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Montserrat-Regular" panose="02000505000000020004" pitchFamily="2" charset="0"/>
      <p:regular r:id="rId19"/>
    </p:embeddedFont>
    <p:embeddedFont>
      <p:font typeface="Pacifico" panose="00000500000000000000" pitchFamily="2" charset="0"/>
      <p:regular r:id="rId20"/>
    </p:embeddedFont>
    <p:embeddedFont>
      <p:font typeface="Poppins ExtraBold" panose="00000900000000000000" pitchFamily="2" charset="0"/>
      <p:bold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5CD"/>
    <a:srgbClr val="FFA3BD"/>
    <a:srgbClr val="D8ECBE"/>
    <a:srgbClr val="B3E46A"/>
    <a:srgbClr val="C5EB8D"/>
    <a:srgbClr val="FFA697"/>
    <a:srgbClr val="EE907A"/>
    <a:srgbClr val="DDB4EE"/>
    <a:srgbClr val="9372FE"/>
    <a:srgbClr val="FEC2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7" autoAdjust="0"/>
    <p:restoredTop sz="94660"/>
  </p:normalViewPr>
  <p:slideViewPr>
    <p:cSldViewPr snapToGrid="0">
      <p:cViewPr>
        <p:scale>
          <a:sx n="125" d="100"/>
          <a:sy n="125" d="100"/>
        </p:scale>
        <p:origin x="1688" y="10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phone Mockup_Device Slid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1E9AE6D-3B94-47A7-83EA-C296CA353B8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13093" y="587025"/>
            <a:ext cx="2682906" cy="5683853"/>
          </a:xfrm>
          <a:custGeom>
            <a:avLst/>
            <a:gdLst>
              <a:gd name="connsiteX0" fmla="*/ 397419 w 2682906"/>
              <a:gd name="connsiteY0" fmla="*/ 0 h 5683853"/>
              <a:gd name="connsiteX1" fmla="*/ 2285487 w 2682906"/>
              <a:gd name="connsiteY1" fmla="*/ 0 h 5683853"/>
              <a:gd name="connsiteX2" fmla="*/ 2682906 w 2682906"/>
              <a:gd name="connsiteY2" fmla="*/ 397419 h 5683853"/>
              <a:gd name="connsiteX3" fmla="*/ 2682906 w 2682906"/>
              <a:gd name="connsiteY3" fmla="*/ 5286434 h 5683853"/>
              <a:gd name="connsiteX4" fmla="*/ 2285487 w 2682906"/>
              <a:gd name="connsiteY4" fmla="*/ 5683853 h 5683853"/>
              <a:gd name="connsiteX5" fmla="*/ 397419 w 2682906"/>
              <a:gd name="connsiteY5" fmla="*/ 5683853 h 5683853"/>
              <a:gd name="connsiteX6" fmla="*/ 0 w 2682906"/>
              <a:gd name="connsiteY6" fmla="*/ 5286434 h 5683853"/>
              <a:gd name="connsiteX7" fmla="*/ 0 w 2682906"/>
              <a:gd name="connsiteY7" fmla="*/ 397419 h 5683853"/>
              <a:gd name="connsiteX8" fmla="*/ 397419 w 2682906"/>
              <a:gd name="connsiteY8" fmla="*/ 0 h 5683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82906" h="5683853">
                <a:moveTo>
                  <a:pt x="397419" y="0"/>
                </a:moveTo>
                <a:lnTo>
                  <a:pt x="2285487" y="0"/>
                </a:lnTo>
                <a:cubicBezTo>
                  <a:pt x="2504975" y="0"/>
                  <a:pt x="2682906" y="177931"/>
                  <a:pt x="2682906" y="397419"/>
                </a:cubicBezTo>
                <a:lnTo>
                  <a:pt x="2682906" y="5286434"/>
                </a:lnTo>
                <a:cubicBezTo>
                  <a:pt x="2682906" y="5505922"/>
                  <a:pt x="2504975" y="5683853"/>
                  <a:pt x="2285487" y="5683853"/>
                </a:cubicBezTo>
                <a:lnTo>
                  <a:pt x="397419" y="5683853"/>
                </a:lnTo>
                <a:cubicBezTo>
                  <a:pt x="177931" y="5683853"/>
                  <a:pt x="0" y="5505922"/>
                  <a:pt x="0" y="5286434"/>
                </a:cubicBezTo>
                <a:lnTo>
                  <a:pt x="0" y="397419"/>
                </a:lnTo>
                <a:cubicBezTo>
                  <a:pt x="0" y="177931"/>
                  <a:pt x="177931" y="0"/>
                  <a:pt x="397419" y="0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out Animation_Smartphone Mockup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74E1ED23-A011-4F90-9F14-41108F3A12D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13093" y="587025"/>
            <a:ext cx="2682906" cy="5683853"/>
          </a:xfrm>
          <a:custGeom>
            <a:avLst/>
            <a:gdLst>
              <a:gd name="connsiteX0" fmla="*/ 397419 w 2682906"/>
              <a:gd name="connsiteY0" fmla="*/ 0 h 5683853"/>
              <a:gd name="connsiteX1" fmla="*/ 2285487 w 2682906"/>
              <a:gd name="connsiteY1" fmla="*/ 0 h 5683853"/>
              <a:gd name="connsiteX2" fmla="*/ 2682906 w 2682906"/>
              <a:gd name="connsiteY2" fmla="*/ 397419 h 5683853"/>
              <a:gd name="connsiteX3" fmla="*/ 2682906 w 2682906"/>
              <a:gd name="connsiteY3" fmla="*/ 5286434 h 5683853"/>
              <a:gd name="connsiteX4" fmla="*/ 2285487 w 2682906"/>
              <a:gd name="connsiteY4" fmla="*/ 5683853 h 5683853"/>
              <a:gd name="connsiteX5" fmla="*/ 397419 w 2682906"/>
              <a:gd name="connsiteY5" fmla="*/ 5683853 h 5683853"/>
              <a:gd name="connsiteX6" fmla="*/ 0 w 2682906"/>
              <a:gd name="connsiteY6" fmla="*/ 5286434 h 5683853"/>
              <a:gd name="connsiteX7" fmla="*/ 0 w 2682906"/>
              <a:gd name="connsiteY7" fmla="*/ 397419 h 5683853"/>
              <a:gd name="connsiteX8" fmla="*/ 397419 w 2682906"/>
              <a:gd name="connsiteY8" fmla="*/ 0 h 5683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82906" h="5683853">
                <a:moveTo>
                  <a:pt x="397419" y="0"/>
                </a:moveTo>
                <a:lnTo>
                  <a:pt x="2285487" y="0"/>
                </a:lnTo>
                <a:cubicBezTo>
                  <a:pt x="2504975" y="0"/>
                  <a:pt x="2682906" y="177931"/>
                  <a:pt x="2682906" y="397419"/>
                </a:cubicBezTo>
                <a:lnTo>
                  <a:pt x="2682906" y="5286434"/>
                </a:lnTo>
                <a:cubicBezTo>
                  <a:pt x="2682906" y="5505922"/>
                  <a:pt x="2504975" y="5683853"/>
                  <a:pt x="2285487" y="5683853"/>
                </a:cubicBezTo>
                <a:lnTo>
                  <a:pt x="397419" y="5683853"/>
                </a:lnTo>
                <a:cubicBezTo>
                  <a:pt x="177931" y="5683853"/>
                  <a:pt x="0" y="5505922"/>
                  <a:pt x="0" y="5286434"/>
                </a:cubicBezTo>
                <a:lnTo>
                  <a:pt x="0" y="397419"/>
                </a:lnTo>
                <a:cubicBezTo>
                  <a:pt x="0" y="177931"/>
                  <a:pt x="177931" y="0"/>
                  <a:pt x="397419" y="0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E464E0-6487-49AA-B02A-07416FCA3A4D}"/>
              </a:ext>
            </a:extLst>
          </p:cNvPr>
          <p:cNvSpPr txBox="1"/>
          <p:nvPr/>
        </p:nvSpPr>
        <p:spPr>
          <a:xfrm>
            <a:off x="6560248" y="788606"/>
            <a:ext cx="299793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Montserrat-Regular"/>
                <a:sym typeface="Montserrat-Regular"/>
                <a:rtl val="0"/>
              </a:rPr>
              <a:t>Mobile Application </a:t>
            </a:r>
            <a:r>
              <a:rPr lang="en-US" sz="15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-Regular"/>
                <a:sym typeface="Montserrat-Regular"/>
                <a:rtl val="0"/>
              </a:rPr>
              <a:t>Overview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813A9E-F41A-4E86-AFD6-304D699EE753}"/>
              </a:ext>
            </a:extLst>
          </p:cNvPr>
          <p:cNvSpPr txBox="1"/>
          <p:nvPr/>
        </p:nvSpPr>
        <p:spPr>
          <a:xfrm>
            <a:off x="6560248" y="1134306"/>
            <a:ext cx="4636206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Statistics of Our</a:t>
            </a:r>
          </a:p>
          <a:p>
            <a:pPr algn="l"/>
            <a:r>
              <a:rPr lang="en-US" sz="405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Monthly User</a:t>
            </a:r>
            <a:endParaRPr lang="en-US" sz="405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23C0EF-2F23-41C3-B02E-ACA7936597A6}"/>
              </a:ext>
            </a:extLst>
          </p:cNvPr>
          <p:cNvSpPr txBox="1"/>
          <p:nvPr/>
        </p:nvSpPr>
        <p:spPr>
          <a:xfrm>
            <a:off x="6560248" y="2495669"/>
            <a:ext cx="4674678" cy="5390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Interesting Texts to Explain the</a:t>
            </a:r>
          </a:p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Consider Replacing</a:t>
            </a:r>
          </a:p>
        </p:txBody>
      </p:sp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0966FF5D-467E-43D3-B8E7-60CCD729E862}"/>
              </a:ext>
            </a:extLst>
          </p:cNvPr>
          <p:cNvSpPr/>
          <p:nvPr/>
        </p:nvSpPr>
        <p:spPr>
          <a:xfrm>
            <a:off x="1" y="266801"/>
            <a:ext cx="6645274" cy="3057614"/>
          </a:xfrm>
          <a:custGeom>
            <a:avLst/>
            <a:gdLst>
              <a:gd name="connsiteX0" fmla="*/ 0 w 388334"/>
              <a:gd name="connsiteY0" fmla="*/ 0 h 657701"/>
              <a:gd name="connsiteX1" fmla="*/ 388335 w 388334"/>
              <a:gd name="connsiteY1" fmla="*/ 0 h 657701"/>
              <a:gd name="connsiteX2" fmla="*/ 388335 w 388334"/>
              <a:gd name="connsiteY2" fmla="*/ 657701 h 657701"/>
              <a:gd name="connsiteX3" fmla="*/ 0 w 388334"/>
              <a:gd name="connsiteY3" fmla="*/ 657701 h 65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657701">
                <a:moveTo>
                  <a:pt x="0" y="0"/>
                </a:moveTo>
                <a:lnTo>
                  <a:pt x="388335" y="0"/>
                </a:lnTo>
                <a:lnTo>
                  <a:pt x="388335" y="657701"/>
                </a:lnTo>
                <a:lnTo>
                  <a:pt x="0" y="657701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0" name="Rectangle: Rounded Corners 139">
            <a:extLst>
              <a:ext uri="{FF2B5EF4-FFF2-40B4-BE49-F238E27FC236}">
                <a16:creationId xmlns:a16="http://schemas.microsoft.com/office/drawing/2014/main" id="{D91F3221-DC7C-4A4D-BBA9-5926C164C3EA}"/>
              </a:ext>
            </a:extLst>
          </p:cNvPr>
          <p:cNvSpPr/>
          <p:nvPr/>
        </p:nvSpPr>
        <p:spPr>
          <a:xfrm>
            <a:off x="2226087" y="1472565"/>
            <a:ext cx="609790" cy="553688"/>
          </a:xfrm>
          <a:prstGeom prst="roundRect">
            <a:avLst>
              <a:gd name="adj" fmla="val 18579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B527C5E2-083D-4D1A-B7C0-79A0C2F281D2}"/>
              </a:ext>
            </a:extLst>
          </p:cNvPr>
          <p:cNvSpPr/>
          <p:nvPr/>
        </p:nvSpPr>
        <p:spPr>
          <a:xfrm>
            <a:off x="6940391" y="4160043"/>
            <a:ext cx="388334" cy="657701"/>
          </a:xfrm>
          <a:custGeom>
            <a:avLst/>
            <a:gdLst>
              <a:gd name="connsiteX0" fmla="*/ 0 w 388334"/>
              <a:gd name="connsiteY0" fmla="*/ 0 h 657701"/>
              <a:gd name="connsiteX1" fmla="*/ 388335 w 388334"/>
              <a:gd name="connsiteY1" fmla="*/ 0 h 657701"/>
              <a:gd name="connsiteX2" fmla="*/ 388335 w 388334"/>
              <a:gd name="connsiteY2" fmla="*/ 657701 h 657701"/>
              <a:gd name="connsiteX3" fmla="*/ 0 w 388334"/>
              <a:gd name="connsiteY3" fmla="*/ 657701 h 65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657701">
                <a:moveTo>
                  <a:pt x="0" y="0"/>
                </a:moveTo>
                <a:lnTo>
                  <a:pt x="388335" y="0"/>
                </a:lnTo>
                <a:lnTo>
                  <a:pt x="388335" y="657701"/>
                </a:lnTo>
                <a:lnTo>
                  <a:pt x="0" y="657701"/>
                </a:lnTo>
                <a:close/>
              </a:path>
            </a:pathLst>
          </a:custGeom>
          <a:gradFill flip="none" rotWithShape="1">
            <a:gsLst>
              <a:gs pos="0">
                <a:srgbClr val="729AFE"/>
              </a:gs>
              <a:gs pos="100000">
                <a:srgbClr val="A7BDFB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6F1223F9-A5AE-4965-8DF8-46088B2FDC8D}"/>
              </a:ext>
            </a:extLst>
          </p:cNvPr>
          <p:cNvSpPr/>
          <p:nvPr/>
        </p:nvSpPr>
        <p:spPr>
          <a:xfrm>
            <a:off x="7328725" y="3684079"/>
            <a:ext cx="388334" cy="1133760"/>
          </a:xfrm>
          <a:custGeom>
            <a:avLst/>
            <a:gdLst>
              <a:gd name="connsiteX0" fmla="*/ 0 w 388334"/>
              <a:gd name="connsiteY0" fmla="*/ 0 h 1133760"/>
              <a:gd name="connsiteX1" fmla="*/ 388334 w 388334"/>
              <a:gd name="connsiteY1" fmla="*/ 0 h 1133760"/>
              <a:gd name="connsiteX2" fmla="*/ 388334 w 388334"/>
              <a:gd name="connsiteY2" fmla="*/ 1133761 h 1133760"/>
              <a:gd name="connsiteX3" fmla="*/ 0 w 388334"/>
              <a:gd name="connsiteY3" fmla="*/ 1133761 h 113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1133760">
                <a:moveTo>
                  <a:pt x="0" y="0"/>
                </a:moveTo>
                <a:lnTo>
                  <a:pt x="388334" y="0"/>
                </a:lnTo>
                <a:lnTo>
                  <a:pt x="388334" y="1133761"/>
                </a:lnTo>
                <a:lnTo>
                  <a:pt x="0" y="1133761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05D2DFE1-5844-434B-BACE-B068038B3ECD}"/>
              </a:ext>
            </a:extLst>
          </p:cNvPr>
          <p:cNvSpPr/>
          <p:nvPr/>
        </p:nvSpPr>
        <p:spPr>
          <a:xfrm>
            <a:off x="8668321" y="4048125"/>
            <a:ext cx="388334" cy="769715"/>
          </a:xfrm>
          <a:custGeom>
            <a:avLst/>
            <a:gdLst>
              <a:gd name="connsiteX0" fmla="*/ 0 w 388334"/>
              <a:gd name="connsiteY0" fmla="*/ 0 h 769715"/>
              <a:gd name="connsiteX1" fmla="*/ 388334 w 388334"/>
              <a:gd name="connsiteY1" fmla="*/ 0 h 769715"/>
              <a:gd name="connsiteX2" fmla="*/ 388334 w 388334"/>
              <a:gd name="connsiteY2" fmla="*/ 769715 h 769715"/>
              <a:gd name="connsiteX3" fmla="*/ 0 w 388334"/>
              <a:gd name="connsiteY3" fmla="*/ 769715 h 76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769715">
                <a:moveTo>
                  <a:pt x="0" y="0"/>
                </a:moveTo>
                <a:lnTo>
                  <a:pt x="388334" y="0"/>
                </a:lnTo>
                <a:lnTo>
                  <a:pt x="388334" y="769715"/>
                </a:lnTo>
                <a:lnTo>
                  <a:pt x="0" y="769715"/>
                </a:lnTo>
                <a:close/>
              </a:path>
            </a:pathLst>
          </a:custGeom>
          <a:gradFill>
            <a:gsLst>
              <a:gs pos="0">
                <a:srgbClr val="729AFE"/>
              </a:gs>
              <a:gs pos="100000">
                <a:srgbClr val="A7BDFB"/>
              </a:gs>
            </a:gsLst>
            <a:lin ang="135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388430D1-2AAE-4C8D-B6F2-66B01C0161EF}"/>
              </a:ext>
            </a:extLst>
          </p:cNvPr>
          <p:cNvSpPr/>
          <p:nvPr/>
        </p:nvSpPr>
        <p:spPr>
          <a:xfrm>
            <a:off x="9056655" y="3429000"/>
            <a:ext cx="388334" cy="1388840"/>
          </a:xfrm>
          <a:custGeom>
            <a:avLst/>
            <a:gdLst>
              <a:gd name="connsiteX0" fmla="*/ 0 w 388334"/>
              <a:gd name="connsiteY0" fmla="*/ 0 h 1388840"/>
              <a:gd name="connsiteX1" fmla="*/ 388335 w 388334"/>
              <a:gd name="connsiteY1" fmla="*/ 0 h 1388840"/>
              <a:gd name="connsiteX2" fmla="*/ 388335 w 388334"/>
              <a:gd name="connsiteY2" fmla="*/ 1388840 h 1388840"/>
              <a:gd name="connsiteX3" fmla="*/ 0 w 388334"/>
              <a:gd name="connsiteY3" fmla="*/ 1388840 h 1388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1388840">
                <a:moveTo>
                  <a:pt x="0" y="0"/>
                </a:moveTo>
                <a:lnTo>
                  <a:pt x="388335" y="0"/>
                </a:lnTo>
                <a:lnTo>
                  <a:pt x="388335" y="1388840"/>
                </a:lnTo>
                <a:lnTo>
                  <a:pt x="0" y="1388840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2" name="Freeform: Shape 91">
            <a:extLst>
              <a:ext uri="{FF2B5EF4-FFF2-40B4-BE49-F238E27FC236}">
                <a16:creationId xmlns:a16="http://schemas.microsoft.com/office/drawing/2014/main" id="{5EB171DC-9BAE-40E0-81E7-51FDBC896622}"/>
              </a:ext>
            </a:extLst>
          </p:cNvPr>
          <p:cNvSpPr/>
          <p:nvPr/>
        </p:nvSpPr>
        <p:spPr>
          <a:xfrm>
            <a:off x="10396251" y="4310634"/>
            <a:ext cx="388334" cy="507206"/>
          </a:xfrm>
          <a:custGeom>
            <a:avLst/>
            <a:gdLst>
              <a:gd name="connsiteX0" fmla="*/ 0 w 388334"/>
              <a:gd name="connsiteY0" fmla="*/ 0 h 507206"/>
              <a:gd name="connsiteX1" fmla="*/ 388334 w 388334"/>
              <a:gd name="connsiteY1" fmla="*/ 0 h 507206"/>
              <a:gd name="connsiteX2" fmla="*/ 388334 w 388334"/>
              <a:gd name="connsiteY2" fmla="*/ 507206 h 507206"/>
              <a:gd name="connsiteX3" fmla="*/ 0 w 388334"/>
              <a:gd name="connsiteY3" fmla="*/ 507206 h 507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507206">
                <a:moveTo>
                  <a:pt x="0" y="0"/>
                </a:moveTo>
                <a:lnTo>
                  <a:pt x="388334" y="0"/>
                </a:lnTo>
                <a:lnTo>
                  <a:pt x="388334" y="507206"/>
                </a:lnTo>
                <a:lnTo>
                  <a:pt x="0" y="507206"/>
                </a:lnTo>
                <a:close/>
              </a:path>
            </a:pathLst>
          </a:custGeom>
          <a:gradFill>
            <a:gsLst>
              <a:gs pos="0">
                <a:srgbClr val="729AFE"/>
              </a:gs>
              <a:gs pos="100000">
                <a:srgbClr val="A7BDFB"/>
              </a:gs>
            </a:gsLst>
            <a:lin ang="135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3" name="Freeform: Shape 92">
            <a:extLst>
              <a:ext uri="{FF2B5EF4-FFF2-40B4-BE49-F238E27FC236}">
                <a16:creationId xmlns:a16="http://schemas.microsoft.com/office/drawing/2014/main" id="{C438ED79-DBEC-4698-9F59-E689C32BFC04}"/>
              </a:ext>
            </a:extLst>
          </p:cNvPr>
          <p:cNvSpPr/>
          <p:nvPr/>
        </p:nvSpPr>
        <p:spPr>
          <a:xfrm>
            <a:off x="10784586" y="3548634"/>
            <a:ext cx="388334" cy="1269206"/>
          </a:xfrm>
          <a:custGeom>
            <a:avLst/>
            <a:gdLst>
              <a:gd name="connsiteX0" fmla="*/ 0 w 388334"/>
              <a:gd name="connsiteY0" fmla="*/ 0 h 1269206"/>
              <a:gd name="connsiteX1" fmla="*/ 388334 w 388334"/>
              <a:gd name="connsiteY1" fmla="*/ 0 h 1269206"/>
              <a:gd name="connsiteX2" fmla="*/ 388334 w 388334"/>
              <a:gd name="connsiteY2" fmla="*/ 1269206 h 1269206"/>
              <a:gd name="connsiteX3" fmla="*/ 0 w 388334"/>
              <a:gd name="connsiteY3" fmla="*/ 1269206 h 1269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1269206">
                <a:moveTo>
                  <a:pt x="0" y="0"/>
                </a:moveTo>
                <a:lnTo>
                  <a:pt x="388334" y="0"/>
                </a:lnTo>
                <a:lnTo>
                  <a:pt x="388334" y="1269206"/>
                </a:lnTo>
                <a:lnTo>
                  <a:pt x="0" y="1269206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6E99385F-B94A-4D52-B0E9-2A3D57CFBEEB}"/>
              </a:ext>
            </a:extLst>
          </p:cNvPr>
          <p:cNvSpPr/>
          <p:nvPr/>
        </p:nvSpPr>
        <p:spPr>
          <a:xfrm>
            <a:off x="2226087" y="3728275"/>
            <a:ext cx="609790" cy="553688"/>
          </a:xfrm>
          <a:prstGeom prst="roundRect">
            <a:avLst>
              <a:gd name="adj" fmla="val 18579"/>
            </a:avLst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DA74B4A-35B2-4EDB-84DA-D3B045FD3971}"/>
              </a:ext>
            </a:extLst>
          </p:cNvPr>
          <p:cNvSpPr txBox="1"/>
          <p:nvPr/>
        </p:nvSpPr>
        <p:spPr>
          <a:xfrm>
            <a:off x="2294283" y="3820453"/>
            <a:ext cx="473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-18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90F99FC-58D3-4E8C-BAAC-BA1A9124EFDD}"/>
              </a:ext>
            </a:extLst>
          </p:cNvPr>
          <p:cNvSpPr txBox="1"/>
          <p:nvPr/>
        </p:nvSpPr>
        <p:spPr>
          <a:xfrm>
            <a:off x="1168241" y="4386548"/>
            <a:ext cx="1781257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Feature Name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56EF916-2854-4404-BFBE-4979545399F8}"/>
              </a:ext>
            </a:extLst>
          </p:cNvPr>
          <p:cNvSpPr txBox="1"/>
          <p:nvPr/>
        </p:nvSpPr>
        <p:spPr>
          <a:xfrm>
            <a:off x="287743" y="4718564"/>
            <a:ext cx="2661755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 </a:t>
            </a:r>
            <a:r>
              <a: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 algn="r"/>
            <a:r>
              <a:rPr lang="en-US" sz="135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88C5F4A-1415-43FB-B16A-B24D257C1408}"/>
              </a:ext>
            </a:extLst>
          </p:cNvPr>
          <p:cNvSpPr txBox="1"/>
          <p:nvPr/>
        </p:nvSpPr>
        <p:spPr>
          <a:xfrm>
            <a:off x="2315122" y="1564743"/>
            <a:ext cx="431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-18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CB7704F-BF91-4AA0-BF6D-A1B6D5C896AF}"/>
              </a:ext>
            </a:extLst>
          </p:cNvPr>
          <p:cNvSpPr txBox="1"/>
          <p:nvPr/>
        </p:nvSpPr>
        <p:spPr>
          <a:xfrm>
            <a:off x="1168241" y="2130838"/>
            <a:ext cx="1781257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Feature Name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3C8D7603-C8F2-4A23-9408-3FBF20844605}"/>
              </a:ext>
            </a:extLst>
          </p:cNvPr>
          <p:cNvSpPr txBox="1"/>
          <p:nvPr/>
        </p:nvSpPr>
        <p:spPr>
          <a:xfrm>
            <a:off x="287743" y="2462854"/>
            <a:ext cx="2661755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 </a:t>
            </a:r>
            <a:r>
              <a: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 algn="r"/>
            <a:r>
              <a:rPr lang="en-US" sz="135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6" name="Picture Placeholder 135">
            <a:extLst>
              <a:ext uri="{FF2B5EF4-FFF2-40B4-BE49-F238E27FC236}">
                <a16:creationId xmlns:a16="http://schemas.microsoft.com/office/drawing/2014/main" id="{61287C4C-87F5-4293-98E3-72ED3764A0A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pic>
        <p:nvPicPr>
          <p:cNvPr id="135" name="Picture 134">
            <a:extLst>
              <a:ext uri="{FF2B5EF4-FFF2-40B4-BE49-F238E27FC236}">
                <a16:creationId xmlns:a16="http://schemas.microsoft.com/office/drawing/2014/main" id="{70B1E3BC-6CBC-4A57-BC1D-EF89C17E7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720" y="533121"/>
            <a:ext cx="2875530" cy="5791660"/>
          </a:xfrm>
          <a:prstGeom prst="rect">
            <a:avLst/>
          </a:prstGeom>
        </p:spPr>
      </p:pic>
      <p:sp>
        <p:nvSpPr>
          <p:cNvPr id="141" name="Freeform: Shape 140">
            <a:extLst>
              <a:ext uri="{FF2B5EF4-FFF2-40B4-BE49-F238E27FC236}">
                <a16:creationId xmlns:a16="http://schemas.microsoft.com/office/drawing/2014/main" id="{892B788E-102A-4603-89DF-DA9730D50A4C}"/>
              </a:ext>
            </a:extLst>
          </p:cNvPr>
          <p:cNvSpPr/>
          <p:nvPr/>
        </p:nvSpPr>
        <p:spPr>
          <a:xfrm>
            <a:off x="6510866" y="4817744"/>
            <a:ext cx="5681133" cy="2040256"/>
          </a:xfrm>
          <a:custGeom>
            <a:avLst/>
            <a:gdLst>
              <a:gd name="connsiteX0" fmla="*/ 0 w 388334"/>
              <a:gd name="connsiteY0" fmla="*/ 0 h 657701"/>
              <a:gd name="connsiteX1" fmla="*/ 388335 w 388334"/>
              <a:gd name="connsiteY1" fmla="*/ 0 h 657701"/>
              <a:gd name="connsiteX2" fmla="*/ 388335 w 388334"/>
              <a:gd name="connsiteY2" fmla="*/ 657701 h 657701"/>
              <a:gd name="connsiteX3" fmla="*/ 0 w 388334"/>
              <a:gd name="connsiteY3" fmla="*/ 657701 h 65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657701">
                <a:moveTo>
                  <a:pt x="0" y="0"/>
                </a:moveTo>
                <a:lnTo>
                  <a:pt x="388335" y="0"/>
                </a:lnTo>
                <a:lnTo>
                  <a:pt x="388335" y="657701"/>
                </a:lnTo>
                <a:lnTo>
                  <a:pt x="0" y="657701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FA4C580-42E7-40F1-8F23-03CB2202205F}"/>
              </a:ext>
            </a:extLst>
          </p:cNvPr>
          <p:cNvSpPr txBox="1"/>
          <p:nvPr/>
        </p:nvSpPr>
        <p:spPr>
          <a:xfrm>
            <a:off x="7022973" y="4987290"/>
            <a:ext cx="611505" cy="367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Jan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9105BFB-6D45-4601-9F7E-A88B06FBD18A}"/>
              </a:ext>
            </a:extLst>
          </p:cNvPr>
          <p:cNvSpPr txBox="1"/>
          <p:nvPr/>
        </p:nvSpPr>
        <p:spPr>
          <a:xfrm>
            <a:off x="6531070" y="5369750"/>
            <a:ext cx="1595310" cy="728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Info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this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Item In Short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F3BE030-2515-48EE-93AD-027C257AB929}"/>
              </a:ext>
            </a:extLst>
          </p:cNvPr>
          <p:cNvSpPr txBox="1"/>
          <p:nvPr/>
        </p:nvSpPr>
        <p:spPr>
          <a:xfrm>
            <a:off x="8741761" y="4987290"/>
            <a:ext cx="629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-18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Feb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B2C6FAB-D0C4-4442-B067-2BBB8106BDC8}"/>
              </a:ext>
            </a:extLst>
          </p:cNvPr>
          <p:cNvSpPr txBox="1"/>
          <p:nvPr/>
        </p:nvSpPr>
        <p:spPr>
          <a:xfrm>
            <a:off x="10459015" y="4987290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Mar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605E4CE7-C379-45C8-9C79-909C9E033CB1}"/>
              </a:ext>
            </a:extLst>
          </p:cNvPr>
          <p:cNvSpPr txBox="1"/>
          <p:nvPr/>
        </p:nvSpPr>
        <p:spPr>
          <a:xfrm>
            <a:off x="8259000" y="5369750"/>
            <a:ext cx="1595310" cy="728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Info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this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Item In Short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06840F90-E8DC-46E6-B121-6F48DB0F2195}"/>
              </a:ext>
            </a:extLst>
          </p:cNvPr>
          <p:cNvSpPr txBox="1"/>
          <p:nvPr/>
        </p:nvSpPr>
        <p:spPr>
          <a:xfrm>
            <a:off x="9986930" y="5369750"/>
            <a:ext cx="1595310" cy="728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Info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this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Item In Short</a:t>
            </a:r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decel="4666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5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" presetClass="entr" presetSubtype="4" decel="46667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decel="46667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7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" presetClass="entr" presetSubtype="4" decel="46667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7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7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decel="46667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7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7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7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7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7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2" grpId="0"/>
      <p:bldP spid="140" grpId="0" animBg="1"/>
      <p:bldP spid="65" grpId="0" animBg="1"/>
      <p:bldP spid="66" grpId="0" animBg="1"/>
      <p:bldP spid="78" grpId="0" animBg="1"/>
      <p:bldP spid="79" grpId="0" animBg="1"/>
      <p:bldP spid="92" grpId="0" animBg="1"/>
      <p:bldP spid="93" grpId="0" animBg="1"/>
      <p:bldP spid="45" grpId="0" animBg="1"/>
      <p:bldP spid="46" grpId="0"/>
      <p:bldP spid="48" grpId="0"/>
      <p:bldP spid="121" grpId="0"/>
      <p:bldP spid="131" grpId="0"/>
      <p:bldP spid="132" grpId="0"/>
      <p:bldP spid="133" grpId="0"/>
      <p:bldP spid="67" grpId="0"/>
      <p:bldP spid="68" grpId="0"/>
      <p:bldP spid="80" grpId="0"/>
      <p:bldP spid="94" grpId="0"/>
      <p:bldP spid="117" grpId="0"/>
      <p:bldP spid="1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E464E0-6487-49AA-B02A-07416FCA3A4D}"/>
              </a:ext>
            </a:extLst>
          </p:cNvPr>
          <p:cNvSpPr txBox="1"/>
          <p:nvPr/>
        </p:nvSpPr>
        <p:spPr>
          <a:xfrm>
            <a:off x="6560248" y="788606"/>
            <a:ext cx="299793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Montserrat-Regular"/>
                <a:sym typeface="Montserrat-Regular"/>
                <a:rtl val="0"/>
              </a:rPr>
              <a:t>Mobile Application </a:t>
            </a:r>
            <a:r>
              <a:rPr lang="en-US" sz="15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-Regular"/>
                <a:sym typeface="Montserrat-Regular"/>
                <a:rtl val="0"/>
              </a:rPr>
              <a:t>Overview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813A9E-F41A-4E86-AFD6-304D699EE753}"/>
              </a:ext>
            </a:extLst>
          </p:cNvPr>
          <p:cNvSpPr txBox="1"/>
          <p:nvPr/>
        </p:nvSpPr>
        <p:spPr>
          <a:xfrm>
            <a:off x="6560248" y="1134306"/>
            <a:ext cx="4636206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Statistics of Our</a:t>
            </a:r>
          </a:p>
          <a:p>
            <a:pPr algn="l"/>
            <a:r>
              <a:rPr lang="en-US" sz="405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Monthly User</a:t>
            </a:r>
            <a:endParaRPr lang="en-US" sz="4050" baseline="0" dirty="0">
              <a:gradFill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23C0EF-2F23-41C3-B02E-ACA7936597A6}"/>
              </a:ext>
            </a:extLst>
          </p:cNvPr>
          <p:cNvSpPr txBox="1"/>
          <p:nvPr/>
        </p:nvSpPr>
        <p:spPr>
          <a:xfrm>
            <a:off x="6560248" y="2495669"/>
            <a:ext cx="4674678" cy="5390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Interesting Texts to Explain the</a:t>
            </a:r>
          </a:p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Consider Replacing</a:t>
            </a:r>
          </a:p>
        </p:txBody>
      </p:sp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0966FF5D-467E-43D3-B8E7-60CCD729E862}"/>
              </a:ext>
            </a:extLst>
          </p:cNvPr>
          <p:cNvSpPr/>
          <p:nvPr/>
        </p:nvSpPr>
        <p:spPr>
          <a:xfrm>
            <a:off x="1" y="266801"/>
            <a:ext cx="6645274" cy="3057614"/>
          </a:xfrm>
          <a:custGeom>
            <a:avLst/>
            <a:gdLst>
              <a:gd name="connsiteX0" fmla="*/ 0 w 388334"/>
              <a:gd name="connsiteY0" fmla="*/ 0 h 657701"/>
              <a:gd name="connsiteX1" fmla="*/ 388335 w 388334"/>
              <a:gd name="connsiteY1" fmla="*/ 0 h 657701"/>
              <a:gd name="connsiteX2" fmla="*/ 388335 w 388334"/>
              <a:gd name="connsiteY2" fmla="*/ 657701 h 657701"/>
              <a:gd name="connsiteX3" fmla="*/ 0 w 388334"/>
              <a:gd name="connsiteY3" fmla="*/ 657701 h 65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657701">
                <a:moveTo>
                  <a:pt x="0" y="0"/>
                </a:moveTo>
                <a:lnTo>
                  <a:pt x="388335" y="0"/>
                </a:lnTo>
                <a:lnTo>
                  <a:pt x="388335" y="657701"/>
                </a:lnTo>
                <a:lnTo>
                  <a:pt x="0" y="657701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0" name="Rectangle: Rounded Corners 139">
            <a:extLst>
              <a:ext uri="{FF2B5EF4-FFF2-40B4-BE49-F238E27FC236}">
                <a16:creationId xmlns:a16="http://schemas.microsoft.com/office/drawing/2014/main" id="{D91F3221-DC7C-4A4D-BBA9-5926C164C3EA}"/>
              </a:ext>
            </a:extLst>
          </p:cNvPr>
          <p:cNvSpPr/>
          <p:nvPr/>
        </p:nvSpPr>
        <p:spPr>
          <a:xfrm>
            <a:off x="2226087" y="1472565"/>
            <a:ext cx="609790" cy="553688"/>
          </a:xfrm>
          <a:prstGeom prst="roundRect">
            <a:avLst>
              <a:gd name="adj" fmla="val 18579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B527C5E2-083D-4D1A-B7C0-79A0C2F281D2}"/>
              </a:ext>
            </a:extLst>
          </p:cNvPr>
          <p:cNvSpPr/>
          <p:nvPr/>
        </p:nvSpPr>
        <p:spPr>
          <a:xfrm>
            <a:off x="6940391" y="4160043"/>
            <a:ext cx="388334" cy="657701"/>
          </a:xfrm>
          <a:custGeom>
            <a:avLst/>
            <a:gdLst>
              <a:gd name="connsiteX0" fmla="*/ 0 w 388334"/>
              <a:gd name="connsiteY0" fmla="*/ 0 h 657701"/>
              <a:gd name="connsiteX1" fmla="*/ 388335 w 388334"/>
              <a:gd name="connsiteY1" fmla="*/ 0 h 657701"/>
              <a:gd name="connsiteX2" fmla="*/ 388335 w 388334"/>
              <a:gd name="connsiteY2" fmla="*/ 657701 h 657701"/>
              <a:gd name="connsiteX3" fmla="*/ 0 w 388334"/>
              <a:gd name="connsiteY3" fmla="*/ 657701 h 65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657701">
                <a:moveTo>
                  <a:pt x="0" y="0"/>
                </a:moveTo>
                <a:lnTo>
                  <a:pt x="388335" y="0"/>
                </a:lnTo>
                <a:lnTo>
                  <a:pt x="388335" y="657701"/>
                </a:lnTo>
                <a:lnTo>
                  <a:pt x="0" y="657701"/>
                </a:lnTo>
                <a:close/>
              </a:path>
            </a:pathLst>
          </a:custGeom>
          <a:gradFill>
            <a:gsLst>
              <a:gs pos="0">
                <a:srgbClr val="FEC28C"/>
              </a:gs>
              <a:gs pos="100000">
                <a:srgbClr val="FFE19F"/>
              </a:gs>
            </a:gsLst>
            <a:lin ang="135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6F1223F9-A5AE-4965-8DF8-46088B2FDC8D}"/>
              </a:ext>
            </a:extLst>
          </p:cNvPr>
          <p:cNvSpPr/>
          <p:nvPr/>
        </p:nvSpPr>
        <p:spPr>
          <a:xfrm>
            <a:off x="7328725" y="3684079"/>
            <a:ext cx="388334" cy="1133760"/>
          </a:xfrm>
          <a:custGeom>
            <a:avLst/>
            <a:gdLst>
              <a:gd name="connsiteX0" fmla="*/ 0 w 388334"/>
              <a:gd name="connsiteY0" fmla="*/ 0 h 1133760"/>
              <a:gd name="connsiteX1" fmla="*/ 388334 w 388334"/>
              <a:gd name="connsiteY1" fmla="*/ 0 h 1133760"/>
              <a:gd name="connsiteX2" fmla="*/ 388334 w 388334"/>
              <a:gd name="connsiteY2" fmla="*/ 1133761 h 1133760"/>
              <a:gd name="connsiteX3" fmla="*/ 0 w 388334"/>
              <a:gd name="connsiteY3" fmla="*/ 1133761 h 113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1133760">
                <a:moveTo>
                  <a:pt x="0" y="0"/>
                </a:moveTo>
                <a:lnTo>
                  <a:pt x="388334" y="0"/>
                </a:lnTo>
                <a:lnTo>
                  <a:pt x="388334" y="1133761"/>
                </a:lnTo>
                <a:lnTo>
                  <a:pt x="0" y="1133761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05D2DFE1-5844-434B-BACE-B068038B3ECD}"/>
              </a:ext>
            </a:extLst>
          </p:cNvPr>
          <p:cNvSpPr/>
          <p:nvPr/>
        </p:nvSpPr>
        <p:spPr>
          <a:xfrm>
            <a:off x="8668321" y="4048125"/>
            <a:ext cx="388334" cy="769715"/>
          </a:xfrm>
          <a:custGeom>
            <a:avLst/>
            <a:gdLst>
              <a:gd name="connsiteX0" fmla="*/ 0 w 388334"/>
              <a:gd name="connsiteY0" fmla="*/ 0 h 769715"/>
              <a:gd name="connsiteX1" fmla="*/ 388334 w 388334"/>
              <a:gd name="connsiteY1" fmla="*/ 0 h 769715"/>
              <a:gd name="connsiteX2" fmla="*/ 388334 w 388334"/>
              <a:gd name="connsiteY2" fmla="*/ 769715 h 769715"/>
              <a:gd name="connsiteX3" fmla="*/ 0 w 388334"/>
              <a:gd name="connsiteY3" fmla="*/ 769715 h 76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769715">
                <a:moveTo>
                  <a:pt x="0" y="0"/>
                </a:moveTo>
                <a:lnTo>
                  <a:pt x="388334" y="0"/>
                </a:lnTo>
                <a:lnTo>
                  <a:pt x="388334" y="769715"/>
                </a:lnTo>
                <a:lnTo>
                  <a:pt x="0" y="769715"/>
                </a:lnTo>
                <a:close/>
              </a:path>
            </a:pathLst>
          </a:custGeom>
          <a:gradFill>
            <a:gsLst>
              <a:gs pos="0">
                <a:srgbClr val="FEC28C"/>
              </a:gs>
              <a:gs pos="100000">
                <a:srgbClr val="FFE19F"/>
              </a:gs>
            </a:gsLst>
            <a:lin ang="135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388430D1-2AAE-4C8D-B6F2-66B01C0161EF}"/>
              </a:ext>
            </a:extLst>
          </p:cNvPr>
          <p:cNvSpPr/>
          <p:nvPr/>
        </p:nvSpPr>
        <p:spPr>
          <a:xfrm>
            <a:off x="9056655" y="3429000"/>
            <a:ext cx="388334" cy="1388840"/>
          </a:xfrm>
          <a:custGeom>
            <a:avLst/>
            <a:gdLst>
              <a:gd name="connsiteX0" fmla="*/ 0 w 388334"/>
              <a:gd name="connsiteY0" fmla="*/ 0 h 1388840"/>
              <a:gd name="connsiteX1" fmla="*/ 388335 w 388334"/>
              <a:gd name="connsiteY1" fmla="*/ 0 h 1388840"/>
              <a:gd name="connsiteX2" fmla="*/ 388335 w 388334"/>
              <a:gd name="connsiteY2" fmla="*/ 1388840 h 1388840"/>
              <a:gd name="connsiteX3" fmla="*/ 0 w 388334"/>
              <a:gd name="connsiteY3" fmla="*/ 1388840 h 1388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1388840">
                <a:moveTo>
                  <a:pt x="0" y="0"/>
                </a:moveTo>
                <a:lnTo>
                  <a:pt x="388335" y="0"/>
                </a:lnTo>
                <a:lnTo>
                  <a:pt x="388335" y="1388840"/>
                </a:lnTo>
                <a:lnTo>
                  <a:pt x="0" y="1388840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2" name="Freeform: Shape 91">
            <a:extLst>
              <a:ext uri="{FF2B5EF4-FFF2-40B4-BE49-F238E27FC236}">
                <a16:creationId xmlns:a16="http://schemas.microsoft.com/office/drawing/2014/main" id="{5EB171DC-9BAE-40E0-81E7-51FDBC896622}"/>
              </a:ext>
            </a:extLst>
          </p:cNvPr>
          <p:cNvSpPr/>
          <p:nvPr/>
        </p:nvSpPr>
        <p:spPr>
          <a:xfrm>
            <a:off x="10396251" y="4310634"/>
            <a:ext cx="388334" cy="507206"/>
          </a:xfrm>
          <a:custGeom>
            <a:avLst/>
            <a:gdLst>
              <a:gd name="connsiteX0" fmla="*/ 0 w 388334"/>
              <a:gd name="connsiteY0" fmla="*/ 0 h 507206"/>
              <a:gd name="connsiteX1" fmla="*/ 388334 w 388334"/>
              <a:gd name="connsiteY1" fmla="*/ 0 h 507206"/>
              <a:gd name="connsiteX2" fmla="*/ 388334 w 388334"/>
              <a:gd name="connsiteY2" fmla="*/ 507206 h 507206"/>
              <a:gd name="connsiteX3" fmla="*/ 0 w 388334"/>
              <a:gd name="connsiteY3" fmla="*/ 507206 h 507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507206">
                <a:moveTo>
                  <a:pt x="0" y="0"/>
                </a:moveTo>
                <a:lnTo>
                  <a:pt x="388334" y="0"/>
                </a:lnTo>
                <a:lnTo>
                  <a:pt x="388334" y="507206"/>
                </a:lnTo>
                <a:lnTo>
                  <a:pt x="0" y="507206"/>
                </a:lnTo>
                <a:close/>
              </a:path>
            </a:pathLst>
          </a:custGeom>
          <a:gradFill>
            <a:gsLst>
              <a:gs pos="0">
                <a:srgbClr val="FEC28C"/>
              </a:gs>
              <a:gs pos="100000">
                <a:srgbClr val="FFE19F"/>
              </a:gs>
            </a:gsLst>
            <a:lin ang="135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3" name="Freeform: Shape 92">
            <a:extLst>
              <a:ext uri="{FF2B5EF4-FFF2-40B4-BE49-F238E27FC236}">
                <a16:creationId xmlns:a16="http://schemas.microsoft.com/office/drawing/2014/main" id="{C438ED79-DBEC-4698-9F59-E689C32BFC04}"/>
              </a:ext>
            </a:extLst>
          </p:cNvPr>
          <p:cNvSpPr/>
          <p:nvPr/>
        </p:nvSpPr>
        <p:spPr>
          <a:xfrm>
            <a:off x="10784586" y="3548634"/>
            <a:ext cx="388334" cy="1269206"/>
          </a:xfrm>
          <a:custGeom>
            <a:avLst/>
            <a:gdLst>
              <a:gd name="connsiteX0" fmla="*/ 0 w 388334"/>
              <a:gd name="connsiteY0" fmla="*/ 0 h 1269206"/>
              <a:gd name="connsiteX1" fmla="*/ 388334 w 388334"/>
              <a:gd name="connsiteY1" fmla="*/ 0 h 1269206"/>
              <a:gd name="connsiteX2" fmla="*/ 388334 w 388334"/>
              <a:gd name="connsiteY2" fmla="*/ 1269206 h 1269206"/>
              <a:gd name="connsiteX3" fmla="*/ 0 w 388334"/>
              <a:gd name="connsiteY3" fmla="*/ 1269206 h 1269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1269206">
                <a:moveTo>
                  <a:pt x="0" y="0"/>
                </a:moveTo>
                <a:lnTo>
                  <a:pt x="388334" y="0"/>
                </a:lnTo>
                <a:lnTo>
                  <a:pt x="388334" y="1269206"/>
                </a:lnTo>
                <a:lnTo>
                  <a:pt x="0" y="1269206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6E99385F-B94A-4D52-B0E9-2A3D57CFBEEB}"/>
              </a:ext>
            </a:extLst>
          </p:cNvPr>
          <p:cNvSpPr/>
          <p:nvPr/>
        </p:nvSpPr>
        <p:spPr>
          <a:xfrm>
            <a:off x="2226087" y="3728275"/>
            <a:ext cx="609790" cy="553688"/>
          </a:xfrm>
          <a:prstGeom prst="roundRect">
            <a:avLst>
              <a:gd name="adj" fmla="val 18579"/>
            </a:avLst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DA74B4A-35B2-4EDB-84DA-D3B045FD3971}"/>
              </a:ext>
            </a:extLst>
          </p:cNvPr>
          <p:cNvSpPr txBox="1"/>
          <p:nvPr/>
        </p:nvSpPr>
        <p:spPr>
          <a:xfrm>
            <a:off x="2294283" y="3820453"/>
            <a:ext cx="473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-18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90F99FC-58D3-4E8C-BAAC-BA1A9124EFDD}"/>
              </a:ext>
            </a:extLst>
          </p:cNvPr>
          <p:cNvSpPr txBox="1"/>
          <p:nvPr/>
        </p:nvSpPr>
        <p:spPr>
          <a:xfrm>
            <a:off x="1168241" y="4386548"/>
            <a:ext cx="1781257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Feature Name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56EF916-2854-4404-BFBE-4979545399F8}"/>
              </a:ext>
            </a:extLst>
          </p:cNvPr>
          <p:cNvSpPr txBox="1"/>
          <p:nvPr/>
        </p:nvSpPr>
        <p:spPr>
          <a:xfrm>
            <a:off x="287743" y="4718564"/>
            <a:ext cx="2661755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 </a:t>
            </a:r>
            <a:r>
              <a: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 algn="r"/>
            <a:r>
              <a:rPr lang="en-US" sz="135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88C5F4A-1415-43FB-B16A-B24D257C1408}"/>
              </a:ext>
            </a:extLst>
          </p:cNvPr>
          <p:cNvSpPr txBox="1"/>
          <p:nvPr/>
        </p:nvSpPr>
        <p:spPr>
          <a:xfrm>
            <a:off x="2315122" y="1564743"/>
            <a:ext cx="431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-18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CB7704F-BF91-4AA0-BF6D-A1B6D5C896AF}"/>
              </a:ext>
            </a:extLst>
          </p:cNvPr>
          <p:cNvSpPr txBox="1"/>
          <p:nvPr/>
        </p:nvSpPr>
        <p:spPr>
          <a:xfrm>
            <a:off x="1168241" y="2130838"/>
            <a:ext cx="1781257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Feature Name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3C8D7603-C8F2-4A23-9408-3FBF20844605}"/>
              </a:ext>
            </a:extLst>
          </p:cNvPr>
          <p:cNvSpPr txBox="1"/>
          <p:nvPr/>
        </p:nvSpPr>
        <p:spPr>
          <a:xfrm>
            <a:off x="287743" y="2462854"/>
            <a:ext cx="2661755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 </a:t>
            </a:r>
            <a:r>
              <a: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 algn="r"/>
            <a:r>
              <a:rPr lang="en-US" sz="135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6" name="Picture Placeholder 135">
            <a:extLst>
              <a:ext uri="{FF2B5EF4-FFF2-40B4-BE49-F238E27FC236}">
                <a16:creationId xmlns:a16="http://schemas.microsoft.com/office/drawing/2014/main" id="{61287C4C-87F5-4293-98E3-72ED3764A0A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pic>
        <p:nvPicPr>
          <p:cNvPr id="135" name="Picture 134">
            <a:extLst>
              <a:ext uri="{FF2B5EF4-FFF2-40B4-BE49-F238E27FC236}">
                <a16:creationId xmlns:a16="http://schemas.microsoft.com/office/drawing/2014/main" id="{70B1E3BC-6CBC-4A57-BC1D-EF89C17E7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720" y="533121"/>
            <a:ext cx="2875530" cy="5791660"/>
          </a:xfrm>
          <a:prstGeom prst="rect">
            <a:avLst/>
          </a:prstGeom>
        </p:spPr>
      </p:pic>
      <p:sp>
        <p:nvSpPr>
          <p:cNvPr id="141" name="Freeform: Shape 140">
            <a:extLst>
              <a:ext uri="{FF2B5EF4-FFF2-40B4-BE49-F238E27FC236}">
                <a16:creationId xmlns:a16="http://schemas.microsoft.com/office/drawing/2014/main" id="{892B788E-102A-4603-89DF-DA9730D50A4C}"/>
              </a:ext>
            </a:extLst>
          </p:cNvPr>
          <p:cNvSpPr/>
          <p:nvPr/>
        </p:nvSpPr>
        <p:spPr>
          <a:xfrm>
            <a:off x="6510866" y="4817744"/>
            <a:ext cx="5681133" cy="2040256"/>
          </a:xfrm>
          <a:custGeom>
            <a:avLst/>
            <a:gdLst>
              <a:gd name="connsiteX0" fmla="*/ 0 w 388334"/>
              <a:gd name="connsiteY0" fmla="*/ 0 h 657701"/>
              <a:gd name="connsiteX1" fmla="*/ 388335 w 388334"/>
              <a:gd name="connsiteY1" fmla="*/ 0 h 657701"/>
              <a:gd name="connsiteX2" fmla="*/ 388335 w 388334"/>
              <a:gd name="connsiteY2" fmla="*/ 657701 h 657701"/>
              <a:gd name="connsiteX3" fmla="*/ 0 w 388334"/>
              <a:gd name="connsiteY3" fmla="*/ 657701 h 65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657701">
                <a:moveTo>
                  <a:pt x="0" y="0"/>
                </a:moveTo>
                <a:lnTo>
                  <a:pt x="388335" y="0"/>
                </a:lnTo>
                <a:lnTo>
                  <a:pt x="388335" y="657701"/>
                </a:lnTo>
                <a:lnTo>
                  <a:pt x="0" y="657701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FA4C580-42E7-40F1-8F23-03CB2202205F}"/>
              </a:ext>
            </a:extLst>
          </p:cNvPr>
          <p:cNvSpPr txBox="1"/>
          <p:nvPr/>
        </p:nvSpPr>
        <p:spPr>
          <a:xfrm>
            <a:off x="7022973" y="4987290"/>
            <a:ext cx="611505" cy="367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Jan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9105BFB-6D45-4601-9F7E-A88B06FBD18A}"/>
              </a:ext>
            </a:extLst>
          </p:cNvPr>
          <p:cNvSpPr txBox="1"/>
          <p:nvPr/>
        </p:nvSpPr>
        <p:spPr>
          <a:xfrm>
            <a:off x="6531070" y="5369750"/>
            <a:ext cx="1595310" cy="728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Info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this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Item In Short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F3BE030-2515-48EE-93AD-027C257AB929}"/>
              </a:ext>
            </a:extLst>
          </p:cNvPr>
          <p:cNvSpPr txBox="1"/>
          <p:nvPr/>
        </p:nvSpPr>
        <p:spPr>
          <a:xfrm>
            <a:off x="8741761" y="4987290"/>
            <a:ext cx="629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-18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Feb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B2C6FAB-D0C4-4442-B067-2BBB8106BDC8}"/>
              </a:ext>
            </a:extLst>
          </p:cNvPr>
          <p:cNvSpPr txBox="1"/>
          <p:nvPr/>
        </p:nvSpPr>
        <p:spPr>
          <a:xfrm>
            <a:off x="10459015" y="4987290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Mar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605E4CE7-C379-45C8-9C79-909C9E033CB1}"/>
              </a:ext>
            </a:extLst>
          </p:cNvPr>
          <p:cNvSpPr txBox="1"/>
          <p:nvPr/>
        </p:nvSpPr>
        <p:spPr>
          <a:xfrm>
            <a:off x="8259000" y="5369750"/>
            <a:ext cx="1595310" cy="728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Info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this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Item In Short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06840F90-E8DC-46E6-B121-6F48DB0F2195}"/>
              </a:ext>
            </a:extLst>
          </p:cNvPr>
          <p:cNvSpPr txBox="1"/>
          <p:nvPr/>
        </p:nvSpPr>
        <p:spPr>
          <a:xfrm>
            <a:off x="9986930" y="5369750"/>
            <a:ext cx="1595310" cy="728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Info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this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Item In Short</a:t>
            </a:r>
          </a:p>
        </p:txBody>
      </p:sp>
    </p:spTree>
    <p:extLst>
      <p:ext uri="{BB962C8B-B14F-4D97-AF65-F5344CB8AC3E}">
        <p14:creationId xmlns:p14="http://schemas.microsoft.com/office/powerpoint/2010/main" val="7330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decel="4666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5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" presetClass="entr" presetSubtype="4" decel="46667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decel="46667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7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" presetClass="entr" presetSubtype="4" decel="46667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7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7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decel="46667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7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7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7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7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7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2" grpId="0"/>
      <p:bldP spid="140" grpId="0" animBg="1"/>
      <p:bldP spid="65" grpId="0" animBg="1"/>
      <p:bldP spid="66" grpId="0" animBg="1"/>
      <p:bldP spid="78" grpId="0" animBg="1"/>
      <p:bldP spid="79" grpId="0" animBg="1"/>
      <p:bldP spid="92" grpId="0" animBg="1"/>
      <p:bldP spid="93" grpId="0" animBg="1"/>
      <p:bldP spid="45" grpId="0" animBg="1"/>
      <p:bldP spid="46" grpId="0"/>
      <p:bldP spid="48" grpId="0"/>
      <p:bldP spid="121" grpId="0"/>
      <p:bldP spid="131" grpId="0"/>
      <p:bldP spid="132" grpId="0"/>
      <p:bldP spid="133" grpId="0"/>
      <p:bldP spid="67" grpId="0"/>
      <p:bldP spid="68" grpId="0"/>
      <p:bldP spid="80" grpId="0"/>
      <p:bldP spid="94" grpId="0"/>
      <p:bldP spid="117" grpId="0"/>
      <p:bldP spid="1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E464E0-6487-49AA-B02A-07416FCA3A4D}"/>
              </a:ext>
            </a:extLst>
          </p:cNvPr>
          <p:cNvSpPr txBox="1"/>
          <p:nvPr/>
        </p:nvSpPr>
        <p:spPr>
          <a:xfrm>
            <a:off x="6560248" y="788606"/>
            <a:ext cx="299793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Montserrat-Regular"/>
                <a:sym typeface="Montserrat-Regular"/>
                <a:rtl val="0"/>
              </a:rPr>
              <a:t>Mobile Application </a:t>
            </a:r>
            <a:r>
              <a:rPr lang="en-US" sz="15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-Regular"/>
                <a:sym typeface="Montserrat-Regular"/>
                <a:rtl val="0"/>
              </a:rPr>
              <a:t>Overview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813A9E-F41A-4E86-AFD6-304D699EE753}"/>
              </a:ext>
            </a:extLst>
          </p:cNvPr>
          <p:cNvSpPr txBox="1"/>
          <p:nvPr/>
        </p:nvSpPr>
        <p:spPr>
          <a:xfrm>
            <a:off x="6560248" y="1134306"/>
            <a:ext cx="4636206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Statistics of Our</a:t>
            </a:r>
          </a:p>
          <a:p>
            <a:pPr algn="l"/>
            <a:r>
              <a:rPr lang="en-US" sz="405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Monthly User</a:t>
            </a:r>
            <a:endParaRPr lang="en-US" sz="4050" baseline="0" dirty="0">
              <a:gradFill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23C0EF-2F23-41C3-B02E-ACA7936597A6}"/>
              </a:ext>
            </a:extLst>
          </p:cNvPr>
          <p:cNvSpPr txBox="1"/>
          <p:nvPr/>
        </p:nvSpPr>
        <p:spPr>
          <a:xfrm>
            <a:off x="6560248" y="2495669"/>
            <a:ext cx="4674678" cy="5390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Interesting Texts to Explain the</a:t>
            </a:r>
          </a:p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Consider Replacing</a:t>
            </a:r>
          </a:p>
        </p:txBody>
      </p:sp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0966FF5D-467E-43D3-B8E7-60CCD729E862}"/>
              </a:ext>
            </a:extLst>
          </p:cNvPr>
          <p:cNvSpPr/>
          <p:nvPr/>
        </p:nvSpPr>
        <p:spPr>
          <a:xfrm>
            <a:off x="1" y="266801"/>
            <a:ext cx="6645274" cy="3057614"/>
          </a:xfrm>
          <a:custGeom>
            <a:avLst/>
            <a:gdLst>
              <a:gd name="connsiteX0" fmla="*/ 0 w 388334"/>
              <a:gd name="connsiteY0" fmla="*/ 0 h 657701"/>
              <a:gd name="connsiteX1" fmla="*/ 388335 w 388334"/>
              <a:gd name="connsiteY1" fmla="*/ 0 h 657701"/>
              <a:gd name="connsiteX2" fmla="*/ 388335 w 388334"/>
              <a:gd name="connsiteY2" fmla="*/ 657701 h 657701"/>
              <a:gd name="connsiteX3" fmla="*/ 0 w 388334"/>
              <a:gd name="connsiteY3" fmla="*/ 657701 h 65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657701">
                <a:moveTo>
                  <a:pt x="0" y="0"/>
                </a:moveTo>
                <a:lnTo>
                  <a:pt x="388335" y="0"/>
                </a:lnTo>
                <a:lnTo>
                  <a:pt x="388335" y="657701"/>
                </a:lnTo>
                <a:lnTo>
                  <a:pt x="0" y="657701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0" name="Rectangle: Rounded Corners 139">
            <a:extLst>
              <a:ext uri="{FF2B5EF4-FFF2-40B4-BE49-F238E27FC236}">
                <a16:creationId xmlns:a16="http://schemas.microsoft.com/office/drawing/2014/main" id="{D91F3221-DC7C-4A4D-BBA9-5926C164C3EA}"/>
              </a:ext>
            </a:extLst>
          </p:cNvPr>
          <p:cNvSpPr/>
          <p:nvPr/>
        </p:nvSpPr>
        <p:spPr>
          <a:xfrm>
            <a:off x="2226087" y="1472565"/>
            <a:ext cx="609790" cy="553688"/>
          </a:xfrm>
          <a:prstGeom prst="roundRect">
            <a:avLst>
              <a:gd name="adj" fmla="val 18579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B527C5E2-083D-4D1A-B7C0-79A0C2F281D2}"/>
              </a:ext>
            </a:extLst>
          </p:cNvPr>
          <p:cNvSpPr/>
          <p:nvPr/>
        </p:nvSpPr>
        <p:spPr>
          <a:xfrm>
            <a:off x="6940391" y="4160043"/>
            <a:ext cx="388334" cy="657701"/>
          </a:xfrm>
          <a:custGeom>
            <a:avLst/>
            <a:gdLst>
              <a:gd name="connsiteX0" fmla="*/ 0 w 388334"/>
              <a:gd name="connsiteY0" fmla="*/ 0 h 657701"/>
              <a:gd name="connsiteX1" fmla="*/ 388335 w 388334"/>
              <a:gd name="connsiteY1" fmla="*/ 0 h 657701"/>
              <a:gd name="connsiteX2" fmla="*/ 388335 w 388334"/>
              <a:gd name="connsiteY2" fmla="*/ 657701 h 657701"/>
              <a:gd name="connsiteX3" fmla="*/ 0 w 388334"/>
              <a:gd name="connsiteY3" fmla="*/ 657701 h 65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657701">
                <a:moveTo>
                  <a:pt x="0" y="0"/>
                </a:moveTo>
                <a:lnTo>
                  <a:pt x="388335" y="0"/>
                </a:lnTo>
                <a:lnTo>
                  <a:pt x="388335" y="657701"/>
                </a:lnTo>
                <a:lnTo>
                  <a:pt x="0" y="657701"/>
                </a:lnTo>
                <a:close/>
              </a:path>
            </a:pathLst>
          </a:custGeom>
          <a:gradFill>
            <a:gsLst>
              <a:gs pos="0">
                <a:srgbClr val="9372FE"/>
              </a:gs>
              <a:gs pos="100000">
                <a:srgbClr val="DDB4EE"/>
              </a:gs>
            </a:gsLst>
            <a:lin ang="135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6F1223F9-A5AE-4965-8DF8-46088B2FDC8D}"/>
              </a:ext>
            </a:extLst>
          </p:cNvPr>
          <p:cNvSpPr/>
          <p:nvPr/>
        </p:nvSpPr>
        <p:spPr>
          <a:xfrm>
            <a:off x="7328725" y="3684079"/>
            <a:ext cx="388334" cy="1133760"/>
          </a:xfrm>
          <a:custGeom>
            <a:avLst/>
            <a:gdLst>
              <a:gd name="connsiteX0" fmla="*/ 0 w 388334"/>
              <a:gd name="connsiteY0" fmla="*/ 0 h 1133760"/>
              <a:gd name="connsiteX1" fmla="*/ 388334 w 388334"/>
              <a:gd name="connsiteY1" fmla="*/ 0 h 1133760"/>
              <a:gd name="connsiteX2" fmla="*/ 388334 w 388334"/>
              <a:gd name="connsiteY2" fmla="*/ 1133761 h 1133760"/>
              <a:gd name="connsiteX3" fmla="*/ 0 w 388334"/>
              <a:gd name="connsiteY3" fmla="*/ 1133761 h 113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1133760">
                <a:moveTo>
                  <a:pt x="0" y="0"/>
                </a:moveTo>
                <a:lnTo>
                  <a:pt x="388334" y="0"/>
                </a:lnTo>
                <a:lnTo>
                  <a:pt x="388334" y="1133761"/>
                </a:lnTo>
                <a:lnTo>
                  <a:pt x="0" y="1133761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05D2DFE1-5844-434B-BACE-B068038B3ECD}"/>
              </a:ext>
            </a:extLst>
          </p:cNvPr>
          <p:cNvSpPr/>
          <p:nvPr/>
        </p:nvSpPr>
        <p:spPr>
          <a:xfrm>
            <a:off x="8668321" y="4048125"/>
            <a:ext cx="388334" cy="769715"/>
          </a:xfrm>
          <a:custGeom>
            <a:avLst/>
            <a:gdLst>
              <a:gd name="connsiteX0" fmla="*/ 0 w 388334"/>
              <a:gd name="connsiteY0" fmla="*/ 0 h 769715"/>
              <a:gd name="connsiteX1" fmla="*/ 388334 w 388334"/>
              <a:gd name="connsiteY1" fmla="*/ 0 h 769715"/>
              <a:gd name="connsiteX2" fmla="*/ 388334 w 388334"/>
              <a:gd name="connsiteY2" fmla="*/ 769715 h 769715"/>
              <a:gd name="connsiteX3" fmla="*/ 0 w 388334"/>
              <a:gd name="connsiteY3" fmla="*/ 769715 h 76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769715">
                <a:moveTo>
                  <a:pt x="0" y="0"/>
                </a:moveTo>
                <a:lnTo>
                  <a:pt x="388334" y="0"/>
                </a:lnTo>
                <a:lnTo>
                  <a:pt x="388334" y="769715"/>
                </a:lnTo>
                <a:lnTo>
                  <a:pt x="0" y="769715"/>
                </a:lnTo>
                <a:close/>
              </a:path>
            </a:pathLst>
          </a:custGeom>
          <a:gradFill>
            <a:gsLst>
              <a:gs pos="0">
                <a:srgbClr val="9372FE"/>
              </a:gs>
              <a:gs pos="100000">
                <a:srgbClr val="DDB4EE"/>
              </a:gs>
            </a:gsLst>
            <a:lin ang="135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388430D1-2AAE-4C8D-B6F2-66B01C0161EF}"/>
              </a:ext>
            </a:extLst>
          </p:cNvPr>
          <p:cNvSpPr/>
          <p:nvPr/>
        </p:nvSpPr>
        <p:spPr>
          <a:xfrm>
            <a:off x="9056655" y="3429000"/>
            <a:ext cx="388334" cy="1388840"/>
          </a:xfrm>
          <a:custGeom>
            <a:avLst/>
            <a:gdLst>
              <a:gd name="connsiteX0" fmla="*/ 0 w 388334"/>
              <a:gd name="connsiteY0" fmla="*/ 0 h 1388840"/>
              <a:gd name="connsiteX1" fmla="*/ 388335 w 388334"/>
              <a:gd name="connsiteY1" fmla="*/ 0 h 1388840"/>
              <a:gd name="connsiteX2" fmla="*/ 388335 w 388334"/>
              <a:gd name="connsiteY2" fmla="*/ 1388840 h 1388840"/>
              <a:gd name="connsiteX3" fmla="*/ 0 w 388334"/>
              <a:gd name="connsiteY3" fmla="*/ 1388840 h 1388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1388840">
                <a:moveTo>
                  <a:pt x="0" y="0"/>
                </a:moveTo>
                <a:lnTo>
                  <a:pt x="388335" y="0"/>
                </a:lnTo>
                <a:lnTo>
                  <a:pt x="388335" y="1388840"/>
                </a:lnTo>
                <a:lnTo>
                  <a:pt x="0" y="1388840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2" name="Freeform: Shape 91">
            <a:extLst>
              <a:ext uri="{FF2B5EF4-FFF2-40B4-BE49-F238E27FC236}">
                <a16:creationId xmlns:a16="http://schemas.microsoft.com/office/drawing/2014/main" id="{5EB171DC-9BAE-40E0-81E7-51FDBC896622}"/>
              </a:ext>
            </a:extLst>
          </p:cNvPr>
          <p:cNvSpPr/>
          <p:nvPr/>
        </p:nvSpPr>
        <p:spPr>
          <a:xfrm>
            <a:off x="10396251" y="4310634"/>
            <a:ext cx="388334" cy="507206"/>
          </a:xfrm>
          <a:custGeom>
            <a:avLst/>
            <a:gdLst>
              <a:gd name="connsiteX0" fmla="*/ 0 w 388334"/>
              <a:gd name="connsiteY0" fmla="*/ 0 h 507206"/>
              <a:gd name="connsiteX1" fmla="*/ 388334 w 388334"/>
              <a:gd name="connsiteY1" fmla="*/ 0 h 507206"/>
              <a:gd name="connsiteX2" fmla="*/ 388334 w 388334"/>
              <a:gd name="connsiteY2" fmla="*/ 507206 h 507206"/>
              <a:gd name="connsiteX3" fmla="*/ 0 w 388334"/>
              <a:gd name="connsiteY3" fmla="*/ 507206 h 507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507206">
                <a:moveTo>
                  <a:pt x="0" y="0"/>
                </a:moveTo>
                <a:lnTo>
                  <a:pt x="388334" y="0"/>
                </a:lnTo>
                <a:lnTo>
                  <a:pt x="388334" y="507206"/>
                </a:lnTo>
                <a:lnTo>
                  <a:pt x="0" y="507206"/>
                </a:lnTo>
                <a:close/>
              </a:path>
            </a:pathLst>
          </a:custGeom>
          <a:gradFill>
            <a:gsLst>
              <a:gs pos="0">
                <a:srgbClr val="9372FE"/>
              </a:gs>
              <a:gs pos="100000">
                <a:srgbClr val="DDB4EE"/>
              </a:gs>
            </a:gsLst>
            <a:lin ang="135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3" name="Freeform: Shape 92">
            <a:extLst>
              <a:ext uri="{FF2B5EF4-FFF2-40B4-BE49-F238E27FC236}">
                <a16:creationId xmlns:a16="http://schemas.microsoft.com/office/drawing/2014/main" id="{C438ED79-DBEC-4698-9F59-E689C32BFC04}"/>
              </a:ext>
            </a:extLst>
          </p:cNvPr>
          <p:cNvSpPr/>
          <p:nvPr/>
        </p:nvSpPr>
        <p:spPr>
          <a:xfrm>
            <a:off x="10784586" y="3548634"/>
            <a:ext cx="388334" cy="1269206"/>
          </a:xfrm>
          <a:custGeom>
            <a:avLst/>
            <a:gdLst>
              <a:gd name="connsiteX0" fmla="*/ 0 w 388334"/>
              <a:gd name="connsiteY0" fmla="*/ 0 h 1269206"/>
              <a:gd name="connsiteX1" fmla="*/ 388334 w 388334"/>
              <a:gd name="connsiteY1" fmla="*/ 0 h 1269206"/>
              <a:gd name="connsiteX2" fmla="*/ 388334 w 388334"/>
              <a:gd name="connsiteY2" fmla="*/ 1269206 h 1269206"/>
              <a:gd name="connsiteX3" fmla="*/ 0 w 388334"/>
              <a:gd name="connsiteY3" fmla="*/ 1269206 h 1269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1269206">
                <a:moveTo>
                  <a:pt x="0" y="0"/>
                </a:moveTo>
                <a:lnTo>
                  <a:pt x="388334" y="0"/>
                </a:lnTo>
                <a:lnTo>
                  <a:pt x="388334" y="1269206"/>
                </a:lnTo>
                <a:lnTo>
                  <a:pt x="0" y="1269206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6E99385F-B94A-4D52-B0E9-2A3D57CFBEEB}"/>
              </a:ext>
            </a:extLst>
          </p:cNvPr>
          <p:cNvSpPr/>
          <p:nvPr/>
        </p:nvSpPr>
        <p:spPr>
          <a:xfrm>
            <a:off x="2226087" y="3728275"/>
            <a:ext cx="609790" cy="553688"/>
          </a:xfrm>
          <a:prstGeom prst="roundRect">
            <a:avLst>
              <a:gd name="adj" fmla="val 18579"/>
            </a:avLst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DA74B4A-35B2-4EDB-84DA-D3B045FD3971}"/>
              </a:ext>
            </a:extLst>
          </p:cNvPr>
          <p:cNvSpPr txBox="1"/>
          <p:nvPr/>
        </p:nvSpPr>
        <p:spPr>
          <a:xfrm>
            <a:off x="2294283" y="3820453"/>
            <a:ext cx="473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-18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90F99FC-58D3-4E8C-BAAC-BA1A9124EFDD}"/>
              </a:ext>
            </a:extLst>
          </p:cNvPr>
          <p:cNvSpPr txBox="1"/>
          <p:nvPr/>
        </p:nvSpPr>
        <p:spPr>
          <a:xfrm>
            <a:off x="1168241" y="4386548"/>
            <a:ext cx="1781257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Feature Name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56EF916-2854-4404-BFBE-4979545399F8}"/>
              </a:ext>
            </a:extLst>
          </p:cNvPr>
          <p:cNvSpPr txBox="1"/>
          <p:nvPr/>
        </p:nvSpPr>
        <p:spPr>
          <a:xfrm>
            <a:off x="287743" y="4718564"/>
            <a:ext cx="2661755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 </a:t>
            </a:r>
            <a:r>
              <a: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 algn="r"/>
            <a:r>
              <a:rPr lang="en-US" sz="135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88C5F4A-1415-43FB-B16A-B24D257C1408}"/>
              </a:ext>
            </a:extLst>
          </p:cNvPr>
          <p:cNvSpPr txBox="1"/>
          <p:nvPr/>
        </p:nvSpPr>
        <p:spPr>
          <a:xfrm>
            <a:off x="2315122" y="1564743"/>
            <a:ext cx="431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-18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CB7704F-BF91-4AA0-BF6D-A1B6D5C896AF}"/>
              </a:ext>
            </a:extLst>
          </p:cNvPr>
          <p:cNvSpPr txBox="1"/>
          <p:nvPr/>
        </p:nvSpPr>
        <p:spPr>
          <a:xfrm>
            <a:off x="1168241" y="2130838"/>
            <a:ext cx="1781257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Feature Name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3C8D7603-C8F2-4A23-9408-3FBF20844605}"/>
              </a:ext>
            </a:extLst>
          </p:cNvPr>
          <p:cNvSpPr txBox="1"/>
          <p:nvPr/>
        </p:nvSpPr>
        <p:spPr>
          <a:xfrm>
            <a:off x="287743" y="2462854"/>
            <a:ext cx="2661755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 </a:t>
            </a:r>
            <a:r>
              <a: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 algn="r"/>
            <a:r>
              <a:rPr lang="en-US" sz="135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6" name="Picture Placeholder 135">
            <a:extLst>
              <a:ext uri="{FF2B5EF4-FFF2-40B4-BE49-F238E27FC236}">
                <a16:creationId xmlns:a16="http://schemas.microsoft.com/office/drawing/2014/main" id="{61287C4C-87F5-4293-98E3-72ED3764A0A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pic>
        <p:nvPicPr>
          <p:cNvPr id="135" name="Picture 134">
            <a:extLst>
              <a:ext uri="{FF2B5EF4-FFF2-40B4-BE49-F238E27FC236}">
                <a16:creationId xmlns:a16="http://schemas.microsoft.com/office/drawing/2014/main" id="{70B1E3BC-6CBC-4A57-BC1D-EF89C17E7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720" y="533121"/>
            <a:ext cx="2875530" cy="5791660"/>
          </a:xfrm>
          <a:prstGeom prst="rect">
            <a:avLst/>
          </a:prstGeom>
        </p:spPr>
      </p:pic>
      <p:sp>
        <p:nvSpPr>
          <p:cNvPr id="141" name="Freeform: Shape 140">
            <a:extLst>
              <a:ext uri="{FF2B5EF4-FFF2-40B4-BE49-F238E27FC236}">
                <a16:creationId xmlns:a16="http://schemas.microsoft.com/office/drawing/2014/main" id="{892B788E-102A-4603-89DF-DA9730D50A4C}"/>
              </a:ext>
            </a:extLst>
          </p:cNvPr>
          <p:cNvSpPr/>
          <p:nvPr/>
        </p:nvSpPr>
        <p:spPr>
          <a:xfrm>
            <a:off x="6510866" y="4817744"/>
            <a:ext cx="5681133" cy="2040256"/>
          </a:xfrm>
          <a:custGeom>
            <a:avLst/>
            <a:gdLst>
              <a:gd name="connsiteX0" fmla="*/ 0 w 388334"/>
              <a:gd name="connsiteY0" fmla="*/ 0 h 657701"/>
              <a:gd name="connsiteX1" fmla="*/ 388335 w 388334"/>
              <a:gd name="connsiteY1" fmla="*/ 0 h 657701"/>
              <a:gd name="connsiteX2" fmla="*/ 388335 w 388334"/>
              <a:gd name="connsiteY2" fmla="*/ 657701 h 657701"/>
              <a:gd name="connsiteX3" fmla="*/ 0 w 388334"/>
              <a:gd name="connsiteY3" fmla="*/ 657701 h 65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657701">
                <a:moveTo>
                  <a:pt x="0" y="0"/>
                </a:moveTo>
                <a:lnTo>
                  <a:pt x="388335" y="0"/>
                </a:lnTo>
                <a:lnTo>
                  <a:pt x="388335" y="657701"/>
                </a:lnTo>
                <a:lnTo>
                  <a:pt x="0" y="657701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FA4C580-42E7-40F1-8F23-03CB2202205F}"/>
              </a:ext>
            </a:extLst>
          </p:cNvPr>
          <p:cNvSpPr txBox="1"/>
          <p:nvPr/>
        </p:nvSpPr>
        <p:spPr>
          <a:xfrm>
            <a:off x="7022973" y="4987290"/>
            <a:ext cx="611505" cy="367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Jan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9105BFB-6D45-4601-9F7E-A88B06FBD18A}"/>
              </a:ext>
            </a:extLst>
          </p:cNvPr>
          <p:cNvSpPr txBox="1"/>
          <p:nvPr/>
        </p:nvSpPr>
        <p:spPr>
          <a:xfrm>
            <a:off x="6531070" y="5369750"/>
            <a:ext cx="1595310" cy="728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Info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this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Item In Short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F3BE030-2515-48EE-93AD-027C257AB929}"/>
              </a:ext>
            </a:extLst>
          </p:cNvPr>
          <p:cNvSpPr txBox="1"/>
          <p:nvPr/>
        </p:nvSpPr>
        <p:spPr>
          <a:xfrm>
            <a:off x="8741761" y="4987290"/>
            <a:ext cx="629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-18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Feb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B2C6FAB-D0C4-4442-B067-2BBB8106BDC8}"/>
              </a:ext>
            </a:extLst>
          </p:cNvPr>
          <p:cNvSpPr txBox="1"/>
          <p:nvPr/>
        </p:nvSpPr>
        <p:spPr>
          <a:xfrm>
            <a:off x="10459015" y="4987290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Mar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605E4CE7-C379-45C8-9C79-909C9E033CB1}"/>
              </a:ext>
            </a:extLst>
          </p:cNvPr>
          <p:cNvSpPr txBox="1"/>
          <p:nvPr/>
        </p:nvSpPr>
        <p:spPr>
          <a:xfrm>
            <a:off x="8259000" y="5369750"/>
            <a:ext cx="1595310" cy="728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Info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this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Item In Short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06840F90-E8DC-46E6-B121-6F48DB0F2195}"/>
              </a:ext>
            </a:extLst>
          </p:cNvPr>
          <p:cNvSpPr txBox="1"/>
          <p:nvPr/>
        </p:nvSpPr>
        <p:spPr>
          <a:xfrm>
            <a:off x="9986930" y="5369750"/>
            <a:ext cx="1595310" cy="728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Info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this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Item In Short</a:t>
            </a:r>
          </a:p>
        </p:txBody>
      </p:sp>
    </p:spTree>
    <p:extLst>
      <p:ext uri="{BB962C8B-B14F-4D97-AF65-F5344CB8AC3E}">
        <p14:creationId xmlns:p14="http://schemas.microsoft.com/office/powerpoint/2010/main" val="1046396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decel="4666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5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" presetClass="entr" presetSubtype="4" decel="46667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decel="46667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7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" presetClass="entr" presetSubtype="4" decel="46667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7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7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decel="46667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7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7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7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7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7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2" grpId="0"/>
      <p:bldP spid="140" grpId="0" animBg="1"/>
      <p:bldP spid="65" grpId="0" animBg="1"/>
      <p:bldP spid="66" grpId="0" animBg="1"/>
      <p:bldP spid="78" grpId="0" animBg="1"/>
      <p:bldP spid="79" grpId="0" animBg="1"/>
      <p:bldP spid="92" grpId="0" animBg="1"/>
      <p:bldP spid="93" grpId="0" animBg="1"/>
      <p:bldP spid="45" grpId="0" animBg="1"/>
      <p:bldP spid="46" grpId="0"/>
      <p:bldP spid="48" grpId="0"/>
      <p:bldP spid="121" grpId="0"/>
      <p:bldP spid="131" grpId="0"/>
      <p:bldP spid="132" grpId="0"/>
      <p:bldP spid="133" grpId="0"/>
      <p:bldP spid="67" grpId="0"/>
      <p:bldP spid="68" grpId="0"/>
      <p:bldP spid="80" grpId="0"/>
      <p:bldP spid="94" grpId="0"/>
      <p:bldP spid="117" grpId="0"/>
      <p:bldP spid="1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E464E0-6487-49AA-B02A-07416FCA3A4D}"/>
              </a:ext>
            </a:extLst>
          </p:cNvPr>
          <p:cNvSpPr txBox="1"/>
          <p:nvPr/>
        </p:nvSpPr>
        <p:spPr>
          <a:xfrm>
            <a:off x="6560248" y="788606"/>
            <a:ext cx="299793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Montserrat-Regular"/>
                <a:sym typeface="Montserrat-Regular"/>
                <a:rtl val="0"/>
              </a:rPr>
              <a:t>Mobile Application </a:t>
            </a:r>
            <a:r>
              <a:rPr lang="en-US" sz="15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-Regular"/>
                <a:sym typeface="Montserrat-Regular"/>
                <a:rtl val="0"/>
              </a:rPr>
              <a:t>Overview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813A9E-F41A-4E86-AFD6-304D699EE753}"/>
              </a:ext>
            </a:extLst>
          </p:cNvPr>
          <p:cNvSpPr txBox="1"/>
          <p:nvPr/>
        </p:nvSpPr>
        <p:spPr>
          <a:xfrm>
            <a:off x="6560248" y="1134306"/>
            <a:ext cx="4636206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Statistics of Our</a:t>
            </a:r>
          </a:p>
          <a:p>
            <a:pPr algn="l"/>
            <a:r>
              <a:rPr lang="en-US" sz="405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Monthly User</a:t>
            </a:r>
            <a:endParaRPr lang="en-US" sz="4050" baseline="0" dirty="0"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23C0EF-2F23-41C3-B02E-ACA7936597A6}"/>
              </a:ext>
            </a:extLst>
          </p:cNvPr>
          <p:cNvSpPr txBox="1"/>
          <p:nvPr/>
        </p:nvSpPr>
        <p:spPr>
          <a:xfrm>
            <a:off x="6560248" y="2495669"/>
            <a:ext cx="4674678" cy="5390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Interesting Texts to Explain the</a:t>
            </a:r>
          </a:p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Consider Replacing</a:t>
            </a:r>
          </a:p>
        </p:txBody>
      </p:sp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0966FF5D-467E-43D3-B8E7-60CCD729E862}"/>
              </a:ext>
            </a:extLst>
          </p:cNvPr>
          <p:cNvSpPr/>
          <p:nvPr/>
        </p:nvSpPr>
        <p:spPr>
          <a:xfrm>
            <a:off x="1" y="266801"/>
            <a:ext cx="6645274" cy="3057614"/>
          </a:xfrm>
          <a:custGeom>
            <a:avLst/>
            <a:gdLst>
              <a:gd name="connsiteX0" fmla="*/ 0 w 388334"/>
              <a:gd name="connsiteY0" fmla="*/ 0 h 657701"/>
              <a:gd name="connsiteX1" fmla="*/ 388335 w 388334"/>
              <a:gd name="connsiteY1" fmla="*/ 0 h 657701"/>
              <a:gd name="connsiteX2" fmla="*/ 388335 w 388334"/>
              <a:gd name="connsiteY2" fmla="*/ 657701 h 657701"/>
              <a:gd name="connsiteX3" fmla="*/ 0 w 388334"/>
              <a:gd name="connsiteY3" fmla="*/ 657701 h 65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657701">
                <a:moveTo>
                  <a:pt x="0" y="0"/>
                </a:moveTo>
                <a:lnTo>
                  <a:pt x="388335" y="0"/>
                </a:lnTo>
                <a:lnTo>
                  <a:pt x="388335" y="657701"/>
                </a:lnTo>
                <a:lnTo>
                  <a:pt x="0" y="657701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0" name="Rectangle: Rounded Corners 139">
            <a:extLst>
              <a:ext uri="{FF2B5EF4-FFF2-40B4-BE49-F238E27FC236}">
                <a16:creationId xmlns:a16="http://schemas.microsoft.com/office/drawing/2014/main" id="{D91F3221-DC7C-4A4D-BBA9-5926C164C3EA}"/>
              </a:ext>
            </a:extLst>
          </p:cNvPr>
          <p:cNvSpPr/>
          <p:nvPr/>
        </p:nvSpPr>
        <p:spPr>
          <a:xfrm>
            <a:off x="2226087" y="1472565"/>
            <a:ext cx="609790" cy="553688"/>
          </a:xfrm>
          <a:prstGeom prst="roundRect">
            <a:avLst>
              <a:gd name="adj" fmla="val 18579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B527C5E2-083D-4D1A-B7C0-79A0C2F281D2}"/>
              </a:ext>
            </a:extLst>
          </p:cNvPr>
          <p:cNvSpPr/>
          <p:nvPr/>
        </p:nvSpPr>
        <p:spPr>
          <a:xfrm>
            <a:off x="6940391" y="4160043"/>
            <a:ext cx="388334" cy="657701"/>
          </a:xfrm>
          <a:custGeom>
            <a:avLst/>
            <a:gdLst>
              <a:gd name="connsiteX0" fmla="*/ 0 w 388334"/>
              <a:gd name="connsiteY0" fmla="*/ 0 h 657701"/>
              <a:gd name="connsiteX1" fmla="*/ 388335 w 388334"/>
              <a:gd name="connsiteY1" fmla="*/ 0 h 657701"/>
              <a:gd name="connsiteX2" fmla="*/ 388335 w 388334"/>
              <a:gd name="connsiteY2" fmla="*/ 657701 h 657701"/>
              <a:gd name="connsiteX3" fmla="*/ 0 w 388334"/>
              <a:gd name="connsiteY3" fmla="*/ 657701 h 65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657701">
                <a:moveTo>
                  <a:pt x="0" y="0"/>
                </a:moveTo>
                <a:lnTo>
                  <a:pt x="388335" y="0"/>
                </a:lnTo>
                <a:lnTo>
                  <a:pt x="388335" y="657701"/>
                </a:lnTo>
                <a:lnTo>
                  <a:pt x="0" y="657701"/>
                </a:lnTo>
                <a:close/>
              </a:path>
            </a:pathLst>
          </a:custGeom>
          <a:gradFill>
            <a:gsLst>
              <a:gs pos="0">
                <a:srgbClr val="EE907A"/>
              </a:gs>
              <a:gs pos="100000">
                <a:srgbClr val="FFA697"/>
              </a:gs>
            </a:gsLst>
            <a:lin ang="135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6F1223F9-A5AE-4965-8DF8-46088B2FDC8D}"/>
              </a:ext>
            </a:extLst>
          </p:cNvPr>
          <p:cNvSpPr/>
          <p:nvPr/>
        </p:nvSpPr>
        <p:spPr>
          <a:xfrm>
            <a:off x="7328725" y="3684079"/>
            <a:ext cx="388334" cy="1133760"/>
          </a:xfrm>
          <a:custGeom>
            <a:avLst/>
            <a:gdLst>
              <a:gd name="connsiteX0" fmla="*/ 0 w 388334"/>
              <a:gd name="connsiteY0" fmla="*/ 0 h 1133760"/>
              <a:gd name="connsiteX1" fmla="*/ 388334 w 388334"/>
              <a:gd name="connsiteY1" fmla="*/ 0 h 1133760"/>
              <a:gd name="connsiteX2" fmla="*/ 388334 w 388334"/>
              <a:gd name="connsiteY2" fmla="*/ 1133761 h 1133760"/>
              <a:gd name="connsiteX3" fmla="*/ 0 w 388334"/>
              <a:gd name="connsiteY3" fmla="*/ 1133761 h 113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1133760">
                <a:moveTo>
                  <a:pt x="0" y="0"/>
                </a:moveTo>
                <a:lnTo>
                  <a:pt x="388334" y="0"/>
                </a:lnTo>
                <a:lnTo>
                  <a:pt x="388334" y="1133761"/>
                </a:lnTo>
                <a:lnTo>
                  <a:pt x="0" y="1133761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05D2DFE1-5844-434B-BACE-B068038B3ECD}"/>
              </a:ext>
            </a:extLst>
          </p:cNvPr>
          <p:cNvSpPr/>
          <p:nvPr/>
        </p:nvSpPr>
        <p:spPr>
          <a:xfrm>
            <a:off x="8668321" y="4048125"/>
            <a:ext cx="388334" cy="769715"/>
          </a:xfrm>
          <a:custGeom>
            <a:avLst/>
            <a:gdLst>
              <a:gd name="connsiteX0" fmla="*/ 0 w 388334"/>
              <a:gd name="connsiteY0" fmla="*/ 0 h 769715"/>
              <a:gd name="connsiteX1" fmla="*/ 388334 w 388334"/>
              <a:gd name="connsiteY1" fmla="*/ 0 h 769715"/>
              <a:gd name="connsiteX2" fmla="*/ 388334 w 388334"/>
              <a:gd name="connsiteY2" fmla="*/ 769715 h 769715"/>
              <a:gd name="connsiteX3" fmla="*/ 0 w 388334"/>
              <a:gd name="connsiteY3" fmla="*/ 769715 h 76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769715">
                <a:moveTo>
                  <a:pt x="0" y="0"/>
                </a:moveTo>
                <a:lnTo>
                  <a:pt x="388334" y="0"/>
                </a:lnTo>
                <a:lnTo>
                  <a:pt x="388334" y="769715"/>
                </a:lnTo>
                <a:lnTo>
                  <a:pt x="0" y="769715"/>
                </a:lnTo>
                <a:close/>
              </a:path>
            </a:pathLst>
          </a:custGeom>
          <a:gradFill>
            <a:gsLst>
              <a:gs pos="0">
                <a:srgbClr val="EE907A"/>
              </a:gs>
              <a:gs pos="100000">
                <a:srgbClr val="FFA697"/>
              </a:gs>
            </a:gsLst>
            <a:lin ang="135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388430D1-2AAE-4C8D-B6F2-66B01C0161EF}"/>
              </a:ext>
            </a:extLst>
          </p:cNvPr>
          <p:cNvSpPr/>
          <p:nvPr/>
        </p:nvSpPr>
        <p:spPr>
          <a:xfrm>
            <a:off x="9056655" y="3429000"/>
            <a:ext cx="388334" cy="1388840"/>
          </a:xfrm>
          <a:custGeom>
            <a:avLst/>
            <a:gdLst>
              <a:gd name="connsiteX0" fmla="*/ 0 w 388334"/>
              <a:gd name="connsiteY0" fmla="*/ 0 h 1388840"/>
              <a:gd name="connsiteX1" fmla="*/ 388335 w 388334"/>
              <a:gd name="connsiteY1" fmla="*/ 0 h 1388840"/>
              <a:gd name="connsiteX2" fmla="*/ 388335 w 388334"/>
              <a:gd name="connsiteY2" fmla="*/ 1388840 h 1388840"/>
              <a:gd name="connsiteX3" fmla="*/ 0 w 388334"/>
              <a:gd name="connsiteY3" fmla="*/ 1388840 h 1388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1388840">
                <a:moveTo>
                  <a:pt x="0" y="0"/>
                </a:moveTo>
                <a:lnTo>
                  <a:pt x="388335" y="0"/>
                </a:lnTo>
                <a:lnTo>
                  <a:pt x="388335" y="1388840"/>
                </a:lnTo>
                <a:lnTo>
                  <a:pt x="0" y="1388840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2" name="Freeform: Shape 91">
            <a:extLst>
              <a:ext uri="{FF2B5EF4-FFF2-40B4-BE49-F238E27FC236}">
                <a16:creationId xmlns:a16="http://schemas.microsoft.com/office/drawing/2014/main" id="{5EB171DC-9BAE-40E0-81E7-51FDBC896622}"/>
              </a:ext>
            </a:extLst>
          </p:cNvPr>
          <p:cNvSpPr/>
          <p:nvPr/>
        </p:nvSpPr>
        <p:spPr>
          <a:xfrm>
            <a:off x="10396251" y="4310634"/>
            <a:ext cx="388334" cy="507206"/>
          </a:xfrm>
          <a:custGeom>
            <a:avLst/>
            <a:gdLst>
              <a:gd name="connsiteX0" fmla="*/ 0 w 388334"/>
              <a:gd name="connsiteY0" fmla="*/ 0 h 507206"/>
              <a:gd name="connsiteX1" fmla="*/ 388334 w 388334"/>
              <a:gd name="connsiteY1" fmla="*/ 0 h 507206"/>
              <a:gd name="connsiteX2" fmla="*/ 388334 w 388334"/>
              <a:gd name="connsiteY2" fmla="*/ 507206 h 507206"/>
              <a:gd name="connsiteX3" fmla="*/ 0 w 388334"/>
              <a:gd name="connsiteY3" fmla="*/ 507206 h 507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507206">
                <a:moveTo>
                  <a:pt x="0" y="0"/>
                </a:moveTo>
                <a:lnTo>
                  <a:pt x="388334" y="0"/>
                </a:lnTo>
                <a:lnTo>
                  <a:pt x="388334" y="507206"/>
                </a:lnTo>
                <a:lnTo>
                  <a:pt x="0" y="507206"/>
                </a:lnTo>
                <a:close/>
              </a:path>
            </a:pathLst>
          </a:custGeom>
          <a:gradFill>
            <a:gsLst>
              <a:gs pos="0">
                <a:srgbClr val="EE907A"/>
              </a:gs>
              <a:gs pos="100000">
                <a:srgbClr val="FFA697"/>
              </a:gs>
            </a:gsLst>
            <a:lin ang="135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3" name="Freeform: Shape 92">
            <a:extLst>
              <a:ext uri="{FF2B5EF4-FFF2-40B4-BE49-F238E27FC236}">
                <a16:creationId xmlns:a16="http://schemas.microsoft.com/office/drawing/2014/main" id="{C438ED79-DBEC-4698-9F59-E689C32BFC04}"/>
              </a:ext>
            </a:extLst>
          </p:cNvPr>
          <p:cNvSpPr/>
          <p:nvPr/>
        </p:nvSpPr>
        <p:spPr>
          <a:xfrm>
            <a:off x="10784586" y="3548634"/>
            <a:ext cx="388334" cy="1269206"/>
          </a:xfrm>
          <a:custGeom>
            <a:avLst/>
            <a:gdLst>
              <a:gd name="connsiteX0" fmla="*/ 0 w 388334"/>
              <a:gd name="connsiteY0" fmla="*/ 0 h 1269206"/>
              <a:gd name="connsiteX1" fmla="*/ 388334 w 388334"/>
              <a:gd name="connsiteY1" fmla="*/ 0 h 1269206"/>
              <a:gd name="connsiteX2" fmla="*/ 388334 w 388334"/>
              <a:gd name="connsiteY2" fmla="*/ 1269206 h 1269206"/>
              <a:gd name="connsiteX3" fmla="*/ 0 w 388334"/>
              <a:gd name="connsiteY3" fmla="*/ 1269206 h 1269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1269206">
                <a:moveTo>
                  <a:pt x="0" y="0"/>
                </a:moveTo>
                <a:lnTo>
                  <a:pt x="388334" y="0"/>
                </a:lnTo>
                <a:lnTo>
                  <a:pt x="388334" y="1269206"/>
                </a:lnTo>
                <a:lnTo>
                  <a:pt x="0" y="1269206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6E99385F-B94A-4D52-B0E9-2A3D57CFBEEB}"/>
              </a:ext>
            </a:extLst>
          </p:cNvPr>
          <p:cNvSpPr/>
          <p:nvPr/>
        </p:nvSpPr>
        <p:spPr>
          <a:xfrm>
            <a:off x="2226087" y="3728275"/>
            <a:ext cx="609790" cy="553688"/>
          </a:xfrm>
          <a:prstGeom prst="roundRect">
            <a:avLst>
              <a:gd name="adj" fmla="val 18579"/>
            </a:avLst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DA74B4A-35B2-4EDB-84DA-D3B045FD3971}"/>
              </a:ext>
            </a:extLst>
          </p:cNvPr>
          <p:cNvSpPr txBox="1"/>
          <p:nvPr/>
        </p:nvSpPr>
        <p:spPr>
          <a:xfrm>
            <a:off x="2294283" y="3820453"/>
            <a:ext cx="473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-18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90F99FC-58D3-4E8C-BAAC-BA1A9124EFDD}"/>
              </a:ext>
            </a:extLst>
          </p:cNvPr>
          <p:cNvSpPr txBox="1"/>
          <p:nvPr/>
        </p:nvSpPr>
        <p:spPr>
          <a:xfrm>
            <a:off x="1168241" y="4386548"/>
            <a:ext cx="1781257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Feature Name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56EF916-2854-4404-BFBE-4979545399F8}"/>
              </a:ext>
            </a:extLst>
          </p:cNvPr>
          <p:cNvSpPr txBox="1"/>
          <p:nvPr/>
        </p:nvSpPr>
        <p:spPr>
          <a:xfrm>
            <a:off x="287743" y="4718564"/>
            <a:ext cx="2661755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 </a:t>
            </a:r>
            <a:r>
              <a: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 algn="r"/>
            <a:r>
              <a:rPr lang="en-US" sz="135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88C5F4A-1415-43FB-B16A-B24D257C1408}"/>
              </a:ext>
            </a:extLst>
          </p:cNvPr>
          <p:cNvSpPr txBox="1"/>
          <p:nvPr/>
        </p:nvSpPr>
        <p:spPr>
          <a:xfrm>
            <a:off x="2315122" y="1564743"/>
            <a:ext cx="431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-18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CB7704F-BF91-4AA0-BF6D-A1B6D5C896AF}"/>
              </a:ext>
            </a:extLst>
          </p:cNvPr>
          <p:cNvSpPr txBox="1"/>
          <p:nvPr/>
        </p:nvSpPr>
        <p:spPr>
          <a:xfrm>
            <a:off x="1168241" y="2130838"/>
            <a:ext cx="1781257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Feature Name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3C8D7603-C8F2-4A23-9408-3FBF20844605}"/>
              </a:ext>
            </a:extLst>
          </p:cNvPr>
          <p:cNvSpPr txBox="1"/>
          <p:nvPr/>
        </p:nvSpPr>
        <p:spPr>
          <a:xfrm>
            <a:off x="287743" y="2462854"/>
            <a:ext cx="2661755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 </a:t>
            </a:r>
            <a:r>
              <a: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 algn="r"/>
            <a:r>
              <a:rPr lang="en-US" sz="135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6" name="Picture Placeholder 135">
            <a:extLst>
              <a:ext uri="{FF2B5EF4-FFF2-40B4-BE49-F238E27FC236}">
                <a16:creationId xmlns:a16="http://schemas.microsoft.com/office/drawing/2014/main" id="{61287C4C-87F5-4293-98E3-72ED3764A0A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pic>
        <p:nvPicPr>
          <p:cNvPr id="135" name="Picture 134">
            <a:extLst>
              <a:ext uri="{FF2B5EF4-FFF2-40B4-BE49-F238E27FC236}">
                <a16:creationId xmlns:a16="http://schemas.microsoft.com/office/drawing/2014/main" id="{70B1E3BC-6CBC-4A57-BC1D-EF89C17E7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720" y="533121"/>
            <a:ext cx="2875530" cy="5791660"/>
          </a:xfrm>
          <a:prstGeom prst="rect">
            <a:avLst/>
          </a:prstGeom>
        </p:spPr>
      </p:pic>
      <p:sp>
        <p:nvSpPr>
          <p:cNvPr id="141" name="Freeform: Shape 140">
            <a:extLst>
              <a:ext uri="{FF2B5EF4-FFF2-40B4-BE49-F238E27FC236}">
                <a16:creationId xmlns:a16="http://schemas.microsoft.com/office/drawing/2014/main" id="{892B788E-102A-4603-89DF-DA9730D50A4C}"/>
              </a:ext>
            </a:extLst>
          </p:cNvPr>
          <p:cNvSpPr/>
          <p:nvPr/>
        </p:nvSpPr>
        <p:spPr>
          <a:xfrm>
            <a:off x="6510866" y="4817744"/>
            <a:ext cx="5681133" cy="2040256"/>
          </a:xfrm>
          <a:custGeom>
            <a:avLst/>
            <a:gdLst>
              <a:gd name="connsiteX0" fmla="*/ 0 w 388334"/>
              <a:gd name="connsiteY0" fmla="*/ 0 h 657701"/>
              <a:gd name="connsiteX1" fmla="*/ 388335 w 388334"/>
              <a:gd name="connsiteY1" fmla="*/ 0 h 657701"/>
              <a:gd name="connsiteX2" fmla="*/ 388335 w 388334"/>
              <a:gd name="connsiteY2" fmla="*/ 657701 h 657701"/>
              <a:gd name="connsiteX3" fmla="*/ 0 w 388334"/>
              <a:gd name="connsiteY3" fmla="*/ 657701 h 65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657701">
                <a:moveTo>
                  <a:pt x="0" y="0"/>
                </a:moveTo>
                <a:lnTo>
                  <a:pt x="388335" y="0"/>
                </a:lnTo>
                <a:lnTo>
                  <a:pt x="388335" y="657701"/>
                </a:lnTo>
                <a:lnTo>
                  <a:pt x="0" y="657701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FA4C580-42E7-40F1-8F23-03CB2202205F}"/>
              </a:ext>
            </a:extLst>
          </p:cNvPr>
          <p:cNvSpPr txBox="1"/>
          <p:nvPr/>
        </p:nvSpPr>
        <p:spPr>
          <a:xfrm>
            <a:off x="7022973" y="4987290"/>
            <a:ext cx="611505" cy="367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Jan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9105BFB-6D45-4601-9F7E-A88B06FBD18A}"/>
              </a:ext>
            </a:extLst>
          </p:cNvPr>
          <p:cNvSpPr txBox="1"/>
          <p:nvPr/>
        </p:nvSpPr>
        <p:spPr>
          <a:xfrm>
            <a:off x="6531070" y="5369750"/>
            <a:ext cx="1595310" cy="728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Info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this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Item In Short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F3BE030-2515-48EE-93AD-027C257AB929}"/>
              </a:ext>
            </a:extLst>
          </p:cNvPr>
          <p:cNvSpPr txBox="1"/>
          <p:nvPr/>
        </p:nvSpPr>
        <p:spPr>
          <a:xfrm>
            <a:off x="8741761" y="4987290"/>
            <a:ext cx="629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-18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Feb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B2C6FAB-D0C4-4442-B067-2BBB8106BDC8}"/>
              </a:ext>
            </a:extLst>
          </p:cNvPr>
          <p:cNvSpPr txBox="1"/>
          <p:nvPr/>
        </p:nvSpPr>
        <p:spPr>
          <a:xfrm>
            <a:off x="10459015" y="4987290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Mar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605E4CE7-C379-45C8-9C79-909C9E033CB1}"/>
              </a:ext>
            </a:extLst>
          </p:cNvPr>
          <p:cNvSpPr txBox="1"/>
          <p:nvPr/>
        </p:nvSpPr>
        <p:spPr>
          <a:xfrm>
            <a:off x="8259000" y="5369750"/>
            <a:ext cx="1595310" cy="728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Info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this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Item In Short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06840F90-E8DC-46E6-B121-6F48DB0F2195}"/>
              </a:ext>
            </a:extLst>
          </p:cNvPr>
          <p:cNvSpPr txBox="1"/>
          <p:nvPr/>
        </p:nvSpPr>
        <p:spPr>
          <a:xfrm>
            <a:off x="9986930" y="5369750"/>
            <a:ext cx="1595310" cy="728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Info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this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Item In Short</a:t>
            </a:r>
          </a:p>
        </p:txBody>
      </p:sp>
    </p:spTree>
    <p:extLst>
      <p:ext uri="{BB962C8B-B14F-4D97-AF65-F5344CB8AC3E}">
        <p14:creationId xmlns:p14="http://schemas.microsoft.com/office/powerpoint/2010/main" val="2218123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decel="4666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5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" presetClass="entr" presetSubtype="4" decel="46667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decel="46667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7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" presetClass="entr" presetSubtype="4" decel="46667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7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7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decel="46667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7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7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7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7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7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2" grpId="0"/>
      <p:bldP spid="140" grpId="0" animBg="1"/>
      <p:bldP spid="65" grpId="0" animBg="1"/>
      <p:bldP spid="66" grpId="0" animBg="1"/>
      <p:bldP spid="78" grpId="0" animBg="1"/>
      <p:bldP spid="79" grpId="0" animBg="1"/>
      <p:bldP spid="92" grpId="0" animBg="1"/>
      <p:bldP spid="93" grpId="0" animBg="1"/>
      <p:bldP spid="45" grpId="0" animBg="1"/>
      <p:bldP spid="46" grpId="0"/>
      <p:bldP spid="48" grpId="0"/>
      <p:bldP spid="121" grpId="0"/>
      <p:bldP spid="131" grpId="0"/>
      <p:bldP spid="132" grpId="0"/>
      <p:bldP spid="133" grpId="0"/>
      <p:bldP spid="67" grpId="0"/>
      <p:bldP spid="68" grpId="0"/>
      <p:bldP spid="80" grpId="0"/>
      <p:bldP spid="94" grpId="0"/>
      <p:bldP spid="117" grpId="0"/>
      <p:bldP spid="1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E464E0-6487-49AA-B02A-07416FCA3A4D}"/>
              </a:ext>
            </a:extLst>
          </p:cNvPr>
          <p:cNvSpPr txBox="1"/>
          <p:nvPr/>
        </p:nvSpPr>
        <p:spPr>
          <a:xfrm>
            <a:off x="6560248" y="788606"/>
            <a:ext cx="299793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Montserrat-Regular"/>
                <a:sym typeface="Montserrat-Regular"/>
                <a:rtl val="0"/>
              </a:rPr>
              <a:t>Mobile Application </a:t>
            </a:r>
            <a:r>
              <a:rPr lang="en-US" sz="15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-Regular"/>
                <a:sym typeface="Montserrat-Regular"/>
                <a:rtl val="0"/>
              </a:rPr>
              <a:t>Overview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813A9E-F41A-4E86-AFD6-304D699EE753}"/>
              </a:ext>
            </a:extLst>
          </p:cNvPr>
          <p:cNvSpPr txBox="1"/>
          <p:nvPr/>
        </p:nvSpPr>
        <p:spPr>
          <a:xfrm>
            <a:off x="6560248" y="1134306"/>
            <a:ext cx="4636206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Statistics of Our</a:t>
            </a:r>
          </a:p>
          <a:p>
            <a:pPr algn="l"/>
            <a:r>
              <a:rPr lang="en-US" sz="405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Monthly User</a:t>
            </a:r>
            <a:endParaRPr lang="en-US" sz="4050" baseline="0" dirty="0">
              <a:gradFill>
                <a:gsLst>
                  <a:gs pos="0">
                    <a:srgbClr val="81C123"/>
                  </a:gs>
                  <a:gs pos="100000">
                    <a:srgbClr val="B3DA7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23C0EF-2F23-41C3-B02E-ACA7936597A6}"/>
              </a:ext>
            </a:extLst>
          </p:cNvPr>
          <p:cNvSpPr txBox="1"/>
          <p:nvPr/>
        </p:nvSpPr>
        <p:spPr>
          <a:xfrm>
            <a:off x="6560248" y="2495669"/>
            <a:ext cx="4674678" cy="5390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Interesting Texts to Explain the</a:t>
            </a:r>
          </a:p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Consider Replacing</a:t>
            </a:r>
          </a:p>
        </p:txBody>
      </p:sp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0966FF5D-467E-43D3-B8E7-60CCD729E862}"/>
              </a:ext>
            </a:extLst>
          </p:cNvPr>
          <p:cNvSpPr/>
          <p:nvPr/>
        </p:nvSpPr>
        <p:spPr>
          <a:xfrm>
            <a:off x="1" y="266801"/>
            <a:ext cx="6645274" cy="3057614"/>
          </a:xfrm>
          <a:custGeom>
            <a:avLst/>
            <a:gdLst>
              <a:gd name="connsiteX0" fmla="*/ 0 w 388334"/>
              <a:gd name="connsiteY0" fmla="*/ 0 h 657701"/>
              <a:gd name="connsiteX1" fmla="*/ 388335 w 388334"/>
              <a:gd name="connsiteY1" fmla="*/ 0 h 657701"/>
              <a:gd name="connsiteX2" fmla="*/ 388335 w 388334"/>
              <a:gd name="connsiteY2" fmla="*/ 657701 h 657701"/>
              <a:gd name="connsiteX3" fmla="*/ 0 w 388334"/>
              <a:gd name="connsiteY3" fmla="*/ 657701 h 65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657701">
                <a:moveTo>
                  <a:pt x="0" y="0"/>
                </a:moveTo>
                <a:lnTo>
                  <a:pt x="388335" y="0"/>
                </a:lnTo>
                <a:lnTo>
                  <a:pt x="388335" y="657701"/>
                </a:lnTo>
                <a:lnTo>
                  <a:pt x="0" y="657701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0" name="Rectangle: Rounded Corners 139">
            <a:extLst>
              <a:ext uri="{FF2B5EF4-FFF2-40B4-BE49-F238E27FC236}">
                <a16:creationId xmlns:a16="http://schemas.microsoft.com/office/drawing/2014/main" id="{D91F3221-DC7C-4A4D-BBA9-5926C164C3EA}"/>
              </a:ext>
            </a:extLst>
          </p:cNvPr>
          <p:cNvSpPr/>
          <p:nvPr/>
        </p:nvSpPr>
        <p:spPr>
          <a:xfrm>
            <a:off x="2226087" y="1472565"/>
            <a:ext cx="609790" cy="553688"/>
          </a:xfrm>
          <a:prstGeom prst="roundRect">
            <a:avLst>
              <a:gd name="adj" fmla="val 18579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B527C5E2-083D-4D1A-B7C0-79A0C2F281D2}"/>
              </a:ext>
            </a:extLst>
          </p:cNvPr>
          <p:cNvSpPr/>
          <p:nvPr/>
        </p:nvSpPr>
        <p:spPr>
          <a:xfrm>
            <a:off x="6940391" y="4160043"/>
            <a:ext cx="388334" cy="657701"/>
          </a:xfrm>
          <a:custGeom>
            <a:avLst/>
            <a:gdLst>
              <a:gd name="connsiteX0" fmla="*/ 0 w 388334"/>
              <a:gd name="connsiteY0" fmla="*/ 0 h 657701"/>
              <a:gd name="connsiteX1" fmla="*/ 388335 w 388334"/>
              <a:gd name="connsiteY1" fmla="*/ 0 h 657701"/>
              <a:gd name="connsiteX2" fmla="*/ 388335 w 388334"/>
              <a:gd name="connsiteY2" fmla="*/ 657701 h 657701"/>
              <a:gd name="connsiteX3" fmla="*/ 0 w 388334"/>
              <a:gd name="connsiteY3" fmla="*/ 657701 h 65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657701">
                <a:moveTo>
                  <a:pt x="0" y="0"/>
                </a:moveTo>
                <a:lnTo>
                  <a:pt x="388335" y="0"/>
                </a:lnTo>
                <a:lnTo>
                  <a:pt x="388335" y="657701"/>
                </a:lnTo>
                <a:lnTo>
                  <a:pt x="0" y="657701"/>
                </a:lnTo>
                <a:close/>
              </a:path>
            </a:pathLst>
          </a:custGeom>
          <a:gradFill>
            <a:gsLst>
              <a:gs pos="0">
                <a:srgbClr val="B3E46A"/>
              </a:gs>
              <a:gs pos="100000">
                <a:srgbClr val="D8ECBE"/>
              </a:gs>
            </a:gsLst>
            <a:lin ang="135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6F1223F9-A5AE-4965-8DF8-46088B2FDC8D}"/>
              </a:ext>
            </a:extLst>
          </p:cNvPr>
          <p:cNvSpPr/>
          <p:nvPr/>
        </p:nvSpPr>
        <p:spPr>
          <a:xfrm>
            <a:off x="7328725" y="3684079"/>
            <a:ext cx="388334" cy="1133760"/>
          </a:xfrm>
          <a:custGeom>
            <a:avLst/>
            <a:gdLst>
              <a:gd name="connsiteX0" fmla="*/ 0 w 388334"/>
              <a:gd name="connsiteY0" fmla="*/ 0 h 1133760"/>
              <a:gd name="connsiteX1" fmla="*/ 388334 w 388334"/>
              <a:gd name="connsiteY1" fmla="*/ 0 h 1133760"/>
              <a:gd name="connsiteX2" fmla="*/ 388334 w 388334"/>
              <a:gd name="connsiteY2" fmla="*/ 1133761 h 1133760"/>
              <a:gd name="connsiteX3" fmla="*/ 0 w 388334"/>
              <a:gd name="connsiteY3" fmla="*/ 1133761 h 113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1133760">
                <a:moveTo>
                  <a:pt x="0" y="0"/>
                </a:moveTo>
                <a:lnTo>
                  <a:pt x="388334" y="0"/>
                </a:lnTo>
                <a:lnTo>
                  <a:pt x="388334" y="1133761"/>
                </a:lnTo>
                <a:lnTo>
                  <a:pt x="0" y="1133761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05D2DFE1-5844-434B-BACE-B068038B3ECD}"/>
              </a:ext>
            </a:extLst>
          </p:cNvPr>
          <p:cNvSpPr/>
          <p:nvPr/>
        </p:nvSpPr>
        <p:spPr>
          <a:xfrm>
            <a:off x="8668321" y="4048125"/>
            <a:ext cx="388334" cy="769715"/>
          </a:xfrm>
          <a:custGeom>
            <a:avLst/>
            <a:gdLst>
              <a:gd name="connsiteX0" fmla="*/ 0 w 388334"/>
              <a:gd name="connsiteY0" fmla="*/ 0 h 769715"/>
              <a:gd name="connsiteX1" fmla="*/ 388334 w 388334"/>
              <a:gd name="connsiteY1" fmla="*/ 0 h 769715"/>
              <a:gd name="connsiteX2" fmla="*/ 388334 w 388334"/>
              <a:gd name="connsiteY2" fmla="*/ 769715 h 769715"/>
              <a:gd name="connsiteX3" fmla="*/ 0 w 388334"/>
              <a:gd name="connsiteY3" fmla="*/ 769715 h 76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769715">
                <a:moveTo>
                  <a:pt x="0" y="0"/>
                </a:moveTo>
                <a:lnTo>
                  <a:pt x="388334" y="0"/>
                </a:lnTo>
                <a:lnTo>
                  <a:pt x="388334" y="769715"/>
                </a:lnTo>
                <a:lnTo>
                  <a:pt x="0" y="769715"/>
                </a:lnTo>
                <a:close/>
              </a:path>
            </a:pathLst>
          </a:custGeom>
          <a:gradFill>
            <a:gsLst>
              <a:gs pos="0">
                <a:srgbClr val="B3E46A"/>
              </a:gs>
              <a:gs pos="100000">
                <a:srgbClr val="D8ECBE"/>
              </a:gs>
            </a:gsLst>
            <a:lin ang="135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388430D1-2AAE-4C8D-B6F2-66B01C0161EF}"/>
              </a:ext>
            </a:extLst>
          </p:cNvPr>
          <p:cNvSpPr/>
          <p:nvPr/>
        </p:nvSpPr>
        <p:spPr>
          <a:xfrm>
            <a:off x="9056655" y="3429000"/>
            <a:ext cx="388334" cy="1388840"/>
          </a:xfrm>
          <a:custGeom>
            <a:avLst/>
            <a:gdLst>
              <a:gd name="connsiteX0" fmla="*/ 0 w 388334"/>
              <a:gd name="connsiteY0" fmla="*/ 0 h 1388840"/>
              <a:gd name="connsiteX1" fmla="*/ 388335 w 388334"/>
              <a:gd name="connsiteY1" fmla="*/ 0 h 1388840"/>
              <a:gd name="connsiteX2" fmla="*/ 388335 w 388334"/>
              <a:gd name="connsiteY2" fmla="*/ 1388840 h 1388840"/>
              <a:gd name="connsiteX3" fmla="*/ 0 w 388334"/>
              <a:gd name="connsiteY3" fmla="*/ 1388840 h 1388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1388840">
                <a:moveTo>
                  <a:pt x="0" y="0"/>
                </a:moveTo>
                <a:lnTo>
                  <a:pt x="388335" y="0"/>
                </a:lnTo>
                <a:lnTo>
                  <a:pt x="388335" y="1388840"/>
                </a:lnTo>
                <a:lnTo>
                  <a:pt x="0" y="1388840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2" name="Freeform: Shape 91">
            <a:extLst>
              <a:ext uri="{FF2B5EF4-FFF2-40B4-BE49-F238E27FC236}">
                <a16:creationId xmlns:a16="http://schemas.microsoft.com/office/drawing/2014/main" id="{5EB171DC-9BAE-40E0-81E7-51FDBC896622}"/>
              </a:ext>
            </a:extLst>
          </p:cNvPr>
          <p:cNvSpPr/>
          <p:nvPr/>
        </p:nvSpPr>
        <p:spPr>
          <a:xfrm>
            <a:off x="10396251" y="4310634"/>
            <a:ext cx="388334" cy="507206"/>
          </a:xfrm>
          <a:custGeom>
            <a:avLst/>
            <a:gdLst>
              <a:gd name="connsiteX0" fmla="*/ 0 w 388334"/>
              <a:gd name="connsiteY0" fmla="*/ 0 h 507206"/>
              <a:gd name="connsiteX1" fmla="*/ 388334 w 388334"/>
              <a:gd name="connsiteY1" fmla="*/ 0 h 507206"/>
              <a:gd name="connsiteX2" fmla="*/ 388334 w 388334"/>
              <a:gd name="connsiteY2" fmla="*/ 507206 h 507206"/>
              <a:gd name="connsiteX3" fmla="*/ 0 w 388334"/>
              <a:gd name="connsiteY3" fmla="*/ 507206 h 507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507206">
                <a:moveTo>
                  <a:pt x="0" y="0"/>
                </a:moveTo>
                <a:lnTo>
                  <a:pt x="388334" y="0"/>
                </a:lnTo>
                <a:lnTo>
                  <a:pt x="388334" y="507206"/>
                </a:lnTo>
                <a:lnTo>
                  <a:pt x="0" y="507206"/>
                </a:lnTo>
                <a:close/>
              </a:path>
            </a:pathLst>
          </a:custGeom>
          <a:gradFill>
            <a:gsLst>
              <a:gs pos="0">
                <a:srgbClr val="B3E46A"/>
              </a:gs>
              <a:gs pos="100000">
                <a:srgbClr val="D8ECBE"/>
              </a:gs>
            </a:gsLst>
            <a:lin ang="135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3" name="Freeform: Shape 92">
            <a:extLst>
              <a:ext uri="{FF2B5EF4-FFF2-40B4-BE49-F238E27FC236}">
                <a16:creationId xmlns:a16="http://schemas.microsoft.com/office/drawing/2014/main" id="{C438ED79-DBEC-4698-9F59-E689C32BFC04}"/>
              </a:ext>
            </a:extLst>
          </p:cNvPr>
          <p:cNvSpPr/>
          <p:nvPr/>
        </p:nvSpPr>
        <p:spPr>
          <a:xfrm>
            <a:off x="10784586" y="3548634"/>
            <a:ext cx="388334" cy="1269206"/>
          </a:xfrm>
          <a:custGeom>
            <a:avLst/>
            <a:gdLst>
              <a:gd name="connsiteX0" fmla="*/ 0 w 388334"/>
              <a:gd name="connsiteY0" fmla="*/ 0 h 1269206"/>
              <a:gd name="connsiteX1" fmla="*/ 388334 w 388334"/>
              <a:gd name="connsiteY1" fmla="*/ 0 h 1269206"/>
              <a:gd name="connsiteX2" fmla="*/ 388334 w 388334"/>
              <a:gd name="connsiteY2" fmla="*/ 1269206 h 1269206"/>
              <a:gd name="connsiteX3" fmla="*/ 0 w 388334"/>
              <a:gd name="connsiteY3" fmla="*/ 1269206 h 1269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1269206">
                <a:moveTo>
                  <a:pt x="0" y="0"/>
                </a:moveTo>
                <a:lnTo>
                  <a:pt x="388334" y="0"/>
                </a:lnTo>
                <a:lnTo>
                  <a:pt x="388334" y="1269206"/>
                </a:lnTo>
                <a:lnTo>
                  <a:pt x="0" y="1269206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6E99385F-B94A-4D52-B0E9-2A3D57CFBEEB}"/>
              </a:ext>
            </a:extLst>
          </p:cNvPr>
          <p:cNvSpPr/>
          <p:nvPr/>
        </p:nvSpPr>
        <p:spPr>
          <a:xfrm>
            <a:off x="2226087" y="3728275"/>
            <a:ext cx="609790" cy="553688"/>
          </a:xfrm>
          <a:prstGeom prst="roundRect">
            <a:avLst>
              <a:gd name="adj" fmla="val 18579"/>
            </a:avLst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DA74B4A-35B2-4EDB-84DA-D3B045FD3971}"/>
              </a:ext>
            </a:extLst>
          </p:cNvPr>
          <p:cNvSpPr txBox="1"/>
          <p:nvPr/>
        </p:nvSpPr>
        <p:spPr>
          <a:xfrm>
            <a:off x="2294283" y="3820453"/>
            <a:ext cx="473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-18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90F99FC-58D3-4E8C-BAAC-BA1A9124EFDD}"/>
              </a:ext>
            </a:extLst>
          </p:cNvPr>
          <p:cNvSpPr txBox="1"/>
          <p:nvPr/>
        </p:nvSpPr>
        <p:spPr>
          <a:xfrm>
            <a:off x="1168241" y="4386548"/>
            <a:ext cx="1781257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Feature Name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56EF916-2854-4404-BFBE-4979545399F8}"/>
              </a:ext>
            </a:extLst>
          </p:cNvPr>
          <p:cNvSpPr txBox="1"/>
          <p:nvPr/>
        </p:nvSpPr>
        <p:spPr>
          <a:xfrm>
            <a:off x="287743" y="4718564"/>
            <a:ext cx="2661755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 </a:t>
            </a:r>
            <a:r>
              <a: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 algn="r"/>
            <a:r>
              <a:rPr lang="en-US" sz="135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88C5F4A-1415-43FB-B16A-B24D257C1408}"/>
              </a:ext>
            </a:extLst>
          </p:cNvPr>
          <p:cNvSpPr txBox="1"/>
          <p:nvPr/>
        </p:nvSpPr>
        <p:spPr>
          <a:xfrm>
            <a:off x="2315122" y="1564743"/>
            <a:ext cx="431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-18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CB7704F-BF91-4AA0-BF6D-A1B6D5C896AF}"/>
              </a:ext>
            </a:extLst>
          </p:cNvPr>
          <p:cNvSpPr txBox="1"/>
          <p:nvPr/>
        </p:nvSpPr>
        <p:spPr>
          <a:xfrm>
            <a:off x="1168241" y="2130838"/>
            <a:ext cx="1781257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Feature Name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3C8D7603-C8F2-4A23-9408-3FBF20844605}"/>
              </a:ext>
            </a:extLst>
          </p:cNvPr>
          <p:cNvSpPr txBox="1"/>
          <p:nvPr/>
        </p:nvSpPr>
        <p:spPr>
          <a:xfrm>
            <a:off x="287743" y="2462854"/>
            <a:ext cx="2661755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 </a:t>
            </a:r>
            <a:r>
              <a: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 algn="r"/>
            <a:r>
              <a:rPr lang="en-US" sz="135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6" name="Picture Placeholder 135">
            <a:extLst>
              <a:ext uri="{FF2B5EF4-FFF2-40B4-BE49-F238E27FC236}">
                <a16:creationId xmlns:a16="http://schemas.microsoft.com/office/drawing/2014/main" id="{61287C4C-87F5-4293-98E3-72ED3764A0A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pic>
        <p:nvPicPr>
          <p:cNvPr id="135" name="Picture 134">
            <a:extLst>
              <a:ext uri="{FF2B5EF4-FFF2-40B4-BE49-F238E27FC236}">
                <a16:creationId xmlns:a16="http://schemas.microsoft.com/office/drawing/2014/main" id="{70B1E3BC-6CBC-4A57-BC1D-EF89C17E7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720" y="533121"/>
            <a:ext cx="2875530" cy="5791660"/>
          </a:xfrm>
          <a:prstGeom prst="rect">
            <a:avLst/>
          </a:prstGeom>
        </p:spPr>
      </p:pic>
      <p:sp>
        <p:nvSpPr>
          <p:cNvPr id="141" name="Freeform: Shape 140">
            <a:extLst>
              <a:ext uri="{FF2B5EF4-FFF2-40B4-BE49-F238E27FC236}">
                <a16:creationId xmlns:a16="http://schemas.microsoft.com/office/drawing/2014/main" id="{892B788E-102A-4603-89DF-DA9730D50A4C}"/>
              </a:ext>
            </a:extLst>
          </p:cNvPr>
          <p:cNvSpPr/>
          <p:nvPr/>
        </p:nvSpPr>
        <p:spPr>
          <a:xfrm>
            <a:off x="6510866" y="4817744"/>
            <a:ext cx="5681133" cy="2040256"/>
          </a:xfrm>
          <a:custGeom>
            <a:avLst/>
            <a:gdLst>
              <a:gd name="connsiteX0" fmla="*/ 0 w 388334"/>
              <a:gd name="connsiteY0" fmla="*/ 0 h 657701"/>
              <a:gd name="connsiteX1" fmla="*/ 388335 w 388334"/>
              <a:gd name="connsiteY1" fmla="*/ 0 h 657701"/>
              <a:gd name="connsiteX2" fmla="*/ 388335 w 388334"/>
              <a:gd name="connsiteY2" fmla="*/ 657701 h 657701"/>
              <a:gd name="connsiteX3" fmla="*/ 0 w 388334"/>
              <a:gd name="connsiteY3" fmla="*/ 657701 h 65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657701">
                <a:moveTo>
                  <a:pt x="0" y="0"/>
                </a:moveTo>
                <a:lnTo>
                  <a:pt x="388335" y="0"/>
                </a:lnTo>
                <a:lnTo>
                  <a:pt x="388335" y="657701"/>
                </a:lnTo>
                <a:lnTo>
                  <a:pt x="0" y="657701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FA4C580-42E7-40F1-8F23-03CB2202205F}"/>
              </a:ext>
            </a:extLst>
          </p:cNvPr>
          <p:cNvSpPr txBox="1"/>
          <p:nvPr/>
        </p:nvSpPr>
        <p:spPr>
          <a:xfrm>
            <a:off x="7022973" y="4987290"/>
            <a:ext cx="611505" cy="367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Jan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9105BFB-6D45-4601-9F7E-A88B06FBD18A}"/>
              </a:ext>
            </a:extLst>
          </p:cNvPr>
          <p:cNvSpPr txBox="1"/>
          <p:nvPr/>
        </p:nvSpPr>
        <p:spPr>
          <a:xfrm>
            <a:off x="6531070" y="5369750"/>
            <a:ext cx="1595310" cy="728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Info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this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Item In Short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F3BE030-2515-48EE-93AD-027C257AB929}"/>
              </a:ext>
            </a:extLst>
          </p:cNvPr>
          <p:cNvSpPr txBox="1"/>
          <p:nvPr/>
        </p:nvSpPr>
        <p:spPr>
          <a:xfrm>
            <a:off x="8741761" y="4987290"/>
            <a:ext cx="629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-18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Feb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B2C6FAB-D0C4-4442-B067-2BBB8106BDC8}"/>
              </a:ext>
            </a:extLst>
          </p:cNvPr>
          <p:cNvSpPr txBox="1"/>
          <p:nvPr/>
        </p:nvSpPr>
        <p:spPr>
          <a:xfrm>
            <a:off x="10459015" y="4987290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Mar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605E4CE7-C379-45C8-9C79-909C9E033CB1}"/>
              </a:ext>
            </a:extLst>
          </p:cNvPr>
          <p:cNvSpPr txBox="1"/>
          <p:nvPr/>
        </p:nvSpPr>
        <p:spPr>
          <a:xfrm>
            <a:off x="8259000" y="5369750"/>
            <a:ext cx="1595310" cy="728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Info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this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Item In Short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06840F90-E8DC-46E6-B121-6F48DB0F2195}"/>
              </a:ext>
            </a:extLst>
          </p:cNvPr>
          <p:cNvSpPr txBox="1"/>
          <p:nvPr/>
        </p:nvSpPr>
        <p:spPr>
          <a:xfrm>
            <a:off x="9986930" y="5369750"/>
            <a:ext cx="1595310" cy="728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Info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this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Item In Short</a:t>
            </a:r>
          </a:p>
        </p:txBody>
      </p:sp>
    </p:spTree>
    <p:extLst>
      <p:ext uri="{BB962C8B-B14F-4D97-AF65-F5344CB8AC3E}">
        <p14:creationId xmlns:p14="http://schemas.microsoft.com/office/powerpoint/2010/main" val="96707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decel="4666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5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" presetClass="entr" presetSubtype="4" decel="46667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decel="46667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7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" presetClass="entr" presetSubtype="4" decel="46667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7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7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decel="46667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7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7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7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7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7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2" grpId="0"/>
      <p:bldP spid="140" grpId="0" animBg="1"/>
      <p:bldP spid="65" grpId="0" animBg="1"/>
      <p:bldP spid="66" grpId="0" animBg="1"/>
      <p:bldP spid="78" grpId="0" animBg="1"/>
      <p:bldP spid="79" grpId="0" animBg="1"/>
      <p:bldP spid="92" grpId="0" animBg="1"/>
      <p:bldP spid="93" grpId="0" animBg="1"/>
      <p:bldP spid="45" grpId="0" animBg="1"/>
      <p:bldP spid="46" grpId="0"/>
      <p:bldP spid="48" grpId="0"/>
      <p:bldP spid="121" grpId="0"/>
      <p:bldP spid="131" grpId="0"/>
      <p:bldP spid="132" grpId="0"/>
      <p:bldP spid="133" grpId="0"/>
      <p:bldP spid="67" grpId="0"/>
      <p:bldP spid="68" grpId="0"/>
      <p:bldP spid="80" grpId="0"/>
      <p:bldP spid="94" grpId="0"/>
      <p:bldP spid="117" grpId="0"/>
      <p:bldP spid="1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E464E0-6487-49AA-B02A-07416FCA3A4D}"/>
              </a:ext>
            </a:extLst>
          </p:cNvPr>
          <p:cNvSpPr txBox="1"/>
          <p:nvPr/>
        </p:nvSpPr>
        <p:spPr>
          <a:xfrm>
            <a:off x="6560248" y="788606"/>
            <a:ext cx="299793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Montserrat-Regular"/>
                <a:sym typeface="Montserrat-Regular"/>
                <a:rtl val="0"/>
              </a:rPr>
              <a:t>Mobile Application </a:t>
            </a:r>
            <a:r>
              <a:rPr lang="en-US" sz="15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-Regular"/>
                <a:sym typeface="Montserrat-Regular"/>
                <a:rtl val="0"/>
              </a:rPr>
              <a:t>Overview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813A9E-F41A-4E86-AFD6-304D699EE753}"/>
              </a:ext>
            </a:extLst>
          </p:cNvPr>
          <p:cNvSpPr txBox="1"/>
          <p:nvPr/>
        </p:nvSpPr>
        <p:spPr>
          <a:xfrm>
            <a:off x="6560248" y="1134306"/>
            <a:ext cx="4636206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Statistics of Our</a:t>
            </a:r>
          </a:p>
          <a:p>
            <a:pPr algn="l"/>
            <a:r>
              <a:rPr lang="en-US" sz="405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Monthly User</a:t>
            </a:r>
            <a:endParaRPr lang="en-US" sz="4050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23C0EF-2F23-41C3-B02E-ACA7936597A6}"/>
              </a:ext>
            </a:extLst>
          </p:cNvPr>
          <p:cNvSpPr txBox="1"/>
          <p:nvPr/>
        </p:nvSpPr>
        <p:spPr>
          <a:xfrm>
            <a:off x="6560248" y="2495669"/>
            <a:ext cx="4674678" cy="5390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Interesting Texts to Explain the</a:t>
            </a:r>
          </a:p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Consider Replacing</a:t>
            </a:r>
          </a:p>
        </p:txBody>
      </p:sp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0966FF5D-467E-43D3-B8E7-60CCD729E862}"/>
              </a:ext>
            </a:extLst>
          </p:cNvPr>
          <p:cNvSpPr/>
          <p:nvPr/>
        </p:nvSpPr>
        <p:spPr>
          <a:xfrm>
            <a:off x="1" y="266801"/>
            <a:ext cx="6645274" cy="3057614"/>
          </a:xfrm>
          <a:custGeom>
            <a:avLst/>
            <a:gdLst>
              <a:gd name="connsiteX0" fmla="*/ 0 w 388334"/>
              <a:gd name="connsiteY0" fmla="*/ 0 h 657701"/>
              <a:gd name="connsiteX1" fmla="*/ 388335 w 388334"/>
              <a:gd name="connsiteY1" fmla="*/ 0 h 657701"/>
              <a:gd name="connsiteX2" fmla="*/ 388335 w 388334"/>
              <a:gd name="connsiteY2" fmla="*/ 657701 h 657701"/>
              <a:gd name="connsiteX3" fmla="*/ 0 w 388334"/>
              <a:gd name="connsiteY3" fmla="*/ 657701 h 65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657701">
                <a:moveTo>
                  <a:pt x="0" y="0"/>
                </a:moveTo>
                <a:lnTo>
                  <a:pt x="388335" y="0"/>
                </a:lnTo>
                <a:lnTo>
                  <a:pt x="388335" y="657701"/>
                </a:lnTo>
                <a:lnTo>
                  <a:pt x="0" y="657701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0" name="Rectangle: Rounded Corners 139">
            <a:extLst>
              <a:ext uri="{FF2B5EF4-FFF2-40B4-BE49-F238E27FC236}">
                <a16:creationId xmlns:a16="http://schemas.microsoft.com/office/drawing/2014/main" id="{D91F3221-DC7C-4A4D-BBA9-5926C164C3EA}"/>
              </a:ext>
            </a:extLst>
          </p:cNvPr>
          <p:cNvSpPr/>
          <p:nvPr/>
        </p:nvSpPr>
        <p:spPr>
          <a:xfrm>
            <a:off x="2226087" y="1472565"/>
            <a:ext cx="609790" cy="553688"/>
          </a:xfrm>
          <a:prstGeom prst="roundRect">
            <a:avLst>
              <a:gd name="adj" fmla="val 18579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B527C5E2-083D-4D1A-B7C0-79A0C2F281D2}"/>
              </a:ext>
            </a:extLst>
          </p:cNvPr>
          <p:cNvSpPr/>
          <p:nvPr/>
        </p:nvSpPr>
        <p:spPr>
          <a:xfrm>
            <a:off x="6940391" y="4160043"/>
            <a:ext cx="388334" cy="657701"/>
          </a:xfrm>
          <a:custGeom>
            <a:avLst/>
            <a:gdLst>
              <a:gd name="connsiteX0" fmla="*/ 0 w 388334"/>
              <a:gd name="connsiteY0" fmla="*/ 0 h 657701"/>
              <a:gd name="connsiteX1" fmla="*/ 388335 w 388334"/>
              <a:gd name="connsiteY1" fmla="*/ 0 h 657701"/>
              <a:gd name="connsiteX2" fmla="*/ 388335 w 388334"/>
              <a:gd name="connsiteY2" fmla="*/ 657701 h 657701"/>
              <a:gd name="connsiteX3" fmla="*/ 0 w 388334"/>
              <a:gd name="connsiteY3" fmla="*/ 657701 h 65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657701">
                <a:moveTo>
                  <a:pt x="0" y="0"/>
                </a:moveTo>
                <a:lnTo>
                  <a:pt x="388335" y="0"/>
                </a:lnTo>
                <a:lnTo>
                  <a:pt x="388335" y="657701"/>
                </a:lnTo>
                <a:lnTo>
                  <a:pt x="0" y="657701"/>
                </a:lnTo>
                <a:close/>
              </a:path>
            </a:pathLst>
          </a:custGeom>
          <a:gradFill>
            <a:gsLst>
              <a:gs pos="0">
                <a:srgbClr val="FFA3BD"/>
              </a:gs>
              <a:gs pos="100000">
                <a:srgbClr val="FFC5CD"/>
              </a:gs>
            </a:gsLst>
            <a:lin ang="135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6F1223F9-A5AE-4965-8DF8-46088B2FDC8D}"/>
              </a:ext>
            </a:extLst>
          </p:cNvPr>
          <p:cNvSpPr/>
          <p:nvPr/>
        </p:nvSpPr>
        <p:spPr>
          <a:xfrm>
            <a:off x="7328725" y="3684079"/>
            <a:ext cx="388334" cy="1133760"/>
          </a:xfrm>
          <a:custGeom>
            <a:avLst/>
            <a:gdLst>
              <a:gd name="connsiteX0" fmla="*/ 0 w 388334"/>
              <a:gd name="connsiteY0" fmla="*/ 0 h 1133760"/>
              <a:gd name="connsiteX1" fmla="*/ 388334 w 388334"/>
              <a:gd name="connsiteY1" fmla="*/ 0 h 1133760"/>
              <a:gd name="connsiteX2" fmla="*/ 388334 w 388334"/>
              <a:gd name="connsiteY2" fmla="*/ 1133761 h 1133760"/>
              <a:gd name="connsiteX3" fmla="*/ 0 w 388334"/>
              <a:gd name="connsiteY3" fmla="*/ 1133761 h 113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1133760">
                <a:moveTo>
                  <a:pt x="0" y="0"/>
                </a:moveTo>
                <a:lnTo>
                  <a:pt x="388334" y="0"/>
                </a:lnTo>
                <a:lnTo>
                  <a:pt x="388334" y="1133761"/>
                </a:lnTo>
                <a:lnTo>
                  <a:pt x="0" y="1133761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05D2DFE1-5844-434B-BACE-B068038B3ECD}"/>
              </a:ext>
            </a:extLst>
          </p:cNvPr>
          <p:cNvSpPr/>
          <p:nvPr/>
        </p:nvSpPr>
        <p:spPr>
          <a:xfrm>
            <a:off x="8668321" y="4048125"/>
            <a:ext cx="388334" cy="769715"/>
          </a:xfrm>
          <a:custGeom>
            <a:avLst/>
            <a:gdLst>
              <a:gd name="connsiteX0" fmla="*/ 0 w 388334"/>
              <a:gd name="connsiteY0" fmla="*/ 0 h 769715"/>
              <a:gd name="connsiteX1" fmla="*/ 388334 w 388334"/>
              <a:gd name="connsiteY1" fmla="*/ 0 h 769715"/>
              <a:gd name="connsiteX2" fmla="*/ 388334 w 388334"/>
              <a:gd name="connsiteY2" fmla="*/ 769715 h 769715"/>
              <a:gd name="connsiteX3" fmla="*/ 0 w 388334"/>
              <a:gd name="connsiteY3" fmla="*/ 769715 h 76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769715">
                <a:moveTo>
                  <a:pt x="0" y="0"/>
                </a:moveTo>
                <a:lnTo>
                  <a:pt x="388334" y="0"/>
                </a:lnTo>
                <a:lnTo>
                  <a:pt x="388334" y="769715"/>
                </a:lnTo>
                <a:lnTo>
                  <a:pt x="0" y="769715"/>
                </a:lnTo>
                <a:close/>
              </a:path>
            </a:pathLst>
          </a:custGeom>
          <a:gradFill>
            <a:gsLst>
              <a:gs pos="0">
                <a:srgbClr val="FFA3BD"/>
              </a:gs>
              <a:gs pos="100000">
                <a:srgbClr val="FFC5CD"/>
              </a:gs>
            </a:gsLst>
            <a:lin ang="135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388430D1-2AAE-4C8D-B6F2-66B01C0161EF}"/>
              </a:ext>
            </a:extLst>
          </p:cNvPr>
          <p:cNvSpPr/>
          <p:nvPr/>
        </p:nvSpPr>
        <p:spPr>
          <a:xfrm>
            <a:off x="9056655" y="3429000"/>
            <a:ext cx="388334" cy="1388840"/>
          </a:xfrm>
          <a:custGeom>
            <a:avLst/>
            <a:gdLst>
              <a:gd name="connsiteX0" fmla="*/ 0 w 388334"/>
              <a:gd name="connsiteY0" fmla="*/ 0 h 1388840"/>
              <a:gd name="connsiteX1" fmla="*/ 388335 w 388334"/>
              <a:gd name="connsiteY1" fmla="*/ 0 h 1388840"/>
              <a:gd name="connsiteX2" fmla="*/ 388335 w 388334"/>
              <a:gd name="connsiteY2" fmla="*/ 1388840 h 1388840"/>
              <a:gd name="connsiteX3" fmla="*/ 0 w 388334"/>
              <a:gd name="connsiteY3" fmla="*/ 1388840 h 1388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1388840">
                <a:moveTo>
                  <a:pt x="0" y="0"/>
                </a:moveTo>
                <a:lnTo>
                  <a:pt x="388335" y="0"/>
                </a:lnTo>
                <a:lnTo>
                  <a:pt x="388335" y="1388840"/>
                </a:lnTo>
                <a:lnTo>
                  <a:pt x="0" y="1388840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2" name="Freeform: Shape 91">
            <a:extLst>
              <a:ext uri="{FF2B5EF4-FFF2-40B4-BE49-F238E27FC236}">
                <a16:creationId xmlns:a16="http://schemas.microsoft.com/office/drawing/2014/main" id="{5EB171DC-9BAE-40E0-81E7-51FDBC896622}"/>
              </a:ext>
            </a:extLst>
          </p:cNvPr>
          <p:cNvSpPr/>
          <p:nvPr/>
        </p:nvSpPr>
        <p:spPr>
          <a:xfrm>
            <a:off x="10396251" y="4310634"/>
            <a:ext cx="388334" cy="507206"/>
          </a:xfrm>
          <a:custGeom>
            <a:avLst/>
            <a:gdLst>
              <a:gd name="connsiteX0" fmla="*/ 0 w 388334"/>
              <a:gd name="connsiteY0" fmla="*/ 0 h 507206"/>
              <a:gd name="connsiteX1" fmla="*/ 388334 w 388334"/>
              <a:gd name="connsiteY1" fmla="*/ 0 h 507206"/>
              <a:gd name="connsiteX2" fmla="*/ 388334 w 388334"/>
              <a:gd name="connsiteY2" fmla="*/ 507206 h 507206"/>
              <a:gd name="connsiteX3" fmla="*/ 0 w 388334"/>
              <a:gd name="connsiteY3" fmla="*/ 507206 h 507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507206">
                <a:moveTo>
                  <a:pt x="0" y="0"/>
                </a:moveTo>
                <a:lnTo>
                  <a:pt x="388334" y="0"/>
                </a:lnTo>
                <a:lnTo>
                  <a:pt x="388334" y="507206"/>
                </a:lnTo>
                <a:lnTo>
                  <a:pt x="0" y="507206"/>
                </a:lnTo>
                <a:close/>
              </a:path>
            </a:pathLst>
          </a:custGeom>
          <a:gradFill>
            <a:gsLst>
              <a:gs pos="0">
                <a:srgbClr val="FFA3BD"/>
              </a:gs>
              <a:gs pos="100000">
                <a:srgbClr val="FFC5CD"/>
              </a:gs>
            </a:gsLst>
            <a:lin ang="135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3" name="Freeform: Shape 92">
            <a:extLst>
              <a:ext uri="{FF2B5EF4-FFF2-40B4-BE49-F238E27FC236}">
                <a16:creationId xmlns:a16="http://schemas.microsoft.com/office/drawing/2014/main" id="{C438ED79-DBEC-4698-9F59-E689C32BFC04}"/>
              </a:ext>
            </a:extLst>
          </p:cNvPr>
          <p:cNvSpPr/>
          <p:nvPr/>
        </p:nvSpPr>
        <p:spPr>
          <a:xfrm>
            <a:off x="10784586" y="3548634"/>
            <a:ext cx="388334" cy="1269206"/>
          </a:xfrm>
          <a:custGeom>
            <a:avLst/>
            <a:gdLst>
              <a:gd name="connsiteX0" fmla="*/ 0 w 388334"/>
              <a:gd name="connsiteY0" fmla="*/ 0 h 1269206"/>
              <a:gd name="connsiteX1" fmla="*/ 388334 w 388334"/>
              <a:gd name="connsiteY1" fmla="*/ 0 h 1269206"/>
              <a:gd name="connsiteX2" fmla="*/ 388334 w 388334"/>
              <a:gd name="connsiteY2" fmla="*/ 1269206 h 1269206"/>
              <a:gd name="connsiteX3" fmla="*/ 0 w 388334"/>
              <a:gd name="connsiteY3" fmla="*/ 1269206 h 1269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1269206">
                <a:moveTo>
                  <a:pt x="0" y="0"/>
                </a:moveTo>
                <a:lnTo>
                  <a:pt x="388334" y="0"/>
                </a:lnTo>
                <a:lnTo>
                  <a:pt x="388334" y="1269206"/>
                </a:lnTo>
                <a:lnTo>
                  <a:pt x="0" y="1269206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35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6E99385F-B94A-4D52-B0E9-2A3D57CFBEEB}"/>
              </a:ext>
            </a:extLst>
          </p:cNvPr>
          <p:cNvSpPr/>
          <p:nvPr/>
        </p:nvSpPr>
        <p:spPr>
          <a:xfrm>
            <a:off x="2226087" y="3728275"/>
            <a:ext cx="609790" cy="553688"/>
          </a:xfrm>
          <a:prstGeom prst="roundRect">
            <a:avLst>
              <a:gd name="adj" fmla="val 18579"/>
            </a:avLst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DA74B4A-35B2-4EDB-84DA-D3B045FD3971}"/>
              </a:ext>
            </a:extLst>
          </p:cNvPr>
          <p:cNvSpPr txBox="1"/>
          <p:nvPr/>
        </p:nvSpPr>
        <p:spPr>
          <a:xfrm>
            <a:off x="2294283" y="3820453"/>
            <a:ext cx="473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-18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90F99FC-58D3-4E8C-BAAC-BA1A9124EFDD}"/>
              </a:ext>
            </a:extLst>
          </p:cNvPr>
          <p:cNvSpPr txBox="1"/>
          <p:nvPr/>
        </p:nvSpPr>
        <p:spPr>
          <a:xfrm>
            <a:off x="1168241" y="4386548"/>
            <a:ext cx="1781257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Feature Name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56EF916-2854-4404-BFBE-4979545399F8}"/>
              </a:ext>
            </a:extLst>
          </p:cNvPr>
          <p:cNvSpPr txBox="1"/>
          <p:nvPr/>
        </p:nvSpPr>
        <p:spPr>
          <a:xfrm>
            <a:off x="287743" y="4718564"/>
            <a:ext cx="2661755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 </a:t>
            </a:r>
            <a:r>
              <a: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 algn="r"/>
            <a:r>
              <a:rPr lang="en-US" sz="135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88C5F4A-1415-43FB-B16A-B24D257C1408}"/>
              </a:ext>
            </a:extLst>
          </p:cNvPr>
          <p:cNvSpPr txBox="1"/>
          <p:nvPr/>
        </p:nvSpPr>
        <p:spPr>
          <a:xfrm>
            <a:off x="2315122" y="1564743"/>
            <a:ext cx="431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-18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CB7704F-BF91-4AA0-BF6D-A1B6D5C896AF}"/>
              </a:ext>
            </a:extLst>
          </p:cNvPr>
          <p:cNvSpPr txBox="1"/>
          <p:nvPr/>
        </p:nvSpPr>
        <p:spPr>
          <a:xfrm>
            <a:off x="1168241" y="2130838"/>
            <a:ext cx="1781257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Feature Name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3C8D7603-C8F2-4A23-9408-3FBF20844605}"/>
              </a:ext>
            </a:extLst>
          </p:cNvPr>
          <p:cNvSpPr txBox="1"/>
          <p:nvPr/>
        </p:nvSpPr>
        <p:spPr>
          <a:xfrm>
            <a:off x="287743" y="2462854"/>
            <a:ext cx="2661755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 algn="r"/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 </a:t>
            </a:r>
            <a:r>
              <a: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 algn="r"/>
            <a:r>
              <a:rPr lang="en-US" sz="135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6" name="Picture Placeholder 135">
            <a:extLst>
              <a:ext uri="{FF2B5EF4-FFF2-40B4-BE49-F238E27FC236}">
                <a16:creationId xmlns:a16="http://schemas.microsoft.com/office/drawing/2014/main" id="{61287C4C-87F5-4293-98E3-72ED3764A0A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pic>
        <p:nvPicPr>
          <p:cNvPr id="135" name="Picture 134">
            <a:extLst>
              <a:ext uri="{FF2B5EF4-FFF2-40B4-BE49-F238E27FC236}">
                <a16:creationId xmlns:a16="http://schemas.microsoft.com/office/drawing/2014/main" id="{70B1E3BC-6CBC-4A57-BC1D-EF89C17E7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720" y="533121"/>
            <a:ext cx="2875530" cy="5791660"/>
          </a:xfrm>
          <a:prstGeom prst="rect">
            <a:avLst/>
          </a:prstGeom>
        </p:spPr>
      </p:pic>
      <p:sp>
        <p:nvSpPr>
          <p:cNvPr id="141" name="Freeform: Shape 140">
            <a:extLst>
              <a:ext uri="{FF2B5EF4-FFF2-40B4-BE49-F238E27FC236}">
                <a16:creationId xmlns:a16="http://schemas.microsoft.com/office/drawing/2014/main" id="{892B788E-102A-4603-89DF-DA9730D50A4C}"/>
              </a:ext>
            </a:extLst>
          </p:cNvPr>
          <p:cNvSpPr/>
          <p:nvPr/>
        </p:nvSpPr>
        <p:spPr>
          <a:xfrm>
            <a:off x="6510866" y="4817744"/>
            <a:ext cx="5681133" cy="2040256"/>
          </a:xfrm>
          <a:custGeom>
            <a:avLst/>
            <a:gdLst>
              <a:gd name="connsiteX0" fmla="*/ 0 w 388334"/>
              <a:gd name="connsiteY0" fmla="*/ 0 h 657701"/>
              <a:gd name="connsiteX1" fmla="*/ 388335 w 388334"/>
              <a:gd name="connsiteY1" fmla="*/ 0 h 657701"/>
              <a:gd name="connsiteX2" fmla="*/ 388335 w 388334"/>
              <a:gd name="connsiteY2" fmla="*/ 657701 h 657701"/>
              <a:gd name="connsiteX3" fmla="*/ 0 w 388334"/>
              <a:gd name="connsiteY3" fmla="*/ 657701 h 65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334" h="657701">
                <a:moveTo>
                  <a:pt x="0" y="0"/>
                </a:moveTo>
                <a:lnTo>
                  <a:pt x="388335" y="0"/>
                </a:lnTo>
                <a:lnTo>
                  <a:pt x="388335" y="657701"/>
                </a:lnTo>
                <a:lnTo>
                  <a:pt x="0" y="657701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FA4C580-42E7-40F1-8F23-03CB2202205F}"/>
              </a:ext>
            </a:extLst>
          </p:cNvPr>
          <p:cNvSpPr txBox="1"/>
          <p:nvPr/>
        </p:nvSpPr>
        <p:spPr>
          <a:xfrm>
            <a:off x="7022973" y="4987290"/>
            <a:ext cx="611505" cy="367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Jan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9105BFB-6D45-4601-9F7E-A88B06FBD18A}"/>
              </a:ext>
            </a:extLst>
          </p:cNvPr>
          <p:cNvSpPr txBox="1"/>
          <p:nvPr/>
        </p:nvSpPr>
        <p:spPr>
          <a:xfrm>
            <a:off x="6531070" y="5369750"/>
            <a:ext cx="1595310" cy="728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Info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this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Item In Short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F3BE030-2515-48EE-93AD-027C257AB929}"/>
              </a:ext>
            </a:extLst>
          </p:cNvPr>
          <p:cNvSpPr txBox="1"/>
          <p:nvPr/>
        </p:nvSpPr>
        <p:spPr>
          <a:xfrm>
            <a:off x="8741761" y="4987290"/>
            <a:ext cx="629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-18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Feb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B2C6FAB-D0C4-4442-B067-2BBB8106BDC8}"/>
              </a:ext>
            </a:extLst>
          </p:cNvPr>
          <p:cNvSpPr txBox="1"/>
          <p:nvPr/>
        </p:nvSpPr>
        <p:spPr>
          <a:xfrm>
            <a:off x="10459015" y="4987290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Mar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605E4CE7-C379-45C8-9C79-909C9E033CB1}"/>
              </a:ext>
            </a:extLst>
          </p:cNvPr>
          <p:cNvSpPr txBox="1"/>
          <p:nvPr/>
        </p:nvSpPr>
        <p:spPr>
          <a:xfrm>
            <a:off x="8259000" y="5369750"/>
            <a:ext cx="1595310" cy="728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Info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this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Item In Short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06840F90-E8DC-46E6-B121-6F48DB0F2195}"/>
              </a:ext>
            </a:extLst>
          </p:cNvPr>
          <p:cNvSpPr txBox="1"/>
          <p:nvPr/>
        </p:nvSpPr>
        <p:spPr>
          <a:xfrm>
            <a:off x="9986930" y="5369750"/>
            <a:ext cx="1595310" cy="728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Info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this</a:t>
            </a:r>
          </a:p>
          <a:p>
            <a:pPr algn="ctr"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Item In Short</a:t>
            </a:r>
          </a:p>
        </p:txBody>
      </p:sp>
    </p:spTree>
    <p:extLst>
      <p:ext uri="{BB962C8B-B14F-4D97-AF65-F5344CB8AC3E}">
        <p14:creationId xmlns:p14="http://schemas.microsoft.com/office/powerpoint/2010/main" val="2849817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decel="4666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5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" presetClass="entr" presetSubtype="4" decel="46667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decel="46667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7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" presetClass="entr" presetSubtype="4" decel="46667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7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7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decel="46667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7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7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7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7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7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2" grpId="0"/>
      <p:bldP spid="140" grpId="0" animBg="1"/>
      <p:bldP spid="65" grpId="0" animBg="1"/>
      <p:bldP spid="66" grpId="0" animBg="1"/>
      <p:bldP spid="78" grpId="0" animBg="1"/>
      <p:bldP spid="79" grpId="0" animBg="1"/>
      <p:bldP spid="92" grpId="0" animBg="1"/>
      <p:bldP spid="93" grpId="0" animBg="1"/>
      <p:bldP spid="45" grpId="0" animBg="1"/>
      <p:bldP spid="46" grpId="0"/>
      <p:bldP spid="48" grpId="0"/>
      <p:bldP spid="121" grpId="0"/>
      <p:bldP spid="131" grpId="0"/>
      <p:bldP spid="132" grpId="0"/>
      <p:bldP spid="133" grpId="0"/>
      <p:bldP spid="67" grpId="0"/>
      <p:bldP spid="68" grpId="0"/>
      <p:bldP spid="80" grpId="0"/>
      <p:bldP spid="94" grpId="0"/>
      <p:bldP spid="117" grpId="0"/>
      <p:bldP spid="1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9CDC6524-FEF2-4AAB-B01A-D6C74E90475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E2A0EE02-65BD-4DB5-8A1B-DD9B2B686101}"/>
              </a:ext>
            </a:extLst>
          </p:cNvPr>
          <p:cNvGrpSpPr/>
          <p:nvPr/>
        </p:nvGrpSpPr>
        <p:grpSpPr>
          <a:xfrm>
            <a:off x="6560248" y="788606"/>
            <a:ext cx="4674678" cy="2246121"/>
            <a:chOff x="6560248" y="788606"/>
            <a:chExt cx="4674678" cy="224612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0EC2B20-609C-4252-BF30-66EFAD874894}"/>
                </a:ext>
              </a:extLst>
            </p:cNvPr>
            <p:cNvSpPr txBox="1"/>
            <p:nvPr/>
          </p:nvSpPr>
          <p:spPr>
            <a:xfrm>
              <a:off x="6560248" y="788606"/>
              <a:ext cx="2997937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spc="0" baseline="0" dirty="0">
                  <a:solidFill>
                    <a:schemeClr val="bg2">
                      <a:lumMod val="25000"/>
                    </a:schemeClr>
                  </a:solidFill>
                  <a:latin typeface="Montserrat-Regular"/>
                  <a:sym typeface="Montserrat-Regular"/>
                  <a:rtl val="0"/>
                </a:rPr>
                <a:t>Mobile Application </a:t>
              </a:r>
              <a:r>
                <a:rPr lang="en-US" sz="1500" spc="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Montserrat-Regular"/>
                  <a:sym typeface="Montserrat-Regular"/>
                  <a:rtl val="0"/>
                </a:rPr>
                <a:t>Overview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689995A-DB4E-406D-9FBA-8F8BACD5A306}"/>
                </a:ext>
              </a:extLst>
            </p:cNvPr>
            <p:cNvSpPr txBox="1"/>
            <p:nvPr/>
          </p:nvSpPr>
          <p:spPr>
            <a:xfrm>
              <a:off x="6560248" y="1134306"/>
              <a:ext cx="4636206" cy="13388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405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Statistics of Our</a:t>
              </a:r>
            </a:p>
            <a:p>
              <a:pPr algn="l"/>
              <a:r>
                <a:rPr lang="en-US" sz="405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Monthly User</a:t>
              </a:r>
              <a:endParaRPr lang="en-US" sz="405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D19D5D6-63E1-46DA-B1D1-10BEA1020717}"/>
                </a:ext>
              </a:extLst>
            </p:cNvPr>
            <p:cNvSpPr txBox="1"/>
            <p:nvPr/>
          </p:nvSpPr>
          <p:spPr>
            <a:xfrm>
              <a:off x="6560248" y="2495669"/>
              <a:ext cx="4674678" cy="5390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Interesting Texts to Explain the</a:t>
              </a:r>
            </a:p>
            <a:p>
              <a:pPr>
                <a:lnSpc>
                  <a:spcPts val="18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 this is Just a Demo Consider Replacing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2B12020-AFF3-4526-8820-1034B382A06F}"/>
              </a:ext>
            </a:extLst>
          </p:cNvPr>
          <p:cNvGrpSpPr/>
          <p:nvPr/>
        </p:nvGrpSpPr>
        <p:grpSpPr>
          <a:xfrm>
            <a:off x="287743" y="3728275"/>
            <a:ext cx="2661755" cy="1705870"/>
            <a:chOff x="287743" y="3728275"/>
            <a:chExt cx="2661755" cy="1705870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C3DCF333-3064-40DB-B5C9-56800082F323}"/>
                </a:ext>
              </a:extLst>
            </p:cNvPr>
            <p:cNvSpPr/>
            <p:nvPr/>
          </p:nvSpPr>
          <p:spPr>
            <a:xfrm>
              <a:off x="2226087" y="3728275"/>
              <a:ext cx="609790" cy="553688"/>
            </a:xfrm>
            <a:prstGeom prst="roundRect">
              <a:avLst>
                <a:gd name="adj" fmla="val 18579"/>
              </a:avLst>
            </a:pr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E6DC390-167D-463C-B1AB-768A83E75FFF}"/>
                </a:ext>
              </a:extLst>
            </p:cNvPr>
            <p:cNvSpPr txBox="1"/>
            <p:nvPr/>
          </p:nvSpPr>
          <p:spPr>
            <a:xfrm>
              <a:off x="2294283" y="3820453"/>
              <a:ext cx="4733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-18" baseline="0" dirty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02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E956C31-B87F-431B-BD10-899F0949FBAC}"/>
                </a:ext>
              </a:extLst>
            </p:cNvPr>
            <p:cNvSpPr txBox="1"/>
            <p:nvPr/>
          </p:nvSpPr>
          <p:spPr>
            <a:xfrm>
              <a:off x="1168241" y="4386548"/>
              <a:ext cx="1781257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5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Feature Name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F6CFDC8-A152-4525-AC28-B0B35E758A42}"/>
                </a:ext>
              </a:extLst>
            </p:cNvPr>
            <p:cNvSpPr txBox="1"/>
            <p:nvPr/>
          </p:nvSpPr>
          <p:spPr>
            <a:xfrm>
              <a:off x="287743" y="4718564"/>
              <a:ext cx="2661755" cy="7155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Texts to</a:t>
              </a:r>
            </a:p>
            <a:p>
              <a:pPr algn="r"/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the Sub Topic </a:t>
              </a:r>
              <a:r>
                <a: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</a:t>
              </a:r>
            </a:p>
            <a:p>
              <a:pPr algn="r"/>
              <a:r>
                <a:rPr lang="en-US" sz="135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 Content</a:t>
              </a:r>
              <a:endPara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0EAE379B-FBA2-4DF5-86E8-62CB9449B583}"/>
              </a:ext>
            </a:extLst>
          </p:cNvPr>
          <p:cNvGrpSpPr/>
          <p:nvPr/>
        </p:nvGrpSpPr>
        <p:grpSpPr>
          <a:xfrm>
            <a:off x="287743" y="1472565"/>
            <a:ext cx="2661755" cy="1705870"/>
            <a:chOff x="287743" y="1472565"/>
            <a:chExt cx="2661755" cy="1705870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E0C585EB-AF9D-4521-B4C6-CAEEC51B940E}"/>
                </a:ext>
              </a:extLst>
            </p:cNvPr>
            <p:cNvSpPr/>
            <p:nvPr/>
          </p:nvSpPr>
          <p:spPr>
            <a:xfrm>
              <a:off x="2226087" y="1472565"/>
              <a:ext cx="609790" cy="553688"/>
            </a:xfrm>
            <a:prstGeom prst="roundRect">
              <a:avLst>
                <a:gd name="adj" fmla="val 18579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254000" sx="102000" sy="102000" algn="ctr" rotWithShape="0">
                <a:prstClr val="black">
                  <a:alpha val="15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972FEEF-DAE2-42D7-9BE8-3C03EAF2066D}"/>
                </a:ext>
              </a:extLst>
            </p:cNvPr>
            <p:cNvSpPr txBox="1"/>
            <p:nvPr/>
          </p:nvSpPr>
          <p:spPr>
            <a:xfrm>
              <a:off x="2315122" y="1564743"/>
              <a:ext cx="4317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-18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01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513FA5D-FE0E-4677-BC37-D63C026919C3}"/>
                </a:ext>
              </a:extLst>
            </p:cNvPr>
            <p:cNvSpPr txBox="1"/>
            <p:nvPr/>
          </p:nvSpPr>
          <p:spPr>
            <a:xfrm>
              <a:off x="1168241" y="2130838"/>
              <a:ext cx="1781257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5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Feature Name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FA18B46-54EA-419F-B315-341A08F175C7}"/>
                </a:ext>
              </a:extLst>
            </p:cNvPr>
            <p:cNvSpPr txBox="1"/>
            <p:nvPr/>
          </p:nvSpPr>
          <p:spPr>
            <a:xfrm>
              <a:off x="287743" y="2462854"/>
              <a:ext cx="2661755" cy="7155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Texts to</a:t>
              </a:r>
            </a:p>
            <a:p>
              <a:pPr algn="r"/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the Sub Topic </a:t>
              </a:r>
              <a:r>
                <a: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</a:t>
              </a:r>
            </a:p>
            <a:p>
              <a:pPr algn="r"/>
              <a:r>
                <a:rPr lang="en-US" sz="135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 Content</a:t>
              </a:r>
              <a:endPara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B2FF6645-5FE0-4797-BC94-ADC8841F3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720" y="533121"/>
            <a:ext cx="2875530" cy="5791660"/>
          </a:xfrm>
          <a:prstGeom prst="rect">
            <a:avLst/>
          </a:prstGeom>
        </p:spPr>
      </p:pic>
      <p:grpSp>
        <p:nvGrpSpPr>
          <p:cNvPr id="37" name="Group 36">
            <a:extLst>
              <a:ext uri="{FF2B5EF4-FFF2-40B4-BE49-F238E27FC236}">
                <a16:creationId xmlns:a16="http://schemas.microsoft.com/office/drawing/2014/main" id="{ABB49CC7-972B-441E-80A4-7B4961DFA449}"/>
              </a:ext>
            </a:extLst>
          </p:cNvPr>
          <p:cNvGrpSpPr/>
          <p:nvPr/>
        </p:nvGrpSpPr>
        <p:grpSpPr>
          <a:xfrm>
            <a:off x="6531070" y="3684079"/>
            <a:ext cx="1595310" cy="2413947"/>
            <a:chOff x="6531070" y="3684079"/>
            <a:chExt cx="1595310" cy="2413947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62558A95-AEE7-46F5-B073-276AB7CF55C2}"/>
                </a:ext>
              </a:extLst>
            </p:cNvPr>
            <p:cNvGrpSpPr/>
            <p:nvPr/>
          </p:nvGrpSpPr>
          <p:grpSpPr>
            <a:xfrm>
              <a:off x="6940391" y="3684079"/>
              <a:ext cx="776668" cy="1133760"/>
              <a:chOff x="6940391" y="3684079"/>
              <a:chExt cx="776668" cy="1133760"/>
            </a:xfrm>
          </p:grpSpPr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0B92C295-EFF0-4BF1-93B8-E53E32E7BEA0}"/>
                  </a:ext>
                </a:extLst>
              </p:cNvPr>
              <p:cNvSpPr/>
              <p:nvPr/>
            </p:nvSpPr>
            <p:spPr>
              <a:xfrm>
                <a:off x="6940391" y="4160043"/>
                <a:ext cx="388334" cy="657701"/>
              </a:xfrm>
              <a:custGeom>
                <a:avLst/>
                <a:gdLst>
                  <a:gd name="connsiteX0" fmla="*/ 0 w 388334"/>
                  <a:gd name="connsiteY0" fmla="*/ 0 h 657701"/>
                  <a:gd name="connsiteX1" fmla="*/ 388335 w 388334"/>
                  <a:gd name="connsiteY1" fmla="*/ 0 h 657701"/>
                  <a:gd name="connsiteX2" fmla="*/ 388335 w 388334"/>
                  <a:gd name="connsiteY2" fmla="*/ 657701 h 657701"/>
                  <a:gd name="connsiteX3" fmla="*/ 0 w 388334"/>
                  <a:gd name="connsiteY3" fmla="*/ 657701 h 6577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8334" h="657701">
                    <a:moveTo>
                      <a:pt x="0" y="0"/>
                    </a:moveTo>
                    <a:lnTo>
                      <a:pt x="388335" y="0"/>
                    </a:lnTo>
                    <a:lnTo>
                      <a:pt x="388335" y="657701"/>
                    </a:lnTo>
                    <a:lnTo>
                      <a:pt x="0" y="65770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729AFE"/>
                  </a:gs>
                  <a:gs pos="100000">
                    <a:srgbClr val="A7BDFB"/>
                  </a:gs>
                </a:gsLst>
                <a:lin ang="135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FC262CC6-DD6D-49E2-921D-E81BA2215613}"/>
                  </a:ext>
                </a:extLst>
              </p:cNvPr>
              <p:cNvSpPr/>
              <p:nvPr/>
            </p:nvSpPr>
            <p:spPr>
              <a:xfrm>
                <a:off x="7328725" y="3684079"/>
                <a:ext cx="388334" cy="1133760"/>
              </a:xfrm>
              <a:custGeom>
                <a:avLst/>
                <a:gdLst>
                  <a:gd name="connsiteX0" fmla="*/ 0 w 388334"/>
                  <a:gd name="connsiteY0" fmla="*/ 0 h 1133760"/>
                  <a:gd name="connsiteX1" fmla="*/ 388334 w 388334"/>
                  <a:gd name="connsiteY1" fmla="*/ 0 h 1133760"/>
                  <a:gd name="connsiteX2" fmla="*/ 388334 w 388334"/>
                  <a:gd name="connsiteY2" fmla="*/ 1133761 h 1133760"/>
                  <a:gd name="connsiteX3" fmla="*/ 0 w 388334"/>
                  <a:gd name="connsiteY3" fmla="*/ 1133761 h 11337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8334" h="1133760">
                    <a:moveTo>
                      <a:pt x="0" y="0"/>
                    </a:moveTo>
                    <a:lnTo>
                      <a:pt x="388334" y="0"/>
                    </a:lnTo>
                    <a:lnTo>
                      <a:pt x="388334" y="1133761"/>
                    </a:lnTo>
                    <a:lnTo>
                      <a:pt x="0" y="113376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35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F2BE37D3-6C33-42FA-B5C9-5AA4D15EFA75}"/>
                </a:ext>
              </a:extLst>
            </p:cNvPr>
            <p:cNvGrpSpPr/>
            <p:nvPr/>
          </p:nvGrpSpPr>
          <p:grpSpPr>
            <a:xfrm>
              <a:off x="6531070" y="4987290"/>
              <a:ext cx="1595310" cy="1110736"/>
              <a:chOff x="6531070" y="4987290"/>
              <a:chExt cx="1595310" cy="1110736"/>
            </a:xfrm>
          </p:grpSpPr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892286E-5438-4261-A7D4-1B32926C4039}"/>
                  </a:ext>
                </a:extLst>
              </p:cNvPr>
              <p:cNvSpPr txBox="1"/>
              <p:nvPr/>
            </p:nvSpPr>
            <p:spPr>
              <a:xfrm>
                <a:off x="7022973" y="4987290"/>
                <a:ext cx="611505" cy="367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800" spc="0" baseline="0" dirty="0">
                    <a:solidFill>
                      <a:srgbClr val="404040"/>
                    </a:solidFill>
                    <a:latin typeface="+mj-lt"/>
                    <a:sym typeface="Montserrat"/>
                    <a:rtl val="0"/>
                  </a:rPr>
                  <a:t>Jan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80FE74A-9D22-4903-90D4-4062F87D075B}"/>
                  </a:ext>
                </a:extLst>
              </p:cNvPr>
              <p:cNvSpPr txBox="1"/>
              <p:nvPr/>
            </p:nvSpPr>
            <p:spPr>
              <a:xfrm>
                <a:off x="6531070" y="5369750"/>
                <a:ext cx="1595310" cy="728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ts val="1700"/>
                  </a:lnSpc>
                </a:pPr>
                <a:r>
                  <a:rPr lang="en-US" sz="11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Info</a:t>
                </a:r>
              </a:p>
              <a:p>
                <a:pPr algn="ctr">
                  <a:lnSpc>
                    <a:spcPts val="1700"/>
                  </a:lnSpc>
                </a:pPr>
                <a:r>
                  <a:rPr lang="en-US" sz="11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Text to Explain this</a:t>
                </a:r>
              </a:p>
              <a:p>
                <a:pPr algn="ctr">
                  <a:lnSpc>
                    <a:spcPts val="1700"/>
                  </a:lnSpc>
                </a:pPr>
                <a:r>
                  <a:rPr lang="en-US" sz="11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Item In Short</a:t>
                </a:r>
              </a:p>
            </p:txBody>
          </p:sp>
        </p:grp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D8158928-9995-4519-95FC-096B5E959013}"/>
              </a:ext>
            </a:extLst>
          </p:cNvPr>
          <p:cNvGrpSpPr/>
          <p:nvPr/>
        </p:nvGrpSpPr>
        <p:grpSpPr>
          <a:xfrm>
            <a:off x="8259000" y="3429000"/>
            <a:ext cx="1595310" cy="2669026"/>
            <a:chOff x="8259000" y="3429000"/>
            <a:chExt cx="1595310" cy="2669026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A16AF7BA-E894-40BD-ACA6-04A0CEE6731B}"/>
                </a:ext>
              </a:extLst>
            </p:cNvPr>
            <p:cNvGrpSpPr/>
            <p:nvPr/>
          </p:nvGrpSpPr>
          <p:grpSpPr>
            <a:xfrm>
              <a:off x="8668321" y="3429000"/>
              <a:ext cx="776668" cy="1388840"/>
              <a:chOff x="8668321" y="3429000"/>
              <a:chExt cx="776668" cy="1388840"/>
            </a:xfrm>
          </p:grpSpPr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611FB94F-629D-41B7-91BA-C9AD8CF8B2AA}"/>
                  </a:ext>
                </a:extLst>
              </p:cNvPr>
              <p:cNvSpPr/>
              <p:nvPr/>
            </p:nvSpPr>
            <p:spPr>
              <a:xfrm>
                <a:off x="8668321" y="4048125"/>
                <a:ext cx="388334" cy="769715"/>
              </a:xfrm>
              <a:custGeom>
                <a:avLst/>
                <a:gdLst>
                  <a:gd name="connsiteX0" fmla="*/ 0 w 388334"/>
                  <a:gd name="connsiteY0" fmla="*/ 0 h 769715"/>
                  <a:gd name="connsiteX1" fmla="*/ 388334 w 388334"/>
                  <a:gd name="connsiteY1" fmla="*/ 0 h 769715"/>
                  <a:gd name="connsiteX2" fmla="*/ 388334 w 388334"/>
                  <a:gd name="connsiteY2" fmla="*/ 769715 h 769715"/>
                  <a:gd name="connsiteX3" fmla="*/ 0 w 388334"/>
                  <a:gd name="connsiteY3" fmla="*/ 769715 h 769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8334" h="769715">
                    <a:moveTo>
                      <a:pt x="0" y="0"/>
                    </a:moveTo>
                    <a:lnTo>
                      <a:pt x="388334" y="0"/>
                    </a:lnTo>
                    <a:lnTo>
                      <a:pt x="388334" y="769715"/>
                    </a:lnTo>
                    <a:lnTo>
                      <a:pt x="0" y="769715"/>
                    </a:lnTo>
                    <a:close/>
                  </a:path>
                </a:pathLst>
              </a:custGeom>
              <a:gradFill>
                <a:gsLst>
                  <a:gs pos="0">
                    <a:srgbClr val="729AFE"/>
                  </a:gs>
                  <a:gs pos="100000">
                    <a:srgbClr val="A7BDFB"/>
                  </a:gs>
                </a:gsLst>
                <a:lin ang="13500000" scaled="1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F01046E2-C38A-4F64-9CD6-63D96917E984}"/>
                  </a:ext>
                </a:extLst>
              </p:cNvPr>
              <p:cNvSpPr/>
              <p:nvPr/>
            </p:nvSpPr>
            <p:spPr>
              <a:xfrm>
                <a:off x="9056655" y="3429000"/>
                <a:ext cx="388334" cy="1388840"/>
              </a:xfrm>
              <a:custGeom>
                <a:avLst/>
                <a:gdLst>
                  <a:gd name="connsiteX0" fmla="*/ 0 w 388334"/>
                  <a:gd name="connsiteY0" fmla="*/ 0 h 1388840"/>
                  <a:gd name="connsiteX1" fmla="*/ 388335 w 388334"/>
                  <a:gd name="connsiteY1" fmla="*/ 0 h 1388840"/>
                  <a:gd name="connsiteX2" fmla="*/ 388335 w 388334"/>
                  <a:gd name="connsiteY2" fmla="*/ 1388840 h 1388840"/>
                  <a:gd name="connsiteX3" fmla="*/ 0 w 388334"/>
                  <a:gd name="connsiteY3" fmla="*/ 1388840 h 138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8334" h="1388840">
                    <a:moveTo>
                      <a:pt x="0" y="0"/>
                    </a:moveTo>
                    <a:lnTo>
                      <a:pt x="388335" y="0"/>
                    </a:lnTo>
                    <a:lnTo>
                      <a:pt x="388335" y="1388840"/>
                    </a:lnTo>
                    <a:lnTo>
                      <a:pt x="0" y="138884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35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8751614-E4F1-4B1C-A1B7-FF20E737EBCC}"/>
                </a:ext>
              </a:extLst>
            </p:cNvPr>
            <p:cNvSpPr txBox="1"/>
            <p:nvPr/>
          </p:nvSpPr>
          <p:spPr>
            <a:xfrm>
              <a:off x="8741761" y="4987290"/>
              <a:ext cx="6297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-18" baseline="0" dirty="0">
                  <a:solidFill>
                    <a:srgbClr val="404040"/>
                  </a:solidFill>
                  <a:latin typeface="+mj-lt"/>
                  <a:sym typeface="Montserrat"/>
                  <a:rtl val="0"/>
                </a:rPr>
                <a:t>Feb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B23A66F-7F45-4C5B-8F53-7211A6E7E0A1}"/>
                </a:ext>
              </a:extLst>
            </p:cNvPr>
            <p:cNvSpPr txBox="1"/>
            <p:nvPr/>
          </p:nvSpPr>
          <p:spPr>
            <a:xfrm>
              <a:off x="8259000" y="5369750"/>
              <a:ext cx="1595310" cy="7282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1700"/>
                </a:lnSpc>
              </a:pPr>
              <a:r>
                <a:rPr lang="en-US" sz="11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Info</a:t>
              </a:r>
            </a:p>
            <a:p>
              <a:pPr algn="ctr">
                <a:lnSpc>
                  <a:spcPts val="1700"/>
                </a:lnSpc>
              </a:pPr>
              <a:r>
                <a:rPr lang="en-US" sz="11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to Explain this</a:t>
              </a:r>
            </a:p>
            <a:p>
              <a:pPr algn="ctr">
                <a:lnSpc>
                  <a:spcPts val="1700"/>
                </a:lnSpc>
              </a:pPr>
              <a:r>
                <a:rPr lang="en-US" sz="11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Item In Short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8C53D26-25F5-4D7F-82D3-3C348BCF1581}"/>
              </a:ext>
            </a:extLst>
          </p:cNvPr>
          <p:cNvGrpSpPr/>
          <p:nvPr/>
        </p:nvGrpSpPr>
        <p:grpSpPr>
          <a:xfrm>
            <a:off x="9986930" y="3548634"/>
            <a:ext cx="1595310" cy="2549392"/>
            <a:chOff x="9986930" y="3548634"/>
            <a:chExt cx="1595310" cy="2549392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79CC9C8A-9F43-4EB2-9C6F-E1B274B22A3D}"/>
                </a:ext>
              </a:extLst>
            </p:cNvPr>
            <p:cNvGrpSpPr/>
            <p:nvPr/>
          </p:nvGrpSpPr>
          <p:grpSpPr>
            <a:xfrm>
              <a:off x="10396251" y="3548634"/>
              <a:ext cx="776669" cy="1269206"/>
              <a:chOff x="10396251" y="3548634"/>
              <a:chExt cx="776669" cy="1269206"/>
            </a:xfrm>
          </p:grpSpPr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96C174DE-CF5B-4B85-911B-0A20173694EF}"/>
                  </a:ext>
                </a:extLst>
              </p:cNvPr>
              <p:cNvSpPr/>
              <p:nvPr/>
            </p:nvSpPr>
            <p:spPr>
              <a:xfrm>
                <a:off x="10396251" y="4310634"/>
                <a:ext cx="388334" cy="507206"/>
              </a:xfrm>
              <a:custGeom>
                <a:avLst/>
                <a:gdLst>
                  <a:gd name="connsiteX0" fmla="*/ 0 w 388334"/>
                  <a:gd name="connsiteY0" fmla="*/ 0 h 507206"/>
                  <a:gd name="connsiteX1" fmla="*/ 388334 w 388334"/>
                  <a:gd name="connsiteY1" fmla="*/ 0 h 507206"/>
                  <a:gd name="connsiteX2" fmla="*/ 388334 w 388334"/>
                  <a:gd name="connsiteY2" fmla="*/ 507206 h 507206"/>
                  <a:gd name="connsiteX3" fmla="*/ 0 w 388334"/>
                  <a:gd name="connsiteY3" fmla="*/ 507206 h 5072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8334" h="507206">
                    <a:moveTo>
                      <a:pt x="0" y="0"/>
                    </a:moveTo>
                    <a:lnTo>
                      <a:pt x="388334" y="0"/>
                    </a:lnTo>
                    <a:lnTo>
                      <a:pt x="388334" y="507206"/>
                    </a:lnTo>
                    <a:lnTo>
                      <a:pt x="0" y="507206"/>
                    </a:lnTo>
                    <a:close/>
                  </a:path>
                </a:pathLst>
              </a:custGeom>
              <a:gradFill>
                <a:gsLst>
                  <a:gs pos="0">
                    <a:srgbClr val="729AFE"/>
                  </a:gs>
                  <a:gs pos="100000">
                    <a:srgbClr val="A7BDFB"/>
                  </a:gs>
                </a:gsLst>
                <a:lin ang="13500000" scaled="1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50BE03AF-79D9-4E43-B587-E7777C783EB8}"/>
                  </a:ext>
                </a:extLst>
              </p:cNvPr>
              <p:cNvSpPr/>
              <p:nvPr/>
            </p:nvSpPr>
            <p:spPr>
              <a:xfrm>
                <a:off x="10784586" y="3548634"/>
                <a:ext cx="388334" cy="1269206"/>
              </a:xfrm>
              <a:custGeom>
                <a:avLst/>
                <a:gdLst>
                  <a:gd name="connsiteX0" fmla="*/ 0 w 388334"/>
                  <a:gd name="connsiteY0" fmla="*/ 0 h 1269206"/>
                  <a:gd name="connsiteX1" fmla="*/ 388334 w 388334"/>
                  <a:gd name="connsiteY1" fmla="*/ 0 h 1269206"/>
                  <a:gd name="connsiteX2" fmla="*/ 388334 w 388334"/>
                  <a:gd name="connsiteY2" fmla="*/ 1269206 h 1269206"/>
                  <a:gd name="connsiteX3" fmla="*/ 0 w 388334"/>
                  <a:gd name="connsiteY3" fmla="*/ 1269206 h 12692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8334" h="1269206">
                    <a:moveTo>
                      <a:pt x="0" y="0"/>
                    </a:moveTo>
                    <a:lnTo>
                      <a:pt x="388334" y="0"/>
                    </a:lnTo>
                    <a:lnTo>
                      <a:pt x="388334" y="1269206"/>
                    </a:lnTo>
                    <a:lnTo>
                      <a:pt x="0" y="126920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35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B213E54-339C-46E7-9F8D-45F93275D0F3}"/>
                </a:ext>
              </a:extLst>
            </p:cNvPr>
            <p:cNvSpPr txBox="1"/>
            <p:nvPr/>
          </p:nvSpPr>
          <p:spPr>
            <a:xfrm>
              <a:off x="10459015" y="4987290"/>
              <a:ext cx="6511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rgbClr val="404040"/>
                  </a:solidFill>
                  <a:latin typeface="+mj-lt"/>
                  <a:sym typeface="Montserrat"/>
                  <a:rtl val="0"/>
                </a:rPr>
                <a:t>Mar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EFD8AF4-2C1E-4398-AB78-759433E5134A}"/>
                </a:ext>
              </a:extLst>
            </p:cNvPr>
            <p:cNvSpPr txBox="1"/>
            <p:nvPr/>
          </p:nvSpPr>
          <p:spPr>
            <a:xfrm>
              <a:off x="9986930" y="5369750"/>
              <a:ext cx="1595310" cy="7282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1700"/>
                </a:lnSpc>
              </a:pPr>
              <a:r>
                <a:rPr lang="en-US" sz="11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Info</a:t>
              </a:r>
            </a:p>
            <a:p>
              <a:pPr algn="ctr">
                <a:lnSpc>
                  <a:spcPts val="1700"/>
                </a:lnSpc>
              </a:pPr>
              <a:r>
                <a:rPr lang="en-US" sz="11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to Explain this</a:t>
              </a:r>
            </a:p>
            <a:p>
              <a:pPr algn="ctr">
                <a:lnSpc>
                  <a:spcPts val="1700"/>
                </a:lnSpc>
              </a:pPr>
              <a:r>
                <a:rPr lang="en-US" sz="11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Item In Short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5479</TotalTime>
  <Words>630</Words>
  <Application>Microsoft Office PowerPoint</Application>
  <PresentationFormat>Widescreen</PresentationFormat>
  <Paragraphs>189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Pacifico</vt:lpstr>
      <vt:lpstr>Arial</vt:lpstr>
      <vt:lpstr>Montserrat-Regular</vt:lpstr>
      <vt:lpstr>Akira Expanded</vt:lpstr>
      <vt:lpstr>Montserrat</vt:lpstr>
      <vt:lpstr>Bungee</vt:lpstr>
      <vt:lpstr>Montserrat ExtraBold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71</cp:revision>
  <dcterms:created xsi:type="dcterms:W3CDTF">2024-02-18T05:14:35Z</dcterms:created>
  <dcterms:modified xsi:type="dcterms:W3CDTF">2025-10-20T10:50:48Z</dcterms:modified>
</cp:coreProperties>
</file>