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9" r:id="rId3"/>
    <p:sldId id="548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SemiBold" panose="000007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9"/>
            <p14:sldId id="548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77" autoAdjust="0"/>
    <p:restoredTop sz="94660"/>
  </p:normalViewPr>
  <p:slideViewPr>
    <p:cSldViewPr snapToGrid="0">
      <p:cViewPr>
        <p:scale>
          <a:sx n="100" d="100"/>
          <a:sy n="100" d="100"/>
        </p:scale>
        <p:origin x="3128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Top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A3BBCC9-E3DE-4B20-BFCA-3F5B6877AD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Top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A3BBCC9-E3DE-4B20-BFCA-3F5B6877AD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819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Top Image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BE7929E-760C-4D09-8786-0F23330DB8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8A5E6E21-4AF8-4908-80BF-D92D5AA10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A31A0EF4-CC4B-43E9-AA34-D20518819569}"/>
              </a:ext>
            </a:extLst>
          </p:cNvPr>
          <p:cNvSpPr/>
          <p:nvPr/>
        </p:nvSpPr>
        <p:spPr>
          <a:xfrm>
            <a:off x="5244422" y="4585516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557B192D-6F84-4933-BD07-6BA439963095}"/>
              </a:ext>
            </a:extLst>
          </p:cNvPr>
          <p:cNvSpPr/>
          <p:nvPr/>
        </p:nvSpPr>
        <p:spPr>
          <a:xfrm>
            <a:off x="5244422" y="6030665"/>
            <a:ext cx="6947578" cy="827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43C4CBE-941D-4087-BB12-63D1532274D9}"/>
              </a:ext>
            </a:extLst>
          </p:cNvPr>
          <p:cNvSpPr/>
          <p:nvPr/>
        </p:nvSpPr>
        <p:spPr>
          <a:xfrm>
            <a:off x="5244422" y="3142463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DD4A397-266E-4265-B6F9-163481F6D78F}"/>
              </a:ext>
            </a:extLst>
          </p:cNvPr>
          <p:cNvSpPr/>
          <p:nvPr/>
        </p:nvSpPr>
        <p:spPr>
          <a:xfrm>
            <a:off x="5002743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EB149C9-1A00-431D-9E12-2F2530439A54}"/>
              </a:ext>
            </a:extLst>
          </p:cNvPr>
          <p:cNvSpPr/>
          <p:nvPr/>
        </p:nvSpPr>
        <p:spPr>
          <a:xfrm>
            <a:off x="5002743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C996233-C025-453A-B7AF-12963389FBE8}"/>
              </a:ext>
            </a:extLst>
          </p:cNvPr>
          <p:cNvSpPr/>
          <p:nvPr/>
        </p:nvSpPr>
        <p:spPr>
          <a:xfrm>
            <a:off x="8372486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D9D17D05-4D09-43D0-B42A-7ACEFF631B34}"/>
              </a:ext>
            </a:extLst>
          </p:cNvPr>
          <p:cNvSpPr/>
          <p:nvPr/>
        </p:nvSpPr>
        <p:spPr>
          <a:xfrm>
            <a:off x="8372486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8A5E6E21-4AF8-4908-80BF-D92D5AA10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1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8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63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E21E551-8E81-49F5-8DC2-FA1FA7B1CF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A31A0EF4-CC4B-43E9-AA34-D20518819569}"/>
              </a:ext>
            </a:extLst>
          </p:cNvPr>
          <p:cNvSpPr/>
          <p:nvPr/>
        </p:nvSpPr>
        <p:spPr>
          <a:xfrm>
            <a:off x="5244422" y="4585516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557B192D-6F84-4933-BD07-6BA439963095}"/>
              </a:ext>
            </a:extLst>
          </p:cNvPr>
          <p:cNvSpPr/>
          <p:nvPr/>
        </p:nvSpPr>
        <p:spPr>
          <a:xfrm>
            <a:off x="5244422" y="6030665"/>
            <a:ext cx="6947578" cy="827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43C4CBE-941D-4087-BB12-63D1532274D9}"/>
              </a:ext>
            </a:extLst>
          </p:cNvPr>
          <p:cNvSpPr/>
          <p:nvPr/>
        </p:nvSpPr>
        <p:spPr>
          <a:xfrm>
            <a:off x="5244422" y="3142463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DD4A397-266E-4265-B6F9-163481F6D78F}"/>
              </a:ext>
            </a:extLst>
          </p:cNvPr>
          <p:cNvSpPr/>
          <p:nvPr/>
        </p:nvSpPr>
        <p:spPr>
          <a:xfrm>
            <a:off x="5002743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EB149C9-1A00-431D-9E12-2F2530439A54}"/>
              </a:ext>
            </a:extLst>
          </p:cNvPr>
          <p:cNvSpPr/>
          <p:nvPr/>
        </p:nvSpPr>
        <p:spPr>
          <a:xfrm>
            <a:off x="5002743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C996233-C025-453A-B7AF-12963389FBE8}"/>
              </a:ext>
            </a:extLst>
          </p:cNvPr>
          <p:cNvSpPr/>
          <p:nvPr/>
        </p:nvSpPr>
        <p:spPr>
          <a:xfrm>
            <a:off x="8372486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D9D17D05-4D09-43D0-B42A-7ACEFF631B34}"/>
              </a:ext>
            </a:extLst>
          </p:cNvPr>
          <p:cNvSpPr/>
          <p:nvPr/>
        </p:nvSpPr>
        <p:spPr>
          <a:xfrm>
            <a:off x="8372486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4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8A5E6E21-4AF8-4908-80BF-D92D5AA10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A31A0EF4-CC4B-43E9-AA34-D20518819569}"/>
              </a:ext>
            </a:extLst>
          </p:cNvPr>
          <p:cNvSpPr/>
          <p:nvPr/>
        </p:nvSpPr>
        <p:spPr>
          <a:xfrm>
            <a:off x="5244422" y="4585516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557B192D-6F84-4933-BD07-6BA439963095}"/>
              </a:ext>
            </a:extLst>
          </p:cNvPr>
          <p:cNvSpPr/>
          <p:nvPr/>
        </p:nvSpPr>
        <p:spPr>
          <a:xfrm>
            <a:off x="5244422" y="6030665"/>
            <a:ext cx="6947578" cy="827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43C4CBE-941D-4087-BB12-63D1532274D9}"/>
              </a:ext>
            </a:extLst>
          </p:cNvPr>
          <p:cNvSpPr/>
          <p:nvPr/>
        </p:nvSpPr>
        <p:spPr>
          <a:xfrm>
            <a:off x="5244422" y="3142463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DD4A397-266E-4265-B6F9-163481F6D78F}"/>
              </a:ext>
            </a:extLst>
          </p:cNvPr>
          <p:cNvSpPr/>
          <p:nvPr/>
        </p:nvSpPr>
        <p:spPr>
          <a:xfrm>
            <a:off x="5002743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EB149C9-1A00-431D-9E12-2F2530439A54}"/>
              </a:ext>
            </a:extLst>
          </p:cNvPr>
          <p:cNvSpPr/>
          <p:nvPr/>
        </p:nvSpPr>
        <p:spPr>
          <a:xfrm>
            <a:off x="5002743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C996233-C025-453A-B7AF-12963389FBE8}"/>
              </a:ext>
            </a:extLst>
          </p:cNvPr>
          <p:cNvSpPr/>
          <p:nvPr/>
        </p:nvSpPr>
        <p:spPr>
          <a:xfrm>
            <a:off x="8372486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D9D17D05-4D09-43D0-B42A-7ACEFF631B34}"/>
              </a:ext>
            </a:extLst>
          </p:cNvPr>
          <p:cNvSpPr/>
          <p:nvPr/>
        </p:nvSpPr>
        <p:spPr>
          <a:xfrm>
            <a:off x="8372486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7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8A5E6E21-4AF8-4908-80BF-D92D5AA10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5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8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63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E21E551-8E81-49F5-8DC2-FA1FA7B1CF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A31A0EF4-CC4B-43E9-AA34-D20518819569}"/>
              </a:ext>
            </a:extLst>
          </p:cNvPr>
          <p:cNvSpPr/>
          <p:nvPr/>
        </p:nvSpPr>
        <p:spPr>
          <a:xfrm>
            <a:off x="5244422" y="4585516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557B192D-6F84-4933-BD07-6BA439963095}"/>
              </a:ext>
            </a:extLst>
          </p:cNvPr>
          <p:cNvSpPr/>
          <p:nvPr/>
        </p:nvSpPr>
        <p:spPr>
          <a:xfrm>
            <a:off x="5244422" y="6030665"/>
            <a:ext cx="6947578" cy="827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43C4CBE-941D-4087-BB12-63D1532274D9}"/>
              </a:ext>
            </a:extLst>
          </p:cNvPr>
          <p:cNvSpPr/>
          <p:nvPr/>
        </p:nvSpPr>
        <p:spPr>
          <a:xfrm>
            <a:off x="5244422" y="3142463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DD4A397-266E-4265-B6F9-163481F6D78F}"/>
              </a:ext>
            </a:extLst>
          </p:cNvPr>
          <p:cNvSpPr/>
          <p:nvPr/>
        </p:nvSpPr>
        <p:spPr>
          <a:xfrm>
            <a:off x="5002743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EB149C9-1A00-431D-9E12-2F2530439A54}"/>
              </a:ext>
            </a:extLst>
          </p:cNvPr>
          <p:cNvSpPr/>
          <p:nvPr/>
        </p:nvSpPr>
        <p:spPr>
          <a:xfrm>
            <a:off x="5002743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C996233-C025-453A-B7AF-12963389FBE8}"/>
              </a:ext>
            </a:extLst>
          </p:cNvPr>
          <p:cNvSpPr/>
          <p:nvPr/>
        </p:nvSpPr>
        <p:spPr>
          <a:xfrm>
            <a:off x="8372486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D9D17D05-4D09-43D0-B42A-7ACEFF631B34}"/>
              </a:ext>
            </a:extLst>
          </p:cNvPr>
          <p:cNvSpPr/>
          <p:nvPr/>
        </p:nvSpPr>
        <p:spPr>
          <a:xfrm>
            <a:off x="8372486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F4E8D5D-0FD3-4747-A2B1-E3A87230BE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8111B9-9828-4A0A-AEBB-F52B24E9C485}"/>
              </a:ext>
            </a:extLst>
          </p:cNvPr>
          <p:cNvGrpSpPr/>
          <p:nvPr/>
        </p:nvGrpSpPr>
        <p:grpSpPr>
          <a:xfrm>
            <a:off x="5317236" y="3431952"/>
            <a:ext cx="3110147" cy="1197189"/>
            <a:chOff x="5317236" y="3431952"/>
            <a:chExt cx="3110147" cy="119718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A264EF-035D-41F0-9433-DB07AF275A63}"/>
                </a:ext>
              </a:extLst>
            </p:cNvPr>
            <p:cNvSpPr txBox="1"/>
            <p:nvPr/>
          </p:nvSpPr>
          <p:spPr>
            <a:xfrm>
              <a:off x="5317236" y="4117270"/>
              <a:ext cx="3110147" cy="511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Some Info</a:t>
              </a:r>
            </a:p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 this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22DC07-783E-4233-BFAE-89925600452B}"/>
                </a:ext>
              </a:extLst>
            </p:cNvPr>
            <p:cNvSpPr txBox="1"/>
            <p:nvPr/>
          </p:nvSpPr>
          <p:spPr>
            <a:xfrm>
              <a:off x="5317236" y="3850957"/>
              <a:ext cx="205857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Business Features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A8BBE20-9C3D-41D0-828C-E0CAB358ED00}"/>
                </a:ext>
              </a:extLst>
            </p:cNvPr>
            <p:cNvGrpSpPr/>
            <p:nvPr/>
          </p:nvGrpSpPr>
          <p:grpSpPr>
            <a:xfrm>
              <a:off x="5407128" y="3431952"/>
              <a:ext cx="390813" cy="357949"/>
              <a:chOff x="5407128" y="3431952"/>
              <a:chExt cx="390813" cy="357949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69AC965-39C9-4C87-BCBD-E199A3CD0DA1}"/>
                  </a:ext>
                </a:extLst>
              </p:cNvPr>
              <p:cNvSpPr/>
              <p:nvPr/>
            </p:nvSpPr>
            <p:spPr>
              <a:xfrm>
                <a:off x="5423560" y="3431952"/>
                <a:ext cx="357949" cy="357949"/>
              </a:xfrm>
              <a:custGeom>
                <a:avLst/>
                <a:gdLst>
                  <a:gd name="connsiteX0" fmla="*/ 0 w 357949"/>
                  <a:gd name="connsiteY0" fmla="*/ 0 h 357949"/>
                  <a:gd name="connsiteX1" fmla="*/ 357950 w 357949"/>
                  <a:gd name="connsiteY1" fmla="*/ 0 h 357949"/>
                  <a:gd name="connsiteX2" fmla="*/ 357950 w 357949"/>
                  <a:gd name="connsiteY2" fmla="*/ 357949 h 357949"/>
                  <a:gd name="connsiteX3" fmla="*/ 0 w 357949"/>
                  <a:gd name="connsiteY3" fmla="*/ 357949 h 35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949" h="357949">
                    <a:moveTo>
                      <a:pt x="0" y="0"/>
                    </a:moveTo>
                    <a:lnTo>
                      <a:pt x="357950" y="0"/>
                    </a:lnTo>
                    <a:lnTo>
                      <a:pt x="357950" y="357949"/>
                    </a:lnTo>
                    <a:lnTo>
                      <a:pt x="0" y="357949"/>
                    </a:lnTo>
                    <a:close/>
                  </a:path>
                </a:pathLst>
              </a:custGeom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7D2A043-A1FB-417C-B283-0A8B2217EF61}"/>
                  </a:ext>
                </a:extLst>
              </p:cNvPr>
              <p:cNvSpPr txBox="1"/>
              <p:nvPr/>
            </p:nvSpPr>
            <p:spPr>
              <a:xfrm>
                <a:off x="5407128" y="3449344"/>
                <a:ext cx="39081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01</a:t>
                </a: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2C137A4-C6BE-433E-9035-66D85BEF6248}"/>
              </a:ext>
            </a:extLst>
          </p:cNvPr>
          <p:cNvGrpSpPr/>
          <p:nvPr/>
        </p:nvGrpSpPr>
        <p:grpSpPr>
          <a:xfrm>
            <a:off x="623411" y="1189386"/>
            <a:ext cx="4325778" cy="5070633"/>
            <a:chOff x="623411" y="1189386"/>
            <a:chExt cx="4325778" cy="50706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89476E-F064-4098-93B1-F42931392B3F}"/>
                </a:ext>
              </a:extLst>
            </p:cNvPr>
            <p:cNvSpPr/>
            <p:nvPr/>
          </p:nvSpPr>
          <p:spPr>
            <a:xfrm>
              <a:off x="623411" y="1189386"/>
              <a:ext cx="4325778" cy="5070633"/>
            </a:xfrm>
            <a:custGeom>
              <a:avLst/>
              <a:gdLst>
                <a:gd name="connsiteX0" fmla="*/ 0 w 4325778"/>
                <a:gd name="connsiteY0" fmla="*/ 0 h 5070633"/>
                <a:gd name="connsiteX1" fmla="*/ 4325779 w 4325778"/>
                <a:gd name="connsiteY1" fmla="*/ 0 h 5070633"/>
                <a:gd name="connsiteX2" fmla="*/ 4325779 w 4325778"/>
                <a:gd name="connsiteY2" fmla="*/ 5070634 h 5070633"/>
                <a:gd name="connsiteX3" fmla="*/ 0 w 4325778"/>
                <a:gd name="connsiteY3" fmla="*/ 5070634 h 507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5778" h="5070633">
                  <a:moveTo>
                    <a:pt x="0" y="0"/>
                  </a:moveTo>
                  <a:lnTo>
                    <a:pt x="4325779" y="0"/>
                  </a:lnTo>
                  <a:lnTo>
                    <a:pt x="4325779" y="5070634"/>
                  </a:lnTo>
                  <a:lnTo>
                    <a:pt x="0" y="507063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1436CA-219E-40AE-A935-CE5260502CCB}"/>
                </a:ext>
              </a:extLst>
            </p:cNvPr>
            <p:cNvSpPr txBox="1"/>
            <p:nvPr/>
          </p:nvSpPr>
          <p:spPr>
            <a:xfrm>
              <a:off x="918644" y="2167985"/>
              <a:ext cx="378661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0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Our Business</a:t>
              </a:r>
            </a:p>
            <a:p>
              <a:pPr algn="l"/>
              <a:r>
                <a:rPr lang="en-US" sz="40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Overview</a:t>
              </a:r>
              <a:endPara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2D03E5C-625C-4A67-9E1A-64E436B1C763}"/>
                </a:ext>
              </a:extLst>
            </p:cNvPr>
            <p:cNvSpPr txBox="1"/>
            <p:nvPr/>
          </p:nvSpPr>
          <p:spPr>
            <a:xfrm>
              <a:off x="918644" y="3461103"/>
              <a:ext cx="3728906" cy="73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 Text</a:t>
              </a:r>
            </a:p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to Explain the Topic this is Just a Demo So</a:t>
              </a:r>
            </a:p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Replace these text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8DACB0-C8CA-4FCE-B4ED-6EFF47D95573}"/>
                </a:ext>
              </a:extLst>
            </p:cNvPr>
            <p:cNvSpPr txBox="1"/>
            <p:nvPr/>
          </p:nvSpPr>
          <p:spPr>
            <a:xfrm>
              <a:off x="918644" y="1904301"/>
              <a:ext cx="2297424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300" spc="0" baseline="0" dirty="0">
                  <a:solidFill>
                    <a:schemeClr val="bg1"/>
                  </a:solidFill>
                  <a:latin typeface="Montserrat SemiBold" panose="00000700000000000000" pitchFamily="2" charset="0"/>
                  <a:sym typeface="Montserrat"/>
                  <a:rtl val="0"/>
                </a:rPr>
                <a:t>Here Write Your Subtitle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5BECCBE-8C4E-4456-8CDE-2C32F465D0F8}"/>
                </a:ext>
              </a:extLst>
            </p:cNvPr>
            <p:cNvSpPr txBox="1"/>
            <p:nvPr/>
          </p:nvSpPr>
          <p:spPr>
            <a:xfrm>
              <a:off x="918644" y="4314313"/>
              <a:ext cx="3688830" cy="1169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Presentation Topic this is Just</a:t>
              </a:r>
            </a:p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a Demo So Please Consider Replacing the</a:t>
              </a:r>
            </a:p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Texts with Your Own and Also Try to Add</a:t>
              </a:r>
            </a:p>
            <a:p>
              <a:pPr>
                <a:lnSpc>
                  <a:spcPts val="17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Something Interesting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E3D37EC-EA27-4E52-BC70-173E4DEAD18F}"/>
              </a:ext>
            </a:extLst>
          </p:cNvPr>
          <p:cNvGrpSpPr/>
          <p:nvPr/>
        </p:nvGrpSpPr>
        <p:grpSpPr>
          <a:xfrm>
            <a:off x="5317236" y="4875809"/>
            <a:ext cx="3193503" cy="1197189"/>
            <a:chOff x="5317236" y="4875809"/>
            <a:chExt cx="3193503" cy="119718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9AD6C3-DEE1-41C4-88E3-BB59042E64E2}"/>
                </a:ext>
              </a:extLst>
            </p:cNvPr>
            <p:cNvSpPr txBox="1"/>
            <p:nvPr/>
          </p:nvSpPr>
          <p:spPr>
            <a:xfrm>
              <a:off x="5317236" y="5561127"/>
              <a:ext cx="3193503" cy="511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Some Info</a:t>
              </a:r>
            </a:p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 this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6829D6-CBF7-441E-8594-929206AA9A9A}"/>
                </a:ext>
              </a:extLst>
            </p:cNvPr>
            <p:cNvSpPr txBox="1"/>
            <p:nvPr/>
          </p:nvSpPr>
          <p:spPr>
            <a:xfrm>
              <a:off x="5317236" y="5294814"/>
              <a:ext cx="205857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Business Features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611BFFD-E5B3-4D65-85BA-98052C70785D}"/>
                </a:ext>
              </a:extLst>
            </p:cNvPr>
            <p:cNvGrpSpPr/>
            <p:nvPr/>
          </p:nvGrpSpPr>
          <p:grpSpPr>
            <a:xfrm>
              <a:off x="5388694" y="4875809"/>
              <a:ext cx="427681" cy="357949"/>
              <a:chOff x="5388694" y="4875809"/>
              <a:chExt cx="427681" cy="357949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8646786-7CD4-4096-A4BD-8FD0E27EBC71}"/>
                  </a:ext>
                </a:extLst>
              </p:cNvPr>
              <p:cNvSpPr/>
              <p:nvPr/>
            </p:nvSpPr>
            <p:spPr>
              <a:xfrm>
                <a:off x="5423560" y="4875809"/>
                <a:ext cx="357949" cy="357949"/>
              </a:xfrm>
              <a:custGeom>
                <a:avLst/>
                <a:gdLst>
                  <a:gd name="connsiteX0" fmla="*/ 0 w 357949"/>
                  <a:gd name="connsiteY0" fmla="*/ 0 h 357949"/>
                  <a:gd name="connsiteX1" fmla="*/ 357950 w 357949"/>
                  <a:gd name="connsiteY1" fmla="*/ 0 h 357949"/>
                  <a:gd name="connsiteX2" fmla="*/ 357950 w 357949"/>
                  <a:gd name="connsiteY2" fmla="*/ 357949 h 357949"/>
                  <a:gd name="connsiteX3" fmla="*/ 0 w 357949"/>
                  <a:gd name="connsiteY3" fmla="*/ 357949 h 35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949" h="357949">
                    <a:moveTo>
                      <a:pt x="0" y="0"/>
                    </a:moveTo>
                    <a:lnTo>
                      <a:pt x="357950" y="0"/>
                    </a:lnTo>
                    <a:lnTo>
                      <a:pt x="357950" y="357949"/>
                    </a:lnTo>
                    <a:lnTo>
                      <a:pt x="0" y="357949"/>
                    </a:lnTo>
                    <a:close/>
                  </a:path>
                </a:pathLst>
              </a:custGeom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07899B0-D234-4168-8B94-EFC02ECD17A2}"/>
                  </a:ext>
                </a:extLst>
              </p:cNvPr>
              <p:cNvSpPr txBox="1"/>
              <p:nvPr/>
            </p:nvSpPr>
            <p:spPr>
              <a:xfrm>
                <a:off x="5388694" y="4893201"/>
                <a:ext cx="427681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02</a:t>
                </a: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214988C-7EBD-41D9-97E6-9A857F102881}"/>
              </a:ext>
            </a:extLst>
          </p:cNvPr>
          <p:cNvGrpSpPr/>
          <p:nvPr/>
        </p:nvGrpSpPr>
        <p:grpSpPr>
          <a:xfrm>
            <a:off x="8689614" y="3431952"/>
            <a:ext cx="3110147" cy="1197189"/>
            <a:chOff x="8689614" y="3431952"/>
            <a:chExt cx="3110147" cy="11971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143268-D650-45FD-90E2-3F8F5DCA5E08}"/>
                </a:ext>
              </a:extLst>
            </p:cNvPr>
            <p:cNvSpPr txBox="1"/>
            <p:nvPr/>
          </p:nvSpPr>
          <p:spPr>
            <a:xfrm>
              <a:off x="8689614" y="4117270"/>
              <a:ext cx="3110147" cy="511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Some Info</a:t>
              </a:r>
            </a:p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 this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661102F-DDE6-4792-A3D1-6ED483079E63}"/>
                </a:ext>
              </a:extLst>
            </p:cNvPr>
            <p:cNvSpPr txBox="1"/>
            <p:nvPr/>
          </p:nvSpPr>
          <p:spPr>
            <a:xfrm>
              <a:off x="8689614" y="3850957"/>
              <a:ext cx="205857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Business Features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81A3F15-8A7C-4C9C-8779-735E61A05239}"/>
                </a:ext>
              </a:extLst>
            </p:cNvPr>
            <p:cNvGrpSpPr/>
            <p:nvPr/>
          </p:nvGrpSpPr>
          <p:grpSpPr>
            <a:xfrm>
              <a:off x="8761072" y="3431952"/>
              <a:ext cx="427681" cy="357949"/>
              <a:chOff x="8761072" y="3431952"/>
              <a:chExt cx="427681" cy="357949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F679A89-38C3-42AD-AB64-D783D63D3C60}"/>
                  </a:ext>
                </a:extLst>
              </p:cNvPr>
              <p:cNvSpPr/>
              <p:nvPr/>
            </p:nvSpPr>
            <p:spPr>
              <a:xfrm>
                <a:off x="8795938" y="3431952"/>
                <a:ext cx="357949" cy="357949"/>
              </a:xfrm>
              <a:custGeom>
                <a:avLst/>
                <a:gdLst>
                  <a:gd name="connsiteX0" fmla="*/ 0 w 357949"/>
                  <a:gd name="connsiteY0" fmla="*/ 0 h 357949"/>
                  <a:gd name="connsiteX1" fmla="*/ 357950 w 357949"/>
                  <a:gd name="connsiteY1" fmla="*/ 0 h 357949"/>
                  <a:gd name="connsiteX2" fmla="*/ 357950 w 357949"/>
                  <a:gd name="connsiteY2" fmla="*/ 357949 h 357949"/>
                  <a:gd name="connsiteX3" fmla="*/ 0 w 357949"/>
                  <a:gd name="connsiteY3" fmla="*/ 357949 h 35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949" h="357949">
                    <a:moveTo>
                      <a:pt x="0" y="0"/>
                    </a:moveTo>
                    <a:lnTo>
                      <a:pt x="357950" y="0"/>
                    </a:lnTo>
                    <a:lnTo>
                      <a:pt x="357950" y="357949"/>
                    </a:lnTo>
                    <a:lnTo>
                      <a:pt x="0" y="357949"/>
                    </a:lnTo>
                    <a:close/>
                  </a:path>
                </a:pathLst>
              </a:custGeom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9C26F8A-201C-434C-AD71-25C95A5EDBE1}"/>
                  </a:ext>
                </a:extLst>
              </p:cNvPr>
              <p:cNvSpPr txBox="1"/>
              <p:nvPr/>
            </p:nvSpPr>
            <p:spPr>
              <a:xfrm>
                <a:off x="8761072" y="3449344"/>
                <a:ext cx="427681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03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14120A7-7CED-4978-9278-F4470DBFE690}"/>
              </a:ext>
            </a:extLst>
          </p:cNvPr>
          <p:cNvGrpSpPr/>
          <p:nvPr/>
        </p:nvGrpSpPr>
        <p:grpSpPr>
          <a:xfrm>
            <a:off x="8689614" y="4875809"/>
            <a:ext cx="3110147" cy="1197189"/>
            <a:chOff x="8689614" y="4875809"/>
            <a:chExt cx="3110147" cy="119718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056010-B87D-49FB-B946-B238141E6705}"/>
                </a:ext>
              </a:extLst>
            </p:cNvPr>
            <p:cNvSpPr txBox="1"/>
            <p:nvPr/>
          </p:nvSpPr>
          <p:spPr>
            <a:xfrm>
              <a:off x="8689614" y="5561127"/>
              <a:ext cx="3110147" cy="511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Some Info</a:t>
              </a:r>
            </a:p>
            <a:p>
              <a:pPr>
                <a:lnSpc>
                  <a:spcPts val="17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 this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A53FD00-00F4-4A8E-A07B-51C3F95CA658}"/>
                </a:ext>
              </a:extLst>
            </p:cNvPr>
            <p:cNvSpPr txBox="1"/>
            <p:nvPr/>
          </p:nvSpPr>
          <p:spPr>
            <a:xfrm>
              <a:off x="8689614" y="5294814"/>
              <a:ext cx="205857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Business Features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07ACA39-D035-43DB-A373-7C23F5BD23E5}"/>
                </a:ext>
              </a:extLst>
            </p:cNvPr>
            <p:cNvGrpSpPr/>
            <p:nvPr/>
          </p:nvGrpSpPr>
          <p:grpSpPr>
            <a:xfrm>
              <a:off x="8751454" y="4875809"/>
              <a:ext cx="446917" cy="357949"/>
              <a:chOff x="8751454" y="4875809"/>
              <a:chExt cx="446917" cy="357949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4E5E41F-988A-4601-BAB1-8F1540390196}"/>
                  </a:ext>
                </a:extLst>
              </p:cNvPr>
              <p:cNvSpPr/>
              <p:nvPr/>
            </p:nvSpPr>
            <p:spPr>
              <a:xfrm>
                <a:off x="8795938" y="4875809"/>
                <a:ext cx="357949" cy="357949"/>
              </a:xfrm>
              <a:custGeom>
                <a:avLst/>
                <a:gdLst>
                  <a:gd name="connsiteX0" fmla="*/ 0 w 357949"/>
                  <a:gd name="connsiteY0" fmla="*/ 0 h 357949"/>
                  <a:gd name="connsiteX1" fmla="*/ 357950 w 357949"/>
                  <a:gd name="connsiteY1" fmla="*/ 0 h 357949"/>
                  <a:gd name="connsiteX2" fmla="*/ 357950 w 357949"/>
                  <a:gd name="connsiteY2" fmla="*/ 357949 h 357949"/>
                  <a:gd name="connsiteX3" fmla="*/ 0 w 357949"/>
                  <a:gd name="connsiteY3" fmla="*/ 357949 h 35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949" h="357949">
                    <a:moveTo>
                      <a:pt x="0" y="0"/>
                    </a:moveTo>
                    <a:lnTo>
                      <a:pt x="357950" y="0"/>
                    </a:lnTo>
                    <a:lnTo>
                      <a:pt x="357950" y="357949"/>
                    </a:lnTo>
                    <a:lnTo>
                      <a:pt x="0" y="357949"/>
                    </a:lnTo>
                    <a:close/>
                  </a:path>
                </a:pathLst>
              </a:custGeom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9000CAA-687B-44DA-BD5C-840C19E2AD39}"/>
                  </a:ext>
                </a:extLst>
              </p:cNvPr>
              <p:cNvSpPr txBox="1"/>
              <p:nvPr/>
            </p:nvSpPr>
            <p:spPr>
              <a:xfrm>
                <a:off x="8751454" y="4893201"/>
                <a:ext cx="446917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10242</TotalTime>
  <Words>875</Words>
  <Application>Microsoft Office PowerPoint</Application>
  <PresentationFormat>Widescreen</PresentationFormat>
  <Paragraphs>189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Pacifico</vt:lpstr>
      <vt:lpstr>Montserrat ExtraBold</vt:lpstr>
      <vt:lpstr>Montserrat</vt:lpstr>
      <vt:lpstr>Arial</vt:lpstr>
      <vt:lpstr>Akira Expanded</vt:lpstr>
      <vt:lpstr>Bungee</vt:lpstr>
      <vt:lpstr>Montserrat SemiBold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66</cp:revision>
  <dcterms:created xsi:type="dcterms:W3CDTF">2024-02-18T05:14:35Z</dcterms:created>
  <dcterms:modified xsi:type="dcterms:W3CDTF">2025-10-20T13:44:10Z</dcterms:modified>
</cp:coreProperties>
</file>