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9" r:id="rId3"/>
    <p:sldId id="548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Montserrat SemiBold" panose="00000700000000000000" pitchFamily="2" charset="0"/>
      <p:bold r:id="rId19"/>
      <p:boldItalic r:id="rId20"/>
    </p:embeddedFont>
    <p:embeddedFont>
      <p:font typeface="Pacifico" panose="00000500000000000000" pitchFamily="2" charset="0"/>
      <p:regular r:id="rId21"/>
    </p:embeddedFont>
    <p:embeddedFont>
      <p:font typeface="Poppins ExtraBold" panose="00000900000000000000" pitchFamily="2" charset="0"/>
      <p:bold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9"/>
            <p14:sldId id="548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77" autoAdjust="0"/>
    <p:restoredTop sz="94660"/>
  </p:normalViewPr>
  <p:slideViewPr>
    <p:cSldViewPr snapToGrid="0">
      <p:cViewPr>
        <p:scale>
          <a:sx n="100" d="100"/>
          <a:sy n="100" d="100"/>
        </p:scale>
        <p:origin x="3128" y="16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font" Target="fonts/font13.fntdata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Slide Top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A3BBCC9-E3DE-4B20-BFCA-3F5B6877AD7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12192000" cy="3112675"/>
          </a:xfrm>
          <a:custGeom>
            <a:avLst/>
            <a:gdLst>
              <a:gd name="connsiteX0" fmla="*/ 0 w 12192000"/>
              <a:gd name="connsiteY0" fmla="*/ 0 h 3112675"/>
              <a:gd name="connsiteX1" fmla="*/ 12192000 w 12192000"/>
              <a:gd name="connsiteY1" fmla="*/ 0 h 3112675"/>
              <a:gd name="connsiteX2" fmla="*/ 12192000 w 12192000"/>
              <a:gd name="connsiteY2" fmla="*/ 3112675 h 3112675"/>
              <a:gd name="connsiteX3" fmla="*/ 0 w 12192000"/>
              <a:gd name="connsiteY3" fmla="*/ 3112675 h 3112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112675">
                <a:moveTo>
                  <a:pt x="0" y="0"/>
                </a:moveTo>
                <a:lnTo>
                  <a:pt x="12192000" y="0"/>
                </a:lnTo>
                <a:lnTo>
                  <a:pt x="12192000" y="3112675"/>
                </a:lnTo>
                <a:lnTo>
                  <a:pt x="0" y="3112675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Slide Top Imag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A3BBCC9-E3DE-4B20-BFCA-3F5B6877AD7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12192000" cy="3112675"/>
          </a:xfrm>
          <a:custGeom>
            <a:avLst/>
            <a:gdLst>
              <a:gd name="connsiteX0" fmla="*/ 0 w 12192000"/>
              <a:gd name="connsiteY0" fmla="*/ 0 h 3112675"/>
              <a:gd name="connsiteX1" fmla="*/ 12192000 w 12192000"/>
              <a:gd name="connsiteY1" fmla="*/ 0 h 3112675"/>
              <a:gd name="connsiteX2" fmla="*/ 12192000 w 12192000"/>
              <a:gd name="connsiteY2" fmla="*/ 3112675 h 3112675"/>
              <a:gd name="connsiteX3" fmla="*/ 0 w 12192000"/>
              <a:gd name="connsiteY3" fmla="*/ 3112675 h 3112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112675">
                <a:moveTo>
                  <a:pt x="0" y="0"/>
                </a:moveTo>
                <a:lnTo>
                  <a:pt x="12192000" y="0"/>
                </a:lnTo>
                <a:lnTo>
                  <a:pt x="12192000" y="3112675"/>
                </a:lnTo>
                <a:lnTo>
                  <a:pt x="0" y="3112675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8195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Slide Top Image (without anim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9BE7929E-760C-4D09-8786-0F23330DB8D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12192000" cy="3112675"/>
          </a:xfrm>
          <a:custGeom>
            <a:avLst/>
            <a:gdLst>
              <a:gd name="connsiteX0" fmla="*/ 0 w 12192000"/>
              <a:gd name="connsiteY0" fmla="*/ 0 h 3112675"/>
              <a:gd name="connsiteX1" fmla="*/ 12192000 w 12192000"/>
              <a:gd name="connsiteY1" fmla="*/ 0 h 3112675"/>
              <a:gd name="connsiteX2" fmla="*/ 12192000 w 12192000"/>
              <a:gd name="connsiteY2" fmla="*/ 3112675 h 3112675"/>
              <a:gd name="connsiteX3" fmla="*/ 0 w 12192000"/>
              <a:gd name="connsiteY3" fmla="*/ 3112675 h 3112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112675">
                <a:moveTo>
                  <a:pt x="0" y="0"/>
                </a:moveTo>
                <a:lnTo>
                  <a:pt x="12192000" y="0"/>
                </a:lnTo>
                <a:lnTo>
                  <a:pt x="12192000" y="3112675"/>
                </a:lnTo>
                <a:lnTo>
                  <a:pt x="0" y="3112675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4" r:id="rId13"/>
    <p:sldLayoutId id="2147483663" r:id="rId14"/>
    <p:sldLayoutId id="2147483661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72BF11E-452C-47AD-B9F1-B19EB3A12A8A}"/>
              </a:ext>
            </a:extLst>
          </p:cNvPr>
          <p:cNvSpPr txBox="1"/>
          <p:nvPr/>
        </p:nvSpPr>
        <p:spPr>
          <a:xfrm>
            <a:off x="5317236" y="4117270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C428F453-EC08-4D0E-99CC-958265114977}"/>
              </a:ext>
            </a:extLst>
          </p:cNvPr>
          <p:cNvSpPr txBox="1"/>
          <p:nvPr/>
        </p:nvSpPr>
        <p:spPr>
          <a:xfrm>
            <a:off x="8689614" y="4117270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8927F979-7B19-4124-95C9-4A5DDB2F3ECE}"/>
              </a:ext>
            </a:extLst>
          </p:cNvPr>
          <p:cNvSpPr/>
          <p:nvPr/>
        </p:nvSpPr>
        <p:spPr>
          <a:xfrm>
            <a:off x="5244422" y="4611966"/>
            <a:ext cx="6947578" cy="7405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Picture Placeholder 155">
            <a:extLst>
              <a:ext uri="{FF2B5EF4-FFF2-40B4-BE49-F238E27FC236}">
                <a16:creationId xmlns:a16="http://schemas.microsoft.com/office/drawing/2014/main" id="{8A5E6E21-4AF8-4908-80BF-D92D5AA1026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96B097-7292-435D-8520-0D381F4BBF14}"/>
              </a:ext>
            </a:extLst>
          </p:cNvPr>
          <p:cNvSpPr txBox="1"/>
          <p:nvPr/>
        </p:nvSpPr>
        <p:spPr>
          <a:xfrm>
            <a:off x="5317236" y="3850957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D1CFFD5-7625-45B5-967A-4E1921EFBFD4}"/>
              </a:ext>
            </a:extLst>
          </p:cNvPr>
          <p:cNvSpPr/>
          <p:nvPr/>
        </p:nvSpPr>
        <p:spPr>
          <a:xfrm>
            <a:off x="5423560" y="3431952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14EA938-4086-4F3A-8C8F-10DC0682A7CF}"/>
              </a:ext>
            </a:extLst>
          </p:cNvPr>
          <p:cNvSpPr txBox="1"/>
          <p:nvPr/>
        </p:nvSpPr>
        <p:spPr>
          <a:xfrm>
            <a:off x="5407128" y="3449344"/>
            <a:ext cx="39081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2E819B5C-1BB6-43F8-8207-E9FFDAEEC82D}"/>
              </a:ext>
            </a:extLst>
          </p:cNvPr>
          <p:cNvSpPr/>
          <p:nvPr/>
        </p:nvSpPr>
        <p:spPr>
          <a:xfrm>
            <a:off x="623411" y="1189386"/>
            <a:ext cx="4325778" cy="5070633"/>
          </a:xfrm>
          <a:custGeom>
            <a:avLst/>
            <a:gdLst>
              <a:gd name="connsiteX0" fmla="*/ 0 w 4325778"/>
              <a:gd name="connsiteY0" fmla="*/ 0 h 5070633"/>
              <a:gd name="connsiteX1" fmla="*/ 4325779 w 4325778"/>
              <a:gd name="connsiteY1" fmla="*/ 0 h 5070633"/>
              <a:gd name="connsiteX2" fmla="*/ 4325779 w 4325778"/>
              <a:gd name="connsiteY2" fmla="*/ 5070634 h 5070633"/>
              <a:gd name="connsiteX3" fmla="*/ 0 w 4325778"/>
              <a:gd name="connsiteY3" fmla="*/ 5070634 h 5070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5778" h="5070633">
                <a:moveTo>
                  <a:pt x="0" y="0"/>
                </a:moveTo>
                <a:lnTo>
                  <a:pt x="4325779" y="0"/>
                </a:lnTo>
                <a:lnTo>
                  <a:pt x="4325779" y="5070634"/>
                </a:lnTo>
                <a:lnTo>
                  <a:pt x="0" y="5070634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6E4A503-AB08-499F-9093-669C4A775656}"/>
              </a:ext>
            </a:extLst>
          </p:cNvPr>
          <p:cNvSpPr txBox="1"/>
          <p:nvPr/>
        </p:nvSpPr>
        <p:spPr>
          <a:xfrm>
            <a:off x="918644" y="2167985"/>
            <a:ext cx="378661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40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Overview</a:t>
            </a:r>
            <a:endParaRPr lang="en-US" sz="40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1666FF3B-F6F7-46AD-9FB5-6E8A58A4E4B6}"/>
              </a:ext>
            </a:extLst>
          </p:cNvPr>
          <p:cNvSpPr txBox="1"/>
          <p:nvPr/>
        </p:nvSpPr>
        <p:spPr>
          <a:xfrm>
            <a:off x="918644" y="3461103"/>
            <a:ext cx="3728906" cy="7330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 Explain the Topic this is Just a Demo So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Replace these text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6180A7FB-C5E1-47A4-8ECB-DB3E512C2208}"/>
              </a:ext>
            </a:extLst>
          </p:cNvPr>
          <p:cNvSpPr txBox="1"/>
          <p:nvPr/>
        </p:nvSpPr>
        <p:spPr>
          <a:xfrm>
            <a:off x="918644" y="1904301"/>
            <a:ext cx="229742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00" spc="0" baseline="0" dirty="0">
                <a:solidFill>
                  <a:schemeClr val="bg1"/>
                </a:solidFill>
                <a:latin typeface="Montserrat SemiBold" panose="00000700000000000000" pitchFamily="2" charset="0"/>
                <a:sym typeface="Montserrat"/>
                <a:rtl val="0"/>
              </a:rPr>
              <a:t>Here Write Your Subtitle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1DAD86F5-BE11-444F-8F07-9AA37DD77D2E}"/>
              </a:ext>
            </a:extLst>
          </p:cNvPr>
          <p:cNvSpPr txBox="1"/>
          <p:nvPr/>
        </p:nvSpPr>
        <p:spPr>
          <a:xfrm>
            <a:off x="918644" y="4314313"/>
            <a:ext cx="3688830" cy="1169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the Presentation Topic this is Just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a Demo So Please Consider Replacing the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Texts with Your Own and Also Try to Add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Something Interesting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741FD89B-CB1C-4A11-AF24-3662D4F66F6C}"/>
              </a:ext>
            </a:extLst>
          </p:cNvPr>
          <p:cNvSpPr txBox="1"/>
          <p:nvPr/>
        </p:nvSpPr>
        <p:spPr>
          <a:xfrm>
            <a:off x="5317236" y="5561127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DEB5F4CE-41C9-44BA-A675-6078C72BDE91}"/>
              </a:ext>
            </a:extLst>
          </p:cNvPr>
          <p:cNvSpPr txBox="1"/>
          <p:nvPr/>
        </p:nvSpPr>
        <p:spPr>
          <a:xfrm>
            <a:off x="5317236" y="5294814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1AAFE018-54B2-4C44-BF46-C669D950D77A}"/>
              </a:ext>
            </a:extLst>
          </p:cNvPr>
          <p:cNvSpPr/>
          <p:nvPr/>
        </p:nvSpPr>
        <p:spPr>
          <a:xfrm>
            <a:off x="5423560" y="4875809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3995B2E4-DAF9-41C1-894A-EF06EE58B545}"/>
              </a:ext>
            </a:extLst>
          </p:cNvPr>
          <p:cNvSpPr txBox="1"/>
          <p:nvPr/>
        </p:nvSpPr>
        <p:spPr>
          <a:xfrm>
            <a:off x="5388694" y="4893201"/>
            <a:ext cx="4276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9D94D198-D337-41AA-B448-AE2DF355710B}"/>
              </a:ext>
            </a:extLst>
          </p:cNvPr>
          <p:cNvSpPr txBox="1"/>
          <p:nvPr/>
        </p:nvSpPr>
        <p:spPr>
          <a:xfrm>
            <a:off x="8689614" y="3850957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47" name="Freeform: Shape 146">
            <a:extLst>
              <a:ext uri="{FF2B5EF4-FFF2-40B4-BE49-F238E27FC236}">
                <a16:creationId xmlns:a16="http://schemas.microsoft.com/office/drawing/2014/main" id="{2F3C12AF-B7F1-40F1-BCB7-56A9ADAC9731}"/>
              </a:ext>
            </a:extLst>
          </p:cNvPr>
          <p:cNvSpPr/>
          <p:nvPr/>
        </p:nvSpPr>
        <p:spPr>
          <a:xfrm>
            <a:off x="8795938" y="3431952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1C602C20-2956-440D-BDB9-F5D06B673950}"/>
              </a:ext>
            </a:extLst>
          </p:cNvPr>
          <p:cNvSpPr txBox="1"/>
          <p:nvPr/>
        </p:nvSpPr>
        <p:spPr>
          <a:xfrm>
            <a:off x="8761072" y="3449344"/>
            <a:ext cx="4276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35DF66B4-DB1F-483F-AA1C-1007248E8A18}"/>
              </a:ext>
            </a:extLst>
          </p:cNvPr>
          <p:cNvSpPr txBox="1"/>
          <p:nvPr/>
        </p:nvSpPr>
        <p:spPr>
          <a:xfrm>
            <a:off x="8689614" y="5561127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8FAA23CC-849E-4C17-9A77-86B138267D51}"/>
              </a:ext>
            </a:extLst>
          </p:cNvPr>
          <p:cNvSpPr txBox="1"/>
          <p:nvPr/>
        </p:nvSpPr>
        <p:spPr>
          <a:xfrm>
            <a:off x="8689614" y="5294814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52" name="Freeform: Shape 151">
            <a:extLst>
              <a:ext uri="{FF2B5EF4-FFF2-40B4-BE49-F238E27FC236}">
                <a16:creationId xmlns:a16="http://schemas.microsoft.com/office/drawing/2014/main" id="{0512072D-9CCB-472E-AF54-5CBEBD7BB775}"/>
              </a:ext>
            </a:extLst>
          </p:cNvPr>
          <p:cNvSpPr/>
          <p:nvPr/>
        </p:nvSpPr>
        <p:spPr>
          <a:xfrm>
            <a:off x="8795938" y="4875809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D080FFB9-E77A-46F8-98AB-7EA1FF29DCF5}"/>
              </a:ext>
            </a:extLst>
          </p:cNvPr>
          <p:cNvSpPr txBox="1"/>
          <p:nvPr/>
        </p:nvSpPr>
        <p:spPr>
          <a:xfrm>
            <a:off x="8751454" y="4893201"/>
            <a:ext cx="44691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D32D78BC-4D66-4557-877D-B1CB4685B39F}"/>
              </a:ext>
            </a:extLst>
          </p:cNvPr>
          <p:cNvSpPr/>
          <p:nvPr/>
        </p:nvSpPr>
        <p:spPr>
          <a:xfrm>
            <a:off x="335280" y="6260019"/>
            <a:ext cx="4897120" cy="5979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A31A0EF4-CC4B-43E9-AA34-D20518819569}"/>
              </a:ext>
            </a:extLst>
          </p:cNvPr>
          <p:cNvSpPr/>
          <p:nvPr/>
        </p:nvSpPr>
        <p:spPr>
          <a:xfrm>
            <a:off x="5244422" y="4585516"/>
            <a:ext cx="6947578" cy="290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557B192D-6F84-4933-BD07-6BA439963095}"/>
              </a:ext>
            </a:extLst>
          </p:cNvPr>
          <p:cNvSpPr/>
          <p:nvPr/>
        </p:nvSpPr>
        <p:spPr>
          <a:xfrm>
            <a:off x="5244422" y="6030665"/>
            <a:ext cx="6947578" cy="82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543C4CBE-941D-4087-BB12-63D1532274D9}"/>
              </a:ext>
            </a:extLst>
          </p:cNvPr>
          <p:cNvSpPr/>
          <p:nvPr/>
        </p:nvSpPr>
        <p:spPr>
          <a:xfrm>
            <a:off x="5244422" y="3142463"/>
            <a:ext cx="6947578" cy="290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3DD4A397-266E-4265-B6F9-163481F6D78F}"/>
              </a:ext>
            </a:extLst>
          </p:cNvPr>
          <p:cNvSpPr/>
          <p:nvPr/>
        </p:nvSpPr>
        <p:spPr>
          <a:xfrm>
            <a:off x="5002743" y="3870601"/>
            <a:ext cx="407561" cy="744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1EB149C9-1A00-431D-9E12-2F2530439A54}"/>
              </a:ext>
            </a:extLst>
          </p:cNvPr>
          <p:cNvSpPr/>
          <p:nvPr/>
        </p:nvSpPr>
        <p:spPr>
          <a:xfrm>
            <a:off x="5002743" y="5307267"/>
            <a:ext cx="407561" cy="744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4C996233-C025-453A-B7AF-12963389FBE8}"/>
              </a:ext>
            </a:extLst>
          </p:cNvPr>
          <p:cNvSpPr/>
          <p:nvPr/>
        </p:nvSpPr>
        <p:spPr>
          <a:xfrm>
            <a:off x="8372486" y="3870601"/>
            <a:ext cx="407561" cy="744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D9D17D05-4D09-43D0-B42A-7ACEFF631B34}"/>
              </a:ext>
            </a:extLst>
          </p:cNvPr>
          <p:cNvSpPr/>
          <p:nvPr/>
        </p:nvSpPr>
        <p:spPr>
          <a:xfrm>
            <a:off x="8372486" y="5307267"/>
            <a:ext cx="407561" cy="744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53333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5" grpId="0"/>
      <p:bldP spid="11" grpId="0"/>
      <p:bldP spid="19" grpId="0" animBg="1"/>
      <p:bldP spid="20" grpId="0"/>
      <p:bldP spid="69" grpId="0" animBg="1"/>
      <p:bldP spid="70" grpId="0"/>
      <p:bldP spid="80" grpId="0"/>
      <p:bldP spid="96" grpId="0"/>
      <p:bldP spid="106" grpId="0"/>
      <p:bldP spid="140" grpId="0"/>
      <p:bldP spid="141" grpId="0"/>
      <p:bldP spid="142" grpId="0" animBg="1"/>
      <p:bldP spid="143" grpId="0"/>
      <p:bldP spid="146" grpId="0"/>
      <p:bldP spid="147" grpId="0" animBg="1"/>
      <p:bldP spid="148" grpId="0"/>
      <p:bldP spid="150" grpId="0"/>
      <p:bldP spid="151" grpId="0"/>
      <p:bldP spid="152" grpId="0" animBg="1"/>
      <p:bldP spid="1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72BF11E-452C-47AD-B9F1-B19EB3A12A8A}"/>
              </a:ext>
            </a:extLst>
          </p:cNvPr>
          <p:cNvSpPr txBox="1"/>
          <p:nvPr/>
        </p:nvSpPr>
        <p:spPr>
          <a:xfrm>
            <a:off x="5317236" y="4117270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C428F453-EC08-4D0E-99CC-958265114977}"/>
              </a:ext>
            </a:extLst>
          </p:cNvPr>
          <p:cNvSpPr txBox="1"/>
          <p:nvPr/>
        </p:nvSpPr>
        <p:spPr>
          <a:xfrm>
            <a:off x="8689614" y="4117270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8927F979-7B19-4124-95C9-4A5DDB2F3ECE}"/>
              </a:ext>
            </a:extLst>
          </p:cNvPr>
          <p:cNvSpPr/>
          <p:nvPr/>
        </p:nvSpPr>
        <p:spPr>
          <a:xfrm>
            <a:off x="5244422" y="4611966"/>
            <a:ext cx="6947578" cy="7405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Picture Placeholder 155">
            <a:extLst>
              <a:ext uri="{FF2B5EF4-FFF2-40B4-BE49-F238E27FC236}">
                <a16:creationId xmlns:a16="http://schemas.microsoft.com/office/drawing/2014/main" id="{8A5E6E21-4AF8-4908-80BF-D92D5AA1026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96B097-7292-435D-8520-0D381F4BBF14}"/>
              </a:ext>
            </a:extLst>
          </p:cNvPr>
          <p:cNvSpPr txBox="1"/>
          <p:nvPr/>
        </p:nvSpPr>
        <p:spPr>
          <a:xfrm>
            <a:off x="5317236" y="3850957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D1CFFD5-7625-45B5-967A-4E1921EFBFD4}"/>
              </a:ext>
            </a:extLst>
          </p:cNvPr>
          <p:cNvSpPr/>
          <p:nvPr/>
        </p:nvSpPr>
        <p:spPr>
          <a:xfrm>
            <a:off x="5423560" y="3431952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14EA938-4086-4F3A-8C8F-10DC0682A7CF}"/>
              </a:ext>
            </a:extLst>
          </p:cNvPr>
          <p:cNvSpPr txBox="1"/>
          <p:nvPr/>
        </p:nvSpPr>
        <p:spPr>
          <a:xfrm>
            <a:off x="5407128" y="3449344"/>
            <a:ext cx="39081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2E819B5C-1BB6-43F8-8207-E9FFDAEEC82D}"/>
              </a:ext>
            </a:extLst>
          </p:cNvPr>
          <p:cNvSpPr/>
          <p:nvPr/>
        </p:nvSpPr>
        <p:spPr>
          <a:xfrm>
            <a:off x="623411" y="1189386"/>
            <a:ext cx="4325778" cy="5070633"/>
          </a:xfrm>
          <a:custGeom>
            <a:avLst/>
            <a:gdLst>
              <a:gd name="connsiteX0" fmla="*/ 0 w 4325778"/>
              <a:gd name="connsiteY0" fmla="*/ 0 h 5070633"/>
              <a:gd name="connsiteX1" fmla="*/ 4325779 w 4325778"/>
              <a:gd name="connsiteY1" fmla="*/ 0 h 5070633"/>
              <a:gd name="connsiteX2" fmla="*/ 4325779 w 4325778"/>
              <a:gd name="connsiteY2" fmla="*/ 5070634 h 5070633"/>
              <a:gd name="connsiteX3" fmla="*/ 0 w 4325778"/>
              <a:gd name="connsiteY3" fmla="*/ 5070634 h 5070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5778" h="5070633">
                <a:moveTo>
                  <a:pt x="0" y="0"/>
                </a:moveTo>
                <a:lnTo>
                  <a:pt x="4325779" y="0"/>
                </a:lnTo>
                <a:lnTo>
                  <a:pt x="4325779" y="5070634"/>
                </a:lnTo>
                <a:lnTo>
                  <a:pt x="0" y="5070634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6E4A503-AB08-499F-9093-669C4A775656}"/>
              </a:ext>
            </a:extLst>
          </p:cNvPr>
          <p:cNvSpPr txBox="1"/>
          <p:nvPr/>
        </p:nvSpPr>
        <p:spPr>
          <a:xfrm>
            <a:off x="918644" y="2167985"/>
            <a:ext cx="378661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40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Overview</a:t>
            </a:r>
            <a:endParaRPr lang="en-US" sz="40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1666FF3B-F6F7-46AD-9FB5-6E8A58A4E4B6}"/>
              </a:ext>
            </a:extLst>
          </p:cNvPr>
          <p:cNvSpPr txBox="1"/>
          <p:nvPr/>
        </p:nvSpPr>
        <p:spPr>
          <a:xfrm>
            <a:off x="918644" y="3461103"/>
            <a:ext cx="3728906" cy="7330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 Explain the Topic this is Just a Demo So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Replace these text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6180A7FB-C5E1-47A4-8ECB-DB3E512C2208}"/>
              </a:ext>
            </a:extLst>
          </p:cNvPr>
          <p:cNvSpPr txBox="1"/>
          <p:nvPr/>
        </p:nvSpPr>
        <p:spPr>
          <a:xfrm>
            <a:off x="918644" y="1904301"/>
            <a:ext cx="229742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00" spc="0" baseline="0" dirty="0">
                <a:solidFill>
                  <a:schemeClr val="bg1"/>
                </a:solidFill>
                <a:latin typeface="Montserrat SemiBold" panose="00000700000000000000" pitchFamily="2" charset="0"/>
                <a:sym typeface="Montserrat"/>
                <a:rtl val="0"/>
              </a:rPr>
              <a:t>Here Write Your Subtitle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1DAD86F5-BE11-444F-8F07-9AA37DD77D2E}"/>
              </a:ext>
            </a:extLst>
          </p:cNvPr>
          <p:cNvSpPr txBox="1"/>
          <p:nvPr/>
        </p:nvSpPr>
        <p:spPr>
          <a:xfrm>
            <a:off x="918644" y="4314313"/>
            <a:ext cx="3688830" cy="1169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the Presentation Topic this is Just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a Demo So Please Consider Replacing the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Texts with Your Own and Also Try to Add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Something Interesting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741FD89B-CB1C-4A11-AF24-3662D4F66F6C}"/>
              </a:ext>
            </a:extLst>
          </p:cNvPr>
          <p:cNvSpPr txBox="1"/>
          <p:nvPr/>
        </p:nvSpPr>
        <p:spPr>
          <a:xfrm>
            <a:off x="5317236" y="5561127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DEB5F4CE-41C9-44BA-A675-6078C72BDE91}"/>
              </a:ext>
            </a:extLst>
          </p:cNvPr>
          <p:cNvSpPr txBox="1"/>
          <p:nvPr/>
        </p:nvSpPr>
        <p:spPr>
          <a:xfrm>
            <a:off x="5317236" y="5294814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1AAFE018-54B2-4C44-BF46-C669D950D77A}"/>
              </a:ext>
            </a:extLst>
          </p:cNvPr>
          <p:cNvSpPr/>
          <p:nvPr/>
        </p:nvSpPr>
        <p:spPr>
          <a:xfrm>
            <a:off x="5423560" y="4875809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3995B2E4-DAF9-41C1-894A-EF06EE58B545}"/>
              </a:ext>
            </a:extLst>
          </p:cNvPr>
          <p:cNvSpPr txBox="1"/>
          <p:nvPr/>
        </p:nvSpPr>
        <p:spPr>
          <a:xfrm>
            <a:off x="5388694" y="4893201"/>
            <a:ext cx="4276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9D94D198-D337-41AA-B448-AE2DF355710B}"/>
              </a:ext>
            </a:extLst>
          </p:cNvPr>
          <p:cNvSpPr txBox="1"/>
          <p:nvPr/>
        </p:nvSpPr>
        <p:spPr>
          <a:xfrm>
            <a:off x="8689614" y="3850957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47" name="Freeform: Shape 146">
            <a:extLst>
              <a:ext uri="{FF2B5EF4-FFF2-40B4-BE49-F238E27FC236}">
                <a16:creationId xmlns:a16="http://schemas.microsoft.com/office/drawing/2014/main" id="{2F3C12AF-B7F1-40F1-BCB7-56A9ADAC9731}"/>
              </a:ext>
            </a:extLst>
          </p:cNvPr>
          <p:cNvSpPr/>
          <p:nvPr/>
        </p:nvSpPr>
        <p:spPr>
          <a:xfrm>
            <a:off x="8795938" y="3431952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1C602C20-2956-440D-BDB9-F5D06B673950}"/>
              </a:ext>
            </a:extLst>
          </p:cNvPr>
          <p:cNvSpPr txBox="1"/>
          <p:nvPr/>
        </p:nvSpPr>
        <p:spPr>
          <a:xfrm>
            <a:off x="8761072" y="3449344"/>
            <a:ext cx="4276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35DF66B4-DB1F-483F-AA1C-1007248E8A18}"/>
              </a:ext>
            </a:extLst>
          </p:cNvPr>
          <p:cNvSpPr txBox="1"/>
          <p:nvPr/>
        </p:nvSpPr>
        <p:spPr>
          <a:xfrm>
            <a:off x="8689614" y="5561127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8FAA23CC-849E-4C17-9A77-86B138267D51}"/>
              </a:ext>
            </a:extLst>
          </p:cNvPr>
          <p:cNvSpPr txBox="1"/>
          <p:nvPr/>
        </p:nvSpPr>
        <p:spPr>
          <a:xfrm>
            <a:off x="8689614" y="5294814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52" name="Freeform: Shape 151">
            <a:extLst>
              <a:ext uri="{FF2B5EF4-FFF2-40B4-BE49-F238E27FC236}">
                <a16:creationId xmlns:a16="http://schemas.microsoft.com/office/drawing/2014/main" id="{0512072D-9CCB-472E-AF54-5CBEBD7BB775}"/>
              </a:ext>
            </a:extLst>
          </p:cNvPr>
          <p:cNvSpPr/>
          <p:nvPr/>
        </p:nvSpPr>
        <p:spPr>
          <a:xfrm>
            <a:off x="8795938" y="4875809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D080FFB9-E77A-46F8-98AB-7EA1FF29DCF5}"/>
              </a:ext>
            </a:extLst>
          </p:cNvPr>
          <p:cNvSpPr txBox="1"/>
          <p:nvPr/>
        </p:nvSpPr>
        <p:spPr>
          <a:xfrm>
            <a:off x="8751454" y="4893201"/>
            <a:ext cx="44691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D32D78BC-4D66-4557-877D-B1CB4685B39F}"/>
              </a:ext>
            </a:extLst>
          </p:cNvPr>
          <p:cNvSpPr/>
          <p:nvPr/>
        </p:nvSpPr>
        <p:spPr>
          <a:xfrm>
            <a:off x="335280" y="6260019"/>
            <a:ext cx="4897120" cy="5979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11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53333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33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38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46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51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3" presetClass="entr" presetSubtype="16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58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635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5" grpId="0"/>
      <p:bldP spid="11" grpId="0"/>
      <p:bldP spid="19" grpId="0" animBg="1"/>
      <p:bldP spid="20" grpId="0"/>
      <p:bldP spid="69" grpId="0" animBg="1"/>
      <p:bldP spid="70" grpId="0"/>
      <p:bldP spid="80" grpId="0"/>
      <p:bldP spid="96" grpId="0"/>
      <p:bldP spid="106" grpId="0"/>
      <p:bldP spid="140" grpId="0"/>
      <p:bldP spid="141" grpId="0"/>
      <p:bldP spid="142" grpId="0" animBg="1"/>
      <p:bldP spid="143" grpId="0"/>
      <p:bldP spid="146" grpId="0"/>
      <p:bldP spid="147" grpId="0" animBg="1"/>
      <p:bldP spid="148" grpId="0"/>
      <p:bldP spid="150" grpId="0"/>
      <p:bldP spid="151" grpId="0"/>
      <p:bldP spid="152" grpId="0" animBg="1"/>
      <p:bldP spid="1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DE21E551-8E81-49F5-8DC2-FA1FA7B1CFA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2BF11E-452C-47AD-B9F1-B19EB3A12A8A}"/>
              </a:ext>
            </a:extLst>
          </p:cNvPr>
          <p:cNvSpPr txBox="1"/>
          <p:nvPr/>
        </p:nvSpPr>
        <p:spPr>
          <a:xfrm>
            <a:off x="5317236" y="4117270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C428F453-EC08-4D0E-99CC-958265114977}"/>
              </a:ext>
            </a:extLst>
          </p:cNvPr>
          <p:cNvSpPr txBox="1"/>
          <p:nvPr/>
        </p:nvSpPr>
        <p:spPr>
          <a:xfrm>
            <a:off x="8689614" y="4117270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8927F979-7B19-4124-95C9-4A5DDB2F3ECE}"/>
              </a:ext>
            </a:extLst>
          </p:cNvPr>
          <p:cNvSpPr/>
          <p:nvPr/>
        </p:nvSpPr>
        <p:spPr>
          <a:xfrm>
            <a:off x="5244422" y="4611966"/>
            <a:ext cx="6947578" cy="7405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96B097-7292-435D-8520-0D381F4BBF14}"/>
              </a:ext>
            </a:extLst>
          </p:cNvPr>
          <p:cNvSpPr txBox="1"/>
          <p:nvPr/>
        </p:nvSpPr>
        <p:spPr>
          <a:xfrm>
            <a:off x="5317236" y="3850957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D1CFFD5-7625-45B5-967A-4E1921EFBFD4}"/>
              </a:ext>
            </a:extLst>
          </p:cNvPr>
          <p:cNvSpPr/>
          <p:nvPr/>
        </p:nvSpPr>
        <p:spPr>
          <a:xfrm>
            <a:off x="5423560" y="3431952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14EA938-4086-4F3A-8C8F-10DC0682A7CF}"/>
              </a:ext>
            </a:extLst>
          </p:cNvPr>
          <p:cNvSpPr txBox="1"/>
          <p:nvPr/>
        </p:nvSpPr>
        <p:spPr>
          <a:xfrm>
            <a:off x="5407128" y="3449344"/>
            <a:ext cx="39081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2E819B5C-1BB6-43F8-8207-E9FFDAEEC82D}"/>
              </a:ext>
            </a:extLst>
          </p:cNvPr>
          <p:cNvSpPr/>
          <p:nvPr/>
        </p:nvSpPr>
        <p:spPr>
          <a:xfrm>
            <a:off x="623411" y="1189386"/>
            <a:ext cx="4325778" cy="5070633"/>
          </a:xfrm>
          <a:custGeom>
            <a:avLst/>
            <a:gdLst>
              <a:gd name="connsiteX0" fmla="*/ 0 w 4325778"/>
              <a:gd name="connsiteY0" fmla="*/ 0 h 5070633"/>
              <a:gd name="connsiteX1" fmla="*/ 4325779 w 4325778"/>
              <a:gd name="connsiteY1" fmla="*/ 0 h 5070633"/>
              <a:gd name="connsiteX2" fmla="*/ 4325779 w 4325778"/>
              <a:gd name="connsiteY2" fmla="*/ 5070634 h 5070633"/>
              <a:gd name="connsiteX3" fmla="*/ 0 w 4325778"/>
              <a:gd name="connsiteY3" fmla="*/ 5070634 h 5070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5778" h="5070633">
                <a:moveTo>
                  <a:pt x="0" y="0"/>
                </a:moveTo>
                <a:lnTo>
                  <a:pt x="4325779" y="0"/>
                </a:lnTo>
                <a:lnTo>
                  <a:pt x="4325779" y="5070634"/>
                </a:lnTo>
                <a:lnTo>
                  <a:pt x="0" y="5070634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6E4A503-AB08-499F-9093-669C4A775656}"/>
              </a:ext>
            </a:extLst>
          </p:cNvPr>
          <p:cNvSpPr txBox="1"/>
          <p:nvPr/>
        </p:nvSpPr>
        <p:spPr>
          <a:xfrm>
            <a:off x="918644" y="2167985"/>
            <a:ext cx="378661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40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Overview</a:t>
            </a:r>
            <a:endParaRPr lang="en-US" sz="40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1666FF3B-F6F7-46AD-9FB5-6E8A58A4E4B6}"/>
              </a:ext>
            </a:extLst>
          </p:cNvPr>
          <p:cNvSpPr txBox="1"/>
          <p:nvPr/>
        </p:nvSpPr>
        <p:spPr>
          <a:xfrm>
            <a:off x="918644" y="3461103"/>
            <a:ext cx="3728906" cy="7330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 Explain the Topic this is Just a Demo So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Replace these text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6180A7FB-C5E1-47A4-8ECB-DB3E512C2208}"/>
              </a:ext>
            </a:extLst>
          </p:cNvPr>
          <p:cNvSpPr txBox="1"/>
          <p:nvPr/>
        </p:nvSpPr>
        <p:spPr>
          <a:xfrm>
            <a:off x="918644" y="1904301"/>
            <a:ext cx="229742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00" spc="0" baseline="0" dirty="0">
                <a:solidFill>
                  <a:schemeClr val="bg1"/>
                </a:solidFill>
                <a:latin typeface="Montserrat SemiBold" panose="00000700000000000000" pitchFamily="2" charset="0"/>
                <a:sym typeface="Montserrat"/>
                <a:rtl val="0"/>
              </a:rPr>
              <a:t>Here Write Your Subtitle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1DAD86F5-BE11-444F-8F07-9AA37DD77D2E}"/>
              </a:ext>
            </a:extLst>
          </p:cNvPr>
          <p:cNvSpPr txBox="1"/>
          <p:nvPr/>
        </p:nvSpPr>
        <p:spPr>
          <a:xfrm>
            <a:off x="918644" y="4314313"/>
            <a:ext cx="3688830" cy="1169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the Presentation Topic this is Just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a Demo So Please Consider Replacing the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Texts with Your Own and Also Try to Add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Something Interesting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741FD89B-CB1C-4A11-AF24-3662D4F66F6C}"/>
              </a:ext>
            </a:extLst>
          </p:cNvPr>
          <p:cNvSpPr txBox="1"/>
          <p:nvPr/>
        </p:nvSpPr>
        <p:spPr>
          <a:xfrm>
            <a:off x="5317236" y="5561127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DEB5F4CE-41C9-44BA-A675-6078C72BDE91}"/>
              </a:ext>
            </a:extLst>
          </p:cNvPr>
          <p:cNvSpPr txBox="1"/>
          <p:nvPr/>
        </p:nvSpPr>
        <p:spPr>
          <a:xfrm>
            <a:off x="5317236" y="5294814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1AAFE018-54B2-4C44-BF46-C669D950D77A}"/>
              </a:ext>
            </a:extLst>
          </p:cNvPr>
          <p:cNvSpPr/>
          <p:nvPr/>
        </p:nvSpPr>
        <p:spPr>
          <a:xfrm>
            <a:off x="5423560" y="4875809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3995B2E4-DAF9-41C1-894A-EF06EE58B545}"/>
              </a:ext>
            </a:extLst>
          </p:cNvPr>
          <p:cNvSpPr txBox="1"/>
          <p:nvPr/>
        </p:nvSpPr>
        <p:spPr>
          <a:xfrm>
            <a:off x="5388694" y="4893201"/>
            <a:ext cx="4276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9D94D198-D337-41AA-B448-AE2DF355710B}"/>
              </a:ext>
            </a:extLst>
          </p:cNvPr>
          <p:cNvSpPr txBox="1"/>
          <p:nvPr/>
        </p:nvSpPr>
        <p:spPr>
          <a:xfrm>
            <a:off x="8689614" y="3850957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47" name="Freeform: Shape 146">
            <a:extLst>
              <a:ext uri="{FF2B5EF4-FFF2-40B4-BE49-F238E27FC236}">
                <a16:creationId xmlns:a16="http://schemas.microsoft.com/office/drawing/2014/main" id="{2F3C12AF-B7F1-40F1-BCB7-56A9ADAC9731}"/>
              </a:ext>
            </a:extLst>
          </p:cNvPr>
          <p:cNvSpPr/>
          <p:nvPr/>
        </p:nvSpPr>
        <p:spPr>
          <a:xfrm>
            <a:off x="8795938" y="3431952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1C602C20-2956-440D-BDB9-F5D06B673950}"/>
              </a:ext>
            </a:extLst>
          </p:cNvPr>
          <p:cNvSpPr txBox="1"/>
          <p:nvPr/>
        </p:nvSpPr>
        <p:spPr>
          <a:xfrm>
            <a:off x="8761072" y="3449344"/>
            <a:ext cx="4276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35DF66B4-DB1F-483F-AA1C-1007248E8A18}"/>
              </a:ext>
            </a:extLst>
          </p:cNvPr>
          <p:cNvSpPr txBox="1"/>
          <p:nvPr/>
        </p:nvSpPr>
        <p:spPr>
          <a:xfrm>
            <a:off x="8689614" y="5561127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8FAA23CC-849E-4C17-9A77-86B138267D51}"/>
              </a:ext>
            </a:extLst>
          </p:cNvPr>
          <p:cNvSpPr txBox="1"/>
          <p:nvPr/>
        </p:nvSpPr>
        <p:spPr>
          <a:xfrm>
            <a:off x="8689614" y="5294814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52" name="Freeform: Shape 151">
            <a:extLst>
              <a:ext uri="{FF2B5EF4-FFF2-40B4-BE49-F238E27FC236}">
                <a16:creationId xmlns:a16="http://schemas.microsoft.com/office/drawing/2014/main" id="{0512072D-9CCB-472E-AF54-5CBEBD7BB775}"/>
              </a:ext>
            </a:extLst>
          </p:cNvPr>
          <p:cNvSpPr/>
          <p:nvPr/>
        </p:nvSpPr>
        <p:spPr>
          <a:xfrm>
            <a:off x="8795938" y="4875809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D080FFB9-E77A-46F8-98AB-7EA1FF29DCF5}"/>
              </a:ext>
            </a:extLst>
          </p:cNvPr>
          <p:cNvSpPr txBox="1"/>
          <p:nvPr/>
        </p:nvSpPr>
        <p:spPr>
          <a:xfrm>
            <a:off x="8751454" y="4893201"/>
            <a:ext cx="44691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D32D78BC-4D66-4557-877D-B1CB4685B39F}"/>
              </a:ext>
            </a:extLst>
          </p:cNvPr>
          <p:cNvSpPr/>
          <p:nvPr/>
        </p:nvSpPr>
        <p:spPr>
          <a:xfrm>
            <a:off x="335280" y="6260019"/>
            <a:ext cx="4897120" cy="5979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A31A0EF4-CC4B-43E9-AA34-D20518819569}"/>
              </a:ext>
            </a:extLst>
          </p:cNvPr>
          <p:cNvSpPr/>
          <p:nvPr/>
        </p:nvSpPr>
        <p:spPr>
          <a:xfrm>
            <a:off x="5244422" y="4585516"/>
            <a:ext cx="6947578" cy="290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557B192D-6F84-4933-BD07-6BA439963095}"/>
              </a:ext>
            </a:extLst>
          </p:cNvPr>
          <p:cNvSpPr/>
          <p:nvPr/>
        </p:nvSpPr>
        <p:spPr>
          <a:xfrm>
            <a:off x="5244422" y="6030665"/>
            <a:ext cx="6947578" cy="82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543C4CBE-941D-4087-BB12-63D1532274D9}"/>
              </a:ext>
            </a:extLst>
          </p:cNvPr>
          <p:cNvSpPr/>
          <p:nvPr/>
        </p:nvSpPr>
        <p:spPr>
          <a:xfrm>
            <a:off x="5244422" y="3142463"/>
            <a:ext cx="6947578" cy="290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3DD4A397-266E-4265-B6F9-163481F6D78F}"/>
              </a:ext>
            </a:extLst>
          </p:cNvPr>
          <p:cNvSpPr/>
          <p:nvPr/>
        </p:nvSpPr>
        <p:spPr>
          <a:xfrm>
            <a:off x="5002743" y="3870601"/>
            <a:ext cx="407561" cy="744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1EB149C9-1A00-431D-9E12-2F2530439A54}"/>
              </a:ext>
            </a:extLst>
          </p:cNvPr>
          <p:cNvSpPr/>
          <p:nvPr/>
        </p:nvSpPr>
        <p:spPr>
          <a:xfrm>
            <a:off x="5002743" y="5307267"/>
            <a:ext cx="407561" cy="744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4C996233-C025-453A-B7AF-12963389FBE8}"/>
              </a:ext>
            </a:extLst>
          </p:cNvPr>
          <p:cNvSpPr/>
          <p:nvPr/>
        </p:nvSpPr>
        <p:spPr>
          <a:xfrm>
            <a:off x="8372486" y="3870601"/>
            <a:ext cx="407561" cy="744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D9D17D05-4D09-43D0-B42A-7ACEFF631B34}"/>
              </a:ext>
            </a:extLst>
          </p:cNvPr>
          <p:cNvSpPr/>
          <p:nvPr/>
        </p:nvSpPr>
        <p:spPr>
          <a:xfrm>
            <a:off x="8372486" y="5307267"/>
            <a:ext cx="407561" cy="744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840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53333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5" grpId="0"/>
      <p:bldP spid="11" grpId="0"/>
      <p:bldP spid="19" grpId="0" animBg="1"/>
      <p:bldP spid="20" grpId="0"/>
      <p:bldP spid="69" grpId="0" animBg="1"/>
      <p:bldP spid="70" grpId="0"/>
      <p:bldP spid="80" grpId="0"/>
      <p:bldP spid="96" grpId="0"/>
      <p:bldP spid="106" grpId="0"/>
      <p:bldP spid="140" grpId="0"/>
      <p:bldP spid="141" grpId="0"/>
      <p:bldP spid="142" grpId="0" animBg="1"/>
      <p:bldP spid="143" grpId="0"/>
      <p:bldP spid="146" grpId="0"/>
      <p:bldP spid="147" grpId="0" animBg="1"/>
      <p:bldP spid="148" grpId="0"/>
      <p:bldP spid="150" grpId="0"/>
      <p:bldP spid="151" grpId="0"/>
      <p:bldP spid="152" grpId="0" animBg="1"/>
      <p:bldP spid="1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72BF11E-452C-47AD-B9F1-B19EB3A12A8A}"/>
              </a:ext>
            </a:extLst>
          </p:cNvPr>
          <p:cNvSpPr txBox="1"/>
          <p:nvPr/>
        </p:nvSpPr>
        <p:spPr>
          <a:xfrm>
            <a:off x="5317236" y="4117270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C428F453-EC08-4D0E-99CC-958265114977}"/>
              </a:ext>
            </a:extLst>
          </p:cNvPr>
          <p:cNvSpPr txBox="1"/>
          <p:nvPr/>
        </p:nvSpPr>
        <p:spPr>
          <a:xfrm>
            <a:off x="8689614" y="4117270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8927F979-7B19-4124-95C9-4A5DDB2F3ECE}"/>
              </a:ext>
            </a:extLst>
          </p:cNvPr>
          <p:cNvSpPr/>
          <p:nvPr/>
        </p:nvSpPr>
        <p:spPr>
          <a:xfrm>
            <a:off x="5244422" y="4611966"/>
            <a:ext cx="6947578" cy="7405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Picture Placeholder 155">
            <a:extLst>
              <a:ext uri="{FF2B5EF4-FFF2-40B4-BE49-F238E27FC236}">
                <a16:creationId xmlns:a16="http://schemas.microsoft.com/office/drawing/2014/main" id="{8A5E6E21-4AF8-4908-80BF-D92D5AA1026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96B097-7292-435D-8520-0D381F4BBF14}"/>
              </a:ext>
            </a:extLst>
          </p:cNvPr>
          <p:cNvSpPr txBox="1"/>
          <p:nvPr/>
        </p:nvSpPr>
        <p:spPr>
          <a:xfrm>
            <a:off x="5317236" y="3850957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D1CFFD5-7625-45B5-967A-4E1921EFBFD4}"/>
              </a:ext>
            </a:extLst>
          </p:cNvPr>
          <p:cNvSpPr/>
          <p:nvPr/>
        </p:nvSpPr>
        <p:spPr>
          <a:xfrm>
            <a:off x="5423560" y="3431952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14EA938-4086-4F3A-8C8F-10DC0682A7CF}"/>
              </a:ext>
            </a:extLst>
          </p:cNvPr>
          <p:cNvSpPr txBox="1"/>
          <p:nvPr/>
        </p:nvSpPr>
        <p:spPr>
          <a:xfrm>
            <a:off x="5407128" y="3449344"/>
            <a:ext cx="39081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2E819B5C-1BB6-43F8-8207-E9FFDAEEC82D}"/>
              </a:ext>
            </a:extLst>
          </p:cNvPr>
          <p:cNvSpPr/>
          <p:nvPr/>
        </p:nvSpPr>
        <p:spPr>
          <a:xfrm>
            <a:off x="623411" y="1189386"/>
            <a:ext cx="4325778" cy="5070633"/>
          </a:xfrm>
          <a:custGeom>
            <a:avLst/>
            <a:gdLst>
              <a:gd name="connsiteX0" fmla="*/ 0 w 4325778"/>
              <a:gd name="connsiteY0" fmla="*/ 0 h 5070633"/>
              <a:gd name="connsiteX1" fmla="*/ 4325779 w 4325778"/>
              <a:gd name="connsiteY1" fmla="*/ 0 h 5070633"/>
              <a:gd name="connsiteX2" fmla="*/ 4325779 w 4325778"/>
              <a:gd name="connsiteY2" fmla="*/ 5070634 h 5070633"/>
              <a:gd name="connsiteX3" fmla="*/ 0 w 4325778"/>
              <a:gd name="connsiteY3" fmla="*/ 5070634 h 5070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5778" h="5070633">
                <a:moveTo>
                  <a:pt x="0" y="0"/>
                </a:moveTo>
                <a:lnTo>
                  <a:pt x="4325779" y="0"/>
                </a:lnTo>
                <a:lnTo>
                  <a:pt x="4325779" y="5070634"/>
                </a:lnTo>
                <a:lnTo>
                  <a:pt x="0" y="5070634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6E4A503-AB08-499F-9093-669C4A775656}"/>
              </a:ext>
            </a:extLst>
          </p:cNvPr>
          <p:cNvSpPr txBox="1"/>
          <p:nvPr/>
        </p:nvSpPr>
        <p:spPr>
          <a:xfrm>
            <a:off x="918644" y="2167985"/>
            <a:ext cx="378661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40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Overview</a:t>
            </a:r>
            <a:endParaRPr lang="en-US" sz="40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1666FF3B-F6F7-46AD-9FB5-6E8A58A4E4B6}"/>
              </a:ext>
            </a:extLst>
          </p:cNvPr>
          <p:cNvSpPr txBox="1"/>
          <p:nvPr/>
        </p:nvSpPr>
        <p:spPr>
          <a:xfrm>
            <a:off x="918644" y="3461103"/>
            <a:ext cx="3728906" cy="7330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 Explain the Topic this is Just a Demo So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Replace these text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6180A7FB-C5E1-47A4-8ECB-DB3E512C2208}"/>
              </a:ext>
            </a:extLst>
          </p:cNvPr>
          <p:cNvSpPr txBox="1"/>
          <p:nvPr/>
        </p:nvSpPr>
        <p:spPr>
          <a:xfrm>
            <a:off x="918644" y="1904301"/>
            <a:ext cx="229742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00" spc="0" baseline="0" dirty="0">
                <a:solidFill>
                  <a:schemeClr val="bg1"/>
                </a:solidFill>
                <a:latin typeface="Montserrat SemiBold" panose="00000700000000000000" pitchFamily="2" charset="0"/>
                <a:sym typeface="Montserrat"/>
                <a:rtl val="0"/>
              </a:rPr>
              <a:t>Here Write Your Subtitle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1DAD86F5-BE11-444F-8F07-9AA37DD77D2E}"/>
              </a:ext>
            </a:extLst>
          </p:cNvPr>
          <p:cNvSpPr txBox="1"/>
          <p:nvPr/>
        </p:nvSpPr>
        <p:spPr>
          <a:xfrm>
            <a:off x="918644" y="4314313"/>
            <a:ext cx="3688830" cy="1169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the Presentation Topic this is Just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a Demo So Please Consider Replacing the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Texts with Your Own and Also Try to Add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Something Interesting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741FD89B-CB1C-4A11-AF24-3662D4F66F6C}"/>
              </a:ext>
            </a:extLst>
          </p:cNvPr>
          <p:cNvSpPr txBox="1"/>
          <p:nvPr/>
        </p:nvSpPr>
        <p:spPr>
          <a:xfrm>
            <a:off x="5317236" y="5561127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DEB5F4CE-41C9-44BA-A675-6078C72BDE91}"/>
              </a:ext>
            </a:extLst>
          </p:cNvPr>
          <p:cNvSpPr txBox="1"/>
          <p:nvPr/>
        </p:nvSpPr>
        <p:spPr>
          <a:xfrm>
            <a:off x="5317236" y="5294814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1AAFE018-54B2-4C44-BF46-C669D950D77A}"/>
              </a:ext>
            </a:extLst>
          </p:cNvPr>
          <p:cNvSpPr/>
          <p:nvPr/>
        </p:nvSpPr>
        <p:spPr>
          <a:xfrm>
            <a:off x="5423560" y="4875809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3995B2E4-DAF9-41C1-894A-EF06EE58B545}"/>
              </a:ext>
            </a:extLst>
          </p:cNvPr>
          <p:cNvSpPr txBox="1"/>
          <p:nvPr/>
        </p:nvSpPr>
        <p:spPr>
          <a:xfrm>
            <a:off x="5388694" y="4893201"/>
            <a:ext cx="4276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9D94D198-D337-41AA-B448-AE2DF355710B}"/>
              </a:ext>
            </a:extLst>
          </p:cNvPr>
          <p:cNvSpPr txBox="1"/>
          <p:nvPr/>
        </p:nvSpPr>
        <p:spPr>
          <a:xfrm>
            <a:off x="8689614" y="3850957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47" name="Freeform: Shape 146">
            <a:extLst>
              <a:ext uri="{FF2B5EF4-FFF2-40B4-BE49-F238E27FC236}">
                <a16:creationId xmlns:a16="http://schemas.microsoft.com/office/drawing/2014/main" id="{2F3C12AF-B7F1-40F1-BCB7-56A9ADAC9731}"/>
              </a:ext>
            </a:extLst>
          </p:cNvPr>
          <p:cNvSpPr/>
          <p:nvPr/>
        </p:nvSpPr>
        <p:spPr>
          <a:xfrm>
            <a:off x="8795938" y="3431952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1C602C20-2956-440D-BDB9-F5D06B673950}"/>
              </a:ext>
            </a:extLst>
          </p:cNvPr>
          <p:cNvSpPr txBox="1"/>
          <p:nvPr/>
        </p:nvSpPr>
        <p:spPr>
          <a:xfrm>
            <a:off x="8761072" y="3449344"/>
            <a:ext cx="4276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35DF66B4-DB1F-483F-AA1C-1007248E8A18}"/>
              </a:ext>
            </a:extLst>
          </p:cNvPr>
          <p:cNvSpPr txBox="1"/>
          <p:nvPr/>
        </p:nvSpPr>
        <p:spPr>
          <a:xfrm>
            <a:off x="8689614" y="5561127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8FAA23CC-849E-4C17-9A77-86B138267D51}"/>
              </a:ext>
            </a:extLst>
          </p:cNvPr>
          <p:cNvSpPr txBox="1"/>
          <p:nvPr/>
        </p:nvSpPr>
        <p:spPr>
          <a:xfrm>
            <a:off x="8689614" y="5294814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52" name="Freeform: Shape 151">
            <a:extLst>
              <a:ext uri="{FF2B5EF4-FFF2-40B4-BE49-F238E27FC236}">
                <a16:creationId xmlns:a16="http://schemas.microsoft.com/office/drawing/2014/main" id="{0512072D-9CCB-472E-AF54-5CBEBD7BB775}"/>
              </a:ext>
            </a:extLst>
          </p:cNvPr>
          <p:cNvSpPr/>
          <p:nvPr/>
        </p:nvSpPr>
        <p:spPr>
          <a:xfrm>
            <a:off x="8795938" y="4875809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D080FFB9-E77A-46F8-98AB-7EA1FF29DCF5}"/>
              </a:ext>
            </a:extLst>
          </p:cNvPr>
          <p:cNvSpPr txBox="1"/>
          <p:nvPr/>
        </p:nvSpPr>
        <p:spPr>
          <a:xfrm>
            <a:off x="8751454" y="4893201"/>
            <a:ext cx="44691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D32D78BC-4D66-4557-877D-B1CB4685B39F}"/>
              </a:ext>
            </a:extLst>
          </p:cNvPr>
          <p:cNvSpPr/>
          <p:nvPr/>
        </p:nvSpPr>
        <p:spPr>
          <a:xfrm>
            <a:off x="335280" y="6260019"/>
            <a:ext cx="4897120" cy="5979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A31A0EF4-CC4B-43E9-AA34-D20518819569}"/>
              </a:ext>
            </a:extLst>
          </p:cNvPr>
          <p:cNvSpPr/>
          <p:nvPr/>
        </p:nvSpPr>
        <p:spPr>
          <a:xfrm>
            <a:off x="5244422" y="4585516"/>
            <a:ext cx="6947578" cy="290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557B192D-6F84-4933-BD07-6BA439963095}"/>
              </a:ext>
            </a:extLst>
          </p:cNvPr>
          <p:cNvSpPr/>
          <p:nvPr/>
        </p:nvSpPr>
        <p:spPr>
          <a:xfrm>
            <a:off x="5244422" y="6030665"/>
            <a:ext cx="6947578" cy="82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543C4CBE-941D-4087-BB12-63D1532274D9}"/>
              </a:ext>
            </a:extLst>
          </p:cNvPr>
          <p:cNvSpPr/>
          <p:nvPr/>
        </p:nvSpPr>
        <p:spPr>
          <a:xfrm>
            <a:off x="5244422" y="3142463"/>
            <a:ext cx="6947578" cy="290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3DD4A397-266E-4265-B6F9-163481F6D78F}"/>
              </a:ext>
            </a:extLst>
          </p:cNvPr>
          <p:cNvSpPr/>
          <p:nvPr/>
        </p:nvSpPr>
        <p:spPr>
          <a:xfrm>
            <a:off x="5002743" y="3870601"/>
            <a:ext cx="407561" cy="744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1EB149C9-1A00-431D-9E12-2F2530439A54}"/>
              </a:ext>
            </a:extLst>
          </p:cNvPr>
          <p:cNvSpPr/>
          <p:nvPr/>
        </p:nvSpPr>
        <p:spPr>
          <a:xfrm>
            <a:off x="5002743" y="5307267"/>
            <a:ext cx="407561" cy="744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4C996233-C025-453A-B7AF-12963389FBE8}"/>
              </a:ext>
            </a:extLst>
          </p:cNvPr>
          <p:cNvSpPr/>
          <p:nvPr/>
        </p:nvSpPr>
        <p:spPr>
          <a:xfrm>
            <a:off x="8372486" y="3870601"/>
            <a:ext cx="407561" cy="744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D9D17D05-4D09-43D0-B42A-7ACEFF631B34}"/>
              </a:ext>
            </a:extLst>
          </p:cNvPr>
          <p:cNvSpPr/>
          <p:nvPr/>
        </p:nvSpPr>
        <p:spPr>
          <a:xfrm>
            <a:off x="8372486" y="5307267"/>
            <a:ext cx="407561" cy="744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7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53333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5" grpId="0"/>
      <p:bldP spid="11" grpId="0"/>
      <p:bldP spid="19" grpId="0" animBg="1"/>
      <p:bldP spid="20" grpId="0"/>
      <p:bldP spid="69" grpId="0" animBg="1"/>
      <p:bldP spid="70" grpId="0"/>
      <p:bldP spid="80" grpId="0"/>
      <p:bldP spid="96" grpId="0"/>
      <p:bldP spid="106" grpId="0"/>
      <p:bldP spid="140" grpId="0"/>
      <p:bldP spid="141" grpId="0"/>
      <p:bldP spid="142" grpId="0" animBg="1"/>
      <p:bldP spid="143" grpId="0"/>
      <p:bldP spid="146" grpId="0"/>
      <p:bldP spid="147" grpId="0" animBg="1"/>
      <p:bldP spid="148" grpId="0"/>
      <p:bldP spid="150" grpId="0"/>
      <p:bldP spid="151" grpId="0"/>
      <p:bldP spid="152" grpId="0" animBg="1"/>
      <p:bldP spid="1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72BF11E-452C-47AD-B9F1-B19EB3A12A8A}"/>
              </a:ext>
            </a:extLst>
          </p:cNvPr>
          <p:cNvSpPr txBox="1"/>
          <p:nvPr/>
        </p:nvSpPr>
        <p:spPr>
          <a:xfrm>
            <a:off x="5317236" y="4117270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C428F453-EC08-4D0E-99CC-958265114977}"/>
              </a:ext>
            </a:extLst>
          </p:cNvPr>
          <p:cNvSpPr txBox="1"/>
          <p:nvPr/>
        </p:nvSpPr>
        <p:spPr>
          <a:xfrm>
            <a:off x="8689614" y="4117270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8927F979-7B19-4124-95C9-4A5DDB2F3ECE}"/>
              </a:ext>
            </a:extLst>
          </p:cNvPr>
          <p:cNvSpPr/>
          <p:nvPr/>
        </p:nvSpPr>
        <p:spPr>
          <a:xfrm>
            <a:off x="5244422" y="4611966"/>
            <a:ext cx="6947578" cy="7405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Picture Placeholder 155">
            <a:extLst>
              <a:ext uri="{FF2B5EF4-FFF2-40B4-BE49-F238E27FC236}">
                <a16:creationId xmlns:a16="http://schemas.microsoft.com/office/drawing/2014/main" id="{8A5E6E21-4AF8-4908-80BF-D92D5AA1026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96B097-7292-435D-8520-0D381F4BBF14}"/>
              </a:ext>
            </a:extLst>
          </p:cNvPr>
          <p:cNvSpPr txBox="1"/>
          <p:nvPr/>
        </p:nvSpPr>
        <p:spPr>
          <a:xfrm>
            <a:off x="5317236" y="3850957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D1CFFD5-7625-45B5-967A-4E1921EFBFD4}"/>
              </a:ext>
            </a:extLst>
          </p:cNvPr>
          <p:cNvSpPr/>
          <p:nvPr/>
        </p:nvSpPr>
        <p:spPr>
          <a:xfrm>
            <a:off x="5423560" y="3431952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14EA938-4086-4F3A-8C8F-10DC0682A7CF}"/>
              </a:ext>
            </a:extLst>
          </p:cNvPr>
          <p:cNvSpPr txBox="1"/>
          <p:nvPr/>
        </p:nvSpPr>
        <p:spPr>
          <a:xfrm>
            <a:off x="5407128" y="3449344"/>
            <a:ext cx="39081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2E819B5C-1BB6-43F8-8207-E9FFDAEEC82D}"/>
              </a:ext>
            </a:extLst>
          </p:cNvPr>
          <p:cNvSpPr/>
          <p:nvPr/>
        </p:nvSpPr>
        <p:spPr>
          <a:xfrm>
            <a:off x="623411" y="1189386"/>
            <a:ext cx="4325778" cy="5070633"/>
          </a:xfrm>
          <a:custGeom>
            <a:avLst/>
            <a:gdLst>
              <a:gd name="connsiteX0" fmla="*/ 0 w 4325778"/>
              <a:gd name="connsiteY0" fmla="*/ 0 h 5070633"/>
              <a:gd name="connsiteX1" fmla="*/ 4325779 w 4325778"/>
              <a:gd name="connsiteY1" fmla="*/ 0 h 5070633"/>
              <a:gd name="connsiteX2" fmla="*/ 4325779 w 4325778"/>
              <a:gd name="connsiteY2" fmla="*/ 5070634 h 5070633"/>
              <a:gd name="connsiteX3" fmla="*/ 0 w 4325778"/>
              <a:gd name="connsiteY3" fmla="*/ 5070634 h 5070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5778" h="5070633">
                <a:moveTo>
                  <a:pt x="0" y="0"/>
                </a:moveTo>
                <a:lnTo>
                  <a:pt x="4325779" y="0"/>
                </a:lnTo>
                <a:lnTo>
                  <a:pt x="4325779" y="5070634"/>
                </a:lnTo>
                <a:lnTo>
                  <a:pt x="0" y="5070634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6E4A503-AB08-499F-9093-669C4A775656}"/>
              </a:ext>
            </a:extLst>
          </p:cNvPr>
          <p:cNvSpPr txBox="1"/>
          <p:nvPr/>
        </p:nvSpPr>
        <p:spPr>
          <a:xfrm>
            <a:off x="918644" y="2167985"/>
            <a:ext cx="378661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40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Overview</a:t>
            </a:r>
            <a:endParaRPr lang="en-US" sz="40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1666FF3B-F6F7-46AD-9FB5-6E8A58A4E4B6}"/>
              </a:ext>
            </a:extLst>
          </p:cNvPr>
          <p:cNvSpPr txBox="1"/>
          <p:nvPr/>
        </p:nvSpPr>
        <p:spPr>
          <a:xfrm>
            <a:off x="918644" y="3461103"/>
            <a:ext cx="3728906" cy="7330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 Explain the Topic this is Just a Demo So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Replace these text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6180A7FB-C5E1-47A4-8ECB-DB3E512C2208}"/>
              </a:ext>
            </a:extLst>
          </p:cNvPr>
          <p:cNvSpPr txBox="1"/>
          <p:nvPr/>
        </p:nvSpPr>
        <p:spPr>
          <a:xfrm>
            <a:off x="918644" y="1904301"/>
            <a:ext cx="229742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00" spc="0" baseline="0" dirty="0">
                <a:solidFill>
                  <a:schemeClr val="bg1"/>
                </a:solidFill>
                <a:latin typeface="Montserrat SemiBold" panose="00000700000000000000" pitchFamily="2" charset="0"/>
                <a:sym typeface="Montserrat"/>
                <a:rtl val="0"/>
              </a:rPr>
              <a:t>Here Write Your Subtitle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1DAD86F5-BE11-444F-8F07-9AA37DD77D2E}"/>
              </a:ext>
            </a:extLst>
          </p:cNvPr>
          <p:cNvSpPr txBox="1"/>
          <p:nvPr/>
        </p:nvSpPr>
        <p:spPr>
          <a:xfrm>
            <a:off x="918644" y="4314313"/>
            <a:ext cx="3688830" cy="1169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the Presentation Topic this is Just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a Demo So Please Consider Replacing the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Texts with Your Own and Also Try to Add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Something Interesting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741FD89B-CB1C-4A11-AF24-3662D4F66F6C}"/>
              </a:ext>
            </a:extLst>
          </p:cNvPr>
          <p:cNvSpPr txBox="1"/>
          <p:nvPr/>
        </p:nvSpPr>
        <p:spPr>
          <a:xfrm>
            <a:off x="5317236" y="5561127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DEB5F4CE-41C9-44BA-A675-6078C72BDE91}"/>
              </a:ext>
            </a:extLst>
          </p:cNvPr>
          <p:cNvSpPr txBox="1"/>
          <p:nvPr/>
        </p:nvSpPr>
        <p:spPr>
          <a:xfrm>
            <a:off x="5317236" y="5294814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1AAFE018-54B2-4C44-BF46-C669D950D77A}"/>
              </a:ext>
            </a:extLst>
          </p:cNvPr>
          <p:cNvSpPr/>
          <p:nvPr/>
        </p:nvSpPr>
        <p:spPr>
          <a:xfrm>
            <a:off x="5423560" y="4875809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3995B2E4-DAF9-41C1-894A-EF06EE58B545}"/>
              </a:ext>
            </a:extLst>
          </p:cNvPr>
          <p:cNvSpPr txBox="1"/>
          <p:nvPr/>
        </p:nvSpPr>
        <p:spPr>
          <a:xfrm>
            <a:off x="5388694" y="4893201"/>
            <a:ext cx="4276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9D94D198-D337-41AA-B448-AE2DF355710B}"/>
              </a:ext>
            </a:extLst>
          </p:cNvPr>
          <p:cNvSpPr txBox="1"/>
          <p:nvPr/>
        </p:nvSpPr>
        <p:spPr>
          <a:xfrm>
            <a:off x="8689614" y="3850957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47" name="Freeform: Shape 146">
            <a:extLst>
              <a:ext uri="{FF2B5EF4-FFF2-40B4-BE49-F238E27FC236}">
                <a16:creationId xmlns:a16="http://schemas.microsoft.com/office/drawing/2014/main" id="{2F3C12AF-B7F1-40F1-BCB7-56A9ADAC9731}"/>
              </a:ext>
            </a:extLst>
          </p:cNvPr>
          <p:cNvSpPr/>
          <p:nvPr/>
        </p:nvSpPr>
        <p:spPr>
          <a:xfrm>
            <a:off x="8795938" y="3431952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1C602C20-2956-440D-BDB9-F5D06B673950}"/>
              </a:ext>
            </a:extLst>
          </p:cNvPr>
          <p:cNvSpPr txBox="1"/>
          <p:nvPr/>
        </p:nvSpPr>
        <p:spPr>
          <a:xfrm>
            <a:off x="8761072" y="3449344"/>
            <a:ext cx="4276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35DF66B4-DB1F-483F-AA1C-1007248E8A18}"/>
              </a:ext>
            </a:extLst>
          </p:cNvPr>
          <p:cNvSpPr txBox="1"/>
          <p:nvPr/>
        </p:nvSpPr>
        <p:spPr>
          <a:xfrm>
            <a:off x="8689614" y="5561127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8FAA23CC-849E-4C17-9A77-86B138267D51}"/>
              </a:ext>
            </a:extLst>
          </p:cNvPr>
          <p:cNvSpPr txBox="1"/>
          <p:nvPr/>
        </p:nvSpPr>
        <p:spPr>
          <a:xfrm>
            <a:off x="8689614" y="5294814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52" name="Freeform: Shape 151">
            <a:extLst>
              <a:ext uri="{FF2B5EF4-FFF2-40B4-BE49-F238E27FC236}">
                <a16:creationId xmlns:a16="http://schemas.microsoft.com/office/drawing/2014/main" id="{0512072D-9CCB-472E-AF54-5CBEBD7BB775}"/>
              </a:ext>
            </a:extLst>
          </p:cNvPr>
          <p:cNvSpPr/>
          <p:nvPr/>
        </p:nvSpPr>
        <p:spPr>
          <a:xfrm>
            <a:off x="8795938" y="4875809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D080FFB9-E77A-46F8-98AB-7EA1FF29DCF5}"/>
              </a:ext>
            </a:extLst>
          </p:cNvPr>
          <p:cNvSpPr txBox="1"/>
          <p:nvPr/>
        </p:nvSpPr>
        <p:spPr>
          <a:xfrm>
            <a:off x="8751454" y="4893201"/>
            <a:ext cx="44691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D32D78BC-4D66-4557-877D-B1CB4685B39F}"/>
              </a:ext>
            </a:extLst>
          </p:cNvPr>
          <p:cNvSpPr/>
          <p:nvPr/>
        </p:nvSpPr>
        <p:spPr>
          <a:xfrm>
            <a:off x="335280" y="6260019"/>
            <a:ext cx="4897120" cy="5979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56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53333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33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38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46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51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3" presetClass="entr" presetSubtype="16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58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635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5" grpId="0"/>
      <p:bldP spid="11" grpId="0"/>
      <p:bldP spid="19" grpId="0" animBg="1"/>
      <p:bldP spid="20" grpId="0"/>
      <p:bldP spid="69" grpId="0" animBg="1"/>
      <p:bldP spid="70" grpId="0"/>
      <p:bldP spid="80" grpId="0"/>
      <p:bldP spid="96" grpId="0"/>
      <p:bldP spid="106" grpId="0"/>
      <p:bldP spid="140" grpId="0"/>
      <p:bldP spid="141" grpId="0"/>
      <p:bldP spid="142" grpId="0" animBg="1"/>
      <p:bldP spid="143" grpId="0"/>
      <p:bldP spid="146" grpId="0"/>
      <p:bldP spid="147" grpId="0" animBg="1"/>
      <p:bldP spid="148" grpId="0"/>
      <p:bldP spid="150" grpId="0"/>
      <p:bldP spid="151" grpId="0"/>
      <p:bldP spid="152" grpId="0" animBg="1"/>
      <p:bldP spid="1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DE21E551-8E81-49F5-8DC2-FA1FA7B1CFA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2BF11E-452C-47AD-B9F1-B19EB3A12A8A}"/>
              </a:ext>
            </a:extLst>
          </p:cNvPr>
          <p:cNvSpPr txBox="1"/>
          <p:nvPr/>
        </p:nvSpPr>
        <p:spPr>
          <a:xfrm>
            <a:off x="5317236" y="4117270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C428F453-EC08-4D0E-99CC-958265114977}"/>
              </a:ext>
            </a:extLst>
          </p:cNvPr>
          <p:cNvSpPr txBox="1"/>
          <p:nvPr/>
        </p:nvSpPr>
        <p:spPr>
          <a:xfrm>
            <a:off x="8689614" y="4117270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8927F979-7B19-4124-95C9-4A5DDB2F3ECE}"/>
              </a:ext>
            </a:extLst>
          </p:cNvPr>
          <p:cNvSpPr/>
          <p:nvPr/>
        </p:nvSpPr>
        <p:spPr>
          <a:xfrm>
            <a:off x="5244422" y="4611966"/>
            <a:ext cx="6947578" cy="7405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96B097-7292-435D-8520-0D381F4BBF14}"/>
              </a:ext>
            </a:extLst>
          </p:cNvPr>
          <p:cNvSpPr txBox="1"/>
          <p:nvPr/>
        </p:nvSpPr>
        <p:spPr>
          <a:xfrm>
            <a:off x="5317236" y="3850957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D1CFFD5-7625-45B5-967A-4E1921EFBFD4}"/>
              </a:ext>
            </a:extLst>
          </p:cNvPr>
          <p:cNvSpPr/>
          <p:nvPr/>
        </p:nvSpPr>
        <p:spPr>
          <a:xfrm>
            <a:off x="5423560" y="3431952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14EA938-4086-4F3A-8C8F-10DC0682A7CF}"/>
              </a:ext>
            </a:extLst>
          </p:cNvPr>
          <p:cNvSpPr txBox="1"/>
          <p:nvPr/>
        </p:nvSpPr>
        <p:spPr>
          <a:xfrm>
            <a:off x="5407128" y="3449344"/>
            <a:ext cx="39081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2E819B5C-1BB6-43F8-8207-E9FFDAEEC82D}"/>
              </a:ext>
            </a:extLst>
          </p:cNvPr>
          <p:cNvSpPr/>
          <p:nvPr/>
        </p:nvSpPr>
        <p:spPr>
          <a:xfrm>
            <a:off x="623411" y="1189386"/>
            <a:ext cx="4325778" cy="5070633"/>
          </a:xfrm>
          <a:custGeom>
            <a:avLst/>
            <a:gdLst>
              <a:gd name="connsiteX0" fmla="*/ 0 w 4325778"/>
              <a:gd name="connsiteY0" fmla="*/ 0 h 5070633"/>
              <a:gd name="connsiteX1" fmla="*/ 4325779 w 4325778"/>
              <a:gd name="connsiteY1" fmla="*/ 0 h 5070633"/>
              <a:gd name="connsiteX2" fmla="*/ 4325779 w 4325778"/>
              <a:gd name="connsiteY2" fmla="*/ 5070634 h 5070633"/>
              <a:gd name="connsiteX3" fmla="*/ 0 w 4325778"/>
              <a:gd name="connsiteY3" fmla="*/ 5070634 h 5070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5778" h="5070633">
                <a:moveTo>
                  <a:pt x="0" y="0"/>
                </a:moveTo>
                <a:lnTo>
                  <a:pt x="4325779" y="0"/>
                </a:lnTo>
                <a:lnTo>
                  <a:pt x="4325779" y="5070634"/>
                </a:lnTo>
                <a:lnTo>
                  <a:pt x="0" y="5070634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6E4A503-AB08-499F-9093-669C4A775656}"/>
              </a:ext>
            </a:extLst>
          </p:cNvPr>
          <p:cNvSpPr txBox="1"/>
          <p:nvPr/>
        </p:nvSpPr>
        <p:spPr>
          <a:xfrm>
            <a:off x="918644" y="2167985"/>
            <a:ext cx="378661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40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Overview</a:t>
            </a:r>
            <a:endParaRPr lang="en-US" sz="40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1666FF3B-F6F7-46AD-9FB5-6E8A58A4E4B6}"/>
              </a:ext>
            </a:extLst>
          </p:cNvPr>
          <p:cNvSpPr txBox="1"/>
          <p:nvPr/>
        </p:nvSpPr>
        <p:spPr>
          <a:xfrm>
            <a:off x="918644" y="3461103"/>
            <a:ext cx="3728906" cy="7330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 Explain the Topic this is Just a Demo So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Replace these text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6180A7FB-C5E1-47A4-8ECB-DB3E512C2208}"/>
              </a:ext>
            </a:extLst>
          </p:cNvPr>
          <p:cNvSpPr txBox="1"/>
          <p:nvPr/>
        </p:nvSpPr>
        <p:spPr>
          <a:xfrm>
            <a:off x="918644" y="1904301"/>
            <a:ext cx="229742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00" spc="0" baseline="0" dirty="0">
                <a:solidFill>
                  <a:schemeClr val="bg1"/>
                </a:solidFill>
                <a:latin typeface="Montserrat SemiBold" panose="00000700000000000000" pitchFamily="2" charset="0"/>
                <a:sym typeface="Montserrat"/>
                <a:rtl val="0"/>
              </a:rPr>
              <a:t>Here Write Your Subtitle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1DAD86F5-BE11-444F-8F07-9AA37DD77D2E}"/>
              </a:ext>
            </a:extLst>
          </p:cNvPr>
          <p:cNvSpPr txBox="1"/>
          <p:nvPr/>
        </p:nvSpPr>
        <p:spPr>
          <a:xfrm>
            <a:off x="918644" y="4314313"/>
            <a:ext cx="3688830" cy="1169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the Presentation Topic this is Just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a Demo So Please Consider Replacing the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Texts with Your Own and Also Try to Add</a:t>
            </a:r>
          </a:p>
          <a:p>
            <a:pPr>
              <a:lnSpc>
                <a:spcPts val="17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Something Interesting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741FD89B-CB1C-4A11-AF24-3662D4F66F6C}"/>
              </a:ext>
            </a:extLst>
          </p:cNvPr>
          <p:cNvSpPr txBox="1"/>
          <p:nvPr/>
        </p:nvSpPr>
        <p:spPr>
          <a:xfrm>
            <a:off x="5317236" y="5561127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DEB5F4CE-41C9-44BA-A675-6078C72BDE91}"/>
              </a:ext>
            </a:extLst>
          </p:cNvPr>
          <p:cNvSpPr txBox="1"/>
          <p:nvPr/>
        </p:nvSpPr>
        <p:spPr>
          <a:xfrm>
            <a:off x="5317236" y="5294814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1AAFE018-54B2-4C44-BF46-C669D950D77A}"/>
              </a:ext>
            </a:extLst>
          </p:cNvPr>
          <p:cNvSpPr/>
          <p:nvPr/>
        </p:nvSpPr>
        <p:spPr>
          <a:xfrm>
            <a:off x="5423560" y="4875809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3995B2E4-DAF9-41C1-894A-EF06EE58B545}"/>
              </a:ext>
            </a:extLst>
          </p:cNvPr>
          <p:cNvSpPr txBox="1"/>
          <p:nvPr/>
        </p:nvSpPr>
        <p:spPr>
          <a:xfrm>
            <a:off x="5388694" y="4893201"/>
            <a:ext cx="4276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9D94D198-D337-41AA-B448-AE2DF355710B}"/>
              </a:ext>
            </a:extLst>
          </p:cNvPr>
          <p:cNvSpPr txBox="1"/>
          <p:nvPr/>
        </p:nvSpPr>
        <p:spPr>
          <a:xfrm>
            <a:off x="8689614" y="3850957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47" name="Freeform: Shape 146">
            <a:extLst>
              <a:ext uri="{FF2B5EF4-FFF2-40B4-BE49-F238E27FC236}">
                <a16:creationId xmlns:a16="http://schemas.microsoft.com/office/drawing/2014/main" id="{2F3C12AF-B7F1-40F1-BCB7-56A9ADAC9731}"/>
              </a:ext>
            </a:extLst>
          </p:cNvPr>
          <p:cNvSpPr/>
          <p:nvPr/>
        </p:nvSpPr>
        <p:spPr>
          <a:xfrm>
            <a:off x="8795938" y="3431952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1C602C20-2956-440D-BDB9-F5D06B673950}"/>
              </a:ext>
            </a:extLst>
          </p:cNvPr>
          <p:cNvSpPr txBox="1"/>
          <p:nvPr/>
        </p:nvSpPr>
        <p:spPr>
          <a:xfrm>
            <a:off x="8761072" y="3449344"/>
            <a:ext cx="42768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35DF66B4-DB1F-483F-AA1C-1007248E8A18}"/>
              </a:ext>
            </a:extLst>
          </p:cNvPr>
          <p:cNvSpPr txBox="1"/>
          <p:nvPr/>
        </p:nvSpPr>
        <p:spPr>
          <a:xfrm>
            <a:off x="8689614" y="5561127"/>
            <a:ext cx="3110147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Info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 this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8FAA23CC-849E-4C17-9A77-86B138267D51}"/>
              </a:ext>
            </a:extLst>
          </p:cNvPr>
          <p:cNvSpPr txBox="1"/>
          <p:nvPr/>
        </p:nvSpPr>
        <p:spPr>
          <a:xfrm>
            <a:off x="8689614" y="5294814"/>
            <a:ext cx="20585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Features</a:t>
            </a:r>
          </a:p>
        </p:txBody>
      </p:sp>
      <p:sp>
        <p:nvSpPr>
          <p:cNvPr id="152" name="Freeform: Shape 151">
            <a:extLst>
              <a:ext uri="{FF2B5EF4-FFF2-40B4-BE49-F238E27FC236}">
                <a16:creationId xmlns:a16="http://schemas.microsoft.com/office/drawing/2014/main" id="{0512072D-9CCB-472E-AF54-5CBEBD7BB775}"/>
              </a:ext>
            </a:extLst>
          </p:cNvPr>
          <p:cNvSpPr/>
          <p:nvPr/>
        </p:nvSpPr>
        <p:spPr>
          <a:xfrm>
            <a:off x="8795938" y="4875809"/>
            <a:ext cx="357949" cy="357949"/>
          </a:xfrm>
          <a:custGeom>
            <a:avLst/>
            <a:gdLst>
              <a:gd name="connsiteX0" fmla="*/ 0 w 357949"/>
              <a:gd name="connsiteY0" fmla="*/ 0 h 357949"/>
              <a:gd name="connsiteX1" fmla="*/ 357950 w 357949"/>
              <a:gd name="connsiteY1" fmla="*/ 0 h 357949"/>
              <a:gd name="connsiteX2" fmla="*/ 357950 w 357949"/>
              <a:gd name="connsiteY2" fmla="*/ 357949 h 357949"/>
              <a:gd name="connsiteX3" fmla="*/ 0 w 357949"/>
              <a:gd name="connsiteY3" fmla="*/ 357949 h 35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949" h="357949">
                <a:moveTo>
                  <a:pt x="0" y="0"/>
                </a:moveTo>
                <a:lnTo>
                  <a:pt x="357950" y="0"/>
                </a:lnTo>
                <a:lnTo>
                  <a:pt x="357950" y="357949"/>
                </a:lnTo>
                <a:lnTo>
                  <a:pt x="0" y="357949"/>
                </a:ln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D080FFB9-E77A-46F8-98AB-7EA1FF29DCF5}"/>
              </a:ext>
            </a:extLst>
          </p:cNvPr>
          <p:cNvSpPr txBox="1"/>
          <p:nvPr/>
        </p:nvSpPr>
        <p:spPr>
          <a:xfrm>
            <a:off x="8751454" y="4893201"/>
            <a:ext cx="44691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D32D78BC-4D66-4557-877D-B1CB4685B39F}"/>
              </a:ext>
            </a:extLst>
          </p:cNvPr>
          <p:cNvSpPr/>
          <p:nvPr/>
        </p:nvSpPr>
        <p:spPr>
          <a:xfrm>
            <a:off x="335280" y="6260019"/>
            <a:ext cx="4897120" cy="5979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A31A0EF4-CC4B-43E9-AA34-D20518819569}"/>
              </a:ext>
            </a:extLst>
          </p:cNvPr>
          <p:cNvSpPr/>
          <p:nvPr/>
        </p:nvSpPr>
        <p:spPr>
          <a:xfrm>
            <a:off x="5244422" y="4585516"/>
            <a:ext cx="6947578" cy="290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557B192D-6F84-4933-BD07-6BA439963095}"/>
              </a:ext>
            </a:extLst>
          </p:cNvPr>
          <p:cNvSpPr/>
          <p:nvPr/>
        </p:nvSpPr>
        <p:spPr>
          <a:xfrm>
            <a:off x="5244422" y="6030665"/>
            <a:ext cx="6947578" cy="82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543C4CBE-941D-4087-BB12-63D1532274D9}"/>
              </a:ext>
            </a:extLst>
          </p:cNvPr>
          <p:cNvSpPr/>
          <p:nvPr/>
        </p:nvSpPr>
        <p:spPr>
          <a:xfrm>
            <a:off x="5244422" y="3142463"/>
            <a:ext cx="6947578" cy="290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3DD4A397-266E-4265-B6F9-163481F6D78F}"/>
              </a:ext>
            </a:extLst>
          </p:cNvPr>
          <p:cNvSpPr/>
          <p:nvPr/>
        </p:nvSpPr>
        <p:spPr>
          <a:xfrm>
            <a:off x="5002743" y="3870601"/>
            <a:ext cx="407561" cy="744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1EB149C9-1A00-431D-9E12-2F2530439A54}"/>
              </a:ext>
            </a:extLst>
          </p:cNvPr>
          <p:cNvSpPr/>
          <p:nvPr/>
        </p:nvSpPr>
        <p:spPr>
          <a:xfrm>
            <a:off x="5002743" y="5307267"/>
            <a:ext cx="407561" cy="744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4C996233-C025-453A-B7AF-12963389FBE8}"/>
              </a:ext>
            </a:extLst>
          </p:cNvPr>
          <p:cNvSpPr/>
          <p:nvPr/>
        </p:nvSpPr>
        <p:spPr>
          <a:xfrm>
            <a:off x="8372486" y="3870601"/>
            <a:ext cx="407561" cy="744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D9D17D05-4D09-43D0-B42A-7ACEFF631B34}"/>
              </a:ext>
            </a:extLst>
          </p:cNvPr>
          <p:cNvSpPr/>
          <p:nvPr/>
        </p:nvSpPr>
        <p:spPr>
          <a:xfrm>
            <a:off x="8372486" y="5307267"/>
            <a:ext cx="407561" cy="744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5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53333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5" grpId="0"/>
      <p:bldP spid="11" grpId="0"/>
      <p:bldP spid="19" grpId="0" animBg="1"/>
      <p:bldP spid="20" grpId="0"/>
      <p:bldP spid="69" grpId="0" animBg="1"/>
      <p:bldP spid="70" grpId="0"/>
      <p:bldP spid="80" grpId="0"/>
      <p:bldP spid="96" grpId="0"/>
      <p:bldP spid="106" grpId="0"/>
      <p:bldP spid="140" grpId="0"/>
      <p:bldP spid="141" grpId="0"/>
      <p:bldP spid="142" grpId="0" animBg="1"/>
      <p:bldP spid="143" grpId="0"/>
      <p:bldP spid="146" grpId="0"/>
      <p:bldP spid="147" grpId="0" animBg="1"/>
      <p:bldP spid="148" grpId="0"/>
      <p:bldP spid="150" grpId="0"/>
      <p:bldP spid="151" grpId="0"/>
      <p:bldP spid="152" grpId="0" animBg="1"/>
      <p:bldP spid="1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4F4E8D5D-0FD3-4747-A2B1-E3A87230BEE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58111B9-9828-4A0A-AEBB-F52B24E9C485}"/>
              </a:ext>
            </a:extLst>
          </p:cNvPr>
          <p:cNvGrpSpPr/>
          <p:nvPr/>
        </p:nvGrpSpPr>
        <p:grpSpPr>
          <a:xfrm>
            <a:off x="5317236" y="3431952"/>
            <a:ext cx="3110147" cy="1197189"/>
            <a:chOff x="5317236" y="3431952"/>
            <a:chExt cx="3110147" cy="1197189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DA264EF-035D-41F0-9433-DB07AF275A63}"/>
                </a:ext>
              </a:extLst>
            </p:cNvPr>
            <p:cNvSpPr txBox="1"/>
            <p:nvPr/>
          </p:nvSpPr>
          <p:spPr>
            <a:xfrm>
              <a:off x="5317236" y="4117270"/>
              <a:ext cx="3110147" cy="5118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Some Info</a:t>
              </a:r>
            </a:p>
            <a:p>
              <a:pPr>
                <a:lnSpc>
                  <a:spcPts val="17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to Explain the Topic this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222DC07-783E-4233-BFAE-89925600452B}"/>
                </a:ext>
              </a:extLst>
            </p:cNvPr>
            <p:cNvSpPr txBox="1"/>
            <p:nvPr/>
          </p:nvSpPr>
          <p:spPr>
            <a:xfrm>
              <a:off x="5317236" y="3850957"/>
              <a:ext cx="2058577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Business Features</a:t>
              </a: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7A8BBE20-9C3D-41D0-828C-E0CAB358ED00}"/>
                </a:ext>
              </a:extLst>
            </p:cNvPr>
            <p:cNvGrpSpPr/>
            <p:nvPr/>
          </p:nvGrpSpPr>
          <p:grpSpPr>
            <a:xfrm>
              <a:off x="5407128" y="3431952"/>
              <a:ext cx="390813" cy="357949"/>
              <a:chOff x="5407128" y="3431952"/>
              <a:chExt cx="390813" cy="357949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369AC965-39C9-4C87-BCBD-E199A3CD0DA1}"/>
                  </a:ext>
                </a:extLst>
              </p:cNvPr>
              <p:cNvSpPr/>
              <p:nvPr/>
            </p:nvSpPr>
            <p:spPr>
              <a:xfrm>
                <a:off x="5423560" y="3431952"/>
                <a:ext cx="357949" cy="357949"/>
              </a:xfrm>
              <a:custGeom>
                <a:avLst/>
                <a:gdLst>
                  <a:gd name="connsiteX0" fmla="*/ 0 w 357949"/>
                  <a:gd name="connsiteY0" fmla="*/ 0 h 357949"/>
                  <a:gd name="connsiteX1" fmla="*/ 357950 w 357949"/>
                  <a:gd name="connsiteY1" fmla="*/ 0 h 357949"/>
                  <a:gd name="connsiteX2" fmla="*/ 357950 w 357949"/>
                  <a:gd name="connsiteY2" fmla="*/ 357949 h 357949"/>
                  <a:gd name="connsiteX3" fmla="*/ 0 w 357949"/>
                  <a:gd name="connsiteY3" fmla="*/ 357949 h 3579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7949" h="357949">
                    <a:moveTo>
                      <a:pt x="0" y="0"/>
                    </a:moveTo>
                    <a:lnTo>
                      <a:pt x="357950" y="0"/>
                    </a:lnTo>
                    <a:lnTo>
                      <a:pt x="357950" y="357949"/>
                    </a:lnTo>
                    <a:lnTo>
                      <a:pt x="0" y="357949"/>
                    </a:lnTo>
                    <a:close/>
                  </a:path>
                </a:pathLst>
              </a:custGeom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path path="circle">
                  <a:fillToRect l="100000" t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7D2A043-A1FB-417C-B283-0A8B2217EF61}"/>
                  </a:ext>
                </a:extLst>
              </p:cNvPr>
              <p:cNvSpPr txBox="1"/>
              <p:nvPr/>
            </p:nvSpPr>
            <p:spPr>
              <a:xfrm>
                <a:off x="5407128" y="3449344"/>
                <a:ext cx="39081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01</a:t>
                </a: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E2C137A4-C6BE-433E-9035-66D85BEF6248}"/>
              </a:ext>
            </a:extLst>
          </p:cNvPr>
          <p:cNvGrpSpPr/>
          <p:nvPr/>
        </p:nvGrpSpPr>
        <p:grpSpPr>
          <a:xfrm>
            <a:off x="623411" y="1189386"/>
            <a:ext cx="4325778" cy="5070633"/>
            <a:chOff x="623411" y="1189386"/>
            <a:chExt cx="4325778" cy="5070633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F989476E-F064-4098-93B1-F42931392B3F}"/>
                </a:ext>
              </a:extLst>
            </p:cNvPr>
            <p:cNvSpPr/>
            <p:nvPr/>
          </p:nvSpPr>
          <p:spPr>
            <a:xfrm>
              <a:off x="623411" y="1189386"/>
              <a:ext cx="4325778" cy="5070633"/>
            </a:xfrm>
            <a:custGeom>
              <a:avLst/>
              <a:gdLst>
                <a:gd name="connsiteX0" fmla="*/ 0 w 4325778"/>
                <a:gd name="connsiteY0" fmla="*/ 0 h 5070633"/>
                <a:gd name="connsiteX1" fmla="*/ 4325779 w 4325778"/>
                <a:gd name="connsiteY1" fmla="*/ 0 h 5070633"/>
                <a:gd name="connsiteX2" fmla="*/ 4325779 w 4325778"/>
                <a:gd name="connsiteY2" fmla="*/ 5070634 h 5070633"/>
                <a:gd name="connsiteX3" fmla="*/ 0 w 4325778"/>
                <a:gd name="connsiteY3" fmla="*/ 5070634 h 5070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25778" h="5070633">
                  <a:moveTo>
                    <a:pt x="0" y="0"/>
                  </a:moveTo>
                  <a:lnTo>
                    <a:pt x="4325779" y="0"/>
                  </a:lnTo>
                  <a:lnTo>
                    <a:pt x="4325779" y="5070634"/>
                  </a:lnTo>
                  <a:lnTo>
                    <a:pt x="0" y="5070634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61436CA-219E-40AE-A935-CE5260502CCB}"/>
                </a:ext>
              </a:extLst>
            </p:cNvPr>
            <p:cNvSpPr txBox="1"/>
            <p:nvPr/>
          </p:nvSpPr>
          <p:spPr>
            <a:xfrm>
              <a:off x="918644" y="2167985"/>
              <a:ext cx="3786614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400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Our Business</a:t>
              </a:r>
            </a:p>
            <a:p>
              <a:pPr algn="l"/>
              <a:r>
                <a:rPr lang="en-US" sz="400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Overview</a:t>
              </a:r>
              <a:endParaRPr lang="en-US" sz="4000" baseline="0" dirty="0">
                <a:solidFill>
                  <a:schemeClr val="bg1"/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62D03E5C-625C-4A67-9E1A-64E436B1C763}"/>
                </a:ext>
              </a:extLst>
            </p:cNvPr>
            <p:cNvSpPr txBox="1"/>
            <p:nvPr/>
          </p:nvSpPr>
          <p:spPr>
            <a:xfrm>
              <a:off x="918644" y="3461103"/>
              <a:ext cx="3728906" cy="7330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3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</a:t>
              </a:r>
            </a:p>
            <a:p>
              <a:pPr>
                <a:lnSpc>
                  <a:spcPts val="1700"/>
                </a:lnSpc>
              </a:pPr>
              <a:r>
                <a:rPr lang="en-US" sz="13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to Explain the Topic this is Just a Demo So</a:t>
              </a:r>
            </a:p>
            <a:p>
              <a:pPr>
                <a:lnSpc>
                  <a:spcPts val="1700"/>
                </a:lnSpc>
              </a:pPr>
              <a:r>
                <a:rPr lang="en-US" sz="13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Replace these text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028DACB0-C8CA-4FCE-B4ED-6EFF47D95573}"/>
                </a:ext>
              </a:extLst>
            </p:cNvPr>
            <p:cNvSpPr txBox="1"/>
            <p:nvPr/>
          </p:nvSpPr>
          <p:spPr>
            <a:xfrm>
              <a:off x="918644" y="1904301"/>
              <a:ext cx="2297424" cy="2923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300" spc="0" baseline="0" dirty="0">
                  <a:solidFill>
                    <a:schemeClr val="bg1"/>
                  </a:solidFill>
                  <a:latin typeface="Montserrat SemiBold" panose="00000700000000000000" pitchFamily="2" charset="0"/>
                  <a:sym typeface="Montserrat"/>
                  <a:rtl val="0"/>
                </a:rPr>
                <a:t>Here Write Your Subtitle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B5BECCBE-8C4E-4456-8CDE-2C32F465D0F8}"/>
                </a:ext>
              </a:extLst>
            </p:cNvPr>
            <p:cNvSpPr txBox="1"/>
            <p:nvPr/>
          </p:nvSpPr>
          <p:spPr>
            <a:xfrm>
              <a:off x="918644" y="4314313"/>
              <a:ext cx="3688830" cy="11691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3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Brief Text to</a:t>
              </a:r>
            </a:p>
            <a:p>
              <a:pPr>
                <a:lnSpc>
                  <a:spcPts val="1700"/>
                </a:lnSpc>
              </a:pPr>
              <a:r>
                <a:rPr lang="en-US" sz="13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Explain the Presentation Topic this is Just</a:t>
              </a:r>
            </a:p>
            <a:p>
              <a:pPr>
                <a:lnSpc>
                  <a:spcPts val="1700"/>
                </a:lnSpc>
              </a:pPr>
              <a:r>
                <a:rPr lang="en-US" sz="13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a Demo So Please Consider Replacing the</a:t>
              </a:r>
            </a:p>
            <a:p>
              <a:pPr>
                <a:lnSpc>
                  <a:spcPts val="1700"/>
                </a:lnSpc>
              </a:pPr>
              <a:r>
                <a:rPr lang="en-US" sz="13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Texts with Your Own and Also Try to Add</a:t>
              </a:r>
            </a:p>
            <a:p>
              <a:pPr>
                <a:lnSpc>
                  <a:spcPts val="1700"/>
                </a:lnSpc>
              </a:pPr>
              <a:r>
                <a:rPr lang="en-US" sz="13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Something Interesting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4E3D37EC-EA27-4E52-BC70-173E4DEAD18F}"/>
              </a:ext>
            </a:extLst>
          </p:cNvPr>
          <p:cNvGrpSpPr/>
          <p:nvPr/>
        </p:nvGrpSpPr>
        <p:grpSpPr>
          <a:xfrm>
            <a:off x="5317236" y="4875809"/>
            <a:ext cx="3193503" cy="1197189"/>
            <a:chOff x="5317236" y="4875809"/>
            <a:chExt cx="3193503" cy="1197189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AB9AD6C3-DEE1-41C4-88E3-BB59042E64E2}"/>
                </a:ext>
              </a:extLst>
            </p:cNvPr>
            <p:cNvSpPr txBox="1"/>
            <p:nvPr/>
          </p:nvSpPr>
          <p:spPr>
            <a:xfrm>
              <a:off x="5317236" y="5561127"/>
              <a:ext cx="3193503" cy="5118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Some Info</a:t>
              </a:r>
            </a:p>
            <a:p>
              <a:pPr>
                <a:lnSpc>
                  <a:spcPts val="17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to Explain the Topic this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E46829D6-CBF7-441E-8594-929206AA9A9A}"/>
                </a:ext>
              </a:extLst>
            </p:cNvPr>
            <p:cNvSpPr txBox="1"/>
            <p:nvPr/>
          </p:nvSpPr>
          <p:spPr>
            <a:xfrm>
              <a:off x="5317236" y="5294814"/>
              <a:ext cx="2058577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Business Features</a:t>
              </a:r>
            </a:p>
          </p:txBody>
        </p: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7611BFFD-E5B3-4D65-85BA-98052C70785D}"/>
                </a:ext>
              </a:extLst>
            </p:cNvPr>
            <p:cNvGrpSpPr/>
            <p:nvPr/>
          </p:nvGrpSpPr>
          <p:grpSpPr>
            <a:xfrm>
              <a:off x="5388694" y="4875809"/>
              <a:ext cx="427681" cy="357949"/>
              <a:chOff x="5388694" y="4875809"/>
              <a:chExt cx="427681" cy="357949"/>
            </a:xfrm>
          </p:grpSpPr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28646786-7CD4-4096-A4BD-8FD0E27EBC71}"/>
                  </a:ext>
                </a:extLst>
              </p:cNvPr>
              <p:cNvSpPr/>
              <p:nvPr/>
            </p:nvSpPr>
            <p:spPr>
              <a:xfrm>
                <a:off x="5423560" y="4875809"/>
                <a:ext cx="357949" cy="357949"/>
              </a:xfrm>
              <a:custGeom>
                <a:avLst/>
                <a:gdLst>
                  <a:gd name="connsiteX0" fmla="*/ 0 w 357949"/>
                  <a:gd name="connsiteY0" fmla="*/ 0 h 357949"/>
                  <a:gd name="connsiteX1" fmla="*/ 357950 w 357949"/>
                  <a:gd name="connsiteY1" fmla="*/ 0 h 357949"/>
                  <a:gd name="connsiteX2" fmla="*/ 357950 w 357949"/>
                  <a:gd name="connsiteY2" fmla="*/ 357949 h 357949"/>
                  <a:gd name="connsiteX3" fmla="*/ 0 w 357949"/>
                  <a:gd name="connsiteY3" fmla="*/ 357949 h 3579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7949" h="357949">
                    <a:moveTo>
                      <a:pt x="0" y="0"/>
                    </a:moveTo>
                    <a:lnTo>
                      <a:pt x="357950" y="0"/>
                    </a:lnTo>
                    <a:lnTo>
                      <a:pt x="357950" y="357949"/>
                    </a:lnTo>
                    <a:lnTo>
                      <a:pt x="0" y="357949"/>
                    </a:lnTo>
                    <a:close/>
                  </a:path>
                </a:pathLst>
              </a:custGeom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path path="circle">
                  <a:fillToRect l="100000" t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D07899B0-D234-4168-8B94-EFC02ECD17A2}"/>
                  </a:ext>
                </a:extLst>
              </p:cNvPr>
              <p:cNvSpPr txBox="1"/>
              <p:nvPr/>
            </p:nvSpPr>
            <p:spPr>
              <a:xfrm>
                <a:off x="5388694" y="4893201"/>
                <a:ext cx="427681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02</a:t>
                </a:r>
              </a:p>
            </p:txBody>
          </p:sp>
        </p:grp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9214988C-7EBD-41D9-97E6-9A857F102881}"/>
              </a:ext>
            </a:extLst>
          </p:cNvPr>
          <p:cNvGrpSpPr/>
          <p:nvPr/>
        </p:nvGrpSpPr>
        <p:grpSpPr>
          <a:xfrm>
            <a:off x="8689614" y="3431952"/>
            <a:ext cx="3110147" cy="1197189"/>
            <a:chOff x="8689614" y="3431952"/>
            <a:chExt cx="3110147" cy="1197189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3143268-D650-45FD-90E2-3F8F5DCA5E08}"/>
                </a:ext>
              </a:extLst>
            </p:cNvPr>
            <p:cNvSpPr txBox="1"/>
            <p:nvPr/>
          </p:nvSpPr>
          <p:spPr>
            <a:xfrm>
              <a:off x="8689614" y="4117270"/>
              <a:ext cx="3110147" cy="5118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Some Info</a:t>
              </a:r>
            </a:p>
            <a:p>
              <a:pPr>
                <a:lnSpc>
                  <a:spcPts val="17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to Explain the Topic this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C661102F-DDE6-4792-A3D1-6ED483079E63}"/>
                </a:ext>
              </a:extLst>
            </p:cNvPr>
            <p:cNvSpPr txBox="1"/>
            <p:nvPr/>
          </p:nvSpPr>
          <p:spPr>
            <a:xfrm>
              <a:off x="8689614" y="3850957"/>
              <a:ext cx="2058577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Business Features</a:t>
              </a:r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81A3F15-8A7C-4C9C-8779-735E61A05239}"/>
                </a:ext>
              </a:extLst>
            </p:cNvPr>
            <p:cNvGrpSpPr/>
            <p:nvPr/>
          </p:nvGrpSpPr>
          <p:grpSpPr>
            <a:xfrm>
              <a:off x="8761072" y="3431952"/>
              <a:ext cx="427681" cy="357949"/>
              <a:chOff x="8761072" y="3431952"/>
              <a:chExt cx="427681" cy="357949"/>
            </a:xfrm>
          </p:grpSpPr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7F679A89-38C3-42AD-AB64-D783D63D3C60}"/>
                  </a:ext>
                </a:extLst>
              </p:cNvPr>
              <p:cNvSpPr/>
              <p:nvPr/>
            </p:nvSpPr>
            <p:spPr>
              <a:xfrm>
                <a:off x="8795938" y="3431952"/>
                <a:ext cx="357949" cy="357949"/>
              </a:xfrm>
              <a:custGeom>
                <a:avLst/>
                <a:gdLst>
                  <a:gd name="connsiteX0" fmla="*/ 0 w 357949"/>
                  <a:gd name="connsiteY0" fmla="*/ 0 h 357949"/>
                  <a:gd name="connsiteX1" fmla="*/ 357950 w 357949"/>
                  <a:gd name="connsiteY1" fmla="*/ 0 h 357949"/>
                  <a:gd name="connsiteX2" fmla="*/ 357950 w 357949"/>
                  <a:gd name="connsiteY2" fmla="*/ 357949 h 357949"/>
                  <a:gd name="connsiteX3" fmla="*/ 0 w 357949"/>
                  <a:gd name="connsiteY3" fmla="*/ 357949 h 3579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7949" h="357949">
                    <a:moveTo>
                      <a:pt x="0" y="0"/>
                    </a:moveTo>
                    <a:lnTo>
                      <a:pt x="357950" y="0"/>
                    </a:lnTo>
                    <a:lnTo>
                      <a:pt x="357950" y="357949"/>
                    </a:lnTo>
                    <a:lnTo>
                      <a:pt x="0" y="357949"/>
                    </a:lnTo>
                    <a:close/>
                  </a:path>
                </a:pathLst>
              </a:custGeom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path path="circle">
                  <a:fillToRect l="100000" t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9C26F8A-201C-434C-AD71-25C95A5EDBE1}"/>
                  </a:ext>
                </a:extLst>
              </p:cNvPr>
              <p:cNvSpPr txBox="1"/>
              <p:nvPr/>
            </p:nvSpPr>
            <p:spPr>
              <a:xfrm>
                <a:off x="8761072" y="3449344"/>
                <a:ext cx="427681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03</a:t>
                </a:r>
              </a:p>
            </p:txBody>
          </p:sp>
        </p:grp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514120A7-7CED-4978-9278-F4470DBFE690}"/>
              </a:ext>
            </a:extLst>
          </p:cNvPr>
          <p:cNvGrpSpPr/>
          <p:nvPr/>
        </p:nvGrpSpPr>
        <p:grpSpPr>
          <a:xfrm>
            <a:off x="8689614" y="4875809"/>
            <a:ext cx="3110147" cy="1197189"/>
            <a:chOff x="8689614" y="4875809"/>
            <a:chExt cx="3110147" cy="1197189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BE056010-B87D-49FB-B946-B238141E6705}"/>
                </a:ext>
              </a:extLst>
            </p:cNvPr>
            <p:cNvSpPr txBox="1"/>
            <p:nvPr/>
          </p:nvSpPr>
          <p:spPr>
            <a:xfrm>
              <a:off x="8689614" y="5561127"/>
              <a:ext cx="3110147" cy="5118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Some Info</a:t>
              </a:r>
            </a:p>
            <a:p>
              <a:pPr>
                <a:lnSpc>
                  <a:spcPts val="17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to Explain the Topic this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BA53FD00-00F4-4A8E-A07B-51C3F95CA658}"/>
                </a:ext>
              </a:extLst>
            </p:cNvPr>
            <p:cNvSpPr txBox="1"/>
            <p:nvPr/>
          </p:nvSpPr>
          <p:spPr>
            <a:xfrm>
              <a:off x="8689614" y="5294814"/>
              <a:ext cx="2058577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Business Features</a:t>
              </a:r>
            </a:p>
          </p:txBody>
        </p: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707ACA39-D035-43DB-A373-7C23F5BD23E5}"/>
                </a:ext>
              </a:extLst>
            </p:cNvPr>
            <p:cNvGrpSpPr/>
            <p:nvPr/>
          </p:nvGrpSpPr>
          <p:grpSpPr>
            <a:xfrm>
              <a:off x="8751454" y="4875809"/>
              <a:ext cx="446917" cy="357949"/>
              <a:chOff x="8751454" y="4875809"/>
              <a:chExt cx="446917" cy="357949"/>
            </a:xfrm>
          </p:grpSpPr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A4E5E41F-988A-4601-BAB1-8F1540390196}"/>
                  </a:ext>
                </a:extLst>
              </p:cNvPr>
              <p:cNvSpPr/>
              <p:nvPr/>
            </p:nvSpPr>
            <p:spPr>
              <a:xfrm>
                <a:off x="8795938" y="4875809"/>
                <a:ext cx="357949" cy="357949"/>
              </a:xfrm>
              <a:custGeom>
                <a:avLst/>
                <a:gdLst>
                  <a:gd name="connsiteX0" fmla="*/ 0 w 357949"/>
                  <a:gd name="connsiteY0" fmla="*/ 0 h 357949"/>
                  <a:gd name="connsiteX1" fmla="*/ 357950 w 357949"/>
                  <a:gd name="connsiteY1" fmla="*/ 0 h 357949"/>
                  <a:gd name="connsiteX2" fmla="*/ 357950 w 357949"/>
                  <a:gd name="connsiteY2" fmla="*/ 357949 h 357949"/>
                  <a:gd name="connsiteX3" fmla="*/ 0 w 357949"/>
                  <a:gd name="connsiteY3" fmla="*/ 357949 h 3579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7949" h="357949">
                    <a:moveTo>
                      <a:pt x="0" y="0"/>
                    </a:moveTo>
                    <a:lnTo>
                      <a:pt x="357950" y="0"/>
                    </a:lnTo>
                    <a:lnTo>
                      <a:pt x="357950" y="357949"/>
                    </a:lnTo>
                    <a:lnTo>
                      <a:pt x="0" y="357949"/>
                    </a:lnTo>
                    <a:close/>
                  </a:path>
                </a:pathLst>
              </a:custGeom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path path="circle">
                  <a:fillToRect l="100000" t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49000CAA-687B-44DA-BD5C-840C19E2AD39}"/>
                  </a:ext>
                </a:extLst>
              </p:cNvPr>
              <p:cNvSpPr txBox="1"/>
              <p:nvPr/>
            </p:nvSpPr>
            <p:spPr>
              <a:xfrm>
                <a:off x="8751454" y="4893201"/>
                <a:ext cx="446917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04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10242</TotalTime>
  <Words>875</Words>
  <Application>Microsoft Office PowerPoint</Application>
  <PresentationFormat>Widescreen</PresentationFormat>
  <Paragraphs>189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Pacifico</vt:lpstr>
      <vt:lpstr>Montserrat ExtraBold</vt:lpstr>
      <vt:lpstr>Montserrat</vt:lpstr>
      <vt:lpstr>Arial</vt:lpstr>
      <vt:lpstr>Akira Expanded</vt:lpstr>
      <vt:lpstr>Bungee</vt:lpstr>
      <vt:lpstr>Montserrat SemiBold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66</cp:revision>
  <dcterms:created xsi:type="dcterms:W3CDTF">2024-02-18T05:14:35Z</dcterms:created>
  <dcterms:modified xsi:type="dcterms:W3CDTF">2025-10-20T13:44:10Z</dcterms:modified>
</cp:coreProperties>
</file>