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64" autoAdjust="0"/>
    <p:restoredTop sz="97553" autoAdjust="0"/>
  </p:normalViewPr>
  <p:slideViewPr>
    <p:cSldViewPr snapToGrid="0">
      <p:cViewPr>
        <p:scale>
          <a:sx n="150" d="100"/>
          <a:sy n="150" d="100"/>
        </p:scale>
        <p:origin x="1140" y="5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ide Corner Image (SWO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A88BE56-69CB-4D35-A13B-DF13CD9867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14451" y="0"/>
            <a:ext cx="8577548" cy="3255740"/>
          </a:xfrm>
          <a:custGeom>
            <a:avLst/>
            <a:gdLst>
              <a:gd name="connsiteX0" fmla="*/ 0 w 8577548"/>
              <a:gd name="connsiteY0" fmla="*/ 0 h 3255740"/>
              <a:gd name="connsiteX1" fmla="*/ 8577548 w 8577548"/>
              <a:gd name="connsiteY1" fmla="*/ 0 h 3255740"/>
              <a:gd name="connsiteX2" fmla="*/ 8577548 w 8577548"/>
              <a:gd name="connsiteY2" fmla="*/ 3255740 h 3255740"/>
              <a:gd name="connsiteX3" fmla="*/ 0 w 8577548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77548" h="3255740">
                <a:moveTo>
                  <a:pt x="0" y="0"/>
                </a:moveTo>
                <a:lnTo>
                  <a:pt x="8577548" y="0"/>
                </a:lnTo>
                <a:lnTo>
                  <a:pt x="8577548" y="3255740"/>
                </a:lnTo>
                <a:lnTo>
                  <a:pt x="0" y="325574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Side Corner Image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C414558-00A1-4AE5-8C83-A80BC837BE4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614451" y="0"/>
            <a:ext cx="8577548" cy="3255740"/>
          </a:xfrm>
          <a:custGeom>
            <a:avLst/>
            <a:gdLst>
              <a:gd name="connsiteX0" fmla="*/ 0 w 8577548"/>
              <a:gd name="connsiteY0" fmla="*/ 0 h 3255740"/>
              <a:gd name="connsiteX1" fmla="*/ 8577548 w 8577548"/>
              <a:gd name="connsiteY1" fmla="*/ 0 h 3255740"/>
              <a:gd name="connsiteX2" fmla="*/ 8577548 w 8577548"/>
              <a:gd name="connsiteY2" fmla="*/ 3255740 h 3255740"/>
              <a:gd name="connsiteX3" fmla="*/ 0 w 8577548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77548" h="3255740">
                <a:moveTo>
                  <a:pt x="0" y="0"/>
                </a:moveTo>
                <a:lnTo>
                  <a:pt x="8577548" y="0"/>
                </a:lnTo>
                <a:lnTo>
                  <a:pt x="8577548" y="3255740"/>
                </a:lnTo>
                <a:lnTo>
                  <a:pt x="0" y="325574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icture Placeholder 138">
            <a:extLst>
              <a:ext uri="{FF2B5EF4-FFF2-40B4-BE49-F238E27FC236}">
                <a16:creationId xmlns:a16="http://schemas.microsoft.com/office/drawing/2014/main" id="{D3F1C1E0-427A-4F0D-BB40-45C1701AE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2BCF38-57A5-4BA6-A681-5D69E99466CB}"/>
              </a:ext>
            </a:extLst>
          </p:cNvPr>
          <p:cNvSpPr/>
          <p:nvPr/>
        </p:nvSpPr>
        <p:spPr>
          <a:xfrm>
            <a:off x="0" y="0"/>
            <a:ext cx="3614451" cy="3255740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95268-7860-45DE-A21B-CC8080098B8F}"/>
              </a:ext>
            </a:extLst>
          </p:cNvPr>
          <p:cNvSpPr txBox="1"/>
          <p:nvPr/>
        </p:nvSpPr>
        <p:spPr>
          <a:xfrm>
            <a:off x="1016203" y="282225"/>
            <a:ext cx="1560042" cy="2643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75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F18D5BE-F52F-4262-A0E2-ED7C69268B7F}"/>
              </a:ext>
            </a:extLst>
          </p:cNvPr>
          <p:cNvSpPr/>
          <p:nvPr/>
        </p:nvSpPr>
        <p:spPr>
          <a:xfrm>
            <a:off x="6538912" y="712565"/>
            <a:ext cx="4783169" cy="5471064"/>
          </a:xfrm>
          <a:custGeom>
            <a:avLst/>
            <a:gdLst>
              <a:gd name="connsiteX0" fmla="*/ 0 w 4783169"/>
              <a:gd name="connsiteY0" fmla="*/ 0 h 5471064"/>
              <a:gd name="connsiteX1" fmla="*/ 4783170 w 4783169"/>
              <a:gd name="connsiteY1" fmla="*/ 0 h 5471064"/>
              <a:gd name="connsiteX2" fmla="*/ 4783170 w 4783169"/>
              <a:gd name="connsiteY2" fmla="*/ 5471065 h 5471064"/>
              <a:gd name="connsiteX3" fmla="*/ 1 w 4783169"/>
              <a:gd name="connsiteY3" fmla="*/ 5471065 h 547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3169" h="5471064">
                <a:moveTo>
                  <a:pt x="0" y="0"/>
                </a:moveTo>
                <a:lnTo>
                  <a:pt x="4783170" y="0"/>
                </a:lnTo>
                <a:lnTo>
                  <a:pt x="4783170" y="5471065"/>
                </a:lnTo>
                <a:lnTo>
                  <a:pt x="1" y="5471065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90500" sx="102000" sy="102000" algn="ctr" rotWithShape="0">
              <a:prstClr val="black">
                <a:alpha val="7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293DC5-4D18-4BDD-8023-9EC11135B6A3}"/>
              </a:ext>
            </a:extLst>
          </p:cNvPr>
          <p:cNvSpPr txBox="1"/>
          <p:nvPr/>
        </p:nvSpPr>
        <p:spPr>
          <a:xfrm>
            <a:off x="6915531" y="1654492"/>
            <a:ext cx="2892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18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Strength</a:t>
            </a:r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 Analysis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FDA9A2D-529F-4C5A-93AD-3A428911CCFC}"/>
              </a:ext>
            </a:extLst>
          </p:cNvPr>
          <p:cNvSpPr/>
          <p:nvPr/>
        </p:nvSpPr>
        <p:spPr>
          <a:xfrm>
            <a:off x="7014781" y="1479899"/>
            <a:ext cx="1145476" cy="19050"/>
          </a:xfrm>
          <a:custGeom>
            <a:avLst/>
            <a:gdLst>
              <a:gd name="connsiteX0" fmla="*/ 0 w 1145476"/>
              <a:gd name="connsiteY0" fmla="*/ 0 h 19050"/>
              <a:gd name="connsiteX1" fmla="*/ 1145477 w 1145476"/>
              <a:gd name="connsiteY1" fmla="*/ 0 h 19050"/>
              <a:gd name="connsiteX2" fmla="*/ 1145477 w 1145476"/>
              <a:gd name="connsiteY2" fmla="*/ 19050 h 19050"/>
              <a:gd name="connsiteX3" fmla="*/ 0 w 1145476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476" h="19050">
                <a:moveTo>
                  <a:pt x="0" y="0"/>
                </a:moveTo>
                <a:lnTo>
                  <a:pt x="1145477" y="0"/>
                </a:lnTo>
                <a:lnTo>
                  <a:pt x="1145477" y="19050"/>
                </a:lnTo>
                <a:lnTo>
                  <a:pt x="0" y="19050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3FB49FA-9A59-43C9-8EF8-A7E9484E6DDE}"/>
              </a:ext>
            </a:extLst>
          </p:cNvPr>
          <p:cNvSpPr txBox="1"/>
          <p:nvPr/>
        </p:nvSpPr>
        <p:spPr>
          <a:xfrm>
            <a:off x="6915531" y="2083270"/>
            <a:ext cx="3959738" cy="8356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Text to Explain</a:t>
            </a:r>
          </a:p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  <a:b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Dummy Text with Your Own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C8364C3E-25EC-4EA4-9503-B0EFCACA6256}"/>
              </a:ext>
            </a:extLst>
          </p:cNvPr>
          <p:cNvSpPr/>
          <p:nvPr/>
        </p:nvSpPr>
        <p:spPr>
          <a:xfrm>
            <a:off x="7017448" y="3396289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AFF50D55-B8CE-4CDC-BC37-EFCD9F230DE0}"/>
              </a:ext>
            </a:extLst>
          </p:cNvPr>
          <p:cNvSpPr/>
          <p:nvPr/>
        </p:nvSpPr>
        <p:spPr>
          <a:xfrm>
            <a:off x="7092467" y="3485824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34A88DA-264E-48CD-84A9-D99AA0C2C7C4}"/>
              </a:ext>
            </a:extLst>
          </p:cNvPr>
          <p:cNvSpPr txBox="1"/>
          <p:nvPr/>
        </p:nvSpPr>
        <p:spPr>
          <a:xfrm>
            <a:off x="7379779" y="3352133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7F4608D-8270-41E6-9992-5AD1C6F4880B}"/>
              </a:ext>
            </a:extLst>
          </p:cNvPr>
          <p:cNvSpPr txBox="1"/>
          <p:nvPr/>
        </p:nvSpPr>
        <p:spPr>
          <a:xfrm>
            <a:off x="7379779" y="3732377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A27B106C-793D-4A39-AF8B-91B4C5750DFE}"/>
              </a:ext>
            </a:extLst>
          </p:cNvPr>
          <p:cNvSpPr/>
          <p:nvPr/>
        </p:nvSpPr>
        <p:spPr>
          <a:xfrm>
            <a:off x="7017448" y="4613961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6157E524-0F4D-4D42-B04E-F9A40091036D}"/>
              </a:ext>
            </a:extLst>
          </p:cNvPr>
          <p:cNvSpPr/>
          <p:nvPr/>
        </p:nvSpPr>
        <p:spPr>
          <a:xfrm>
            <a:off x="7092467" y="4703496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E6600FB-AEFD-4528-9079-A2171D1FCC53}"/>
              </a:ext>
            </a:extLst>
          </p:cNvPr>
          <p:cNvSpPr txBox="1"/>
          <p:nvPr/>
        </p:nvSpPr>
        <p:spPr>
          <a:xfrm>
            <a:off x="7379779" y="4569805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6DA0EFC-EF10-4ABA-94B2-1B2BC4D94BF0}"/>
              </a:ext>
            </a:extLst>
          </p:cNvPr>
          <p:cNvSpPr txBox="1"/>
          <p:nvPr/>
        </p:nvSpPr>
        <p:spPr>
          <a:xfrm>
            <a:off x="7379779" y="4950049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429B7909-D3C6-42CB-B853-075677DBC529}"/>
              </a:ext>
            </a:extLst>
          </p:cNvPr>
          <p:cNvSpPr/>
          <p:nvPr/>
        </p:nvSpPr>
        <p:spPr>
          <a:xfrm>
            <a:off x="-4809" y="3255740"/>
            <a:ext cx="3706859" cy="3602259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E7B22-084D-4E07-9984-D2E774FD62CC}"/>
              </a:ext>
            </a:extLst>
          </p:cNvPr>
          <p:cNvSpPr txBox="1"/>
          <p:nvPr/>
        </p:nvSpPr>
        <p:spPr>
          <a:xfrm>
            <a:off x="507777" y="3959754"/>
            <a:ext cx="49856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Our Business</a:t>
            </a:r>
            <a:b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</a:br>
            <a:r>
              <a:rPr lang="en-US" sz="40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SWOT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CCC7C3-3D74-402E-A1C8-D4C1969919B1}"/>
              </a:ext>
            </a:extLst>
          </p:cNvPr>
          <p:cNvSpPr txBox="1"/>
          <p:nvPr/>
        </p:nvSpPr>
        <p:spPr>
          <a:xfrm>
            <a:off x="507777" y="3630263"/>
            <a:ext cx="2762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SWOT </a:t>
            </a:r>
            <a:r>
              <a:rPr lang="en-US" sz="150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Analysis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EB9343F-E6D3-4852-869E-C486D6A794F6}"/>
              </a:ext>
            </a:extLst>
          </p:cNvPr>
          <p:cNvSpPr txBox="1"/>
          <p:nvPr/>
        </p:nvSpPr>
        <p:spPr>
          <a:xfrm>
            <a:off x="507777" y="5304908"/>
            <a:ext cx="4980851" cy="635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Descriptive Texts to Explain</a:t>
            </a:r>
          </a:p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DDD26268-9D9C-470A-8710-68909B5D1BD5}"/>
              </a:ext>
            </a:extLst>
          </p:cNvPr>
          <p:cNvSpPr/>
          <p:nvPr/>
        </p:nvSpPr>
        <p:spPr>
          <a:xfrm>
            <a:off x="1" y="3456263"/>
            <a:ext cx="571500" cy="2771815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30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40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62" grpId="0"/>
      <p:bldP spid="71" grpId="0" animBg="1"/>
      <p:bldP spid="119" grpId="0"/>
      <p:bldP spid="46" grpId="0" animBg="1"/>
      <p:bldP spid="47" grpId="0" animBg="1"/>
      <p:bldP spid="72" grpId="0"/>
      <p:bldP spid="120" grpId="0"/>
      <p:bldP spid="135" grpId="0" animBg="1"/>
      <p:bldP spid="136" grpId="0" animBg="1"/>
      <p:bldP spid="137" grpId="0"/>
      <p:bldP spid="138" grpId="0"/>
      <p:bldP spid="10" grpId="0"/>
      <p:bldP spid="32" grpId="0"/>
      <p:bldP spid="1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icture Placeholder 138">
            <a:extLst>
              <a:ext uri="{FF2B5EF4-FFF2-40B4-BE49-F238E27FC236}">
                <a16:creationId xmlns:a16="http://schemas.microsoft.com/office/drawing/2014/main" id="{D3F1C1E0-427A-4F0D-BB40-45C1701AE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2BCF38-57A5-4BA6-A681-5D69E99466CB}"/>
              </a:ext>
            </a:extLst>
          </p:cNvPr>
          <p:cNvSpPr/>
          <p:nvPr/>
        </p:nvSpPr>
        <p:spPr>
          <a:xfrm>
            <a:off x="0" y="0"/>
            <a:ext cx="3614451" cy="3255740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95268-7860-45DE-A21B-CC8080098B8F}"/>
              </a:ext>
            </a:extLst>
          </p:cNvPr>
          <p:cNvSpPr txBox="1"/>
          <p:nvPr/>
        </p:nvSpPr>
        <p:spPr>
          <a:xfrm>
            <a:off x="445533" y="282225"/>
            <a:ext cx="2701382" cy="2643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75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W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F18D5BE-F52F-4262-A0E2-ED7C69268B7F}"/>
              </a:ext>
            </a:extLst>
          </p:cNvPr>
          <p:cNvSpPr/>
          <p:nvPr/>
        </p:nvSpPr>
        <p:spPr>
          <a:xfrm>
            <a:off x="6538912" y="712565"/>
            <a:ext cx="4783169" cy="5471064"/>
          </a:xfrm>
          <a:custGeom>
            <a:avLst/>
            <a:gdLst>
              <a:gd name="connsiteX0" fmla="*/ 0 w 4783169"/>
              <a:gd name="connsiteY0" fmla="*/ 0 h 5471064"/>
              <a:gd name="connsiteX1" fmla="*/ 4783170 w 4783169"/>
              <a:gd name="connsiteY1" fmla="*/ 0 h 5471064"/>
              <a:gd name="connsiteX2" fmla="*/ 4783170 w 4783169"/>
              <a:gd name="connsiteY2" fmla="*/ 5471065 h 5471064"/>
              <a:gd name="connsiteX3" fmla="*/ 1 w 4783169"/>
              <a:gd name="connsiteY3" fmla="*/ 5471065 h 547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3169" h="5471064">
                <a:moveTo>
                  <a:pt x="0" y="0"/>
                </a:moveTo>
                <a:lnTo>
                  <a:pt x="4783170" y="0"/>
                </a:lnTo>
                <a:lnTo>
                  <a:pt x="4783170" y="5471065"/>
                </a:lnTo>
                <a:lnTo>
                  <a:pt x="1" y="5471065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90500" sx="102000" sy="102000" algn="ctr" rotWithShape="0">
              <a:prstClr val="black">
                <a:alpha val="7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293DC5-4D18-4BDD-8023-9EC11135B6A3}"/>
              </a:ext>
            </a:extLst>
          </p:cNvPr>
          <p:cNvSpPr txBox="1"/>
          <p:nvPr/>
        </p:nvSpPr>
        <p:spPr>
          <a:xfrm>
            <a:off x="6915531" y="1654492"/>
            <a:ext cx="3087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18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Weakness</a:t>
            </a:r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 Analysis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FDA9A2D-529F-4C5A-93AD-3A428911CCFC}"/>
              </a:ext>
            </a:extLst>
          </p:cNvPr>
          <p:cNvSpPr/>
          <p:nvPr/>
        </p:nvSpPr>
        <p:spPr>
          <a:xfrm>
            <a:off x="7014781" y="1479899"/>
            <a:ext cx="1145476" cy="19050"/>
          </a:xfrm>
          <a:custGeom>
            <a:avLst/>
            <a:gdLst>
              <a:gd name="connsiteX0" fmla="*/ 0 w 1145476"/>
              <a:gd name="connsiteY0" fmla="*/ 0 h 19050"/>
              <a:gd name="connsiteX1" fmla="*/ 1145477 w 1145476"/>
              <a:gd name="connsiteY1" fmla="*/ 0 h 19050"/>
              <a:gd name="connsiteX2" fmla="*/ 1145477 w 1145476"/>
              <a:gd name="connsiteY2" fmla="*/ 19050 h 19050"/>
              <a:gd name="connsiteX3" fmla="*/ 0 w 1145476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476" h="19050">
                <a:moveTo>
                  <a:pt x="0" y="0"/>
                </a:moveTo>
                <a:lnTo>
                  <a:pt x="1145477" y="0"/>
                </a:lnTo>
                <a:lnTo>
                  <a:pt x="1145477" y="19050"/>
                </a:lnTo>
                <a:lnTo>
                  <a:pt x="0" y="19050"/>
                </a:ln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3FB49FA-9A59-43C9-8EF8-A7E9484E6DDE}"/>
              </a:ext>
            </a:extLst>
          </p:cNvPr>
          <p:cNvSpPr txBox="1"/>
          <p:nvPr/>
        </p:nvSpPr>
        <p:spPr>
          <a:xfrm>
            <a:off x="6915531" y="2083270"/>
            <a:ext cx="3959738" cy="8356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Text to Explain</a:t>
            </a:r>
          </a:p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  <a:b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Dummy Text with Your Own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C8364C3E-25EC-4EA4-9503-B0EFCACA6256}"/>
              </a:ext>
            </a:extLst>
          </p:cNvPr>
          <p:cNvSpPr/>
          <p:nvPr/>
        </p:nvSpPr>
        <p:spPr>
          <a:xfrm>
            <a:off x="7017448" y="3396289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AFF50D55-B8CE-4CDC-BC37-EFCD9F230DE0}"/>
              </a:ext>
            </a:extLst>
          </p:cNvPr>
          <p:cNvSpPr/>
          <p:nvPr/>
        </p:nvSpPr>
        <p:spPr>
          <a:xfrm>
            <a:off x="7092467" y="3485824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34A88DA-264E-48CD-84A9-D99AA0C2C7C4}"/>
              </a:ext>
            </a:extLst>
          </p:cNvPr>
          <p:cNvSpPr txBox="1"/>
          <p:nvPr/>
        </p:nvSpPr>
        <p:spPr>
          <a:xfrm>
            <a:off x="7379779" y="3352133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7F4608D-8270-41E6-9992-5AD1C6F4880B}"/>
              </a:ext>
            </a:extLst>
          </p:cNvPr>
          <p:cNvSpPr txBox="1"/>
          <p:nvPr/>
        </p:nvSpPr>
        <p:spPr>
          <a:xfrm>
            <a:off x="7379779" y="3732377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A27B106C-793D-4A39-AF8B-91B4C5750DFE}"/>
              </a:ext>
            </a:extLst>
          </p:cNvPr>
          <p:cNvSpPr/>
          <p:nvPr/>
        </p:nvSpPr>
        <p:spPr>
          <a:xfrm>
            <a:off x="7017448" y="4613961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6157E524-0F4D-4D42-B04E-F9A40091036D}"/>
              </a:ext>
            </a:extLst>
          </p:cNvPr>
          <p:cNvSpPr/>
          <p:nvPr/>
        </p:nvSpPr>
        <p:spPr>
          <a:xfrm>
            <a:off x="7092467" y="4703496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E6600FB-AEFD-4528-9079-A2171D1FCC53}"/>
              </a:ext>
            </a:extLst>
          </p:cNvPr>
          <p:cNvSpPr txBox="1"/>
          <p:nvPr/>
        </p:nvSpPr>
        <p:spPr>
          <a:xfrm>
            <a:off x="7379779" y="4569805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6DA0EFC-EF10-4ABA-94B2-1B2BC4D94BF0}"/>
              </a:ext>
            </a:extLst>
          </p:cNvPr>
          <p:cNvSpPr txBox="1"/>
          <p:nvPr/>
        </p:nvSpPr>
        <p:spPr>
          <a:xfrm>
            <a:off x="7379779" y="4950049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429B7909-D3C6-42CB-B853-075677DBC529}"/>
              </a:ext>
            </a:extLst>
          </p:cNvPr>
          <p:cNvSpPr/>
          <p:nvPr/>
        </p:nvSpPr>
        <p:spPr>
          <a:xfrm>
            <a:off x="-4809" y="3255740"/>
            <a:ext cx="3706859" cy="3602259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E7B22-084D-4E07-9984-D2E774FD62CC}"/>
              </a:ext>
            </a:extLst>
          </p:cNvPr>
          <p:cNvSpPr txBox="1"/>
          <p:nvPr/>
        </p:nvSpPr>
        <p:spPr>
          <a:xfrm>
            <a:off x="507777" y="3959754"/>
            <a:ext cx="49856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Our Business</a:t>
            </a:r>
            <a:b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</a:br>
            <a:r>
              <a:rPr lang="en-US" sz="40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SWOT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CCC7C3-3D74-402E-A1C8-D4C1969919B1}"/>
              </a:ext>
            </a:extLst>
          </p:cNvPr>
          <p:cNvSpPr txBox="1"/>
          <p:nvPr/>
        </p:nvSpPr>
        <p:spPr>
          <a:xfrm>
            <a:off x="507777" y="3630263"/>
            <a:ext cx="2762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SWOT </a:t>
            </a:r>
            <a:r>
              <a:rPr lang="en-US" sz="150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Analysis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EB9343F-E6D3-4852-869E-C486D6A794F6}"/>
              </a:ext>
            </a:extLst>
          </p:cNvPr>
          <p:cNvSpPr txBox="1"/>
          <p:nvPr/>
        </p:nvSpPr>
        <p:spPr>
          <a:xfrm>
            <a:off x="507777" y="5304908"/>
            <a:ext cx="4980851" cy="635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Descriptive Texts to Explain</a:t>
            </a:r>
          </a:p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DDD26268-9D9C-470A-8710-68909B5D1BD5}"/>
              </a:ext>
            </a:extLst>
          </p:cNvPr>
          <p:cNvSpPr/>
          <p:nvPr/>
        </p:nvSpPr>
        <p:spPr>
          <a:xfrm>
            <a:off x="1" y="3456263"/>
            <a:ext cx="571500" cy="2771815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5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30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40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62" grpId="0"/>
      <p:bldP spid="71" grpId="0" animBg="1"/>
      <p:bldP spid="119" grpId="0"/>
      <p:bldP spid="46" grpId="0" animBg="1"/>
      <p:bldP spid="47" grpId="0" animBg="1"/>
      <p:bldP spid="72" grpId="0"/>
      <p:bldP spid="120" grpId="0"/>
      <p:bldP spid="135" grpId="0" animBg="1"/>
      <p:bldP spid="136" grpId="0" animBg="1"/>
      <p:bldP spid="137" grpId="0"/>
      <p:bldP spid="138" grpId="0"/>
      <p:bldP spid="10" grpId="0"/>
      <p:bldP spid="32" grpId="0"/>
      <p:bldP spid="1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icture Placeholder 138">
            <a:extLst>
              <a:ext uri="{FF2B5EF4-FFF2-40B4-BE49-F238E27FC236}">
                <a16:creationId xmlns:a16="http://schemas.microsoft.com/office/drawing/2014/main" id="{D3F1C1E0-427A-4F0D-BB40-45C1701AE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2BCF38-57A5-4BA6-A681-5D69E99466CB}"/>
              </a:ext>
            </a:extLst>
          </p:cNvPr>
          <p:cNvSpPr/>
          <p:nvPr/>
        </p:nvSpPr>
        <p:spPr>
          <a:xfrm>
            <a:off x="0" y="0"/>
            <a:ext cx="3614451" cy="3255740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95268-7860-45DE-A21B-CC8080098B8F}"/>
              </a:ext>
            </a:extLst>
          </p:cNvPr>
          <p:cNvSpPr txBox="1"/>
          <p:nvPr/>
        </p:nvSpPr>
        <p:spPr>
          <a:xfrm>
            <a:off x="804606" y="282225"/>
            <a:ext cx="1983236" cy="2643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75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O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F18D5BE-F52F-4262-A0E2-ED7C69268B7F}"/>
              </a:ext>
            </a:extLst>
          </p:cNvPr>
          <p:cNvSpPr/>
          <p:nvPr/>
        </p:nvSpPr>
        <p:spPr>
          <a:xfrm>
            <a:off x="6538912" y="712565"/>
            <a:ext cx="4783169" cy="5471064"/>
          </a:xfrm>
          <a:custGeom>
            <a:avLst/>
            <a:gdLst>
              <a:gd name="connsiteX0" fmla="*/ 0 w 4783169"/>
              <a:gd name="connsiteY0" fmla="*/ 0 h 5471064"/>
              <a:gd name="connsiteX1" fmla="*/ 4783170 w 4783169"/>
              <a:gd name="connsiteY1" fmla="*/ 0 h 5471064"/>
              <a:gd name="connsiteX2" fmla="*/ 4783170 w 4783169"/>
              <a:gd name="connsiteY2" fmla="*/ 5471065 h 5471064"/>
              <a:gd name="connsiteX3" fmla="*/ 1 w 4783169"/>
              <a:gd name="connsiteY3" fmla="*/ 5471065 h 547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3169" h="5471064">
                <a:moveTo>
                  <a:pt x="0" y="0"/>
                </a:moveTo>
                <a:lnTo>
                  <a:pt x="4783170" y="0"/>
                </a:lnTo>
                <a:lnTo>
                  <a:pt x="4783170" y="5471065"/>
                </a:lnTo>
                <a:lnTo>
                  <a:pt x="1" y="5471065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90500" sx="102000" sy="102000" algn="ctr" rotWithShape="0">
              <a:prstClr val="black">
                <a:alpha val="7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293DC5-4D18-4BDD-8023-9EC11135B6A3}"/>
              </a:ext>
            </a:extLst>
          </p:cNvPr>
          <p:cNvSpPr txBox="1"/>
          <p:nvPr/>
        </p:nvSpPr>
        <p:spPr>
          <a:xfrm>
            <a:off x="6915531" y="1654492"/>
            <a:ext cx="3520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Opportunities</a:t>
            </a:r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 Analysis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FDA9A2D-529F-4C5A-93AD-3A428911CCFC}"/>
              </a:ext>
            </a:extLst>
          </p:cNvPr>
          <p:cNvSpPr/>
          <p:nvPr/>
        </p:nvSpPr>
        <p:spPr>
          <a:xfrm>
            <a:off x="7014781" y="1479899"/>
            <a:ext cx="1145476" cy="19050"/>
          </a:xfrm>
          <a:custGeom>
            <a:avLst/>
            <a:gdLst>
              <a:gd name="connsiteX0" fmla="*/ 0 w 1145476"/>
              <a:gd name="connsiteY0" fmla="*/ 0 h 19050"/>
              <a:gd name="connsiteX1" fmla="*/ 1145477 w 1145476"/>
              <a:gd name="connsiteY1" fmla="*/ 0 h 19050"/>
              <a:gd name="connsiteX2" fmla="*/ 1145477 w 1145476"/>
              <a:gd name="connsiteY2" fmla="*/ 19050 h 19050"/>
              <a:gd name="connsiteX3" fmla="*/ 0 w 1145476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476" h="19050">
                <a:moveTo>
                  <a:pt x="0" y="0"/>
                </a:moveTo>
                <a:lnTo>
                  <a:pt x="1145477" y="0"/>
                </a:lnTo>
                <a:lnTo>
                  <a:pt x="1145477" y="19050"/>
                </a:lnTo>
                <a:lnTo>
                  <a:pt x="0" y="19050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3FB49FA-9A59-43C9-8EF8-A7E9484E6DDE}"/>
              </a:ext>
            </a:extLst>
          </p:cNvPr>
          <p:cNvSpPr txBox="1"/>
          <p:nvPr/>
        </p:nvSpPr>
        <p:spPr>
          <a:xfrm>
            <a:off x="6915531" y="2083270"/>
            <a:ext cx="3959738" cy="8356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Text to Explain</a:t>
            </a:r>
          </a:p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  <a:b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Dummy Text with Your Own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C8364C3E-25EC-4EA4-9503-B0EFCACA6256}"/>
              </a:ext>
            </a:extLst>
          </p:cNvPr>
          <p:cNvSpPr/>
          <p:nvPr/>
        </p:nvSpPr>
        <p:spPr>
          <a:xfrm>
            <a:off x="7017448" y="3396289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AFF50D55-B8CE-4CDC-BC37-EFCD9F230DE0}"/>
              </a:ext>
            </a:extLst>
          </p:cNvPr>
          <p:cNvSpPr/>
          <p:nvPr/>
        </p:nvSpPr>
        <p:spPr>
          <a:xfrm>
            <a:off x="7092467" y="3485824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34A88DA-264E-48CD-84A9-D99AA0C2C7C4}"/>
              </a:ext>
            </a:extLst>
          </p:cNvPr>
          <p:cNvSpPr txBox="1"/>
          <p:nvPr/>
        </p:nvSpPr>
        <p:spPr>
          <a:xfrm>
            <a:off x="7379779" y="3352133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7F4608D-8270-41E6-9992-5AD1C6F4880B}"/>
              </a:ext>
            </a:extLst>
          </p:cNvPr>
          <p:cNvSpPr txBox="1"/>
          <p:nvPr/>
        </p:nvSpPr>
        <p:spPr>
          <a:xfrm>
            <a:off x="7379779" y="3732377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A27B106C-793D-4A39-AF8B-91B4C5750DFE}"/>
              </a:ext>
            </a:extLst>
          </p:cNvPr>
          <p:cNvSpPr/>
          <p:nvPr/>
        </p:nvSpPr>
        <p:spPr>
          <a:xfrm>
            <a:off x="7017448" y="4613961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6157E524-0F4D-4D42-B04E-F9A40091036D}"/>
              </a:ext>
            </a:extLst>
          </p:cNvPr>
          <p:cNvSpPr/>
          <p:nvPr/>
        </p:nvSpPr>
        <p:spPr>
          <a:xfrm>
            <a:off x="7092467" y="4703496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E6600FB-AEFD-4528-9079-A2171D1FCC53}"/>
              </a:ext>
            </a:extLst>
          </p:cNvPr>
          <p:cNvSpPr txBox="1"/>
          <p:nvPr/>
        </p:nvSpPr>
        <p:spPr>
          <a:xfrm>
            <a:off x="7379779" y="4569805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6DA0EFC-EF10-4ABA-94B2-1B2BC4D94BF0}"/>
              </a:ext>
            </a:extLst>
          </p:cNvPr>
          <p:cNvSpPr txBox="1"/>
          <p:nvPr/>
        </p:nvSpPr>
        <p:spPr>
          <a:xfrm>
            <a:off x="7379779" y="4950049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429B7909-D3C6-42CB-B853-075677DBC529}"/>
              </a:ext>
            </a:extLst>
          </p:cNvPr>
          <p:cNvSpPr/>
          <p:nvPr/>
        </p:nvSpPr>
        <p:spPr>
          <a:xfrm>
            <a:off x="-4809" y="3255740"/>
            <a:ext cx="3706859" cy="3602259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E7B22-084D-4E07-9984-D2E774FD62CC}"/>
              </a:ext>
            </a:extLst>
          </p:cNvPr>
          <p:cNvSpPr txBox="1"/>
          <p:nvPr/>
        </p:nvSpPr>
        <p:spPr>
          <a:xfrm>
            <a:off x="507777" y="3959754"/>
            <a:ext cx="49856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Our Business</a:t>
            </a:r>
            <a:b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</a:br>
            <a:r>
              <a:rPr lang="en-US" sz="40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SWOT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CCC7C3-3D74-402E-A1C8-D4C1969919B1}"/>
              </a:ext>
            </a:extLst>
          </p:cNvPr>
          <p:cNvSpPr txBox="1"/>
          <p:nvPr/>
        </p:nvSpPr>
        <p:spPr>
          <a:xfrm>
            <a:off x="507777" y="3630263"/>
            <a:ext cx="2762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SWOT </a:t>
            </a:r>
            <a:r>
              <a:rPr lang="en-US" sz="150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Analysis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EB9343F-E6D3-4852-869E-C486D6A794F6}"/>
              </a:ext>
            </a:extLst>
          </p:cNvPr>
          <p:cNvSpPr txBox="1"/>
          <p:nvPr/>
        </p:nvSpPr>
        <p:spPr>
          <a:xfrm>
            <a:off x="507777" y="5304908"/>
            <a:ext cx="4980851" cy="635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Descriptive Texts to Explain</a:t>
            </a:r>
          </a:p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DDD26268-9D9C-470A-8710-68909B5D1BD5}"/>
              </a:ext>
            </a:extLst>
          </p:cNvPr>
          <p:cNvSpPr/>
          <p:nvPr/>
        </p:nvSpPr>
        <p:spPr>
          <a:xfrm>
            <a:off x="1" y="3456263"/>
            <a:ext cx="571500" cy="2771815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30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40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62" grpId="0"/>
      <p:bldP spid="71" grpId="0" animBg="1"/>
      <p:bldP spid="119" grpId="0"/>
      <p:bldP spid="46" grpId="0" animBg="1"/>
      <p:bldP spid="47" grpId="0" animBg="1"/>
      <p:bldP spid="72" grpId="0"/>
      <p:bldP spid="120" grpId="0"/>
      <p:bldP spid="135" grpId="0" animBg="1"/>
      <p:bldP spid="136" grpId="0" animBg="1"/>
      <p:bldP spid="137" grpId="0"/>
      <p:bldP spid="138" grpId="0"/>
      <p:bldP spid="10" grpId="0"/>
      <p:bldP spid="32" grpId="0"/>
      <p:bldP spid="1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icture Placeholder 138">
            <a:extLst>
              <a:ext uri="{FF2B5EF4-FFF2-40B4-BE49-F238E27FC236}">
                <a16:creationId xmlns:a16="http://schemas.microsoft.com/office/drawing/2014/main" id="{D3F1C1E0-427A-4F0D-BB40-45C1701AE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2BCF38-57A5-4BA6-A681-5D69E99466CB}"/>
              </a:ext>
            </a:extLst>
          </p:cNvPr>
          <p:cNvSpPr/>
          <p:nvPr/>
        </p:nvSpPr>
        <p:spPr>
          <a:xfrm>
            <a:off x="0" y="0"/>
            <a:ext cx="3614451" cy="3255740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95268-7860-45DE-A21B-CC8080098B8F}"/>
              </a:ext>
            </a:extLst>
          </p:cNvPr>
          <p:cNvSpPr txBox="1"/>
          <p:nvPr/>
        </p:nvSpPr>
        <p:spPr>
          <a:xfrm>
            <a:off x="1016203" y="282225"/>
            <a:ext cx="1560042" cy="2643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75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T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F18D5BE-F52F-4262-A0E2-ED7C69268B7F}"/>
              </a:ext>
            </a:extLst>
          </p:cNvPr>
          <p:cNvSpPr/>
          <p:nvPr/>
        </p:nvSpPr>
        <p:spPr>
          <a:xfrm>
            <a:off x="6538912" y="712565"/>
            <a:ext cx="4783169" cy="5471064"/>
          </a:xfrm>
          <a:custGeom>
            <a:avLst/>
            <a:gdLst>
              <a:gd name="connsiteX0" fmla="*/ 0 w 4783169"/>
              <a:gd name="connsiteY0" fmla="*/ 0 h 5471064"/>
              <a:gd name="connsiteX1" fmla="*/ 4783170 w 4783169"/>
              <a:gd name="connsiteY1" fmla="*/ 0 h 5471064"/>
              <a:gd name="connsiteX2" fmla="*/ 4783170 w 4783169"/>
              <a:gd name="connsiteY2" fmla="*/ 5471065 h 5471064"/>
              <a:gd name="connsiteX3" fmla="*/ 1 w 4783169"/>
              <a:gd name="connsiteY3" fmla="*/ 5471065 h 547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3169" h="5471064">
                <a:moveTo>
                  <a:pt x="0" y="0"/>
                </a:moveTo>
                <a:lnTo>
                  <a:pt x="4783170" y="0"/>
                </a:lnTo>
                <a:lnTo>
                  <a:pt x="4783170" y="5471065"/>
                </a:lnTo>
                <a:lnTo>
                  <a:pt x="1" y="5471065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90500" sx="102000" sy="102000" algn="ctr" rotWithShape="0">
              <a:prstClr val="black">
                <a:alpha val="7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293DC5-4D18-4BDD-8023-9EC11135B6A3}"/>
              </a:ext>
            </a:extLst>
          </p:cNvPr>
          <p:cNvSpPr txBox="1"/>
          <p:nvPr/>
        </p:nvSpPr>
        <p:spPr>
          <a:xfrm>
            <a:off x="6915531" y="1654492"/>
            <a:ext cx="2733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18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Threats</a:t>
            </a:r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 Analysis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FDA9A2D-529F-4C5A-93AD-3A428911CCFC}"/>
              </a:ext>
            </a:extLst>
          </p:cNvPr>
          <p:cNvSpPr/>
          <p:nvPr/>
        </p:nvSpPr>
        <p:spPr>
          <a:xfrm>
            <a:off x="7014781" y="1479899"/>
            <a:ext cx="1145476" cy="19050"/>
          </a:xfrm>
          <a:custGeom>
            <a:avLst/>
            <a:gdLst>
              <a:gd name="connsiteX0" fmla="*/ 0 w 1145476"/>
              <a:gd name="connsiteY0" fmla="*/ 0 h 19050"/>
              <a:gd name="connsiteX1" fmla="*/ 1145477 w 1145476"/>
              <a:gd name="connsiteY1" fmla="*/ 0 h 19050"/>
              <a:gd name="connsiteX2" fmla="*/ 1145477 w 1145476"/>
              <a:gd name="connsiteY2" fmla="*/ 19050 h 19050"/>
              <a:gd name="connsiteX3" fmla="*/ 0 w 1145476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476" h="19050">
                <a:moveTo>
                  <a:pt x="0" y="0"/>
                </a:moveTo>
                <a:lnTo>
                  <a:pt x="1145477" y="0"/>
                </a:lnTo>
                <a:lnTo>
                  <a:pt x="1145477" y="19050"/>
                </a:lnTo>
                <a:lnTo>
                  <a:pt x="0" y="19050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3FB49FA-9A59-43C9-8EF8-A7E9484E6DDE}"/>
              </a:ext>
            </a:extLst>
          </p:cNvPr>
          <p:cNvSpPr txBox="1"/>
          <p:nvPr/>
        </p:nvSpPr>
        <p:spPr>
          <a:xfrm>
            <a:off x="6915531" y="2083270"/>
            <a:ext cx="3959738" cy="8356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Text to Explain</a:t>
            </a:r>
          </a:p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  <a:b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Dummy Text with Your Own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C8364C3E-25EC-4EA4-9503-B0EFCACA6256}"/>
              </a:ext>
            </a:extLst>
          </p:cNvPr>
          <p:cNvSpPr/>
          <p:nvPr/>
        </p:nvSpPr>
        <p:spPr>
          <a:xfrm>
            <a:off x="7017448" y="3396289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AFF50D55-B8CE-4CDC-BC37-EFCD9F230DE0}"/>
              </a:ext>
            </a:extLst>
          </p:cNvPr>
          <p:cNvSpPr/>
          <p:nvPr/>
        </p:nvSpPr>
        <p:spPr>
          <a:xfrm>
            <a:off x="7092467" y="3485824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34A88DA-264E-48CD-84A9-D99AA0C2C7C4}"/>
              </a:ext>
            </a:extLst>
          </p:cNvPr>
          <p:cNvSpPr txBox="1"/>
          <p:nvPr/>
        </p:nvSpPr>
        <p:spPr>
          <a:xfrm>
            <a:off x="7379779" y="3352133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7F4608D-8270-41E6-9992-5AD1C6F4880B}"/>
              </a:ext>
            </a:extLst>
          </p:cNvPr>
          <p:cNvSpPr txBox="1"/>
          <p:nvPr/>
        </p:nvSpPr>
        <p:spPr>
          <a:xfrm>
            <a:off x="7379779" y="3732377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A27B106C-793D-4A39-AF8B-91B4C5750DFE}"/>
              </a:ext>
            </a:extLst>
          </p:cNvPr>
          <p:cNvSpPr/>
          <p:nvPr/>
        </p:nvSpPr>
        <p:spPr>
          <a:xfrm>
            <a:off x="7017448" y="4613961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6157E524-0F4D-4D42-B04E-F9A40091036D}"/>
              </a:ext>
            </a:extLst>
          </p:cNvPr>
          <p:cNvSpPr/>
          <p:nvPr/>
        </p:nvSpPr>
        <p:spPr>
          <a:xfrm>
            <a:off x="7092467" y="4703496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E6600FB-AEFD-4528-9079-A2171D1FCC53}"/>
              </a:ext>
            </a:extLst>
          </p:cNvPr>
          <p:cNvSpPr txBox="1"/>
          <p:nvPr/>
        </p:nvSpPr>
        <p:spPr>
          <a:xfrm>
            <a:off x="7379779" y="4569805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6DA0EFC-EF10-4ABA-94B2-1B2BC4D94BF0}"/>
              </a:ext>
            </a:extLst>
          </p:cNvPr>
          <p:cNvSpPr txBox="1"/>
          <p:nvPr/>
        </p:nvSpPr>
        <p:spPr>
          <a:xfrm>
            <a:off x="7379779" y="4950049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429B7909-D3C6-42CB-B853-075677DBC529}"/>
              </a:ext>
            </a:extLst>
          </p:cNvPr>
          <p:cNvSpPr/>
          <p:nvPr/>
        </p:nvSpPr>
        <p:spPr>
          <a:xfrm>
            <a:off x="-4809" y="3255740"/>
            <a:ext cx="3706859" cy="3602259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E7B22-084D-4E07-9984-D2E774FD62CC}"/>
              </a:ext>
            </a:extLst>
          </p:cNvPr>
          <p:cNvSpPr txBox="1"/>
          <p:nvPr/>
        </p:nvSpPr>
        <p:spPr>
          <a:xfrm>
            <a:off x="507777" y="3959754"/>
            <a:ext cx="49856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Our Business</a:t>
            </a:r>
            <a:b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</a:br>
            <a:r>
              <a:rPr lang="en-US" sz="40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SWOT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CCC7C3-3D74-402E-A1C8-D4C1969919B1}"/>
              </a:ext>
            </a:extLst>
          </p:cNvPr>
          <p:cNvSpPr txBox="1"/>
          <p:nvPr/>
        </p:nvSpPr>
        <p:spPr>
          <a:xfrm>
            <a:off x="507777" y="3630263"/>
            <a:ext cx="2762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SWOT </a:t>
            </a:r>
            <a:r>
              <a:rPr lang="en-US" sz="150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Analysis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EB9343F-E6D3-4852-869E-C486D6A794F6}"/>
              </a:ext>
            </a:extLst>
          </p:cNvPr>
          <p:cNvSpPr txBox="1"/>
          <p:nvPr/>
        </p:nvSpPr>
        <p:spPr>
          <a:xfrm>
            <a:off x="507777" y="5304908"/>
            <a:ext cx="4980851" cy="635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Descriptive Texts to Explain</a:t>
            </a:r>
          </a:p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DDD26268-9D9C-470A-8710-68909B5D1BD5}"/>
              </a:ext>
            </a:extLst>
          </p:cNvPr>
          <p:cNvSpPr/>
          <p:nvPr/>
        </p:nvSpPr>
        <p:spPr>
          <a:xfrm>
            <a:off x="1" y="3456263"/>
            <a:ext cx="571500" cy="2771815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1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30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40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62" grpId="0"/>
      <p:bldP spid="71" grpId="0" animBg="1"/>
      <p:bldP spid="119" grpId="0"/>
      <p:bldP spid="46" grpId="0" animBg="1"/>
      <p:bldP spid="47" grpId="0" animBg="1"/>
      <p:bldP spid="72" grpId="0"/>
      <p:bldP spid="120" grpId="0"/>
      <p:bldP spid="135" grpId="0" animBg="1"/>
      <p:bldP spid="136" grpId="0" animBg="1"/>
      <p:bldP spid="137" grpId="0"/>
      <p:bldP spid="138" grpId="0"/>
      <p:bldP spid="10" grpId="0"/>
      <p:bldP spid="32" grpId="0"/>
      <p:bldP spid="1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icture Placeholder 138">
            <a:extLst>
              <a:ext uri="{FF2B5EF4-FFF2-40B4-BE49-F238E27FC236}">
                <a16:creationId xmlns:a16="http://schemas.microsoft.com/office/drawing/2014/main" id="{D3F1C1E0-427A-4F0D-BB40-45C1701AE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2BCF38-57A5-4BA6-A681-5D69E99466CB}"/>
              </a:ext>
            </a:extLst>
          </p:cNvPr>
          <p:cNvSpPr/>
          <p:nvPr/>
        </p:nvSpPr>
        <p:spPr>
          <a:xfrm>
            <a:off x="0" y="0"/>
            <a:ext cx="3614451" cy="3255740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95268-7860-45DE-A21B-CC8080098B8F}"/>
              </a:ext>
            </a:extLst>
          </p:cNvPr>
          <p:cNvSpPr txBox="1"/>
          <p:nvPr/>
        </p:nvSpPr>
        <p:spPr>
          <a:xfrm>
            <a:off x="1016203" y="282225"/>
            <a:ext cx="1560042" cy="2643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75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0FDAE87-E635-446D-915E-688EBF50F4FE}"/>
              </a:ext>
            </a:extLst>
          </p:cNvPr>
          <p:cNvGrpSpPr/>
          <p:nvPr/>
        </p:nvGrpSpPr>
        <p:grpSpPr>
          <a:xfrm>
            <a:off x="6538912" y="712565"/>
            <a:ext cx="4783169" cy="5471064"/>
            <a:chOff x="6538912" y="712565"/>
            <a:chExt cx="4783169" cy="5471064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F18D5BE-F52F-4262-A0E2-ED7C69268B7F}"/>
                </a:ext>
              </a:extLst>
            </p:cNvPr>
            <p:cNvSpPr/>
            <p:nvPr/>
          </p:nvSpPr>
          <p:spPr>
            <a:xfrm>
              <a:off x="6538912" y="712565"/>
              <a:ext cx="4783169" cy="5471064"/>
            </a:xfrm>
            <a:custGeom>
              <a:avLst/>
              <a:gdLst>
                <a:gd name="connsiteX0" fmla="*/ 0 w 4783169"/>
                <a:gd name="connsiteY0" fmla="*/ 0 h 5471064"/>
                <a:gd name="connsiteX1" fmla="*/ 4783170 w 4783169"/>
                <a:gd name="connsiteY1" fmla="*/ 0 h 5471064"/>
                <a:gd name="connsiteX2" fmla="*/ 4783170 w 4783169"/>
                <a:gd name="connsiteY2" fmla="*/ 5471065 h 5471064"/>
                <a:gd name="connsiteX3" fmla="*/ 1 w 4783169"/>
                <a:gd name="connsiteY3" fmla="*/ 5471065 h 547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83169" h="5471064">
                  <a:moveTo>
                    <a:pt x="0" y="0"/>
                  </a:moveTo>
                  <a:lnTo>
                    <a:pt x="4783170" y="0"/>
                  </a:lnTo>
                  <a:lnTo>
                    <a:pt x="4783170" y="5471065"/>
                  </a:lnTo>
                  <a:lnTo>
                    <a:pt x="1" y="5471065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905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4293DC5-4D18-4BDD-8023-9EC11135B6A3}"/>
                </a:ext>
              </a:extLst>
            </p:cNvPr>
            <p:cNvSpPr txBox="1"/>
            <p:nvPr/>
          </p:nvSpPr>
          <p:spPr>
            <a:xfrm>
              <a:off x="6915531" y="1654492"/>
              <a:ext cx="2892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Our </a:t>
              </a:r>
              <a:r>
                <a:rPr lang="en-US" sz="1800" spc="0" baseline="0" dirty="0">
                  <a:gradFill>
                    <a:gsLst>
                      <a:gs pos="0">
                        <a:srgbClr val="81C123"/>
                      </a:gs>
                      <a:gs pos="100000">
                        <a:srgbClr val="B3DA7D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Strength</a:t>
              </a:r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 Analysis</a:t>
              </a:r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FDA9A2D-529F-4C5A-93AD-3A428911CCFC}"/>
                </a:ext>
              </a:extLst>
            </p:cNvPr>
            <p:cNvSpPr/>
            <p:nvPr/>
          </p:nvSpPr>
          <p:spPr>
            <a:xfrm>
              <a:off x="7014781" y="1479899"/>
              <a:ext cx="1145476" cy="19050"/>
            </a:xfrm>
            <a:custGeom>
              <a:avLst/>
              <a:gdLst>
                <a:gd name="connsiteX0" fmla="*/ 0 w 1145476"/>
                <a:gd name="connsiteY0" fmla="*/ 0 h 19050"/>
                <a:gd name="connsiteX1" fmla="*/ 1145477 w 1145476"/>
                <a:gd name="connsiteY1" fmla="*/ 0 h 19050"/>
                <a:gd name="connsiteX2" fmla="*/ 1145477 w 1145476"/>
                <a:gd name="connsiteY2" fmla="*/ 19050 h 19050"/>
                <a:gd name="connsiteX3" fmla="*/ 0 w 1145476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476" h="19050">
                  <a:moveTo>
                    <a:pt x="0" y="0"/>
                  </a:moveTo>
                  <a:lnTo>
                    <a:pt x="1145477" y="0"/>
                  </a:lnTo>
                  <a:lnTo>
                    <a:pt x="1145477" y="19050"/>
                  </a:lnTo>
                  <a:lnTo>
                    <a:pt x="0" y="19050"/>
                  </a:ln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B3FB49FA-9A59-43C9-8EF8-A7E9484E6DDE}"/>
                </a:ext>
              </a:extLst>
            </p:cNvPr>
            <p:cNvSpPr txBox="1"/>
            <p:nvPr/>
          </p:nvSpPr>
          <p:spPr>
            <a:xfrm>
              <a:off x="6915531" y="2083270"/>
              <a:ext cx="3959738" cy="8356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Some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  <a:b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Dummy Text with Your Own</a:t>
              </a:r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8364C3E-25EC-4EA4-9503-B0EFCACA6256}"/>
                </a:ext>
              </a:extLst>
            </p:cNvPr>
            <p:cNvSpPr/>
            <p:nvPr/>
          </p:nvSpPr>
          <p:spPr>
            <a:xfrm>
              <a:off x="7017448" y="3396289"/>
              <a:ext cx="257936" cy="257937"/>
            </a:xfrm>
            <a:custGeom>
              <a:avLst/>
              <a:gdLst>
                <a:gd name="connsiteX0" fmla="*/ 257937 w 257936"/>
                <a:gd name="connsiteY0" fmla="*/ 128968 h 257937"/>
                <a:gd name="connsiteX1" fmla="*/ 128969 w 257936"/>
                <a:gd name="connsiteY1" fmla="*/ 257937 h 257937"/>
                <a:gd name="connsiteX2" fmla="*/ 0 w 257936"/>
                <a:gd name="connsiteY2" fmla="*/ 128968 h 257937"/>
                <a:gd name="connsiteX3" fmla="*/ 128969 w 257936"/>
                <a:gd name="connsiteY3" fmla="*/ 0 h 257937"/>
                <a:gd name="connsiteX4" fmla="*/ 257937 w 257936"/>
                <a:gd name="connsiteY4" fmla="*/ 128968 h 257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936" h="257937">
                  <a:moveTo>
                    <a:pt x="257937" y="128968"/>
                  </a:moveTo>
                  <a:cubicBezTo>
                    <a:pt x="257937" y="200196"/>
                    <a:pt x="200196" y="257937"/>
                    <a:pt x="128969" y="257937"/>
                  </a:cubicBezTo>
                  <a:cubicBezTo>
                    <a:pt x="57742" y="257937"/>
                    <a:pt x="0" y="200196"/>
                    <a:pt x="0" y="128968"/>
                  </a:cubicBezTo>
                  <a:cubicBezTo>
                    <a:pt x="0" y="57741"/>
                    <a:pt x="57742" y="0"/>
                    <a:pt x="128969" y="0"/>
                  </a:cubicBezTo>
                  <a:cubicBezTo>
                    <a:pt x="200196" y="0"/>
                    <a:pt x="257937" y="57741"/>
                    <a:pt x="257937" y="128968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F50D55-B8CE-4CDC-BC37-EFCD9F230DE0}"/>
                </a:ext>
              </a:extLst>
            </p:cNvPr>
            <p:cNvSpPr/>
            <p:nvPr/>
          </p:nvSpPr>
          <p:spPr>
            <a:xfrm>
              <a:off x="7092467" y="3485824"/>
              <a:ext cx="107960" cy="78867"/>
            </a:xfrm>
            <a:custGeom>
              <a:avLst/>
              <a:gdLst>
                <a:gd name="connsiteX0" fmla="*/ 104718 w 107960"/>
                <a:gd name="connsiteY0" fmla="*/ 2857 h 78867"/>
                <a:gd name="connsiteX1" fmla="*/ 97669 w 107960"/>
                <a:gd name="connsiteY1" fmla="*/ 0 h 78867"/>
                <a:gd name="connsiteX2" fmla="*/ 90240 w 107960"/>
                <a:gd name="connsiteY2" fmla="*/ 3238 h 78867"/>
                <a:gd name="connsiteX3" fmla="*/ 41186 w 107960"/>
                <a:gd name="connsiteY3" fmla="*/ 54483 h 78867"/>
                <a:gd name="connsiteX4" fmla="*/ 17183 w 107960"/>
                <a:gd name="connsiteY4" fmla="*/ 32385 h 78867"/>
                <a:gd name="connsiteX5" fmla="*/ 10230 w 107960"/>
                <a:gd name="connsiteY5" fmla="*/ 29718 h 78867"/>
                <a:gd name="connsiteX6" fmla="*/ 0 w 107960"/>
                <a:gd name="connsiteY6" fmla="*/ 40062 h 78867"/>
                <a:gd name="connsiteX7" fmla="*/ 3277 w 107960"/>
                <a:gd name="connsiteY7" fmla="*/ 47530 h 78867"/>
                <a:gd name="connsiteX8" fmla="*/ 34709 w 107960"/>
                <a:gd name="connsiteY8" fmla="*/ 76105 h 78867"/>
                <a:gd name="connsiteX9" fmla="*/ 41662 w 107960"/>
                <a:gd name="connsiteY9" fmla="*/ 78867 h 78867"/>
                <a:gd name="connsiteX10" fmla="*/ 49092 w 107960"/>
                <a:gd name="connsiteY10" fmla="*/ 75629 h 78867"/>
                <a:gd name="connsiteX11" fmla="*/ 105099 w 107960"/>
                <a:gd name="connsiteY11" fmla="*/ 17050 h 78867"/>
                <a:gd name="connsiteX12" fmla="*/ 107956 w 107960"/>
                <a:gd name="connsiteY12" fmla="*/ 9715 h 78867"/>
                <a:gd name="connsiteX13" fmla="*/ 104718 w 107960"/>
                <a:gd name="connsiteY13" fmla="*/ 2857 h 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7960" h="78867">
                  <a:moveTo>
                    <a:pt x="104718" y="2857"/>
                  </a:moveTo>
                  <a:cubicBezTo>
                    <a:pt x="102822" y="1029"/>
                    <a:pt x="100298" y="9"/>
                    <a:pt x="97669" y="0"/>
                  </a:cubicBezTo>
                  <a:cubicBezTo>
                    <a:pt x="94850" y="19"/>
                    <a:pt x="92174" y="1191"/>
                    <a:pt x="90240" y="3238"/>
                  </a:cubicBezTo>
                  <a:lnTo>
                    <a:pt x="41186" y="54483"/>
                  </a:lnTo>
                  <a:lnTo>
                    <a:pt x="17183" y="32385"/>
                  </a:lnTo>
                  <a:cubicBezTo>
                    <a:pt x="15278" y="30671"/>
                    <a:pt x="12802" y="29718"/>
                    <a:pt x="10230" y="29718"/>
                  </a:cubicBezTo>
                  <a:cubicBezTo>
                    <a:pt x="4553" y="29756"/>
                    <a:pt x="-29" y="34385"/>
                    <a:pt x="0" y="40062"/>
                  </a:cubicBezTo>
                  <a:cubicBezTo>
                    <a:pt x="19" y="42901"/>
                    <a:pt x="1200" y="45596"/>
                    <a:pt x="3277" y="47530"/>
                  </a:cubicBezTo>
                  <a:lnTo>
                    <a:pt x="34709" y="76105"/>
                  </a:lnTo>
                  <a:cubicBezTo>
                    <a:pt x="36585" y="77886"/>
                    <a:pt x="39072" y="78877"/>
                    <a:pt x="41662" y="78867"/>
                  </a:cubicBezTo>
                  <a:cubicBezTo>
                    <a:pt x="44482" y="78848"/>
                    <a:pt x="47158" y="77676"/>
                    <a:pt x="49092" y="75629"/>
                  </a:cubicBezTo>
                  <a:lnTo>
                    <a:pt x="105099" y="17050"/>
                  </a:lnTo>
                  <a:cubicBezTo>
                    <a:pt x="107003" y="15087"/>
                    <a:pt x="108033" y="12449"/>
                    <a:pt x="107956" y="9715"/>
                  </a:cubicBezTo>
                  <a:cubicBezTo>
                    <a:pt x="107785" y="7106"/>
                    <a:pt x="106623" y="4658"/>
                    <a:pt x="104718" y="2857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934A88DA-264E-48CD-84A9-D99AA0C2C7C4}"/>
                </a:ext>
              </a:extLst>
            </p:cNvPr>
            <p:cNvSpPr txBox="1"/>
            <p:nvPr/>
          </p:nvSpPr>
          <p:spPr>
            <a:xfrm>
              <a:off x="7379779" y="3352133"/>
              <a:ext cx="256512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Write Your Text Here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7F4608D-8270-41E6-9992-5AD1C6F4880B}"/>
                </a:ext>
              </a:extLst>
            </p:cNvPr>
            <p:cNvSpPr txBox="1"/>
            <p:nvPr/>
          </p:nvSpPr>
          <p:spPr>
            <a:xfrm>
              <a:off x="7379779" y="3732377"/>
              <a:ext cx="3384260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this is Just a Demo One</a:t>
              </a:r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27B106C-793D-4A39-AF8B-91B4C5750DFE}"/>
                </a:ext>
              </a:extLst>
            </p:cNvPr>
            <p:cNvSpPr/>
            <p:nvPr/>
          </p:nvSpPr>
          <p:spPr>
            <a:xfrm>
              <a:off x="7017448" y="4613961"/>
              <a:ext cx="257936" cy="257937"/>
            </a:xfrm>
            <a:custGeom>
              <a:avLst/>
              <a:gdLst>
                <a:gd name="connsiteX0" fmla="*/ 257937 w 257936"/>
                <a:gd name="connsiteY0" fmla="*/ 128968 h 257937"/>
                <a:gd name="connsiteX1" fmla="*/ 128969 w 257936"/>
                <a:gd name="connsiteY1" fmla="*/ 257937 h 257937"/>
                <a:gd name="connsiteX2" fmla="*/ 0 w 257936"/>
                <a:gd name="connsiteY2" fmla="*/ 128968 h 257937"/>
                <a:gd name="connsiteX3" fmla="*/ 128969 w 257936"/>
                <a:gd name="connsiteY3" fmla="*/ 0 h 257937"/>
                <a:gd name="connsiteX4" fmla="*/ 257937 w 257936"/>
                <a:gd name="connsiteY4" fmla="*/ 128968 h 257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936" h="257937">
                  <a:moveTo>
                    <a:pt x="257937" y="128968"/>
                  </a:moveTo>
                  <a:cubicBezTo>
                    <a:pt x="257937" y="200196"/>
                    <a:pt x="200196" y="257937"/>
                    <a:pt x="128969" y="257937"/>
                  </a:cubicBezTo>
                  <a:cubicBezTo>
                    <a:pt x="57742" y="257937"/>
                    <a:pt x="0" y="200196"/>
                    <a:pt x="0" y="128968"/>
                  </a:cubicBezTo>
                  <a:cubicBezTo>
                    <a:pt x="0" y="57741"/>
                    <a:pt x="57742" y="0"/>
                    <a:pt x="128969" y="0"/>
                  </a:cubicBezTo>
                  <a:cubicBezTo>
                    <a:pt x="200196" y="0"/>
                    <a:pt x="257937" y="57741"/>
                    <a:pt x="257937" y="128968"/>
                  </a:cubicBezTo>
                  <a:close/>
                </a:path>
              </a:pathLst>
            </a:custGeom>
            <a:gradFill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6157E524-0F4D-4D42-B04E-F9A40091036D}"/>
                </a:ext>
              </a:extLst>
            </p:cNvPr>
            <p:cNvSpPr/>
            <p:nvPr/>
          </p:nvSpPr>
          <p:spPr>
            <a:xfrm>
              <a:off x="7092467" y="4703496"/>
              <a:ext cx="107960" cy="78867"/>
            </a:xfrm>
            <a:custGeom>
              <a:avLst/>
              <a:gdLst>
                <a:gd name="connsiteX0" fmla="*/ 104718 w 107960"/>
                <a:gd name="connsiteY0" fmla="*/ 2857 h 78867"/>
                <a:gd name="connsiteX1" fmla="*/ 97669 w 107960"/>
                <a:gd name="connsiteY1" fmla="*/ 0 h 78867"/>
                <a:gd name="connsiteX2" fmla="*/ 90240 w 107960"/>
                <a:gd name="connsiteY2" fmla="*/ 3238 h 78867"/>
                <a:gd name="connsiteX3" fmla="*/ 41186 w 107960"/>
                <a:gd name="connsiteY3" fmla="*/ 54483 h 78867"/>
                <a:gd name="connsiteX4" fmla="*/ 17183 w 107960"/>
                <a:gd name="connsiteY4" fmla="*/ 32385 h 78867"/>
                <a:gd name="connsiteX5" fmla="*/ 10230 w 107960"/>
                <a:gd name="connsiteY5" fmla="*/ 29718 h 78867"/>
                <a:gd name="connsiteX6" fmla="*/ 0 w 107960"/>
                <a:gd name="connsiteY6" fmla="*/ 40062 h 78867"/>
                <a:gd name="connsiteX7" fmla="*/ 3277 w 107960"/>
                <a:gd name="connsiteY7" fmla="*/ 47530 h 78867"/>
                <a:gd name="connsiteX8" fmla="*/ 34709 w 107960"/>
                <a:gd name="connsiteY8" fmla="*/ 76105 h 78867"/>
                <a:gd name="connsiteX9" fmla="*/ 41662 w 107960"/>
                <a:gd name="connsiteY9" fmla="*/ 78867 h 78867"/>
                <a:gd name="connsiteX10" fmla="*/ 49092 w 107960"/>
                <a:gd name="connsiteY10" fmla="*/ 75629 h 78867"/>
                <a:gd name="connsiteX11" fmla="*/ 105099 w 107960"/>
                <a:gd name="connsiteY11" fmla="*/ 17050 h 78867"/>
                <a:gd name="connsiteX12" fmla="*/ 107956 w 107960"/>
                <a:gd name="connsiteY12" fmla="*/ 9715 h 78867"/>
                <a:gd name="connsiteX13" fmla="*/ 104718 w 107960"/>
                <a:gd name="connsiteY13" fmla="*/ 2857 h 7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7960" h="78867">
                  <a:moveTo>
                    <a:pt x="104718" y="2857"/>
                  </a:moveTo>
                  <a:cubicBezTo>
                    <a:pt x="102822" y="1029"/>
                    <a:pt x="100298" y="9"/>
                    <a:pt x="97669" y="0"/>
                  </a:cubicBezTo>
                  <a:cubicBezTo>
                    <a:pt x="94850" y="19"/>
                    <a:pt x="92174" y="1191"/>
                    <a:pt x="90240" y="3238"/>
                  </a:cubicBezTo>
                  <a:lnTo>
                    <a:pt x="41186" y="54483"/>
                  </a:lnTo>
                  <a:lnTo>
                    <a:pt x="17183" y="32385"/>
                  </a:lnTo>
                  <a:cubicBezTo>
                    <a:pt x="15278" y="30671"/>
                    <a:pt x="12802" y="29718"/>
                    <a:pt x="10230" y="29718"/>
                  </a:cubicBezTo>
                  <a:cubicBezTo>
                    <a:pt x="4553" y="29756"/>
                    <a:pt x="-29" y="34385"/>
                    <a:pt x="0" y="40062"/>
                  </a:cubicBezTo>
                  <a:cubicBezTo>
                    <a:pt x="19" y="42901"/>
                    <a:pt x="1200" y="45596"/>
                    <a:pt x="3277" y="47530"/>
                  </a:cubicBezTo>
                  <a:lnTo>
                    <a:pt x="34709" y="76105"/>
                  </a:lnTo>
                  <a:cubicBezTo>
                    <a:pt x="36585" y="77886"/>
                    <a:pt x="39072" y="78877"/>
                    <a:pt x="41662" y="78867"/>
                  </a:cubicBezTo>
                  <a:cubicBezTo>
                    <a:pt x="44482" y="78848"/>
                    <a:pt x="47158" y="77676"/>
                    <a:pt x="49092" y="75629"/>
                  </a:cubicBezTo>
                  <a:lnTo>
                    <a:pt x="105099" y="17050"/>
                  </a:lnTo>
                  <a:cubicBezTo>
                    <a:pt x="107003" y="15087"/>
                    <a:pt x="108033" y="12449"/>
                    <a:pt x="107956" y="9715"/>
                  </a:cubicBezTo>
                  <a:cubicBezTo>
                    <a:pt x="107785" y="7106"/>
                    <a:pt x="106623" y="4658"/>
                    <a:pt x="104718" y="2857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7E6600FB-AEFD-4528-9079-A2171D1FCC53}"/>
                </a:ext>
              </a:extLst>
            </p:cNvPr>
            <p:cNvSpPr txBox="1"/>
            <p:nvPr/>
          </p:nvSpPr>
          <p:spPr>
            <a:xfrm>
              <a:off x="7379779" y="4569805"/>
              <a:ext cx="256512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Write Your Text Here</a:t>
              </a: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86DA0EFC-EF10-4ABA-94B2-1B2BC4D94BF0}"/>
                </a:ext>
              </a:extLst>
            </p:cNvPr>
            <p:cNvSpPr txBox="1"/>
            <p:nvPr/>
          </p:nvSpPr>
          <p:spPr>
            <a:xfrm>
              <a:off x="7379779" y="4950049"/>
              <a:ext cx="3384260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this is Just a Demo One</a:t>
              </a:r>
            </a:p>
          </p:txBody>
        </p:sp>
      </p:grp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429B7909-D3C6-42CB-B853-075677DBC529}"/>
              </a:ext>
            </a:extLst>
          </p:cNvPr>
          <p:cNvSpPr/>
          <p:nvPr/>
        </p:nvSpPr>
        <p:spPr>
          <a:xfrm>
            <a:off x="-4809" y="3255740"/>
            <a:ext cx="3706859" cy="3602259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E7B22-084D-4E07-9984-D2E774FD62CC}"/>
              </a:ext>
            </a:extLst>
          </p:cNvPr>
          <p:cNvSpPr txBox="1"/>
          <p:nvPr/>
        </p:nvSpPr>
        <p:spPr>
          <a:xfrm>
            <a:off x="507777" y="3959754"/>
            <a:ext cx="49856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Our Business</a:t>
            </a:r>
            <a:b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</a:br>
            <a:r>
              <a:rPr lang="en-US" sz="40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SWOT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CCC7C3-3D74-402E-A1C8-D4C1969919B1}"/>
              </a:ext>
            </a:extLst>
          </p:cNvPr>
          <p:cNvSpPr txBox="1"/>
          <p:nvPr/>
        </p:nvSpPr>
        <p:spPr>
          <a:xfrm>
            <a:off x="507777" y="3630263"/>
            <a:ext cx="2762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SWOT </a:t>
            </a:r>
            <a:r>
              <a:rPr lang="en-US" sz="150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Analysis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EB9343F-E6D3-4852-869E-C486D6A794F6}"/>
              </a:ext>
            </a:extLst>
          </p:cNvPr>
          <p:cNvSpPr txBox="1"/>
          <p:nvPr/>
        </p:nvSpPr>
        <p:spPr>
          <a:xfrm>
            <a:off x="507777" y="5304908"/>
            <a:ext cx="4980851" cy="635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Descriptive Texts to Explain</a:t>
            </a:r>
          </a:p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DDD26268-9D9C-470A-8710-68909B5D1BD5}"/>
              </a:ext>
            </a:extLst>
          </p:cNvPr>
          <p:cNvSpPr/>
          <p:nvPr/>
        </p:nvSpPr>
        <p:spPr>
          <a:xfrm>
            <a:off x="1" y="3456263"/>
            <a:ext cx="571500" cy="2771815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9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  <p:bldP spid="32" grpId="0"/>
      <p:bldP spid="1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icture Placeholder 138">
            <a:extLst>
              <a:ext uri="{FF2B5EF4-FFF2-40B4-BE49-F238E27FC236}">
                <a16:creationId xmlns:a16="http://schemas.microsoft.com/office/drawing/2014/main" id="{D3F1C1E0-427A-4F0D-BB40-45C1701AE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72BCF38-57A5-4BA6-A681-5D69E99466CB}"/>
              </a:ext>
            </a:extLst>
          </p:cNvPr>
          <p:cNvSpPr/>
          <p:nvPr/>
        </p:nvSpPr>
        <p:spPr>
          <a:xfrm>
            <a:off x="0" y="0"/>
            <a:ext cx="3614451" cy="3255740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E95268-7860-45DE-A21B-CC8080098B8F}"/>
              </a:ext>
            </a:extLst>
          </p:cNvPr>
          <p:cNvSpPr txBox="1"/>
          <p:nvPr/>
        </p:nvSpPr>
        <p:spPr>
          <a:xfrm>
            <a:off x="1016203" y="282225"/>
            <a:ext cx="1560042" cy="26430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575" spc="0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S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F18D5BE-F52F-4262-A0E2-ED7C69268B7F}"/>
              </a:ext>
            </a:extLst>
          </p:cNvPr>
          <p:cNvSpPr/>
          <p:nvPr/>
        </p:nvSpPr>
        <p:spPr>
          <a:xfrm>
            <a:off x="6538912" y="712565"/>
            <a:ext cx="4783169" cy="5471064"/>
          </a:xfrm>
          <a:custGeom>
            <a:avLst/>
            <a:gdLst>
              <a:gd name="connsiteX0" fmla="*/ 0 w 4783169"/>
              <a:gd name="connsiteY0" fmla="*/ 0 h 5471064"/>
              <a:gd name="connsiteX1" fmla="*/ 4783170 w 4783169"/>
              <a:gd name="connsiteY1" fmla="*/ 0 h 5471064"/>
              <a:gd name="connsiteX2" fmla="*/ 4783170 w 4783169"/>
              <a:gd name="connsiteY2" fmla="*/ 5471065 h 5471064"/>
              <a:gd name="connsiteX3" fmla="*/ 1 w 4783169"/>
              <a:gd name="connsiteY3" fmla="*/ 5471065 h 5471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3169" h="5471064">
                <a:moveTo>
                  <a:pt x="0" y="0"/>
                </a:moveTo>
                <a:lnTo>
                  <a:pt x="4783170" y="0"/>
                </a:lnTo>
                <a:lnTo>
                  <a:pt x="4783170" y="5471065"/>
                </a:lnTo>
                <a:lnTo>
                  <a:pt x="1" y="5471065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190500" sx="102000" sy="102000" algn="ctr" rotWithShape="0">
              <a:prstClr val="black">
                <a:alpha val="7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4293DC5-4D18-4BDD-8023-9EC11135B6A3}"/>
              </a:ext>
            </a:extLst>
          </p:cNvPr>
          <p:cNvSpPr txBox="1"/>
          <p:nvPr/>
        </p:nvSpPr>
        <p:spPr>
          <a:xfrm>
            <a:off x="6915531" y="1654492"/>
            <a:ext cx="2892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18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Strength</a:t>
            </a:r>
            <a:r>
              <a:rPr lang="en-US" sz="18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 Analysis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DFDA9A2D-529F-4C5A-93AD-3A428911CCFC}"/>
              </a:ext>
            </a:extLst>
          </p:cNvPr>
          <p:cNvSpPr/>
          <p:nvPr/>
        </p:nvSpPr>
        <p:spPr>
          <a:xfrm>
            <a:off x="7014781" y="1479899"/>
            <a:ext cx="1145476" cy="19050"/>
          </a:xfrm>
          <a:custGeom>
            <a:avLst/>
            <a:gdLst>
              <a:gd name="connsiteX0" fmla="*/ 0 w 1145476"/>
              <a:gd name="connsiteY0" fmla="*/ 0 h 19050"/>
              <a:gd name="connsiteX1" fmla="*/ 1145477 w 1145476"/>
              <a:gd name="connsiteY1" fmla="*/ 0 h 19050"/>
              <a:gd name="connsiteX2" fmla="*/ 1145477 w 1145476"/>
              <a:gd name="connsiteY2" fmla="*/ 19050 h 19050"/>
              <a:gd name="connsiteX3" fmla="*/ 0 w 1145476"/>
              <a:gd name="connsiteY3" fmla="*/ 1905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5476" h="19050">
                <a:moveTo>
                  <a:pt x="0" y="0"/>
                </a:moveTo>
                <a:lnTo>
                  <a:pt x="1145477" y="0"/>
                </a:lnTo>
                <a:lnTo>
                  <a:pt x="1145477" y="19050"/>
                </a:lnTo>
                <a:lnTo>
                  <a:pt x="0" y="19050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3FB49FA-9A59-43C9-8EF8-A7E9484E6DDE}"/>
              </a:ext>
            </a:extLst>
          </p:cNvPr>
          <p:cNvSpPr txBox="1"/>
          <p:nvPr/>
        </p:nvSpPr>
        <p:spPr>
          <a:xfrm>
            <a:off x="6915531" y="2083270"/>
            <a:ext cx="3959738" cy="8356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Some Text to Explain</a:t>
            </a:r>
          </a:p>
          <a:p>
            <a:pPr>
              <a:lnSpc>
                <a:spcPts val="20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So Consider</a:t>
            </a:r>
            <a:b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</a:b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Dummy Text with Your Own</a:t>
            </a: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C8364C3E-25EC-4EA4-9503-B0EFCACA6256}"/>
              </a:ext>
            </a:extLst>
          </p:cNvPr>
          <p:cNvSpPr/>
          <p:nvPr/>
        </p:nvSpPr>
        <p:spPr>
          <a:xfrm>
            <a:off x="7017448" y="3396289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AFF50D55-B8CE-4CDC-BC37-EFCD9F230DE0}"/>
              </a:ext>
            </a:extLst>
          </p:cNvPr>
          <p:cNvSpPr/>
          <p:nvPr/>
        </p:nvSpPr>
        <p:spPr>
          <a:xfrm>
            <a:off x="7092467" y="3485824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34A88DA-264E-48CD-84A9-D99AA0C2C7C4}"/>
              </a:ext>
            </a:extLst>
          </p:cNvPr>
          <p:cNvSpPr txBox="1"/>
          <p:nvPr/>
        </p:nvSpPr>
        <p:spPr>
          <a:xfrm>
            <a:off x="7379779" y="3352133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77F4608D-8270-41E6-9992-5AD1C6F4880B}"/>
              </a:ext>
            </a:extLst>
          </p:cNvPr>
          <p:cNvSpPr txBox="1"/>
          <p:nvPr/>
        </p:nvSpPr>
        <p:spPr>
          <a:xfrm>
            <a:off x="7379779" y="3732377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A27B106C-793D-4A39-AF8B-91B4C5750DFE}"/>
              </a:ext>
            </a:extLst>
          </p:cNvPr>
          <p:cNvSpPr/>
          <p:nvPr/>
        </p:nvSpPr>
        <p:spPr>
          <a:xfrm>
            <a:off x="7017448" y="4613961"/>
            <a:ext cx="257936" cy="257937"/>
          </a:xfrm>
          <a:custGeom>
            <a:avLst/>
            <a:gdLst>
              <a:gd name="connsiteX0" fmla="*/ 257937 w 257936"/>
              <a:gd name="connsiteY0" fmla="*/ 128968 h 257937"/>
              <a:gd name="connsiteX1" fmla="*/ 128969 w 257936"/>
              <a:gd name="connsiteY1" fmla="*/ 257937 h 257937"/>
              <a:gd name="connsiteX2" fmla="*/ 0 w 257936"/>
              <a:gd name="connsiteY2" fmla="*/ 128968 h 257937"/>
              <a:gd name="connsiteX3" fmla="*/ 128969 w 257936"/>
              <a:gd name="connsiteY3" fmla="*/ 0 h 257937"/>
              <a:gd name="connsiteX4" fmla="*/ 257937 w 257936"/>
              <a:gd name="connsiteY4" fmla="*/ 128968 h 25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7936" h="257937">
                <a:moveTo>
                  <a:pt x="257937" y="128968"/>
                </a:moveTo>
                <a:cubicBezTo>
                  <a:pt x="257937" y="200196"/>
                  <a:pt x="200196" y="257937"/>
                  <a:pt x="128969" y="257937"/>
                </a:cubicBezTo>
                <a:cubicBezTo>
                  <a:pt x="57742" y="257937"/>
                  <a:pt x="0" y="200196"/>
                  <a:pt x="0" y="128968"/>
                </a:cubicBezTo>
                <a:cubicBezTo>
                  <a:pt x="0" y="57741"/>
                  <a:pt x="57742" y="0"/>
                  <a:pt x="128969" y="0"/>
                </a:cubicBezTo>
                <a:cubicBezTo>
                  <a:pt x="200196" y="0"/>
                  <a:pt x="257937" y="57741"/>
                  <a:pt x="257937" y="128968"/>
                </a:cubicBez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6" name="Freeform: Shape 135">
            <a:extLst>
              <a:ext uri="{FF2B5EF4-FFF2-40B4-BE49-F238E27FC236}">
                <a16:creationId xmlns:a16="http://schemas.microsoft.com/office/drawing/2014/main" id="{6157E524-0F4D-4D42-B04E-F9A40091036D}"/>
              </a:ext>
            </a:extLst>
          </p:cNvPr>
          <p:cNvSpPr/>
          <p:nvPr/>
        </p:nvSpPr>
        <p:spPr>
          <a:xfrm>
            <a:off x="7092467" y="4703496"/>
            <a:ext cx="107960" cy="78867"/>
          </a:xfrm>
          <a:custGeom>
            <a:avLst/>
            <a:gdLst>
              <a:gd name="connsiteX0" fmla="*/ 104718 w 107960"/>
              <a:gd name="connsiteY0" fmla="*/ 2857 h 78867"/>
              <a:gd name="connsiteX1" fmla="*/ 97669 w 107960"/>
              <a:gd name="connsiteY1" fmla="*/ 0 h 78867"/>
              <a:gd name="connsiteX2" fmla="*/ 90240 w 107960"/>
              <a:gd name="connsiteY2" fmla="*/ 3238 h 78867"/>
              <a:gd name="connsiteX3" fmla="*/ 41186 w 107960"/>
              <a:gd name="connsiteY3" fmla="*/ 54483 h 78867"/>
              <a:gd name="connsiteX4" fmla="*/ 17183 w 107960"/>
              <a:gd name="connsiteY4" fmla="*/ 32385 h 78867"/>
              <a:gd name="connsiteX5" fmla="*/ 10230 w 107960"/>
              <a:gd name="connsiteY5" fmla="*/ 29718 h 78867"/>
              <a:gd name="connsiteX6" fmla="*/ 0 w 107960"/>
              <a:gd name="connsiteY6" fmla="*/ 40062 h 78867"/>
              <a:gd name="connsiteX7" fmla="*/ 3277 w 107960"/>
              <a:gd name="connsiteY7" fmla="*/ 47530 h 78867"/>
              <a:gd name="connsiteX8" fmla="*/ 34709 w 107960"/>
              <a:gd name="connsiteY8" fmla="*/ 76105 h 78867"/>
              <a:gd name="connsiteX9" fmla="*/ 41662 w 107960"/>
              <a:gd name="connsiteY9" fmla="*/ 78867 h 78867"/>
              <a:gd name="connsiteX10" fmla="*/ 49092 w 107960"/>
              <a:gd name="connsiteY10" fmla="*/ 75629 h 78867"/>
              <a:gd name="connsiteX11" fmla="*/ 105099 w 107960"/>
              <a:gd name="connsiteY11" fmla="*/ 17050 h 78867"/>
              <a:gd name="connsiteX12" fmla="*/ 107956 w 107960"/>
              <a:gd name="connsiteY12" fmla="*/ 9715 h 78867"/>
              <a:gd name="connsiteX13" fmla="*/ 104718 w 107960"/>
              <a:gd name="connsiteY13" fmla="*/ 2857 h 78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7960" h="78867">
                <a:moveTo>
                  <a:pt x="104718" y="2857"/>
                </a:moveTo>
                <a:cubicBezTo>
                  <a:pt x="102822" y="1029"/>
                  <a:pt x="100298" y="9"/>
                  <a:pt x="97669" y="0"/>
                </a:cubicBezTo>
                <a:cubicBezTo>
                  <a:pt x="94850" y="19"/>
                  <a:pt x="92174" y="1191"/>
                  <a:pt x="90240" y="3238"/>
                </a:cubicBezTo>
                <a:lnTo>
                  <a:pt x="41186" y="54483"/>
                </a:lnTo>
                <a:lnTo>
                  <a:pt x="17183" y="32385"/>
                </a:lnTo>
                <a:cubicBezTo>
                  <a:pt x="15278" y="30671"/>
                  <a:pt x="12802" y="29718"/>
                  <a:pt x="10230" y="29718"/>
                </a:cubicBezTo>
                <a:cubicBezTo>
                  <a:pt x="4553" y="29756"/>
                  <a:pt x="-29" y="34385"/>
                  <a:pt x="0" y="40062"/>
                </a:cubicBezTo>
                <a:cubicBezTo>
                  <a:pt x="19" y="42901"/>
                  <a:pt x="1200" y="45596"/>
                  <a:pt x="3277" y="47530"/>
                </a:cubicBezTo>
                <a:lnTo>
                  <a:pt x="34709" y="76105"/>
                </a:lnTo>
                <a:cubicBezTo>
                  <a:pt x="36585" y="77886"/>
                  <a:pt x="39072" y="78877"/>
                  <a:pt x="41662" y="78867"/>
                </a:cubicBezTo>
                <a:cubicBezTo>
                  <a:pt x="44482" y="78848"/>
                  <a:pt x="47158" y="77676"/>
                  <a:pt x="49092" y="75629"/>
                </a:cubicBezTo>
                <a:lnTo>
                  <a:pt x="105099" y="17050"/>
                </a:lnTo>
                <a:cubicBezTo>
                  <a:pt x="107003" y="15087"/>
                  <a:pt x="108033" y="12449"/>
                  <a:pt x="107956" y="9715"/>
                </a:cubicBezTo>
                <a:cubicBezTo>
                  <a:pt x="107785" y="7106"/>
                  <a:pt x="106623" y="4658"/>
                  <a:pt x="104718" y="2857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E6600FB-AEFD-4528-9079-A2171D1FCC53}"/>
              </a:ext>
            </a:extLst>
          </p:cNvPr>
          <p:cNvSpPr txBox="1"/>
          <p:nvPr/>
        </p:nvSpPr>
        <p:spPr>
          <a:xfrm>
            <a:off x="7379779" y="4569805"/>
            <a:ext cx="2565126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Write Your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6DA0EFC-EF10-4ABA-94B2-1B2BC4D94BF0}"/>
              </a:ext>
            </a:extLst>
          </p:cNvPr>
          <p:cNvSpPr txBox="1"/>
          <p:nvPr/>
        </p:nvSpPr>
        <p:spPr>
          <a:xfrm>
            <a:off x="7379779" y="4950049"/>
            <a:ext cx="3384260" cy="511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Text to Explain</a:t>
            </a:r>
          </a:p>
          <a:p>
            <a:pPr>
              <a:lnSpc>
                <a:spcPts val="17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 One</a:t>
            </a:r>
          </a:p>
        </p:txBody>
      </p:sp>
      <p:sp>
        <p:nvSpPr>
          <p:cNvPr id="146" name="Freeform: Shape 145">
            <a:extLst>
              <a:ext uri="{FF2B5EF4-FFF2-40B4-BE49-F238E27FC236}">
                <a16:creationId xmlns:a16="http://schemas.microsoft.com/office/drawing/2014/main" id="{429B7909-D3C6-42CB-B853-075677DBC529}"/>
              </a:ext>
            </a:extLst>
          </p:cNvPr>
          <p:cNvSpPr/>
          <p:nvPr/>
        </p:nvSpPr>
        <p:spPr>
          <a:xfrm>
            <a:off x="-4809" y="3255740"/>
            <a:ext cx="3706859" cy="3602259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E7B22-084D-4E07-9984-D2E774FD62CC}"/>
              </a:ext>
            </a:extLst>
          </p:cNvPr>
          <p:cNvSpPr txBox="1"/>
          <p:nvPr/>
        </p:nvSpPr>
        <p:spPr>
          <a:xfrm>
            <a:off x="507777" y="3959754"/>
            <a:ext cx="49856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5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See Our Business</a:t>
            </a:r>
            <a:br>
              <a:rPr lang="en-US" sz="405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</a:br>
            <a:r>
              <a:rPr lang="en-US" sz="40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SWOT Analysis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CCC7C3-3D74-402E-A1C8-D4C1969919B1}"/>
              </a:ext>
            </a:extLst>
          </p:cNvPr>
          <p:cNvSpPr txBox="1"/>
          <p:nvPr/>
        </p:nvSpPr>
        <p:spPr>
          <a:xfrm>
            <a:off x="507777" y="3630263"/>
            <a:ext cx="276229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SWOT </a:t>
            </a:r>
            <a:r>
              <a:rPr lang="en-US" sz="150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Analysis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EB9343F-E6D3-4852-869E-C486D6A794F6}"/>
              </a:ext>
            </a:extLst>
          </p:cNvPr>
          <p:cNvSpPr txBox="1"/>
          <p:nvPr/>
        </p:nvSpPr>
        <p:spPr>
          <a:xfrm>
            <a:off x="507777" y="5304908"/>
            <a:ext cx="4980851" cy="6351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Descriptive Texts to Explain</a:t>
            </a:r>
          </a:p>
          <a:p>
            <a:pPr>
              <a:lnSpc>
                <a:spcPts val="2200"/>
              </a:lnSpc>
            </a:pPr>
            <a:r>
              <a:rPr lang="en-US" sz="15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Presentation Topic this is Just a Demo</a:t>
            </a:r>
          </a:p>
        </p:txBody>
      </p:sp>
      <p:sp>
        <p:nvSpPr>
          <p:cNvPr id="145" name="Freeform: Shape 144">
            <a:extLst>
              <a:ext uri="{FF2B5EF4-FFF2-40B4-BE49-F238E27FC236}">
                <a16:creationId xmlns:a16="http://schemas.microsoft.com/office/drawing/2014/main" id="{DDD26268-9D9C-470A-8710-68909B5D1BD5}"/>
              </a:ext>
            </a:extLst>
          </p:cNvPr>
          <p:cNvSpPr/>
          <p:nvPr/>
        </p:nvSpPr>
        <p:spPr>
          <a:xfrm>
            <a:off x="1" y="3456263"/>
            <a:ext cx="571500" cy="2771815"/>
          </a:xfrm>
          <a:custGeom>
            <a:avLst/>
            <a:gdLst>
              <a:gd name="connsiteX0" fmla="*/ 0 w 3614451"/>
              <a:gd name="connsiteY0" fmla="*/ 0 h 3255740"/>
              <a:gd name="connsiteX1" fmla="*/ 3614452 w 3614451"/>
              <a:gd name="connsiteY1" fmla="*/ 0 h 3255740"/>
              <a:gd name="connsiteX2" fmla="*/ 3614452 w 3614451"/>
              <a:gd name="connsiteY2" fmla="*/ 3255740 h 3255740"/>
              <a:gd name="connsiteX3" fmla="*/ 0 w 3614451"/>
              <a:gd name="connsiteY3" fmla="*/ 3255740 h 325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14451" h="3255740">
                <a:moveTo>
                  <a:pt x="0" y="0"/>
                </a:moveTo>
                <a:lnTo>
                  <a:pt x="3614452" y="0"/>
                </a:lnTo>
                <a:lnTo>
                  <a:pt x="3614452" y="3255740"/>
                </a:lnTo>
                <a:lnTo>
                  <a:pt x="0" y="3255740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4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30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40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62" grpId="0"/>
      <p:bldP spid="71" grpId="0" animBg="1"/>
      <p:bldP spid="119" grpId="0"/>
      <p:bldP spid="46" grpId="0" animBg="1"/>
      <p:bldP spid="47" grpId="0" animBg="1"/>
      <p:bldP spid="72" grpId="0"/>
      <p:bldP spid="120" grpId="0"/>
      <p:bldP spid="135" grpId="0" animBg="1"/>
      <p:bldP spid="136" grpId="0" animBg="1"/>
      <p:bldP spid="137" grpId="0"/>
      <p:bldP spid="138" grpId="0"/>
      <p:bldP spid="10" grpId="0"/>
      <p:bldP spid="32" grpId="0"/>
      <p:bldP spid="1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9595715-721D-4868-BF0E-4DD09293D67C}"/>
              </a:ext>
            </a:extLst>
          </p:cNvPr>
          <p:cNvGrpSpPr/>
          <p:nvPr/>
        </p:nvGrpSpPr>
        <p:grpSpPr>
          <a:xfrm>
            <a:off x="0" y="0"/>
            <a:ext cx="3614451" cy="3255740"/>
            <a:chOff x="0" y="0"/>
            <a:chExt cx="3614451" cy="3255740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8CE5E21-B9D4-4376-8313-ED6D3DF0B3AE}"/>
                </a:ext>
              </a:extLst>
            </p:cNvPr>
            <p:cNvSpPr/>
            <p:nvPr/>
          </p:nvSpPr>
          <p:spPr>
            <a:xfrm>
              <a:off x="0" y="0"/>
              <a:ext cx="3614451" cy="3255740"/>
            </a:xfrm>
            <a:custGeom>
              <a:avLst/>
              <a:gdLst>
                <a:gd name="connsiteX0" fmla="*/ 0 w 3614451"/>
                <a:gd name="connsiteY0" fmla="*/ 0 h 3255740"/>
                <a:gd name="connsiteX1" fmla="*/ 3614452 w 3614451"/>
                <a:gd name="connsiteY1" fmla="*/ 0 h 3255740"/>
                <a:gd name="connsiteX2" fmla="*/ 3614452 w 3614451"/>
                <a:gd name="connsiteY2" fmla="*/ 3255740 h 3255740"/>
                <a:gd name="connsiteX3" fmla="*/ 0 w 3614451"/>
                <a:gd name="connsiteY3" fmla="*/ 3255740 h 3255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14451" h="3255740">
                  <a:moveTo>
                    <a:pt x="0" y="0"/>
                  </a:moveTo>
                  <a:lnTo>
                    <a:pt x="3614452" y="0"/>
                  </a:lnTo>
                  <a:lnTo>
                    <a:pt x="3614452" y="3255740"/>
                  </a:lnTo>
                  <a:lnTo>
                    <a:pt x="0" y="3255740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E9221CC-1491-4B79-8F6E-13A1FD83A459}"/>
                </a:ext>
              </a:extLst>
            </p:cNvPr>
            <p:cNvSpPr txBox="1"/>
            <p:nvPr/>
          </p:nvSpPr>
          <p:spPr>
            <a:xfrm>
              <a:off x="1016203" y="282225"/>
              <a:ext cx="1560042" cy="26430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575" spc="0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AB3C443-B1F0-48CB-9010-07B6F1AB4EEC}"/>
              </a:ext>
            </a:extLst>
          </p:cNvPr>
          <p:cNvGrpSpPr/>
          <p:nvPr/>
        </p:nvGrpSpPr>
        <p:grpSpPr>
          <a:xfrm>
            <a:off x="507777" y="3630263"/>
            <a:ext cx="4985660" cy="2309819"/>
            <a:chOff x="507777" y="3630263"/>
            <a:chExt cx="4985660" cy="230981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DE218C3-4530-4128-A18D-3DC191BE3E55}"/>
                </a:ext>
              </a:extLst>
            </p:cNvPr>
            <p:cNvSpPr txBox="1"/>
            <p:nvPr/>
          </p:nvSpPr>
          <p:spPr>
            <a:xfrm>
              <a:off x="507777" y="3959754"/>
              <a:ext cx="4985660" cy="13388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05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See Our Business</a:t>
              </a:r>
              <a:br>
                <a:rPr lang="en-US" sz="405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</a:br>
              <a:r>
                <a:rPr lang="en-US" sz="405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SWOT Analysis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A769CB4-4A83-479A-BA03-B918FBBC520C}"/>
                </a:ext>
              </a:extLst>
            </p:cNvPr>
            <p:cNvSpPr txBox="1"/>
            <p:nvPr/>
          </p:nvSpPr>
          <p:spPr>
            <a:xfrm>
              <a:off x="507777" y="3630263"/>
              <a:ext cx="2762295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00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Company’s SWOT </a:t>
              </a:r>
              <a:r>
                <a:rPr lang="en-US" sz="150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"/>
                  <a:sym typeface="Montserrat"/>
                  <a:rtl val="0"/>
                </a:rPr>
                <a:t>Analysis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60A2393-1742-4F1A-B06D-8F8B979DED4B}"/>
                </a:ext>
              </a:extLst>
            </p:cNvPr>
            <p:cNvSpPr txBox="1"/>
            <p:nvPr/>
          </p:nvSpPr>
          <p:spPr>
            <a:xfrm>
              <a:off x="507777" y="5304908"/>
              <a:ext cx="4980851" cy="6351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5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Descriptive Texts to Explain</a:t>
              </a:r>
            </a:p>
            <a:p>
              <a:pPr>
                <a:lnSpc>
                  <a:spcPts val="2200"/>
                </a:lnSpc>
              </a:pPr>
              <a:r>
                <a:rPr lang="en-US" sz="15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Presentation Topic this is Just a Demo</a:t>
              </a:r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A5F738B8-E07D-44C2-8C50-E443791A0F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1A1E991-859E-4C42-9174-8C5380DE9D6F}"/>
              </a:ext>
            </a:extLst>
          </p:cNvPr>
          <p:cNvGrpSpPr/>
          <p:nvPr/>
        </p:nvGrpSpPr>
        <p:grpSpPr>
          <a:xfrm>
            <a:off x="6538912" y="712565"/>
            <a:ext cx="4783169" cy="5471064"/>
            <a:chOff x="6538912" y="712565"/>
            <a:chExt cx="4783169" cy="5471064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EAABC34-F5BF-4049-A236-15B913C78E5A}"/>
                </a:ext>
              </a:extLst>
            </p:cNvPr>
            <p:cNvSpPr/>
            <p:nvPr/>
          </p:nvSpPr>
          <p:spPr>
            <a:xfrm>
              <a:off x="6538912" y="712565"/>
              <a:ext cx="4783169" cy="5471064"/>
            </a:xfrm>
            <a:custGeom>
              <a:avLst/>
              <a:gdLst>
                <a:gd name="connsiteX0" fmla="*/ 0 w 4783169"/>
                <a:gd name="connsiteY0" fmla="*/ 0 h 5471064"/>
                <a:gd name="connsiteX1" fmla="*/ 4783170 w 4783169"/>
                <a:gd name="connsiteY1" fmla="*/ 0 h 5471064"/>
                <a:gd name="connsiteX2" fmla="*/ 4783170 w 4783169"/>
                <a:gd name="connsiteY2" fmla="*/ 5471065 h 5471064"/>
                <a:gd name="connsiteX3" fmla="*/ 1 w 4783169"/>
                <a:gd name="connsiteY3" fmla="*/ 5471065 h 5471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83169" h="5471064">
                  <a:moveTo>
                    <a:pt x="0" y="0"/>
                  </a:moveTo>
                  <a:lnTo>
                    <a:pt x="4783170" y="0"/>
                  </a:lnTo>
                  <a:lnTo>
                    <a:pt x="4783170" y="5471065"/>
                  </a:lnTo>
                  <a:lnTo>
                    <a:pt x="1" y="5471065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190500" sx="102000" sy="102000" algn="ctr" rotWithShape="0">
                <a:prstClr val="black">
                  <a:alpha val="7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3B6516A-27EA-4289-8D0F-D61863966FEF}"/>
                </a:ext>
              </a:extLst>
            </p:cNvPr>
            <p:cNvSpPr txBox="1"/>
            <p:nvPr/>
          </p:nvSpPr>
          <p:spPr>
            <a:xfrm>
              <a:off x="6915531" y="1654492"/>
              <a:ext cx="2892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Our </a:t>
              </a:r>
              <a:r>
                <a:rPr lang="en-US" sz="18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Strength</a:t>
              </a:r>
              <a:r>
                <a:rPr lang="en-US" sz="1800" spc="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 Analysis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A37A5B6-D118-4F36-9A3F-6FC99836DB57}"/>
                </a:ext>
              </a:extLst>
            </p:cNvPr>
            <p:cNvSpPr/>
            <p:nvPr/>
          </p:nvSpPr>
          <p:spPr>
            <a:xfrm>
              <a:off x="7014781" y="1479899"/>
              <a:ext cx="1145476" cy="19050"/>
            </a:xfrm>
            <a:custGeom>
              <a:avLst/>
              <a:gdLst>
                <a:gd name="connsiteX0" fmla="*/ 0 w 1145476"/>
                <a:gd name="connsiteY0" fmla="*/ 0 h 19050"/>
                <a:gd name="connsiteX1" fmla="*/ 1145477 w 1145476"/>
                <a:gd name="connsiteY1" fmla="*/ 0 h 19050"/>
                <a:gd name="connsiteX2" fmla="*/ 1145477 w 1145476"/>
                <a:gd name="connsiteY2" fmla="*/ 19050 h 19050"/>
                <a:gd name="connsiteX3" fmla="*/ 0 w 1145476"/>
                <a:gd name="connsiteY3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45476" h="19050">
                  <a:moveTo>
                    <a:pt x="0" y="0"/>
                  </a:moveTo>
                  <a:lnTo>
                    <a:pt x="1145477" y="0"/>
                  </a:lnTo>
                  <a:lnTo>
                    <a:pt x="1145477" y="19050"/>
                  </a:lnTo>
                  <a:lnTo>
                    <a:pt x="0" y="19050"/>
                  </a:lnTo>
                  <a:close/>
                </a:path>
              </a:pathLst>
            </a:custGeom>
            <a:gradFill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03139FC-8141-4037-9BCA-8FD53637B6CC}"/>
                </a:ext>
              </a:extLst>
            </p:cNvPr>
            <p:cNvSpPr txBox="1"/>
            <p:nvPr/>
          </p:nvSpPr>
          <p:spPr>
            <a:xfrm>
              <a:off x="6915531" y="2083270"/>
              <a:ext cx="3959738" cy="8356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Some Text to Explain</a:t>
              </a:r>
            </a:p>
            <a:p>
              <a:pPr>
                <a:lnSpc>
                  <a:spcPts val="20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So Consider</a:t>
              </a:r>
              <a:b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</a:b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Dummy Text with Your Own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0908817-076C-41C8-A9DD-E6F3B22275D0}"/>
                </a:ext>
              </a:extLst>
            </p:cNvPr>
            <p:cNvGrpSpPr/>
            <p:nvPr/>
          </p:nvGrpSpPr>
          <p:grpSpPr>
            <a:xfrm>
              <a:off x="7017448" y="3396289"/>
              <a:ext cx="257936" cy="257937"/>
              <a:chOff x="7017448" y="3396289"/>
              <a:chExt cx="257936" cy="257937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CD103C6-8918-4999-9F9F-A10843EA4585}"/>
                  </a:ext>
                </a:extLst>
              </p:cNvPr>
              <p:cNvSpPr/>
              <p:nvPr/>
            </p:nvSpPr>
            <p:spPr>
              <a:xfrm>
                <a:off x="7017448" y="3396289"/>
                <a:ext cx="257936" cy="257937"/>
              </a:xfrm>
              <a:custGeom>
                <a:avLst/>
                <a:gdLst>
                  <a:gd name="connsiteX0" fmla="*/ 257937 w 257936"/>
                  <a:gd name="connsiteY0" fmla="*/ 128968 h 257937"/>
                  <a:gd name="connsiteX1" fmla="*/ 128969 w 257936"/>
                  <a:gd name="connsiteY1" fmla="*/ 257937 h 257937"/>
                  <a:gd name="connsiteX2" fmla="*/ 0 w 257936"/>
                  <a:gd name="connsiteY2" fmla="*/ 128968 h 257937"/>
                  <a:gd name="connsiteX3" fmla="*/ 128969 w 257936"/>
                  <a:gd name="connsiteY3" fmla="*/ 0 h 257937"/>
                  <a:gd name="connsiteX4" fmla="*/ 257937 w 257936"/>
                  <a:gd name="connsiteY4" fmla="*/ 128968 h 257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7936" h="257937">
                    <a:moveTo>
                      <a:pt x="257937" y="128968"/>
                    </a:moveTo>
                    <a:cubicBezTo>
                      <a:pt x="257937" y="200196"/>
                      <a:pt x="200196" y="257937"/>
                      <a:pt x="128969" y="257937"/>
                    </a:cubicBezTo>
                    <a:cubicBezTo>
                      <a:pt x="57742" y="257937"/>
                      <a:pt x="0" y="200196"/>
                      <a:pt x="0" y="128968"/>
                    </a:cubicBezTo>
                    <a:cubicBezTo>
                      <a:pt x="0" y="57741"/>
                      <a:pt x="57742" y="0"/>
                      <a:pt x="128969" y="0"/>
                    </a:cubicBezTo>
                    <a:cubicBezTo>
                      <a:pt x="200196" y="0"/>
                      <a:pt x="257937" y="57741"/>
                      <a:pt x="257937" y="12896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B7CF5602-0E58-432B-B530-7ABD3C45FE1B}"/>
                  </a:ext>
                </a:extLst>
              </p:cNvPr>
              <p:cNvSpPr/>
              <p:nvPr/>
            </p:nvSpPr>
            <p:spPr>
              <a:xfrm>
                <a:off x="7092467" y="3485824"/>
                <a:ext cx="107960" cy="78867"/>
              </a:xfrm>
              <a:custGeom>
                <a:avLst/>
                <a:gdLst>
                  <a:gd name="connsiteX0" fmla="*/ 104718 w 107960"/>
                  <a:gd name="connsiteY0" fmla="*/ 2857 h 78867"/>
                  <a:gd name="connsiteX1" fmla="*/ 97669 w 107960"/>
                  <a:gd name="connsiteY1" fmla="*/ 0 h 78867"/>
                  <a:gd name="connsiteX2" fmla="*/ 90240 w 107960"/>
                  <a:gd name="connsiteY2" fmla="*/ 3238 h 78867"/>
                  <a:gd name="connsiteX3" fmla="*/ 41186 w 107960"/>
                  <a:gd name="connsiteY3" fmla="*/ 54483 h 78867"/>
                  <a:gd name="connsiteX4" fmla="*/ 17183 w 107960"/>
                  <a:gd name="connsiteY4" fmla="*/ 32385 h 78867"/>
                  <a:gd name="connsiteX5" fmla="*/ 10230 w 107960"/>
                  <a:gd name="connsiteY5" fmla="*/ 29718 h 78867"/>
                  <a:gd name="connsiteX6" fmla="*/ 0 w 107960"/>
                  <a:gd name="connsiteY6" fmla="*/ 40062 h 78867"/>
                  <a:gd name="connsiteX7" fmla="*/ 3277 w 107960"/>
                  <a:gd name="connsiteY7" fmla="*/ 47530 h 78867"/>
                  <a:gd name="connsiteX8" fmla="*/ 34709 w 107960"/>
                  <a:gd name="connsiteY8" fmla="*/ 76105 h 78867"/>
                  <a:gd name="connsiteX9" fmla="*/ 41662 w 107960"/>
                  <a:gd name="connsiteY9" fmla="*/ 78867 h 78867"/>
                  <a:gd name="connsiteX10" fmla="*/ 49092 w 107960"/>
                  <a:gd name="connsiteY10" fmla="*/ 75629 h 78867"/>
                  <a:gd name="connsiteX11" fmla="*/ 105099 w 107960"/>
                  <a:gd name="connsiteY11" fmla="*/ 17050 h 78867"/>
                  <a:gd name="connsiteX12" fmla="*/ 107956 w 107960"/>
                  <a:gd name="connsiteY12" fmla="*/ 9715 h 78867"/>
                  <a:gd name="connsiteX13" fmla="*/ 104718 w 107960"/>
                  <a:gd name="connsiteY13" fmla="*/ 285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7960" h="78867">
                    <a:moveTo>
                      <a:pt x="104718" y="2857"/>
                    </a:moveTo>
                    <a:cubicBezTo>
                      <a:pt x="102822" y="1029"/>
                      <a:pt x="100298" y="9"/>
                      <a:pt x="97669" y="0"/>
                    </a:cubicBezTo>
                    <a:cubicBezTo>
                      <a:pt x="94850" y="19"/>
                      <a:pt x="92174" y="1191"/>
                      <a:pt x="90240" y="3238"/>
                    </a:cubicBezTo>
                    <a:lnTo>
                      <a:pt x="41186" y="54483"/>
                    </a:lnTo>
                    <a:lnTo>
                      <a:pt x="17183" y="32385"/>
                    </a:lnTo>
                    <a:cubicBezTo>
                      <a:pt x="15278" y="30671"/>
                      <a:pt x="12802" y="29718"/>
                      <a:pt x="10230" y="29718"/>
                    </a:cubicBezTo>
                    <a:cubicBezTo>
                      <a:pt x="4553" y="29756"/>
                      <a:pt x="-29" y="34385"/>
                      <a:pt x="0" y="40062"/>
                    </a:cubicBezTo>
                    <a:cubicBezTo>
                      <a:pt x="19" y="42901"/>
                      <a:pt x="1200" y="45596"/>
                      <a:pt x="3277" y="47530"/>
                    </a:cubicBezTo>
                    <a:lnTo>
                      <a:pt x="34709" y="76105"/>
                    </a:lnTo>
                    <a:cubicBezTo>
                      <a:pt x="36585" y="77886"/>
                      <a:pt x="39072" y="78877"/>
                      <a:pt x="41662" y="78867"/>
                    </a:cubicBezTo>
                    <a:cubicBezTo>
                      <a:pt x="44482" y="78848"/>
                      <a:pt x="47158" y="77676"/>
                      <a:pt x="49092" y="75629"/>
                    </a:cubicBezTo>
                    <a:lnTo>
                      <a:pt x="105099" y="17050"/>
                    </a:lnTo>
                    <a:cubicBezTo>
                      <a:pt x="107003" y="15087"/>
                      <a:pt x="108033" y="12449"/>
                      <a:pt x="107956" y="9715"/>
                    </a:cubicBezTo>
                    <a:cubicBezTo>
                      <a:pt x="107785" y="7106"/>
                      <a:pt x="106623" y="4658"/>
                      <a:pt x="104718" y="28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F1FD73C-5EE5-422D-AB6C-A9E4318B48B6}"/>
                </a:ext>
              </a:extLst>
            </p:cNvPr>
            <p:cNvSpPr txBox="1"/>
            <p:nvPr/>
          </p:nvSpPr>
          <p:spPr>
            <a:xfrm>
              <a:off x="7379779" y="3352133"/>
              <a:ext cx="256512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Write Your Text Here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323AC41-C898-4654-B01A-4A9C008A23E7}"/>
                </a:ext>
              </a:extLst>
            </p:cNvPr>
            <p:cNvSpPr txBox="1"/>
            <p:nvPr/>
          </p:nvSpPr>
          <p:spPr>
            <a:xfrm>
              <a:off x="7379779" y="3732377"/>
              <a:ext cx="3384260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this is Just a Demo One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D84C6E9-0D45-4DD8-B18B-2332462CEEDE}"/>
                </a:ext>
              </a:extLst>
            </p:cNvPr>
            <p:cNvGrpSpPr/>
            <p:nvPr/>
          </p:nvGrpSpPr>
          <p:grpSpPr>
            <a:xfrm>
              <a:off x="7017448" y="4613961"/>
              <a:ext cx="257936" cy="257937"/>
              <a:chOff x="7017448" y="4613961"/>
              <a:chExt cx="257936" cy="257937"/>
            </a:xfrm>
          </p:grpSpPr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693E724B-A592-4258-88ED-793057A42455}"/>
                  </a:ext>
                </a:extLst>
              </p:cNvPr>
              <p:cNvSpPr/>
              <p:nvPr/>
            </p:nvSpPr>
            <p:spPr>
              <a:xfrm>
                <a:off x="7017448" y="4613961"/>
                <a:ext cx="257936" cy="257937"/>
              </a:xfrm>
              <a:custGeom>
                <a:avLst/>
                <a:gdLst>
                  <a:gd name="connsiteX0" fmla="*/ 257937 w 257936"/>
                  <a:gd name="connsiteY0" fmla="*/ 128968 h 257937"/>
                  <a:gd name="connsiteX1" fmla="*/ 128969 w 257936"/>
                  <a:gd name="connsiteY1" fmla="*/ 257937 h 257937"/>
                  <a:gd name="connsiteX2" fmla="*/ 0 w 257936"/>
                  <a:gd name="connsiteY2" fmla="*/ 128968 h 257937"/>
                  <a:gd name="connsiteX3" fmla="*/ 128969 w 257936"/>
                  <a:gd name="connsiteY3" fmla="*/ 0 h 257937"/>
                  <a:gd name="connsiteX4" fmla="*/ 257937 w 257936"/>
                  <a:gd name="connsiteY4" fmla="*/ 128968 h 2579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7936" h="257937">
                    <a:moveTo>
                      <a:pt x="257937" y="128968"/>
                    </a:moveTo>
                    <a:cubicBezTo>
                      <a:pt x="257937" y="200196"/>
                      <a:pt x="200196" y="257937"/>
                      <a:pt x="128969" y="257937"/>
                    </a:cubicBezTo>
                    <a:cubicBezTo>
                      <a:pt x="57742" y="257937"/>
                      <a:pt x="0" y="200196"/>
                      <a:pt x="0" y="128968"/>
                    </a:cubicBezTo>
                    <a:cubicBezTo>
                      <a:pt x="0" y="57741"/>
                      <a:pt x="57742" y="0"/>
                      <a:pt x="128969" y="0"/>
                    </a:cubicBezTo>
                    <a:cubicBezTo>
                      <a:pt x="200196" y="0"/>
                      <a:pt x="257937" y="57741"/>
                      <a:pt x="257937" y="12896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7907551F-10B8-45D5-811E-31D6FD965FED}"/>
                  </a:ext>
                </a:extLst>
              </p:cNvPr>
              <p:cNvSpPr/>
              <p:nvPr/>
            </p:nvSpPr>
            <p:spPr>
              <a:xfrm>
                <a:off x="7092467" y="4703496"/>
                <a:ext cx="107960" cy="78867"/>
              </a:xfrm>
              <a:custGeom>
                <a:avLst/>
                <a:gdLst>
                  <a:gd name="connsiteX0" fmla="*/ 104718 w 107960"/>
                  <a:gd name="connsiteY0" fmla="*/ 2857 h 78867"/>
                  <a:gd name="connsiteX1" fmla="*/ 97669 w 107960"/>
                  <a:gd name="connsiteY1" fmla="*/ 0 h 78867"/>
                  <a:gd name="connsiteX2" fmla="*/ 90240 w 107960"/>
                  <a:gd name="connsiteY2" fmla="*/ 3238 h 78867"/>
                  <a:gd name="connsiteX3" fmla="*/ 41186 w 107960"/>
                  <a:gd name="connsiteY3" fmla="*/ 54483 h 78867"/>
                  <a:gd name="connsiteX4" fmla="*/ 17183 w 107960"/>
                  <a:gd name="connsiteY4" fmla="*/ 32385 h 78867"/>
                  <a:gd name="connsiteX5" fmla="*/ 10230 w 107960"/>
                  <a:gd name="connsiteY5" fmla="*/ 29718 h 78867"/>
                  <a:gd name="connsiteX6" fmla="*/ 0 w 107960"/>
                  <a:gd name="connsiteY6" fmla="*/ 40062 h 78867"/>
                  <a:gd name="connsiteX7" fmla="*/ 3277 w 107960"/>
                  <a:gd name="connsiteY7" fmla="*/ 47530 h 78867"/>
                  <a:gd name="connsiteX8" fmla="*/ 34709 w 107960"/>
                  <a:gd name="connsiteY8" fmla="*/ 76105 h 78867"/>
                  <a:gd name="connsiteX9" fmla="*/ 41662 w 107960"/>
                  <a:gd name="connsiteY9" fmla="*/ 78867 h 78867"/>
                  <a:gd name="connsiteX10" fmla="*/ 49092 w 107960"/>
                  <a:gd name="connsiteY10" fmla="*/ 75629 h 78867"/>
                  <a:gd name="connsiteX11" fmla="*/ 105099 w 107960"/>
                  <a:gd name="connsiteY11" fmla="*/ 17050 h 78867"/>
                  <a:gd name="connsiteX12" fmla="*/ 107956 w 107960"/>
                  <a:gd name="connsiteY12" fmla="*/ 9715 h 78867"/>
                  <a:gd name="connsiteX13" fmla="*/ 104718 w 107960"/>
                  <a:gd name="connsiteY13" fmla="*/ 2857 h 7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7960" h="78867">
                    <a:moveTo>
                      <a:pt x="104718" y="2857"/>
                    </a:moveTo>
                    <a:cubicBezTo>
                      <a:pt x="102822" y="1029"/>
                      <a:pt x="100298" y="9"/>
                      <a:pt x="97669" y="0"/>
                    </a:cubicBezTo>
                    <a:cubicBezTo>
                      <a:pt x="94850" y="19"/>
                      <a:pt x="92174" y="1191"/>
                      <a:pt x="90240" y="3238"/>
                    </a:cubicBezTo>
                    <a:lnTo>
                      <a:pt x="41186" y="54483"/>
                    </a:lnTo>
                    <a:lnTo>
                      <a:pt x="17183" y="32385"/>
                    </a:lnTo>
                    <a:cubicBezTo>
                      <a:pt x="15278" y="30671"/>
                      <a:pt x="12802" y="29718"/>
                      <a:pt x="10230" y="29718"/>
                    </a:cubicBezTo>
                    <a:cubicBezTo>
                      <a:pt x="4553" y="29756"/>
                      <a:pt x="-29" y="34385"/>
                      <a:pt x="0" y="40062"/>
                    </a:cubicBezTo>
                    <a:cubicBezTo>
                      <a:pt x="19" y="42901"/>
                      <a:pt x="1200" y="45596"/>
                      <a:pt x="3277" y="47530"/>
                    </a:cubicBezTo>
                    <a:lnTo>
                      <a:pt x="34709" y="76105"/>
                    </a:lnTo>
                    <a:cubicBezTo>
                      <a:pt x="36585" y="77886"/>
                      <a:pt x="39072" y="78877"/>
                      <a:pt x="41662" y="78867"/>
                    </a:cubicBezTo>
                    <a:cubicBezTo>
                      <a:pt x="44482" y="78848"/>
                      <a:pt x="47158" y="77676"/>
                      <a:pt x="49092" y="75629"/>
                    </a:cubicBezTo>
                    <a:lnTo>
                      <a:pt x="105099" y="17050"/>
                    </a:lnTo>
                    <a:cubicBezTo>
                      <a:pt x="107003" y="15087"/>
                      <a:pt x="108033" y="12449"/>
                      <a:pt x="107956" y="9715"/>
                    </a:cubicBezTo>
                    <a:cubicBezTo>
                      <a:pt x="107785" y="7106"/>
                      <a:pt x="106623" y="4658"/>
                      <a:pt x="104718" y="28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5273056-6D86-4DBE-8A85-ED783BB2379A}"/>
                </a:ext>
              </a:extLst>
            </p:cNvPr>
            <p:cNvSpPr txBox="1"/>
            <p:nvPr/>
          </p:nvSpPr>
          <p:spPr>
            <a:xfrm>
              <a:off x="7379779" y="4569805"/>
              <a:ext cx="2565126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Write Your Text Here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8715B9B-8C9C-4DF5-84B2-18B83E2B3518}"/>
                </a:ext>
              </a:extLst>
            </p:cNvPr>
            <p:cNvSpPr txBox="1"/>
            <p:nvPr/>
          </p:nvSpPr>
          <p:spPr>
            <a:xfrm>
              <a:off x="7379779" y="4950049"/>
              <a:ext cx="3384260" cy="5118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Text to Explain</a:t>
              </a:r>
            </a:p>
            <a:p>
              <a:pPr>
                <a:lnSpc>
                  <a:spcPts val="17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Topic this is Just a Demo 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4648</TotalTime>
  <Words>672</Words>
  <Application>Microsoft Office PowerPoint</Application>
  <PresentationFormat>Widescreen</PresentationFormat>
  <Paragraphs>98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Montserrat</vt:lpstr>
      <vt:lpstr>Montserrat ExtraBold</vt:lpstr>
      <vt:lpstr>Arial</vt:lpstr>
      <vt:lpstr>Bungee</vt:lpstr>
      <vt:lpstr>Akira Expanded</vt:lpstr>
      <vt:lpstr>Poppins ExtraBold</vt:lpstr>
      <vt:lpstr>Pacifico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67</cp:revision>
  <dcterms:created xsi:type="dcterms:W3CDTF">2024-02-18T05:14:35Z</dcterms:created>
  <dcterms:modified xsi:type="dcterms:W3CDTF">2025-10-20T16:35:52Z</dcterms:modified>
</cp:coreProperties>
</file>