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9" r:id="rId3"/>
    <p:sldId id="548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9"/>
            <p14:sldId id="548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77" autoAdjust="0"/>
    <p:restoredTop sz="94660"/>
  </p:normalViewPr>
  <p:slideViewPr>
    <p:cSldViewPr snapToGrid="0">
      <p:cViewPr>
        <p:scale>
          <a:sx n="100" d="100"/>
          <a:sy n="100" d="100"/>
        </p:scale>
        <p:origin x="3128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 Squar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4FE95DD-1D3C-4AA8-8D7F-2C07508D66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2671" y="830770"/>
            <a:ext cx="5196364" cy="5196364"/>
          </a:xfrm>
          <a:custGeom>
            <a:avLst/>
            <a:gdLst>
              <a:gd name="connsiteX0" fmla="*/ 0 w 5196364"/>
              <a:gd name="connsiteY0" fmla="*/ 0 h 5196364"/>
              <a:gd name="connsiteX1" fmla="*/ 5196364 w 5196364"/>
              <a:gd name="connsiteY1" fmla="*/ 0 h 5196364"/>
              <a:gd name="connsiteX2" fmla="*/ 5196364 w 5196364"/>
              <a:gd name="connsiteY2" fmla="*/ 5196364 h 5196364"/>
              <a:gd name="connsiteX3" fmla="*/ 0 w 5196364"/>
              <a:gd name="connsiteY3" fmla="*/ 5196364 h 519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6364" h="5196364">
                <a:moveTo>
                  <a:pt x="0" y="0"/>
                </a:moveTo>
                <a:lnTo>
                  <a:pt x="5196364" y="0"/>
                </a:lnTo>
                <a:lnTo>
                  <a:pt x="5196364" y="5196364"/>
                </a:lnTo>
                <a:lnTo>
                  <a:pt x="0" y="519636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 Square 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4FE95DD-1D3C-4AA8-8D7F-2C07508D66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2671" y="830770"/>
            <a:ext cx="5196364" cy="5196364"/>
          </a:xfrm>
          <a:custGeom>
            <a:avLst/>
            <a:gdLst>
              <a:gd name="connsiteX0" fmla="*/ 0 w 5196364"/>
              <a:gd name="connsiteY0" fmla="*/ 0 h 5196364"/>
              <a:gd name="connsiteX1" fmla="*/ 5196364 w 5196364"/>
              <a:gd name="connsiteY1" fmla="*/ 0 h 5196364"/>
              <a:gd name="connsiteX2" fmla="*/ 5196364 w 5196364"/>
              <a:gd name="connsiteY2" fmla="*/ 5196364 h 5196364"/>
              <a:gd name="connsiteX3" fmla="*/ 0 w 5196364"/>
              <a:gd name="connsiteY3" fmla="*/ 5196364 h 519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6364" h="5196364">
                <a:moveTo>
                  <a:pt x="0" y="0"/>
                </a:moveTo>
                <a:lnTo>
                  <a:pt x="5196364" y="0"/>
                </a:lnTo>
                <a:lnTo>
                  <a:pt x="5196364" y="5196364"/>
                </a:lnTo>
                <a:lnTo>
                  <a:pt x="0" y="519636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745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 Square Image (No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911FE0-D6D4-4984-8C62-299D49521C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2671" y="830770"/>
            <a:ext cx="5196364" cy="5196364"/>
          </a:xfrm>
          <a:custGeom>
            <a:avLst/>
            <a:gdLst>
              <a:gd name="connsiteX0" fmla="*/ 0 w 5196364"/>
              <a:gd name="connsiteY0" fmla="*/ 0 h 5196364"/>
              <a:gd name="connsiteX1" fmla="*/ 5196364 w 5196364"/>
              <a:gd name="connsiteY1" fmla="*/ 0 h 5196364"/>
              <a:gd name="connsiteX2" fmla="*/ 5196364 w 5196364"/>
              <a:gd name="connsiteY2" fmla="*/ 5196364 h 5196364"/>
              <a:gd name="connsiteX3" fmla="*/ 0 w 5196364"/>
              <a:gd name="connsiteY3" fmla="*/ 5196364 h 519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6364" h="5196364">
                <a:moveTo>
                  <a:pt x="0" y="0"/>
                </a:moveTo>
                <a:lnTo>
                  <a:pt x="5196364" y="0"/>
                </a:lnTo>
                <a:lnTo>
                  <a:pt x="5196364" y="5196364"/>
                </a:lnTo>
                <a:lnTo>
                  <a:pt x="0" y="519636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86F6E20-8E43-4FE1-AFEA-57A9807AB8B1}"/>
              </a:ext>
            </a:extLst>
          </p:cNvPr>
          <p:cNvSpPr txBox="1"/>
          <p:nvPr/>
        </p:nvSpPr>
        <p:spPr>
          <a:xfrm>
            <a:off x="6448139" y="1833033"/>
            <a:ext cx="5115503" cy="2342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80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Thanks!</a:t>
            </a:r>
            <a:r>
              <a:rPr lang="en-US" sz="4800" baseline="0" dirty="0">
                <a:solidFill>
                  <a:srgbClr val="0070C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May Ask If 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ave Queries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0B4BC43-3EB6-455E-82D5-B5DC3F75FF45}"/>
              </a:ext>
            </a:extLst>
          </p:cNvPr>
          <p:cNvSpPr/>
          <p:nvPr/>
        </p:nvSpPr>
        <p:spPr>
          <a:xfrm>
            <a:off x="6536975" y="1354074"/>
            <a:ext cx="2719292" cy="397859"/>
          </a:xfrm>
          <a:custGeom>
            <a:avLst/>
            <a:gdLst>
              <a:gd name="connsiteX0" fmla="*/ 0 w 2719292"/>
              <a:gd name="connsiteY0" fmla="*/ 0 h 397859"/>
              <a:gd name="connsiteX1" fmla="*/ 2719292 w 2719292"/>
              <a:gd name="connsiteY1" fmla="*/ 0 h 397859"/>
              <a:gd name="connsiteX2" fmla="*/ 2719292 w 2719292"/>
              <a:gd name="connsiteY2" fmla="*/ 397859 h 397859"/>
              <a:gd name="connsiteX3" fmla="*/ 0 w 2719292"/>
              <a:gd name="connsiteY3" fmla="*/ 397859 h 397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9292" h="397859">
                <a:moveTo>
                  <a:pt x="0" y="0"/>
                </a:moveTo>
                <a:lnTo>
                  <a:pt x="2719292" y="0"/>
                </a:lnTo>
                <a:lnTo>
                  <a:pt x="2719292" y="397859"/>
                </a:lnTo>
                <a:lnTo>
                  <a:pt x="0" y="397859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7BE58A-8440-489A-B6EB-A68E34D75F48}"/>
              </a:ext>
            </a:extLst>
          </p:cNvPr>
          <p:cNvSpPr txBox="1"/>
          <p:nvPr/>
        </p:nvSpPr>
        <p:spPr>
          <a:xfrm>
            <a:off x="6562169" y="1392983"/>
            <a:ext cx="266890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Questions &amp; Discussions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FC9E9B2-803B-4AC2-8B4F-F1957627D0E1}"/>
              </a:ext>
            </a:extLst>
          </p:cNvPr>
          <p:cNvGrpSpPr/>
          <p:nvPr/>
        </p:nvGrpSpPr>
        <p:grpSpPr>
          <a:xfrm>
            <a:off x="6543865" y="4962715"/>
            <a:ext cx="2096643" cy="539400"/>
            <a:chOff x="6543865" y="4962715"/>
            <a:chExt cx="2096643" cy="539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9A6F621-23D4-4991-A8BE-ABF0F8489888}"/>
                </a:ext>
              </a:extLst>
            </p:cNvPr>
            <p:cNvSpPr/>
            <p:nvPr/>
          </p:nvSpPr>
          <p:spPr>
            <a:xfrm rot="10800000">
              <a:off x="6543865" y="4962715"/>
              <a:ext cx="539400" cy="539400"/>
            </a:xfrm>
            <a:prstGeom prst="roundRect">
              <a:avLst/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A9DC4A-FEEE-4210-B876-534E83E027D5}"/>
                </a:ext>
              </a:extLst>
            </p:cNvPr>
            <p:cNvSpPr txBox="1"/>
            <p:nvPr/>
          </p:nvSpPr>
          <p:spPr>
            <a:xfrm>
              <a:off x="7187565" y="4975288"/>
              <a:ext cx="7072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581120-E5C8-4C5C-927F-3E5ED8DFFFE4}"/>
                </a:ext>
              </a:extLst>
            </p:cNvPr>
            <p:cNvSpPr txBox="1"/>
            <p:nvPr/>
          </p:nvSpPr>
          <p:spPr>
            <a:xfrm>
              <a:off x="7189470" y="5204174"/>
              <a:ext cx="14510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+12-345-678-910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60C6FDF9-A2B8-4E7A-A1A1-E1204E8B8CCF}"/>
                </a:ext>
              </a:extLst>
            </p:cNvPr>
            <p:cNvGrpSpPr/>
            <p:nvPr/>
          </p:nvGrpSpPr>
          <p:grpSpPr>
            <a:xfrm>
              <a:off x="6681858" y="5100937"/>
              <a:ext cx="263028" cy="262694"/>
              <a:chOff x="6681858" y="5100937"/>
              <a:chExt cx="263028" cy="262694"/>
            </a:xfrm>
            <a:solidFill>
              <a:schemeClr val="bg1"/>
            </a:solidFill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0BB144D-5495-4739-A7C6-E328880DF8EA}"/>
                  </a:ext>
                </a:extLst>
              </p:cNvPr>
              <p:cNvSpPr/>
              <p:nvPr/>
            </p:nvSpPr>
            <p:spPr>
              <a:xfrm>
                <a:off x="6681858" y="5100937"/>
                <a:ext cx="263028" cy="262694"/>
              </a:xfrm>
              <a:custGeom>
                <a:avLst/>
                <a:gdLst>
                  <a:gd name="connsiteX0" fmla="*/ 250818 w 263028"/>
                  <a:gd name="connsiteY0" fmla="*/ 176960 h 262694"/>
                  <a:gd name="connsiteX1" fmla="*/ 224719 w 263028"/>
                  <a:gd name="connsiteY1" fmla="*/ 150862 h 262694"/>
                  <a:gd name="connsiteX2" fmla="*/ 186619 w 263028"/>
                  <a:gd name="connsiteY2" fmla="*/ 150862 h 262694"/>
                  <a:gd name="connsiteX3" fmla="*/ 151757 w 263028"/>
                  <a:gd name="connsiteY3" fmla="*/ 150862 h 262694"/>
                  <a:gd name="connsiteX4" fmla="*/ 111943 w 263028"/>
                  <a:gd name="connsiteY4" fmla="*/ 111047 h 262694"/>
                  <a:gd name="connsiteX5" fmla="*/ 111838 w 263028"/>
                  <a:gd name="connsiteY5" fmla="*/ 76291 h 262694"/>
                  <a:gd name="connsiteX6" fmla="*/ 111943 w 263028"/>
                  <a:gd name="connsiteY6" fmla="*/ 76186 h 262694"/>
                  <a:gd name="connsiteX7" fmla="*/ 111943 w 263028"/>
                  <a:gd name="connsiteY7" fmla="*/ 76186 h 262694"/>
                  <a:gd name="connsiteX8" fmla="*/ 111943 w 263028"/>
                  <a:gd name="connsiteY8" fmla="*/ 38086 h 262694"/>
                  <a:gd name="connsiteX9" fmla="*/ 85844 w 263028"/>
                  <a:gd name="connsiteY9" fmla="*/ 11987 h 262694"/>
                  <a:gd name="connsiteX10" fmla="*/ 25932 w 263028"/>
                  <a:gd name="connsiteY10" fmla="*/ 11987 h 262694"/>
                  <a:gd name="connsiteX11" fmla="*/ 25932 w 263028"/>
                  <a:gd name="connsiteY11" fmla="*/ 137241 h 262694"/>
                  <a:gd name="connsiteX12" fmla="*/ 125373 w 263028"/>
                  <a:gd name="connsiteY12" fmla="*/ 236682 h 262694"/>
                  <a:gd name="connsiteX13" fmla="*/ 250379 w 263028"/>
                  <a:gd name="connsiteY13" fmla="*/ 236930 h 262694"/>
                  <a:gd name="connsiteX14" fmla="*/ 250627 w 263028"/>
                  <a:gd name="connsiteY14" fmla="*/ 236682 h 262694"/>
                  <a:gd name="connsiteX15" fmla="*/ 250627 w 263028"/>
                  <a:gd name="connsiteY15" fmla="*/ 176770 h 262694"/>
                  <a:gd name="connsiteX16" fmla="*/ 239197 w 263028"/>
                  <a:gd name="connsiteY16" fmla="*/ 225252 h 262694"/>
                  <a:gd name="connsiteX17" fmla="*/ 137184 w 263028"/>
                  <a:gd name="connsiteY17" fmla="*/ 225252 h 262694"/>
                  <a:gd name="connsiteX18" fmla="*/ 37743 w 263028"/>
                  <a:gd name="connsiteY18" fmla="*/ 125811 h 262694"/>
                  <a:gd name="connsiteX19" fmla="*/ 37743 w 263028"/>
                  <a:gd name="connsiteY19" fmla="*/ 23799 h 262694"/>
                  <a:gd name="connsiteX20" fmla="*/ 74414 w 263028"/>
                  <a:gd name="connsiteY20" fmla="*/ 23799 h 262694"/>
                  <a:gd name="connsiteX21" fmla="*/ 100513 w 263028"/>
                  <a:gd name="connsiteY21" fmla="*/ 49897 h 262694"/>
                  <a:gd name="connsiteX22" fmla="*/ 100513 w 263028"/>
                  <a:gd name="connsiteY22" fmla="*/ 64565 h 262694"/>
                  <a:gd name="connsiteX23" fmla="*/ 100332 w 263028"/>
                  <a:gd name="connsiteY23" fmla="*/ 122487 h 262694"/>
                  <a:gd name="connsiteX24" fmla="*/ 100513 w 263028"/>
                  <a:gd name="connsiteY24" fmla="*/ 122668 h 262694"/>
                  <a:gd name="connsiteX25" fmla="*/ 140327 w 263028"/>
                  <a:gd name="connsiteY25" fmla="*/ 162577 h 262694"/>
                  <a:gd name="connsiteX26" fmla="*/ 198430 w 263028"/>
                  <a:gd name="connsiteY26" fmla="*/ 162577 h 262694"/>
                  <a:gd name="connsiteX27" fmla="*/ 213098 w 263028"/>
                  <a:gd name="connsiteY27" fmla="*/ 162577 h 262694"/>
                  <a:gd name="connsiteX28" fmla="*/ 239197 w 263028"/>
                  <a:gd name="connsiteY28" fmla="*/ 188581 h 262694"/>
                  <a:gd name="connsiteX29" fmla="*/ 239197 w 263028"/>
                  <a:gd name="connsiteY29" fmla="*/ 225252 h 26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3028" h="262694">
                    <a:moveTo>
                      <a:pt x="250818" y="176960"/>
                    </a:moveTo>
                    <a:lnTo>
                      <a:pt x="224719" y="150862"/>
                    </a:lnTo>
                    <a:cubicBezTo>
                      <a:pt x="214194" y="140346"/>
                      <a:pt x="197144" y="140346"/>
                      <a:pt x="186619" y="150862"/>
                    </a:cubicBezTo>
                    <a:cubicBezTo>
                      <a:pt x="176865" y="160177"/>
                      <a:pt x="161511" y="160177"/>
                      <a:pt x="151757" y="150862"/>
                    </a:cubicBezTo>
                    <a:lnTo>
                      <a:pt x="111943" y="111047"/>
                    </a:lnTo>
                    <a:cubicBezTo>
                      <a:pt x="102313" y="101484"/>
                      <a:pt x="102266" y="85920"/>
                      <a:pt x="111838" y="76291"/>
                    </a:cubicBezTo>
                    <a:cubicBezTo>
                      <a:pt x="111867" y="76262"/>
                      <a:pt x="111905" y="76224"/>
                      <a:pt x="111943" y="76186"/>
                    </a:cubicBezTo>
                    <a:lnTo>
                      <a:pt x="111943" y="76186"/>
                    </a:lnTo>
                    <a:cubicBezTo>
                      <a:pt x="122459" y="65661"/>
                      <a:pt x="122459" y="48611"/>
                      <a:pt x="111943" y="38086"/>
                    </a:cubicBezTo>
                    <a:lnTo>
                      <a:pt x="85844" y="11987"/>
                    </a:lnTo>
                    <a:cubicBezTo>
                      <a:pt x="69070" y="-3996"/>
                      <a:pt x="42706" y="-3996"/>
                      <a:pt x="25932" y="11987"/>
                    </a:cubicBezTo>
                    <a:cubicBezTo>
                      <a:pt x="-8644" y="46582"/>
                      <a:pt x="-8644" y="102646"/>
                      <a:pt x="25932" y="137241"/>
                    </a:cubicBezTo>
                    <a:lnTo>
                      <a:pt x="125373" y="236682"/>
                    </a:lnTo>
                    <a:cubicBezTo>
                      <a:pt x="159825" y="271267"/>
                      <a:pt x="215794" y="271382"/>
                      <a:pt x="250379" y="236930"/>
                    </a:cubicBezTo>
                    <a:cubicBezTo>
                      <a:pt x="250465" y="236844"/>
                      <a:pt x="250541" y="236768"/>
                      <a:pt x="250627" y="236682"/>
                    </a:cubicBezTo>
                    <a:cubicBezTo>
                      <a:pt x="267162" y="220137"/>
                      <a:pt x="267162" y="193315"/>
                      <a:pt x="250627" y="176770"/>
                    </a:cubicBezTo>
                    <a:close/>
                    <a:moveTo>
                      <a:pt x="239197" y="225252"/>
                    </a:moveTo>
                    <a:cubicBezTo>
                      <a:pt x="210993" y="253332"/>
                      <a:pt x="165387" y="253332"/>
                      <a:pt x="137184" y="225252"/>
                    </a:cubicBezTo>
                    <a:lnTo>
                      <a:pt x="37743" y="125811"/>
                    </a:lnTo>
                    <a:cubicBezTo>
                      <a:pt x="9663" y="97607"/>
                      <a:pt x="9663" y="52002"/>
                      <a:pt x="37743" y="23799"/>
                    </a:cubicBezTo>
                    <a:cubicBezTo>
                      <a:pt x="47906" y="13759"/>
                      <a:pt x="64251" y="13759"/>
                      <a:pt x="74414" y="23799"/>
                    </a:cubicBezTo>
                    <a:lnTo>
                      <a:pt x="100513" y="49897"/>
                    </a:lnTo>
                    <a:cubicBezTo>
                      <a:pt x="104504" y="53973"/>
                      <a:pt x="104504" y="60489"/>
                      <a:pt x="100513" y="64565"/>
                    </a:cubicBezTo>
                    <a:cubicBezTo>
                      <a:pt x="84472" y="80510"/>
                      <a:pt x="84387" y="106446"/>
                      <a:pt x="100332" y="122487"/>
                    </a:cubicBezTo>
                    <a:cubicBezTo>
                      <a:pt x="100389" y="122544"/>
                      <a:pt x="100456" y="122611"/>
                      <a:pt x="100513" y="122668"/>
                    </a:cubicBezTo>
                    <a:lnTo>
                      <a:pt x="140327" y="162577"/>
                    </a:lnTo>
                    <a:cubicBezTo>
                      <a:pt x="156596" y="178084"/>
                      <a:pt x="182171" y="178084"/>
                      <a:pt x="198430" y="162577"/>
                    </a:cubicBezTo>
                    <a:cubicBezTo>
                      <a:pt x="202544" y="158682"/>
                      <a:pt x="208983" y="158682"/>
                      <a:pt x="213098" y="162577"/>
                    </a:cubicBezTo>
                    <a:lnTo>
                      <a:pt x="239197" y="188581"/>
                    </a:lnTo>
                    <a:cubicBezTo>
                      <a:pt x="249236" y="198744"/>
                      <a:pt x="249236" y="215089"/>
                      <a:pt x="239197" y="2252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386F6D3-6D1C-47F4-B8AD-BF9D93BF0E24}"/>
                  </a:ext>
                </a:extLst>
              </p:cNvPr>
              <p:cNvSpPr/>
              <p:nvPr/>
            </p:nvSpPr>
            <p:spPr>
              <a:xfrm>
                <a:off x="6846651" y="5104433"/>
                <a:ext cx="95905" cy="95525"/>
              </a:xfrm>
              <a:custGeom>
                <a:avLst/>
                <a:gdLst>
                  <a:gd name="connsiteX0" fmla="*/ 5919 w 95905"/>
                  <a:gd name="connsiteY0" fmla="*/ 15254 h 95525"/>
                  <a:gd name="connsiteX1" fmla="*/ 53544 w 95905"/>
                  <a:gd name="connsiteY1" fmla="*/ 41447 h 95525"/>
                  <a:gd name="connsiteX2" fmla="*/ 79738 w 95905"/>
                  <a:gd name="connsiteY2" fmla="*/ 89072 h 95525"/>
                  <a:gd name="connsiteX3" fmla="*/ 87739 w 95905"/>
                  <a:gd name="connsiteY3" fmla="*/ 95454 h 95525"/>
                  <a:gd name="connsiteX4" fmla="*/ 89549 w 95905"/>
                  <a:gd name="connsiteY4" fmla="*/ 95454 h 95525"/>
                  <a:gd name="connsiteX5" fmla="*/ 95740 w 95905"/>
                  <a:gd name="connsiteY5" fmla="*/ 85929 h 95525"/>
                  <a:gd name="connsiteX6" fmla="*/ 10015 w 95905"/>
                  <a:gd name="connsiteY6" fmla="*/ 204 h 95525"/>
                  <a:gd name="connsiteX7" fmla="*/ 204 w 95905"/>
                  <a:gd name="connsiteY7" fmla="*/ 6396 h 95525"/>
                  <a:gd name="connsiteX8" fmla="*/ 6395 w 95905"/>
                  <a:gd name="connsiteY8" fmla="*/ 16206 h 9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05" h="95525">
                    <a:moveTo>
                      <a:pt x="5919" y="15254"/>
                    </a:moveTo>
                    <a:cubicBezTo>
                      <a:pt x="23941" y="19321"/>
                      <a:pt x="40457" y="28408"/>
                      <a:pt x="53544" y="41447"/>
                    </a:cubicBezTo>
                    <a:cubicBezTo>
                      <a:pt x="66632" y="54506"/>
                      <a:pt x="75718" y="71022"/>
                      <a:pt x="79738" y="89072"/>
                    </a:cubicBezTo>
                    <a:cubicBezTo>
                      <a:pt x="80585" y="92807"/>
                      <a:pt x="83910" y="95464"/>
                      <a:pt x="87739" y="95454"/>
                    </a:cubicBezTo>
                    <a:cubicBezTo>
                      <a:pt x="88339" y="95549"/>
                      <a:pt x="88948" y="95549"/>
                      <a:pt x="89549" y="95454"/>
                    </a:cubicBezTo>
                    <a:cubicBezTo>
                      <a:pt x="93864" y="94502"/>
                      <a:pt x="96626" y="90263"/>
                      <a:pt x="95740" y="85929"/>
                    </a:cubicBezTo>
                    <a:cubicBezTo>
                      <a:pt x="85919" y="43305"/>
                      <a:pt x="52639" y="10024"/>
                      <a:pt x="10015" y="204"/>
                    </a:cubicBezTo>
                    <a:cubicBezTo>
                      <a:pt x="5595" y="-796"/>
                      <a:pt x="1204" y="1976"/>
                      <a:pt x="204" y="6396"/>
                    </a:cubicBezTo>
                    <a:cubicBezTo>
                      <a:pt x="-796" y="10815"/>
                      <a:pt x="1976" y="15206"/>
                      <a:pt x="6395" y="162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3203552-0915-4C64-B4A5-1E69EDB75A1C}"/>
                  </a:ext>
                </a:extLst>
              </p:cNvPr>
              <p:cNvSpPr/>
              <p:nvPr/>
            </p:nvSpPr>
            <p:spPr>
              <a:xfrm>
                <a:off x="6838053" y="5143259"/>
                <a:ext cx="65033" cy="65295"/>
              </a:xfrm>
              <a:custGeom>
                <a:avLst/>
                <a:gdLst>
                  <a:gd name="connsiteX0" fmla="*/ 5659 w 65033"/>
                  <a:gd name="connsiteY0" fmla="*/ 15671 h 65295"/>
                  <a:gd name="connsiteX1" fmla="*/ 33471 w 65033"/>
                  <a:gd name="connsiteY1" fmla="*/ 31006 h 65295"/>
                  <a:gd name="connsiteX2" fmla="*/ 48807 w 65033"/>
                  <a:gd name="connsiteY2" fmla="*/ 58819 h 65295"/>
                  <a:gd name="connsiteX3" fmla="*/ 56903 w 65033"/>
                  <a:gd name="connsiteY3" fmla="*/ 65296 h 65295"/>
                  <a:gd name="connsiteX4" fmla="*/ 58618 w 65033"/>
                  <a:gd name="connsiteY4" fmla="*/ 65296 h 65295"/>
                  <a:gd name="connsiteX5" fmla="*/ 64904 w 65033"/>
                  <a:gd name="connsiteY5" fmla="*/ 55771 h 65295"/>
                  <a:gd name="connsiteX6" fmla="*/ 9183 w 65033"/>
                  <a:gd name="connsiteY6" fmla="*/ 49 h 65295"/>
                  <a:gd name="connsiteX7" fmla="*/ 49 w 65033"/>
                  <a:gd name="connsiteY7" fmla="*/ 7393 h 65295"/>
                  <a:gd name="connsiteX8" fmla="*/ 5659 w 65033"/>
                  <a:gd name="connsiteY8" fmla="*/ 16147 h 6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33" h="65295">
                    <a:moveTo>
                      <a:pt x="5659" y="15671"/>
                    </a:moveTo>
                    <a:cubicBezTo>
                      <a:pt x="16193" y="18052"/>
                      <a:pt x="25832" y="23367"/>
                      <a:pt x="33471" y="31006"/>
                    </a:cubicBezTo>
                    <a:cubicBezTo>
                      <a:pt x="41139" y="38616"/>
                      <a:pt x="46464" y="48275"/>
                      <a:pt x="48807" y="58819"/>
                    </a:cubicBezTo>
                    <a:cubicBezTo>
                      <a:pt x="49683" y="62591"/>
                      <a:pt x="53036" y="65268"/>
                      <a:pt x="56903" y="65296"/>
                    </a:cubicBezTo>
                    <a:lnTo>
                      <a:pt x="58618" y="65296"/>
                    </a:lnTo>
                    <a:cubicBezTo>
                      <a:pt x="62913" y="64295"/>
                      <a:pt x="65676" y="60114"/>
                      <a:pt x="64904" y="55771"/>
                    </a:cubicBezTo>
                    <a:cubicBezTo>
                      <a:pt x="58608" y="28015"/>
                      <a:pt x="36939" y="6346"/>
                      <a:pt x="9183" y="49"/>
                    </a:cubicBezTo>
                    <a:cubicBezTo>
                      <a:pt x="4630" y="-446"/>
                      <a:pt x="544" y="2840"/>
                      <a:pt x="49" y="7393"/>
                    </a:cubicBezTo>
                    <a:cubicBezTo>
                      <a:pt x="-371" y="11270"/>
                      <a:pt x="1963" y="14908"/>
                      <a:pt x="5659" y="1614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03DA250-9AAB-410D-8C76-E15A7665B484}"/>
              </a:ext>
            </a:extLst>
          </p:cNvPr>
          <p:cNvGrpSpPr/>
          <p:nvPr/>
        </p:nvGrpSpPr>
        <p:grpSpPr>
          <a:xfrm>
            <a:off x="8819673" y="4962715"/>
            <a:ext cx="2333888" cy="539400"/>
            <a:chOff x="8819673" y="4962715"/>
            <a:chExt cx="2333888" cy="5394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26404F6-BDDB-4CB3-9A96-F70FCC3E9EB5}"/>
                </a:ext>
              </a:extLst>
            </p:cNvPr>
            <p:cNvSpPr/>
            <p:nvPr/>
          </p:nvSpPr>
          <p:spPr>
            <a:xfrm rot="10800000">
              <a:off x="8819673" y="4962715"/>
              <a:ext cx="539400" cy="539400"/>
            </a:xfrm>
            <a:prstGeom prst="roundRect">
              <a:avLst/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CD6CB70-C742-42B9-9EB6-9EDDE1CA13C8}"/>
                </a:ext>
              </a:extLst>
            </p:cNvPr>
            <p:cNvSpPr txBox="1"/>
            <p:nvPr/>
          </p:nvSpPr>
          <p:spPr>
            <a:xfrm>
              <a:off x="9463373" y="4975669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B7A5A9F-B30D-4297-A2CA-F1546F32CEF1}"/>
                </a:ext>
              </a:extLst>
            </p:cNvPr>
            <p:cNvSpPr txBox="1"/>
            <p:nvPr/>
          </p:nvSpPr>
          <p:spPr>
            <a:xfrm>
              <a:off x="9465278" y="5204460"/>
              <a:ext cx="16882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info@business.com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085E8B8-C13B-494C-AE0B-B35544B68043}"/>
                </a:ext>
              </a:extLst>
            </p:cNvPr>
            <p:cNvSpPr/>
            <p:nvPr/>
          </p:nvSpPr>
          <p:spPr>
            <a:xfrm>
              <a:off x="8957404" y="5101017"/>
              <a:ext cx="263462" cy="263082"/>
            </a:xfrm>
            <a:custGeom>
              <a:avLst/>
              <a:gdLst>
                <a:gd name="connsiteX0" fmla="*/ 132018 w 263462"/>
                <a:gd name="connsiteY0" fmla="*/ 1 h 263082"/>
                <a:gd name="connsiteX1" fmla="*/ 1 w 263462"/>
                <a:gd name="connsiteY1" fmla="*/ 131065 h 263082"/>
                <a:gd name="connsiteX2" fmla="*/ 131065 w 263462"/>
                <a:gd name="connsiteY2" fmla="*/ 263081 h 263082"/>
                <a:gd name="connsiteX3" fmla="*/ 193359 w 263462"/>
                <a:gd name="connsiteY3" fmla="*/ 247651 h 263082"/>
                <a:gd name="connsiteX4" fmla="*/ 196740 w 263462"/>
                <a:gd name="connsiteY4" fmla="*/ 236554 h 263082"/>
                <a:gd name="connsiteX5" fmla="*/ 185644 w 263462"/>
                <a:gd name="connsiteY5" fmla="*/ 233173 h 263082"/>
                <a:gd name="connsiteX6" fmla="*/ 30214 w 263462"/>
                <a:gd name="connsiteY6" fmla="*/ 184995 h 263082"/>
                <a:gd name="connsiteX7" fmla="*/ 78392 w 263462"/>
                <a:gd name="connsiteY7" fmla="*/ 29567 h 263082"/>
                <a:gd name="connsiteX8" fmla="*/ 233821 w 263462"/>
                <a:gd name="connsiteY8" fmla="*/ 77744 h 263082"/>
                <a:gd name="connsiteX9" fmla="*/ 247079 w 263462"/>
                <a:gd name="connsiteY9" fmla="*/ 131351 h 263082"/>
                <a:gd name="connsiteX10" fmla="*/ 247079 w 263462"/>
                <a:gd name="connsiteY10" fmla="*/ 156020 h 263082"/>
                <a:gd name="connsiteX11" fmla="*/ 222410 w 263462"/>
                <a:gd name="connsiteY11" fmla="*/ 180690 h 263082"/>
                <a:gd name="connsiteX12" fmla="*/ 197740 w 263462"/>
                <a:gd name="connsiteY12" fmla="*/ 156020 h 263082"/>
                <a:gd name="connsiteX13" fmla="*/ 197740 w 263462"/>
                <a:gd name="connsiteY13" fmla="*/ 131351 h 263082"/>
                <a:gd name="connsiteX14" fmla="*/ 132046 w 263462"/>
                <a:gd name="connsiteY14" fmla="*/ 65028 h 263082"/>
                <a:gd name="connsiteX15" fmla="*/ 65724 w 263462"/>
                <a:gd name="connsiteY15" fmla="*/ 130722 h 263082"/>
                <a:gd name="connsiteX16" fmla="*/ 131417 w 263462"/>
                <a:gd name="connsiteY16" fmla="*/ 197045 h 263082"/>
                <a:gd name="connsiteX17" fmla="*/ 184215 w 263462"/>
                <a:gd name="connsiteY17" fmla="*/ 171070 h 263082"/>
                <a:gd name="connsiteX18" fmla="*/ 237460 w 263462"/>
                <a:gd name="connsiteY18" fmla="*/ 194216 h 263082"/>
                <a:gd name="connsiteX19" fmla="*/ 263463 w 263462"/>
                <a:gd name="connsiteY19" fmla="*/ 156020 h 263082"/>
                <a:gd name="connsiteX20" fmla="*/ 263463 w 263462"/>
                <a:gd name="connsiteY20" fmla="*/ 131351 h 263082"/>
                <a:gd name="connsiteX21" fmla="*/ 132018 w 263462"/>
                <a:gd name="connsiteY21" fmla="*/ 1 h 263082"/>
                <a:gd name="connsiteX22" fmla="*/ 132018 w 263462"/>
                <a:gd name="connsiteY22" fmla="*/ 180976 h 263082"/>
                <a:gd name="connsiteX23" fmla="*/ 82583 w 263462"/>
                <a:gd name="connsiteY23" fmla="*/ 131732 h 263082"/>
                <a:gd name="connsiteX24" fmla="*/ 131827 w 263462"/>
                <a:gd name="connsiteY24" fmla="*/ 82297 h 263082"/>
                <a:gd name="connsiteX25" fmla="*/ 181262 w 263462"/>
                <a:gd name="connsiteY25" fmla="*/ 131541 h 263082"/>
                <a:gd name="connsiteX26" fmla="*/ 181262 w 263462"/>
                <a:gd name="connsiteY26" fmla="*/ 131636 h 263082"/>
                <a:gd name="connsiteX27" fmla="*/ 132018 w 263462"/>
                <a:gd name="connsiteY27" fmla="*/ 180786 h 26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63462" h="263082">
                  <a:moveTo>
                    <a:pt x="132018" y="1"/>
                  </a:moveTo>
                  <a:cubicBezTo>
                    <a:pt x="59370" y="-265"/>
                    <a:pt x="268" y="58418"/>
                    <a:pt x="1" y="131065"/>
                  </a:cubicBezTo>
                  <a:cubicBezTo>
                    <a:pt x="-256" y="203712"/>
                    <a:pt x="58418" y="262815"/>
                    <a:pt x="131065" y="263081"/>
                  </a:cubicBezTo>
                  <a:cubicBezTo>
                    <a:pt x="152792" y="263158"/>
                    <a:pt x="174185" y="257862"/>
                    <a:pt x="193359" y="247651"/>
                  </a:cubicBezTo>
                  <a:cubicBezTo>
                    <a:pt x="197359" y="245517"/>
                    <a:pt x="198874" y="240555"/>
                    <a:pt x="196740" y="236554"/>
                  </a:cubicBezTo>
                  <a:cubicBezTo>
                    <a:pt x="194606" y="232554"/>
                    <a:pt x="189644" y="231040"/>
                    <a:pt x="185644" y="233173"/>
                  </a:cubicBezTo>
                  <a:cubicBezTo>
                    <a:pt x="129417" y="262787"/>
                    <a:pt x="59837" y="241222"/>
                    <a:pt x="30214" y="184995"/>
                  </a:cubicBezTo>
                  <a:cubicBezTo>
                    <a:pt x="601" y="128779"/>
                    <a:pt x="22166" y="59190"/>
                    <a:pt x="78392" y="29567"/>
                  </a:cubicBezTo>
                  <a:cubicBezTo>
                    <a:pt x="134618" y="-47"/>
                    <a:pt x="204198" y="21518"/>
                    <a:pt x="233821" y="77744"/>
                  </a:cubicBezTo>
                  <a:cubicBezTo>
                    <a:pt x="242527" y="94270"/>
                    <a:pt x="247079" y="112673"/>
                    <a:pt x="247079" y="131351"/>
                  </a:cubicBezTo>
                  <a:lnTo>
                    <a:pt x="247079" y="156020"/>
                  </a:lnTo>
                  <a:cubicBezTo>
                    <a:pt x="247079" y="169641"/>
                    <a:pt x="236031" y="180690"/>
                    <a:pt x="222410" y="180690"/>
                  </a:cubicBezTo>
                  <a:cubicBezTo>
                    <a:pt x="208789" y="180690"/>
                    <a:pt x="197740" y="169641"/>
                    <a:pt x="197740" y="156020"/>
                  </a:cubicBezTo>
                  <a:lnTo>
                    <a:pt x="197740" y="131351"/>
                  </a:lnTo>
                  <a:cubicBezTo>
                    <a:pt x="197911" y="94899"/>
                    <a:pt x="168498" y="65200"/>
                    <a:pt x="132046" y="65028"/>
                  </a:cubicBezTo>
                  <a:cubicBezTo>
                    <a:pt x="95594" y="64857"/>
                    <a:pt x="65895" y="94270"/>
                    <a:pt x="65724" y="130722"/>
                  </a:cubicBezTo>
                  <a:cubicBezTo>
                    <a:pt x="65552" y="167174"/>
                    <a:pt x="94965" y="196873"/>
                    <a:pt x="131417" y="197045"/>
                  </a:cubicBezTo>
                  <a:cubicBezTo>
                    <a:pt x="152115" y="197140"/>
                    <a:pt x="171661" y="187530"/>
                    <a:pt x="184215" y="171070"/>
                  </a:cubicBezTo>
                  <a:cubicBezTo>
                    <a:pt x="192530" y="192168"/>
                    <a:pt x="216361" y="202531"/>
                    <a:pt x="237460" y="194216"/>
                  </a:cubicBezTo>
                  <a:cubicBezTo>
                    <a:pt x="253147" y="188034"/>
                    <a:pt x="263463" y="172889"/>
                    <a:pt x="263463" y="156020"/>
                  </a:cubicBezTo>
                  <a:lnTo>
                    <a:pt x="263463" y="131351"/>
                  </a:lnTo>
                  <a:cubicBezTo>
                    <a:pt x="263358" y="58818"/>
                    <a:pt x="204551" y="58"/>
                    <a:pt x="132018" y="1"/>
                  </a:cubicBezTo>
                  <a:close/>
                  <a:moveTo>
                    <a:pt x="132018" y="180976"/>
                  </a:moveTo>
                  <a:cubicBezTo>
                    <a:pt x="104767" y="181024"/>
                    <a:pt x="82640" y="158983"/>
                    <a:pt x="82583" y="131732"/>
                  </a:cubicBezTo>
                  <a:cubicBezTo>
                    <a:pt x="82535" y="104481"/>
                    <a:pt x="104576" y="82354"/>
                    <a:pt x="131827" y="82297"/>
                  </a:cubicBezTo>
                  <a:cubicBezTo>
                    <a:pt x="159078" y="82240"/>
                    <a:pt x="181205" y="104290"/>
                    <a:pt x="181262" y="131541"/>
                  </a:cubicBezTo>
                  <a:cubicBezTo>
                    <a:pt x="181262" y="131570"/>
                    <a:pt x="181262" y="131608"/>
                    <a:pt x="181262" y="131636"/>
                  </a:cubicBezTo>
                  <a:cubicBezTo>
                    <a:pt x="181110" y="158754"/>
                    <a:pt x="159135" y="180681"/>
                    <a:pt x="132018" y="18078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E2AB4649-7D13-4A7B-AED4-0D34CE33A762}"/>
              </a:ext>
            </a:extLst>
          </p:cNvPr>
          <p:cNvSpPr txBox="1"/>
          <p:nvPr/>
        </p:nvSpPr>
        <p:spPr>
          <a:xfrm>
            <a:off x="6434899" y="4185844"/>
            <a:ext cx="5040162" cy="535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Conclude the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Topic this is Just a Demo One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2F2F104-11EB-480B-8260-D439A1696DB7}"/>
              </a:ext>
            </a:extLst>
          </p:cNvPr>
          <p:cNvSpPr/>
          <p:nvPr/>
        </p:nvSpPr>
        <p:spPr>
          <a:xfrm rot="10800000">
            <a:off x="0" y="0"/>
            <a:ext cx="653125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23311C1-6F2F-4377-947B-E28993D57172}"/>
              </a:ext>
            </a:extLst>
          </p:cNvPr>
          <p:cNvSpPr/>
          <p:nvPr/>
        </p:nvSpPr>
        <p:spPr>
          <a:xfrm rot="10800000">
            <a:off x="0" y="0"/>
            <a:ext cx="340918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5040E3A8-0AFF-47D3-8FCD-16B1F797F9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87BF01C-FDA3-49CB-B3E0-CB354B780732}"/>
              </a:ext>
            </a:extLst>
          </p:cNvPr>
          <p:cNvSpPr/>
          <p:nvPr/>
        </p:nvSpPr>
        <p:spPr>
          <a:xfrm rot="10800000">
            <a:off x="6531255" y="6027134"/>
            <a:ext cx="5660743" cy="830866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0" grpId="0" animBg="1"/>
      <p:bldP spid="41" grpId="0"/>
      <p:bldP spid="75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86F6E20-8E43-4FE1-AFEA-57A9807AB8B1}"/>
              </a:ext>
            </a:extLst>
          </p:cNvPr>
          <p:cNvSpPr txBox="1"/>
          <p:nvPr/>
        </p:nvSpPr>
        <p:spPr>
          <a:xfrm>
            <a:off x="6448139" y="1833033"/>
            <a:ext cx="5115503" cy="2342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80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Thanks!</a:t>
            </a:r>
            <a:r>
              <a:rPr lang="en-US" sz="4800" baseline="0" dirty="0">
                <a:solidFill>
                  <a:srgbClr val="0070C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May Ask If 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ave Queries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F9664D8-302B-4480-ABC7-28399ECBFA66}"/>
              </a:ext>
            </a:extLst>
          </p:cNvPr>
          <p:cNvSpPr/>
          <p:nvPr/>
        </p:nvSpPr>
        <p:spPr>
          <a:xfrm rot="10800000">
            <a:off x="6324600" y="4072891"/>
            <a:ext cx="5867400" cy="2785108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0B4BC43-3EB6-455E-82D5-B5DC3F75FF45}"/>
              </a:ext>
            </a:extLst>
          </p:cNvPr>
          <p:cNvSpPr/>
          <p:nvPr/>
        </p:nvSpPr>
        <p:spPr>
          <a:xfrm>
            <a:off x="6536975" y="1354074"/>
            <a:ext cx="2719292" cy="397859"/>
          </a:xfrm>
          <a:custGeom>
            <a:avLst/>
            <a:gdLst>
              <a:gd name="connsiteX0" fmla="*/ 0 w 2719292"/>
              <a:gd name="connsiteY0" fmla="*/ 0 h 397859"/>
              <a:gd name="connsiteX1" fmla="*/ 2719292 w 2719292"/>
              <a:gd name="connsiteY1" fmla="*/ 0 h 397859"/>
              <a:gd name="connsiteX2" fmla="*/ 2719292 w 2719292"/>
              <a:gd name="connsiteY2" fmla="*/ 397859 h 397859"/>
              <a:gd name="connsiteX3" fmla="*/ 0 w 2719292"/>
              <a:gd name="connsiteY3" fmla="*/ 397859 h 397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9292" h="397859">
                <a:moveTo>
                  <a:pt x="0" y="0"/>
                </a:moveTo>
                <a:lnTo>
                  <a:pt x="2719292" y="0"/>
                </a:lnTo>
                <a:lnTo>
                  <a:pt x="2719292" y="397859"/>
                </a:lnTo>
                <a:lnTo>
                  <a:pt x="0" y="397859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7BE58A-8440-489A-B6EB-A68E34D75F48}"/>
              </a:ext>
            </a:extLst>
          </p:cNvPr>
          <p:cNvSpPr txBox="1"/>
          <p:nvPr/>
        </p:nvSpPr>
        <p:spPr>
          <a:xfrm>
            <a:off x="6562169" y="1392983"/>
            <a:ext cx="266890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Questions &amp; Discussions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FC9E9B2-803B-4AC2-8B4F-F1957627D0E1}"/>
              </a:ext>
            </a:extLst>
          </p:cNvPr>
          <p:cNvGrpSpPr/>
          <p:nvPr/>
        </p:nvGrpSpPr>
        <p:grpSpPr>
          <a:xfrm>
            <a:off x="6543865" y="4962715"/>
            <a:ext cx="2096643" cy="539400"/>
            <a:chOff x="6543865" y="4962715"/>
            <a:chExt cx="2096643" cy="539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9A6F621-23D4-4991-A8BE-ABF0F8489888}"/>
                </a:ext>
              </a:extLst>
            </p:cNvPr>
            <p:cNvSpPr/>
            <p:nvPr/>
          </p:nvSpPr>
          <p:spPr>
            <a:xfrm rot="10800000">
              <a:off x="6543865" y="4962715"/>
              <a:ext cx="539400" cy="539400"/>
            </a:xfrm>
            <a:prstGeom prst="roundRect">
              <a:avLst/>
            </a:pr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A9DC4A-FEEE-4210-B876-534E83E027D5}"/>
                </a:ext>
              </a:extLst>
            </p:cNvPr>
            <p:cNvSpPr txBox="1"/>
            <p:nvPr/>
          </p:nvSpPr>
          <p:spPr>
            <a:xfrm>
              <a:off x="7187565" y="4975288"/>
              <a:ext cx="7072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581120-E5C8-4C5C-927F-3E5ED8DFFFE4}"/>
                </a:ext>
              </a:extLst>
            </p:cNvPr>
            <p:cNvSpPr txBox="1"/>
            <p:nvPr/>
          </p:nvSpPr>
          <p:spPr>
            <a:xfrm>
              <a:off x="7189470" y="5204174"/>
              <a:ext cx="14510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+12-345-678-910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60C6FDF9-A2B8-4E7A-A1A1-E1204E8B8CCF}"/>
                </a:ext>
              </a:extLst>
            </p:cNvPr>
            <p:cNvGrpSpPr/>
            <p:nvPr/>
          </p:nvGrpSpPr>
          <p:grpSpPr>
            <a:xfrm>
              <a:off x="6681858" y="5100937"/>
              <a:ext cx="263028" cy="262694"/>
              <a:chOff x="6681858" y="5100937"/>
              <a:chExt cx="263028" cy="262694"/>
            </a:xfrm>
            <a:solidFill>
              <a:schemeClr val="bg1"/>
            </a:solidFill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0BB144D-5495-4739-A7C6-E328880DF8EA}"/>
                  </a:ext>
                </a:extLst>
              </p:cNvPr>
              <p:cNvSpPr/>
              <p:nvPr/>
            </p:nvSpPr>
            <p:spPr>
              <a:xfrm>
                <a:off x="6681858" y="5100937"/>
                <a:ext cx="263028" cy="262694"/>
              </a:xfrm>
              <a:custGeom>
                <a:avLst/>
                <a:gdLst>
                  <a:gd name="connsiteX0" fmla="*/ 250818 w 263028"/>
                  <a:gd name="connsiteY0" fmla="*/ 176960 h 262694"/>
                  <a:gd name="connsiteX1" fmla="*/ 224719 w 263028"/>
                  <a:gd name="connsiteY1" fmla="*/ 150862 h 262694"/>
                  <a:gd name="connsiteX2" fmla="*/ 186619 w 263028"/>
                  <a:gd name="connsiteY2" fmla="*/ 150862 h 262694"/>
                  <a:gd name="connsiteX3" fmla="*/ 151757 w 263028"/>
                  <a:gd name="connsiteY3" fmla="*/ 150862 h 262694"/>
                  <a:gd name="connsiteX4" fmla="*/ 111943 w 263028"/>
                  <a:gd name="connsiteY4" fmla="*/ 111047 h 262694"/>
                  <a:gd name="connsiteX5" fmla="*/ 111838 w 263028"/>
                  <a:gd name="connsiteY5" fmla="*/ 76291 h 262694"/>
                  <a:gd name="connsiteX6" fmla="*/ 111943 w 263028"/>
                  <a:gd name="connsiteY6" fmla="*/ 76186 h 262694"/>
                  <a:gd name="connsiteX7" fmla="*/ 111943 w 263028"/>
                  <a:gd name="connsiteY7" fmla="*/ 76186 h 262694"/>
                  <a:gd name="connsiteX8" fmla="*/ 111943 w 263028"/>
                  <a:gd name="connsiteY8" fmla="*/ 38086 h 262694"/>
                  <a:gd name="connsiteX9" fmla="*/ 85844 w 263028"/>
                  <a:gd name="connsiteY9" fmla="*/ 11987 h 262694"/>
                  <a:gd name="connsiteX10" fmla="*/ 25932 w 263028"/>
                  <a:gd name="connsiteY10" fmla="*/ 11987 h 262694"/>
                  <a:gd name="connsiteX11" fmla="*/ 25932 w 263028"/>
                  <a:gd name="connsiteY11" fmla="*/ 137241 h 262694"/>
                  <a:gd name="connsiteX12" fmla="*/ 125373 w 263028"/>
                  <a:gd name="connsiteY12" fmla="*/ 236682 h 262694"/>
                  <a:gd name="connsiteX13" fmla="*/ 250379 w 263028"/>
                  <a:gd name="connsiteY13" fmla="*/ 236930 h 262694"/>
                  <a:gd name="connsiteX14" fmla="*/ 250627 w 263028"/>
                  <a:gd name="connsiteY14" fmla="*/ 236682 h 262694"/>
                  <a:gd name="connsiteX15" fmla="*/ 250627 w 263028"/>
                  <a:gd name="connsiteY15" fmla="*/ 176770 h 262694"/>
                  <a:gd name="connsiteX16" fmla="*/ 239197 w 263028"/>
                  <a:gd name="connsiteY16" fmla="*/ 225252 h 262694"/>
                  <a:gd name="connsiteX17" fmla="*/ 137184 w 263028"/>
                  <a:gd name="connsiteY17" fmla="*/ 225252 h 262694"/>
                  <a:gd name="connsiteX18" fmla="*/ 37743 w 263028"/>
                  <a:gd name="connsiteY18" fmla="*/ 125811 h 262694"/>
                  <a:gd name="connsiteX19" fmla="*/ 37743 w 263028"/>
                  <a:gd name="connsiteY19" fmla="*/ 23799 h 262694"/>
                  <a:gd name="connsiteX20" fmla="*/ 74414 w 263028"/>
                  <a:gd name="connsiteY20" fmla="*/ 23799 h 262694"/>
                  <a:gd name="connsiteX21" fmla="*/ 100513 w 263028"/>
                  <a:gd name="connsiteY21" fmla="*/ 49897 h 262694"/>
                  <a:gd name="connsiteX22" fmla="*/ 100513 w 263028"/>
                  <a:gd name="connsiteY22" fmla="*/ 64565 h 262694"/>
                  <a:gd name="connsiteX23" fmla="*/ 100332 w 263028"/>
                  <a:gd name="connsiteY23" fmla="*/ 122487 h 262694"/>
                  <a:gd name="connsiteX24" fmla="*/ 100513 w 263028"/>
                  <a:gd name="connsiteY24" fmla="*/ 122668 h 262694"/>
                  <a:gd name="connsiteX25" fmla="*/ 140327 w 263028"/>
                  <a:gd name="connsiteY25" fmla="*/ 162577 h 262694"/>
                  <a:gd name="connsiteX26" fmla="*/ 198430 w 263028"/>
                  <a:gd name="connsiteY26" fmla="*/ 162577 h 262694"/>
                  <a:gd name="connsiteX27" fmla="*/ 213098 w 263028"/>
                  <a:gd name="connsiteY27" fmla="*/ 162577 h 262694"/>
                  <a:gd name="connsiteX28" fmla="*/ 239197 w 263028"/>
                  <a:gd name="connsiteY28" fmla="*/ 188581 h 262694"/>
                  <a:gd name="connsiteX29" fmla="*/ 239197 w 263028"/>
                  <a:gd name="connsiteY29" fmla="*/ 225252 h 26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3028" h="262694">
                    <a:moveTo>
                      <a:pt x="250818" y="176960"/>
                    </a:moveTo>
                    <a:lnTo>
                      <a:pt x="224719" y="150862"/>
                    </a:lnTo>
                    <a:cubicBezTo>
                      <a:pt x="214194" y="140346"/>
                      <a:pt x="197144" y="140346"/>
                      <a:pt x="186619" y="150862"/>
                    </a:cubicBezTo>
                    <a:cubicBezTo>
                      <a:pt x="176865" y="160177"/>
                      <a:pt x="161511" y="160177"/>
                      <a:pt x="151757" y="150862"/>
                    </a:cubicBezTo>
                    <a:lnTo>
                      <a:pt x="111943" y="111047"/>
                    </a:lnTo>
                    <a:cubicBezTo>
                      <a:pt x="102313" y="101484"/>
                      <a:pt x="102266" y="85920"/>
                      <a:pt x="111838" y="76291"/>
                    </a:cubicBezTo>
                    <a:cubicBezTo>
                      <a:pt x="111867" y="76262"/>
                      <a:pt x="111905" y="76224"/>
                      <a:pt x="111943" y="76186"/>
                    </a:cubicBezTo>
                    <a:lnTo>
                      <a:pt x="111943" y="76186"/>
                    </a:lnTo>
                    <a:cubicBezTo>
                      <a:pt x="122459" y="65661"/>
                      <a:pt x="122459" y="48611"/>
                      <a:pt x="111943" y="38086"/>
                    </a:cubicBezTo>
                    <a:lnTo>
                      <a:pt x="85844" y="11987"/>
                    </a:lnTo>
                    <a:cubicBezTo>
                      <a:pt x="69070" y="-3996"/>
                      <a:pt x="42706" y="-3996"/>
                      <a:pt x="25932" y="11987"/>
                    </a:cubicBezTo>
                    <a:cubicBezTo>
                      <a:pt x="-8644" y="46582"/>
                      <a:pt x="-8644" y="102646"/>
                      <a:pt x="25932" y="137241"/>
                    </a:cubicBezTo>
                    <a:lnTo>
                      <a:pt x="125373" y="236682"/>
                    </a:lnTo>
                    <a:cubicBezTo>
                      <a:pt x="159825" y="271267"/>
                      <a:pt x="215794" y="271382"/>
                      <a:pt x="250379" y="236930"/>
                    </a:cubicBezTo>
                    <a:cubicBezTo>
                      <a:pt x="250465" y="236844"/>
                      <a:pt x="250541" y="236768"/>
                      <a:pt x="250627" y="236682"/>
                    </a:cubicBezTo>
                    <a:cubicBezTo>
                      <a:pt x="267162" y="220137"/>
                      <a:pt x="267162" y="193315"/>
                      <a:pt x="250627" y="176770"/>
                    </a:cubicBezTo>
                    <a:close/>
                    <a:moveTo>
                      <a:pt x="239197" y="225252"/>
                    </a:moveTo>
                    <a:cubicBezTo>
                      <a:pt x="210993" y="253332"/>
                      <a:pt x="165387" y="253332"/>
                      <a:pt x="137184" y="225252"/>
                    </a:cubicBezTo>
                    <a:lnTo>
                      <a:pt x="37743" y="125811"/>
                    </a:lnTo>
                    <a:cubicBezTo>
                      <a:pt x="9663" y="97607"/>
                      <a:pt x="9663" y="52002"/>
                      <a:pt x="37743" y="23799"/>
                    </a:cubicBezTo>
                    <a:cubicBezTo>
                      <a:pt x="47906" y="13759"/>
                      <a:pt x="64251" y="13759"/>
                      <a:pt x="74414" y="23799"/>
                    </a:cubicBezTo>
                    <a:lnTo>
                      <a:pt x="100513" y="49897"/>
                    </a:lnTo>
                    <a:cubicBezTo>
                      <a:pt x="104504" y="53973"/>
                      <a:pt x="104504" y="60489"/>
                      <a:pt x="100513" y="64565"/>
                    </a:cubicBezTo>
                    <a:cubicBezTo>
                      <a:pt x="84472" y="80510"/>
                      <a:pt x="84387" y="106446"/>
                      <a:pt x="100332" y="122487"/>
                    </a:cubicBezTo>
                    <a:cubicBezTo>
                      <a:pt x="100389" y="122544"/>
                      <a:pt x="100456" y="122611"/>
                      <a:pt x="100513" y="122668"/>
                    </a:cubicBezTo>
                    <a:lnTo>
                      <a:pt x="140327" y="162577"/>
                    </a:lnTo>
                    <a:cubicBezTo>
                      <a:pt x="156596" y="178084"/>
                      <a:pt x="182171" y="178084"/>
                      <a:pt x="198430" y="162577"/>
                    </a:cubicBezTo>
                    <a:cubicBezTo>
                      <a:pt x="202544" y="158682"/>
                      <a:pt x="208983" y="158682"/>
                      <a:pt x="213098" y="162577"/>
                    </a:cubicBezTo>
                    <a:lnTo>
                      <a:pt x="239197" y="188581"/>
                    </a:lnTo>
                    <a:cubicBezTo>
                      <a:pt x="249236" y="198744"/>
                      <a:pt x="249236" y="215089"/>
                      <a:pt x="239197" y="2252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386F6D3-6D1C-47F4-B8AD-BF9D93BF0E24}"/>
                  </a:ext>
                </a:extLst>
              </p:cNvPr>
              <p:cNvSpPr/>
              <p:nvPr/>
            </p:nvSpPr>
            <p:spPr>
              <a:xfrm>
                <a:off x="6846651" y="5104433"/>
                <a:ext cx="95905" cy="95525"/>
              </a:xfrm>
              <a:custGeom>
                <a:avLst/>
                <a:gdLst>
                  <a:gd name="connsiteX0" fmla="*/ 5919 w 95905"/>
                  <a:gd name="connsiteY0" fmla="*/ 15254 h 95525"/>
                  <a:gd name="connsiteX1" fmla="*/ 53544 w 95905"/>
                  <a:gd name="connsiteY1" fmla="*/ 41447 h 95525"/>
                  <a:gd name="connsiteX2" fmla="*/ 79738 w 95905"/>
                  <a:gd name="connsiteY2" fmla="*/ 89072 h 95525"/>
                  <a:gd name="connsiteX3" fmla="*/ 87739 w 95905"/>
                  <a:gd name="connsiteY3" fmla="*/ 95454 h 95525"/>
                  <a:gd name="connsiteX4" fmla="*/ 89549 w 95905"/>
                  <a:gd name="connsiteY4" fmla="*/ 95454 h 95525"/>
                  <a:gd name="connsiteX5" fmla="*/ 95740 w 95905"/>
                  <a:gd name="connsiteY5" fmla="*/ 85929 h 95525"/>
                  <a:gd name="connsiteX6" fmla="*/ 10015 w 95905"/>
                  <a:gd name="connsiteY6" fmla="*/ 204 h 95525"/>
                  <a:gd name="connsiteX7" fmla="*/ 204 w 95905"/>
                  <a:gd name="connsiteY7" fmla="*/ 6396 h 95525"/>
                  <a:gd name="connsiteX8" fmla="*/ 6395 w 95905"/>
                  <a:gd name="connsiteY8" fmla="*/ 16206 h 9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05" h="95525">
                    <a:moveTo>
                      <a:pt x="5919" y="15254"/>
                    </a:moveTo>
                    <a:cubicBezTo>
                      <a:pt x="23941" y="19321"/>
                      <a:pt x="40457" y="28408"/>
                      <a:pt x="53544" y="41447"/>
                    </a:cubicBezTo>
                    <a:cubicBezTo>
                      <a:pt x="66632" y="54506"/>
                      <a:pt x="75718" y="71022"/>
                      <a:pt x="79738" y="89072"/>
                    </a:cubicBezTo>
                    <a:cubicBezTo>
                      <a:pt x="80585" y="92807"/>
                      <a:pt x="83910" y="95464"/>
                      <a:pt x="87739" y="95454"/>
                    </a:cubicBezTo>
                    <a:cubicBezTo>
                      <a:pt x="88339" y="95549"/>
                      <a:pt x="88948" y="95549"/>
                      <a:pt x="89549" y="95454"/>
                    </a:cubicBezTo>
                    <a:cubicBezTo>
                      <a:pt x="93864" y="94502"/>
                      <a:pt x="96626" y="90263"/>
                      <a:pt x="95740" y="85929"/>
                    </a:cubicBezTo>
                    <a:cubicBezTo>
                      <a:pt x="85919" y="43305"/>
                      <a:pt x="52639" y="10024"/>
                      <a:pt x="10015" y="204"/>
                    </a:cubicBezTo>
                    <a:cubicBezTo>
                      <a:pt x="5595" y="-796"/>
                      <a:pt x="1204" y="1976"/>
                      <a:pt x="204" y="6396"/>
                    </a:cubicBezTo>
                    <a:cubicBezTo>
                      <a:pt x="-796" y="10815"/>
                      <a:pt x="1976" y="15206"/>
                      <a:pt x="6395" y="162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3203552-0915-4C64-B4A5-1E69EDB75A1C}"/>
                  </a:ext>
                </a:extLst>
              </p:cNvPr>
              <p:cNvSpPr/>
              <p:nvPr/>
            </p:nvSpPr>
            <p:spPr>
              <a:xfrm>
                <a:off x="6838053" y="5143259"/>
                <a:ext cx="65033" cy="65295"/>
              </a:xfrm>
              <a:custGeom>
                <a:avLst/>
                <a:gdLst>
                  <a:gd name="connsiteX0" fmla="*/ 5659 w 65033"/>
                  <a:gd name="connsiteY0" fmla="*/ 15671 h 65295"/>
                  <a:gd name="connsiteX1" fmla="*/ 33471 w 65033"/>
                  <a:gd name="connsiteY1" fmla="*/ 31006 h 65295"/>
                  <a:gd name="connsiteX2" fmla="*/ 48807 w 65033"/>
                  <a:gd name="connsiteY2" fmla="*/ 58819 h 65295"/>
                  <a:gd name="connsiteX3" fmla="*/ 56903 w 65033"/>
                  <a:gd name="connsiteY3" fmla="*/ 65296 h 65295"/>
                  <a:gd name="connsiteX4" fmla="*/ 58618 w 65033"/>
                  <a:gd name="connsiteY4" fmla="*/ 65296 h 65295"/>
                  <a:gd name="connsiteX5" fmla="*/ 64904 w 65033"/>
                  <a:gd name="connsiteY5" fmla="*/ 55771 h 65295"/>
                  <a:gd name="connsiteX6" fmla="*/ 9183 w 65033"/>
                  <a:gd name="connsiteY6" fmla="*/ 49 h 65295"/>
                  <a:gd name="connsiteX7" fmla="*/ 49 w 65033"/>
                  <a:gd name="connsiteY7" fmla="*/ 7393 h 65295"/>
                  <a:gd name="connsiteX8" fmla="*/ 5659 w 65033"/>
                  <a:gd name="connsiteY8" fmla="*/ 16147 h 6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33" h="65295">
                    <a:moveTo>
                      <a:pt x="5659" y="15671"/>
                    </a:moveTo>
                    <a:cubicBezTo>
                      <a:pt x="16193" y="18052"/>
                      <a:pt x="25832" y="23367"/>
                      <a:pt x="33471" y="31006"/>
                    </a:cubicBezTo>
                    <a:cubicBezTo>
                      <a:pt x="41139" y="38616"/>
                      <a:pt x="46464" y="48275"/>
                      <a:pt x="48807" y="58819"/>
                    </a:cubicBezTo>
                    <a:cubicBezTo>
                      <a:pt x="49683" y="62591"/>
                      <a:pt x="53036" y="65268"/>
                      <a:pt x="56903" y="65296"/>
                    </a:cubicBezTo>
                    <a:lnTo>
                      <a:pt x="58618" y="65296"/>
                    </a:lnTo>
                    <a:cubicBezTo>
                      <a:pt x="62913" y="64295"/>
                      <a:pt x="65676" y="60114"/>
                      <a:pt x="64904" y="55771"/>
                    </a:cubicBezTo>
                    <a:cubicBezTo>
                      <a:pt x="58608" y="28015"/>
                      <a:pt x="36939" y="6346"/>
                      <a:pt x="9183" y="49"/>
                    </a:cubicBezTo>
                    <a:cubicBezTo>
                      <a:pt x="4630" y="-446"/>
                      <a:pt x="544" y="2840"/>
                      <a:pt x="49" y="7393"/>
                    </a:cubicBezTo>
                    <a:cubicBezTo>
                      <a:pt x="-371" y="11270"/>
                      <a:pt x="1963" y="14908"/>
                      <a:pt x="5659" y="1614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03DA250-9AAB-410D-8C76-E15A7665B484}"/>
              </a:ext>
            </a:extLst>
          </p:cNvPr>
          <p:cNvGrpSpPr/>
          <p:nvPr/>
        </p:nvGrpSpPr>
        <p:grpSpPr>
          <a:xfrm>
            <a:off x="8819673" y="4962715"/>
            <a:ext cx="2333888" cy="539400"/>
            <a:chOff x="8819673" y="4962715"/>
            <a:chExt cx="2333888" cy="5394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26404F6-BDDB-4CB3-9A96-F70FCC3E9EB5}"/>
                </a:ext>
              </a:extLst>
            </p:cNvPr>
            <p:cNvSpPr/>
            <p:nvPr/>
          </p:nvSpPr>
          <p:spPr>
            <a:xfrm rot="10800000">
              <a:off x="8819673" y="4962715"/>
              <a:ext cx="539400" cy="539400"/>
            </a:xfrm>
            <a:prstGeom prst="roundRect">
              <a:avLst/>
            </a:pr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r="100000" b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CD6CB70-C742-42B9-9EB6-9EDDE1CA13C8}"/>
                </a:ext>
              </a:extLst>
            </p:cNvPr>
            <p:cNvSpPr txBox="1"/>
            <p:nvPr/>
          </p:nvSpPr>
          <p:spPr>
            <a:xfrm>
              <a:off x="9463373" y="4975669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B7A5A9F-B30D-4297-A2CA-F1546F32CEF1}"/>
                </a:ext>
              </a:extLst>
            </p:cNvPr>
            <p:cNvSpPr txBox="1"/>
            <p:nvPr/>
          </p:nvSpPr>
          <p:spPr>
            <a:xfrm>
              <a:off x="9465278" y="5204460"/>
              <a:ext cx="16882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info@business.com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085E8B8-C13B-494C-AE0B-B35544B68043}"/>
                </a:ext>
              </a:extLst>
            </p:cNvPr>
            <p:cNvSpPr/>
            <p:nvPr/>
          </p:nvSpPr>
          <p:spPr>
            <a:xfrm>
              <a:off x="8957404" y="5101017"/>
              <a:ext cx="263462" cy="263082"/>
            </a:xfrm>
            <a:custGeom>
              <a:avLst/>
              <a:gdLst>
                <a:gd name="connsiteX0" fmla="*/ 132018 w 263462"/>
                <a:gd name="connsiteY0" fmla="*/ 1 h 263082"/>
                <a:gd name="connsiteX1" fmla="*/ 1 w 263462"/>
                <a:gd name="connsiteY1" fmla="*/ 131065 h 263082"/>
                <a:gd name="connsiteX2" fmla="*/ 131065 w 263462"/>
                <a:gd name="connsiteY2" fmla="*/ 263081 h 263082"/>
                <a:gd name="connsiteX3" fmla="*/ 193359 w 263462"/>
                <a:gd name="connsiteY3" fmla="*/ 247651 h 263082"/>
                <a:gd name="connsiteX4" fmla="*/ 196740 w 263462"/>
                <a:gd name="connsiteY4" fmla="*/ 236554 h 263082"/>
                <a:gd name="connsiteX5" fmla="*/ 185644 w 263462"/>
                <a:gd name="connsiteY5" fmla="*/ 233173 h 263082"/>
                <a:gd name="connsiteX6" fmla="*/ 30214 w 263462"/>
                <a:gd name="connsiteY6" fmla="*/ 184995 h 263082"/>
                <a:gd name="connsiteX7" fmla="*/ 78392 w 263462"/>
                <a:gd name="connsiteY7" fmla="*/ 29567 h 263082"/>
                <a:gd name="connsiteX8" fmla="*/ 233821 w 263462"/>
                <a:gd name="connsiteY8" fmla="*/ 77744 h 263082"/>
                <a:gd name="connsiteX9" fmla="*/ 247079 w 263462"/>
                <a:gd name="connsiteY9" fmla="*/ 131351 h 263082"/>
                <a:gd name="connsiteX10" fmla="*/ 247079 w 263462"/>
                <a:gd name="connsiteY10" fmla="*/ 156020 h 263082"/>
                <a:gd name="connsiteX11" fmla="*/ 222410 w 263462"/>
                <a:gd name="connsiteY11" fmla="*/ 180690 h 263082"/>
                <a:gd name="connsiteX12" fmla="*/ 197740 w 263462"/>
                <a:gd name="connsiteY12" fmla="*/ 156020 h 263082"/>
                <a:gd name="connsiteX13" fmla="*/ 197740 w 263462"/>
                <a:gd name="connsiteY13" fmla="*/ 131351 h 263082"/>
                <a:gd name="connsiteX14" fmla="*/ 132046 w 263462"/>
                <a:gd name="connsiteY14" fmla="*/ 65028 h 263082"/>
                <a:gd name="connsiteX15" fmla="*/ 65724 w 263462"/>
                <a:gd name="connsiteY15" fmla="*/ 130722 h 263082"/>
                <a:gd name="connsiteX16" fmla="*/ 131417 w 263462"/>
                <a:gd name="connsiteY16" fmla="*/ 197045 h 263082"/>
                <a:gd name="connsiteX17" fmla="*/ 184215 w 263462"/>
                <a:gd name="connsiteY17" fmla="*/ 171070 h 263082"/>
                <a:gd name="connsiteX18" fmla="*/ 237460 w 263462"/>
                <a:gd name="connsiteY18" fmla="*/ 194216 h 263082"/>
                <a:gd name="connsiteX19" fmla="*/ 263463 w 263462"/>
                <a:gd name="connsiteY19" fmla="*/ 156020 h 263082"/>
                <a:gd name="connsiteX20" fmla="*/ 263463 w 263462"/>
                <a:gd name="connsiteY20" fmla="*/ 131351 h 263082"/>
                <a:gd name="connsiteX21" fmla="*/ 132018 w 263462"/>
                <a:gd name="connsiteY21" fmla="*/ 1 h 263082"/>
                <a:gd name="connsiteX22" fmla="*/ 132018 w 263462"/>
                <a:gd name="connsiteY22" fmla="*/ 180976 h 263082"/>
                <a:gd name="connsiteX23" fmla="*/ 82583 w 263462"/>
                <a:gd name="connsiteY23" fmla="*/ 131732 h 263082"/>
                <a:gd name="connsiteX24" fmla="*/ 131827 w 263462"/>
                <a:gd name="connsiteY24" fmla="*/ 82297 h 263082"/>
                <a:gd name="connsiteX25" fmla="*/ 181262 w 263462"/>
                <a:gd name="connsiteY25" fmla="*/ 131541 h 263082"/>
                <a:gd name="connsiteX26" fmla="*/ 181262 w 263462"/>
                <a:gd name="connsiteY26" fmla="*/ 131636 h 263082"/>
                <a:gd name="connsiteX27" fmla="*/ 132018 w 263462"/>
                <a:gd name="connsiteY27" fmla="*/ 180786 h 26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63462" h="263082">
                  <a:moveTo>
                    <a:pt x="132018" y="1"/>
                  </a:moveTo>
                  <a:cubicBezTo>
                    <a:pt x="59370" y="-265"/>
                    <a:pt x="268" y="58418"/>
                    <a:pt x="1" y="131065"/>
                  </a:cubicBezTo>
                  <a:cubicBezTo>
                    <a:pt x="-256" y="203712"/>
                    <a:pt x="58418" y="262815"/>
                    <a:pt x="131065" y="263081"/>
                  </a:cubicBezTo>
                  <a:cubicBezTo>
                    <a:pt x="152792" y="263158"/>
                    <a:pt x="174185" y="257862"/>
                    <a:pt x="193359" y="247651"/>
                  </a:cubicBezTo>
                  <a:cubicBezTo>
                    <a:pt x="197359" y="245517"/>
                    <a:pt x="198874" y="240555"/>
                    <a:pt x="196740" y="236554"/>
                  </a:cubicBezTo>
                  <a:cubicBezTo>
                    <a:pt x="194606" y="232554"/>
                    <a:pt x="189644" y="231040"/>
                    <a:pt x="185644" y="233173"/>
                  </a:cubicBezTo>
                  <a:cubicBezTo>
                    <a:pt x="129417" y="262787"/>
                    <a:pt x="59837" y="241222"/>
                    <a:pt x="30214" y="184995"/>
                  </a:cubicBezTo>
                  <a:cubicBezTo>
                    <a:pt x="601" y="128779"/>
                    <a:pt x="22166" y="59190"/>
                    <a:pt x="78392" y="29567"/>
                  </a:cubicBezTo>
                  <a:cubicBezTo>
                    <a:pt x="134618" y="-47"/>
                    <a:pt x="204198" y="21518"/>
                    <a:pt x="233821" y="77744"/>
                  </a:cubicBezTo>
                  <a:cubicBezTo>
                    <a:pt x="242527" y="94270"/>
                    <a:pt x="247079" y="112673"/>
                    <a:pt x="247079" y="131351"/>
                  </a:cubicBezTo>
                  <a:lnTo>
                    <a:pt x="247079" y="156020"/>
                  </a:lnTo>
                  <a:cubicBezTo>
                    <a:pt x="247079" y="169641"/>
                    <a:pt x="236031" y="180690"/>
                    <a:pt x="222410" y="180690"/>
                  </a:cubicBezTo>
                  <a:cubicBezTo>
                    <a:pt x="208789" y="180690"/>
                    <a:pt x="197740" y="169641"/>
                    <a:pt x="197740" y="156020"/>
                  </a:cubicBezTo>
                  <a:lnTo>
                    <a:pt x="197740" y="131351"/>
                  </a:lnTo>
                  <a:cubicBezTo>
                    <a:pt x="197911" y="94899"/>
                    <a:pt x="168498" y="65200"/>
                    <a:pt x="132046" y="65028"/>
                  </a:cubicBezTo>
                  <a:cubicBezTo>
                    <a:pt x="95594" y="64857"/>
                    <a:pt x="65895" y="94270"/>
                    <a:pt x="65724" y="130722"/>
                  </a:cubicBezTo>
                  <a:cubicBezTo>
                    <a:pt x="65552" y="167174"/>
                    <a:pt x="94965" y="196873"/>
                    <a:pt x="131417" y="197045"/>
                  </a:cubicBezTo>
                  <a:cubicBezTo>
                    <a:pt x="152115" y="197140"/>
                    <a:pt x="171661" y="187530"/>
                    <a:pt x="184215" y="171070"/>
                  </a:cubicBezTo>
                  <a:cubicBezTo>
                    <a:pt x="192530" y="192168"/>
                    <a:pt x="216361" y="202531"/>
                    <a:pt x="237460" y="194216"/>
                  </a:cubicBezTo>
                  <a:cubicBezTo>
                    <a:pt x="253147" y="188034"/>
                    <a:pt x="263463" y="172889"/>
                    <a:pt x="263463" y="156020"/>
                  </a:cubicBezTo>
                  <a:lnTo>
                    <a:pt x="263463" y="131351"/>
                  </a:lnTo>
                  <a:cubicBezTo>
                    <a:pt x="263358" y="58818"/>
                    <a:pt x="204551" y="58"/>
                    <a:pt x="132018" y="1"/>
                  </a:cubicBezTo>
                  <a:close/>
                  <a:moveTo>
                    <a:pt x="132018" y="180976"/>
                  </a:moveTo>
                  <a:cubicBezTo>
                    <a:pt x="104767" y="181024"/>
                    <a:pt x="82640" y="158983"/>
                    <a:pt x="82583" y="131732"/>
                  </a:cubicBezTo>
                  <a:cubicBezTo>
                    <a:pt x="82535" y="104481"/>
                    <a:pt x="104576" y="82354"/>
                    <a:pt x="131827" y="82297"/>
                  </a:cubicBezTo>
                  <a:cubicBezTo>
                    <a:pt x="159078" y="82240"/>
                    <a:pt x="181205" y="104290"/>
                    <a:pt x="181262" y="131541"/>
                  </a:cubicBezTo>
                  <a:cubicBezTo>
                    <a:pt x="181262" y="131570"/>
                    <a:pt x="181262" y="131608"/>
                    <a:pt x="181262" y="131636"/>
                  </a:cubicBezTo>
                  <a:cubicBezTo>
                    <a:pt x="181110" y="158754"/>
                    <a:pt x="159135" y="180681"/>
                    <a:pt x="132018" y="18078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E2AB4649-7D13-4A7B-AED4-0D34CE33A762}"/>
              </a:ext>
            </a:extLst>
          </p:cNvPr>
          <p:cNvSpPr txBox="1"/>
          <p:nvPr/>
        </p:nvSpPr>
        <p:spPr>
          <a:xfrm>
            <a:off x="6434899" y="4185844"/>
            <a:ext cx="5040162" cy="535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Conclude the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Topic this is Just a Demo One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2F2F104-11EB-480B-8260-D439A1696DB7}"/>
              </a:ext>
            </a:extLst>
          </p:cNvPr>
          <p:cNvSpPr/>
          <p:nvPr/>
        </p:nvSpPr>
        <p:spPr>
          <a:xfrm rot="10800000">
            <a:off x="0" y="-3"/>
            <a:ext cx="6534430" cy="1833033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23311C1-6F2F-4377-947B-E28993D57172}"/>
              </a:ext>
            </a:extLst>
          </p:cNvPr>
          <p:cNvSpPr/>
          <p:nvPr/>
        </p:nvSpPr>
        <p:spPr>
          <a:xfrm rot="10800000">
            <a:off x="0" y="0"/>
            <a:ext cx="340918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87BF01C-FDA3-49CB-B3E0-CB354B780732}"/>
              </a:ext>
            </a:extLst>
          </p:cNvPr>
          <p:cNvSpPr/>
          <p:nvPr/>
        </p:nvSpPr>
        <p:spPr>
          <a:xfrm rot="10800000">
            <a:off x="6531255" y="6027134"/>
            <a:ext cx="5660743" cy="830866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3629BED-88E8-454B-83B6-069ED638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7130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0" grpId="0" animBg="1"/>
      <p:bldP spid="41" grpId="0"/>
      <p:bldP spid="75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CBA9DC4A-FEEE-4210-B876-534E83E027D5}"/>
              </a:ext>
            </a:extLst>
          </p:cNvPr>
          <p:cNvSpPr txBox="1"/>
          <p:nvPr/>
        </p:nvSpPr>
        <p:spPr>
          <a:xfrm>
            <a:off x="7187565" y="4975288"/>
            <a:ext cx="7072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5581120-E5C8-4C5C-927F-3E5ED8DFFFE4}"/>
              </a:ext>
            </a:extLst>
          </p:cNvPr>
          <p:cNvSpPr txBox="1"/>
          <p:nvPr/>
        </p:nvSpPr>
        <p:spPr>
          <a:xfrm>
            <a:off x="7189470" y="5204174"/>
            <a:ext cx="14510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6F6E20-8E43-4FE1-AFEA-57A9807AB8B1}"/>
              </a:ext>
            </a:extLst>
          </p:cNvPr>
          <p:cNvSpPr txBox="1"/>
          <p:nvPr/>
        </p:nvSpPr>
        <p:spPr>
          <a:xfrm>
            <a:off x="6448139" y="1833033"/>
            <a:ext cx="5115503" cy="2342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80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Thanks!</a:t>
            </a:r>
            <a:r>
              <a:rPr lang="en-US" sz="4800" baseline="0" dirty="0">
                <a:solidFill>
                  <a:srgbClr val="0070C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May Ask If 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ave Queries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0B4BC43-3EB6-455E-82D5-B5DC3F75FF45}"/>
              </a:ext>
            </a:extLst>
          </p:cNvPr>
          <p:cNvSpPr/>
          <p:nvPr/>
        </p:nvSpPr>
        <p:spPr>
          <a:xfrm>
            <a:off x="6536975" y="1354074"/>
            <a:ext cx="2719292" cy="397859"/>
          </a:xfrm>
          <a:custGeom>
            <a:avLst/>
            <a:gdLst>
              <a:gd name="connsiteX0" fmla="*/ 0 w 2719292"/>
              <a:gd name="connsiteY0" fmla="*/ 0 h 397859"/>
              <a:gd name="connsiteX1" fmla="*/ 2719292 w 2719292"/>
              <a:gd name="connsiteY1" fmla="*/ 0 h 397859"/>
              <a:gd name="connsiteX2" fmla="*/ 2719292 w 2719292"/>
              <a:gd name="connsiteY2" fmla="*/ 397859 h 397859"/>
              <a:gd name="connsiteX3" fmla="*/ 0 w 2719292"/>
              <a:gd name="connsiteY3" fmla="*/ 397859 h 397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9292" h="397859">
                <a:moveTo>
                  <a:pt x="0" y="0"/>
                </a:moveTo>
                <a:lnTo>
                  <a:pt x="2719292" y="0"/>
                </a:lnTo>
                <a:lnTo>
                  <a:pt x="2719292" y="397859"/>
                </a:lnTo>
                <a:lnTo>
                  <a:pt x="0" y="397859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7BE58A-8440-489A-B6EB-A68E34D75F48}"/>
              </a:ext>
            </a:extLst>
          </p:cNvPr>
          <p:cNvSpPr txBox="1"/>
          <p:nvPr/>
        </p:nvSpPr>
        <p:spPr>
          <a:xfrm>
            <a:off x="6562169" y="1392983"/>
            <a:ext cx="266890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Questions &amp; Discussions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9A6F621-23D4-4991-A8BE-ABF0F8489888}"/>
              </a:ext>
            </a:extLst>
          </p:cNvPr>
          <p:cNvSpPr/>
          <p:nvPr/>
        </p:nvSpPr>
        <p:spPr>
          <a:xfrm rot="10800000">
            <a:off x="6543865" y="4962715"/>
            <a:ext cx="539400" cy="539400"/>
          </a:xfrm>
          <a:prstGeom prst="roundRect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0C6FDF9-A2B8-4E7A-A1A1-E1204E8B8CCF}"/>
              </a:ext>
            </a:extLst>
          </p:cNvPr>
          <p:cNvGrpSpPr/>
          <p:nvPr/>
        </p:nvGrpSpPr>
        <p:grpSpPr>
          <a:xfrm>
            <a:off x="6681858" y="5100937"/>
            <a:ext cx="263028" cy="262694"/>
            <a:chOff x="6681858" y="5100937"/>
            <a:chExt cx="263028" cy="262694"/>
          </a:xfrm>
          <a:solidFill>
            <a:schemeClr val="bg1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0BB144D-5495-4739-A7C6-E328880DF8EA}"/>
                </a:ext>
              </a:extLst>
            </p:cNvPr>
            <p:cNvSpPr/>
            <p:nvPr/>
          </p:nvSpPr>
          <p:spPr>
            <a:xfrm>
              <a:off x="6681858" y="5100937"/>
              <a:ext cx="263028" cy="262694"/>
            </a:xfrm>
            <a:custGeom>
              <a:avLst/>
              <a:gdLst>
                <a:gd name="connsiteX0" fmla="*/ 250818 w 263028"/>
                <a:gd name="connsiteY0" fmla="*/ 176960 h 262694"/>
                <a:gd name="connsiteX1" fmla="*/ 224719 w 263028"/>
                <a:gd name="connsiteY1" fmla="*/ 150862 h 262694"/>
                <a:gd name="connsiteX2" fmla="*/ 186619 w 263028"/>
                <a:gd name="connsiteY2" fmla="*/ 150862 h 262694"/>
                <a:gd name="connsiteX3" fmla="*/ 151757 w 263028"/>
                <a:gd name="connsiteY3" fmla="*/ 150862 h 262694"/>
                <a:gd name="connsiteX4" fmla="*/ 111943 w 263028"/>
                <a:gd name="connsiteY4" fmla="*/ 111047 h 262694"/>
                <a:gd name="connsiteX5" fmla="*/ 111838 w 263028"/>
                <a:gd name="connsiteY5" fmla="*/ 76291 h 262694"/>
                <a:gd name="connsiteX6" fmla="*/ 111943 w 263028"/>
                <a:gd name="connsiteY6" fmla="*/ 76186 h 262694"/>
                <a:gd name="connsiteX7" fmla="*/ 111943 w 263028"/>
                <a:gd name="connsiteY7" fmla="*/ 76186 h 262694"/>
                <a:gd name="connsiteX8" fmla="*/ 111943 w 263028"/>
                <a:gd name="connsiteY8" fmla="*/ 38086 h 262694"/>
                <a:gd name="connsiteX9" fmla="*/ 85844 w 263028"/>
                <a:gd name="connsiteY9" fmla="*/ 11987 h 262694"/>
                <a:gd name="connsiteX10" fmla="*/ 25932 w 263028"/>
                <a:gd name="connsiteY10" fmla="*/ 11987 h 262694"/>
                <a:gd name="connsiteX11" fmla="*/ 25932 w 263028"/>
                <a:gd name="connsiteY11" fmla="*/ 137241 h 262694"/>
                <a:gd name="connsiteX12" fmla="*/ 125373 w 263028"/>
                <a:gd name="connsiteY12" fmla="*/ 236682 h 262694"/>
                <a:gd name="connsiteX13" fmla="*/ 250379 w 263028"/>
                <a:gd name="connsiteY13" fmla="*/ 236930 h 262694"/>
                <a:gd name="connsiteX14" fmla="*/ 250627 w 263028"/>
                <a:gd name="connsiteY14" fmla="*/ 236682 h 262694"/>
                <a:gd name="connsiteX15" fmla="*/ 250627 w 263028"/>
                <a:gd name="connsiteY15" fmla="*/ 176770 h 262694"/>
                <a:gd name="connsiteX16" fmla="*/ 239197 w 263028"/>
                <a:gd name="connsiteY16" fmla="*/ 225252 h 262694"/>
                <a:gd name="connsiteX17" fmla="*/ 137184 w 263028"/>
                <a:gd name="connsiteY17" fmla="*/ 225252 h 262694"/>
                <a:gd name="connsiteX18" fmla="*/ 37743 w 263028"/>
                <a:gd name="connsiteY18" fmla="*/ 125811 h 262694"/>
                <a:gd name="connsiteX19" fmla="*/ 37743 w 263028"/>
                <a:gd name="connsiteY19" fmla="*/ 23799 h 262694"/>
                <a:gd name="connsiteX20" fmla="*/ 74414 w 263028"/>
                <a:gd name="connsiteY20" fmla="*/ 23799 h 262694"/>
                <a:gd name="connsiteX21" fmla="*/ 100513 w 263028"/>
                <a:gd name="connsiteY21" fmla="*/ 49897 h 262694"/>
                <a:gd name="connsiteX22" fmla="*/ 100513 w 263028"/>
                <a:gd name="connsiteY22" fmla="*/ 64565 h 262694"/>
                <a:gd name="connsiteX23" fmla="*/ 100332 w 263028"/>
                <a:gd name="connsiteY23" fmla="*/ 122487 h 262694"/>
                <a:gd name="connsiteX24" fmla="*/ 100513 w 263028"/>
                <a:gd name="connsiteY24" fmla="*/ 122668 h 262694"/>
                <a:gd name="connsiteX25" fmla="*/ 140327 w 263028"/>
                <a:gd name="connsiteY25" fmla="*/ 162577 h 262694"/>
                <a:gd name="connsiteX26" fmla="*/ 198430 w 263028"/>
                <a:gd name="connsiteY26" fmla="*/ 162577 h 262694"/>
                <a:gd name="connsiteX27" fmla="*/ 213098 w 263028"/>
                <a:gd name="connsiteY27" fmla="*/ 162577 h 262694"/>
                <a:gd name="connsiteX28" fmla="*/ 239197 w 263028"/>
                <a:gd name="connsiteY28" fmla="*/ 188581 h 262694"/>
                <a:gd name="connsiteX29" fmla="*/ 239197 w 263028"/>
                <a:gd name="connsiteY29" fmla="*/ 225252 h 262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3028" h="262694">
                  <a:moveTo>
                    <a:pt x="250818" y="176960"/>
                  </a:moveTo>
                  <a:lnTo>
                    <a:pt x="224719" y="150862"/>
                  </a:lnTo>
                  <a:cubicBezTo>
                    <a:pt x="214194" y="140346"/>
                    <a:pt x="197144" y="140346"/>
                    <a:pt x="186619" y="150862"/>
                  </a:cubicBezTo>
                  <a:cubicBezTo>
                    <a:pt x="176865" y="160177"/>
                    <a:pt x="161511" y="160177"/>
                    <a:pt x="151757" y="150862"/>
                  </a:cubicBezTo>
                  <a:lnTo>
                    <a:pt x="111943" y="111047"/>
                  </a:lnTo>
                  <a:cubicBezTo>
                    <a:pt x="102313" y="101484"/>
                    <a:pt x="102266" y="85920"/>
                    <a:pt x="111838" y="76291"/>
                  </a:cubicBezTo>
                  <a:cubicBezTo>
                    <a:pt x="111867" y="76262"/>
                    <a:pt x="111905" y="76224"/>
                    <a:pt x="111943" y="76186"/>
                  </a:cubicBezTo>
                  <a:lnTo>
                    <a:pt x="111943" y="76186"/>
                  </a:lnTo>
                  <a:cubicBezTo>
                    <a:pt x="122459" y="65661"/>
                    <a:pt x="122459" y="48611"/>
                    <a:pt x="111943" y="38086"/>
                  </a:cubicBezTo>
                  <a:lnTo>
                    <a:pt x="85844" y="11987"/>
                  </a:lnTo>
                  <a:cubicBezTo>
                    <a:pt x="69070" y="-3996"/>
                    <a:pt x="42706" y="-3996"/>
                    <a:pt x="25932" y="11987"/>
                  </a:cubicBezTo>
                  <a:cubicBezTo>
                    <a:pt x="-8644" y="46582"/>
                    <a:pt x="-8644" y="102646"/>
                    <a:pt x="25932" y="137241"/>
                  </a:cubicBezTo>
                  <a:lnTo>
                    <a:pt x="125373" y="236682"/>
                  </a:lnTo>
                  <a:cubicBezTo>
                    <a:pt x="159825" y="271267"/>
                    <a:pt x="215794" y="271382"/>
                    <a:pt x="250379" y="236930"/>
                  </a:cubicBezTo>
                  <a:cubicBezTo>
                    <a:pt x="250465" y="236844"/>
                    <a:pt x="250541" y="236768"/>
                    <a:pt x="250627" y="236682"/>
                  </a:cubicBezTo>
                  <a:cubicBezTo>
                    <a:pt x="267162" y="220137"/>
                    <a:pt x="267162" y="193315"/>
                    <a:pt x="250627" y="176770"/>
                  </a:cubicBezTo>
                  <a:close/>
                  <a:moveTo>
                    <a:pt x="239197" y="225252"/>
                  </a:moveTo>
                  <a:cubicBezTo>
                    <a:pt x="210993" y="253332"/>
                    <a:pt x="165387" y="253332"/>
                    <a:pt x="137184" y="225252"/>
                  </a:cubicBezTo>
                  <a:lnTo>
                    <a:pt x="37743" y="125811"/>
                  </a:lnTo>
                  <a:cubicBezTo>
                    <a:pt x="9663" y="97607"/>
                    <a:pt x="9663" y="52002"/>
                    <a:pt x="37743" y="23799"/>
                  </a:cubicBezTo>
                  <a:cubicBezTo>
                    <a:pt x="47906" y="13759"/>
                    <a:pt x="64251" y="13759"/>
                    <a:pt x="74414" y="23799"/>
                  </a:cubicBezTo>
                  <a:lnTo>
                    <a:pt x="100513" y="49897"/>
                  </a:lnTo>
                  <a:cubicBezTo>
                    <a:pt x="104504" y="53973"/>
                    <a:pt x="104504" y="60489"/>
                    <a:pt x="100513" y="64565"/>
                  </a:cubicBezTo>
                  <a:cubicBezTo>
                    <a:pt x="84472" y="80510"/>
                    <a:pt x="84387" y="106446"/>
                    <a:pt x="100332" y="122487"/>
                  </a:cubicBezTo>
                  <a:cubicBezTo>
                    <a:pt x="100389" y="122544"/>
                    <a:pt x="100456" y="122611"/>
                    <a:pt x="100513" y="122668"/>
                  </a:cubicBezTo>
                  <a:lnTo>
                    <a:pt x="140327" y="162577"/>
                  </a:lnTo>
                  <a:cubicBezTo>
                    <a:pt x="156596" y="178084"/>
                    <a:pt x="182171" y="178084"/>
                    <a:pt x="198430" y="162577"/>
                  </a:cubicBezTo>
                  <a:cubicBezTo>
                    <a:pt x="202544" y="158682"/>
                    <a:pt x="208983" y="158682"/>
                    <a:pt x="213098" y="162577"/>
                  </a:cubicBezTo>
                  <a:lnTo>
                    <a:pt x="239197" y="188581"/>
                  </a:lnTo>
                  <a:cubicBezTo>
                    <a:pt x="249236" y="198744"/>
                    <a:pt x="249236" y="215089"/>
                    <a:pt x="239197" y="2252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386F6D3-6D1C-47F4-B8AD-BF9D93BF0E24}"/>
                </a:ext>
              </a:extLst>
            </p:cNvPr>
            <p:cNvSpPr/>
            <p:nvPr/>
          </p:nvSpPr>
          <p:spPr>
            <a:xfrm>
              <a:off x="6846651" y="5104433"/>
              <a:ext cx="95905" cy="95525"/>
            </a:xfrm>
            <a:custGeom>
              <a:avLst/>
              <a:gdLst>
                <a:gd name="connsiteX0" fmla="*/ 5919 w 95905"/>
                <a:gd name="connsiteY0" fmla="*/ 15254 h 95525"/>
                <a:gd name="connsiteX1" fmla="*/ 53544 w 95905"/>
                <a:gd name="connsiteY1" fmla="*/ 41447 h 95525"/>
                <a:gd name="connsiteX2" fmla="*/ 79738 w 95905"/>
                <a:gd name="connsiteY2" fmla="*/ 89072 h 95525"/>
                <a:gd name="connsiteX3" fmla="*/ 87739 w 95905"/>
                <a:gd name="connsiteY3" fmla="*/ 95454 h 95525"/>
                <a:gd name="connsiteX4" fmla="*/ 89549 w 95905"/>
                <a:gd name="connsiteY4" fmla="*/ 95454 h 95525"/>
                <a:gd name="connsiteX5" fmla="*/ 95740 w 95905"/>
                <a:gd name="connsiteY5" fmla="*/ 85929 h 95525"/>
                <a:gd name="connsiteX6" fmla="*/ 10015 w 95905"/>
                <a:gd name="connsiteY6" fmla="*/ 204 h 95525"/>
                <a:gd name="connsiteX7" fmla="*/ 204 w 95905"/>
                <a:gd name="connsiteY7" fmla="*/ 6396 h 95525"/>
                <a:gd name="connsiteX8" fmla="*/ 6395 w 95905"/>
                <a:gd name="connsiteY8" fmla="*/ 16206 h 9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905" h="95525">
                  <a:moveTo>
                    <a:pt x="5919" y="15254"/>
                  </a:moveTo>
                  <a:cubicBezTo>
                    <a:pt x="23941" y="19321"/>
                    <a:pt x="40457" y="28408"/>
                    <a:pt x="53544" y="41447"/>
                  </a:cubicBezTo>
                  <a:cubicBezTo>
                    <a:pt x="66632" y="54506"/>
                    <a:pt x="75718" y="71022"/>
                    <a:pt x="79738" y="89072"/>
                  </a:cubicBezTo>
                  <a:cubicBezTo>
                    <a:pt x="80585" y="92807"/>
                    <a:pt x="83910" y="95464"/>
                    <a:pt x="87739" y="95454"/>
                  </a:cubicBezTo>
                  <a:cubicBezTo>
                    <a:pt x="88339" y="95549"/>
                    <a:pt x="88948" y="95549"/>
                    <a:pt x="89549" y="95454"/>
                  </a:cubicBezTo>
                  <a:cubicBezTo>
                    <a:pt x="93864" y="94502"/>
                    <a:pt x="96626" y="90263"/>
                    <a:pt x="95740" y="85929"/>
                  </a:cubicBezTo>
                  <a:cubicBezTo>
                    <a:pt x="85919" y="43305"/>
                    <a:pt x="52639" y="10024"/>
                    <a:pt x="10015" y="204"/>
                  </a:cubicBezTo>
                  <a:cubicBezTo>
                    <a:pt x="5595" y="-796"/>
                    <a:pt x="1204" y="1976"/>
                    <a:pt x="204" y="6396"/>
                  </a:cubicBezTo>
                  <a:cubicBezTo>
                    <a:pt x="-796" y="10815"/>
                    <a:pt x="1976" y="15206"/>
                    <a:pt x="6395" y="16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3203552-0915-4C64-B4A5-1E69EDB75A1C}"/>
                </a:ext>
              </a:extLst>
            </p:cNvPr>
            <p:cNvSpPr/>
            <p:nvPr/>
          </p:nvSpPr>
          <p:spPr>
            <a:xfrm>
              <a:off x="6838053" y="5143259"/>
              <a:ext cx="65033" cy="65295"/>
            </a:xfrm>
            <a:custGeom>
              <a:avLst/>
              <a:gdLst>
                <a:gd name="connsiteX0" fmla="*/ 5659 w 65033"/>
                <a:gd name="connsiteY0" fmla="*/ 15671 h 65295"/>
                <a:gd name="connsiteX1" fmla="*/ 33471 w 65033"/>
                <a:gd name="connsiteY1" fmla="*/ 31006 h 65295"/>
                <a:gd name="connsiteX2" fmla="*/ 48807 w 65033"/>
                <a:gd name="connsiteY2" fmla="*/ 58819 h 65295"/>
                <a:gd name="connsiteX3" fmla="*/ 56903 w 65033"/>
                <a:gd name="connsiteY3" fmla="*/ 65296 h 65295"/>
                <a:gd name="connsiteX4" fmla="*/ 58618 w 65033"/>
                <a:gd name="connsiteY4" fmla="*/ 65296 h 65295"/>
                <a:gd name="connsiteX5" fmla="*/ 64904 w 65033"/>
                <a:gd name="connsiteY5" fmla="*/ 55771 h 65295"/>
                <a:gd name="connsiteX6" fmla="*/ 9183 w 65033"/>
                <a:gd name="connsiteY6" fmla="*/ 49 h 65295"/>
                <a:gd name="connsiteX7" fmla="*/ 49 w 65033"/>
                <a:gd name="connsiteY7" fmla="*/ 7393 h 65295"/>
                <a:gd name="connsiteX8" fmla="*/ 5659 w 65033"/>
                <a:gd name="connsiteY8" fmla="*/ 16147 h 65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3" h="65295">
                  <a:moveTo>
                    <a:pt x="5659" y="15671"/>
                  </a:moveTo>
                  <a:cubicBezTo>
                    <a:pt x="16193" y="18052"/>
                    <a:pt x="25832" y="23367"/>
                    <a:pt x="33471" y="31006"/>
                  </a:cubicBezTo>
                  <a:cubicBezTo>
                    <a:pt x="41139" y="38616"/>
                    <a:pt x="46464" y="48275"/>
                    <a:pt x="48807" y="58819"/>
                  </a:cubicBezTo>
                  <a:cubicBezTo>
                    <a:pt x="49683" y="62591"/>
                    <a:pt x="53036" y="65268"/>
                    <a:pt x="56903" y="65296"/>
                  </a:cubicBezTo>
                  <a:lnTo>
                    <a:pt x="58618" y="65296"/>
                  </a:lnTo>
                  <a:cubicBezTo>
                    <a:pt x="62913" y="64295"/>
                    <a:pt x="65676" y="60114"/>
                    <a:pt x="64904" y="55771"/>
                  </a:cubicBezTo>
                  <a:cubicBezTo>
                    <a:pt x="58608" y="28015"/>
                    <a:pt x="36939" y="6346"/>
                    <a:pt x="9183" y="49"/>
                  </a:cubicBezTo>
                  <a:cubicBezTo>
                    <a:pt x="4630" y="-446"/>
                    <a:pt x="544" y="2840"/>
                    <a:pt x="49" y="7393"/>
                  </a:cubicBezTo>
                  <a:cubicBezTo>
                    <a:pt x="-371" y="11270"/>
                    <a:pt x="1963" y="14908"/>
                    <a:pt x="5659" y="16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26404F6-BDDB-4CB3-9A96-F70FCC3E9EB5}"/>
              </a:ext>
            </a:extLst>
          </p:cNvPr>
          <p:cNvSpPr/>
          <p:nvPr/>
        </p:nvSpPr>
        <p:spPr>
          <a:xfrm rot="10800000">
            <a:off x="8819673" y="4962715"/>
            <a:ext cx="539400" cy="539400"/>
          </a:xfrm>
          <a:prstGeom prst="roundRect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CD6CB70-C742-42B9-9EB6-9EDDE1CA13C8}"/>
              </a:ext>
            </a:extLst>
          </p:cNvPr>
          <p:cNvSpPr txBox="1"/>
          <p:nvPr/>
        </p:nvSpPr>
        <p:spPr>
          <a:xfrm>
            <a:off x="9463373" y="4975669"/>
            <a:ext cx="636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="1" spc="0" baseline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B7A5A9F-B30D-4297-A2CA-F1546F32CEF1}"/>
              </a:ext>
            </a:extLst>
          </p:cNvPr>
          <p:cNvSpPr txBox="1"/>
          <p:nvPr/>
        </p:nvSpPr>
        <p:spPr>
          <a:xfrm>
            <a:off x="9465278" y="5204460"/>
            <a:ext cx="1688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D085E8B8-C13B-494C-AE0B-B35544B68043}"/>
              </a:ext>
            </a:extLst>
          </p:cNvPr>
          <p:cNvSpPr/>
          <p:nvPr/>
        </p:nvSpPr>
        <p:spPr>
          <a:xfrm>
            <a:off x="8957404" y="5101017"/>
            <a:ext cx="263462" cy="263082"/>
          </a:xfrm>
          <a:custGeom>
            <a:avLst/>
            <a:gdLst>
              <a:gd name="connsiteX0" fmla="*/ 132018 w 263462"/>
              <a:gd name="connsiteY0" fmla="*/ 1 h 263082"/>
              <a:gd name="connsiteX1" fmla="*/ 1 w 263462"/>
              <a:gd name="connsiteY1" fmla="*/ 131065 h 263082"/>
              <a:gd name="connsiteX2" fmla="*/ 131065 w 263462"/>
              <a:gd name="connsiteY2" fmla="*/ 263081 h 263082"/>
              <a:gd name="connsiteX3" fmla="*/ 193359 w 263462"/>
              <a:gd name="connsiteY3" fmla="*/ 247651 h 263082"/>
              <a:gd name="connsiteX4" fmla="*/ 196740 w 263462"/>
              <a:gd name="connsiteY4" fmla="*/ 236554 h 263082"/>
              <a:gd name="connsiteX5" fmla="*/ 185644 w 263462"/>
              <a:gd name="connsiteY5" fmla="*/ 233173 h 263082"/>
              <a:gd name="connsiteX6" fmla="*/ 30214 w 263462"/>
              <a:gd name="connsiteY6" fmla="*/ 184995 h 263082"/>
              <a:gd name="connsiteX7" fmla="*/ 78392 w 263462"/>
              <a:gd name="connsiteY7" fmla="*/ 29567 h 263082"/>
              <a:gd name="connsiteX8" fmla="*/ 233821 w 263462"/>
              <a:gd name="connsiteY8" fmla="*/ 77744 h 263082"/>
              <a:gd name="connsiteX9" fmla="*/ 247079 w 263462"/>
              <a:gd name="connsiteY9" fmla="*/ 131351 h 263082"/>
              <a:gd name="connsiteX10" fmla="*/ 247079 w 263462"/>
              <a:gd name="connsiteY10" fmla="*/ 156020 h 263082"/>
              <a:gd name="connsiteX11" fmla="*/ 222410 w 263462"/>
              <a:gd name="connsiteY11" fmla="*/ 180690 h 263082"/>
              <a:gd name="connsiteX12" fmla="*/ 197740 w 263462"/>
              <a:gd name="connsiteY12" fmla="*/ 156020 h 263082"/>
              <a:gd name="connsiteX13" fmla="*/ 197740 w 263462"/>
              <a:gd name="connsiteY13" fmla="*/ 131351 h 263082"/>
              <a:gd name="connsiteX14" fmla="*/ 132046 w 263462"/>
              <a:gd name="connsiteY14" fmla="*/ 65028 h 263082"/>
              <a:gd name="connsiteX15" fmla="*/ 65724 w 263462"/>
              <a:gd name="connsiteY15" fmla="*/ 130722 h 263082"/>
              <a:gd name="connsiteX16" fmla="*/ 131417 w 263462"/>
              <a:gd name="connsiteY16" fmla="*/ 197045 h 263082"/>
              <a:gd name="connsiteX17" fmla="*/ 184215 w 263462"/>
              <a:gd name="connsiteY17" fmla="*/ 171070 h 263082"/>
              <a:gd name="connsiteX18" fmla="*/ 237460 w 263462"/>
              <a:gd name="connsiteY18" fmla="*/ 194216 h 263082"/>
              <a:gd name="connsiteX19" fmla="*/ 263463 w 263462"/>
              <a:gd name="connsiteY19" fmla="*/ 156020 h 263082"/>
              <a:gd name="connsiteX20" fmla="*/ 263463 w 263462"/>
              <a:gd name="connsiteY20" fmla="*/ 131351 h 263082"/>
              <a:gd name="connsiteX21" fmla="*/ 132018 w 263462"/>
              <a:gd name="connsiteY21" fmla="*/ 1 h 263082"/>
              <a:gd name="connsiteX22" fmla="*/ 132018 w 263462"/>
              <a:gd name="connsiteY22" fmla="*/ 180976 h 263082"/>
              <a:gd name="connsiteX23" fmla="*/ 82583 w 263462"/>
              <a:gd name="connsiteY23" fmla="*/ 131732 h 263082"/>
              <a:gd name="connsiteX24" fmla="*/ 131827 w 263462"/>
              <a:gd name="connsiteY24" fmla="*/ 82297 h 263082"/>
              <a:gd name="connsiteX25" fmla="*/ 181262 w 263462"/>
              <a:gd name="connsiteY25" fmla="*/ 131541 h 263082"/>
              <a:gd name="connsiteX26" fmla="*/ 181262 w 263462"/>
              <a:gd name="connsiteY26" fmla="*/ 131636 h 263082"/>
              <a:gd name="connsiteX27" fmla="*/ 132018 w 263462"/>
              <a:gd name="connsiteY27" fmla="*/ 180786 h 26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63462" h="263082">
                <a:moveTo>
                  <a:pt x="132018" y="1"/>
                </a:moveTo>
                <a:cubicBezTo>
                  <a:pt x="59370" y="-265"/>
                  <a:pt x="268" y="58418"/>
                  <a:pt x="1" y="131065"/>
                </a:cubicBezTo>
                <a:cubicBezTo>
                  <a:pt x="-256" y="203712"/>
                  <a:pt x="58418" y="262815"/>
                  <a:pt x="131065" y="263081"/>
                </a:cubicBezTo>
                <a:cubicBezTo>
                  <a:pt x="152792" y="263158"/>
                  <a:pt x="174185" y="257862"/>
                  <a:pt x="193359" y="247651"/>
                </a:cubicBezTo>
                <a:cubicBezTo>
                  <a:pt x="197359" y="245517"/>
                  <a:pt x="198874" y="240555"/>
                  <a:pt x="196740" y="236554"/>
                </a:cubicBezTo>
                <a:cubicBezTo>
                  <a:pt x="194606" y="232554"/>
                  <a:pt x="189644" y="231040"/>
                  <a:pt x="185644" y="233173"/>
                </a:cubicBezTo>
                <a:cubicBezTo>
                  <a:pt x="129417" y="262787"/>
                  <a:pt x="59837" y="241222"/>
                  <a:pt x="30214" y="184995"/>
                </a:cubicBezTo>
                <a:cubicBezTo>
                  <a:pt x="601" y="128779"/>
                  <a:pt x="22166" y="59190"/>
                  <a:pt x="78392" y="29567"/>
                </a:cubicBezTo>
                <a:cubicBezTo>
                  <a:pt x="134618" y="-47"/>
                  <a:pt x="204198" y="21518"/>
                  <a:pt x="233821" y="77744"/>
                </a:cubicBezTo>
                <a:cubicBezTo>
                  <a:pt x="242527" y="94270"/>
                  <a:pt x="247079" y="112673"/>
                  <a:pt x="247079" y="131351"/>
                </a:cubicBezTo>
                <a:lnTo>
                  <a:pt x="247079" y="156020"/>
                </a:lnTo>
                <a:cubicBezTo>
                  <a:pt x="247079" y="169641"/>
                  <a:pt x="236031" y="180690"/>
                  <a:pt x="222410" y="180690"/>
                </a:cubicBezTo>
                <a:cubicBezTo>
                  <a:pt x="208789" y="180690"/>
                  <a:pt x="197740" y="169641"/>
                  <a:pt x="197740" y="156020"/>
                </a:cubicBezTo>
                <a:lnTo>
                  <a:pt x="197740" y="131351"/>
                </a:lnTo>
                <a:cubicBezTo>
                  <a:pt x="197911" y="94899"/>
                  <a:pt x="168498" y="65200"/>
                  <a:pt x="132046" y="65028"/>
                </a:cubicBezTo>
                <a:cubicBezTo>
                  <a:pt x="95594" y="64857"/>
                  <a:pt x="65895" y="94270"/>
                  <a:pt x="65724" y="130722"/>
                </a:cubicBezTo>
                <a:cubicBezTo>
                  <a:pt x="65552" y="167174"/>
                  <a:pt x="94965" y="196873"/>
                  <a:pt x="131417" y="197045"/>
                </a:cubicBezTo>
                <a:cubicBezTo>
                  <a:pt x="152115" y="197140"/>
                  <a:pt x="171661" y="187530"/>
                  <a:pt x="184215" y="171070"/>
                </a:cubicBezTo>
                <a:cubicBezTo>
                  <a:pt x="192530" y="192168"/>
                  <a:pt x="216361" y="202531"/>
                  <a:pt x="237460" y="194216"/>
                </a:cubicBezTo>
                <a:cubicBezTo>
                  <a:pt x="253147" y="188034"/>
                  <a:pt x="263463" y="172889"/>
                  <a:pt x="263463" y="156020"/>
                </a:cubicBezTo>
                <a:lnTo>
                  <a:pt x="263463" y="131351"/>
                </a:lnTo>
                <a:cubicBezTo>
                  <a:pt x="263358" y="58818"/>
                  <a:pt x="204551" y="58"/>
                  <a:pt x="132018" y="1"/>
                </a:cubicBezTo>
                <a:close/>
                <a:moveTo>
                  <a:pt x="132018" y="180976"/>
                </a:moveTo>
                <a:cubicBezTo>
                  <a:pt x="104767" y="181024"/>
                  <a:pt x="82640" y="158983"/>
                  <a:pt x="82583" y="131732"/>
                </a:cubicBezTo>
                <a:cubicBezTo>
                  <a:pt x="82535" y="104481"/>
                  <a:pt x="104576" y="82354"/>
                  <a:pt x="131827" y="82297"/>
                </a:cubicBezTo>
                <a:cubicBezTo>
                  <a:pt x="159078" y="82240"/>
                  <a:pt x="181205" y="104290"/>
                  <a:pt x="181262" y="131541"/>
                </a:cubicBezTo>
                <a:cubicBezTo>
                  <a:pt x="181262" y="131570"/>
                  <a:pt x="181262" y="131608"/>
                  <a:pt x="181262" y="131636"/>
                </a:cubicBezTo>
                <a:cubicBezTo>
                  <a:pt x="181110" y="158754"/>
                  <a:pt x="159135" y="180681"/>
                  <a:pt x="132018" y="18078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2AB4649-7D13-4A7B-AED4-0D34CE33A762}"/>
              </a:ext>
            </a:extLst>
          </p:cNvPr>
          <p:cNvSpPr txBox="1"/>
          <p:nvPr/>
        </p:nvSpPr>
        <p:spPr>
          <a:xfrm>
            <a:off x="6434899" y="4185844"/>
            <a:ext cx="5040162" cy="535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Conclude the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Topic this is Just a Demo One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2F2F104-11EB-480B-8260-D439A1696DB7}"/>
              </a:ext>
            </a:extLst>
          </p:cNvPr>
          <p:cNvSpPr/>
          <p:nvPr/>
        </p:nvSpPr>
        <p:spPr>
          <a:xfrm rot="10800000">
            <a:off x="0" y="0"/>
            <a:ext cx="653125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23311C1-6F2F-4377-947B-E28993D57172}"/>
              </a:ext>
            </a:extLst>
          </p:cNvPr>
          <p:cNvSpPr/>
          <p:nvPr/>
        </p:nvSpPr>
        <p:spPr>
          <a:xfrm rot="10800000">
            <a:off x="0" y="0"/>
            <a:ext cx="340918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5040E3A8-0AFF-47D3-8FCD-16B1F797F9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5769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7" grpId="0"/>
      <p:bldP spid="9" grpId="0"/>
      <p:bldP spid="40" grpId="0" animBg="1"/>
      <p:bldP spid="41" grpId="0"/>
      <p:bldP spid="5" grpId="0" animBg="1"/>
      <p:bldP spid="6" grpId="0" animBg="1"/>
      <p:bldP spid="63" grpId="0"/>
      <p:bldP spid="64" grpId="0"/>
      <p:bldP spid="72" grpId="0" animBg="1"/>
      <p:bldP spid="75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86F6E20-8E43-4FE1-AFEA-57A9807AB8B1}"/>
              </a:ext>
            </a:extLst>
          </p:cNvPr>
          <p:cNvSpPr txBox="1"/>
          <p:nvPr/>
        </p:nvSpPr>
        <p:spPr>
          <a:xfrm>
            <a:off x="6448139" y="1833033"/>
            <a:ext cx="5115503" cy="2342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80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Thanks!</a:t>
            </a:r>
            <a:r>
              <a:rPr lang="en-US" sz="4800" baseline="0" dirty="0">
                <a:solidFill>
                  <a:srgbClr val="0070C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May Ask If 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ave Queries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0B4BC43-3EB6-455E-82D5-B5DC3F75FF45}"/>
              </a:ext>
            </a:extLst>
          </p:cNvPr>
          <p:cNvSpPr/>
          <p:nvPr/>
        </p:nvSpPr>
        <p:spPr>
          <a:xfrm>
            <a:off x="6536975" y="1354074"/>
            <a:ext cx="2719292" cy="397859"/>
          </a:xfrm>
          <a:custGeom>
            <a:avLst/>
            <a:gdLst>
              <a:gd name="connsiteX0" fmla="*/ 0 w 2719292"/>
              <a:gd name="connsiteY0" fmla="*/ 0 h 397859"/>
              <a:gd name="connsiteX1" fmla="*/ 2719292 w 2719292"/>
              <a:gd name="connsiteY1" fmla="*/ 0 h 397859"/>
              <a:gd name="connsiteX2" fmla="*/ 2719292 w 2719292"/>
              <a:gd name="connsiteY2" fmla="*/ 397859 h 397859"/>
              <a:gd name="connsiteX3" fmla="*/ 0 w 2719292"/>
              <a:gd name="connsiteY3" fmla="*/ 397859 h 397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9292" h="397859">
                <a:moveTo>
                  <a:pt x="0" y="0"/>
                </a:moveTo>
                <a:lnTo>
                  <a:pt x="2719292" y="0"/>
                </a:lnTo>
                <a:lnTo>
                  <a:pt x="2719292" y="397859"/>
                </a:lnTo>
                <a:lnTo>
                  <a:pt x="0" y="397859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7BE58A-8440-489A-B6EB-A68E34D75F48}"/>
              </a:ext>
            </a:extLst>
          </p:cNvPr>
          <p:cNvSpPr txBox="1"/>
          <p:nvPr/>
        </p:nvSpPr>
        <p:spPr>
          <a:xfrm>
            <a:off x="6562169" y="1392983"/>
            <a:ext cx="266890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Questions &amp; Discussions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FC9E9B2-803B-4AC2-8B4F-F1957627D0E1}"/>
              </a:ext>
            </a:extLst>
          </p:cNvPr>
          <p:cNvGrpSpPr/>
          <p:nvPr/>
        </p:nvGrpSpPr>
        <p:grpSpPr>
          <a:xfrm>
            <a:off x="6543865" y="4962715"/>
            <a:ext cx="2096643" cy="539400"/>
            <a:chOff x="6543865" y="4962715"/>
            <a:chExt cx="2096643" cy="539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9A6F621-23D4-4991-A8BE-ABF0F8489888}"/>
                </a:ext>
              </a:extLst>
            </p:cNvPr>
            <p:cNvSpPr/>
            <p:nvPr/>
          </p:nvSpPr>
          <p:spPr>
            <a:xfrm rot="10800000">
              <a:off x="6543865" y="4962715"/>
              <a:ext cx="539400" cy="539400"/>
            </a:xfrm>
            <a:prstGeom prst="roundRect">
              <a:avLst/>
            </a:pr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A9DC4A-FEEE-4210-B876-534E83E027D5}"/>
                </a:ext>
              </a:extLst>
            </p:cNvPr>
            <p:cNvSpPr txBox="1"/>
            <p:nvPr/>
          </p:nvSpPr>
          <p:spPr>
            <a:xfrm>
              <a:off x="7187565" y="4975288"/>
              <a:ext cx="7072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581120-E5C8-4C5C-927F-3E5ED8DFFFE4}"/>
                </a:ext>
              </a:extLst>
            </p:cNvPr>
            <p:cNvSpPr txBox="1"/>
            <p:nvPr/>
          </p:nvSpPr>
          <p:spPr>
            <a:xfrm>
              <a:off x="7189470" y="5204174"/>
              <a:ext cx="14510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+12-345-678-910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60C6FDF9-A2B8-4E7A-A1A1-E1204E8B8CCF}"/>
                </a:ext>
              </a:extLst>
            </p:cNvPr>
            <p:cNvGrpSpPr/>
            <p:nvPr/>
          </p:nvGrpSpPr>
          <p:grpSpPr>
            <a:xfrm>
              <a:off x="6681858" y="5100937"/>
              <a:ext cx="263028" cy="262694"/>
              <a:chOff x="6681858" y="5100937"/>
              <a:chExt cx="263028" cy="262694"/>
            </a:xfrm>
            <a:solidFill>
              <a:schemeClr val="bg1"/>
            </a:solidFill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0BB144D-5495-4739-A7C6-E328880DF8EA}"/>
                  </a:ext>
                </a:extLst>
              </p:cNvPr>
              <p:cNvSpPr/>
              <p:nvPr/>
            </p:nvSpPr>
            <p:spPr>
              <a:xfrm>
                <a:off x="6681858" y="5100937"/>
                <a:ext cx="263028" cy="262694"/>
              </a:xfrm>
              <a:custGeom>
                <a:avLst/>
                <a:gdLst>
                  <a:gd name="connsiteX0" fmla="*/ 250818 w 263028"/>
                  <a:gd name="connsiteY0" fmla="*/ 176960 h 262694"/>
                  <a:gd name="connsiteX1" fmla="*/ 224719 w 263028"/>
                  <a:gd name="connsiteY1" fmla="*/ 150862 h 262694"/>
                  <a:gd name="connsiteX2" fmla="*/ 186619 w 263028"/>
                  <a:gd name="connsiteY2" fmla="*/ 150862 h 262694"/>
                  <a:gd name="connsiteX3" fmla="*/ 151757 w 263028"/>
                  <a:gd name="connsiteY3" fmla="*/ 150862 h 262694"/>
                  <a:gd name="connsiteX4" fmla="*/ 111943 w 263028"/>
                  <a:gd name="connsiteY4" fmla="*/ 111047 h 262694"/>
                  <a:gd name="connsiteX5" fmla="*/ 111838 w 263028"/>
                  <a:gd name="connsiteY5" fmla="*/ 76291 h 262694"/>
                  <a:gd name="connsiteX6" fmla="*/ 111943 w 263028"/>
                  <a:gd name="connsiteY6" fmla="*/ 76186 h 262694"/>
                  <a:gd name="connsiteX7" fmla="*/ 111943 w 263028"/>
                  <a:gd name="connsiteY7" fmla="*/ 76186 h 262694"/>
                  <a:gd name="connsiteX8" fmla="*/ 111943 w 263028"/>
                  <a:gd name="connsiteY8" fmla="*/ 38086 h 262694"/>
                  <a:gd name="connsiteX9" fmla="*/ 85844 w 263028"/>
                  <a:gd name="connsiteY9" fmla="*/ 11987 h 262694"/>
                  <a:gd name="connsiteX10" fmla="*/ 25932 w 263028"/>
                  <a:gd name="connsiteY10" fmla="*/ 11987 h 262694"/>
                  <a:gd name="connsiteX11" fmla="*/ 25932 w 263028"/>
                  <a:gd name="connsiteY11" fmla="*/ 137241 h 262694"/>
                  <a:gd name="connsiteX12" fmla="*/ 125373 w 263028"/>
                  <a:gd name="connsiteY12" fmla="*/ 236682 h 262694"/>
                  <a:gd name="connsiteX13" fmla="*/ 250379 w 263028"/>
                  <a:gd name="connsiteY13" fmla="*/ 236930 h 262694"/>
                  <a:gd name="connsiteX14" fmla="*/ 250627 w 263028"/>
                  <a:gd name="connsiteY14" fmla="*/ 236682 h 262694"/>
                  <a:gd name="connsiteX15" fmla="*/ 250627 w 263028"/>
                  <a:gd name="connsiteY15" fmla="*/ 176770 h 262694"/>
                  <a:gd name="connsiteX16" fmla="*/ 239197 w 263028"/>
                  <a:gd name="connsiteY16" fmla="*/ 225252 h 262694"/>
                  <a:gd name="connsiteX17" fmla="*/ 137184 w 263028"/>
                  <a:gd name="connsiteY17" fmla="*/ 225252 h 262694"/>
                  <a:gd name="connsiteX18" fmla="*/ 37743 w 263028"/>
                  <a:gd name="connsiteY18" fmla="*/ 125811 h 262694"/>
                  <a:gd name="connsiteX19" fmla="*/ 37743 w 263028"/>
                  <a:gd name="connsiteY19" fmla="*/ 23799 h 262694"/>
                  <a:gd name="connsiteX20" fmla="*/ 74414 w 263028"/>
                  <a:gd name="connsiteY20" fmla="*/ 23799 h 262694"/>
                  <a:gd name="connsiteX21" fmla="*/ 100513 w 263028"/>
                  <a:gd name="connsiteY21" fmla="*/ 49897 h 262694"/>
                  <a:gd name="connsiteX22" fmla="*/ 100513 w 263028"/>
                  <a:gd name="connsiteY22" fmla="*/ 64565 h 262694"/>
                  <a:gd name="connsiteX23" fmla="*/ 100332 w 263028"/>
                  <a:gd name="connsiteY23" fmla="*/ 122487 h 262694"/>
                  <a:gd name="connsiteX24" fmla="*/ 100513 w 263028"/>
                  <a:gd name="connsiteY24" fmla="*/ 122668 h 262694"/>
                  <a:gd name="connsiteX25" fmla="*/ 140327 w 263028"/>
                  <a:gd name="connsiteY25" fmla="*/ 162577 h 262694"/>
                  <a:gd name="connsiteX26" fmla="*/ 198430 w 263028"/>
                  <a:gd name="connsiteY26" fmla="*/ 162577 h 262694"/>
                  <a:gd name="connsiteX27" fmla="*/ 213098 w 263028"/>
                  <a:gd name="connsiteY27" fmla="*/ 162577 h 262694"/>
                  <a:gd name="connsiteX28" fmla="*/ 239197 w 263028"/>
                  <a:gd name="connsiteY28" fmla="*/ 188581 h 262694"/>
                  <a:gd name="connsiteX29" fmla="*/ 239197 w 263028"/>
                  <a:gd name="connsiteY29" fmla="*/ 225252 h 26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3028" h="262694">
                    <a:moveTo>
                      <a:pt x="250818" y="176960"/>
                    </a:moveTo>
                    <a:lnTo>
                      <a:pt x="224719" y="150862"/>
                    </a:lnTo>
                    <a:cubicBezTo>
                      <a:pt x="214194" y="140346"/>
                      <a:pt x="197144" y="140346"/>
                      <a:pt x="186619" y="150862"/>
                    </a:cubicBezTo>
                    <a:cubicBezTo>
                      <a:pt x="176865" y="160177"/>
                      <a:pt x="161511" y="160177"/>
                      <a:pt x="151757" y="150862"/>
                    </a:cubicBezTo>
                    <a:lnTo>
                      <a:pt x="111943" y="111047"/>
                    </a:lnTo>
                    <a:cubicBezTo>
                      <a:pt x="102313" y="101484"/>
                      <a:pt x="102266" y="85920"/>
                      <a:pt x="111838" y="76291"/>
                    </a:cubicBezTo>
                    <a:cubicBezTo>
                      <a:pt x="111867" y="76262"/>
                      <a:pt x="111905" y="76224"/>
                      <a:pt x="111943" y="76186"/>
                    </a:cubicBezTo>
                    <a:lnTo>
                      <a:pt x="111943" y="76186"/>
                    </a:lnTo>
                    <a:cubicBezTo>
                      <a:pt x="122459" y="65661"/>
                      <a:pt x="122459" y="48611"/>
                      <a:pt x="111943" y="38086"/>
                    </a:cubicBezTo>
                    <a:lnTo>
                      <a:pt x="85844" y="11987"/>
                    </a:lnTo>
                    <a:cubicBezTo>
                      <a:pt x="69070" y="-3996"/>
                      <a:pt x="42706" y="-3996"/>
                      <a:pt x="25932" y="11987"/>
                    </a:cubicBezTo>
                    <a:cubicBezTo>
                      <a:pt x="-8644" y="46582"/>
                      <a:pt x="-8644" y="102646"/>
                      <a:pt x="25932" y="137241"/>
                    </a:cubicBezTo>
                    <a:lnTo>
                      <a:pt x="125373" y="236682"/>
                    </a:lnTo>
                    <a:cubicBezTo>
                      <a:pt x="159825" y="271267"/>
                      <a:pt x="215794" y="271382"/>
                      <a:pt x="250379" y="236930"/>
                    </a:cubicBezTo>
                    <a:cubicBezTo>
                      <a:pt x="250465" y="236844"/>
                      <a:pt x="250541" y="236768"/>
                      <a:pt x="250627" y="236682"/>
                    </a:cubicBezTo>
                    <a:cubicBezTo>
                      <a:pt x="267162" y="220137"/>
                      <a:pt x="267162" y="193315"/>
                      <a:pt x="250627" y="176770"/>
                    </a:cubicBezTo>
                    <a:close/>
                    <a:moveTo>
                      <a:pt x="239197" y="225252"/>
                    </a:moveTo>
                    <a:cubicBezTo>
                      <a:pt x="210993" y="253332"/>
                      <a:pt x="165387" y="253332"/>
                      <a:pt x="137184" y="225252"/>
                    </a:cubicBezTo>
                    <a:lnTo>
                      <a:pt x="37743" y="125811"/>
                    </a:lnTo>
                    <a:cubicBezTo>
                      <a:pt x="9663" y="97607"/>
                      <a:pt x="9663" y="52002"/>
                      <a:pt x="37743" y="23799"/>
                    </a:cubicBezTo>
                    <a:cubicBezTo>
                      <a:pt x="47906" y="13759"/>
                      <a:pt x="64251" y="13759"/>
                      <a:pt x="74414" y="23799"/>
                    </a:cubicBezTo>
                    <a:lnTo>
                      <a:pt x="100513" y="49897"/>
                    </a:lnTo>
                    <a:cubicBezTo>
                      <a:pt x="104504" y="53973"/>
                      <a:pt x="104504" y="60489"/>
                      <a:pt x="100513" y="64565"/>
                    </a:cubicBezTo>
                    <a:cubicBezTo>
                      <a:pt x="84472" y="80510"/>
                      <a:pt x="84387" y="106446"/>
                      <a:pt x="100332" y="122487"/>
                    </a:cubicBezTo>
                    <a:cubicBezTo>
                      <a:pt x="100389" y="122544"/>
                      <a:pt x="100456" y="122611"/>
                      <a:pt x="100513" y="122668"/>
                    </a:cubicBezTo>
                    <a:lnTo>
                      <a:pt x="140327" y="162577"/>
                    </a:lnTo>
                    <a:cubicBezTo>
                      <a:pt x="156596" y="178084"/>
                      <a:pt x="182171" y="178084"/>
                      <a:pt x="198430" y="162577"/>
                    </a:cubicBezTo>
                    <a:cubicBezTo>
                      <a:pt x="202544" y="158682"/>
                      <a:pt x="208983" y="158682"/>
                      <a:pt x="213098" y="162577"/>
                    </a:cubicBezTo>
                    <a:lnTo>
                      <a:pt x="239197" y="188581"/>
                    </a:lnTo>
                    <a:cubicBezTo>
                      <a:pt x="249236" y="198744"/>
                      <a:pt x="249236" y="215089"/>
                      <a:pt x="239197" y="2252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386F6D3-6D1C-47F4-B8AD-BF9D93BF0E24}"/>
                  </a:ext>
                </a:extLst>
              </p:cNvPr>
              <p:cNvSpPr/>
              <p:nvPr/>
            </p:nvSpPr>
            <p:spPr>
              <a:xfrm>
                <a:off x="6846651" y="5104433"/>
                <a:ext cx="95905" cy="95525"/>
              </a:xfrm>
              <a:custGeom>
                <a:avLst/>
                <a:gdLst>
                  <a:gd name="connsiteX0" fmla="*/ 5919 w 95905"/>
                  <a:gd name="connsiteY0" fmla="*/ 15254 h 95525"/>
                  <a:gd name="connsiteX1" fmla="*/ 53544 w 95905"/>
                  <a:gd name="connsiteY1" fmla="*/ 41447 h 95525"/>
                  <a:gd name="connsiteX2" fmla="*/ 79738 w 95905"/>
                  <a:gd name="connsiteY2" fmla="*/ 89072 h 95525"/>
                  <a:gd name="connsiteX3" fmla="*/ 87739 w 95905"/>
                  <a:gd name="connsiteY3" fmla="*/ 95454 h 95525"/>
                  <a:gd name="connsiteX4" fmla="*/ 89549 w 95905"/>
                  <a:gd name="connsiteY4" fmla="*/ 95454 h 95525"/>
                  <a:gd name="connsiteX5" fmla="*/ 95740 w 95905"/>
                  <a:gd name="connsiteY5" fmla="*/ 85929 h 95525"/>
                  <a:gd name="connsiteX6" fmla="*/ 10015 w 95905"/>
                  <a:gd name="connsiteY6" fmla="*/ 204 h 95525"/>
                  <a:gd name="connsiteX7" fmla="*/ 204 w 95905"/>
                  <a:gd name="connsiteY7" fmla="*/ 6396 h 95525"/>
                  <a:gd name="connsiteX8" fmla="*/ 6395 w 95905"/>
                  <a:gd name="connsiteY8" fmla="*/ 16206 h 9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05" h="95525">
                    <a:moveTo>
                      <a:pt x="5919" y="15254"/>
                    </a:moveTo>
                    <a:cubicBezTo>
                      <a:pt x="23941" y="19321"/>
                      <a:pt x="40457" y="28408"/>
                      <a:pt x="53544" y="41447"/>
                    </a:cubicBezTo>
                    <a:cubicBezTo>
                      <a:pt x="66632" y="54506"/>
                      <a:pt x="75718" y="71022"/>
                      <a:pt x="79738" y="89072"/>
                    </a:cubicBezTo>
                    <a:cubicBezTo>
                      <a:pt x="80585" y="92807"/>
                      <a:pt x="83910" y="95464"/>
                      <a:pt x="87739" y="95454"/>
                    </a:cubicBezTo>
                    <a:cubicBezTo>
                      <a:pt x="88339" y="95549"/>
                      <a:pt x="88948" y="95549"/>
                      <a:pt x="89549" y="95454"/>
                    </a:cubicBezTo>
                    <a:cubicBezTo>
                      <a:pt x="93864" y="94502"/>
                      <a:pt x="96626" y="90263"/>
                      <a:pt x="95740" y="85929"/>
                    </a:cubicBezTo>
                    <a:cubicBezTo>
                      <a:pt x="85919" y="43305"/>
                      <a:pt x="52639" y="10024"/>
                      <a:pt x="10015" y="204"/>
                    </a:cubicBezTo>
                    <a:cubicBezTo>
                      <a:pt x="5595" y="-796"/>
                      <a:pt x="1204" y="1976"/>
                      <a:pt x="204" y="6396"/>
                    </a:cubicBezTo>
                    <a:cubicBezTo>
                      <a:pt x="-796" y="10815"/>
                      <a:pt x="1976" y="15206"/>
                      <a:pt x="6395" y="162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3203552-0915-4C64-B4A5-1E69EDB75A1C}"/>
                  </a:ext>
                </a:extLst>
              </p:cNvPr>
              <p:cNvSpPr/>
              <p:nvPr/>
            </p:nvSpPr>
            <p:spPr>
              <a:xfrm>
                <a:off x="6838053" y="5143259"/>
                <a:ext cx="65033" cy="65295"/>
              </a:xfrm>
              <a:custGeom>
                <a:avLst/>
                <a:gdLst>
                  <a:gd name="connsiteX0" fmla="*/ 5659 w 65033"/>
                  <a:gd name="connsiteY0" fmla="*/ 15671 h 65295"/>
                  <a:gd name="connsiteX1" fmla="*/ 33471 w 65033"/>
                  <a:gd name="connsiteY1" fmla="*/ 31006 h 65295"/>
                  <a:gd name="connsiteX2" fmla="*/ 48807 w 65033"/>
                  <a:gd name="connsiteY2" fmla="*/ 58819 h 65295"/>
                  <a:gd name="connsiteX3" fmla="*/ 56903 w 65033"/>
                  <a:gd name="connsiteY3" fmla="*/ 65296 h 65295"/>
                  <a:gd name="connsiteX4" fmla="*/ 58618 w 65033"/>
                  <a:gd name="connsiteY4" fmla="*/ 65296 h 65295"/>
                  <a:gd name="connsiteX5" fmla="*/ 64904 w 65033"/>
                  <a:gd name="connsiteY5" fmla="*/ 55771 h 65295"/>
                  <a:gd name="connsiteX6" fmla="*/ 9183 w 65033"/>
                  <a:gd name="connsiteY6" fmla="*/ 49 h 65295"/>
                  <a:gd name="connsiteX7" fmla="*/ 49 w 65033"/>
                  <a:gd name="connsiteY7" fmla="*/ 7393 h 65295"/>
                  <a:gd name="connsiteX8" fmla="*/ 5659 w 65033"/>
                  <a:gd name="connsiteY8" fmla="*/ 16147 h 6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33" h="65295">
                    <a:moveTo>
                      <a:pt x="5659" y="15671"/>
                    </a:moveTo>
                    <a:cubicBezTo>
                      <a:pt x="16193" y="18052"/>
                      <a:pt x="25832" y="23367"/>
                      <a:pt x="33471" y="31006"/>
                    </a:cubicBezTo>
                    <a:cubicBezTo>
                      <a:pt x="41139" y="38616"/>
                      <a:pt x="46464" y="48275"/>
                      <a:pt x="48807" y="58819"/>
                    </a:cubicBezTo>
                    <a:cubicBezTo>
                      <a:pt x="49683" y="62591"/>
                      <a:pt x="53036" y="65268"/>
                      <a:pt x="56903" y="65296"/>
                    </a:cubicBezTo>
                    <a:lnTo>
                      <a:pt x="58618" y="65296"/>
                    </a:lnTo>
                    <a:cubicBezTo>
                      <a:pt x="62913" y="64295"/>
                      <a:pt x="65676" y="60114"/>
                      <a:pt x="64904" y="55771"/>
                    </a:cubicBezTo>
                    <a:cubicBezTo>
                      <a:pt x="58608" y="28015"/>
                      <a:pt x="36939" y="6346"/>
                      <a:pt x="9183" y="49"/>
                    </a:cubicBezTo>
                    <a:cubicBezTo>
                      <a:pt x="4630" y="-446"/>
                      <a:pt x="544" y="2840"/>
                      <a:pt x="49" y="7393"/>
                    </a:cubicBezTo>
                    <a:cubicBezTo>
                      <a:pt x="-371" y="11270"/>
                      <a:pt x="1963" y="14908"/>
                      <a:pt x="5659" y="1614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03DA250-9AAB-410D-8C76-E15A7665B484}"/>
              </a:ext>
            </a:extLst>
          </p:cNvPr>
          <p:cNvGrpSpPr/>
          <p:nvPr/>
        </p:nvGrpSpPr>
        <p:grpSpPr>
          <a:xfrm>
            <a:off x="8819673" y="4962715"/>
            <a:ext cx="2333888" cy="539400"/>
            <a:chOff x="8819673" y="4962715"/>
            <a:chExt cx="2333888" cy="5394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26404F6-BDDB-4CB3-9A96-F70FCC3E9EB5}"/>
                </a:ext>
              </a:extLst>
            </p:cNvPr>
            <p:cNvSpPr/>
            <p:nvPr/>
          </p:nvSpPr>
          <p:spPr>
            <a:xfrm rot="10800000">
              <a:off x="8819673" y="4962715"/>
              <a:ext cx="539400" cy="539400"/>
            </a:xfrm>
            <a:prstGeom prst="roundRect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r="100000" b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CD6CB70-C742-42B9-9EB6-9EDDE1CA13C8}"/>
                </a:ext>
              </a:extLst>
            </p:cNvPr>
            <p:cNvSpPr txBox="1"/>
            <p:nvPr/>
          </p:nvSpPr>
          <p:spPr>
            <a:xfrm>
              <a:off x="9463373" y="4975669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B7A5A9F-B30D-4297-A2CA-F1546F32CEF1}"/>
                </a:ext>
              </a:extLst>
            </p:cNvPr>
            <p:cNvSpPr txBox="1"/>
            <p:nvPr/>
          </p:nvSpPr>
          <p:spPr>
            <a:xfrm>
              <a:off x="9465278" y="5204460"/>
              <a:ext cx="16882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info@business.com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085E8B8-C13B-494C-AE0B-B35544B68043}"/>
                </a:ext>
              </a:extLst>
            </p:cNvPr>
            <p:cNvSpPr/>
            <p:nvPr/>
          </p:nvSpPr>
          <p:spPr>
            <a:xfrm>
              <a:off x="8957404" y="5101017"/>
              <a:ext cx="263462" cy="263082"/>
            </a:xfrm>
            <a:custGeom>
              <a:avLst/>
              <a:gdLst>
                <a:gd name="connsiteX0" fmla="*/ 132018 w 263462"/>
                <a:gd name="connsiteY0" fmla="*/ 1 h 263082"/>
                <a:gd name="connsiteX1" fmla="*/ 1 w 263462"/>
                <a:gd name="connsiteY1" fmla="*/ 131065 h 263082"/>
                <a:gd name="connsiteX2" fmla="*/ 131065 w 263462"/>
                <a:gd name="connsiteY2" fmla="*/ 263081 h 263082"/>
                <a:gd name="connsiteX3" fmla="*/ 193359 w 263462"/>
                <a:gd name="connsiteY3" fmla="*/ 247651 h 263082"/>
                <a:gd name="connsiteX4" fmla="*/ 196740 w 263462"/>
                <a:gd name="connsiteY4" fmla="*/ 236554 h 263082"/>
                <a:gd name="connsiteX5" fmla="*/ 185644 w 263462"/>
                <a:gd name="connsiteY5" fmla="*/ 233173 h 263082"/>
                <a:gd name="connsiteX6" fmla="*/ 30214 w 263462"/>
                <a:gd name="connsiteY6" fmla="*/ 184995 h 263082"/>
                <a:gd name="connsiteX7" fmla="*/ 78392 w 263462"/>
                <a:gd name="connsiteY7" fmla="*/ 29567 h 263082"/>
                <a:gd name="connsiteX8" fmla="*/ 233821 w 263462"/>
                <a:gd name="connsiteY8" fmla="*/ 77744 h 263082"/>
                <a:gd name="connsiteX9" fmla="*/ 247079 w 263462"/>
                <a:gd name="connsiteY9" fmla="*/ 131351 h 263082"/>
                <a:gd name="connsiteX10" fmla="*/ 247079 w 263462"/>
                <a:gd name="connsiteY10" fmla="*/ 156020 h 263082"/>
                <a:gd name="connsiteX11" fmla="*/ 222410 w 263462"/>
                <a:gd name="connsiteY11" fmla="*/ 180690 h 263082"/>
                <a:gd name="connsiteX12" fmla="*/ 197740 w 263462"/>
                <a:gd name="connsiteY12" fmla="*/ 156020 h 263082"/>
                <a:gd name="connsiteX13" fmla="*/ 197740 w 263462"/>
                <a:gd name="connsiteY13" fmla="*/ 131351 h 263082"/>
                <a:gd name="connsiteX14" fmla="*/ 132046 w 263462"/>
                <a:gd name="connsiteY14" fmla="*/ 65028 h 263082"/>
                <a:gd name="connsiteX15" fmla="*/ 65724 w 263462"/>
                <a:gd name="connsiteY15" fmla="*/ 130722 h 263082"/>
                <a:gd name="connsiteX16" fmla="*/ 131417 w 263462"/>
                <a:gd name="connsiteY16" fmla="*/ 197045 h 263082"/>
                <a:gd name="connsiteX17" fmla="*/ 184215 w 263462"/>
                <a:gd name="connsiteY17" fmla="*/ 171070 h 263082"/>
                <a:gd name="connsiteX18" fmla="*/ 237460 w 263462"/>
                <a:gd name="connsiteY18" fmla="*/ 194216 h 263082"/>
                <a:gd name="connsiteX19" fmla="*/ 263463 w 263462"/>
                <a:gd name="connsiteY19" fmla="*/ 156020 h 263082"/>
                <a:gd name="connsiteX20" fmla="*/ 263463 w 263462"/>
                <a:gd name="connsiteY20" fmla="*/ 131351 h 263082"/>
                <a:gd name="connsiteX21" fmla="*/ 132018 w 263462"/>
                <a:gd name="connsiteY21" fmla="*/ 1 h 263082"/>
                <a:gd name="connsiteX22" fmla="*/ 132018 w 263462"/>
                <a:gd name="connsiteY22" fmla="*/ 180976 h 263082"/>
                <a:gd name="connsiteX23" fmla="*/ 82583 w 263462"/>
                <a:gd name="connsiteY23" fmla="*/ 131732 h 263082"/>
                <a:gd name="connsiteX24" fmla="*/ 131827 w 263462"/>
                <a:gd name="connsiteY24" fmla="*/ 82297 h 263082"/>
                <a:gd name="connsiteX25" fmla="*/ 181262 w 263462"/>
                <a:gd name="connsiteY25" fmla="*/ 131541 h 263082"/>
                <a:gd name="connsiteX26" fmla="*/ 181262 w 263462"/>
                <a:gd name="connsiteY26" fmla="*/ 131636 h 263082"/>
                <a:gd name="connsiteX27" fmla="*/ 132018 w 263462"/>
                <a:gd name="connsiteY27" fmla="*/ 180786 h 26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63462" h="263082">
                  <a:moveTo>
                    <a:pt x="132018" y="1"/>
                  </a:moveTo>
                  <a:cubicBezTo>
                    <a:pt x="59370" y="-265"/>
                    <a:pt x="268" y="58418"/>
                    <a:pt x="1" y="131065"/>
                  </a:cubicBezTo>
                  <a:cubicBezTo>
                    <a:pt x="-256" y="203712"/>
                    <a:pt x="58418" y="262815"/>
                    <a:pt x="131065" y="263081"/>
                  </a:cubicBezTo>
                  <a:cubicBezTo>
                    <a:pt x="152792" y="263158"/>
                    <a:pt x="174185" y="257862"/>
                    <a:pt x="193359" y="247651"/>
                  </a:cubicBezTo>
                  <a:cubicBezTo>
                    <a:pt x="197359" y="245517"/>
                    <a:pt x="198874" y="240555"/>
                    <a:pt x="196740" y="236554"/>
                  </a:cubicBezTo>
                  <a:cubicBezTo>
                    <a:pt x="194606" y="232554"/>
                    <a:pt x="189644" y="231040"/>
                    <a:pt x="185644" y="233173"/>
                  </a:cubicBezTo>
                  <a:cubicBezTo>
                    <a:pt x="129417" y="262787"/>
                    <a:pt x="59837" y="241222"/>
                    <a:pt x="30214" y="184995"/>
                  </a:cubicBezTo>
                  <a:cubicBezTo>
                    <a:pt x="601" y="128779"/>
                    <a:pt x="22166" y="59190"/>
                    <a:pt x="78392" y="29567"/>
                  </a:cubicBezTo>
                  <a:cubicBezTo>
                    <a:pt x="134618" y="-47"/>
                    <a:pt x="204198" y="21518"/>
                    <a:pt x="233821" y="77744"/>
                  </a:cubicBezTo>
                  <a:cubicBezTo>
                    <a:pt x="242527" y="94270"/>
                    <a:pt x="247079" y="112673"/>
                    <a:pt x="247079" y="131351"/>
                  </a:cubicBezTo>
                  <a:lnTo>
                    <a:pt x="247079" y="156020"/>
                  </a:lnTo>
                  <a:cubicBezTo>
                    <a:pt x="247079" y="169641"/>
                    <a:pt x="236031" y="180690"/>
                    <a:pt x="222410" y="180690"/>
                  </a:cubicBezTo>
                  <a:cubicBezTo>
                    <a:pt x="208789" y="180690"/>
                    <a:pt x="197740" y="169641"/>
                    <a:pt x="197740" y="156020"/>
                  </a:cubicBezTo>
                  <a:lnTo>
                    <a:pt x="197740" y="131351"/>
                  </a:lnTo>
                  <a:cubicBezTo>
                    <a:pt x="197911" y="94899"/>
                    <a:pt x="168498" y="65200"/>
                    <a:pt x="132046" y="65028"/>
                  </a:cubicBezTo>
                  <a:cubicBezTo>
                    <a:pt x="95594" y="64857"/>
                    <a:pt x="65895" y="94270"/>
                    <a:pt x="65724" y="130722"/>
                  </a:cubicBezTo>
                  <a:cubicBezTo>
                    <a:pt x="65552" y="167174"/>
                    <a:pt x="94965" y="196873"/>
                    <a:pt x="131417" y="197045"/>
                  </a:cubicBezTo>
                  <a:cubicBezTo>
                    <a:pt x="152115" y="197140"/>
                    <a:pt x="171661" y="187530"/>
                    <a:pt x="184215" y="171070"/>
                  </a:cubicBezTo>
                  <a:cubicBezTo>
                    <a:pt x="192530" y="192168"/>
                    <a:pt x="216361" y="202531"/>
                    <a:pt x="237460" y="194216"/>
                  </a:cubicBezTo>
                  <a:cubicBezTo>
                    <a:pt x="253147" y="188034"/>
                    <a:pt x="263463" y="172889"/>
                    <a:pt x="263463" y="156020"/>
                  </a:cubicBezTo>
                  <a:lnTo>
                    <a:pt x="263463" y="131351"/>
                  </a:lnTo>
                  <a:cubicBezTo>
                    <a:pt x="263358" y="58818"/>
                    <a:pt x="204551" y="58"/>
                    <a:pt x="132018" y="1"/>
                  </a:cubicBezTo>
                  <a:close/>
                  <a:moveTo>
                    <a:pt x="132018" y="180976"/>
                  </a:moveTo>
                  <a:cubicBezTo>
                    <a:pt x="104767" y="181024"/>
                    <a:pt x="82640" y="158983"/>
                    <a:pt x="82583" y="131732"/>
                  </a:cubicBezTo>
                  <a:cubicBezTo>
                    <a:pt x="82535" y="104481"/>
                    <a:pt x="104576" y="82354"/>
                    <a:pt x="131827" y="82297"/>
                  </a:cubicBezTo>
                  <a:cubicBezTo>
                    <a:pt x="159078" y="82240"/>
                    <a:pt x="181205" y="104290"/>
                    <a:pt x="181262" y="131541"/>
                  </a:cubicBezTo>
                  <a:cubicBezTo>
                    <a:pt x="181262" y="131570"/>
                    <a:pt x="181262" y="131608"/>
                    <a:pt x="181262" y="131636"/>
                  </a:cubicBezTo>
                  <a:cubicBezTo>
                    <a:pt x="181110" y="158754"/>
                    <a:pt x="159135" y="180681"/>
                    <a:pt x="132018" y="18078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E2AB4649-7D13-4A7B-AED4-0D34CE33A762}"/>
              </a:ext>
            </a:extLst>
          </p:cNvPr>
          <p:cNvSpPr txBox="1"/>
          <p:nvPr/>
        </p:nvSpPr>
        <p:spPr>
          <a:xfrm>
            <a:off x="6434899" y="4185844"/>
            <a:ext cx="5040162" cy="535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Conclude the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Topic this is Just a Demo One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2F2F104-11EB-480B-8260-D439A1696DB7}"/>
              </a:ext>
            </a:extLst>
          </p:cNvPr>
          <p:cNvSpPr/>
          <p:nvPr/>
        </p:nvSpPr>
        <p:spPr>
          <a:xfrm rot="10800000">
            <a:off x="0" y="0"/>
            <a:ext cx="653125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23311C1-6F2F-4377-947B-E28993D57172}"/>
              </a:ext>
            </a:extLst>
          </p:cNvPr>
          <p:cNvSpPr/>
          <p:nvPr/>
        </p:nvSpPr>
        <p:spPr>
          <a:xfrm rot="10800000">
            <a:off x="0" y="0"/>
            <a:ext cx="340918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5040E3A8-0AFF-47D3-8FCD-16B1F797F9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87BF01C-FDA3-49CB-B3E0-CB354B780732}"/>
              </a:ext>
            </a:extLst>
          </p:cNvPr>
          <p:cNvSpPr/>
          <p:nvPr/>
        </p:nvSpPr>
        <p:spPr>
          <a:xfrm rot="10800000">
            <a:off x="6531255" y="6027134"/>
            <a:ext cx="5660743" cy="830866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4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0" grpId="0" animBg="1"/>
      <p:bldP spid="41" grpId="0"/>
      <p:bldP spid="75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86F6E20-8E43-4FE1-AFEA-57A9807AB8B1}"/>
              </a:ext>
            </a:extLst>
          </p:cNvPr>
          <p:cNvSpPr txBox="1"/>
          <p:nvPr/>
        </p:nvSpPr>
        <p:spPr>
          <a:xfrm>
            <a:off x="6448139" y="1833033"/>
            <a:ext cx="5115503" cy="2342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80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Thanks!</a:t>
            </a:r>
            <a:r>
              <a:rPr lang="en-US" sz="4800" baseline="0" dirty="0">
                <a:solidFill>
                  <a:srgbClr val="0070C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May Ask If 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ave Queries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F9664D8-302B-4480-ABC7-28399ECBFA66}"/>
              </a:ext>
            </a:extLst>
          </p:cNvPr>
          <p:cNvSpPr/>
          <p:nvPr/>
        </p:nvSpPr>
        <p:spPr>
          <a:xfrm rot="10800000">
            <a:off x="6324600" y="4072891"/>
            <a:ext cx="5867400" cy="2785108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0B4BC43-3EB6-455E-82D5-B5DC3F75FF45}"/>
              </a:ext>
            </a:extLst>
          </p:cNvPr>
          <p:cNvSpPr/>
          <p:nvPr/>
        </p:nvSpPr>
        <p:spPr>
          <a:xfrm>
            <a:off x="6536975" y="1354074"/>
            <a:ext cx="2719292" cy="397859"/>
          </a:xfrm>
          <a:custGeom>
            <a:avLst/>
            <a:gdLst>
              <a:gd name="connsiteX0" fmla="*/ 0 w 2719292"/>
              <a:gd name="connsiteY0" fmla="*/ 0 h 397859"/>
              <a:gd name="connsiteX1" fmla="*/ 2719292 w 2719292"/>
              <a:gd name="connsiteY1" fmla="*/ 0 h 397859"/>
              <a:gd name="connsiteX2" fmla="*/ 2719292 w 2719292"/>
              <a:gd name="connsiteY2" fmla="*/ 397859 h 397859"/>
              <a:gd name="connsiteX3" fmla="*/ 0 w 2719292"/>
              <a:gd name="connsiteY3" fmla="*/ 397859 h 397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9292" h="397859">
                <a:moveTo>
                  <a:pt x="0" y="0"/>
                </a:moveTo>
                <a:lnTo>
                  <a:pt x="2719292" y="0"/>
                </a:lnTo>
                <a:lnTo>
                  <a:pt x="2719292" y="397859"/>
                </a:lnTo>
                <a:lnTo>
                  <a:pt x="0" y="397859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7BE58A-8440-489A-B6EB-A68E34D75F48}"/>
              </a:ext>
            </a:extLst>
          </p:cNvPr>
          <p:cNvSpPr txBox="1"/>
          <p:nvPr/>
        </p:nvSpPr>
        <p:spPr>
          <a:xfrm>
            <a:off x="6562169" y="1392983"/>
            <a:ext cx="266890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Questions &amp; Discussions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FC9E9B2-803B-4AC2-8B4F-F1957627D0E1}"/>
              </a:ext>
            </a:extLst>
          </p:cNvPr>
          <p:cNvGrpSpPr/>
          <p:nvPr/>
        </p:nvGrpSpPr>
        <p:grpSpPr>
          <a:xfrm>
            <a:off x="6543865" y="4962715"/>
            <a:ext cx="2096643" cy="539400"/>
            <a:chOff x="6543865" y="4962715"/>
            <a:chExt cx="2096643" cy="539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9A6F621-23D4-4991-A8BE-ABF0F8489888}"/>
                </a:ext>
              </a:extLst>
            </p:cNvPr>
            <p:cNvSpPr/>
            <p:nvPr/>
          </p:nvSpPr>
          <p:spPr>
            <a:xfrm rot="10800000">
              <a:off x="6543865" y="4962715"/>
              <a:ext cx="539400" cy="539400"/>
            </a:xfrm>
            <a:prstGeom prst="roundRect">
              <a:avLst/>
            </a:pr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A9DC4A-FEEE-4210-B876-534E83E027D5}"/>
                </a:ext>
              </a:extLst>
            </p:cNvPr>
            <p:cNvSpPr txBox="1"/>
            <p:nvPr/>
          </p:nvSpPr>
          <p:spPr>
            <a:xfrm>
              <a:off x="7187565" y="4975288"/>
              <a:ext cx="7072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581120-E5C8-4C5C-927F-3E5ED8DFFFE4}"/>
                </a:ext>
              </a:extLst>
            </p:cNvPr>
            <p:cNvSpPr txBox="1"/>
            <p:nvPr/>
          </p:nvSpPr>
          <p:spPr>
            <a:xfrm>
              <a:off x="7189470" y="5204174"/>
              <a:ext cx="14510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+12-345-678-910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60C6FDF9-A2B8-4E7A-A1A1-E1204E8B8CCF}"/>
                </a:ext>
              </a:extLst>
            </p:cNvPr>
            <p:cNvGrpSpPr/>
            <p:nvPr/>
          </p:nvGrpSpPr>
          <p:grpSpPr>
            <a:xfrm>
              <a:off x="6681858" y="5100937"/>
              <a:ext cx="263028" cy="262694"/>
              <a:chOff x="6681858" y="5100937"/>
              <a:chExt cx="263028" cy="262694"/>
            </a:xfrm>
            <a:solidFill>
              <a:schemeClr val="bg1"/>
            </a:solidFill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0BB144D-5495-4739-A7C6-E328880DF8EA}"/>
                  </a:ext>
                </a:extLst>
              </p:cNvPr>
              <p:cNvSpPr/>
              <p:nvPr/>
            </p:nvSpPr>
            <p:spPr>
              <a:xfrm>
                <a:off x="6681858" y="5100937"/>
                <a:ext cx="263028" cy="262694"/>
              </a:xfrm>
              <a:custGeom>
                <a:avLst/>
                <a:gdLst>
                  <a:gd name="connsiteX0" fmla="*/ 250818 w 263028"/>
                  <a:gd name="connsiteY0" fmla="*/ 176960 h 262694"/>
                  <a:gd name="connsiteX1" fmla="*/ 224719 w 263028"/>
                  <a:gd name="connsiteY1" fmla="*/ 150862 h 262694"/>
                  <a:gd name="connsiteX2" fmla="*/ 186619 w 263028"/>
                  <a:gd name="connsiteY2" fmla="*/ 150862 h 262694"/>
                  <a:gd name="connsiteX3" fmla="*/ 151757 w 263028"/>
                  <a:gd name="connsiteY3" fmla="*/ 150862 h 262694"/>
                  <a:gd name="connsiteX4" fmla="*/ 111943 w 263028"/>
                  <a:gd name="connsiteY4" fmla="*/ 111047 h 262694"/>
                  <a:gd name="connsiteX5" fmla="*/ 111838 w 263028"/>
                  <a:gd name="connsiteY5" fmla="*/ 76291 h 262694"/>
                  <a:gd name="connsiteX6" fmla="*/ 111943 w 263028"/>
                  <a:gd name="connsiteY6" fmla="*/ 76186 h 262694"/>
                  <a:gd name="connsiteX7" fmla="*/ 111943 w 263028"/>
                  <a:gd name="connsiteY7" fmla="*/ 76186 h 262694"/>
                  <a:gd name="connsiteX8" fmla="*/ 111943 w 263028"/>
                  <a:gd name="connsiteY8" fmla="*/ 38086 h 262694"/>
                  <a:gd name="connsiteX9" fmla="*/ 85844 w 263028"/>
                  <a:gd name="connsiteY9" fmla="*/ 11987 h 262694"/>
                  <a:gd name="connsiteX10" fmla="*/ 25932 w 263028"/>
                  <a:gd name="connsiteY10" fmla="*/ 11987 h 262694"/>
                  <a:gd name="connsiteX11" fmla="*/ 25932 w 263028"/>
                  <a:gd name="connsiteY11" fmla="*/ 137241 h 262694"/>
                  <a:gd name="connsiteX12" fmla="*/ 125373 w 263028"/>
                  <a:gd name="connsiteY12" fmla="*/ 236682 h 262694"/>
                  <a:gd name="connsiteX13" fmla="*/ 250379 w 263028"/>
                  <a:gd name="connsiteY13" fmla="*/ 236930 h 262694"/>
                  <a:gd name="connsiteX14" fmla="*/ 250627 w 263028"/>
                  <a:gd name="connsiteY14" fmla="*/ 236682 h 262694"/>
                  <a:gd name="connsiteX15" fmla="*/ 250627 w 263028"/>
                  <a:gd name="connsiteY15" fmla="*/ 176770 h 262694"/>
                  <a:gd name="connsiteX16" fmla="*/ 239197 w 263028"/>
                  <a:gd name="connsiteY16" fmla="*/ 225252 h 262694"/>
                  <a:gd name="connsiteX17" fmla="*/ 137184 w 263028"/>
                  <a:gd name="connsiteY17" fmla="*/ 225252 h 262694"/>
                  <a:gd name="connsiteX18" fmla="*/ 37743 w 263028"/>
                  <a:gd name="connsiteY18" fmla="*/ 125811 h 262694"/>
                  <a:gd name="connsiteX19" fmla="*/ 37743 w 263028"/>
                  <a:gd name="connsiteY19" fmla="*/ 23799 h 262694"/>
                  <a:gd name="connsiteX20" fmla="*/ 74414 w 263028"/>
                  <a:gd name="connsiteY20" fmla="*/ 23799 h 262694"/>
                  <a:gd name="connsiteX21" fmla="*/ 100513 w 263028"/>
                  <a:gd name="connsiteY21" fmla="*/ 49897 h 262694"/>
                  <a:gd name="connsiteX22" fmla="*/ 100513 w 263028"/>
                  <a:gd name="connsiteY22" fmla="*/ 64565 h 262694"/>
                  <a:gd name="connsiteX23" fmla="*/ 100332 w 263028"/>
                  <a:gd name="connsiteY23" fmla="*/ 122487 h 262694"/>
                  <a:gd name="connsiteX24" fmla="*/ 100513 w 263028"/>
                  <a:gd name="connsiteY24" fmla="*/ 122668 h 262694"/>
                  <a:gd name="connsiteX25" fmla="*/ 140327 w 263028"/>
                  <a:gd name="connsiteY25" fmla="*/ 162577 h 262694"/>
                  <a:gd name="connsiteX26" fmla="*/ 198430 w 263028"/>
                  <a:gd name="connsiteY26" fmla="*/ 162577 h 262694"/>
                  <a:gd name="connsiteX27" fmla="*/ 213098 w 263028"/>
                  <a:gd name="connsiteY27" fmla="*/ 162577 h 262694"/>
                  <a:gd name="connsiteX28" fmla="*/ 239197 w 263028"/>
                  <a:gd name="connsiteY28" fmla="*/ 188581 h 262694"/>
                  <a:gd name="connsiteX29" fmla="*/ 239197 w 263028"/>
                  <a:gd name="connsiteY29" fmla="*/ 225252 h 26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3028" h="262694">
                    <a:moveTo>
                      <a:pt x="250818" y="176960"/>
                    </a:moveTo>
                    <a:lnTo>
                      <a:pt x="224719" y="150862"/>
                    </a:lnTo>
                    <a:cubicBezTo>
                      <a:pt x="214194" y="140346"/>
                      <a:pt x="197144" y="140346"/>
                      <a:pt x="186619" y="150862"/>
                    </a:cubicBezTo>
                    <a:cubicBezTo>
                      <a:pt x="176865" y="160177"/>
                      <a:pt x="161511" y="160177"/>
                      <a:pt x="151757" y="150862"/>
                    </a:cubicBezTo>
                    <a:lnTo>
                      <a:pt x="111943" y="111047"/>
                    </a:lnTo>
                    <a:cubicBezTo>
                      <a:pt x="102313" y="101484"/>
                      <a:pt x="102266" y="85920"/>
                      <a:pt x="111838" y="76291"/>
                    </a:cubicBezTo>
                    <a:cubicBezTo>
                      <a:pt x="111867" y="76262"/>
                      <a:pt x="111905" y="76224"/>
                      <a:pt x="111943" y="76186"/>
                    </a:cubicBezTo>
                    <a:lnTo>
                      <a:pt x="111943" y="76186"/>
                    </a:lnTo>
                    <a:cubicBezTo>
                      <a:pt x="122459" y="65661"/>
                      <a:pt x="122459" y="48611"/>
                      <a:pt x="111943" y="38086"/>
                    </a:cubicBezTo>
                    <a:lnTo>
                      <a:pt x="85844" y="11987"/>
                    </a:lnTo>
                    <a:cubicBezTo>
                      <a:pt x="69070" y="-3996"/>
                      <a:pt x="42706" y="-3996"/>
                      <a:pt x="25932" y="11987"/>
                    </a:cubicBezTo>
                    <a:cubicBezTo>
                      <a:pt x="-8644" y="46582"/>
                      <a:pt x="-8644" y="102646"/>
                      <a:pt x="25932" y="137241"/>
                    </a:cubicBezTo>
                    <a:lnTo>
                      <a:pt x="125373" y="236682"/>
                    </a:lnTo>
                    <a:cubicBezTo>
                      <a:pt x="159825" y="271267"/>
                      <a:pt x="215794" y="271382"/>
                      <a:pt x="250379" y="236930"/>
                    </a:cubicBezTo>
                    <a:cubicBezTo>
                      <a:pt x="250465" y="236844"/>
                      <a:pt x="250541" y="236768"/>
                      <a:pt x="250627" y="236682"/>
                    </a:cubicBezTo>
                    <a:cubicBezTo>
                      <a:pt x="267162" y="220137"/>
                      <a:pt x="267162" y="193315"/>
                      <a:pt x="250627" y="176770"/>
                    </a:cubicBezTo>
                    <a:close/>
                    <a:moveTo>
                      <a:pt x="239197" y="225252"/>
                    </a:moveTo>
                    <a:cubicBezTo>
                      <a:pt x="210993" y="253332"/>
                      <a:pt x="165387" y="253332"/>
                      <a:pt x="137184" y="225252"/>
                    </a:cubicBezTo>
                    <a:lnTo>
                      <a:pt x="37743" y="125811"/>
                    </a:lnTo>
                    <a:cubicBezTo>
                      <a:pt x="9663" y="97607"/>
                      <a:pt x="9663" y="52002"/>
                      <a:pt x="37743" y="23799"/>
                    </a:cubicBezTo>
                    <a:cubicBezTo>
                      <a:pt x="47906" y="13759"/>
                      <a:pt x="64251" y="13759"/>
                      <a:pt x="74414" y="23799"/>
                    </a:cubicBezTo>
                    <a:lnTo>
                      <a:pt x="100513" y="49897"/>
                    </a:lnTo>
                    <a:cubicBezTo>
                      <a:pt x="104504" y="53973"/>
                      <a:pt x="104504" y="60489"/>
                      <a:pt x="100513" y="64565"/>
                    </a:cubicBezTo>
                    <a:cubicBezTo>
                      <a:pt x="84472" y="80510"/>
                      <a:pt x="84387" y="106446"/>
                      <a:pt x="100332" y="122487"/>
                    </a:cubicBezTo>
                    <a:cubicBezTo>
                      <a:pt x="100389" y="122544"/>
                      <a:pt x="100456" y="122611"/>
                      <a:pt x="100513" y="122668"/>
                    </a:cubicBezTo>
                    <a:lnTo>
                      <a:pt x="140327" y="162577"/>
                    </a:lnTo>
                    <a:cubicBezTo>
                      <a:pt x="156596" y="178084"/>
                      <a:pt x="182171" y="178084"/>
                      <a:pt x="198430" y="162577"/>
                    </a:cubicBezTo>
                    <a:cubicBezTo>
                      <a:pt x="202544" y="158682"/>
                      <a:pt x="208983" y="158682"/>
                      <a:pt x="213098" y="162577"/>
                    </a:cubicBezTo>
                    <a:lnTo>
                      <a:pt x="239197" y="188581"/>
                    </a:lnTo>
                    <a:cubicBezTo>
                      <a:pt x="249236" y="198744"/>
                      <a:pt x="249236" y="215089"/>
                      <a:pt x="239197" y="2252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386F6D3-6D1C-47F4-B8AD-BF9D93BF0E24}"/>
                  </a:ext>
                </a:extLst>
              </p:cNvPr>
              <p:cNvSpPr/>
              <p:nvPr/>
            </p:nvSpPr>
            <p:spPr>
              <a:xfrm>
                <a:off x="6846651" y="5104433"/>
                <a:ext cx="95905" cy="95525"/>
              </a:xfrm>
              <a:custGeom>
                <a:avLst/>
                <a:gdLst>
                  <a:gd name="connsiteX0" fmla="*/ 5919 w 95905"/>
                  <a:gd name="connsiteY0" fmla="*/ 15254 h 95525"/>
                  <a:gd name="connsiteX1" fmla="*/ 53544 w 95905"/>
                  <a:gd name="connsiteY1" fmla="*/ 41447 h 95525"/>
                  <a:gd name="connsiteX2" fmla="*/ 79738 w 95905"/>
                  <a:gd name="connsiteY2" fmla="*/ 89072 h 95525"/>
                  <a:gd name="connsiteX3" fmla="*/ 87739 w 95905"/>
                  <a:gd name="connsiteY3" fmla="*/ 95454 h 95525"/>
                  <a:gd name="connsiteX4" fmla="*/ 89549 w 95905"/>
                  <a:gd name="connsiteY4" fmla="*/ 95454 h 95525"/>
                  <a:gd name="connsiteX5" fmla="*/ 95740 w 95905"/>
                  <a:gd name="connsiteY5" fmla="*/ 85929 h 95525"/>
                  <a:gd name="connsiteX6" fmla="*/ 10015 w 95905"/>
                  <a:gd name="connsiteY6" fmla="*/ 204 h 95525"/>
                  <a:gd name="connsiteX7" fmla="*/ 204 w 95905"/>
                  <a:gd name="connsiteY7" fmla="*/ 6396 h 95525"/>
                  <a:gd name="connsiteX8" fmla="*/ 6395 w 95905"/>
                  <a:gd name="connsiteY8" fmla="*/ 16206 h 9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05" h="95525">
                    <a:moveTo>
                      <a:pt x="5919" y="15254"/>
                    </a:moveTo>
                    <a:cubicBezTo>
                      <a:pt x="23941" y="19321"/>
                      <a:pt x="40457" y="28408"/>
                      <a:pt x="53544" y="41447"/>
                    </a:cubicBezTo>
                    <a:cubicBezTo>
                      <a:pt x="66632" y="54506"/>
                      <a:pt x="75718" y="71022"/>
                      <a:pt x="79738" y="89072"/>
                    </a:cubicBezTo>
                    <a:cubicBezTo>
                      <a:pt x="80585" y="92807"/>
                      <a:pt x="83910" y="95464"/>
                      <a:pt x="87739" y="95454"/>
                    </a:cubicBezTo>
                    <a:cubicBezTo>
                      <a:pt x="88339" y="95549"/>
                      <a:pt x="88948" y="95549"/>
                      <a:pt x="89549" y="95454"/>
                    </a:cubicBezTo>
                    <a:cubicBezTo>
                      <a:pt x="93864" y="94502"/>
                      <a:pt x="96626" y="90263"/>
                      <a:pt x="95740" y="85929"/>
                    </a:cubicBezTo>
                    <a:cubicBezTo>
                      <a:pt x="85919" y="43305"/>
                      <a:pt x="52639" y="10024"/>
                      <a:pt x="10015" y="204"/>
                    </a:cubicBezTo>
                    <a:cubicBezTo>
                      <a:pt x="5595" y="-796"/>
                      <a:pt x="1204" y="1976"/>
                      <a:pt x="204" y="6396"/>
                    </a:cubicBezTo>
                    <a:cubicBezTo>
                      <a:pt x="-796" y="10815"/>
                      <a:pt x="1976" y="15206"/>
                      <a:pt x="6395" y="162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3203552-0915-4C64-B4A5-1E69EDB75A1C}"/>
                  </a:ext>
                </a:extLst>
              </p:cNvPr>
              <p:cNvSpPr/>
              <p:nvPr/>
            </p:nvSpPr>
            <p:spPr>
              <a:xfrm>
                <a:off x="6838053" y="5143259"/>
                <a:ext cx="65033" cy="65295"/>
              </a:xfrm>
              <a:custGeom>
                <a:avLst/>
                <a:gdLst>
                  <a:gd name="connsiteX0" fmla="*/ 5659 w 65033"/>
                  <a:gd name="connsiteY0" fmla="*/ 15671 h 65295"/>
                  <a:gd name="connsiteX1" fmla="*/ 33471 w 65033"/>
                  <a:gd name="connsiteY1" fmla="*/ 31006 h 65295"/>
                  <a:gd name="connsiteX2" fmla="*/ 48807 w 65033"/>
                  <a:gd name="connsiteY2" fmla="*/ 58819 h 65295"/>
                  <a:gd name="connsiteX3" fmla="*/ 56903 w 65033"/>
                  <a:gd name="connsiteY3" fmla="*/ 65296 h 65295"/>
                  <a:gd name="connsiteX4" fmla="*/ 58618 w 65033"/>
                  <a:gd name="connsiteY4" fmla="*/ 65296 h 65295"/>
                  <a:gd name="connsiteX5" fmla="*/ 64904 w 65033"/>
                  <a:gd name="connsiteY5" fmla="*/ 55771 h 65295"/>
                  <a:gd name="connsiteX6" fmla="*/ 9183 w 65033"/>
                  <a:gd name="connsiteY6" fmla="*/ 49 h 65295"/>
                  <a:gd name="connsiteX7" fmla="*/ 49 w 65033"/>
                  <a:gd name="connsiteY7" fmla="*/ 7393 h 65295"/>
                  <a:gd name="connsiteX8" fmla="*/ 5659 w 65033"/>
                  <a:gd name="connsiteY8" fmla="*/ 16147 h 6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33" h="65295">
                    <a:moveTo>
                      <a:pt x="5659" y="15671"/>
                    </a:moveTo>
                    <a:cubicBezTo>
                      <a:pt x="16193" y="18052"/>
                      <a:pt x="25832" y="23367"/>
                      <a:pt x="33471" y="31006"/>
                    </a:cubicBezTo>
                    <a:cubicBezTo>
                      <a:pt x="41139" y="38616"/>
                      <a:pt x="46464" y="48275"/>
                      <a:pt x="48807" y="58819"/>
                    </a:cubicBezTo>
                    <a:cubicBezTo>
                      <a:pt x="49683" y="62591"/>
                      <a:pt x="53036" y="65268"/>
                      <a:pt x="56903" y="65296"/>
                    </a:cubicBezTo>
                    <a:lnTo>
                      <a:pt x="58618" y="65296"/>
                    </a:lnTo>
                    <a:cubicBezTo>
                      <a:pt x="62913" y="64295"/>
                      <a:pt x="65676" y="60114"/>
                      <a:pt x="64904" y="55771"/>
                    </a:cubicBezTo>
                    <a:cubicBezTo>
                      <a:pt x="58608" y="28015"/>
                      <a:pt x="36939" y="6346"/>
                      <a:pt x="9183" y="49"/>
                    </a:cubicBezTo>
                    <a:cubicBezTo>
                      <a:pt x="4630" y="-446"/>
                      <a:pt x="544" y="2840"/>
                      <a:pt x="49" y="7393"/>
                    </a:cubicBezTo>
                    <a:cubicBezTo>
                      <a:pt x="-371" y="11270"/>
                      <a:pt x="1963" y="14908"/>
                      <a:pt x="5659" y="1614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03DA250-9AAB-410D-8C76-E15A7665B484}"/>
              </a:ext>
            </a:extLst>
          </p:cNvPr>
          <p:cNvGrpSpPr/>
          <p:nvPr/>
        </p:nvGrpSpPr>
        <p:grpSpPr>
          <a:xfrm>
            <a:off x="8819673" y="4962715"/>
            <a:ext cx="2333888" cy="539400"/>
            <a:chOff x="8819673" y="4962715"/>
            <a:chExt cx="2333888" cy="5394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26404F6-BDDB-4CB3-9A96-F70FCC3E9EB5}"/>
                </a:ext>
              </a:extLst>
            </p:cNvPr>
            <p:cNvSpPr/>
            <p:nvPr/>
          </p:nvSpPr>
          <p:spPr>
            <a:xfrm rot="10800000">
              <a:off x="8819673" y="4962715"/>
              <a:ext cx="539400" cy="539400"/>
            </a:xfrm>
            <a:prstGeom prst="roundRect">
              <a:avLst/>
            </a:pr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r="100000" b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CD6CB70-C742-42B9-9EB6-9EDDE1CA13C8}"/>
                </a:ext>
              </a:extLst>
            </p:cNvPr>
            <p:cNvSpPr txBox="1"/>
            <p:nvPr/>
          </p:nvSpPr>
          <p:spPr>
            <a:xfrm>
              <a:off x="9463373" y="4975669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B7A5A9F-B30D-4297-A2CA-F1546F32CEF1}"/>
                </a:ext>
              </a:extLst>
            </p:cNvPr>
            <p:cNvSpPr txBox="1"/>
            <p:nvPr/>
          </p:nvSpPr>
          <p:spPr>
            <a:xfrm>
              <a:off x="9465278" y="5204460"/>
              <a:ext cx="16882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info@business.com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085E8B8-C13B-494C-AE0B-B35544B68043}"/>
                </a:ext>
              </a:extLst>
            </p:cNvPr>
            <p:cNvSpPr/>
            <p:nvPr/>
          </p:nvSpPr>
          <p:spPr>
            <a:xfrm>
              <a:off x="8957404" y="5101017"/>
              <a:ext cx="263462" cy="263082"/>
            </a:xfrm>
            <a:custGeom>
              <a:avLst/>
              <a:gdLst>
                <a:gd name="connsiteX0" fmla="*/ 132018 w 263462"/>
                <a:gd name="connsiteY0" fmla="*/ 1 h 263082"/>
                <a:gd name="connsiteX1" fmla="*/ 1 w 263462"/>
                <a:gd name="connsiteY1" fmla="*/ 131065 h 263082"/>
                <a:gd name="connsiteX2" fmla="*/ 131065 w 263462"/>
                <a:gd name="connsiteY2" fmla="*/ 263081 h 263082"/>
                <a:gd name="connsiteX3" fmla="*/ 193359 w 263462"/>
                <a:gd name="connsiteY3" fmla="*/ 247651 h 263082"/>
                <a:gd name="connsiteX4" fmla="*/ 196740 w 263462"/>
                <a:gd name="connsiteY4" fmla="*/ 236554 h 263082"/>
                <a:gd name="connsiteX5" fmla="*/ 185644 w 263462"/>
                <a:gd name="connsiteY5" fmla="*/ 233173 h 263082"/>
                <a:gd name="connsiteX6" fmla="*/ 30214 w 263462"/>
                <a:gd name="connsiteY6" fmla="*/ 184995 h 263082"/>
                <a:gd name="connsiteX7" fmla="*/ 78392 w 263462"/>
                <a:gd name="connsiteY7" fmla="*/ 29567 h 263082"/>
                <a:gd name="connsiteX8" fmla="*/ 233821 w 263462"/>
                <a:gd name="connsiteY8" fmla="*/ 77744 h 263082"/>
                <a:gd name="connsiteX9" fmla="*/ 247079 w 263462"/>
                <a:gd name="connsiteY9" fmla="*/ 131351 h 263082"/>
                <a:gd name="connsiteX10" fmla="*/ 247079 w 263462"/>
                <a:gd name="connsiteY10" fmla="*/ 156020 h 263082"/>
                <a:gd name="connsiteX11" fmla="*/ 222410 w 263462"/>
                <a:gd name="connsiteY11" fmla="*/ 180690 h 263082"/>
                <a:gd name="connsiteX12" fmla="*/ 197740 w 263462"/>
                <a:gd name="connsiteY12" fmla="*/ 156020 h 263082"/>
                <a:gd name="connsiteX13" fmla="*/ 197740 w 263462"/>
                <a:gd name="connsiteY13" fmla="*/ 131351 h 263082"/>
                <a:gd name="connsiteX14" fmla="*/ 132046 w 263462"/>
                <a:gd name="connsiteY14" fmla="*/ 65028 h 263082"/>
                <a:gd name="connsiteX15" fmla="*/ 65724 w 263462"/>
                <a:gd name="connsiteY15" fmla="*/ 130722 h 263082"/>
                <a:gd name="connsiteX16" fmla="*/ 131417 w 263462"/>
                <a:gd name="connsiteY16" fmla="*/ 197045 h 263082"/>
                <a:gd name="connsiteX17" fmla="*/ 184215 w 263462"/>
                <a:gd name="connsiteY17" fmla="*/ 171070 h 263082"/>
                <a:gd name="connsiteX18" fmla="*/ 237460 w 263462"/>
                <a:gd name="connsiteY18" fmla="*/ 194216 h 263082"/>
                <a:gd name="connsiteX19" fmla="*/ 263463 w 263462"/>
                <a:gd name="connsiteY19" fmla="*/ 156020 h 263082"/>
                <a:gd name="connsiteX20" fmla="*/ 263463 w 263462"/>
                <a:gd name="connsiteY20" fmla="*/ 131351 h 263082"/>
                <a:gd name="connsiteX21" fmla="*/ 132018 w 263462"/>
                <a:gd name="connsiteY21" fmla="*/ 1 h 263082"/>
                <a:gd name="connsiteX22" fmla="*/ 132018 w 263462"/>
                <a:gd name="connsiteY22" fmla="*/ 180976 h 263082"/>
                <a:gd name="connsiteX23" fmla="*/ 82583 w 263462"/>
                <a:gd name="connsiteY23" fmla="*/ 131732 h 263082"/>
                <a:gd name="connsiteX24" fmla="*/ 131827 w 263462"/>
                <a:gd name="connsiteY24" fmla="*/ 82297 h 263082"/>
                <a:gd name="connsiteX25" fmla="*/ 181262 w 263462"/>
                <a:gd name="connsiteY25" fmla="*/ 131541 h 263082"/>
                <a:gd name="connsiteX26" fmla="*/ 181262 w 263462"/>
                <a:gd name="connsiteY26" fmla="*/ 131636 h 263082"/>
                <a:gd name="connsiteX27" fmla="*/ 132018 w 263462"/>
                <a:gd name="connsiteY27" fmla="*/ 180786 h 26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63462" h="263082">
                  <a:moveTo>
                    <a:pt x="132018" y="1"/>
                  </a:moveTo>
                  <a:cubicBezTo>
                    <a:pt x="59370" y="-265"/>
                    <a:pt x="268" y="58418"/>
                    <a:pt x="1" y="131065"/>
                  </a:cubicBezTo>
                  <a:cubicBezTo>
                    <a:pt x="-256" y="203712"/>
                    <a:pt x="58418" y="262815"/>
                    <a:pt x="131065" y="263081"/>
                  </a:cubicBezTo>
                  <a:cubicBezTo>
                    <a:pt x="152792" y="263158"/>
                    <a:pt x="174185" y="257862"/>
                    <a:pt x="193359" y="247651"/>
                  </a:cubicBezTo>
                  <a:cubicBezTo>
                    <a:pt x="197359" y="245517"/>
                    <a:pt x="198874" y="240555"/>
                    <a:pt x="196740" y="236554"/>
                  </a:cubicBezTo>
                  <a:cubicBezTo>
                    <a:pt x="194606" y="232554"/>
                    <a:pt x="189644" y="231040"/>
                    <a:pt x="185644" y="233173"/>
                  </a:cubicBezTo>
                  <a:cubicBezTo>
                    <a:pt x="129417" y="262787"/>
                    <a:pt x="59837" y="241222"/>
                    <a:pt x="30214" y="184995"/>
                  </a:cubicBezTo>
                  <a:cubicBezTo>
                    <a:pt x="601" y="128779"/>
                    <a:pt x="22166" y="59190"/>
                    <a:pt x="78392" y="29567"/>
                  </a:cubicBezTo>
                  <a:cubicBezTo>
                    <a:pt x="134618" y="-47"/>
                    <a:pt x="204198" y="21518"/>
                    <a:pt x="233821" y="77744"/>
                  </a:cubicBezTo>
                  <a:cubicBezTo>
                    <a:pt x="242527" y="94270"/>
                    <a:pt x="247079" y="112673"/>
                    <a:pt x="247079" y="131351"/>
                  </a:cubicBezTo>
                  <a:lnTo>
                    <a:pt x="247079" y="156020"/>
                  </a:lnTo>
                  <a:cubicBezTo>
                    <a:pt x="247079" y="169641"/>
                    <a:pt x="236031" y="180690"/>
                    <a:pt x="222410" y="180690"/>
                  </a:cubicBezTo>
                  <a:cubicBezTo>
                    <a:pt x="208789" y="180690"/>
                    <a:pt x="197740" y="169641"/>
                    <a:pt x="197740" y="156020"/>
                  </a:cubicBezTo>
                  <a:lnTo>
                    <a:pt x="197740" y="131351"/>
                  </a:lnTo>
                  <a:cubicBezTo>
                    <a:pt x="197911" y="94899"/>
                    <a:pt x="168498" y="65200"/>
                    <a:pt x="132046" y="65028"/>
                  </a:cubicBezTo>
                  <a:cubicBezTo>
                    <a:pt x="95594" y="64857"/>
                    <a:pt x="65895" y="94270"/>
                    <a:pt x="65724" y="130722"/>
                  </a:cubicBezTo>
                  <a:cubicBezTo>
                    <a:pt x="65552" y="167174"/>
                    <a:pt x="94965" y="196873"/>
                    <a:pt x="131417" y="197045"/>
                  </a:cubicBezTo>
                  <a:cubicBezTo>
                    <a:pt x="152115" y="197140"/>
                    <a:pt x="171661" y="187530"/>
                    <a:pt x="184215" y="171070"/>
                  </a:cubicBezTo>
                  <a:cubicBezTo>
                    <a:pt x="192530" y="192168"/>
                    <a:pt x="216361" y="202531"/>
                    <a:pt x="237460" y="194216"/>
                  </a:cubicBezTo>
                  <a:cubicBezTo>
                    <a:pt x="253147" y="188034"/>
                    <a:pt x="263463" y="172889"/>
                    <a:pt x="263463" y="156020"/>
                  </a:cubicBezTo>
                  <a:lnTo>
                    <a:pt x="263463" y="131351"/>
                  </a:lnTo>
                  <a:cubicBezTo>
                    <a:pt x="263358" y="58818"/>
                    <a:pt x="204551" y="58"/>
                    <a:pt x="132018" y="1"/>
                  </a:cubicBezTo>
                  <a:close/>
                  <a:moveTo>
                    <a:pt x="132018" y="180976"/>
                  </a:moveTo>
                  <a:cubicBezTo>
                    <a:pt x="104767" y="181024"/>
                    <a:pt x="82640" y="158983"/>
                    <a:pt x="82583" y="131732"/>
                  </a:cubicBezTo>
                  <a:cubicBezTo>
                    <a:pt x="82535" y="104481"/>
                    <a:pt x="104576" y="82354"/>
                    <a:pt x="131827" y="82297"/>
                  </a:cubicBezTo>
                  <a:cubicBezTo>
                    <a:pt x="159078" y="82240"/>
                    <a:pt x="181205" y="104290"/>
                    <a:pt x="181262" y="131541"/>
                  </a:cubicBezTo>
                  <a:cubicBezTo>
                    <a:pt x="181262" y="131570"/>
                    <a:pt x="181262" y="131608"/>
                    <a:pt x="181262" y="131636"/>
                  </a:cubicBezTo>
                  <a:cubicBezTo>
                    <a:pt x="181110" y="158754"/>
                    <a:pt x="159135" y="180681"/>
                    <a:pt x="132018" y="18078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E2AB4649-7D13-4A7B-AED4-0D34CE33A762}"/>
              </a:ext>
            </a:extLst>
          </p:cNvPr>
          <p:cNvSpPr txBox="1"/>
          <p:nvPr/>
        </p:nvSpPr>
        <p:spPr>
          <a:xfrm>
            <a:off x="6434899" y="4185844"/>
            <a:ext cx="5040162" cy="535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Conclude the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Topic this is Just a Demo One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2F2F104-11EB-480B-8260-D439A1696DB7}"/>
              </a:ext>
            </a:extLst>
          </p:cNvPr>
          <p:cNvSpPr/>
          <p:nvPr/>
        </p:nvSpPr>
        <p:spPr>
          <a:xfrm rot="10800000">
            <a:off x="0" y="-3"/>
            <a:ext cx="6534430" cy="1833033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23311C1-6F2F-4377-947B-E28993D57172}"/>
              </a:ext>
            </a:extLst>
          </p:cNvPr>
          <p:cNvSpPr/>
          <p:nvPr/>
        </p:nvSpPr>
        <p:spPr>
          <a:xfrm rot="10800000">
            <a:off x="0" y="0"/>
            <a:ext cx="340918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87BF01C-FDA3-49CB-B3E0-CB354B780732}"/>
              </a:ext>
            </a:extLst>
          </p:cNvPr>
          <p:cNvSpPr/>
          <p:nvPr/>
        </p:nvSpPr>
        <p:spPr>
          <a:xfrm rot="10800000">
            <a:off x="6531255" y="6027134"/>
            <a:ext cx="5660743" cy="830866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3629BED-88E8-454B-83B6-069ED638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2595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0" grpId="0" animBg="1"/>
      <p:bldP spid="41" grpId="0"/>
      <p:bldP spid="75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CBA9DC4A-FEEE-4210-B876-534E83E027D5}"/>
              </a:ext>
            </a:extLst>
          </p:cNvPr>
          <p:cNvSpPr txBox="1"/>
          <p:nvPr/>
        </p:nvSpPr>
        <p:spPr>
          <a:xfrm>
            <a:off x="7187565" y="4975288"/>
            <a:ext cx="7072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5581120-E5C8-4C5C-927F-3E5ED8DFFFE4}"/>
              </a:ext>
            </a:extLst>
          </p:cNvPr>
          <p:cNvSpPr txBox="1"/>
          <p:nvPr/>
        </p:nvSpPr>
        <p:spPr>
          <a:xfrm>
            <a:off x="7189470" y="5204174"/>
            <a:ext cx="14510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6F6E20-8E43-4FE1-AFEA-57A9807AB8B1}"/>
              </a:ext>
            </a:extLst>
          </p:cNvPr>
          <p:cNvSpPr txBox="1"/>
          <p:nvPr/>
        </p:nvSpPr>
        <p:spPr>
          <a:xfrm>
            <a:off x="6448139" y="1833033"/>
            <a:ext cx="5115503" cy="2342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80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Thanks!</a:t>
            </a:r>
            <a:r>
              <a:rPr lang="en-US" sz="4800" baseline="0" dirty="0">
                <a:solidFill>
                  <a:srgbClr val="0070C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May Ask If 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ave Queries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0B4BC43-3EB6-455E-82D5-B5DC3F75FF45}"/>
              </a:ext>
            </a:extLst>
          </p:cNvPr>
          <p:cNvSpPr/>
          <p:nvPr/>
        </p:nvSpPr>
        <p:spPr>
          <a:xfrm>
            <a:off x="6536975" y="1354074"/>
            <a:ext cx="2719292" cy="397859"/>
          </a:xfrm>
          <a:custGeom>
            <a:avLst/>
            <a:gdLst>
              <a:gd name="connsiteX0" fmla="*/ 0 w 2719292"/>
              <a:gd name="connsiteY0" fmla="*/ 0 h 397859"/>
              <a:gd name="connsiteX1" fmla="*/ 2719292 w 2719292"/>
              <a:gd name="connsiteY1" fmla="*/ 0 h 397859"/>
              <a:gd name="connsiteX2" fmla="*/ 2719292 w 2719292"/>
              <a:gd name="connsiteY2" fmla="*/ 397859 h 397859"/>
              <a:gd name="connsiteX3" fmla="*/ 0 w 2719292"/>
              <a:gd name="connsiteY3" fmla="*/ 397859 h 397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9292" h="397859">
                <a:moveTo>
                  <a:pt x="0" y="0"/>
                </a:moveTo>
                <a:lnTo>
                  <a:pt x="2719292" y="0"/>
                </a:lnTo>
                <a:lnTo>
                  <a:pt x="2719292" y="397859"/>
                </a:lnTo>
                <a:lnTo>
                  <a:pt x="0" y="397859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7BE58A-8440-489A-B6EB-A68E34D75F48}"/>
              </a:ext>
            </a:extLst>
          </p:cNvPr>
          <p:cNvSpPr txBox="1"/>
          <p:nvPr/>
        </p:nvSpPr>
        <p:spPr>
          <a:xfrm>
            <a:off x="6562169" y="1392983"/>
            <a:ext cx="266890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Questions &amp; Discussions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9A6F621-23D4-4991-A8BE-ABF0F8489888}"/>
              </a:ext>
            </a:extLst>
          </p:cNvPr>
          <p:cNvSpPr/>
          <p:nvPr/>
        </p:nvSpPr>
        <p:spPr>
          <a:xfrm rot="10800000">
            <a:off x="6543865" y="4962715"/>
            <a:ext cx="539400" cy="539400"/>
          </a:xfrm>
          <a:prstGeom prst="roundRect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0C6FDF9-A2B8-4E7A-A1A1-E1204E8B8CCF}"/>
              </a:ext>
            </a:extLst>
          </p:cNvPr>
          <p:cNvGrpSpPr/>
          <p:nvPr/>
        </p:nvGrpSpPr>
        <p:grpSpPr>
          <a:xfrm>
            <a:off x="6681858" y="5100937"/>
            <a:ext cx="263028" cy="262694"/>
            <a:chOff x="6681858" y="5100937"/>
            <a:chExt cx="263028" cy="262694"/>
          </a:xfrm>
          <a:solidFill>
            <a:schemeClr val="bg1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0BB144D-5495-4739-A7C6-E328880DF8EA}"/>
                </a:ext>
              </a:extLst>
            </p:cNvPr>
            <p:cNvSpPr/>
            <p:nvPr/>
          </p:nvSpPr>
          <p:spPr>
            <a:xfrm>
              <a:off x="6681858" y="5100937"/>
              <a:ext cx="263028" cy="262694"/>
            </a:xfrm>
            <a:custGeom>
              <a:avLst/>
              <a:gdLst>
                <a:gd name="connsiteX0" fmla="*/ 250818 w 263028"/>
                <a:gd name="connsiteY0" fmla="*/ 176960 h 262694"/>
                <a:gd name="connsiteX1" fmla="*/ 224719 w 263028"/>
                <a:gd name="connsiteY1" fmla="*/ 150862 h 262694"/>
                <a:gd name="connsiteX2" fmla="*/ 186619 w 263028"/>
                <a:gd name="connsiteY2" fmla="*/ 150862 h 262694"/>
                <a:gd name="connsiteX3" fmla="*/ 151757 w 263028"/>
                <a:gd name="connsiteY3" fmla="*/ 150862 h 262694"/>
                <a:gd name="connsiteX4" fmla="*/ 111943 w 263028"/>
                <a:gd name="connsiteY4" fmla="*/ 111047 h 262694"/>
                <a:gd name="connsiteX5" fmla="*/ 111838 w 263028"/>
                <a:gd name="connsiteY5" fmla="*/ 76291 h 262694"/>
                <a:gd name="connsiteX6" fmla="*/ 111943 w 263028"/>
                <a:gd name="connsiteY6" fmla="*/ 76186 h 262694"/>
                <a:gd name="connsiteX7" fmla="*/ 111943 w 263028"/>
                <a:gd name="connsiteY7" fmla="*/ 76186 h 262694"/>
                <a:gd name="connsiteX8" fmla="*/ 111943 w 263028"/>
                <a:gd name="connsiteY8" fmla="*/ 38086 h 262694"/>
                <a:gd name="connsiteX9" fmla="*/ 85844 w 263028"/>
                <a:gd name="connsiteY9" fmla="*/ 11987 h 262694"/>
                <a:gd name="connsiteX10" fmla="*/ 25932 w 263028"/>
                <a:gd name="connsiteY10" fmla="*/ 11987 h 262694"/>
                <a:gd name="connsiteX11" fmla="*/ 25932 w 263028"/>
                <a:gd name="connsiteY11" fmla="*/ 137241 h 262694"/>
                <a:gd name="connsiteX12" fmla="*/ 125373 w 263028"/>
                <a:gd name="connsiteY12" fmla="*/ 236682 h 262694"/>
                <a:gd name="connsiteX13" fmla="*/ 250379 w 263028"/>
                <a:gd name="connsiteY13" fmla="*/ 236930 h 262694"/>
                <a:gd name="connsiteX14" fmla="*/ 250627 w 263028"/>
                <a:gd name="connsiteY14" fmla="*/ 236682 h 262694"/>
                <a:gd name="connsiteX15" fmla="*/ 250627 w 263028"/>
                <a:gd name="connsiteY15" fmla="*/ 176770 h 262694"/>
                <a:gd name="connsiteX16" fmla="*/ 239197 w 263028"/>
                <a:gd name="connsiteY16" fmla="*/ 225252 h 262694"/>
                <a:gd name="connsiteX17" fmla="*/ 137184 w 263028"/>
                <a:gd name="connsiteY17" fmla="*/ 225252 h 262694"/>
                <a:gd name="connsiteX18" fmla="*/ 37743 w 263028"/>
                <a:gd name="connsiteY18" fmla="*/ 125811 h 262694"/>
                <a:gd name="connsiteX19" fmla="*/ 37743 w 263028"/>
                <a:gd name="connsiteY19" fmla="*/ 23799 h 262694"/>
                <a:gd name="connsiteX20" fmla="*/ 74414 w 263028"/>
                <a:gd name="connsiteY20" fmla="*/ 23799 h 262694"/>
                <a:gd name="connsiteX21" fmla="*/ 100513 w 263028"/>
                <a:gd name="connsiteY21" fmla="*/ 49897 h 262694"/>
                <a:gd name="connsiteX22" fmla="*/ 100513 w 263028"/>
                <a:gd name="connsiteY22" fmla="*/ 64565 h 262694"/>
                <a:gd name="connsiteX23" fmla="*/ 100332 w 263028"/>
                <a:gd name="connsiteY23" fmla="*/ 122487 h 262694"/>
                <a:gd name="connsiteX24" fmla="*/ 100513 w 263028"/>
                <a:gd name="connsiteY24" fmla="*/ 122668 h 262694"/>
                <a:gd name="connsiteX25" fmla="*/ 140327 w 263028"/>
                <a:gd name="connsiteY25" fmla="*/ 162577 h 262694"/>
                <a:gd name="connsiteX26" fmla="*/ 198430 w 263028"/>
                <a:gd name="connsiteY26" fmla="*/ 162577 h 262694"/>
                <a:gd name="connsiteX27" fmla="*/ 213098 w 263028"/>
                <a:gd name="connsiteY27" fmla="*/ 162577 h 262694"/>
                <a:gd name="connsiteX28" fmla="*/ 239197 w 263028"/>
                <a:gd name="connsiteY28" fmla="*/ 188581 h 262694"/>
                <a:gd name="connsiteX29" fmla="*/ 239197 w 263028"/>
                <a:gd name="connsiteY29" fmla="*/ 225252 h 262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3028" h="262694">
                  <a:moveTo>
                    <a:pt x="250818" y="176960"/>
                  </a:moveTo>
                  <a:lnTo>
                    <a:pt x="224719" y="150862"/>
                  </a:lnTo>
                  <a:cubicBezTo>
                    <a:pt x="214194" y="140346"/>
                    <a:pt x="197144" y="140346"/>
                    <a:pt x="186619" y="150862"/>
                  </a:cubicBezTo>
                  <a:cubicBezTo>
                    <a:pt x="176865" y="160177"/>
                    <a:pt x="161511" y="160177"/>
                    <a:pt x="151757" y="150862"/>
                  </a:cubicBezTo>
                  <a:lnTo>
                    <a:pt x="111943" y="111047"/>
                  </a:lnTo>
                  <a:cubicBezTo>
                    <a:pt x="102313" y="101484"/>
                    <a:pt x="102266" y="85920"/>
                    <a:pt x="111838" y="76291"/>
                  </a:cubicBezTo>
                  <a:cubicBezTo>
                    <a:pt x="111867" y="76262"/>
                    <a:pt x="111905" y="76224"/>
                    <a:pt x="111943" y="76186"/>
                  </a:cubicBezTo>
                  <a:lnTo>
                    <a:pt x="111943" y="76186"/>
                  </a:lnTo>
                  <a:cubicBezTo>
                    <a:pt x="122459" y="65661"/>
                    <a:pt x="122459" y="48611"/>
                    <a:pt x="111943" y="38086"/>
                  </a:cubicBezTo>
                  <a:lnTo>
                    <a:pt x="85844" y="11987"/>
                  </a:lnTo>
                  <a:cubicBezTo>
                    <a:pt x="69070" y="-3996"/>
                    <a:pt x="42706" y="-3996"/>
                    <a:pt x="25932" y="11987"/>
                  </a:cubicBezTo>
                  <a:cubicBezTo>
                    <a:pt x="-8644" y="46582"/>
                    <a:pt x="-8644" y="102646"/>
                    <a:pt x="25932" y="137241"/>
                  </a:cubicBezTo>
                  <a:lnTo>
                    <a:pt x="125373" y="236682"/>
                  </a:lnTo>
                  <a:cubicBezTo>
                    <a:pt x="159825" y="271267"/>
                    <a:pt x="215794" y="271382"/>
                    <a:pt x="250379" y="236930"/>
                  </a:cubicBezTo>
                  <a:cubicBezTo>
                    <a:pt x="250465" y="236844"/>
                    <a:pt x="250541" y="236768"/>
                    <a:pt x="250627" y="236682"/>
                  </a:cubicBezTo>
                  <a:cubicBezTo>
                    <a:pt x="267162" y="220137"/>
                    <a:pt x="267162" y="193315"/>
                    <a:pt x="250627" y="176770"/>
                  </a:cubicBezTo>
                  <a:close/>
                  <a:moveTo>
                    <a:pt x="239197" y="225252"/>
                  </a:moveTo>
                  <a:cubicBezTo>
                    <a:pt x="210993" y="253332"/>
                    <a:pt x="165387" y="253332"/>
                    <a:pt x="137184" y="225252"/>
                  </a:cubicBezTo>
                  <a:lnTo>
                    <a:pt x="37743" y="125811"/>
                  </a:lnTo>
                  <a:cubicBezTo>
                    <a:pt x="9663" y="97607"/>
                    <a:pt x="9663" y="52002"/>
                    <a:pt x="37743" y="23799"/>
                  </a:cubicBezTo>
                  <a:cubicBezTo>
                    <a:pt x="47906" y="13759"/>
                    <a:pt x="64251" y="13759"/>
                    <a:pt x="74414" y="23799"/>
                  </a:cubicBezTo>
                  <a:lnTo>
                    <a:pt x="100513" y="49897"/>
                  </a:lnTo>
                  <a:cubicBezTo>
                    <a:pt x="104504" y="53973"/>
                    <a:pt x="104504" y="60489"/>
                    <a:pt x="100513" y="64565"/>
                  </a:cubicBezTo>
                  <a:cubicBezTo>
                    <a:pt x="84472" y="80510"/>
                    <a:pt x="84387" y="106446"/>
                    <a:pt x="100332" y="122487"/>
                  </a:cubicBezTo>
                  <a:cubicBezTo>
                    <a:pt x="100389" y="122544"/>
                    <a:pt x="100456" y="122611"/>
                    <a:pt x="100513" y="122668"/>
                  </a:cubicBezTo>
                  <a:lnTo>
                    <a:pt x="140327" y="162577"/>
                  </a:lnTo>
                  <a:cubicBezTo>
                    <a:pt x="156596" y="178084"/>
                    <a:pt x="182171" y="178084"/>
                    <a:pt x="198430" y="162577"/>
                  </a:cubicBezTo>
                  <a:cubicBezTo>
                    <a:pt x="202544" y="158682"/>
                    <a:pt x="208983" y="158682"/>
                    <a:pt x="213098" y="162577"/>
                  </a:cubicBezTo>
                  <a:lnTo>
                    <a:pt x="239197" y="188581"/>
                  </a:lnTo>
                  <a:cubicBezTo>
                    <a:pt x="249236" y="198744"/>
                    <a:pt x="249236" y="215089"/>
                    <a:pt x="239197" y="2252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386F6D3-6D1C-47F4-B8AD-BF9D93BF0E24}"/>
                </a:ext>
              </a:extLst>
            </p:cNvPr>
            <p:cNvSpPr/>
            <p:nvPr/>
          </p:nvSpPr>
          <p:spPr>
            <a:xfrm>
              <a:off x="6846651" y="5104433"/>
              <a:ext cx="95905" cy="95525"/>
            </a:xfrm>
            <a:custGeom>
              <a:avLst/>
              <a:gdLst>
                <a:gd name="connsiteX0" fmla="*/ 5919 w 95905"/>
                <a:gd name="connsiteY0" fmla="*/ 15254 h 95525"/>
                <a:gd name="connsiteX1" fmla="*/ 53544 w 95905"/>
                <a:gd name="connsiteY1" fmla="*/ 41447 h 95525"/>
                <a:gd name="connsiteX2" fmla="*/ 79738 w 95905"/>
                <a:gd name="connsiteY2" fmla="*/ 89072 h 95525"/>
                <a:gd name="connsiteX3" fmla="*/ 87739 w 95905"/>
                <a:gd name="connsiteY3" fmla="*/ 95454 h 95525"/>
                <a:gd name="connsiteX4" fmla="*/ 89549 w 95905"/>
                <a:gd name="connsiteY4" fmla="*/ 95454 h 95525"/>
                <a:gd name="connsiteX5" fmla="*/ 95740 w 95905"/>
                <a:gd name="connsiteY5" fmla="*/ 85929 h 95525"/>
                <a:gd name="connsiteX6" fmla="*/ 10015 w 95905"/>
                <a:gd name="connsiteY6" fmla="*/ 204 h 95525"/>
                <a:gd name="connsiteX7" fmla="*/ 204 w 95905"/>
                <a:gd name="connsiteY7" fmla="*/ 6396 h 95525"/>
                <a:gd name="connsiteX8" fmla="*/ 6395 w 95905"/>
                <a:gd name="connsiteY8" fmla="*/ 16206 h 9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905" h="95525">
                  <a:moveTo>
                    <a:pt x="5919" y="15254"/>
                  </a:moveTo>
                  <a:cubicBezTo>
                    <a:pt x="23941" y="19321"/>
                    <a:pt x="40457" y="28408"/>
                    <a:pt x="53544" y="41447"/>
                  </a:cubicBezTo>
                  <a:cubicBezTo>
                    <a:pt x="66632" y="54506"/>
                    <a:pt x="75718" y="71022"/>
                    <a:pt x="79738" y="89072"/>
                  </a:cubicBezTo>
                  <a:cubicBezTo>
                    <a:pt x="80585" y="92807"/>
                    <a:pt x="83910" y="95464"/>
                    <a:pt x="87739" y="95454"/>
                  </a:cubicBezTo>
                  <a:cubicBezTo>
                    <a:pt x="88339" y="95549"/>
                    <a:pt x="88948" y="95549"/>
                    <a:pt x="89549" y="95454"/>
                  </a:cubicBezTo>
                  <a:cubicBezTo>
                    <a:pt x="93864" y="94502"/>
                    <a:pt x="96626" y="90263"/>
                    <a:pt x="95740" y="85929"/>
                  </a:cubicBezTo>
                  <a:cubicBezTo>
                    <a:pt x="85919" y="43305"/>
                    <a:pt x="52639" y="10024"/>
                    <a:pt x="10015" y="204"/>
                  </a:cubicBezTo>
                  <a:cubicBezTo>
                    <a:pt x="5595" y="-796"/>
                    <a:pt x="1204" y="1976"/>
                    <a:pt x="204" y="6396"/>
                  </a:cubicBezTo>
                  <a:cubicBezTo>
                    <a:pt x="-796" y="10815"/>
                    <a:pt x="1976" y="15206"/>
                    <a:pt x="6395" y="16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3203552-0915-4C64-B4A5-1E69EDB75A1C}"/>
                </a:ext>
              </a:extLst>
            </p:cNvPr>
            <p:cNvSpPr/>
            <p:nvPr/>
          </p:nvSpPr>
          <p:spPr>
            <a:xfrm>
              <a:off x="6838053" y="5143259"/>
              <a:ext cx="65033" cy="65295"/>
            </a:xfrm>
            <a:custGeom>
              <a:avLst/>
              <a:gdLst>
                <a:gd name="connsiteX0" fmla="*/ 5659 w 65033"/>
                <a:gd name="connsiteY0" fmla="*/ 15671 h 65295"/>
                <a:gd name="connsiteX1" fmla="*/ 33471 w 65033"/>
                <a:gd name="connsiteY1" fmla="*/ 31006 h 65295"/>
                <a:gd name="connsiteX2" fmla="*/ 48807 w 65033"/>
                <a:gd name="connsiteY2" fmla="*/ 58819 h 65295"/>
                <a:gd name="connsiteX3" fmla="*/ 56903 w 65033"/>
                <a:gd name="connsiteY3" fmla="*/ 65296 h 65295"/>
                <a:gd name="connsiteX4" fmla="*/ 58618 w 65033"/>
                <a:gd name="connsiteY4" fmla="*/ 65296 h 65295"/>
                <a:gd name="connsiteX5" fmla="*/ 64904 w 65033"/>
                <a:gd name="connsiteY5" fmla="*/ 55771 h 65295"/>
                <a:gd name="connsiteX6" fmla="*/ 9183 w 65033"/>
                <a:gd name="connsiteY6" fmla="*/ 49 h 65295"/>
                <a:gd name="connsiteX7" fmla="*/ 49 w 65033"/>
                <a:gd name="connsiteY7" fmla="*/ 7393 h 65295"/>
                <a:gd name="connsiteX8" fmla="*/ 5659 w 65033"/>
                <a:gd name="connsiteY8" fmla="*/ 16147 h 65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3" h="65295">
                  <a:moveTo>
                    <a:pt x="5659" y="15671"/>
                  </a:moveTo>
                  <a:cubicBezTo>
                    <a:pt x="16193" y="18052"/>
                    <a:pt x="25832" y="23367"/>
                    <a:pt x="33471" y="31006"/>
                  </a:cubicBezTo>
                  <a:cubicBezTo>
                    <a:pt x="41139" y="38616"/>
                    <a:pt x="46464" y="48275"/>
                    <a:pt x="48807" y="58819"/>
                  </a:cubicBezTo>
                  <a:cubicBezTo>
                    <a:pt x="49683" y="62591"/>
                    <a:pt x="53036" y="65268"/>
                    <a:pt x="56903" y="65296"/>
                  </a:cubicBezTo>
                  <a:lnTo>
                    <a:pt x="58618" y="65296"/>
                  </a:lnTo>
                  <a:cubicBezTo>
                    <a:pt x="62913" y="64295"/>
                    <a:pt x="65676" y="60114"/>
                    <a:pt x="64904" y="55771"/>
                  </a:cubicBezTo>
                  <a:cubicBezTo>
                    <a:pt x="58608" y="28015"/>
                    <a:pt x="36939" y="6346"/>
                    <a:pt x="9183" y="49"/>
                  </a:cubicBezTo>
                  <a:cubicBezTo>
                    <a:pt x="4630" y="-446"/>
                    <a:pt x="544" y="2840"/>
                    <a:pt x="49" y="7393"/>
                  </a:cubicBezTo>
                  <a:cubicBezTo>
                    <a:pt x="-371" y="11270"/>
                    <a:pt x="1963" y="14908"/>
                    <a:pt x="5659" y="16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26404F6-BDDB-4CB3-9A96-F70FCC3E9EB5}"/>
              </a:ext>
            </a:extLst>
          </p:cNvPr>
          <p:cNvSpPr/>
          <p:nvPr/>
        </p:nvSpPr>
        <p:spPr>
          <a:xfrm rot="10800000">
            <a:off x="8819673" y="4962715"/>
            <a:ext cx="539400" cy="539400"/>
          </a:xfrm>
          <a:prstGeom prst="roundRect">
            <a:avLst/>
          </a:pr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CD6CB70-C742-42B9-9EB6-9EDDE1CA13C8}"/>
              </a:ext>
            </a:extLst>
          </p:cNvPr>
          <p:cNvSpPr txBox="1"/>
          <p:nvPr/>
        </p:nvSpPr>
        <p:spPr>
          <a:xfrm>
            <a:off x="9463373" y="4975669"/>
            <a:ext cx="636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="1" spc="0" baseline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B7A5A9F-B30D-4297-A2CA-F1546F32CEF1}"/>
              </a:ext>
            </a:extLst>
          </p:cNvPr>
          <p:cNvSpPr txBox="1"/>
          <p:nvPr/>
        </p:nvSpPr>
        <p:spPr>
          <a:xfrm>
            <a:off x="9465278" y="5204460"/>
            <a:ext cx="1688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D085E8B8-C13B-494C-AE0B-B35544B68043}"/>
              </a:ext>
            </a:extLst>
          </p:cNvPr>
          <p:cNvSpPr/>
          <p:nvPr/>
        </p:nvSpPr>
        <p:spPr>
          <a:xfrm>
            <a:off x="8957404" y="5101017"/>
            <a:ext cx="263462" cy="263082"/>
          </a:xfrm>
          <a:custGeom>
            <a:avLst/>
            <a:gdLst>
              <a:gd name="connsiteX0" fmla="*/ 132018 w 263462"/>
              <a:gd name="connsiteY0" fmla="*/ 1 h 263082"/>
              <a:gd name="connsiteX1" fmla="*/ 1 w 263462"/>
              <a:gd name="connsiteY1" fmla="*/ 131065 h 263082"/>
              <a:gd name="connsiteX2" fmla="*/ 131065 w 263462"/>
              <a:gd name="connsiteY2" fmla="*/ 263081 h 263082"/>
              <a:gd name="connsiteX3" fmla="*/ 193359 w 263462"/>
              <a:gd name="connsiteY3" fmla="*/ 247651 h 263082"/>
              <a:gd name="connsiteX4" fmla="*/ 196740 w 263462"/>
              <a:gd name="connsiteY4" fmla="*/ 236554 h 263082"/>
              <a:gd name="connsiteX5" fmla="*/ 185644 w 263462"/>
              <a:gd name="connsiteY5" fmla="*/ 233173 h 263082"/>
              <a:gd name="connsiteX6" fmla="*/ 30214 w 263462"/>
              <a:gd name="connsiteY6" fmla="*/ 184995 h 263082"/>
              <a:gd name="connsiteX7" fmla="*/ 78392 w 263462"/>
              <a:gd name="connsiteY7" fmla="*/ 29567 h 263082"/>
              <a:gd name="connsiteX8" fmla="*/ 233821 w 263462"/>
              <a:gd name="connsiteY8" fmla="*/ 77744 h 263082"/>
              <a:gd name="connsiteX9" fmla="*/ 247079 w 263462"/>
              <a:gd name="connsiteY9" fmla="*/ 131351 h 263082"/>
              <a:gd name="connsiteX10" fmla="*/ 247079 w 263462"/>
              <a:gd name="connsiteY10" fmla="*/ 156020 h 263082"/>
              <a:gd name="connsiteX11" fmla="*/ 222410 w 263462"/>
              <a:gd name="connsiteY11" fmla="*/ 180690 h 263082"/>
              <a:gd name="connsiteX12" fmla="*/ 197740 w 263462"/>
              <a:gd name="connsiteY12" fmla="*/ 156020 h 263082"/>
              <a:gd name="connsiteX13" fmla="*/ 197740 w 263462"/>
              <a:gd name="connsiteY13" fmla="*/ 131351 h 263082"/>
              <a:gd name="connsiteX14" fmla="*/ 132046 w 263462"/>
              <a:gd name="connsiteY14" fmla="*/ 65028 h 263082"/>
              <a:gd name="connsiteX15" fmla="*/ 65724 w 263462"/>
              <a:gd name="connsiteY15" fmla="*/ 130722 h 263082"/>
              <a:gd name="connsiteX16" fmla="*/ 131417 w 263462"/>
              <a:gd name="connsiteY16" fmla="*/ 197045 h 263082"/>
              <a:gd name="connsiteX17" fmla="*/ 184215 w 263462"/>
              <a:gd name="connsiteY17" fmla="*/ 171070 h 263082"/>
              <a:gd name="connsiteX18" fmla="*/ 237460 w 263462"/>
              <a:gd name="connsiteY18" fmla="*/ 194216 h 263082"/>
              <a:gd name="connsiteX19" fmla="*/ 263463 w 263462"/>
              <a:gd name="connsiteY19" fmla="*/ 156020 h 263082"/>
              <a:gd name="connsiteX20" fmla="*/ 263463 w 263462"/>
              <a:gd name="connsiteY20" fmla="*/ 131351 h 263082"/>
              <a:gd name="connsiteX21" fmla="*/ 132018 w 263462"/>
              <a:gd name="connsiteY21" fmla="*/ 1 h 263082"/>
              <a:gd name="connsiteX22" fmla="*/ 132018 w 263462"/>
              <a:gd name="connsiteY22" fmla="*/ 180976 h 263082"/>
              <a:gd name="connsiteX23" fmla="*/ 82583 w 263462"/>
              <a:gd name="connsiteY23" fmla="*/ 131732 h 263082"/>
              <a:gd name="connsiteX24" fmla="*/ 131827 w 263462"/>
              <a:gd name="connsiteY24" fmla="*/ 82297 h 263082"/>
              <a:gd name="connsiteX25" fmla="*/ 181262 w 263462"/>
              <a:gd name="connsiteY25" fmla="*/ 131541 h 263082"/>
              <a:gd name="connsiteX26" fmla="*/ 181262 w 263462"/>
              <a:gd name="connsiteY26" fmla="*/ 131636 h 263082"/>
              <a:gd name="connsiteX27" fmla="*/ 132018 w 263462"/>
              <a:gd name="connsiteY27" fmla="*/ 180786 h 26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63462" h="263082">
                <a:moveTo>
                  <a:pt x="132018" y="1"/>
                </a:moveTo>
                <a:cubicBezTo>
                  <a:pt x="59370" y="-265"/>
                  <a:pt x="268" y="58418"/>
                  <a:pt x="1" y="131065"/>
                </a:cubicBezTo>
                <a:cubicBezTo>
                  <a:pt x="-256" y="203712"/>
                  <a:pt x="58418" y="262815"/>
                  <a:pt x="131065" y="263081"/>
                </a:cubicBezTo>
                <a:cubicBezTo>
                  <a:pt x="152792" y="263158"/>
                  <a:pt x="174185" y="257862"/>
                  <a:pt x="193359" y="247651"/>
                </a:cubicBezTo>
                <a:cubicBezTo>
                  <a:pt x="197359" y="245517"/>
                  <a:pt x="198874" y="240555"/>
                  <a:pt x="196740" y="236554"/>
                </a:cubicBezTo>
                <a:cubicBezTo>
                  <a:pt x="194606" y="232554"/>
                  <a:pt x="189644" y="231040"/>
                  <a:pt x="185644" y="233173"/>
                </a:cubicBezTo>
                <a:cubicBezTo>
                  <a:pt x="129417" y="262787"/>
                  <a:pt x="59837" y="241222"/>
                  <a:pt x="30214" y="184995"/>
                </a:cubicBezTo>
                <a:cubicBezTo>
                  <a:pt x="601" y="128779"/>
                  <a:pt x="22166" y="59190"/>
                  <a:pt x="78392" y="29567"/>
                </a:cubicBezTo>
                <a:cubicBezTo>
                  <a:pt x="134618" y="-47"/>
                  <a:pt x="204198" y="21518"/>
                  <a:pt x="233821" y="77744"/>
                </a:cubicBezTo>
                <a:cubicBezTo>
                  <a:pt x="242527" y="94270"/>
                  <a:pt x="247079" y="112673"/>
                  <a:pt x="247079" y="131351"/>
                </a:cubicBezTo>
                <a:lnTo>
                  <a:pt x="247079" y="156020"/>
                </a:lnTo>
                <a:cubicBezTo>
                  <a:pt x="247079" y="169641"/>
                  <a:pt x="236031" y="180690"/>
                  <a:pt x="222410" y="180690"/>
                </a:cubicBezTo>
                <a:cubicBezTo>
                  <a:pt x="208789" y="180690"/>
                  <a:pt x="197740" y="169641"/>
                  <a:pt x="197740" y="156020"/>
                </a:cubicBezTo>
                <a:lnTo>
                  <a:pt x="197740" y="131351"/>
                </a:lnTo>
                <a:cubicBezTo>
                  <a:pt x="197911" y="94899"/>
                  <a:pt x="168498" y="65200"/>
                  <a:pt x="132046" y="65028"/>
                </a:cubicBezTo>
                <a:cubicBezTo>
                  <a:pt x="95594" y="64857"/>
                  <a:pt x="65895" y="94270"/>
                  <a:pt x="65724" y="130722"/>
                </a:cubicBezTo>
                <a:cubicBezTo>
                  <a:pt x="65552" y="167174"/>
                  <a:pt x="94965" y="196873"/>
                  <a:pt x="131417" y="197045"/>
                </a:cubicBezTo>
                <a:cubicBezTo>
                  <a:pt x="152115" y="197140"/>
                  <a:pt x="171661" y="187530"/>
                  <a:pt x="184215" y="171070"/>
                </a:cubicBezTo>
                <a:cubicBezTo>
                  <a:pt x="192530" y="192168"/>
                  <a:pt x="216361" y="202531"/>
                  <a:pt x="237460" y="194216"/>
                </a:cubicBezTo>
                <a:cubicBezTo>
                  <a:pt x="253147" y="188034"/>
                  <a:pt x="263463" y="172889"/>
                  <a:pt x="263463" y="156020"/>
                </a:cubicBezTo>
                <a:lnTo>
                  <a:pt x="263463" y="131351"/>
                </a:lnTo>
                <a:cubicBezTo>
                  <a:pt x="263358" y="58818"/>
                  <a:pt x="204551" y="58"/>
                  <a:pt x="132018" y="1"/>
                </a:cubicBezTo>
                <a:close/>
                <a:moveTo>
                  <a:pt x="132018" y="180976"/>
                </a:moveTo>
                <a:cubicBezTo>
                  <a:pt x="104767" y="181024"/>
                  <a:pt x="82640" y="158983"/>
                  <a:pt x="82583" y="131732"/>
                </a:cubicBezTo>
                <a:cubicBezTo>
                  <a:pt x="82535" y="104481"/>
                  <a:pt x="104576" y="82354"/>
                  <a:pt x="131827" y="82297"/>
                </a:cubicBezTo>
                <a:cubicBezTo>
                  <a:pt x="159078" y="82240"/>
                  <a:pt x="181205" y="104290"/>
                  <a:pt x="181262" y="131541"/>
                </a:cubicBezTo>
                <a:cubicBezTo>
                  <a:pt x="181262" y="131570"/>
                  <a:pt x="181262" y="131608"/>
                  <a:pt x="181262" y="131636"/>
                </a:cubicBezTo>
                <a:cubicBezTo>
                  <a:pt x="181110" y="158754"/>
                  <a:pt x="159135" y="180681"/>
                  <a:pt x="132018" y="18078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2AB4649-7D13-4A7B-AED4-0D34CE33A762}"/>
              </a:ext>
            </a:extLst>
          </p:cNvPr>
          <p:cNvSpPr txBox="1"/>
          <p:nvPr/>
        </p:nvSpPr>
        <p:spPr>
          <a:xfrm>
            <a:off x="6434899" y="4185844"/>
            <a:ext cx="5040162" cy="535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Conclude the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Topic this is Just a Demo One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2F2F104-11EB-480B-8260-D439A1696DB7}"/>
              </a:ext>
            </a:extLst>
          </p:cNvPr>
          <p:cNvSpPr/>
          <p:nvPr/>
        </p:nvSpPr>
        <p:spPr>
          <a:xfrm rot="10800000">
            <a:off x="0" y="0"/>
            <a:ext cx="653125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23311C1-6F2F-4377-947B-E28993D57172}"/>
              </a:ext>
            </a:extLst>
          </p:cNvPr>
          <p:cNvSpPr/>
          <p:nvPr/>
        </p:nvSpPr>
        <p:spPr>
          <a:xfrm rot="10800000">
            <a:off x="0" y="0"/>
            <a:ext cx="340918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5040E3A8-0AFF-47D3-8FCD-16B1F797F9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24375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7" grpId="0"/>
      <p:bldP spid="9" grpId="0"/>
      <p:bldP spid="40" grpId="0" animBg="1"/>
      <p:bldP spid="41" grpId="0"/>
      <p:bldP spid="5" grpId="0" animBg="1"/>
      <p:bldP spid="6" grpId="0" animBg="1"/>
      <p:bldP spid="63" grpId="0"/>
      <p:bldP spid="64" grpId="0"/>
      <p:bldP spid="72" grpId="0" animBg="1"/>
      <p:bldP spid="75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3F8075-479C-4728-B3F5-DA2362998E2D}"/>
              </a:ext>
            </a:extLst>
          </p:cNvPr>
          <p:cNvSpPr txBox="1"/>
          <p:nvPr/>
        </p:nvSpPr>
        <p:spPr>
          <a:xfrm>
            <a:off x="6448139" y="1833033"/>
            <a:ext cx="5115503" cy="2342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80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Thanks!</a:t>
            </a:r>
            <a:r>
              <a:rPr lang="en-US" sz="4800" baseline="0" dirty="0">
                <a:solidFill>
                  <a:srgbClr val="0070C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May Ask If You</a:t>
            </a:r>
          </a:p>
          <a:p>
            <a:pPr algn="l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</a:t>
            </a:r>
            <a:r>
              <a:rPr lang="en-US" sz="48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ave Queries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83CC07-A3EB-4386-94D7-E841355E3949}"/>
              </a:ext>
            </a:extLst>
          </p:cNvPr>
          <p:cNvGrpSpPr/>
          <p:nvPr/>
        </p:nvGrpSpPr>
        <p:grpSpPr>
          <a:xfrm>
            <a:off x="6536975" y="1354074"/>
            <a:ext cx="2719292" cy="397859"/>
            <a:chOff x="6536975" y="1354074"/>
            <a:chExt cx="2719292" cy="39785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146209-F82D-4E27-8832-A8B285029C16}"/>
                </a:ext>
              </a:extLst>
            </p:cNvPr>
            <p:cNvSpPr/>
            <p:nvPr/>
          </p:nvSpPr>
          <p:spPr>
            <a:xfrm>
              <a:off x="6536975" y="1354074"/>
              <a:ext cx="2719292" cy="397859"/>
            </a:xfrm>
            <a:custGeom>
              <a:avLst/>
              <a:gdLst>
                <a:gd name="connsiteX0" fmla="*/ 0 w 2719292"/>
                <a:gd name="connsiteY0" fmla="*/ 0 h 397859"/>
                <a:gd name="connsiteX1" fmla="*/ 2719292 w 2719292"/>
                <a:gd name="connsiteY1" fmla="*/ 0 h 397859"/>
                <a:gd name="connsiteX2" fmla="*/ 2719292 w 2719292"/>
                <a:gd name="connsiteY2" fmla="*/ 397859 h 397859"/>
                <a:gd name="connsiteX3" fmla="*/ 0 w 2719292"/>
                <a:gd name="connsiteY3" fmla="*/ 397859 h 39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9292" h="397859">
                  <a:moveTo>
                    <a:pt x="0" y="0"/>
                  </a:moveTo>
                  <a:lnTo>
                    <a:pt x="2719292" y="0"/>
                  </a:lnTo>
                  <a:lnTo>
                    <a:pt x="2719292" y="397859"/>
                  </a:lnTo>
                  <a:lnTo>
                    <a:pt x="0" y="39785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F8C26A-E620-45B5-A5AC-9F14CFDDE3D8}"/>
                </a:ext>
              </a:extLst>
            </p:cNvPr>
            <p:cNvSpPr txBox="1"/>
            <p:nvPr/>
          </p:nvSpPr>
          <p:spPr>
            <a:xfrm>
              <a:off x="6562169" y="1392983"/>
              <a:ext cx="2668905" cy="3200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7378AA2-7DD7-44B2-B619-1C734E3BA895}"/>
              </a:ext>
            </a:extLst>
          </p:cNvPr>
          <p:cNvGrpSpPr/>
          <p:nvPr/>
        </p:nvGrpSpPr>
        <p:grpSpPr>
          <a:xfrm>
            <a:off x="6543865" y="4962715"/>
            <a:ext cx="2096643" cy="539400"/>
            <a:chOff x="6543865" y="4962715"/>
            <a:chExt cx="2096643" cy="5394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2EA2AA4-F807-4F44-98EF-8E69405BBFDF}"/>
                </a:ext>
              </a:extLst>
            </p:cNvPr>
            <p:cNvSpPr/>
            <p:nvPr/>
          </p:nvSpPr>
          <p:spPr>
            <a:xfrm rot="10800000">
              <a:off x="6543865" y="4962715"/>
              <a:ext cx="539400" cy="539400"/>
            </a:xfrm>
            <a:prstGeom prst="roundRect">
              <a:avLst/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FC3F111-EBA4-401D-8A38-BDFD36194E92}"/>
                </a:ext>
              </a:extLst>
            </p:cNvPr>
            <p:cNvSpPr txBox="1"/>
            <p:nvPr/>
          </p:nvSpPr>
          <p:spPr>
            <a:xfrm>
              <a:off x="7187565" y="4975288"/>
              <a:ext cx="7072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E8271-889B-48F6-9588-5B3F0343F548}"/>
                </a:ext>
              </a:extLst>
            </p:cNvPr>
            <p:cNvSpPr txBox="1"/>
            <p:nvPr/>
          </p:nvSpPr>
          <p:spPr>
            <a:xfrm>
              <a:off x="7189470" y="5204174"/>
              <a:ext cx="14510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+12-345-678-910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F762AAB-57CC-43B9-B1B9-CAD07C52AACA}"/>
                </a:ext>
              </a:extLst>
            </p:cNvPr>
            <p:cNvGrpSpPr/>
            <p:nvPr/>
          </p:nvGrpSpPr>
          <p:grpSpPr>
            <a:xfrm>
              <a:off x="6681858" y="5100937"/>
              <a:ext cx="263028" cy="262694"/>
              <a:chOff x="6681858" y="5100937"/>
              <a:chExt cx="263028" cy="262694"/>
            </a:xfrm>
            <a:solidFill>
              <a:schemeClr val="bg1"/>
            </a:solidFill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19778ED-A6DE-416F-85D8-62AA7A2C0606}"/>
                  </a:ext>
                </a:extLst>
              </p:cNvPr>
              <p:cNvSpPr/>
              <p:nvPr/>
            </p:nvSpPr>
            <p:spPr>
              <a:xfrm>
                <a:off x="6681858" y="5100937"/>
                <a:ext cx="263028" cy="262694"/>
              </a:xfrm>
              <a:custGeom>
                <a:avLst/>
                <a:gdLst>
                  <a:gd name="connsiteX0" fmla="*/ 250818 w 263028"/>
                  <a:gd name="connsiteY0" fmla="*/ 176960 h 262694"/>
                  <a:gd name="connsiteX1" fmla="*/ 224719 w 263028"/>
                  <a:gd name="connsiteY1" fmla="*/ 150862 h 262694"/>
                  <a:gd name="connsiteX2" fmla="*/ 186619 w 263028"/>
                  <a:gd name="connsiteY2" fmla="*/ 150862 h 262694"/>
                  <a:gd name="connsiteX3" fmla="*/ 151757 w 263028"/>
                  <a:gd name="connsiteY3" fmla="*/ 150862 h 262694"/>
                  <a:gd name="connsiteX4" fmla="*/ 111943 w 263028"/>
                  <a:gd name="connsiteY4" fmla="*/ 111047 h 262694"/>
                  <a:gd name="connsiteX5" fmla="*/ 111838 w 263028"/>
                  <a:gd name="connsiteY5" fmla="*/ 76291 h 262694"/>
                  <a:gd name="connsiteX6" fmla="*/ 111943 w 263028"/>
                  <a:gd name="connsiteY6" fmla="*/ 76186 h 262694"/>
                  <a:gd name="connsiteX7" fmla="*/ 111943 w 263028"/>
                  <a:gd name="connsiteY7" fmla="*/ 76186 h 262694"/>
                  <a:gd name="connsiteX8" fmla="*/ 111943 w 263028"/>
                  <a:gd name="connsiteY8" fmla="*/ 38086 h 262694"/>
                  <a:gd name="connsiteX9" fmla="*/ 85844 w 263028"/>
                  <a:gd name="connsiteY9" fmla="*/ 11987 h 262694"/>
                  <a:gd name="connsiteX10" fmla="*/ 25932 w 263028"/>
                  <a:gd name="connsiteY10" fmla="*/ 11987 h 262694"/>
                  <a:gd name="connsiteX11" fmla="*/ 25932 w 263028"/>
                  <a:gd name="connsiteY11" fmla="*/ 137241 h 262694"/>
                  <a:gd name="connsiteX12" fmla="*/ 125373 w 263028"/>
                  <a:gd name="connsiteY12" fmla="*/ 236682 h 262694"/>
                  <a:gd name="connsiteX13" fmla="*/ 250379 w 263028"/>
                  <a:gd name="connsiteY13" fmla="*/ 236930 h 262694"/>
                  <a:gd name="connsiteX14" fmla="*/ 250627 w 263028"/>
                  <a:gd name="connsiteY14" fmla="*/ 236682 h 262694"/>
                  <a:gd name="connsiteX15" fmla="*/ 250627 w 263028"/>
                  <a:gd name="connsiteY15" fmla="*/ 176770 h 262694"/>
                  <a:gd name="connsiteX16" fmla="*/ 239197 w 263028"/>
                  <a:gd name="connsiteY16" fmla="*/ 225252 h 262694"/>
                  <a:gd name="connsiteX17" fmla="*/ 137184 w 263028"/>
                  <a:gd name="connsiteY17" fmla="*/ 225252 h 262694"/>
                  <a:gd name="connsiteX18" fmla="*/ 37743 w 263028"/>
                  <a:gd name="connsiteY18" fmla="*/ 125811 h 262694"/>
                  <a:gd name="connsiteX19" fmla="*/ 37743 w 263028"/>
                  <a:gd name="connsiteY19" fmla="*/ 23799 h 262694"/>
                  <a:gd name="connsiteX20" fmla="*/ 74414 w 263028"/>
                  <a:gd name="connsiteY20" fmla="*/ 23799 h 262694"/>
                  <a:gd name="connsiteX21" fmla="*/ 100513 w 263028"/>
                  <a:gd name="connsiteY21" fmla="*/ 49897 h 262694"/>
                  <a:gd name="connsiteX22" fmla="*/ 100513 w 263028"/>
                  <a:gd name="connsiteY22" fmla="*/ 64565 h 262694"/>
                  <a:gd name="connsiteX23" fmla="*/ 100332 w 263028"/>
                  <a:gd name="connsiteY23" fmla="*/ 122487 h 262694"/>
                  <a:gd name="connsiteX24" fmla="*/ 100513 w 263028"/>
                  <a:gd name="connsiteY24" fmla="*/ 122668 h 262694"/>
                  <a:gd name="connsiteX25" fmla="*/ 140327 w 263028"/>
                  <a:gd name="connsiteY25" fmla="*/ 162577 h 262694"/>
                  <a:gd name="connsiteX26" fmla="*/ 198430 w 263028"/>
                  <a:gd name="connsiteY26" fmla="*/ 162577 h 262694"/>
                  <a:gd name="connsiteX27" fmla="*/ 213098 w 263028"/>
                  <a:gd name="connsiteY27" fmla="*/ 162577 h 262694"/>
                  <a:gd name="connsiteX28" fmla="*/ 239197 w 263028"/>
                  <a:gd name="connsiteY28" fmla="*/ 188581 h 262694"/>
                  <a:gd name="connsiteX29" fmla="*/ 239197 w 263028"/>
                  <a:gd name="connsiteY29" fmla="*/ 225252 h 26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3028" h="262694">
                    <a:moveTo>
                      <a:pt x="250818" y="176960"/>
                    </a:moveTo>
                    <a:lnTo>
                      <a:pt x="224719" y="150862"/>
                    </a:lnTo>
                    <a:cubicBezTo>
                      <a:pt x="214194" y="140346"/>
                      <a:pt x="197144" y="140346"/>
                      <a:pt x="186619" y="150862"/>
                    </a:cubicBezTo>
                    <a:cubicBezTo>
                      <a:pt x="176865" y="160177"/>
                      <a:pt x="161511" y="160177"/>
                      <a:pt x="151757" y="150862"/>
                    </a:cubicBezTo>
                    <a:lnTo>
                      <a:pt x="111943" y="111047"/>
                    </a:lnTo>
                    <a:cubicBezTo>
                      <a:pt x="102313" y="101484"/>
                      <a:pt x="102266" y="85920"/>
                      <a:pt x="111838" y="76291"/>
                    </a:cubicBezTo>
                    <a:cubicBezTo>
                      <a:pt x="111867" y="76262"/>
                      <a:pt x="111905" y="76224"/>
                      <a:pt x="111943" y="76186"/>
                    </a:cubicBezTo>
                    <a:lnTo>
                      <a:pt x="111943" y="76186"/>
                    </a:lnTo>
                    <a:cubicBezTo>
                      <a:pt x="122459" y="65661"/>
                      <a:pt x="122459" y="48611"/>
                      <a:pt x="111943" y="38086"/>
                    </a:cubicBezTo>
                    <a:lnTo>
                      <a:pt x="85844" y="11987"/>
                    </a:lnTo>
                    <a:cubicBezTo>
                      <a:pt x="69070" y="-3996"/>
                      <a:pt x="42706" y="-3996"/>
                      <a:pt x="25932" y="11987"/>
                    </a:cubicBezTo>
                    <a:cubicBezTo>
                      <a:pt x="-8644" y="46582"/>
                      <a:pt x="-8644" y="102646"/>
                      <a:pt x="25932" y="137241"/>
                    </a:cubicBezTo>
                    <a:lnTo>
                      <a:pt x="125373" y="236682"/>
                    </a:lnTo>
                    <a:cubicBezTo>
                      <a:pt x="159825" y="271267"/>
                      <a:pt x="215794" y="271382"/>
                      <a:pt x="250379" y="236930"/>
                    </a:cubicBezTo>
                    <a:cubicBezTo>
                      <a:pt x="250465" y="236844"/>
                      <a:pt x="250541" y="236768"/>
                      <a:pt x="250627" y="236682"/>
                    </a:cubicBezTo>
                    <a:cubicBezTo>
                      <a:pt x="267162" y="220137"/>
                      <a:pt x="267162" y="193315"/>
                      <a:pt x="250627" y="176770"/>
                    </a:cubicBezTo>
                    <a:close/>
                    <a:moveTo>
                      <a:pt x="239197" y="225252"/>
                    </a:moveTo>
                    <a:cubicBezTo>
                      <a:pt x="210993" y="253332"/>
                      <a:pt x="165387" y="253332"/>
                      <a:pt x="137184" y="225252"/>
                    </a:cubicBezTo>
                    <a:lnTo>
                      <a:pt x="37743" y="125811"/>
                    </a:lnTo>
                    <a:cubicBezTo>
                      <a:pt x="9663" y="97607"/>
                      <a:pt x="9663" y="52002"/>
                      <a:pt x="37743" y="23799"/>
                    </a:cubicBezTo>
                    <a:cubicBezTo>
                      <a:pt x="47906" y="13759"/>
                      <a:pt x="64251" y="13759"/>
                      <a:pt x="74414" y="23799"/>
                    </a:cubicBezTo>
                    <a:lnTo>
                      <a:pt x="100513" y="49897"/>
                    </a:lnTo>
                    <a:cubicBezTo>
                      <a:pt x="104504" y="53973"/>
                      <a:pt x="104504" y="60489"/>
                      <a:pt x="100513" y="64565"/>
                    </a:cubicBezTo>
                    <a:cubicBezTo>
                      <a:pt x="84472" y="80510"/>
                      <a:pt x="84387" y="106446"/>
                      <a:pt x="100332" y="122487"/>
                    </a:cubicBezTo>
                    <a:cubicBezTo>
                      <a:pt x="100389" y="122544"/>
                      <a:pt x="100456" y="122611"/>
                      <a:pt x="100513" y="122668"/>
                    </a:cubicBezTo>
                    <a:lnTo>
                      <a:pt x="140327" y="162577"/>
                    </a:lnTo>
                    <a:cubicBezTo>
                      <a:pt x="156596" y="178084"/>
                      <a:pt x="182171" y="178084"/>
                      <a:pt x="198430" y="162577"/>
                    </a:cubicBezTo>
                    <a:cubicBezTo>
                      <a:pt x="202544" y="158682"/>
                      <a:pt x="208983" y="158682"/>
                      <a:pt x="213098" y="162577"/>
                    </a:cubicBezTo>
                    <a:lnTo>
                      <a:pt x="239197" y="188581"/>
                    </a:lnTo>
                    <a:cubicBezTo>
                      <a:pt x="249236" y="198744"/>
                      <a:pt x="249236" y="215089"/>
                      <a:pt x="239197" y="2252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9890EB8-5CB8-46E8-8242-098CE27F5D07}"/>
                  </a:ext>
                </a:extLst>
              </p:cNvPr>
              <p:cNvSpPr/>
              <p:nvPr/>
            </p:nvSpPr>
            <p:spPr>
              <a:xfrm>
                <a:off x="6846651" y="5104433"/>
                <a:ext cx="95905" cy="95525"/>
              </a:xfrm>
              <a:custGeom>
                <a:avLst/>
                <a:gdLst>
                  <a:gd name="connsiteX0" fmla="*/ 5919 w 95905"/>
                  <a:gd name="connsiteY0" fmla="*/ 15254 h 95525"/>
                  <a:gd name="connsiteX1" fmla="*/ 53544 w 95905"/>
                  <a:gd name="connsiteY1" fmla="*/ 41447 h 95525"/>
                  <a:gd name="connsiteX2" fmla="*/ 79738 w 95905"/>
                  <a:gd name="connsiteY2" fmla="*/ 89072 h 95525"/>
                  <a:gd name="connsiteX3" fmla="*/ 87739 w 95905"/>
                  <a:gd name="connsiteY3" fmla="*/ 95454 h 95525"/>
                  <a:gd name="connsiteX4" fmla="*/ 89549 w 95905"/>
                  <a:gd name="connsiteY4" fmla="*/ 95454 h 95525"/>
                  <a:gd name="connsiteX5" fmla="*/ 95740 w 95905"/>
                  <a:gd name="connsiteY5" fmla="*/ 85929 h 95525"/>
                  <a:gd name="connsiteX6" fmla="*/ 10015 w 95905"/>
                  <a:gd name="connsiteY6" fmla="*/ 204 h 95525"/>
                  <a:gd name="connsiteX7" fmla="*/ 204 w 95905"/>
                  <a:gd name="connsiteY7" fmla="*/ 6396 h 95525"/>
                  <a:gd name="connsiteX8" fmla="*/ 6395 w 95905"/>
                  <a:gd name="connsiteY8" fmla="*/ 16206 h 9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05" h="95525">
                    <a:moveTo>
                      <a:pt x="5919" y="15254"/>
                    </a:moveTo>
                    <a:cubicBezTo>
                      <a:pt x="23941" y="19321"/>
                      <a:pt x="40457" y="28408"/>
                      <a:pt x="53544" y="41447"/>
                    </a:cubicBezTo>
                    <a:cubicBezTo>
                      <a:pt x="66632" y="54506"/>
                      <a:pt x="75718" y="71022"/>
                      <a:pt x="79738" y="89072"/>
                    </a:cubicBezTo>
                    <a:cubicBezTo>
                      <a:pt x="80585" y="92807"/>
                      <a:pt x="83910" y="95464"/>
                      <a:pt x="87739" y="95454"/>
                    </a:cubicBezTo>
                    <a:cubicBezTo>
                      <a:pt x="88339" y="95549"/>
                      <a:pt x="88948" y="95549"/>
                      <a:pt x="89549" y="95454"/>
                    </a:cubicBezTo>
                    <a:cubicBezTo>
                      <a:pt x="93864" y="94502"/>
                      <a:pt x="96626" y="90263"/>
                      <a:pt x="95740" y="85929"/>
                    </a:cubicBezTo>
                    <a:cubicBezTo>
                      <a:pt x="85919" y="43305"/>
                      <a:pt x="52639" y="10024"/>
                      <a:pt x="10015" y="204"/>
                    </a:cubicBezTo>
                    <a:cubicBezTo>
                      <a:pt x="5595" y="-796"/>
                      <a:pt x="1204" y="1976"/>
                      <a:pt x="204" y="6396"/>
                    </a:cubicBezTo>
                    <a:cubicBezTo>
                      <a:pt x="-796" y="10815"/>
                      <a:pt x="1976" y="15206"/>
                      <a:pt x="6395" y="162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02F3657-F175-4A63-8BBE-4777EF599CDE}"/>
                  </a:ext>
                </a:extLst>
              </p:cNvPr>
              <p:cNvSpPr/>
              <p:nvPr/>
            </p:nvSpPr>
            <p:spPr>
              <a:xfrm>
                <a:off x="6838053" y="5143259"/>
                <a:ext cx="65033" cy="65295"/>
              </a:xfrm>
              <a:custGeom>
                <a:avLst/>
                <a:gdLst>
                  <a:gd name="connsiteX0" fmla="*/ 5659 w 65033"/>
                  <a:gd name="connsiteY0" fmla="*/ 15671 h 65295"/>
                  <a:gd name="connsiteX1" fmla="*/ 33471 w 65033"/>
                  <a:gd name="connsiteY1" fmla="*/ 31006 h 65295"/>
                  <a:gd name="connsiteX2" fmla="*/ 48807 w 65033"/>
                  <a:gd name="connsiteY2" fmla="*/ 58819 h 65295"/>
                  <a:gd name="connsiteX3" fmla="*/ 56903 w 65033"/>
                  <a:gd name="connsiteY3" fmla="*/ 65296 h 65295"/>
                  <a:gd name="connsiteX4" fmla="*/ 58618 w 65033"/>
                  <a:gd name="connsiteY4" fmla="*/ 65296 h 65295"/>
                  <a:gd name="connsiteX5" fmla="*/ 64904 w 65033"/>
                  <a:gd name="connsiteY5" fmla="*/ 55771 h 65295"/>
                  <a:gd name="connsiteX6" fmla="*/ 9183 w 65033"/>
                  <a:gd name="connsiteY6" fmla="*/ 49 h 65295"/>
                  <a:gd name="connsiteX7" fmla="*/ 49 w 65033"/>
                  <a:gd name="connsiteY7" fmla="*/ 7393 h 65295"/>
                  <a:gd name="connsiteX8" fmla="*/ 5659 w 65033"/>
                  <a:gd name="connsiteY8" fmla="*/ 16147 h 6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33" h="65295">
                    <a:moveTo>
                      <a:pt x="5659" y="15671"/>
                    </a:moveTo>
                    <a:cubicBezTo>
                      <a:pt x="16193" y="18052"/>
                      <a:pt x="25832" y="23367"/>
                      <a:pt x="33471" y="31006"/>
                    </a:cubicBezTo>
                    <a:cubicBezTo>
                      <a:pt x="41139" y="38616"/>
                      <a:pt x="46464" y="48275"/>
                      <a:pt x="48807" y="58819"/>
                    </a:cubicBezTo>
                    <a:cubicBezTo>
                      <a:pt x="49683" y="62591"/>
                      <a:pt x="53036" y="65268"/>
                      <a:pt x="56903" y="65296"/>
                    </a:cubicBezTo>
                    <a:lnTo>
                      <a:pt x="58618" y="65296"/>
                    </a:lnTo>
                    <a:cubicBezTo>
                      <a:pt x="62913" y="64295"/>
                      <a:pt x="65676" y="60114"/>
                      <a:pt x="64904" y="55771"/>
                    </a:cubicBezTo>
                    <a:cubicBezTo>
                      <a:pt x="58608" y="28015"/>
                      <a:pt x="36939" y="6346"/>
                      <a:pt x="9183" y="49"/>
                    </a:cubicBezTo>
                    <a:cubicBezTo>
                      <a:pt x="4630" y="-446"/>
                      <a:pt x="544" y="2840"/>
                      <a:pt x="49" y="7393"/>
                    </a:cubicBezTo>
                    <a:cubicBezTo>
                      <a:pt x="-371" y="11270"/>
                      <a:pt x="1963" y="14908"/>
                      <a:pt x="5659" y="1614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AF4FAAE-7E26-41F7-AF89-3A16FDA16AF8}"/>
              </a:ext>
            </a:extLst>
          </p:cNvPr>
          <p:cNvGrpSpPr/>
          <p:nvPr/>
        </p:nvGrpSpPr>
        <p:grpSpPr>
          <a:xfrm>
            <a:off x="8819673" y="4962715"/>
            <a:ext cx="2333888" cy="539400"/>
            <a:chOff x="8819673" y="4962715"/>
            <a:chExt cx="2333888" cy="53940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D086FCB-98B1-4D2E-A934-B04A7CC53DA8}"/>
                </a:ext>
              </a:extLst>
            </p:cNvPr>
            <p:cNvSpPr/>
            <p:nvPr/>
          </p:nvSpPr>
          <p:spPr>
            <a:xfrm rot="10800000">
              <a:off x="8819673" y="4962715"/>
              <a:ext cx="539400" cy="539400"/>
            </a:xfrm>
            <a:prstGeom prst="roundRect">
              <a:avLst/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D4FE63-1BDC-45E5-92BC-6122F5DC4522}"/>
                </a:ext>
              </a:extLst>
            </p:cNvPr>
            <p:cNvSpPr txBox="1"/>
            <p:nvPr/>
          </p:nvSpPr>
          <p:spPr>
            <a:xfrm>
              <a:off x="9463373" y="4975669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AC7CEE-21E6-42C1-868C-6F392964EEC3}"/>
                </a:ext>
              </a:extLst>
            </p:cNvPr>
            <p:cNvSpPr txBox="1"/>
            <p:nvPr/>
          </p:nvSpPr>
          <p:spPr>
            <a:xfrm>
              <a:off x="9465278" y="5204460"/>
              <a:ext cx="16882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info@business.com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BDAC6EB-B7B7-462F-AE45-6ED75E755496}"/>
                </a:ext>
              </a:extLst>
            </p:cNvPr>
            <p:cNvSpPr/>
            <p:nvPr/>
          </p:nvSpPr>
          <p:spPr>
            <a:xfrm>
              <a:off x="8957404" y="5101017"/>
              <a:ext cx="263462" cy="263082"/>
            </a:xfrm>
            <a:custGeom>
              <a:avLst/>
              <a:gdLst>
                <a:gd name="connsiteX0" fmla="*/ 132018 w 263462"/>
                <a:gd name="connsiteY0" fmla="*/ 1 h 263082"/>
                <a:gd name="connsiteX1" fmla="*/ 1 w 263462"/>
                <a:gd name="connsiteY1" fmla="*/ 131065 h 263082"/>
                <a:gd name="connsiteX2" fmla="*/ 131065 w 263462"/>
                <a:gd name="connsiteY2" fmla="*/ 263081 h 263082"/>
                <a:gd name="connsiteX3" fmla="*/ 193359 w 263462"/>
                <a:gd name="connsiteY3" fmla="*/ 247651 h 263082"/>
                <a:gd name="connsiteX4" fmla="*/ 196740 w 263462"/>
                <a:gd name="connsiteY4" fmla="*/ 236554 h 263082"/>
                <a:gd name="connsiteX5" fmla="*/ 185644 w 263462"/>
                <a:gd name="connsiteY5" fmla="*/ 233173 h 263082"/>
                <a:gd name="connsiteX6" fmla="*/ 30214 w 263462"/>
                <a:gd name="connsiteY6" fmla="*/ 184995 h 263082"/>
                <a:gd name="connsiteX7" fmla="*/ 78392 w 263462"/>
                <a:gd name="connsiteY7" fmla="*/ 29567 h 263082"/>
                <a:gd name="connsiteX8" fmla="*/ 233821 w 263462"/>
                <a:gd name="connsiteY8" fmla="*/ 77744 h 263082"/>
                <a:gd name="connsiteX9" fmla="*/ 247079 w 263462"/>
                <a:gd name="connsiteY9" fmla="*/ 131351 h 263082"/>
                <a:gd name="connsiteX10" fmla="*/ 247079 w 263462"/>
                <a:gd name="connsiteY10" fmla="*/ 156020 h 263082"/>
                <a:gd name="connsiteX11" fmla="*/ 222410 w 263462"/>
                <a:gd name="connsiteY11" fmla="*/ 180690 h 263082"/>
                <a:gd name="connsiteX12" fmla="*/ 197740 w 263462"/>
                <a:gd name="connsiteY12" fmla="*/ 156020 h 263082"/>
                <a:gd name="connsiteX13" fmla="*/ 197740 w 263462"/>
                <a:gd name="connsiteY13" fmla="*/ 131351 h 263082"/>
                <a:gd name="connsiteX14" fmla="*/ 132046 w 263462"/>
                <a:gd name="connsiteY14" fmla="*/ 65028 h 263082"/>
                <a:gd name="connsiteX15" fmla="*/ 65724 w 263462"/>
                <a:gd name="connsiteY15" fmla="*/ 130722 h 263082"/>
                <a:gd name="connsiteX16" fmla="*/ 131417 w 263462"/>
                <a:gd name="connsiteY16" fmla="*/ 197045 h 263082"/>
                <a:gd name="connsiteX17" fmla="*/ 184215 w 263462"/>
                <a:gd name="connsiteY17" fmla="*/ 171070 h 263082"/>
                <a:gd name="connsiteX18" fmla="*/ 237460 w 263462"/>
                <a:gd name="connsiteY18" fmla="*/ 194216 h 263082"/>
                <a:gd name="connsiteX19" fmla="*/ 263463 w 263462"/>
                <a:gd name="connsiteY19" fmla="*/ 156020 h 263082"/>
                <a:gd name="connsiteX20" fmla="*/ 263463 w 263462"/>
                <a:gd name="connsiteY20" fmla="*/ 131351 h 263082"/>
                <a:gd name="connsiteX21" fmla="*/ 132018 w 263462"/>
                <a:gd name="connsiteY21" fmla="*/ 1 h 263082"/>
                <a:gd name="connsiteX22" fmla="*/ 132018 w 263462"/>
                <a:gd name="connsiteY22" fmla="*/ 180976 h 263082"/>
                <a:gd name="connsiteX23" fmla="*/ 82583 w 263462"/>
                <a:gd name="connsiteY23" fmla="*/ 131732 h 263082"/>
                <a:gd name="connsiteX24" fmla="*/ 131827 w 263462"/>
                <a:gd name="connsiteY24" fmla="*/ 82297 h 263082"/>
                <a:gd name="connsiteX25" fmla="*/ 181262 w 263462"/>
                <a:gd name="connsiteY25" fmla="*/ 131541 h 263082"/>
                <a:gd name="connsiteX26" fmla="*/ 181262 w 263462"/>
                <a:gd name="connsiteY26" fmla="*/ 131636 h 263082"/>
                <a:gd name="connsiteX27" fmla="*/ 132018 w 263462"/>
                <a:gd name="connsiteY27" fmla="*/ 180786 h 26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63462" h="263082">
                  <a:moveTo>
                    <a:pt x="132018" y="1"/>
                  </a:moveTo>
                  <a:cubicBezTo>
                    <a:pt x="59370" y="-265"/>
                    <a:pt x="268" y="58418"/>
                    <a:pt x="1" y="131065"/>
                  </a:cubicBezTo>
                  <a:cubicBezTo>
                    <a:pt x="-256" y="203712"/>
                    <a:pt x="58418" y="262815"/>
                    <a:pt x="131065" y="263081"/>
                  </a:cubicBezTo>
                  <a:cubicBezTo>
                    <a:pt x="152792" y="263158"/>
                    <a:pt x="174185" y="257862"/>
                    <a:pt x="193359" y="247651"/>
                  </a:cubicBezTo>
                  <a:cubicBezTo>
                    <a:pt x="197359" y="245517"/>
                    <a:pt x="198874" y="240555"/>
                    <a:pt x="196740" y="236554"/>
                  </a:cubicBezTo>
                  <a:cubicBezTo>
                    <a:pt x="194606" y="232554"/>
                    <a:pt x="189644" y="231040"/>
                    <a:pt x="185644" y="233173"/>
                  </a:cubicBezTo>
                  <a:cubicBezTo>
                    <a:pt x="129417" y="262787"/>
                    <a:pt x="59837" y="241222"/>
                    <a:pt x="30214" y="184995"/>
                  </a:cubicBezTo>
                  <a:cubicBezTo>
                    <a:pt x="601" y="128779"/>
                    <a:pt x="22166" y="59190"/>
                    <a:pt x="78392" y="29567"/>
                  </a:cubicBezTo>
                  <a:cubicBezTo>
                    <a:pt x="134618" y="-47"/>
                    <a:pt x="204198" y="21518"/>
                    <a:pt x="233821" y="77744"/>
                  </a:cubicBezTo>
                  <a:cubicBezTo>
                    <a:pt x="242527" y="94270"/>
                    <a:pt x="247079" y="112673"/>
                    <a:pt x="247079" y="131351"/>
                  </a:cubicBezTo>
                  <a:lnTo>
                    <a:pt x="247079" y="156020"/>
                  </a:lnTo>
                  <a:cubicBezTo>
                    <a:pt x="247079" y="169641"/>
                    <a:pt x="236031" y="180690"/>
                    <a:pt x="222410" y="180690"/>
                  </a:cubicBezTo>
                  <a:cubicBezTo>
                    <a:pt x="208789" y="180690"/>
                    <a:pt x="197740" y="169641"/>
                    <a:pt x="197740" y="156020"/>
                  </a:cubicBezTo>
                  <a:lnTo>
                    <a:pt x="197740" y="131351"/>
                  </a:lnTo>
                  <a:cubicBezTo>
                    <a:pt x="197911" y="94899"/>
                    <a:pt x="168498" y="65200"/>
                    <a:pt x="132046" y="65028"/>
                  </a:cubicBezTo>
                  <a:cubicBezTo>
                    <a:pt x="95594" y="64857"/>
                    <a:pt x="65895" y="94270"/>
                    <a:pt x="65724" y="130722"/>
                  </a:cubicBezTo>
                  <a:cubicBezTo>
                    <a:pt x="65552" y="167174"/>
                    <a:pt x="94965" y="196873"/>
                    <a:pt x="131417" y="197045"/>
                  </a:cubicBezTo>
                  <a:cubicBezTo>
                    <a:pt x="152115" y="197140"/>
                    <a:pt x="171661" y="187530"/>
                    <a:pt x="184215" y="171070"/>
                  </a:cubicBezTo>
                  <a:cubicBezTo>
                    <a:pt x="192530" y="192168"/>
                    <a:pt x="216361" y="202531"/>
                    <a:pt x="237460" y="194216"/>
                  </a:cubicBezTo>
                  <a:cubicBezTo>
                    <a:pt x="253147" y="188034"/>
                    <a:pt x="263463" y="172889"/>
                    <a:pt x="263463" y="156020"/>
                  </a:cubicBezTo>
                  <a:lnTo>
                    <a:pt x="263463" y="131351"/>
                  </a:lnTo>
                  <a:cubicBezTo>
                    <a:pt x="263358" y="58818"/>
                    <a:pt x="204551" y="58"/>
                    <a:pt x="132018" y="1"/>
                  </a:cubicBezTo>
                  <a:close/>
                  <a:moveTo>
                    <a:pt x="132018" y="180976"/>
                  </a:moveTo>
                  <a:cubicBezTo>
                    <a:pt x="104767" y="181024"/>
                    <a:pt x="82640" y="158983"/>
                    <a:pt x="82583" y="131732"/>
                  </a:cubicBezTo>
                  <a:cubicBezTo>
                    <a:pt x="82535" y="104481"/>
                    <a:pt x="104576" y="82354"/>
                    <a:pt x="131827" y="82297"/>
                  </a:cubicBezTo>
                  <a:cubicBezTo>
                    <a:pt x="159078" y="82240"/>
                    <a:pt x="181205" y="104290"/>
                    <a:pt x="181262" y="131541"/>
                  </a:cubicBezTo>
                  <a:cubicBezTo>
                    <a:pt x="181262" y="131570"/>
                    <a:pt x="181262" y="131608"/>
                    <a:pt x="181262" y="131636"/>
                  </a:cubicBezTo>
                  <a:cubicBezTo>
                    <a:pt x="181110" y="158754"/>
                    <a:pt x="159135" y="180681"/>
                    <a:pt x="132018" y="18078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DFDCDF9-26EB-4095-BB96-0A82AB430CF5}"/>
              </a:ext>
            </a:extLst>
          </p:cNvPr>
          <p:cNvSpPr txBox="1"/>
          <p:nvPr/>
        </p:nvSpPr>
        <p:spPr>
          <a:xfrm>
            <a:off x="6434899" y="4185844"/>
            <a:ext cx="5040162" cy="535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Conclude the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Topic this is Just a Demo One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0DF26F4-2401-4C74-BE5D-F8A259A02982}"/>
              </a:ext>
            </a:extLst>
          </p:cNvPr>
          <p:cNvSpPr/>
          <p:nvPr/>
        </p:nvSpPr>
        <p:spPr>
          <a:xfrm rot="10800000">
            <a:off x="0" y="0"/>
            <a:ext cx="340918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B582B42-B994-434E-89D1-F67BB97E85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5872</TotalTime>
  <Words>280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Poppins ExtraBold</vt:lpstr>
      <vt:lpstr>Akira Expanded</vt:lpstr>
      <vt:lpstr>Pacifico</vt:lpstr>
      <vt:lpstr>Montserrat</vt:lpstr>
      <vt:lpstr>Montserrat ExtraBold</vt:lpstr>
      <vt:lpstr>Bungee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64</cp:revision>
  <dcterms:created xsi:type="dcterms:W3CDTF">2024-02-18T05:14:35Z</dcterms:created>
  <dcterms:modified xsi:type="dcterms:W3CDTF">2025-10-20T16:57:47Z</dcterms:modified>
</cp:coreProperties>
</file>