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547" r:id="rId2"/>
    <p:sldId id="549" r:id="rId3"/>
    <p:sldId id="548" r:id="rId4"/>
    <p:sldId id="550" r:id="rId5"/>
    <p:sldId id="551" r:id="rId6"/>
    <p:sldId id="552" r:id="rId7"/>
    <p:sldId id="542" r:id="rId8"/>
    <p:sldId id="546" r:id="rId9"/>
    <p:sldId id="266" r:id="rId10"/>
  </p:sldIdLst>
  <p:sldSz cx="12192000" cy="6858000"/>
  <p:notesSz cx="6858000" cy="9144000"/>
  <p:embeddedFontLst>
    <p:embeddedFont>
      <p:font typeface="Akira Expanded" panose="02000800000000000000" pitchFamily="50" charset="0"/>
      <p:bold r:id="rId11"/>
    </p:embeddedFont>
    <p:embeddedFont>
      <p:font typeface="Bungee" pitchFamily="2" charset="0"/>
      <p:regular r:id="rId12"/>
    </p:embeddedFont>
    <p:embeddedFont>
      <p:font typeface="Montserrat" panose="02000505000000020004" pitchFamily="2" charset="0"/>
      <p:regular r:id="rId13"/>
      <p:bold r:id="rId14"/>
      <p:italic r:id="rId15"/>
      <p:boldItalic r:id="rId16"/>
    </p:embeddedFont>
    <p:embeddedFont>
      <p:font typeface="Montserrat ExtraBold" panose="00000900000000000000" pitchFamily="2" charset="0"/>
      <p:bold r:id="rId17"/>
      <p:boldItalic r:id="rId18"/>
    </p:embeddedFont>
    <p:embeddedFont>
      <p:font typeface="Pacifico" panose="00000500000000000000" pitchFamily="2" charset="0"/>
      <p:regular r:id="rId19"/>
    </p:embeddedFont>
    <p:embeddedFont>
      <p:font typeface="Poppins ExtraBold" panose="00000900000000000000" pitchFamily="2" charset="0"/>
      <p:bold r:id="rId20"/>
      <p:boldItalic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ith Animation" id="{28FC0114-0B25-4FFE-8D1C-9809DAD79DA2}">
          <p14:sldIdLst>
            <p14:sldId id="547"/>
            <p14:sldId id="549"/>
            <p14:sldId id="548"/>
            <p14:sldId id="550"/>
            <p14:sldId id="551"/>
            <p14:sldId id="552"/>
          </p14:sldIdLst>
        </p14:section>
        <p14:section name="Without Animation" id="{8B86FDD1-95CF-473B-B389-78E73723E0C3}">
          <p14:sldIdLst>
            <p14:sldId id="542"/>
          </p14:sldIdLst>
        </p14:section>
        <p14:section name="Color Codes" id="{554D1B6C-38AD-4D3E-967A-B4ED5F54CC23}">
          <p14:sldIdLst>
            <p14:sldId id="546"/>
          </p14:sldIdLst>
        </p14:section>
        <p14:section name="Get More in PREMIUM" id="{E9921C45-E0D2-4BAD-BD4B-402DB7EEC83B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77" autoAdjust="0"/>
    <p:restoredTop sz="94660"/>
  </p:normalViewPr>
  <p:slideViewPr>
    <p:cSldViewPr snapToGrid="0">
      <p:cViewPr>
        <p:scale>
          <a:sx n="100" d="100"/>
          <a:sy n="100" d="100"/>
        </p:scale>
        <p:origin x="3128" y="160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D66B2-C3EF-49CC-9E91-9E66CEBCA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276504-4F8B-4967-BBB0-766B57399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CAFCE-8203-4784-B726-8051172C1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CF53C-CEEE-4E0C-BAD3-DE24B03C4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E5473-871E-43D6-AC66-AEE88B912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9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3C0C4-007D-48CE-B080-22A7699EE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E0D35-7893-4F88-92AB-D335DB621A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DF672-1EB6-4822-BCA4-DB30A28AE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889B4-01A2-42C7-85C4-211202D67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FF284-072F-4C9F-9FDD-FB6F89BBD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22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3DC75D-02D6-4220-A686-A7AC834A2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4C6C9C-8CA6-467C-B35A-28BFA091C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532F7-6612-456C-9544-157BA8068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79E22-8D54-4D00-8149-178E6A886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EACE0-3525-43F0-BD4D-16072E767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19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s Slide Square Imag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34FE95DD-1D3C-4AA8-8D7F-2C07508D663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02671" y="830770"/>
            <a:ext cx="5196364" cy="5196364"/>
          </a:xfrm>
          <a:custGeom>
            <a:avLst/>
            <a:gdLst>
              <a:gd name="connsiteX0" fmla="*/ 0 w 5196364"/>
              <a:gd name="connsiteY0" fmla="*/ 0 h 5196364"/>
              <a:gd name="connsiteX1" fmla="*/ 5196364 w 5196364"/>
              <a:gd name="connsiteY1" fmla="*/ 0 h 5196364"/>
              <a:gd name="connsiteX2" fmla="*/ 5196364 w 5196364"/>
              <a:gd name="connsiteY2" fmla="*/ 5196364 h 5196364"/>
              <a:gd name="connsiteX3" fmla="*/ 0 w 5196364"/>
              <a:gd name="connsiteY3" fmla="*/ 5196364 h 51963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96364" h="5196364">
                <a:moveTo>
                  <a:pt x="0" y="0"/>
                </a:moveTo>
                <a:lnTo>
                  <a:pt x="5196364" y="0"/>
                </a:lnTo>
                <a:lnTo>
                  <a:pt x="5196364" y="5196364"/>
                </a:lnTo>
                <a:lnTo>
                  <a:pt x="0" y="5196364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3199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s Slide Square Imag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34FE95DD-1D3C-4AA8-8D7F-2C07508D663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02671" y="830770"/>
            <a:ext cx="5196364" cy="5196364"/>
          </a:xfrm>
          <a:custGeom>
            <a:avLst/>
            <a:gdLst>
              <a:gd name="connsiteX0" fmla="*/ 0 w 5196364"/>
              <a:gd name="connsiteY0" fmla="*/ 0 h 5196364"/>
              <a:gd name="connsiteX1" fmla="*/ 5196364 w 5196364"/>
              <a:gd name="connsiteY1" fmla="*/ 0 h 5196364"/>
              <a:gd name="connsiteX2" fmla="*/ 5196364 w 5196364"/>
              <a:gd name="connsiteY2" fmla="*/ 5196364 h 5196364"/>
              <a:gd name="connsiteX3" fmla="*/ 0 w 5196364"/>
              <a:gd name="connsiteY3" fmla="*/ 5196364 h 51963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96364" h="5196364">
                <a:moveTo>
                  <a:pt x="0" y="0"/>
                </a:moveTo>
                <a:lnTo>
                  <a:pt x="5196364" y="0"/>
                </a:lnTo>
                <a:lnTo>
                  <a:pt x="5196364" y="5196364"/>
                </a:lnTo>
                <a:lnTo>
                  <a:pt x="0" y="5196364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97455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4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s Slide Square Image (No Anima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35911FE0-D6D4-4984-8C62-299D49521CA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02671" y="830770"/>
            <a:ext cx="5196364" cy="5196364"/>
          </a:xfrm>
          <a:custGeom>
            <a:avLst/>
            <a:gdLst>
              <a:gd name="connsiteX0" fmla="*/ 0 w 5196364"/>
              <a:gd name="connsiteY0" fmla="*/ 0 h 5196364"/>
              <a:gd name="connsiteX1" fmla="*/ 5196364 w 5196364"/>
              <a:gd name="connsiteY1" fmla="*/ 0 h 5196364"/>
              <a:gd name="connsiteX2" fmla="*/ 5196364 w 5196364"/>
              <a:gd name="connsiteY2" fmla="*/ 5196364 h 5196364"/>
              <a:gd name="connsiteX3" fmla="*/ 0 w 5196364"/>
              <a:gd name="connsiteY3" fmla="*/ 5196364 h 51963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96364" h="5196364">
                <a:moveTo>
                  <a:pt x="0" y="0"/>
                </a:moveTo>
                <a:lnTo>
                  <a:pt x="5196364" y="0"/>
                </a:lnTo>
                <a:lnTo>
                  <a:pt x="5196364" y="5196364"/>
                </a:lnTo>
                <a:lnTo>
                  <a:pt x="0" y="5196364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93478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3529935-4E23-4F7C-83E1-584DD7A94655}"/>
              </a:ext>
            </a:extLst>
          </p:cNvPr>
          <p:cNvSpPr/>
          <p:nvPr userDrawn="1"/>
        </p:nvSpPr>
        <p:spPr>
          <a:xfrm>
            <a:off x="101041" y="111603"/>
            <a:ext cx="11989919" cy="6634795"/>
          </a:xfrm>
          <a:custGeom>
            <a:avLst/>
            <a:gdLst>
              <a:gd name="connsiteX0" fmla="*/ 11953343 w 11989919"/>
              <a:gd name="connsiteY0" fmla="*/ 6561643 h 6634795"/>
              <a:gd name="connsiteX1" fmla="*/ 11989919 w 11989919"/>
              <a:gd name="connsiteY1" fmla="*/ 6598219 h 6634795"/>
              <a:gd name="connsiteX2" fmla="*/ 11953343 w 11989919"/>
              <a:gd name="connsiteY2" fmla="*/ 6634795 h 6634795"/>
              <a:gd name="connsiteX3" fmla="*/ 11916767 w 11989919"/>
              <a:gd name="connsiteY3" fmla="*/ 6598219 h 6634795"/>
              <a:gd name="connsiteX4" fmla="*/ 11953343 w 11989919"/>
              <a:gd name="connsiteY4" fmla="*/ 6561643 h 6634795"/>
              <a:gd name="connsiteX5" fmla="*/ 11732658 w 11989919"/>
              <a:gd name="connsiteY5" fmla="*/ 6561643 h 6634795"/>
              <a:gd name="connsiteX6" fmla="*/ 11769234 w 11989919"/>
              <a:gd name="connsiteY6" fmla="*/ 6598219 h 6634795"/>
              <a:gd name="connsiteX7" fmla="*/ 11732658 w 11989919"/>
              <a:gd name="connsiteY7" fmla="*/ 6634795 h 6634795"/>
              <a:gd name="connsiteX8" fmla="*/ 11696082 w 11989919"/>
              <a:gd name="connsiteY8" fmla="*/ 6598219 h 6634795"/>
              <a:gd name="connsiteX9" fmla="*/ 11732658 w 11989919"/>
              <a:gd name="connsiteY9" fmla="*/ 6561643 h 6634795"/>
              <a:gd name="connsiteX10" fmla="*/ 11511977 w 11989919"/>
              <a:gd name="connsiteY10" fmla="*/ 6561643 h 6634795"/>
              <a:gd name="connsiteX11" fmla="*/ 11548553 w 11989919"/>
              <a:gd name="connsiteY11" fmla="*/ 6598219 h 6634795"/>
              <a:gd name="connsiteX12" fmla="*/ 11511977 w 11989919"/>
              <a:gd name="connsiteY12" fmla="*/ 6634795 h 6634795"/>
              <a:gd name="connsiteX13" fmla="*/ 11475401 w 11989919"/>
              <a:gd name="connsiteY13" fmla="*/ 6598219 h 6634795"/>
              <a:gd name="connsiteX14" fmla="*/ 11511977 w 11989919"/>
              <a:gd name="connsiteY14" fmla="*/ 6561643 h 6634795"/>
              <a:gd name="connsiteX15" fmla="*/ 11291296 w 11989919"/>
              <a:gd name="connsiteY15" fmla="*/ 6561643 h 6634795"/>
              <a:gd name="connsiteX16" fmla="*/ 11327872 w 11989919"/>
              <a:gd name="connsiteY16" fmla="*/ 6598219 h 6634795"/>
              <a:gd name="connsiteX17" fmla="*/ 11291296 w 11989919"/>
              <a:gd name="connsiteY17" fmla="*/ 6634795 h 6634795"/>
              <a:gd name="connsiteX18" fmla="*/ 11254720 w 11989919"/>
              <a:gd name="connsiteY18" fmla="*/ 6598219 h 6634795"/>
              <a:gd name="connsiteX19" fmla="*/ 11291296 w 11989919"/>
              <a:gd name="connsiteY19" fmla="*/ 6561643 h 6634795"/>
              <a:gd name="connsiteX20" fmla="*/ 11070615 w 11989919"/>
              <a:gd name="connsiteY20" fmla="*/ 6561643 h 6634795"/>
              <a:gd name="connsiteX21" fmla="*/ 11107191 w 11989919"/>
              <a:gd name="connsiteY21" fmla="*/ 6598219 h 6634795"/>
              <a:gd name="connsiteX22" fmla="*/ 11070615 w 11989919"/>
              <a:gd name="connsiteY22" fmla="*/ 6634795 h 6634795"/>
              <a:gd name="connsiteX23" fmla="*/ 11034039 w 11989919"/>
              <a:gd name="connsiteY23" fmla="*/ 6598219 h 6634795"/>
              <a:gd name="connsiteX24" fmla="*/ 11070615 w 11989919"/>
              <a:gd name="connsiteY24" fmla="*/ 6561643 h 6634795"/>
              <a:gd name="connsiteX25" fmla="*/ 10849934 w 11989919"/>
              <a:gd name="connsiteY25" fmla="*/ 6561643 h 6634795"/>
              <a:gd name="connsiteX26" fmla="*/ 10886510 w 11989919"/>
              <a:gd name="connsiteY26" fmla="*/ 6598219 h 6634795"/>
              <a:gd name="connsiteX27" fmla="*/ 10849934 w 11989919"/>
              <a:gd name="connsiteY27" fmla="*/ 6634795 h 6634795"/>
              <a:gd name="connsiteX28" fmla="*/ 10813358 w 11989919"/>
              <a:gd name="connsiteY28" fmla="*/ 6598219 h 6634795"/>
              <a:gd name="connsiteX29" fmla="*/ 10849934 w 11989919"/>
              <a:gd name="connsiteY29" fmla="*/ 6561643 h 6634795"/>
              <a:gd name="connsiteX30" fmla="*/ 10629253 w 11989919"/>
              <a:gd name="connsiteY30" fmla="*/ 6561643 h 6634795"/>
              <a:gd name="connsiteX31" fmla="*/ 10665829 w 11989919"/>
              <a:gd name="connsiteY31" fmla="*/ 6598219 h 6634795"/>
              <a:gd name="connsiteX32" fmla="*/ 10629253 w 11989919"/>
              <a:gd name="connsiteY32" fmla="*/ 6634795 h 6634795"/>
              <a:gd name="connsiteX33" fmla="*/ 10592677 w 11989919"/>
              <a:gd name="connsiteY33" fmla="*/ 6598219 h 6634795"/>
              <a:gd name="connsiteX34" fmla="*/ 10629253 w 11989919"/>
              <a:gd name="connsiteY34" fmla="*/ 6561643 h 6634795"/>
              <a:gd name="connsiteX35" fmla="*/ 10408572 w 11989919"/>
              <a:gd name="connsiteY35" fmla="*/ 6561643 h 6634795"/>
              <a:gd name="connsiteX36" fmla="*/ 10445148 w 11989919"/>
              <a:gd name="connsiteY36" fmla="*/ 6598219 h 6634795"/>
              <a:gd name="connsiteX37" fmla="*/ 10408572 w 11989919"/>
              <a:gd name="connsiteY37" fmla="*/ 6634795 h 6634795"/>
              <a:gd name="connsiteX38" fmla="*/ 10371996 w 11989919"/>
              <a:gd name="connsiteY38" fmla="*/ 6598219 h 6634795"/>
              <a:gd name="connsiteX39" fmla="*/ 10408572 w 11989919"/>
              <a:gd name="connsiteY39" fmla="*/ 6561643 h 6634795"/>
              <a:gd name="connsiteX40" fmla="*/ 10187891 w 11989919"/>
              <a:gd name="connsiteY40" fmla="*/ 6561643 h 6634795"/>
              <a:gd name="connsiteX41" fmla="*/ 10224467 w 11989919"/>
              <a:gd name="connsiteY41" fmla="*/ 6598219 h 6634795"/>
              <a:gd name="connsiteX42" fmla="*/ 10187891 w 11989919"/>
              <a:gd name="connsiteY42" fmla="*/ 6634795 h 6634795"/>
              <a:gd name="connsiteX43" fmla="*/ 10151315 w 11989919"/>
              <a:gd name="connsiteY43" fmla="*/ 6598219 h 6634795"/>
              <a:gd name="connsiteX44" fmla="*/ 10187891 w 11989919"/>
              <a:gd name="connsiteY44" fmla="*/ 6561643 h 6634795"/>
              <a:gd name="connsiteX45" fmla="*/ 9967210 w 11989919"/>
              <a:gd name="connsiteY45" fmla="*/ 6561643 h 6634795"/>
              <a:gd name="connsiteX46" fmla="*/ 10003786 w 11989919"/>
              <a:gd name="connsiteY46" fmla="*/ 6598219 h 6634795"/>
              <a:gd name="connsiteX47" fmla="*/ 9967210 w 11989919"/>
              <a:gd name="connsiteY47" fmla="*/ 6634795 h 6634795"/>
              <a:gd name="connsiteX48" fmla="*/ 9930634 w 11989919"/>
              <a:gd name="connsiteY48" fmla="*/ 6598219 h 6634795"/>
              <a:gd name="connsiteX49" fmla="*/ 9967210 w 11989919"/>
              <a:gd name="connsiteY49" fmla="*/ 6561643 h 6634795"/>
              <a:gd name="connsiteX50" fmla="*/ 9746529 w 11989919"/>
              <a:gd name="connsiteY50" fmla="*/ 6561643 h 6634795"/>
              <a:gd name="connsiteX51" fmla="*/ 9783105 w 11989919"/>
              <a:gd name="connsiteY51" fmla="*/ 6598219 h 6634795"/>
              <a:gd name="connsiteX52" fmla="*/ 9746529 w 11989919"/>
              <a:gd name="connsiteY52" fmla="*/ 6634795 h 6634795"/>
              <a:gd name="connsiteX53" fmla="*/ 9709953 w 11989919"/>
              <a:gd name="connsiteY53" fmla="*/ 6598219 h 6634795"/>
              <a:gd name="connsiteX54" fmla="*/ 9746529 w 11989919"/>
              <a:gd name="connsiteY54" fmla="*/ 6561643 h 6634795"/>
              <a:gd name="connsiteX55" fmla="*/ 9525848 w 11989919"/>
              <a:gd name="connsiteY55" fmla="*/ 6561643 h 6634795"/>
              <a:gd name="connsiteX56" fmla="*/ 9562424 w 11989919"/>
              <a:gd name="connsiteY56" fmla="*/ 6598219 h 6634795"/>
              <a:gd name="connsiteX57" fmla="*/ 9525848 w 11989919"/>
              <a:gd name="connsiteY57" fmla="*/ 6634795 h 6634795"/>
              <a:gd name="connsiteX58" fmla="*/ 9489272 w 11989919"/>
              <a:gd name="connsiteY58" fmla="*/ 6598219 h 6634795"/>
              <a:gd name="connsiteX59" fmla="*/ 9525848 w 11989919"/>
              <a:gd name="connsiteY59" fmla="*/ 6561643 h 6634795"/>
              <a:gd name="connsiteX60" fmla="*/ 9305167 w 11989919"/>
              <a:gd name="connsiteY60" fmla="*/ 6561643 h 6634795"/>
              <a:gd name="connsiteX61" fmla="*/ 9341743 w 11989919"/>
              <a:gd name="connsiteY61" fmla="*/ 6598219 h 6634795"/>
              <a:gd name="connsiteX62" fmla="*/ 9305167 w 11989919"/>
              <a:gd name="connsiteY62" fmla="*/ 6634795 h 6634795"/>
              <a:gd name="connsiteX63" fmla="*/ 9268591 w 11989919"/>
              <a:gd name="connsiteY63" fmla="*/ 6598219 h 6634795"/>
              <a:gd name="connsiteX64" fmla="*/ 9305167 w 11989919"/>
              <a:gd name="connsiteY64" fmla="*/ 6561643 h 6634795"/>
              <a:gd name="connsiteX65" fmla="*/ 9084486 w 11989919"/>
              <a:gd name="connsiteY65" fmla="*/ 6561643 h 6634795"/>
              <a:gd name="connsiteX66" fmla="*/ 9121062 w 11989919"/>
              <a:gd name="connsiteY66" fmla="*/ 6598219 h 6634795"/>
              <a:gd name="connsiteX67" fmla="*/ 9084486 w 11989919"/>
              <a:gd name="connsiteY67" fmla="*/ 6634795 h 6634795"/>
              <a:gd name="connsiteX68" fmla="*/ 9047910 w 11989919"/>
              <a:gd name="connsiteY68" fmla="*/ 6598219 h 6634795"/>
              <a:gd name="connsiteX69" fmla="*/ 9084486 w 11989919"/>
              <a:gd name="connsiteY69" fmla="*/ 6561643 h 6634795"/>
              <a:gd name="connsiteX70" fmla="*/ 8863805 w 11989919"/>
              <a:gd name="connsiteY70" fmla="*/ 6561643 h 6634795"/>
              <a:gd name="connsiteX71" fmla="*/ 8900381 w 11989919"/>
              <a:gd name="connsiteY71" fmla="*/ 6598219 h 6634795"/>
              <a:gd name="connsiteX72" fmla="*/ 8863805 w 11989919"/>
              <a:gd name="connsiteY72" fmla="*/ 6634795 h 6634795"/>
              <a:gd name="connsiteX73" fmla="*/ 8827229 w 11989919"/>
              <a:gd name="connsiteY73" fmla="*/ 6598219 h 6634795"/>
              <a:gd name="connsiteX74" fmla="*/ 8863805 w 11989919"/>
              <a:gd name="connsiteY74" fmla="*/ 6561643 h 6634795"/>
              <a:gd name="connsiteX75" fmla="*/ 8643124 w 11989919"/>
              <a:gd name="connsiteY75" fmla="*/ 6561643 h 6634795"/>
              <a:gd name="connsiteX76" fmla="*/ 8679700 w 11989919"/>
              <a:gd name="connsiteY76" fmla="*/ 6598219 h 6634795"/>
              <a:gd name="connsiteX77" fmla="*/ 8643124 w 11989919"/>
              <a:gd name="connsiteY77" fmla="*/ 6634795 h 6634795"/>
              <a:gd name="connsiteX78" fmla="*/ 8606548 w 11989919"/>
              <a:gd name="connsiteY78" fmla="*/ 6598219 h 6634795"/>
              <a:gd name="connsiteX79" fmla="*/ 8643124 w 11989919"/>
              <a:gd name="connsiteY79" fmla="*/ 6561643 h 6634795"/>
              <a:gd name="connsiteX80" fmla="*/ 8422443 w 11989919"/>
              <a:gd name="connsiteY80" fmla="*/ 6561643 h 6634795"/>
              <a:gd name="connsiteX81" fmla="*/ 8459019 w 11989919"/>
              <a:gd name="connsiteY81" fmla="*/ 6598219 h 6634795"/>
              <a:gd name="connsiteX82" fmla="*/ 8422443 w 11989919"/>
              <a:gd name="connsiteY82" fmla="*/ 6634795 h 6634795"/>
              <a:gd name="connsiteX83" fmla="*/ 8385867 w 11989919"/>
              <a:gd name="connsiteY83" fmla="*/ 6598219 h 6634795"/>
              <a:gd name="connsiteX84" fmla="*/ 8422443 w 11989919"/>
              <a:gd name="connsiteY84" fmla="*/ 6561643 h 6634795"/>
              <a:gd name="connsiteX85" fmla="*/ 8201762 w 11989919"/>
              <a:gd name="connsiteY85" fmla="*/ 6561643 h 6634795"/>
              <a:gd name="connsiteX86" fmla="*/ 8238338 w 11989919"/>
              <a:gd name="connsiteY86" fmla="*/ 6598219 h 6634795"/>
              <a:gd name="connsiteX87" fmla="*/ 8201762 w 11989919"/>
              <a:gd name="connsiteY87" fmla="*/ 6634795 h 6634795"/>
              <a:gd name="connsiteX88" fmla="*/ 8165186 w 11989919"/>
              <a:gd name="connsiteY88" fmla="*/ 6598219 h 6634795"/>
              <a:gd name="connsiteX89" fmla="*/ 8201762 w 11989919"/>
              <a:gd name="connsiteY89" fmla="*/ 6561643 h 6634795"/>
              <a:gd name="connsiteX90" fmla="*/ 7981081 w 11989919"/>
              <a:gd name="connsiteY90" fmla="*/ 6561643 h 6634795"/>
              <a:gd name="connsiteX91" fmla="*/ 8017657 w 11989919"/>
              <a:gd name="connsiteY91" fmla="*/ 6598219 h 6634795"/>
              <a:gd name="connsiteX92" fmla="*/ 7981081 w 11989919"/>
              <a:gd name="connsiteY92" fmla="*/ 6634795 h 6634795"/>
              <a:gd name="connsiteX93" fmla="*/ 7944505 w 11989919"/>
              <a:gd name="connsiteY93" fmla="*/ 6598219 h 6634795"/>
              <a:gd name="connsiteX94" fmla="*/ 7981081 w 11989919"/>
              <a:gd name="connsiteY94" fmla="*/ 6561643 h 6634795"/>
              <a:gd name="connsiteX95" fmla="*/ 7760400 w 11989919"/>
              <a:gd name="connsiteY95" fmla="*/ 6561643 h 6634795"/>
              <a:gd name="connsiteX96" fmla="*/ 7796976 w 11989919"/>
              <a:gd name="connsiteY96" fmla="*/ 6598219 h 6634795"/>
              <a:gd name="connsiteX97" fmla="*/ 7760400 w 11989919"/>
              <a:gd name="connsiteY97" fmla="*/ 6634795 h 6634795"/>
              <a:gd name="connsiteX98" fmla="*/ 7723824 w 11989919"/>
              <a:gd name="connsiteY98" fmla="*/ 6598219 h 6634795"/>
              <a:gd name="connsiteX99" fmla="*/ 7760400 w 11989919"/>
              <a:gd name="connsiteY99" fmla="*/ 6561643 h 6634795"/>
              <a:gd name="connsiteX100" fmla="*/ 7539719 w 11989919"/>
              <a:gd name="connsiteY100" fmla="*/ 6561643 h 6634795"/>
              <a:gd name="connsiteX101" fmla="*/ 7576295 w 11989919"/>
              <a:gd name="connsiteY101" fmla="*/ 6598219 h 6634795"/>
              <a:gd name="connsiteX102" fmla="*/ 7539719 w 11989919"/>
              <a:gd name="connsiteY102" fmla="*/ 6634795 h 6634795"/>
              <a:gd name="connsiteX103" fmla="*/ 7503143 w 11989919"/>
              <a:gd name="connsiteY103" fmla="*/ 6598219 h 6634795"/>
              <a:gd name="connsiteX104" fmla="*/ 7539719 w 11989919"/>
              <a:gd name="connsiteY104" fmla="*/ 6561643 h 6634795"/>
              <a:gd name="connsiteX105" fmla="*/ 7319038 w 11989919"/>
              <a:gd name="connsiteY105" fmla="*/ 6561643 h 6634795"/>
              <a:gd name="connsiteX106" fmla="*/ 7355614 w 11989919"/>
              <a:gd name="connsiteY106" fmla="*/ 6598219 h 6634795"/>
              <a:gd name="connsiteX107" fmla="*/ 7319038 w 11989919"/>
              <a:gd name="connsiteY107" fmla="*/ 6634795 h 6634795"/>
              <a:gd name="connsiteX108" fmla="*/ 7282462 w 11989919"/>
              <a:gd name="connsiteY108" fmla="*/ 6598219 h 6634795"/>
              <a:gd name="connsiteX109" fmla="*/ 7319038 w 11989919"/>
              <a:gd name="connsiteY109" fmla="*/ 6561643 h 6634795"/>
              <a:gd name="connsiteX110" fmla="*/ 7098357 w 11989919"/>
              <a:gd name="connsiteY110" fmla="*/ 6561643 h 6634795"/>
              <a:gd name="connsiteX111" fmla="*/ 7134933 w 11989919"/>
              <a:gd name="connsiteY111" fmla="*/ 6598219 h 6634795"/>
              <a:gd name="connsiteX112" fmla="*/ 7098357 w 11989919"/>
              <a:gd name="connsiteY112" fmla="*/ 6634795 h 6634795"/>
              <a:gd name="connsiteX113" fmla="*/ 7061781 w 11989919"/>
              <a:gd name="connsiteY113" fmla="*/ 6598219 h 6634795"/>
              <a:gd name="connsiteX114" fmla="*/ 7098357 w 11989919"/>
              <a:gd name="connsiteY114" fmla="*/ 6561643 h 6634795"/>
              <a:gd name="connsiteX115" fmla="*/ 6877676 w 11989919"/>
              <a:gd name="connsiteY115" fmla="*/ 6561643 h 6634795"/>
              <a:gd name="connsiteX116" fmla="*/ 6914252 w 11989919"/>
              <a:gd name="connsiteY116" fmla="*/ 6598219 h 6634795"/>
              <a:gd name="connsiteX117" fmla="*/ 6877676 w 11989919"/>
              <a:gd name="connsiteY117" fmla="*/ 6634795 h 6634795"/>
              <a:gd name="connsiteX118" fmla="*/ 6841100 w 11989919"/>
              <a:gd name="connsiteY118" fmla="*/ 6598219 h 6634795"/>
              <a:gd name="connsiteX119" fmla="*/ 6877676 w 11989919"/>
              <a:gd name="connsiteY119" fmla="*/ 6561643 h 6634795"/>
              <a:gd name="connsiteX120" fmla="*/ 6656995 w 11989919"/>
              <a:gd name="connsiteY120" fmla="*/ 6561643 h 6634795"/>
              <a:gd name="connsiteX121" fmla="*/ 6693571 w 11989919"/>
              <a:gd name="connsiteY121" fmla="*/ 6598219 h 6634795"/>
              <a:gd name="connsiteX122" fmla="*/ 6656995 w 11989919"/>
              <a:gd name="connsiteY122" fmla="*/ 6634795 h 6634795"/>
              <a:gd name="connsiteX123" fmla="*/ 6620419 w 11989919"/>
              <a:gd name="connsiteY123" fmla="*/ 6598219 h 6634795"/>
              <a:gd name="connsiteX124" fmla="*/ 6656995 w 11989919"/>
              <a:gd name="connsiteY124" fmla="*/ 6561643 h 6634795"/>
              <a:gd name="connsiteX125" fmla="*/ 6436314 w 11989919"/>
              <a:gd name="connsiteY125" fmla="*/ 6561643 h 6634795"/>
              <a:gd name="connsiteX126" fmla="*/ 6472890 w 11989919"/>
              <a:gd name="connsiteY126" fmla="*/ 6598219 h 6634795"/>
              <a:gd name="connsiteX127" fmla="*/ 6436314 w 11989919"/>
              <a:gd name="connsiteY127" fmla="*/ 6634795 h 6634795"/>
              <a:gd name="connsiteX128" fmla="*/ 6399738 w 11989919"/>
              <a:gd name="connsiteY128" fmla="*/ 6598219 h 6634795"/>
              <a:gd name="connsiteX129" fmla="*/ 6436314 w 11989919"/>
              <a:gd name="connsiteY129" fmla="*/ 6561643 h 6634795"/>
              <a:gd name="connsiteX130" fmla="*/ 6215633 w 11989919"/>
              <a:gd name="connsiteY130" fmla="*/ 6561643 h 6634795"/>
              <a:gd name="connsiteX131" fmla="*/ 6252209 w 11989919"/>
              <a:gd name="connsiteY131" fmla="*/ 6598219 h 6634795"/>
              <a:gd name="connsiteX132" fmla="*/ 6215633 w 11989919"/>
              <a:gd name="connsiteY132" fmla="*/ 6634795 h 6634795"/>
              <a:gd name="connsiteX133" fmla="*/ 6179057 w 11989919"/>
              <a:gd name="connsiteY133" fmla="*/ 6598219 h 6634795"/>
              <a:gd name="connsiteX134" fmla="*/ 6215633 w 11989919"/>
              <a:gd name="connsiteY134" fmla="*/ 6561643 h 6634795"/>
              <a:gd name="connsiteX135" fmla="*/ 5994952 w 11989919"/>
              <a:gd name="connsiteY135" fmla="*/ 6561643 h 6634795"/>
              <a:gd name="connsiteX136" fmla="*/ 6031528 w 11989919"/>
              <a:gd name="connsiteY136" fmla="*/ 6598219 h 6634795"/>
              <a:gd name="connsiteX137" fmla="*/ 5994952 w 11989919"/>
              <a:gd name="connsiteY137" fmla="*/ 6634795 h 6634795"/>
              <a:gd name="connsiteX138" fmla="*/ 5958376 w 11989919"/>
              <a:gd name="connsiteY138" fmla="*/ 6598219 h 6634795"/>
              <a:gd name="connsiteX139" fmla="*/ 5994952 w 11989919"/>
              <a:gd name="connsiteY139" fmla="*/ 6561643 h 6634795"/>
              <a:gd name="connsiteX140" fmla="*/ 5774272 w 11989919"/>
              <a:gd name="connsiteY140" fmla="*/ 6561643 h 6634795"/>
              <a:gd name="connsiteX141" fmla="*/ 5810848 w 11989919"/>
              <a:gd name="connsiteY141" fmla="*/ 6598219 h 6634795"/>
              <a:gd name="connsiteX142" fmla="*/ 5774272 w 11989919"/>
              <a:gd name="connsiteY142" fmla="*/ 6634795 h 6634795"/>
              <a:gd name="connsiteX143" fmla="*/ 5737697 w 11989919"/>
              <a:gd name="connsiteY143" fmla="*/ 6598219 h 6634795"/>
              <a:gd name="connsiteX144" fmla="*/ 5774272 w 11989919"/>
              <a:gd name="connsiteY144" fmla="*/ 6561643 h 6634795"/>
              <a:gd name="connsiteX145" fmla="*/ 5553593 w 11989919"/>
              <a:gd name="connsiteY145" fmla="*/ 6561643 h 6634795"/>
              <a:gd name="connsiteX146" fmla="*/ 5590169 w 11989919"/>
              <a:gd name="connsiteY146" fmla="*/ 6598219 h 6634795"/>
              <a:gd name="connsiteX147" fmla="*/ 5553593 w 11989919"/>
              <a:gd name="connsiteY147" fmla="*/ 6634795 h 6634795"/>
              <a:gd name="connsiteX148" fmla="*/ 5517018 w 11989919"/>
              <a:gd name="connsiteY148" fmla="*/ 6598219 h 6634795"/>
              <a:gd name="connsiteX149" fmla="*/ 5553593 w 11989919"/>
              <a:gd name="connsiteY149" fmla="*/ 6561643 h 6634795"/>
              <a:gd name="connsiteX150" fmla="*/ 5332913 w 11989919"/>
              <a:gd name="connsiteY150" fmla="*/ 6561643 h 6634795"/>
              <a:gd name="connsiteX151" fmla="*/ 5369490 w 11989919"/>
              <a:gd name="connsiteY151" fmla="*/ 6598219 h 6634795"/>
              <a:gd name="connsiteX152" fmla="*/ 5332913 w 11989919"/>
              <a:gd name="connsiteY152" fmla="*/ 6634795 h 6634795"/>
              <a:gd name="connsiteX153" fmla="*/ 5296337 w 11989919"/>
              <a:gd name="connsiteY153" fmla="*/ 6598219 h 6634795"/>
              <a:gd name="connsiteX154" fmla="*/ 5332913 w 11989919"/>
              <a:gd name="connsiteY154" fmla="*/ 6561643 h 6634795"/>
              <a:gd name="connsiteX155" fmla="*/ 5112230 w 11989919"/>
              <a:gd name="connsiteY155" fmla="*/ 6561643 h 6634795"/>
              <a:gd name="connsiteX156" fmla="*/ 5148807 w 11989919"/>
              <a:gd name="connsiteY156" fmla="*/ 6598219 h 6634795"/>
              <a:gd name="connsiteX157" fmla="*/ 5112230 w 11989919"/>
              <a:gd name="connsiteY157" fmla="*/ 6634795 h 6634795"/>
              <a:gd name="connsiteX158" fmla="*/ 5075655 w 11989919"/>
              <a:gd name="connsiteY158" fmla="*/ 6598219 h 6634795"/>
              <a:gd name="connsiteX159" fmla="*/ 5112230 w 11989919"/>
              <a:gd name="connsiteY159" fmla="*/ 6561643 h 6634795"/>
              <a:gd name="connsiteX160" fmla="*/ 4891552 w 11989919"/>
              <a:gd name="connsiteY160" fmla="*/ 6561643 h 6634795"/>
              <a:gd name="connsiteX161" fmla="*/ 4928127 w 11989919"/>
              <a:gd name="connsiteY161" fmla="*/ 6598219 h 6634795"/>
              <a:gd name="connsiteX162" fmla="*/ 4891552 w 11989919"/>
              <a:gd name="connsiteY162" fmla="*/ 6634795 h 6634795"/>
              <a:gd name="connsiteX163" fmla="*/ 4854975 w 11989919"/>
              <a:gd name="connsiteY163" fmla="*/ 6598219 h 6634795"/>
              <a:gd name="connsiteX164" fmla="*/ 4891552 w 11989919"/>
              <a:gd name="connsiteY164" fmla="*/ 6561643 h 6634795"/>
              <a:gd name="connsiteX165" fmla="*/ 4670871 w 11989919"/>
              <a:gd name="connsiteY165" fmla="*/ 6561643 h 6634795"/>
              <a:gd name="connsiteX166" fmla="*/ 4707447 w 11989919"/>
              <a:gd name="connsiteY166" fmla="*/ 6598219 h 6634795"/>
              <a:gd name="connsiteX167" fmla="*/ 4670871 w 11989919"/>
              <a:gd name="connsiteY167" fmla="*/ 6634795 h 6634795"/>
              <a:gd name="connsiteX168" fmla="*/ 4634295 w 11989919"/>
              <a:gd name="connsiteY168" fmla="*/ 6598219 h 6634795"/>
              <a:gd name="connsiteX169" fmla="*/ 4670871 w 11989919"/>
              <a:gd name="connsiteY169" fmla="*/ 6561643 h 6634795"/>
              <a:gd name="connsiteX170" fmla="*/ 4450188 w 11989919"/>
              <a:gd name="connsiteY170" fmla="*/ 6561643 h 6634795"/>
              <a:gd name="connsiteX171" fmla="*/ 4486764 w 11989919"/>
              <a:gd name="connsiteY171" fmla="*/ 6598219 h 6634795"/>
              <a:gd name="connsiteX172" fmla="*/ 4450188 w 11989919"/>
              <a:gd name="connsiteY172" fmla="*/ 6634795 h 6634795"/>
              <a:gd name="connsiteX173" fmla="*/ 4413613 w 11989919"/>
              <a:gd name="connsiteY173" fmla="*/ 6598219 h 6634795"/>
              <a:gd name="connsiteX174" fmla="*/ 4450188 w 11989919"/>
              <a:gd name="connsiteY174" fmla="*/ 6561643 h 6634795"/>
              <a:gd name="connsiteX175" fmla="*/ 4229507 w 11989919"/>
              <a:gd name="connsiteY175" fmla="*/ 6561643 h 6634795"/>
              <a:gd name="connsiteX176" fmla="*/ 4266084 w 11989919"/>
              <a:gd name="connsiteY176" fmla="*/ 6598219 h 6634795"/>
              <a:gd name="connsiteX177" fmla="*/ 4229507 w 11989919"/>
              <a:gd name="connsiteY177" fmla="*/ 6634795 h 6634795"/>
              <a:gd name="connsiteX178" fmla="*/ 4192931 w 11989919"/>
              <a:gd name="connsiteY178" fmla="*/ 6598219 h 6634795"/>
              <a:gd name="connsiteX179" fmla="*/ 4229507 w 11989919"/>
              <a:gd name="connsiteY179" fmla="*/ 6561643 h 6634795"/>
              <a:gd name="connsiteX180" fmla="*/ 4008847 w 11989919"/>
              <a:gd name="connsiteY180" fmla="*/ 6561643 h 6634795"/>
              <a:gd name="connsiteX181" fmla="*/ 4045426 w 11989919"/>
              <a:gd name="connsiteY181" fmla="*/ 6598219 h 6634795"/>
              <a:gd name="connsiteX182" fmla="*/ 4008847 w 11989919"/>
              <a:gd name="connsiteY182" fmla="*/ 6634795 h 6634795"/>
              <a:gd name="connsiteX183" fmla="*/ 3972267 w 11989919"/>
              <a:gd name="connsiteY183" fmla="*/ 6598219 h 6634795"/>
              <a:gd name="connsiteX184" fmla="*/ 4008847 w 11989919"/>
              <a:gd name="connsiteY184" fmla="*/ 6561643 h 6634795"/>
              <a:gd name="connsiteX185" fmla="*/ 3788160 w 11989919"/>
              <a:gd name="connsiteY185" fmla="*/ 6561643 h 6634795"/>
              <a:gd name="connsiteX186" fmla="*/ 3824738 w 11989919"/>
              <a:gd name="connsiteY186" fmla="*/ 6598219 h 6634795"/>
              <a:gd name="connsiteX187" fmla="*/ 3788160 w 11989919"/>
              <a:gd name="connsiteY187" fmla="*/ 6634795 h 6634795"/>
              <a:gd name="connsiteX188" fmla="*/ 3751588 w 11989919"/>
              <a:gd name="connsiteY188" fmla="*/ 6598219 h 6634795"/>
              <a:gd name="connsiteX189" fmla="*/ 3788160 w 11989919"/>
              <a:gd name="connsiteY189" fmla="*/ 6561643 h 6634795"/>
              <a:gd name="connsiteX190" fmla="*/ 3567479 w 11989919"/>
              <a:gd name="connsiteY190" fmla="*/ 6561643 h 6634795"/>
              <a:gd name="connsiteX191" fmla="*/ 3604051 w 11989919"/>
              <a:gd name="connsiteY191" fmla="*/ 6598219 h 6634795"/>
              <a:gd name="connsiteX192" fmla="*/ 3567479 w 11989919"/>
              <a:gd name="connsiteY192" fmla="*/ 6634795 h 6634795"/>
              <a:gd name="connsiteX193" fmla="*/ 3530901 w 11989919"/>
              <a:gd name="connsiteY193" fmla="*/ 6598219 h 6634795"/>
              <a:gd name="connsiteX194" fmla="*/ 3567479 w 11989919"/>
              <a:gd name="connsiteY194" fmla="*/ 6561643 h 6634795"/>
              <a:gd name="connsiteX195" fmla="*/ 3346801 w 11989919"/>
              <a:gd name="connsiteY195" fmla="*/ 6561643 h 6634795"/>
              <a:gd name="connsiteX196" fmla="*/ 3383375 w 11989919"/>
              <a:gd name="connsiteY196" fmla="*/ 6598219 h 6634795"/>
              <a:gd name="connsiteX197" fmla="*/ 3346801 w 11989919"/>
              <a:gd name="connsiteY197" fmla="*/ 6634795 h 6634795"/>
              <a:gd name="connsiteX198" fmla="*/ 3310228 w 11989919"/>
              <a:gd name="connsiteY198" fmla="*/ 6598219 h 6634795"/>
              <a:gd name="connsiteX199" fmla="*/ 3346801 w 11989919"/>
              <a:gd name="connsiteY199" fmla="*/ 6561643 h 6634795"/>
              <a:gd name="connsiteX200" fmla="*/ 3126126 w 11989919"/>
              <a:gd name="connsiteY200" fmla="*/ 6561643 h 6634795"/>
              <a:gd name="connsiteX201" fmla="*/ 3162696 w 11989919"/>
              <a:gd name="connsiteY201" fmla="*/ 6598219 h 6634795"/>
              <a:gd name="connsiteX202" fmla="*/ 3126126 w 11989919"/>
              <a:gd name="connsiteY202" fmla="*/ 6634795 h 6634795"/>
              <a:gd name="connsiteX203" fmla="*/ 3089541 w 11989919"/>
              <a:gd name="connsiteY203" fmla="*/ 6598219 h 6634795"/>
              <a:gd name="connsiteX204" fmla="*/ 3126126 w 11989919"/>
              <a:gd name="connsiteY204" fmla="*/ 6561643 h 6634795"/>
              <a:gd name="connsiteX205" fmla="*/ 2905436 w 11989919"/>
              <a:gd name="connsiteY205" fmla="*/ 6561643 h 6634795"/>
              <a:gd name="connsiteX206" fmla="*/ 2942013 w 11989919"/>
              <a:gd name="connsiteY206" fmla="*/ 6598219 h 6634795"/>
              <a:gd name="connsiteX207" fmla="*/ 2905436 w 11989919"/>
              <a:gd name="connsiteY207" fmla="*/ 6634795 h 6634795"/>
              <a:gd name="connsiteX208" fmla="*/ 2868866 w 11989919"/>
              <a:gd name="connsiteY208" fmla="*/ 6598219 h 6634795"/>
              <a:gd name="connsiteX209" fmla="*/ 2905436 w 11989919"/>
              <a:gd name="connsiteY209" fmla="*/ 6561643 h 6634795"/>
              <a:gd name="connsiteX210" fmla="*/ 2684758 w 11989919"/>
              <a:gd name="connsiteY210" fmla="*/ 6561643 h 6634795"/>
              <a:gd name="connsiteX211" fmla="*/ 2721329 w 11989919"/>
              <a:gd name="connsiteY211" fmla="*/ 6598219 h 6634795"/>
              <a:gd name="connsiteX212" fmla="*/ 2684758 w 11989919"/>
              <a:gd name="connsiteY212" fmla="*/ 6634795 h 6634795"/>
              <a:gd name="connsiteX213" fmla="*/ 2648177 w 11989919"/>
              <a:gd name="connsiteY213" fmla="*/ 6598219 h 6634795"/>
              <a:gd name="connsiteX214" fmla="*/ 2684758 w 11989919"/>
              <a:gd name="connsiteY214" fmla="*/ 6561643 h 6634795"/>
              <a:gd name="connsiteX215" fmla="*/ 2464071 w 11989919"/>
              <a:gd name="connsiteY215" fmla="*/ 6561643 h 6634795"/>
              <a:gd name="connsiteX216" fmla="*/ 2500650 w 11989919"/>
              <a:gd name="connsiteY216" fmla="*/ 6598219 h 6634795"/>
              <a:gd name="connsiteX217" fmla="*/ 2464071 w 11989919"/>
              <a:gd name="connsiteY217" fmla="*/ 6634795 h 6634795"/>
              <a:gd name="connsiteX218" fmla="*/ 2427500 w 11989919"/>
              <a:gd name="connsiteY218" fmla="*/ 6598219 h 6634795"/>
              <a:gd name="connsiteX219" fmla="*/ 2464071 w 11989919"/>
              <a:gd name="connsiteY219" fmla="*/ 6561643 h 6634795"/>
              <a:gd name="connsiteX220" fmla="*/ 2243393 w 11989919"/>
              <a:gd name="connsiteY220" fmla="*/ 6561643 h 6634795"/>
              <a:gd name="connsiteX221" fmla="*/ 2279972 w 11989919"/>
              <a:gd name="connsiteY221" fmla="*/ 6598219 h 6634795"/>
              <a:gd name="connsiteX222" fmla="*/ 2243393 w 11989919"/>
              <a:gd name="connsiteY222" fmla="*/ 6634795 h 6634795"/>
              <a:gd name="connsiteX223" fmla="*/ 2206817 w 11989919"/>
              <a:gd name="connsiteY223" fmla="*/ 6598219 h 6634795"/>
              <a:gd name="connsiteX224" fmla="*/ 2243393 w 11989919"/>
              <a:gd name="connsiteY224" fmla="*/ 6561643 h 6634795"/>
              <a:gd name="connsiteX225" fmla="*/ 2022713 w 11989919"/>
              <a:gd name="connsiteY225" fmla="*/ 6561643 h 6634795"/>
              <a:gd name="connsiteX226" fmla="*/ 2059288 w 11989919"/>
              <a:gd name="connsiteY226" fmla="*/ 6598219 h 6634795"/>
              <a:gd name="connsiteX227" fmla="*/ 2022713 w 11989919"/>
              <a:gd name="connsiteY227" fmla="*/ 6634795 h 6634795"/>
              <a:gd name="connsiteX228" fmla="*/ 1986176 w 11989919"/>
              <a:gd name="connsiteY228" fmla="*/ 6598219 h 6634795"/>
              <a:gd name="connsiteX229" fmla="*/ 2022713 w 11989919"/>
              <a:gd name="connsiteY229" fmla="*/ 6561643 h 6634795"/>
              <a:gd name="connsiteX230" fmla="*/ 1802066 w 11989919"/>
              <a:gd name="connsiteY230" fmla="*/ 6561643 h 6634795"/>
              <a:gd name="connsiteX231" fmla="*/ 1838642 w 11989919"/>
              <a:gd name="connsiteY231" fmla="*/ 6598219 h 6634795"/>
              <a:gd name="connsiteX232" fmla="*/ 1802066 w 11989919"/>
              <a:gd name="connsiteY232" fmla="*/ 6634795 h 6634795"/>
              <a:gd name="connsiteX233" fmla="*/ 1765489 w 11989919"/>
              <a:gd name="connsiteY233" fmla="*/ 6598219 h 6634795"/>
              <a:gd name="connsiteX234" fmla="*/ 1802066 w 11989919"/>
              <a:gd name="connsiteY234" fmla="*/ 6561643 h 6634795"/>
              <a:gd name="connsiteX235" fmla="*/ 1581379 w 11989919"/>
              <a:gd name="connsiteY235" fmla="*/ 6561643 h 6634795"/>
              <a:gd name="connsiteX236" fmla="*/ 1617956 w 11989919"/>
              <a:gd name="connsiteY236" fmla="*/ 6598219 h 6634795"/>
              <a:gd name="connsiteX237" fmla="*/ 1581379 w 11989919"/>
              <a:gd name="connsiteY237" fmla="*/ 6634795 h 6634795"/>
              <a:gd name="connsiteX238" fmla="*/ 1544804 w 11989919"/>
              <a:gd name="connsiteY238" fmla="*/ 6598219 h 6634795"/>
              <a:gd name="connsiteX239" fmla="*/ 1581379 w 11989919"/>
              <a:gd name="connsiteY239" fmla="*/ 6561643 h 6634795"/>
              <a:gd name="connsiteX240" fmla="*/ 1360694 w 11989919"/>
              <a:gd name="connsiteY240" fmla="*/ 6561643 h 6634795"/>
              <a:gd name="connsiteX241" fmla="*/ 1397270 w 11989919"/>
              <a:gd name="connsiteY241" fmla="*/ 6598219 h 6634795"/>
              <a:gd name="connsiteX242" fmla="*/ 1360694 w 11989919"/>
              <a:gd name="connsiteY242" fmla="*/ 6634795 h 6634795"/>
              <a:gd name="connsiteX243" fmla="*/ 1324118 w 11989919"/>
              <a:gd name="connsiteY243" fmla="*/ 6598219 h 6634795"/>
              <a:gd name="connsiteX244" fmla="*/ 1360694 w 11989919"/>
              <a:gd name="connsiteY244" fmla="*/ 6561643 h 6634795"/>
              <a:gd name="connsiteX245" fmla="*/ 1140008 w 11989919"/>
              <a:gd name="connsiteY245" fmla="*/ 6561643 h 6634795"/>
              <a:gd name="connsiteX246" fmla="*/ 1176584 w 11989919"/>
              <a:gd name="connsiteY246" fmla="*/ 6598219 h 6634795"/>
              <a:gd name="connsiteX247" fmla="*/ 1140008 w 11989919"/>
              <a:gd name="connsiteY247" fmla="*/ 6634795 h 6634795"/>
              <a:gd name="connsiteX248" fmla="*/ 1103432 w 11989919"/>
              <a:gd name="connsiteY248" fmla="*/ 6598219 h 6634795"/>
              <a:gd name="connsiteX249" fmla="*/ 1140008 w 11989919"/>
              <a:gd name="connsiteY249" fmla="*/ 6561643 h 6634795"/>
              <a:gd name="connsiteX250" fmla="*/ 919322 w 11989919"/>
              <a:gd name="connsiteY250" fmla="*/ 6561643 h 6634795"/>
              <a:gd name="connsiteX251" fmla="*/ 955898 w 11989919"/>
              <a:gd name="connsiteY251" fmla="*/ 6598219 h 6634795"/>
              <a:gd name="connsiteX252" fmla="*/ 919322 w 11989919"/>
              <a:gd name="connsiteY252" fmla="*/ 6634795 h 6634795"/>
              <a:gd name="connsiteX253" fmla="*/ 882746 w 11989919"/>
              <a:gd name="connsiteY253" fmla="*/ 6598219 h 6634795"/>
              <a:gd name="connsiteX254" fmla="*/ 919322 w 11989919"/>
              <a:gd name="connsiteY254" fmla="*/ 6561643 h 6634795"/>
              <a:gd name="connsiteX255" fmla="*/ 698636 w 11989919"/>
              <a:gd name="connsiteY255" fmla="*/ 6561643 h 6634795"/>
              <a:gd name="connsiteX256" fmla="*/ 735211 w 11989919"/>
              <a:gd name="connsiteY256" fmla="*/ 6598219 h 6634795"/>
              <a:gd name="connsiteX257" fmla="*/ 698636 w 11989919"/>
              <a:gd name="connsiteY257" fmla="*/ 6634795 h 6634795"/>
              <a:gd name="connsiteX258" fmla="*/ 662059 w 11989919"/>
              <a:gd name="connsiteY258" fmla="*/ 6598219 h 6634795"/>
              <a:gd name="connsiteX259" fmla="*/ 698636 w 11989919"/>
              <a:gd name="connsiteY259" fmla="*/ 6561643 h 6634795"/>
              <a:gd name="connsiteX260" fmla="*/ 477949 w 11989919"/>
              <a:gd name="connsiteY260" fmla="*/ 6561643 h 6634795"/>
              <a:gd name="connsiteX261" fmla="*/ 514525 w 11989919"/>
              <a:gd name="connsiteY261" fmla="*/ 6598219 h 6634795"/>
              <a:gd name="connsiteX262" fmla="*/ 477949 w 11989919"/>
              <a:gd name="connsiteY262" fmla="*/ 6634795 h 6634795"/>
              <a:gd name="connsiteX263" fmla="*/ 441373 w 11989919"/>
              <a:gd name="connsiteY263" fmla="*/ 6598219 h 6634795"/>
              <a:gd name="connsiteX264" fmla="*/ 477949 w 11989919"/>
              <a:gd name="connsiteY264" fmla="*/ 6561643 h 6634795"/>
              <a:gd name="connsiteX265" fmla="*/ 257263 w 11989919"/>
              <a:gd name="connsiteY265" fmla="*/ 6561643 h 6634795"/>
              <a:gd name="connsiteX266" fmla="*/ 293839 w 11989919"/>
              <a:gd name="connsiteY266" fmla="*/ 6598219 h 6634795"/>
              <a:gd name="connsiteX267" fmla="*/ 257263 w 11989919"/>
              <a:gd name="connsiteY267" fmla="*/ 6634795 h 6634795"/>
              <a:gd name="connsiteX268" fmla="*/ 220687 w 11989919"/>
              <a:gd name="connsiteY268" fmla="*/ 6598219 h 6634795"/>
              <a:gd name="connsiteX269" fmla="*/ 257263 w 11989919"/>
              <a:gd name="connsiteY269" fmla="*/ 6561643 h 6634795"/>
              <a:gd name="connsiteX270" fmla="*/ 36576 w 11989919"/>
              <a:gd name="connsiteY270" fmla="*/ 6561643 h 6634795"/>
              <a:gd name="connsiteX271" fmla="*/ 73152 w 11989919"/>
              <a:gd name="connsiteY271" fmla="*/ 6598219 h 6634795"/>
              <a:gd name="connsiteX272" fmla="*/ 36576 w 11989919"/>
              <a:gd name="connsiteY272" fmla="*/ 6634795 h 6634795"/>
              <a:gd name="connsiteX273" fmla="*/ 0 w 11989919"/>
              <a:gd name="connsiteY273" fmla="*/ 6598219 h 6634795"/>
              <a:gd name="connsiteX274" fmla="*/ 36576 w 11989919"/>
              <a:gd name="connsiteY274" fmla="*/ 6561643 h 6634795"/>
              <a:gd name="connsiteX275" fmla="*/ 11953343 w 11989919"/>
              <a:gd name="connsiteY275" fmla="*/ 6349977 h 6634795"/>
              <a:gd name="connsiteX276" fmla="*/ 11989919 w 11989919"/>
              <a:gd name="connsiteY276" fmla="*/ 6386553 h 6634795"/>
              <a:gd name="connsiteX277" fmla="*/ 11953343 w 11989919"/>
              <a:gd name="connsiteY277" fmla="*/ 6423129 h 6634795"/>
              <a:gd name="connsiteX278" fmla="*/ 11916767 w 11989919"/>
              <a:gd name="connsiteY278" fmla="*/ 6386553 h 6634795"/>
              <a:gd name="connsiteX279" fmla="*/ 11953343 w 11989919"/>
              <a:gd name="connsiteY279" fmla="*/ 6349977 h 6634795"/>
              <a:gd name="connsiteX280" fmla="*/ 11732658 w 11989919"/>
              <a:gd name="connsiteY280" fmla="*/ 6349977 h 6634795"/>
              <a:gd name="connsiteX281" fmla="*/ 11769234 w 11989919"/>
              <a:gd name="connsiteY281" fmla="*/ 6386553 h 6634795"/>
              <a:gd name="connsiteX282" fmla="*/ 11732658 w 11989919"/>
              <a:gd name="connsiteY282" fmla="*/ 6423129 h 6634795"/>
              <a:gd name="connsiteX283" fmla="*/ 11696082 w 11989919"/>
              <a:gd name="connsiteY283" fmla="*/ 6386553 h 6634795"/>
              <a:gd name="connsiteX284" fmla="*/ 11732658 w 11989919"/>
              <a:gd name="connsiteY284" fmla="*/ 6349977 h 6634795"/>
              <a:gd name="connsiteX285" fmla="*/ 11511977 w 11989919"/>
              <a:gd name="connsiteY285" fmla="*/ 6349977 h 6634795"/>
              <a:gd name="connsiteX286" fmla="*/ 11548553 w 11989919"/>
              <a:gd name="connsiteY286" fmla="*/ 6386553 h 6634795"/>
              <a:gd name="connsiteX287" fmla="*/ 11511977 w 11989919"/>
              <a:gd name="connsiteY287" fmla="*/ 6423129 h 6634795"/>
              <a:gd name="connsiteX288" fmla="*/ 11475401 w 11989919"/>
              <a:gd name="connsiteY288" fmla="*/ 6386553 h 6634795"/>
              <a:gd name="connsiteX289" fmla="*/ 11511977 w 11989919"/>
              <a:gd name="connsiteY289" fmla="*/ 6349977 h 6634795"/>
              <a:gd name="connsiteX290" fmla="*/ 11291296 w 11989919"/>
              <a:gd name="connsiteY290" fmla="*/ 6349977 h 6634795"/>
              <a:gd name="connsiteX291" fmla="*/ 11327872 w 11989919"/>
              <a:gd name="connsiteY291" fmla="*/ 6386553 h 6634795"/>
              <a:gd name="connsiteX292" fmla="*/ 11291296 w 11989919"/>
              <a:gd name="connsiteY292" fmla="*/ 6423129 h 6634795"/>
              <a:gd name="connsiteX293" fmla="*/ 11254720 w 11989919"/>
              <a:gd name="connsiteY293" fmla="*/ 6386553 h 6634795"/>
              <a:gd name="connsiteX294" fmla="*/ 11291296 w 11989919"/>
              <a:gd name="connsiteY294" fmla="*/ 6349977 h 6634795"/>
              <a:gd name="connsiteX295" fmla="*/ 11070615 w 11989919"/>
              <a:gd name="connsiteY295" fmla="*/ 6349977 h 6634795"/>
              <a:gd name="connsiteX296" fmla="*/ 11107191 w 11989919"/>
              <a:gd name="connsiteY296" fmla="*/ 6386553 h 6634795"/>
              <a:gd name="connsiteX297" fmla="*/ 11070615 w 11989919"/>
              <a:gd name="connsiteY297" fmla="*/ 6423129 h 6634795"/>
              <a:gd name="connsiteX298" fmla="*/ 11034039 w 11989919"/>
              <a:gd name="connsiteY298" fmla="*/ 6386553 h 6634795"/>
              <a:gd name="connsiteX299" fmla="*/ 11070615 w 11989919"/>
              <a:gd name="connsiteY299" fmla="*/ 6349977 h 6634795"/>
              <a:gd name="connsiteX300" fmla="*/ 10849934 w 11989919"/>
              <a:gd name="connsiteY300" fmla="*/ 6349977 h 6634795"/>
              <a:gd name="connsiteX301" fmla="*/ 10886510 w 11989919"/>
              <a:gd name="connsiteY301" fmla="*/ 6386553 h 6634795"/>
              <a:gd name="connsiteX302" fmla="*/ 10849934 w 11989919"/>
              <a:gd name="connsiteY302" fmla="*/ 6423129 h 6634795"/>
              <a:gd name="connsiteX303" fmla="*/ 10813358 w 11989919"/>
              <a:gd name="connsiteY303" fmla="*/ 6386553 h 6634795"/>
              <a:gd name="connsiteX304" fmla="*/ 10849934 w 11989919"/>
              <a:gd name="connsiteY304" fmla="*/ 6349977 h 6634795"/>
              <a:gd name="connsiteX305" fmla="*/ 10629253 w 11989919"/>
              <a:gd name="connsiteY305" fmla="*/ 6349977 h 6634795"/>
              <a:gd name="connsiteX306" fmla="*/ 10665829 w 11989919"/>
              <a:gd name="connsiteY306" fmla="*/ 6386553 h 6634795"/>
              <a:gd name="connsiteX307" fmla="*/ 10629253 w 11989919"/>
              <a:gd name="connsiteY307" fmla="*/ 6423129 h 6634795"/>
              <a:gd name="connsiteX308" fmla="*/ 10592677 w 11989919"/>
              <a:gd name="connsiteY308" fmla="*/ 6386553 h 6634795"/>
              <a:gd name="connsiteX309" fmla="*/ 10629253 w 11989919"/>
              <a:gd name="connsiteY309" fmla="*/ 6349977 h 6634795"/>
              <a:gd name="connsiteX310" fmla="*/ 10408572 w 11989919"/>
              <a:gd name="connsiteY310" fmla="*/ 6349977 h 6634795"/>
              <a:gd name="connsiteX311" fmla="*/ 10445148 w 11989919"/>
              <a:gd name="connsiteY311" fmla="*/ 6386553 h 6634795"/>
              <a:gd name="connsiteX312" fmla="*/ 10408572 w 11989919"/>
              <a:gd name="connsiteY312" fmla="*/ 6423129 h 6634795"/>
              <a:gd name="connsiteX313" fmla="*/ 10371996 w 11989919"/>
              <a:gd name="connsiteY313" fmla="*/ 6386553 h 6634795"/>
              <a:gd name="connsiteX314" fmla="*/ 10408572 w 11989919"/>
              <a:gd name="connsiteY314" fmla="*/ 6349977 h 6634795"/>
              <a:gd name="connsiteX315" fmla="*/ 10187891 w 11989919"/>
              <a:gd name="connsiteY315" fmla="*/ 6349977 h 6634795"/>
              <a:gd name="connsiteX316" fmla="*/ 10224467 w 11989919"/>
              <a:gd name="connsiteY316" fmla="*/ 6386553 h 6634795"/>
              <a:gd name="connsiteX317" fmla="*/ 10187891 w 11989919"/>
              <a:gd name="connsiteY317" fmla="*/ 6423129 h 6634795"/>
              <a:gd name="connsiteX318" fmla="*/ 10151315 w 11989919"/>
              <a:gd name="connsiteY318" fmla="*/ 6386553 h 6634795"/>
              <a:gd name="connsiteX319" fmla="*/ 10187891 w 11989919"/>
              <a:gd name="connsiteY319" fmla="*/ 6349977 h 6634795"/>
              <a:gd name="connsiteX320" fmla="*/ 9967210 w 11989919"/>
              <a:gd name="connsiteY320" fmla="*/ 6349977 h 6634795"/>
              <a:gd name="connsiteX321" fmla="*/ 10003786 w 11989919"/>
              <a:gd name="connsiteY321" fmla="*/ 6386553 h 6634795"/>
              <a:gd name="connsiteX322" fmla="*/ 9967210 w 11989919"/>
              <a:gd name="connsiteY322" fmla="*/ 6423129 h 6634795"/>
              <a:gd name="connsiteX323" fmla="*/ 9930634 w 11989919"/>
              <a:gd name="connsiteY323" fmla="*/ 6386553 h 6634795"/>
              <a:gd name="connsiteX324" fmla="*/ 9967210 w 11989919"/>
              <a:gd name="connsiteY324" fmla="*/ 6349977 h 6634795"/>
              <a:gd name="connsiteX325" fmla="*/ 9746529 w 11989919"/>
              <a:gd name="connsiteY325" fmla="*/ 6349977 h 6634795"/>
              <a:gd name="connsiteX326" fmla="*/ 9783105 w 11989919"/>
              <a:gd name="connsiteY326" fmla="*/ 6386553 h 6634795"/>
              <a:gd name="connsiteX327" fmla="*/ 9746529 w 11989919"/>
              <a:gd name="connsiteY327" fmla="*/ 6423129 h 6634795"/>
              <a:gd name="connsiteX328" fmla="*/ 9709953 w 11989919"/>
              <a:gd name="connsiteY328" fmla="*/ 6386553 h 6634795"/>
              <a:gd name="connsiteX329" fmla="*/ 9746529 w 11989919"/>
              <a:gd name="connsiteY329" fmla="*/ 6349977 h 6634795"/>
              <a:gd name="connsiteX330" fmla="*/ 9525848 w 11989919"/>
              <a:gd name="connsiteY330" fmla="*/ 6349977 h 6634795"/>
              <a:gd name="connsiteX331" fmla="*/ 9562424 w 11989919"/>
              <a:gd name="connsiteY331" fmla="*/ 6386553 h 6634795"/>
              <a:gd name="connsiteX332" fmla="*/ 9525848 w 11989919"/>
              <a:gd name="connsiteY332" fmla="*/ 6423129 h 6634795"/>
              <a:gd name="connsiteX333" fmla="*/ 9489272 w 11989919"/>
              <a:gd name="connsiteY333" fmla="*/ 6386553 h 6634795"/>
              <a:gd name="connsiteX334" fmla="*/ 9525848 w 11989919"/>
              <a:gd name="connsiteY334" fmla="*/ 6349977 h 6634795"/>
              <a:gd name="connsiteX335" fmla="*/ 9305167 w 11989919"/>
              <a:gd name="connsiteY335" fmla="*/ 6349977 h 6634795"/>
              <a:gd name="connsiteX336" fmla="*/ 9341743 w 11989919"/>
              <a:gd name="connsiteY336" fmla="*/ 6386553 h 6634795"/>
              <a:gd name="connsiteX337" fmla="*/ 9305167 w 11989919"/>
              <a:gd name="connsiteY337" fmla="*/ 6423129 h 6634795"/>
              <a:gd name="connsiteX338" fmla="*/ 9268591 w 11989919"/>
              <a:gd name="connsiteY338" fmla="*/ 6386553 h 6634795"/>
              <a:gd name="connsiteX339" fmla="*/ 9305167 w 11989919"/>
              <a:gd name="connsiteY339" fmla="*/ 6349977 h 6634795"/>
              <a:gd name="connsiteX340" fmla="*/ 9084486 w 11989919"/>
              <a:gd name="connsiteY340" fmla="*/ 6349977 h 6634795"/>
              <a:gd name="connsiteX341" fmla="*/ 9121062 w 11989919"/>
              <a:gd name="connsiteY341" fmla="*/ 6386553 h 6634795"/>
              <a:gd name="connsiteX342" fmla="*/ 9084486 w 11989919"/>
              <a:gd name="connsiteY342" fmla="*/ 6423129 h 6634795"/>
              <a:gd name="connsiteX343" fmla="*/ 9047910 w 11989919"/>
              <a:gd name="connsiteY343" fmla="*/ 6386553 h 6634795"/>
              <a:gd name="connsiteX344" fmla="*/ 9084486 w 11989919"/>
              <a:gd name="connsiteY344" fmla="*/ 6349977 h 6634795"/>
              <a:gd name="connsiteX345" fmla="*/ 8863805 w 11989919"/>
              <a:gd name="connsiteY345" fmla="*/ 6349977 h 6634795"/>
              <a:gd name="connsiteX346" fmla="*/ 8900381 w 11989919"/>
              <a:gd name="connsiteY346" fmla="*/ 6386553 h 6634795"/>
              <a:gd name="connsiteX347" fmla="*/ 8863805 w 11989919"/>
              <a:gd name="connsiteY347" fmla="*/ 6423129 h 6634795"/>
              <a:gd name="connsiteX348" fmla="*/ 8827229 w 11989919"/>
              <a:gd name="connsiteY348" fmla="*/ 6386553 h 6634795"/>
              <a:gd name="connsiteX349" fmla="*/ 8863805 w 11989919"/>
              <a:gd name="connsiteY349" fmla="*/ 6349977 h 6634795"/>
              <a:gd name="connsiteX350" fmla="*/ 8643124 w 11989919"/>
              <a:gd name="connsiteY350" fmla="*/ 6349977 h 6634795"/>
              <a:gd name="connsiteX351" fmla="*/ 8679700 w 11989919"/>
              <a:gd name="connsiteY351" fmla="*/ 6386553 h 6634795"/>
              <a:gd name="connsiteX352" fmla="*/ 8643124 w 11989919"/>
              <a:gd name="connsiteY352" fmla="*/ 6423129 h 6634795"/>
              <a:gd name="connsiteX353" fmla="*/ 8606548 w 11989919"/>
              <a:gd name="connsiteY353" fmla="*/ 6386553 h 6634795"/>
              <a:gd name="connsiteX354" fmla="*/ 8643124 w 11989919"/>
              <a:gd name="connsiteY354" fmla="*/ 6349977 h 6634795"/>
              <a:gd name="connsiteX355" fmla="*/ 8422443 w 11989919"/>
              <a:gd name="connsiteY355" fmla="*/ 6349977 h 6634795"/>
              <a:gd name="connsiteX356" fmla="*/ 8459019 w 11989919"/>
              <a:gd name="connsiteY356" fmla="*/ 6386553 h 6634795"/>
              <a:gd name="connsiteX357" fmla="*/ 8422443 w 11989919"/>
              <a:gd name="connsiteY357" fmla="*/ 6423129 h 6634795"/>
              <a:gd name="connsiteX358" fmla="*/ 8385867 w 11989919"/>
              <a:gd name="connsiteY358" fmla="*/ 6386553 h 6634795"/>
              <a:gd name="connsiteX359" fmla="*/ 8422443 w 11989919"/>
              <a:gd name="connsiteY359" fmla="*/ 6349977 h 6634795"/>
              <a:gd name="connsiteX360" fmla="*/ 8201762 w 11989919"/>
              <a:gd name="connsiteY360" fmla="*/ 6349977 h 6634795"/>
              <a:gd name="connsiteX361" fmla="*/ 8238338 w 11989919"/>
              <a:gd name="connsiteY361" fmla="*/ 6386553 h 6634795"/>
              <a:gd name="connsiteX362" fmla="*/ 8201762 w 11989919"/>
              <a:gd name="connsiteY362" fmla="*/ 6423129 h 6634795"/>
              <a:gd name="connsiteX363" fmla="*/ 8165186 w 11989919"/>
              <a:gd name="connsiteY363" fmla="*/ 6386553 h 6634795"/>
              <a:gd name="connsiteX364" fmla="*/ 8201762 w 11989919"/>
              <a:gd name="connsiteY364" fmla="*/ 6349977 h 6634795"/>
              <a:gd name="connsiteX365" fmla="*/ 7981081 w 11989919"/>
              <a:gd name="connsiteY365" fmla="*/ 6349977 h 6634795"/>
              <a:gd name="connsiteX366" fmla="*/ 8017657 w 11989919"/>
              <a:gd name="connsiteY366" fmla="*/ 6386553 h 6634795"/>
              <a:gd name="connsiteX367" fmla="*/ 7981081 w 11989919"/>
              <a:gd name="connsiteY367" fmla="*/ 6423129 h 6634795"/>
              <a:gd name="connsiteX368" fmla="*/ 7944505 w 11989919"/>
              <a:gd name="connsiteY368" fmla="*/ 6386553 h 6634795"/>
              <a:gd name="connsiteX369" fmla="*/ 7981081 w 11989919"/>
              <a:gd name="connsiteY369" fmla="*/ 6349977 h 6634795"/>
              <a:gd name="connsiteX370" fmla="*/ 7760400 w 11989919"/>
              <a:gd name="connsiteY370" fmla="*/ 6349977 h 6634795"/>
              <a:gd name="connsiteX371" fmla="*/ 7796976 w 11989919"/>
              <a:gd name="connsiteY371" fmla="*/ 6386553 h 6634795"/>
              <a:gd name="connsiteX372" fmla="*/ 7760400 w 11989919"/>
              <a:gd name="connsiteY372" fmla="*/ 6423129 h 6634795"/>
              <a:gd name="connsiteX373" fmla="*/ 7723824 w 11989919"/>
              <a:gd name="connsiteY373" fmla="*/ 6386553 h 6634795"/>
              <a:gd name="connsiteX374" fmla="*/ 7760400 w 11989919"/>
              <a:gd name="connsiteY374" fmla="*/ 6349977 h 6634795"/>
              <a:gd name="connsiteX375" fmla="*/ 7539719 w 11989919"/>
              <a:gd name="connsiteY375" fmla="*/ 6349977 h 6634795"/>
              <a:gd name="connsiteX376" fmla="*/ 7576295 w 11989919"/>
              <a:gd name="connsiteY376" fmla="*/ 6386553 h 6634795"/>
              <a:gd name="connsiteX377" fmla="*/ 7539719 w 11989919"/>
              <a:gd name="connsiteY377" fmla="*/ 6423129 h 6634795"/>
              <a:gd name="connsiteX378" fmla="*/ 7503143 w 11989919"/>
              <a:gd name="connsiteY378" fmla="*/ 6386553 h 6634795"/>
              <a:gd name="connsiteX379" fmla="*/ 7539719 w 11989919"/>
              <a:gd name="connsiteY379" fmla="*/ 6349977 h 6634795"/>
              <a:gd name="connsiteX380" fmla="*/ 7319038 w 11989919"/>
              <a:gd name="connsiteY380" fmla="*/ 6349977 h 6634795"/>
              <a:gd name="connsiteX381" fmla="*/ 7355614 w 11989919"/>
              <a:gd name="connsiteY381" fmla="*/ 6386553 h 6634795"/>
              <a:gd name="connsiteX382" fmla="*/ 7319038 w 11989919"/>
              <a:gd name="connsiteY382" fmla="*/ 6423129 h 6634795"/>
              <a:gd name="connsiteX383" fmla="*/ 7282462 w 11989919"/>
              <a:gd name="connsiteY383" fmla="*/ 6386553 h 6634795"/>
              <a:gd name="connsiteX384" fmla="*/ 7319038 w 11989919"/>
              <a:gd name="connsiteY384" fmla="*/ 6349977 h 6634795"/>
              <a:gd name="connsiteX385" fmla="*/ 7098357 w 11989919"/>
              <a:gd name="connsiteY385" fmla="*/ 6349977 h 6634795"/>
              <a:gd name="connsiteX386" fmla="*/ 7134933 w 11989919"/>
              <a:gd name="connsiteY386" fmla="*/ 6386553 h 6634795"/>
              <a:gd name="connsiteX387" fmla="*/ 7098357 w 11989919"/>
              <a:gd name="connsiteY387" fmla="*/ 6423129 h 6634795"/>
              <a:gd name="connsiteX388" fmla="*/ 7061781 w 11989919"/>
              <a:gd name="connsiteY388" fmla="*/ 6386553 h 6634795"/>
              <a:gd name="connsiteX389" fmla="*/ 7098357 w 11989919"/>
              <a:gd name="connsiteY389" fmla="*/ 6349977 h 6634795"/>
              <a:gd name="connsiteX390" fmla="*/ 6877676 w 11989919"/>
              <a:gd name="connsiteY390" fmla="*/ 6349977 h 6634795"/>
              <a:gd name="connsiteX391" fmla="*/ 6914252 w 11989919"/>
              <a:gd name="connsiteY391" fmla="*/ 6386553 h 6634795"/>
              <a:gd name="connsiteX392" fmla="*/ 6877676 w 11989919"/>
              <a:gd name="connsiteY392" fmla="*/ 6423129 h 6634795"/>
              <a:gd name="connsiteX393" fmla="*/ 6841100 w 11989919"/>
              <a:gd name="connsiteY393" fmla="*/ 6386553 h 6634795"/>
              <a:gd name="connsiteX394" fmla="*/ 6877676 w 11989919"/>
              <a:gd name="connsiteY394" fmla="*/ 6349977 h 6634795"/>
              <a:gd name="connsiteX395" fmla="*/ 6656995 w 11989919"/>
              <a:gd name="connsiteY395" fmla="*/ 6349977 h 6634795"/>
              <a:gd name="connsiteX396" fmla="*/ 6693571 w 11989919"/>
              <a:gd name="connsiteY396" fmla="*/ 6386553 h 6634795"/>
              <a:gd name="connsiteX397" fmla="*/ 6656995 w 11989919"/>
              <a:gd name="connsiteY397" fmla="*/ 6423129 h 6634795"/>
              <a:gd name="connsiteX398" fmla="*/ 6620419 w 11989919"/>
              <a:gd name="connsiteY398" fmla="*/ 6386553 h 6634795"/>
              <a:gd name="connsiteX399" fmla="*/ 6656995 w 11989919"/>
              <a:gd name="connsiteY399" fmla="*/ 6349977 h 6634795"/>
              <a:gd name="connsiteX400" fmla="*/ 6436314 w 11989919"/>
              <a:gd name="connsiteY400" fmla="*/ 6349977 h 6634795"/>
              <a:gd name="connsiteX401" fmla="*/ 6472890 w 11989919"/>
              <a:gd name="connsiteY401" fmla="*/ 6386553 h 6634795"/>
              <a:gd name="connsiteX402" fmla="*/ 6436314 w 11989919"/>
              <a:gd name="connsiteY402" fmla="*/ 6423129 h 6634795"/>
              <a:gd name="connsiteX403" fmla="*/ 6399738 w 11989919"/>
              <a:gd name="connsiteY403" fmla="*/ 6386553 h 6634795"/>
              <a:gd name="connsiteX404" fmla="*/ 6436314 w 11989919"/>
              <a:gd name="connsiteY404" fmla="*/ 6349977 h 6634795"/>
              <a:gd name="connsiteX405" fmla="*/ 6215633 w 11989919"/>
              <a:gd name="connsiteY405" fmla="*/ 6349977 h 6634795"/>
              <a:gd name="connsiteX406" fmla="*/ 6252209 w 11989919"/>
              <a:gd name="connsiteY406" fmla="*/ 6386553 h 6634795"/>
              <a:gd name="connsiteX407" fmla="*/ 6215633 w 11989919"/>
              <a:gd name="connsiteY407" fmla="*/ 6423129 h 6634795"/>
              <a:gd name="connsiteX408" fmla="*/ 6179057 w 11989919"/>
              <a:gd name="connsiteY408" fmla="*/ 6386553 h 6634795"/>
              <a:gd name="connsiteX409" fmla="*/ 6215633 w 11989919"/>
              <a:gd name="connsiteY409" fmla="*/ 6349977 h 6634795"/>
              <a:gd name="connsiteX410" fmla="*/ 5994952 w 11989919"/>
              <a:gd name="connsiteY410" fmla="*/ 6349977 h 6634795"/>
              <a:gd name="connsiteX411" fmla="*/ 6031528 w 11989919"/>
              <a:gd name="connsiteY411" fmla="*/ 6386553 h 6634795"/>
              <a:gd name="connsiteX412" fmla="*/ 5994952 w 11989919"/>
              <a:gd name="connsiteY412" fmla="*/ 6423129 h 6634795"/>
              <a:gd name="connsiteX413" fmla="*/ 5958376 w 11989919"/>
              <a:gd name="connsiteY413" fmla="*/ 6386553 h 6634795"/>
              <a:gd name="connsiteX414" fmla="*/ 5994952 w 11989919"/>
              <a:gd name="connsiteY414" fmla="*/ 6349977 h 6634795"/>
              <a:gd name="connsiteX415" fmla="*/ 5774272 w 11989919"/>
              <a:gd name="connsiteY415" fmla="*/ 6349977 h 6634795"/>
              <a:gd name="connsiteX416" fmla="*/ 5810848 w 11989919"/>
              <a:gd name="connsiteY416" fmla="*/ 6386553 h 6634795"/>
              <a:gd name="connsiteX417" fmla="*/ 5774272 w 11989919"/>
              <a:gd name="connsiteY417" fmla="*/ 6423129 h 6634795"/>
              <a:gd name="connsiteX418" fmla="*/ 5737697 w 11989919"/>
              <a:gd name="connsiteY418" fmla="*/ 6386553 h 6634795"/>
              <a:gd name="connsiteX419" fmla="*/ 5774272 w 11989919"/>
              <a:gd name="connsiteY419" fmla="*/ 6349977 h 6634795"/>
              <a:gd name="connsiteX420" fmla="*/ 5553593 w 11989919"/>
              <a:gd name="connsiteY420" fmla="*/ 6349977 h 6634795"/>
              <a:gd name="connsiteX421" fmla="*/ 5590169 w 11989919"/>
              <a:gd name="connsiteY421" fmla="*/ 6386553 h 6634795"/>
              <a:gd name="connsiteX422" fmla="*/ 5553593 w 11989919"/>
              <a:gd name="connsiteY422" fmla="*/ 6423129 h 6634795"/>
              <a:gd name="connsiteX423" fmla="*/ 5517018 w 11989919"/>
              <a:gd name="connsiteY423" fmla="*/ 6386553 h 6634795"/>
              <a:gd name="connsiteX424" fmla="*/ 5553593 w 11989919"/>
              <a:gd name="connsiteY424" fmla="*/ 6349977 h 6634795"/>
              <a:gd name="connsiteX425" fmla="*/ 5332913 w 11989919"/>
              <a:gd name="connsiteY425" fmla="*/ 6349977 h 6634795"/>
              <a:gd name="connsiteX426" fmla="*/ 5369490 w 11989919"/>
              <a:gd name="connsiteY426" fmla="*/ 6386553 h 6634795"/>
              <a:gd name="connsiteX427" fmla="*/ 5332913 w 11989919"/>
              <a:gd name="connsiteY427" fmla="*/ 6423129 h 6634795"/>
              <a:gd name="connsiteX428" fmla="*/ 5296337 w 11989919"/>
              <a:gd name="connsiteY428" fmla="*/ 6386553 h 6634795"/>
              <a:gd name="connsiteX429" fmla="*/ 5332913 w 11989919"/>
              <a:gd name="connsiteY429" fmla="*/ 6349977 h 6634795"/>
              <a:gd name="connsiteX430" fmla="*/ 5112230 w 11989919"/>
              <a:gd name="connsiteY430" fmla="*/ 6349977 h 6634795"/>
              <a:gd name="connsiteX431" fmla="*/ 5148807 w 11989919"/>
              <a:gd name="connsiteY431" fmla="*/ 6386553 h 6634795"/>
              <a:gd name="connsiteX432" fmla="*/ 5112230 w 11989919"/>
              <a:gd name="connsiteY432" fmla="*/ 6423129 h 6634795"/>
              <a:gd name="connsiteX433" fmla="*/ 5075655 w 11989919"/>
              <a:gd name="connsiteY433" fmla="*/ 6386553 h 6634795"/>
              <a:gd name="connsiteX434" fmla="*/ 5112230 w 11989919"/>
              <a:gd name="connsiteY434" fmla="*/ 6349977 h 6634795"/>
              <a:gd name="connsiteX435" fmla="*/ 4891552 w 11989919"/>
              <a:gd name="connsiteY435" fmla="*/ 6349977 h 6634795"/>
              <a:gd name="connsiteX436" fmla="*/ 4928127 w 11989919"/>
              <a:gd name="connsiteY436" fmla="*/ 6386553 h 6634795"/>
              <a:gd name="connsiteX437" fmla="*/ 4891552 w 11989919"/>
              <a:gd name="connsiteY437" fmla="*/ 6423129 h 6634795"/>
              <a:gd name="connsiteX438" fmla="*/ 4854975 w 11989919"/>
              <a:gd name="connsiteY438" fmla="*/ 6386553 h 6634795"/>
              <a:gd name="connsiteX439" fmla="*/ 4891552 w 11989919"/>
              <a:gd name="connsiteY439" fmla="*/ 6349977 h 6634795"/>
              <a:gd name="connsiteX440" fmla="*/ 4670871 w 11989919"/>
              <a:gd name="connsiteY440" fmla="*/ 6349977 h 6634795"/>
              <a:gd name="connsiteX441" fmla="*/ 4707447 w 11989919"/>
              <a:gd name="connsiteY441" fmla="*/ 6386553 h 6634795"/>
              <a:gd name="connsiteX442" fmla="*/ 4670871 w 11989919"/>
              <a:gd name="connsiteY442" fmla="*/ 6423129 h 6634795"/>
              <a:gd name="connsiteX443" fmla="*/ 4634295 w 11989919"/>
              <a:gd name="connsiteY443" fmla="*/ 6386553 h 6634795"/>
              <a:gd name="connsiteX444" fmla="*/ 4670871 w 11989919"/>
              <a:gd name="connsiteY444" fmla="*/ 6349977 h 6634795"/>
              <a:gd name="connsiteX445" fmla="*/ 4450188 w 11989919"/>
              <a:gd name="connsiteY445" fmla="*/ 6349977 h 6634795"/>
              <a:gd name="connsiteX446" fmla="*/ 4486764 w 11989919"/>
              <a:gd name="connsiteY446" fmla="*/ 6386553 h 6634795"/>
              <a:gd name="connsiteX447" fmla="*/ 4450188 w 11989919"/>
              <a:gd name="connsiteY447" fmla="*/ 6423129 h 6634795"/>
              <a:gd name="connsiteX448" fmla="*/ 4413613 w 11989919"/>
              <a:gd name="connsiteY448" fmla="*/ 6386553 h 6634795"/>
              <a:gd name="connsiteX449" fmla="*/ 4450188 w 11989919"/>
              <a:gd name="connsiteY449" fmla="*/ 6349977 h 6634795"/>
              <a:gd name="connsiteX450" fmla="*/ 4229507 w 11989919"/>
              <a:gd name="connsiteY450" fmla="*/ 6349977 h 6634795"/>
              <a:gd name="connsiteX451" fmla="*/ 4266084 w 11989919"/>
              <a:gd name="connsiteY451" fmla="*/ 6386553 h 6634795"/>
              <a:gd name="connsiteX452" fmla="*/ 4229507 w 11989919"/>
              <a:gd name="connsiteY452" fmla="*/ 6423129 h 6634795"/>
              <a:gd name="connsiteX453" fmla="*/ 4192931 w 11989919"/>
              <a:gd name="connsiteY453" fmla="*/ 6386553 h 6634795"/>
              <a:gd name="connsiteX454" fmla="*/ 4229507 w 11989919"/>
              <a:gd name="connsiteY454" fmla="*/ 6349977 h 6634795"/>
              <a:gd name="connsiteX455" fmla="*/ 4008847 w 11989919"/>
              <a:gd name="connsiteY455" fmla="*/ 6349977 h 6634795"/>
              <a:gd name="connsiteX456" fmla="*/ 4045426 w 11989919"/>
              <a:gd name="connsiteY456" fmla="*/ 6386553 h 6634795"/>
              <a:gd name="connsiteX457" fmla="*/ 4008847 w 11989919"/>
              <a:gd name="connsiteY457" fmla="*/ 6423129 h 6634795"/>
              <a:gd name="connsiteX458" fmla="*/ 3972267 w 11989919"/>
              <a:gd name="connsiteY458" fmla="*/ 6386553 h 6634795"/>
              <a:gd name="connsiteX459" fmla="*/ 4008847 w 11989919"/>
              <a:gd name="connsiteY459" fmla="*/ 6349977 h 6634795"/>
              <a:gd name="connsiteX460" fmla="*/ 3788160 w 11989919"/>
              <a:gd name="connsiteY460" fmla="*/ 6349977 h 6634795"/>
              <a:gd name="connsiteX461" fmla="*/ 3824738 w 11989919"/>
              <a:gd name="connsiteY461" fmla="*/ 6386553 h 6634795"/>
              <a:gd name="connsiteX462" fmla="*/ 3788160 w 11989919"/>
              <a:gd name="connsiteY462" fmla="*/ 6423129 h 6634795"/>
              <a:gd name="connsiteX463" fmla="*/ 3751588 w 11989919"/>
              <a:gd name="connsiteY463" fmla="*/ 6386553 h 6634795"/>
              <a:gd name="connsiteX464" fmla="*/ 3788160 w 11989919"/>
              <a:gd name="connsiteY464" fmla="*/ 6349977 h 6634795"/>
              <a:gd name="connsiteX465" fmla="*/ 3567479 w 11989919"/>
              <a:gd name="connsiteY465" fmla="*/ 6349977 h 6634795"/>
              <a:gd name="connsiteX466" fmla="*/ 3604051 w 11989919"/>
              <a:gd name="connsiteY466" fmla="*/ 6386553 h 6634795"/>
              <a:gd name="connsiteX467" fmla="*/ 3567479 w 11989919"/>
              <a:gd name="connsiteY467" fmla="*/ 6423129 h 6634795"/>
              <a:gd name="connsiteX468" fmla="*/ 3530901 w 11989919"/>
              <a:gd name="connsiteY468" fmla="*/ 6386553 h 6634795"/>
              <a:gd name="connsiteX469" fmla="*/ 3567479 w 11989919"/>
              <a:gd name="connsiteY469" fmla="*/ 6349977 h 6634795"/>
              <a:gd name="connsiteX470" fmla="*/ 3346801 w 11989919"/>
              <a:gd name="connsiteY470" fmla="*/ 6349977 h 6634795"/>
              <a:gd name="connsiteX471" fmla="*/ 3383375 w 11989919"/>
              <a:gd name="connsiteY471" fmla="*/ 6386553 h 6634795"/>
              <a:gd name="connsiteX472" fmla="*/ 3346801 w 11989919"/>
              <a:gd name="connsiteY472" fmla="*/ 6423129 h 6634795"/>
              <a:gd name="connsiteX473" fmla="*/ 3310228 w 11989919"/>
              <a:gd name="connsiteY473" fmla="*/ 6386553 h 6634795"/>
              <a:gd name="connsiteX474" fmla="*/ 3346801 w 11989919"/>
              <a:gd name="connsiteY474" fmla="*/ 6349977 h 6634795"/>
              <a:gd name="connsiteX475" fmla="*/ 3126126 w 11989919"/>
              <a:gd name="connsiteY475" fmla="*/ 6349977 h 6634795"/>
              <a:gd name="connsiteX476" fmla="*/ 3162696 w 11989919"/>
              <a:gd name="connsiteY476" fmla="*/ 6386553 h 6634795"/>
              <a:gd name="connsiteX477" fmla="*/ 3126126 w 11989919"/>
              <a:gd name="connsiteY477" fmla="*/ 6423129 h 6634795"/>
              <a:gd name="connsiteX478" fmla="*/ 3089541 w 11989919"/>
              <a:gd name="connsiteY478" fmla="*/ 6386553 h 6634795"/>
              <a:gd name="connsiteX479" fmla="*/ 3126126 w 11989919"/>
              <a:gd name="connsiteY479" fmla="*/ 6349977 h 6634795"/>
              <a:gd name="connsiteX480" fmla="*/ 2905436 w 11989919"/>
              <a:gd name="connsiteY480" fmla="*/ 6349977 h 6634795"/>
              <a:gd name="connsiteX481" fmla="*/ 2942013 w 11989919"/>
              <a:gd name="connsiteY481" fmla="*/ 6386553 h 6634795"/>
              <a:gd name="connsiteX482" fmla="*/ 2905436 w 11989919"/>
              <a:gd name="connsiteY482" fmla="*/ 6423129 h 6634795"/>
              <a:gd name="connsiteX483" fmla="*/ 2868866 w 11989919"/>
              <a:gd name="connsiteY483" fmla="*/ 6386553 h 6634795"/>
              <a:gd name="connsiteX484" fmla="*/ 2905436 w 11989919"/>
              <a:gd name="connsiteY484" fmla="*/ 6349977 h 6634795"/>
              <a:gd name="connsiteX485" fmla="*/ 2684758 w 11989919"/>
              <a:gd name="connsiteY485" fmla="*/ 6349977 h 6634795"/>
              <a:gd name="connsiteX486" fmla="*/ 2721329 w 11989919"/>
              <a:gd name="connsiteY486" fmla="*/ 6386553 h 6634795"/>
              <a:gd name="connsiteX487" fmla="*/ 2684758 w 11989919"/>
              <a:gd name="connsiteY487" fmla="*/ 6423129 h 6634795"/>
              <a:gd name="connsiteX488" fmla="*/ 2648177 w 11989919"/>
              <a:gd name="connsiteY488" fmla="*/ 6386553 h 6634795"/>
              <a:gd name="connsiteX489" fmla="*/ 2684758 w 11989919"/>
              <a:gd name="connsiteY489" fmla="*/ 6349977 h 6634795"/>
              <a:gd name="connsiteX490" fmla="*/ 2464071 w 11989919"/>
              <a:gd name="connsiteY490" fmla="*/ 6349977 h 6634795"/>
              <a:gd name="connsiteX491" fmla="*/ 2500650 w 11989919"/>
              <a:gd name="connsiteY491" fmla="*/ 6386553 h 6634795"/>
              <a:gd name="connsiteX492" fmla="*/ 2464071 w 11989919"/>
              <a:gd name="connsiteY492" fmla="*/ 6423129 h 6634795"/>
              <a:gd name="connsiteX493" fmla="*/ 2427500 w 11989919"/>
              <a:gd name="connsiteY493" fmla="*/ 6386553 h 6634795"/>
              <a:gd name="connsiteX494" fmla="*/ 2464071 w 11989919"/>
              <a:gd name="connsiteY494" fmla="*/ 6349977 h 6634795"/>
              <a:gd name="connsiteX495" fmla="*/ 2243393 w 11989919"/>
              <a:gd name="connsiteY495" fmla="*/ 6349977 h 6634795"/>
              <a:gd name="connsiteX496" fmla="*/ 2279972 w 11989919"/>
              <a:gd name="connsiteY496" fmla="*/ 6386553 h 6634795"/>
              <a:gd name="connsiteX497" fmla="*/ 2243393 w 11989919"/>
              <a:gd name="connsiteY497" fmla="*/ 6423129 h 6634795"/>
              <a:gd name="connsiteX498" fmla="*/ 2206817 w 11989919"/>
              <a:gd name="connsiteY498" fmla="*/ 6386553 h 6634795"/>
              <a:gd name="connsiteX499" fmla="*/ 2243393 w 11989919"/>
              <a:gd name="connsiteY499" fmla="*/ 6349977 h 6634795"/>
              <a:gd name="connsiteX500" fmla="*/ 2022713 w 11989919"/>
              <a:gd name="connsiteY500" fmla="*/ 6349977 h 6634795"/>
              <a:gd name="connsiteX501" fmla="*/ 2059288 w 11989919"/>
              <a:gd name="connsiteY501" fmla="*/ 6386553 h 6634795"/>
              <a:gd name="connsiteX502" fmla="*/ 2022713 w 11989919"/>
              <a:gd name="connsiteY502" fmla="*/ 6423129 h 6634795"/>
              <a:gd name="connsiteX503" fmla="*/ 1986176 w 11989919"/>
              <a:gd name="connsiteY503" fmla="*/ 6386553 h 6634795"/>
              <a:gd name="connsiteX504" fmla="*/ 2022713 w 11989919"/>
              <a:gd name="connsiteY504" fmla="*/ 6349977 h 6634795"/>
              <a:gd name="connsiteX505" fmla="*/ 1802066 w 11989919"/>
              <a:gd name="connsiteY505" fmla="*/ 6349977 h 6634795"/>
              <a:gd name="connsiteX506" fmla="*/ 1838642 w 11989919"/>
              <a:gd name="connsiteY506" fmla="*/ 6386553 h 6634795"/>
              <a:gd name="connsiteX507" fmla="*/ 1802066 w 11989919"/>
              <a:gd name="connsiteY507" fmla="*/ 6423129 h 6634795"/>
              <a:gd name="connsiteX508" fmla="*/ 1765489 w 11989919"/>
              <a:gd name="connsiteY508" fmla="*/ 6386553 h 6634795"/>
              <a:gd name="connsiteX509" fmla="*/ 1802066 w 11989919"/>
              <a:gd name="connsiteY509" fmla="*/ 6349977 h 6634795"/>
              <a:gd name="connsiteX510" fmla="*/ 1581380 w 11989919"/>
              <a:gd name="connsiteY510" fmla="*/ 6349977 h 6634795"/>
              <a:gd name="connsiteX511" fmla="*/ 1617956 w 11989919"/>
              <a:gd name="connsiteY511" fmla="*/ 6386553 h 6634795"/>
              <a:gd name="connsiteX512" fmla="*/ 1581380 w 11989919"/>
              <a:gd name="connsiteY512" fmla="*/ 6423129 h 6634795"/>
              <a:gd name="connsiteX513" fmla="*/ 1544804 w 11989919"/>
              <a:gd name="connsiteY513" fmla="*/ 6386553 h 6634795"/>
              <a:gd name="connsiteX514" fmla="*/ 1581380 w 11989919"/>
              <a:gd name="connsiteY514" fmla="*/ 6349977 h 6634795"/>
              <a:gd name="connsiteX515" fmla="*/ 1360694 w 11989919"/>
              <a:gd name="connsiteY515" fmla="*/ 6349977 h 6634795"/>
              <a:gd name="connsiteX516" fmla="*/ 1397270 w 11989919"/>
              <a:gd name="connsiteY516" fmla="*/ 6386553 h 6634795"/>
              <a:gd name="connsiteX517" fmla="*/ 1360694 w 11989919"/>
              <a:gd name="connsiteY517" fmla="*/ 6423129 h 6634795"/>
              <a:gd name="connsiteX518" fmla="*/ 1324118 w 11989919"/>
              <a:gd name="connsiteY518" fmla="*/ 6386553 h 6634795"/>
              <a:gd name="connsiteX519" fmla="*/ 1360694 w 11989919"/>
              <a:gd name="connsiteY519" fmla="*/ 6349977 h 6634795"/>
              <a:gd name="connsiteX520" fmla="*/ 1140008 w 11989919"/>
              <a:gd name="connsiteY520" fmla="*/ 6349977 h 6634795"/>
              <a:gd name="connsiteX521" fmla="*/ 1176584 w 11989919"/>
              <a:gd name="connsiteY521" fmla="*/ 6386553 h 6634795"/>
              <a:gd name="connsiteX522" fmla="*/ 1140008 w 11989919"/>
              <a:gd name="connsiteY522" fmla="*/ 6423129 h 6634795"/>
              <a:gd name="connsiteX523" fmla="*/ 1103432 w 11989919"/>
              <a:gd name="connsiteY523" fmla="*/ 6386553 h 6634795"/>
              <a:gd name="connsiteX524" fmla="*/ 1140008 w 11989919"/>
              <a:gd name="connsiteY524" fmla="*/ 6349977 h 6634795"/>
              <a:gd name="connsiteX525" fmla="*/ 919322 w 11989919"/>
              <a:gd name="connsiteY525" fmla="*/ 6349977 h 6634795"/>
              <a:gd name="connsiteX526" fmla="*/ 955898 w 11989919"/>
              <a:gd name="connsiteY526" fmla="*/ 6386553 h 6634795"/>
              <a:gd name="connsiteX527" fmla="*/ 919322 w 11989919"/>
              <a:gd name="connsiteY527" fmla="*/ 6423129 h 6634795"/>
              <a:gd name="connsiteX528" fmla="*/ 882746 w 11989919"/>
              <a:gd name="connsiteY528" fmla="*/ 6386553 h 6634795"/>
              <a:gd name="connsiteX529" fmla="*/ 919322 w 11989919"/>
              <a:gd name="connsiteY529" fmla="*/ 6349977 h 6634795"/>
              <a:gd name="connsiteX530" fmla="*/ 698636 w 11989919"/>
              <a:gd name="connsiteY530" fmla="*/ 6349977 h 6634795"/>
              <a:gd name="connsiteX531" fmla="*/ 735212 w 11989919"/>
              <a:gd name="connsiteY531" fmla="*/ 6386553 h 6634795"/>
              <a:gd name="connsiteX532" fmla="*/ 698636 w 11989919"/>
              <a:gd name="connsiteY532" fmla="*/ 6423129 h 6634795"/>
              <a:gd name="connsiteX533" fmla="*/ 662060 w 11989919"/>
              <a:gd name="connsiteY533" fmla="*/ 6386553 h 6634795"/>
              <a:gd name="connsiteX534" fmla="*/ 698636 w 11989919"/>
              <a:gd name="connsiteY534" fmla="*/ 6349977 h 6634795"/>
              <a:gd name="connsiteX535" fmla="*/ 477949 w 11989919"/>
              <a:gd name="connsiteY535" fmla="*/ 6349977 h 6634795"/>
              <a:gd name="connsiteX536" fmla="*/ 514525 w 11989919"/>
              <a:gd name="connsiteY536" fmla="*/ 6386553 h 6634795"/>
              <a:gd name="connsiteX537" fmla="*/ 477949 w 11989919"/>
              <a:gd name="connsiteY537" fmla="*/ 6423129 h 6634795"/>
              <a:gd name="connsiteX538" fmla="*/ 441373 w 11989919"/>
              <a:gd name="connsiteY538" fmla="*/ 6386553 h 6634795"/>
              <a:gd name="connsiteX539" fmla="*/ 477949 w 11989919"/>
              <a:gd name="connsiteY539" fmla="*/ 6349977 h 6634795"/>
              <a:gd name="connsiteX540" fmla="*/ 257263 w 11989919"/>
              <a:gd name="connsiteY540" fmla="*/ 6349977 h 6634795"/>
              <a:gd name="connsiteX541" fmla="*/ 293839 w 11989919"/>
              <a:gd name="connsiteY541" fmla="*/ 6386553 h 6634795"/>
              <a:gd name="connsiteX542" fmla="*/ 257263 w 11989919"/>
              <a:gd name="connsiteY542" fmla="*/ 6423129 h 6634795"/>
              <a:gd name="connsiteX543" fmla="*/ 220687 w 11989919"/>
              <a:gd name="connsiteY543" fmla="*/ 6386553 h 6634795"/>
              <a:gd name="connsiteX544" fmla="*/ 257263 w 11989919"/>
              <a:gd name="connsiteY544" fmla="*/ 6349977 h 6634795"/>
              <a:gd name="connsiteX545" fmla="*/ 36577 w 11989919"/>
              <a:gd name="connsiteY545" fmla="*/ 6349977 h 6634795"/>
              <a:gd name="connsiteX546" fmla="*/ 73152 w 11989919"/>
              <a:gd name="connsiteY546" fmla="*/ 6386553 h 6634795"/>
              <a:gd name="connsiteX547" fmla="*/ 36577 w 11989919"/>
              <a:gd name="connsiteY547" fmla="*/ 6423129 h 6634795"/>
              <a:gd name="connsiteX548" fmla="*/ 0 w 11989919"/>
              <a:gd name="connsiteY548" fmla="*/ 6386553 h 6634795"/>
              <a:gd name="connsiteX549" fmla="*/ 36577 w 11989919"/>
              <a:gd name="connsiteY549" fmla="*/ 6349977 h 6634795"/>
              <a:gd name="connsiteX550" fmla="*/ 11953343 w 11989919"/>
              <a:gd name="connsiteY550" fmla="*/ 6138311 h 6634795"/>
              <a:gd name="connsiteX551" fmla="*/ 11989919 w 11989919"/>
              <a:gd name="connsiteY551" fmla="*/ 6174887 h 6634795"/>
              <a:gd name="connsiteX552" fmla="*/ 11953343 w 11989919"/>
              <a:gd name="connsiteY552" fmla="*/ 6211463 h 6634795"/>
              <a:gd name="connsiteX553" fmla="*/ 11916767 w 11989919"/>
              <a:gd name="connsiteY553" fmla="*/ 6174887 h 6634795"/>
              <a:gd name="connsiteX554" fmla="*/ 11953343 w 11989919"/>
              <a:gd name="connsiteY554" fmla="*/ 6138311 h 6634795"/>
              <a:gd name="connsiteX555" fmla="*/ 11732658 w 11989919"/>
              <a:gd name="connsiteY555" fmla="*/ 6138311 h 6634795"/>
              <a:gd name="connsiteX556" fmla="*/ 11769234 w 11989919"/>
              <a:gd name="connsiteY556" fmla="*/ 6174887 h 6634795"/>
              <a:gd name="connsiteX557" fmla="*/ 11732658 w 11989919"/>
              <a:gd name="connsiteY557" fmla="*/ 6211463 h 6634795"/>
              <a:gd name="connsiteX558" fmla="*/ 11696082 w 11989919"/>
              <a:gd name="connsiteY558" fmla="*/ 6174887 h 6634795"/>
              <a:gd name="connsiteX559" fmla="*/ 11732658 w 11989919"/>
              <a:gd name="connsiteY559" fmla="*/ 6138311 h 6634795"/>
              <a:gd name="connsiteX560" fmla="*/ 11511977 w 11989919"/>
              <a:gd name="connsiteY560" fmla="*/ 6138311 h 6634795"/>
              <a:gd name="connsiteX561" fmla="*/ 11548553 w 11989919"/>
              <a:gd name="connsiteY561" fmla="*/ 6174887 h 6634795"/>
              <a:gd name="connsiteX562" fmla="*/ 11511977 w 11989919"/>
              <a:gd name="connsiteY562" fmla="*/ 6211463 h 6634795"/>
              <a:gd name="connsiteX563" fmla="*/ 11475401 w 11989919"/>
              <a:gd name="connsiteY563" fmla="*/ 6174887 h 6634795"/>
              <a:gd name="connsiteX564" fmla="*/ 11511977 w 11989919"/>
              <a:gd name="connsiteY564" fmla="*/ 6138311 h 6634795"/>
              <a:gd name="connsiteX565" fmla="*/ 11291296 w 11989919"/>
              <a:gd name="connsiteY565" fmla="*/ 6138311 h 6634795"/>
              <a:gd name="connsiteX566" fmla="*/ 11327872 w 11989919"/>
              <a:gd name="connsiteY566" fmla="*/ 6174887 h 6634795"/>
              <a:gd name="connsiteX567" fmla="*/ 11291296 w 11989919"/>
              <a:gd name="connsiteY567" fmla="*/ 6211463 h 6634795"/>
              <a:gd name="connsiteX568" fmla="*/ 11254720 w 11989919"/>
              <a:gd name="connsiteY568" fmla="*/ 6174887 h 6634795"/>
              <a:gd name="connsiteX569" fmla="*/ 11291296 w 11989919"/>
              <a:gd name="connsiteY569" fmla="*/ 6138311 h 6634795"/>
              <a:gd name="connsiteX570" fmla="*/ 11070615 w 11989919"/>
              <a:gd name="connsiteY570" fmla="*/ 6138311 h 6634795"/>
              <a:gd name="connsiteX571" fmla="*/ 11107191 w 11989919"/>
              <a:gd name="connsiteY571" fmla="*/ 6174887 h 6634795"/>
              <a:gd name="connsiteX572" fmla="*/ 11070615 w 11989919"/>
              <a:gd name="connsiteY572" fmla="*/ 6211463 h 6634795"/>
              <a:gd name="connsiteX573" fmla="*/ 11034039 w 11989919"/>
              <a:gd name="connsiteY573" fmla="*/ 6174887 h 6634795"/>
              <a:gd name="connsiteX574" fmla="*/ 11070615 w 11989919"/>
              <a:gd name="connsiteY574" fmla="*/ 6138311 h 6634795"/>
              <a:gd name="connsiteX575" fmla="*/ 10849934 w 11989919"/>
              <a:gd name="connsiteY575" fmla="*/ 6138311 h 6634795"/>
              <a:gd name="connsiteX576" fmla="*/ 10886510 w 11989919"/>
              <a:gd name="connsiteY576" fmla="*/ 6174887 h 6634795"/>
              <a:gd name="connsiteX577" fmla="*/ 10849934 w 11989919"/>
              <a:gd name="connsiteY577" fmla="*/ 6211463 h 6634795"/>
              <a:gd name="connsiteX578" fmla="*/ 10813358 w 11989919"/>
              <a:gd name="connsiteY578" fmla="*/ 6174887 h 6634795"/>
              <a:gd name="connsiteX579" fmla="*/ 10849934 w 11989919"/>
              <a:gd name="connsiteY579" fmla="*/ 6138311 h 6634795"/>
              <a:gd name="connsiteX580" fmla="*/ 10629253 w 11989919"/>
              <a:gd name="connsiteY580" fmla="*/ 6138311 h 6634795"/>
              <a:gd name="connsiteX581" fmla="*/ 10665829 w 11989919"/>
              <a:gd name="connsiteY581" fmla="*/ 6174887 h 6634795"/>
              <a:gd name="connsiteX582" fmla="*/ 10629253 w 11989919"/>
              <a:gd name="connsiteY582" fmla="*/ 6211463 h 6634795"/>
              <a:gd name="connsiteX583" fmla="*/ 10592677 w 11989919"/>
              <a:gd name="connsiteY583" fmla="*/ 6174887 h 6634795"/>
              <a:gd name="connsiteX584" fmla="*/ 10629253 w 11989919"/>
              <a:gd name="connsiteY584" fmla="*/ 6138311 h 6634795"/>
              <a:gd name="connsiteX585" fmla="*/ 10408572 w 11989919"/>
              <a:gd name="connsiteY585" fmla="*/ 6138311 h 6634795"/>
              <a:gd name="connsiteX586" fmla="*/ 10445148 w 11989919"/>
              <a:gd name="connsiteY586" fmla="*/ 6174887 h 6634795"/>
              <a:gd name="connsiteX587" fmla="*/ 10408572 w 11989919"/>
              <a:gd name="connsiteY587" fmla="*/ 6211463 h 6634795"/>
              <a:gd name="connsiteX588" fmla="*/ 10371996 w 11989919"/>
              <a:gd name="connsiteY588" fmla="*/ 6174887 h 6634795"/>
              <a:gd name="connsiteX589" fmla="*/ 10408572 w 11989919"/>
              <a:gd name="connsiteY589" fmla="*/ 6138311 h 6634795"/>
              <a:gd name="connsiteX590" fmla="*/ 10187891 w 11989919"/>
              <a:gd name="connsiteY590" fmla="*/ 6138311 h 6634795"/>
              <a:gd name="connsiteX591" fmla="*/ 10224467 w 11989919"/>
              <a:gd name="connsiteY591" fmla="*/ 6174887 h 6634795"/>
              <a:gd name="connsiteX592" fmla="*/ 10187891 w 11989919"/>
              <a:gd name="connsiteY592" fmla="*/ 6211463 h 6634795"/>
              <a:gd name="connsiteX593" fmla="*/ 10151315 w 11989919"/>
              <a:gd name="connsiteY593" fmla="*/ 6174887 h 6634795"/>
              <a:gd name="connsiteX594" fmla="*/ 10187891 w 11989919"/>
              <a:gd name="connsiteY594" fmla="*/ 6138311 h 6634795"/>
              <a:gd name="connsiteX595" fmla="*/ 9967210 w 11989919"/>
              <a:gd name="connsiteY595" fmla="*/ 6138311 h 6634795"/>
              <a:gd name="connsiteX596" fmla="*/ 10003786 w 11989919"/>
              <a:gd name="connsiteY596" fmla="*/ 6174887 h 6634795"/>
              <a:gd name="connsiteX597" fmla="*/ 9967210 w 11989919"/>
              <a:gd name="connsiteY597" fmla="*/ 6211463 h 6634795"/>
              <a:gd name="connsiteX598" fmla="*/ 9930634 w 11989919"/>
              <a:gd name="connsiteY598" fmla="*/ 6174887 h 6634795"/>
              <a:gd name="connsiteX599" fmla="*/ 9967210 w 11989919"/>
              <a:gd name="connsiteY599" fmla="*/ 6138311 h 6634795"/>
              <a:gd name="connsiteX600" fmla="*/ 9746529 w 11989919"/>
              <a:gd name="connsiteY600" fmla="*/ 6138311 h 6634795"/>
              <a:gd name="connsiteX601" fmla="*/ 9783105 w 11989919"/>
              <a:gd name="connsiteY601" fmla="*/ 6174887 h 6634795"/>
              <a:gd name="connsiteX602" fmla="*/ 9746529 w 11989919"/>
              <a:gd name="connsiteY602" fmla="*/ 6211463 h 6634795"/>
              <a:gd name="connsiteX603" fmla="*/ 9709953 w 11989919"/>
              <a:gd name="connsiteY603" fmla="*/ 6174887 h 6634795"/>
              <a:gd name="connsiteX604" fmla="*/ 9746529 w 11989919"/>
              <a:gd name="connsiteY604" fmla="*/ 6138311 h 6634795"/>
              <a:gd name="connsiteX605" fmla="*/ 9525848 w 11989919"/>
              <a:gd name="connsiteY605" fmla="*/ 6138311 h 6634795"/>
              <a:gd name="connsiteX606" fmla="*/ 9562424 w 11989919"/>
              <a:gd name="connsiteY606" fmla="*/ 6174887 h 6634795"/>
              <a:gd name="connsiteX607" fmla="*/ 9525848 w 11989919"/>
              <a:gd name="connsiteY607" fmla="*/ 6211463 h 6634795"/>
              <a:gd name="connsiteX608" fmla="*/ 9489272 w 11989919"/>
              <a:gd name="connsiteY608" fmla="*/ 6174887 h 6634795"/>
              <a:gd name="connsiteX609" fmla="*/ 9525848 w 11989919"/>
              <a:gd name="connsiteY609" fmla="*/ 6138311 h 6634795"/>
              <a:gd name="connsiteX610" fmla="*/ 9305167 w 11989919"/>
              <a:gd name="connsiteY610" fmla="*/ 6138311 h 6634795"/>
              <a:gd name="connsiteX611" fmla="*/ 9341743 w 11989919"/>
              <a:gd name="connsiteY611" fmla="*/ 6174887 h 6634795"/>
              <a:gd name="connsiteX612" fmla="*/ 9305167 w 11989919"/>
              <a:gd name="connsiteY612" fmla="*/ 6211463 h 6634795"/>
              <a:gd name="connsiteX613" fmla="*/ 9268591 w 11989919"/>
              <a:gd name="connsiteY613" fmla="*/ 6174887 h 6634795"/>
              <a:gd name="connsiteX614" fmla="*/ 9305167 w 11989919"/>
              <a:gd name="connsiteY614" fmla="*/ 6138311 h 6634795"/>
              <a:gd name="connsiteX615" fmla="*/ 9084486 w 11989919"/>
              <a:gd name="connsiteY615" fmla="*/ 6138311 h 6634795"/>
              <a:gd name="connsiteX616" fmla="*/ 9121062 w 11989919"/>
              <a:gd name="connsiteY616" fmla="*/ 6174887 h 6634795"/>
              <a:gd name="connsiteX617" fmla="*/ 9084486 w 11989919"/>
              <a:gd name="connsiteY617" fmla="*/ 6211463 h 6634795"/>
              <a:gd name="connsiteX618" fmla="*/ 9047910 w 11989919"/>
              <a:gd name="connsiteY618" fmla="*/ 6174887 h 6634795"/>
              <a:gd name="connsiteX619" fmla="*/ 9084486 w 11989919"/>
              <a:gd name="connsiteY619" fmla="*/ 6138311 h 6634795"/>
              <a:gd name="connsiteX620" fmla="*/ 8863805 w 11989919"/>
              <a:gd name="connsiteY620" fmla="*/ 6138311 h 6634795"/>
              <a:gd name="connsiteX621" fmla="*/ 8900381 w 11989919"/>
              <a:gd name="connsiteY621" fmla="*/ 6174887 h 6634795"/>
              <a:gd name="connsiteX622" fmla="*/ 8863805 w 11989919"/>
              <a:gd name="connsiteY622" fmla="*/ 6211463 h 6634795"/>
              <a:gd name="connsiteX623" fmla="*/ 8827229 w 11989919"/>
              <a:gd name="connsiteY623" fmla="*/ 6174887 h 6634795"/>
              <a:gd name="connsiteX624" fmla="*/ 8863805 w 11989919"/>
              <a:gd name="connsiteY624" fmla="*/ 6138311 h 6634795"/>
              <a:gd name="connsiteX625" fmla="*/ 8643124 w 11989919"/>
              <a:gd name="connsiteY625" fmla="*/ 6138311 h 6634795"/>
              <a:gd name="connsiteX626" fmla="*/ 8679700 w 11989919"/>
              <a:gd name="connsiteY626" fmla="*/ 6174887 h 6634795"/>
              <a:gd name="connsiteX627" fmla="*/ 8643124 w 11989919"/>
              <a:gd name="connsiteY627" fmla="*/ 6211463 h 6634795"/>
              <a:gd name="connsiteX628" fmla="*/ 8606548 w 11989919"/>
              <a:gd name="connsiteY628" fmla="*/ 6174887 h 6634795"/>
              <a:gd name="connsiteX629" fmla="*/ 8643124 w 11989919"/>
              <a:gd name="connsiteY629" fmla="*/ 6138311 h 6634795"/>
              <a:gd name="connsiteX630" fmla="*/ 8422443 w 11989919"/>
              <a:gd name="connsiteY630" fmla="*/ 6138311 h 6634795"/>
              <a:gd name="connsiteX631" fmla="*/ 8459019 w 11989919"/>
              <a:gd name="connsiteY631" fmla="*/ 6174887 h 6634795"/>
              <a:gd name="connsiteX632" fmla="*/ 8422443 w 11989919"/>
              <a:gd name="connsiteY632" fmla="*/ 6211463 h 6634795"/>
              <a:gd name="connsiteX633" fmla="*/ 8385867 w 11989919"/>
              <a:gd name="connsiteY633" fmla="*/ 6174887 h 6634795"/>
              <a:gd name="connsiteX634" fmla="*/ 8422443 w 11989919"/>
              <a:gd name="connsiteY634" fmla="*/ 6138311 h 6634795"/>
              <a:gd name="connsiteX635" fmla="*/ 8201762 w 11989919"/>
              <a:gd name="connsiteY635" fmla="*/ 6138311 h 6634795"/>
              <a:gd name="connsiteX636" fmla="*/ 8238338 w 11989919"/>
              <a:gd name="connsiteY636" fmla="*/ 6174887 h 6634795"/>
              <a:gd name="connsiteX637" fmla="*/ 8201762 w 11989919"/>
              <a:gd name="connsiteY637" fmla="*/ 6211463 h 6634795"/>
              <a:gd name="connsiteX638" fmla="*/ 8165186 w 11989919"/>
              <a:gd name="connsiteY638" fmla="*/ 6174887 h 6634795"/>
              <a:gd name="connsiteX639" fmla="*/ 8201762 w 11989919"/>
              <a:gd name="connsiteY639" fmla="*/ 6138311 h 6634795"/>
              <a:gd name="connsiteX640" fmla="*/ 7981081 w 11989919"/>
              <a:gd name="connsiteY640" fmla="*/ 6138311 h 6634795"/>
              <a:gd name="connsiteX641" fmla="*/ 8017657 w 11989919"/>
              <a:gd name="connsiteY641" fmla="*/ 6174887 h 6634795"/>
              <a:gd name="connsiteX642" fmla="*/ 7981081 w 11989919"/>
              <a:gd name="connsiteY642" fmla="*/ 6211463 h 6634795"/>
              <a:gd name="connsiteX643" fmla="*/ 7944505 w 11989919"/>
              <a:gd name="connsiteY643" fmla="*/ 6174887 h 6634795"/>
              <a:gd name="connsiteX644" fmla="*/ 7981081 w 11989919"/>
              <a:gd name="connsiteY644" fmla="*/ 6138311 h 6634795"/>
              <a:gd name="connsiteX645" fmla="*/ 7760400 w 11989919"/>
              <a:gd name="connsiteY645" fmla="*/ 6138311 h 6634795"/>
              <a:gd name="connsiteX646" fmla="*/ 7796976 w 11989919"/>
              <a:gd name="connsiteY646" fmla="*/ 6174887 h 6634795"/>
              <a:gd name="connsiteX647" fmla="*/ 7760400 w 11989919"/>
              <a:gd name="connsiteY647" fmla="*/ 6211463 h 6634795"/>
              <a:gd name="connsiteX648" fmla="*/ 7723824 w 11989919"/>
              <a:gd name="connsiteY648" fmla="*/ 6174887 h 6634795"/>
              <a:gd name="connsiteX649" fmla="*/ 7760400 w 11989919"/>
              <a:gd name="connsiteY649" fmla="*/ 6138311 h 6634795"/>
              <a:gd name="connsiteX650" fmla="*/ 7539719 w 11989919"/>
              <a:gd name="connsiteY650" fmla="*/ 6138311 h 6634795"/>
              <a:gd name="connsiteX651" fmla="*/ 7576295 w 11989919"/>
              <a:gd name="connsiteY651" fmla="*/ 6174887 h 6634795"/>
              <a:gd name="connsiteX652" fmla="*/ 7539719 w 11989919"/>
              <a:gd name="connsiteY652" fmla="*/ 6211463 h 6634795"/>
              <a:gd name="connsiteX653" fmla="*/ 7503143 w 11989919"/>
              <a:gd name="connsiteY653" fmla="*/ 6174887 h 6634795"/>
              <a:gd name="connsiteX654" fmla="*/ 7539719 w 11989919"/>
              <a:gd name="connsiteY654" fmla="*/ 6138311 h 6634795"/>
              <a:gd name="connsiteX655" fmla="*/ 7319038 w 11989919"/>
              <a:gd name="connsiteY655" fmla="*/ 6138311 h 6634795"/>
              <a:gd name="connsiteX656" fmla="*/ 7355614 w 11989919"/>
              <a:gd name="connsiteY656" fmla="*/ 6174887 h 6634795"/>
              <a:gd name="connsiteX657" fmla="*/ 7319038 w 11989919"/>
              <a:gd name="connsiteY657" fmla="*/ 6211463 h 6634795"/>
              <a:gd name="connsiteX658" fmla="*/ 7282462 w 11989919"/>
              <a:gd name="connsiteY658" fmla="*/ 6174887 h 6634795"/>
              <a:gd name="connsiteX659" fmla="*/ 7319038 w 11989919"/>
              <a:gd name="connsiteY659" fmla="*/ 6138311 h 6634795"/>
              <a:gd name="connsiteX660" fmla="*/ 7098357 w 11989919"/>
              <a:gd name="connsiteY660" fmla="*/ 6138311 h 6634795"/>
              <a:gd name="connsiteX661" fmla="*/ 7134933 w 11989919"/>
              <a:gd name="connsiteY661" fmla="*/ 6174887 h 6634795"/>
              <a:gd name="connsiteX662" fmla="*/ 7098357 w 11989919"/>
              <a:gd name="connsiteY662" fmla="*/ 6211463 h 6634795"/>
              <a:gd name="connsiteX663" fmla="*/ 7061781 w 11989919"/>
              <a:gd name="connsiteY663" fmla="*/ 6174887 h 6634795"/>
              <a:gd name="connsiteX664" fmla="*/ 7098357 w 11989919"/>
              <a:gd name="connsiteY664" fmla="*/ 6138311 h 6634795"/>
              <a:gd name="connsiteX665" fmla="*/ 6877676 w 11989919"/>
              <a:gd name="connsiteY665" fmla="*/ 6138311 h 6634795"/>
              <a:gd name="connsiteX666" fmla="*/ 6914252 w 11989919"/>
              <a:gd name="connsiteY666" fmla="*/ 6174887 h 6634795"/>
              <a:gd name="connsiteX667" fmla="*/ 6877676 w 11989919"/>
              <a:gd name="connsiteY667" fmla="*/ 6211463 h 6634795"/>
              <a:gd name="connsiteX668" fmla="*/ 6841100 w 11989919"/>
              <a:gd name="connsiteY668" fmla="*/ 6174887 h 6634795"/>
              <a:gd name="connsiteX669" fmla="*/ 6877676 w 11989919"/>
              <a:gd name="connsiteY669" fmla="*/ 6138311 h 6634795"/>
              <a:gd name="connsiteX670" fmla="*/ 6656995 w 11989919"/>
              <a:gd name="connsiteY670" fmla="*/ 6138311 h 6634795"/>
              <a:gd name="connsiteX671" fmla="*/ 6693571 w 11989919"/>
              <a:gd name="connsiteY671" fmla="*/ 6174887 h 6634795"/>
              <a:gd name="connsiteX672" fmla="*/ 6656995 w 11989919"/>
              <a:gd name="connsiteY672" fmla="*/ 6211463 h 6634795"/>
              <a:gd name="connsiteX673" fmla="*/ 6620419 w 11989919"/>
              <a:gd name="connsiteY673" fmla="*/ 6174887 h 6634795"/>
              <a:gd name="connsiteX674" fmla="*/ 6656995 w 11989919"/>
              <a:gd name="connsiteY674" fmla="*/ 6138311 h 6634795"/>
              <a:gd name="connsiteX675" fmla="*/ 6436314 w 11989919"/>
              <a:gd name="connsiteY675" fmla="*/ 6138311 h 6634795"/>
              <a:gd name="connsiteX676" fmla="*/ 6472890 w 11989919"/>
              <a:gd name="connsiteY676" fmla="*/ 6174887 h 6634795"/>
              <a:gd name="connsiteX677" fmla="*/ 6436314 w 11989919"/>
              <a:gd name="connsiteY677" fmla="*/ 6211463 h 6634795"/>
              <a:gd name="connsiteX678" fmla="*/ 6399738 w 11989919"/>
              <a:gd name="connsiteY678" fmla="*/ 6174887 h 6634795"/>
              <a:gd name="connsiteX679" fmla="*/ 6436314 w 11989919"/>
              <a:gd name="connsiteY679" fmla="*/ 6138311 h 6634795"/>
              <a:gd name="connsiteX680" fmla="*/ 6215633 w 11989919"/>
              <a:gd name="connsiteY680" fmla="*/ 6138311 h 6634795"/>
              <a:gd name="connsiteX681" fmla="*/ 6252209 w 11989919"/>
              <a:gd name="connsiteY681" fmla="*/ 6174887 h 6634795"/>
              <a:gd name="connsiteX682" fmla="*/ 6215633 w 11989919"/>
              <a:gd name="connsiteY682" fmla="*/ 6211463 h 6634795"/>
              <a:gd name="connsiteX683" fmla="*/ 6179057 w 11989919"/>
              <a:gd name="connsiteY683" fmla="*/ 6174887 h 6634795"/>
              <a:gd name="connsiteX684" fmla="*/ 6215633 w 11989919"/>
              <a:gd name="connsiteY684" fmla="*/ 6138311 h 6634795"/>
              <a:gd name="connsiteX685" fmla="*/ 5994952 w 11989919"/>
              <a:gd name="connsiteY685" fmla="*/ 6138311 h 6634795"/>
              <a:gd name="connsiteX686" fmla="*/ 6031528 w 11989919"/>
              <a:gd name="connsiteY686" fmla="*/ 6174887 h 6634795"/>
              <a:gd name="connsiteX687" fmla="*/ 5994952 w 11989919"/>
              <a:gd name="connsiteY687" fmla="*/ 6211463 h 6634795"/>
              <a:gd name="connsiteX688" fmla="*/ 5958376 w 11989919"/>
              <a:gd name="connsiteY688" fmla="*/ 6174887 h 6634795"/>
              <a:gd name="connsiteX689" fmla="*/ 5994952 w 11989919"/>
              <a:gd name="connsiteY689" fmla="*/ 6138311 h 6634795"/>
              <a:gd name="connsiteX690" fmla="*/ 5774272 w 11989919"/>
              <a:gd name="connsiteY690" fmla="*/ 6138311 h 6634795"/>
              <a:gd name="connsiteX691" fmla="*/ 5810848 w 11989919"/>
              <a:gd name="connsiteY691" fmla="*/ 6174887 h 6634795"/>
              <a:gd name="connsiteX692" fmla="*/ 5774272 w 11989919"/>
              <a:gd name="connsiteY692" fmla="*/ 6211463 h 6634795"/>
              <a:gd name="connsiteX693" fmla="*/ 5737697 w 11989919"/>
              <a:gd name="connsiteY693" fmla="*/ 6174887 h 6634795"/>
              <a:gd name="connsiteX694" fmla="*/ 5774272 w 11989919"/>
              <a:gd name="connsiteY694" fmla="*/ 6138311 h 6634795"/>
              <a:gd name="connsiteX695" fmla="*/ 5553593 w 11989919"/>
              <a:gd name="connsiteY695" fmla="*/ 6138311 h 6634795"/>
              <a:gd name="connsiteX696" fmla="*/ 5590169 w 11989919"/>
              <a:gd name="connsiteY696" fmla="*/ 6174887 h 6634795"/>
              <a:gd name="connsiteX697" fmla="*/ 5553593 w 11989919"/>
              <a:gd name="connsiteY697" fmla="*/ 6211463 h 6634795"/>
              <a:gd name="connsiteX698" fmla="*/ 5517018 w 11989919"/>
              <a:gd name="connsiteY698" fmla="*/ 6174887 h 6634795"/>
              <a:gd name="connsiteX699" fmla="*/ 5553593 w 11989919"/>
              <a:gd name="connsiteY699" fmla="*/ 6138311 h 6634795"/>
              <a:gd name="connsiteX700" fmla="*/ 5332913 w 11989919"/>
              <a:gd name="connsiteY700" fmla="*/ 6138311 h 6634795"/>
              <a:gd name="connsiteX701" fmla="*/ 5369490 w 11989919"/>
              <a:gd name="connsiteY701" fmla="*/ 6174887 h 6634795"/>
              <a:gd name="connsiteX702" fmla="*/ 5332913 w 11989919"/>
              <a:gd name="connsiteY702" fmla="*/ 6211463 h 6634795"/>
              <a:gd name="connsiteX703" fmla="*/ 5296337 w 11989919"/>
              <a:gd name="connsiteY703" fmla="*/ 6174887 h 6634795"/>
              <a:gd name="connsiteX704" fmla="*/ 5332913 w 11989919"/>
              <a:gd name="connsiteY704" fmla="*/ 6138311 h 6634795"/>
              <a:gd name="connsiteX705" fmla="*/ 5112230 w 11989919"/>
              <a:gd name="connsiteY705" fmla="*/ 6138311 h 6634795"/>
              <a:gd name="connsiteX706" fmla="*/ 5148807 w 11989919"/>
              <a:gd name="connsiteY706" fmla="*/ 6174887 h 6634795"/>
              <a:gd name="connsiteX707" fmla="*/ 5112230 w 11989919"/>
              <a:gd name="connsiteY707" fmla="*/ 6211463 h 6634795"/>
              <a:gd name="connsiteX708" fmla="*/ 5075655 w 11989919"/>
              <a:gd name="connsiteY708" fmla="*/ 6174887 h 6634795"/>
              <a:gd name="connsiteX709" fmla="*/ 5112230 w 11989919"/>
              <a:gd name="connsiteY709" fmla="*/ 6138311 h 6634795"/>
              <a:gd name="connsiteX710" fmla="*/ 4891552 w 11989919"/>
              <a:gd name="connsiteY710" fmla="*/ 6138311 h 6634795"/>
              <a:gd name="connsiteX711" fmla="*/ 4928127 w 11989919"/>
              <a:gd name="connsiteY711" fmla="*/ 6174887 h 6634795"/>
              <a:gd name="connsiteX712" fmla="*/ 4891552 w 11989919"/>
              <a:gd name="connsiteY712" fmla="*/ 6211463 h 6634795"/>
              <a:gd name="connsiteX713" fmla="*/ 4854975 w 11989919"/>
              <a:gd name="connsiteY713" fmla="*/ 6174887 h 6634795"/>
              <a:gd name="connsiteX714" fmla="*/ 4891552 w 11989919"/>
              <a:gd name="connsiteY714" fmla="*/ 6138311 h 6634795"/>
              <a:gd name="connsiteX715" fmla="*/ 4670871 w 11989919"/>
              <a:gd name="connsiteY715" fmla="*/ 6138311 h 6634795"/>
              <a:gd name="connsiteX716" fmla="*/ 4707447 w 11989919"/>
              <a:gd name="connsiteY716" fmla="*/ 6174887 h 6634795"/>
              <a:gd name="connsiteX717" fmla="*/ 4670871 w 11989919"/>
              <a:gd name="connsiteY717" fmla="*/ 6211463 h 6634795"/>
              <a:gd name="connsiteX718" fmla="*/ 4634295 w 11989919"/>
              <a:gd name="connsiteY718" fmla="*/ 6174887 h 6634795"/>
              <a:gd name="connsiteX719" fmla="*/ 4670871 w 11989919"/>
              <a:gd name="connsiteY719" fmla="*/ 6138311 h 6634795"/>
              <a:gd name="connsiteX720" fmla="*/ 4450188 w 11989919"/>
              <a:gd name="connsiteY720" fmla="*/ 6138311 h 6634795"/>
              <a:gd name="connsiteX721" fmla="*/ 4486764 w 11989919"/>
              <a:gd name="connsiteY721" fmla="*/ 6174887 h 6634795"/>
              <a:gd name="connsiteX722" fmla="*/ 4450188 w 11989919"/>
              <a:gd name="connsiteY722" fmla="*/ 6211463 h 6634795"/>
              <a:gd name="connsiteX723" fmla="*/ 4413613 w 11989919"/>
              <a:gd name="connsiteY723" fmla="*/ 6174887 h 6634795"/>
              <a:gd name="connsiteX724" fmla="*/ 4450188 w 11989919"/>
              <a:gd name="connsiteY724" fmla="*/ 6138311 h 6634795"/>
              <a:gd name="connsiteX725" fmla="*/ 4229507 w 11989919"/>
              <a:gd name="connsiteY725" fmla="*/ 6138311 h 6634795"/>
              <a:gd name="connsiteX726" fmla="*/ 4266084 w 11989919"/>
              <a:gd name="connsiteY726" fmla="*/ 6174887 h 6634795"/>
              <a:gd name="connsiteX727" fmla="*/ 4229507 w 11989919"/>
              <a:gd name="connsiteY727" fmla="*/ 6211463 h 6634795"/>
              <a:gd name="connsiteX728" fmla="*/ 4192931 w 11989919"/>
              <a:gd name="connsiteY728" fmla="*/ 6174887 h 6634795"/>
              <a:gd name="connsiteX729" fmla="*/ 4229507 w 11989919"/>
              <a:gd name="connsiteY729" fmla="*/ 6138311 h 6634795"/>
              <a:gd name="connsiteX730" fmla="*/ 4008847 w 11989919"/>
              <a:gd name="connsiteY730" fmla="*/ 6138311 h 6634795"/>
              <a:gd name="connsiteX731" fmla="*/ 4045426 w 11989919"/>
              <a:gd name="connsiteY731" fmla="*/ 6174887 h 6634795"/>
              <a:gd name="connsiteX732" fmla="*/ 4008847 w 11989919"/>
              <a:gd name="connsiteY732" fmla="*/ 6211463 h 6634795"/>
              <a:gd name="connsiteX733" fmla="*/ 3972267 w 11989919"/>
              <a:gd name="connsiteY733" fmla="*/ 6174887 h 6634795"/>
              <a:gd name="connsiteX734" fmla="*/ 4008847 w 11989919"/>
              <a:gd name="connsiteY734" fmla="*/ 6138311 h 6634795"/>
              <a:gd name="connsiteX735" fmla="*/ 3788165 w 11989919"/>
              <a:gd name="connsiteY735" fmla="*/ 6138311 h 6634795"/>
              <a:gd name="connsiteX736" fmla="*/ 3824738 w 11989919"/>
              <a:gd name="connsiteY736" fmla="*/ 6174887 h 6634795"/>
              <a:gd name="connsiteX737" fmla="*/ 3788165 w 11989919"/>
              <a:gd name="connsiteY737" fmla="*/ 6211463 h 6634795"/>
              <a:gd name="connsiteX738" fmla="*/ 3751588 w 11989919"/>
              <a:gd name="connsiteY738" fmla="*/ 6174887 h 6634795"/>
              <a:gd name="connsiteX739" fmla="*/ 3788165 w 11989919"/>
              <a:gd name="connsiteY739" fmla="*/ 6138311 h 6634795"/>
              <a:gd name="connsiteX740" fmla="*/ 3567479 w 11989919"/>
              <a:gd name="connsiteY740" fmla="*/ 6138311 h 6634795"/>
              <a:gd name="connsiteX741" fmla="*/ 3604051 w 11989919"/>
              <a:gd name="connsiteY741" fmla="*/ 6174887 h 6634795"/>
              <a:gd name="connsiteX742" fmla="*/ 3567479 w 11989919"/>
              <a:gd name="connsiteY742" fmla="*/ 6211463 h 6634795"/>
              <a:gd name="connsiteX743" fmla="*/ 3530901 w 11989919"/>
              <a:gd name="connsiteY743" fmla="*/ 6174887 h 6634795"/>
              <a:gd name="connsiteX744" fmla="*/ 3567479 w 11989919"/>
              <a:gd name="connsiteY744" fmla="*/ 6138311 h 6634795"/>
              <a:gd name="connsiteX745" fmla="*/ 3346801 w 11989919"/>
              <a:gd name="connsiteY745" fmla="*/ 6138311 h 6634795"/>
              <a:gd name="connsiteX746" fmla="*/ 3383375 w 11989919"/>
              <a:gd name="connsiteY746" fmla="*/ 6174887 h 6634795"/>
              <a:gd name="connsiteX747" fmla="*/ 3346801 w 11989919"/>
              <a:gd name="connsiteY747" fmla="*/ 6211463 h 6634795"/>
              <a:gd name="connsiteX748" fmla="*/ 3310228 w 11989919"/>
              <a:gd name="connsiteY748" fmla="*/ 6174887 h 6634795"/>
              <a:gd name="connsiteX749" fmla="*/ 3346801 w 11989919"/>
              <a:gd name="connsiteY749" fmla="*/ 6138311 h 6634795"/>
              <a:gd name="connsiteX750" fmla="*/ 3126126 w 11989919"/>
              <a:gd name="connsiteY750" fmla="*/ 6138311 h 6634795"/>
              <a:gd name="connsiteX751" fmla="*/ 3162696 w 11989919"/>
              <a:gd name="connsiteY751" fmla="*/ 6174887 h 6634795"/>
              <a:gd name="connsiteX752" fmla="*/ 3126126 w 11989919"/>
              <a:gd name="connsiteY752" fmla="*/ 6211463 h 6634795"/>
              <a:gd name="connsiteX753" fmla="*/ 3089541 w 11989919"/>
              <a:gd name="connsiteY753" fmla="*/ 6174887 h 6634795"/>
              <a:gd name="connsiteX754" fmla="*/ 3126126 w 11989919"/>
              <a:gd name="connsiteY754" fmla="*/ 6138311 h 6634795"/>
              <a:gd name="connsiteX755" fmla="*/ 2905436 w 11989919"/>
              <a:gd name="connsiteY755" fmla="*/ 6138311 h 6634795"/>
              <a:gd name="connsiteX756" fmla="*/ 2942013 w 11989919"/>
              <a:gd name="connsiteY756" fmla="*/ 6174887 h 6634795"/>
              <a:gd name="connsiteX757" fmla="*/ 2905436 w 11989919"/>
              <a:gd name="connsiteY757" fmla="*/ 6211463 h 6634795"/>
              <a:gd name="connsiteX758" fmla="*/ 2868866 w 11989919"/>
              <a:gd name="connsiteY758" fmla="*/ 6174887 h 6634795"/>
              <a:gd name="connsiteX759" fmla="*/ 2905436 w 11989919"/>
              <a:gd name="connsiteY759" fmla="*/ 6138311 h 6634795"/>
              <a:gd name="connsiteX760" fmla="*/ 2684758 w 11989919"/>
              <a:gd name="connsiteY760" fmla="*/ 6138311 h 6634795"/>
              <a:gd name="connsiteX761" fmla="*/ 2721329 w 11989919"/>
              <a:gd name="connsiteY761" fmla="*/ 6174887 h 6634795"/>
              <a:gd name="connsiteX762" fmla="*/ 2684758 w 11989919"/>
              <a:gd name="connsiteY762" fmla="*/ 6211463 h 6634795"/>
              <a:gd name="connsiteX763" fmla="*/ 2648177 w 11989919"/>
              <a:gd name="connsiteY763" fmla="*/ 6174887 h 6634795"/>
              <a:gd name="connsiteX764" fmla="*/ 2684758 w 11989919"/>
              <a:gd name="connsiteY764" fmla="*/ 6138311 h 6634795"/>
              <a:gd name="connsiteX765" fmla="*/ 2464071 w 11989919"/>
              <a:gd name="connsiteY765" fmla="*/ 6138311 h 6634795"/>
              <a:gd name="connsiteX766" fmla="*/ 2500650 w 11989919"/>
              <a:gd name="connsiteY766" fmla="*/ 6174887 h 6634795"/>
              <a:gd name="connsiteX767" fmla="*/ 2464071 w 11989919"/>
              <a:gd name="connsiteY767" fmla="*/ 6211463 h 6634795"/>
              <a:gd name="connsiteX768" fmla="*/ 2427500 w 11989919"/>
              <a:gd name="connsiteY768" fmla="*/ 6174887 h 6634795"/>
              <a:gd name="connsiteX769" fmla="*/ 2464071 w 11989919"/>
              <a:gd name="connsiteY769" fmla="*/ 6138311 h 6634795"/>
              <a:gd name="connsiteX770" fmla="*/ 2243393 w 11989919"/>
              <a:gd name="connsiteY770" fmla="*/ 6138311 h 6634795"/>
              <a:gd name="connsiteX771" fmla="*/ 2279972 w 11989919"/>
              <a:gd name="connsiteY771" fmla="*/ 6174887 h 6634795"/>
              <a:gd name="connsiteX772" fmla="*/ 2243393 w 11989919"/>
              <a:gd name="connsiteY772" fmla="*/ 6211463 h 6634795"/>
              <a:gd name="connsiteX773" fmla="*/ 2206817 w 11989919"/>
              <a:gd name="connsiteY773" fmla="*/ 6174887 h 6634795"/>
              <a:gd name="connsiteX774" fmla="*/ 2243393 w 11989919"/>
              <a:gd name="connsiteY774" fmla="*/ 6138311 h 6634795"/>
              <a:gd name="connsiteX775" fmla="*/ 2022713 w 11989919"/>
              <a:gd name="connsiteY775" fmla="*/ 6138311 h 6634795"/>
              <a:gd name="connsiteX776" fmla="*/ 2059288 w 11989919"/>
              <a:gd name="connsiteY776" fmla="*/ 6174887 h 6634795"/>
              <a:gd name="connsiteX777" fmla="*/ 2022713 w 11989919"/>
              <a:gd name="connsiteY777" fmla="*/ 6211463 h 6634795"/>
              <a:gd name="connsiteX778" fmla="*/ 1986176 w 11989919"/>
              <a:gd name="connsiteY778" fmla="*/ 6174887 h 6634795"/>
              <a:gd name="connsiteX779" fmla="*/ 2022713 w 11989919"/>
              <a:gd name="connsiteY779" fmla="*/ 6138311 h 6634795"/>
              <a:gd name="connsiteX780" fmla="*/ 1802066 w 11989919"/>
              <a:gd name="connsiteY780" fmla="*/ 6138311 h 6634795"/>
              <a:gd name="connsiteX781" fmla="*/ 1838642 w 11989919"/>
              <a:gd name="connsiteY781" fmla="*/ 6174887 h 6634795"/>
              <a:gd name="connsiteX782" fmla="*/ 1802066 w 11989919"/>
              <a:gd name="connsiteY782" fmla="*/ 6211463 h 6634795"/>
              <a:gd name="connsiteX783" fmla="*/ 1765489 w 11989919"/>
              <a:gd name="connsiteY783" fmla="*/ 6174887 h 6634795"/>
              <a:gd name="connsiteX784" fmla="*/ 1802066 w 11989919"/>
              <a:gd name="connsiteY784" fmla="*/ 6138311 h 6634795"/>
              <a:gd name="connsiteX785" fmla="*/ 1581380 w 11989919"/>
              <a:gd name="connsiteY785" fmla="*/ 6138311 h 6634795"/>
              <a:gd name="connsiteX786" fmla="*/ 1617956 w 11989919"/>
              <a:gd name="connsiteY786" fmla="*/ 6174887 h 6634795"/>
              <a:gd name="connsiteX787" fmla="*/ 1581380 w 11989919"/>
              <a:gd name="connsiteY787" fmla="*/ 6211463 h 6634795"/>
              <a:gd name="connsiteX788" fmla="*/ 1544804 w 11989919"/>
              <a:gd name="connsiteY788" fmla="*/ 6174887 h 6634795"/>
              <a:gd name="connsiteX789" fmla="*/ 1581380 w 11989919"/>
              <a:gd name="connsiteY789" fmla="*/ 6138311 h 6634795"/>
              <a:gd name="connsiteX790" fmla="*/ 1360694 w 11989919"/>
              <a:gd name="connsiteY790" fmla="*/ 6138311 h 6634795"/>
              <a:gd name="connsiteX791" fmla="*/ 1397270 w 11989919"/>
              <a:gd name="connsiteY791" fmla="*/ 6174887 h 6634795"/>
              <a:gd name="connsiteX792" fmla="*/ 1360694 w 11989919"/>
              <a:gd name="connsiteY792" fmla="*/ 6211463 h 6634795"/>
              <a:gd name="connsiteX793" fmla="*/ 1324118 w 11989919"/>
              <a:gd name="connsiteY793" fmla="*/ 6174887 h 6634795"/>
              <a:gd name="connsiteX794" fmla="*/ 1360694 w 11989919"/>
              <a:gd name="connsiteY794" fmla="*/ 6138311 h 6634795"/>
              <a:gd name="connsiteX795" fmla="*/ 1140008 w 11989919"/>
              <a:gd name="connsiteY795" fmla="*/ 6138311 h 6634795"/>
              <a:gd name="connsiteX796" fmla="*/ 1176584 w 11989919"/>
              <a:gd name="connsiteY796" fmla="*/ 6174887 h 6634795"/>
              <a:gd name="connsiteX797" fmla="*/ 1140008 w 11989919"/>
              <a:gd name="connsiteY797" fmla="*/ 6211463 h 6634795"/>
              <a:gd name="connsiteX798" fmla="*/ 1103432 w 11989919"/>
              <a:gd name="connsiteY798" fmla="*/ 6174887 h 6634795"/>
              <a:gd name="connsiteX799" fmla="*/ 1140008 w 11989919"/>
              <a:gd name="connsiteY799" fmla="*/ 6138311 h 6634795"/>
              <a:gd name="connsiteX800" fmla="*/ 919322 w 11989919"/>
              <a:gd name="connsiteY800" fmla="*/ 6138311 h 6634795"/>
              <a:gd name="connsiteX801" fmla="*/ 955898 w 11989919"/>
              <a:gd name="connsiteY801" fmla="*/ 6174887 h 6634795"/>
              <a:gd name="connsiteX802" fmla="*/ 919322 w 11989919"/>
              <a:gd name="connsiteY802" fmla="*/ 6211463 h 6634795"/>
              <a:gd name="connsiteX803" fmla="*/ 882746 w 11989919"/>
              <a:gd name="connsiteY803" fmla="*/ 6174887 h 6634795"/>
              <a:gd name="connsiteX804" fmla="*/ 919322 w 11989919"/>
              <a:gd name="connsiteY804" fmla="*/ 6138311 h 6634795"/>
              <a:gd name="connsiteX805" fmla="*/ 698636 w 11989919"/>
              <a:gd name="connsiteY805" fmla="*/ 6138311 h 6634795"/>
              <a:gd name="connsiteX806" fmla="*/ 735212 w 11989919"/>
              <a:gd name="connsiteY806" fmla="*/ 6174887 h 6634795"/>
              <a:gd name="connsiteX807" fmla="*/ 698636 w 11989919"/>
              <a:gd name="connsiteY807" fmla="*/ 6211463 h 6634795"/>
              <a:gd name="connsiteX808" fmla="*/ 662060 w 11989919"/>
              <a:gd name="connsiteY808" fmla="*/ 6174887 h 6634795"/>
              <a:gd name="connsiteX809" fmla="*/ 698636 w 11989919"/>
              <a:gd name="connsiteY809" fmla="*/ 6138311 h 6634795"/>
              <a:gd name="connsiteX810" fmla="*/ 477950 w 11989919"/>
              <a:gd name="connsiteY810" fmla="*/ 6138311 h 6634795"/>
              <a:gd name="connsiteX811" fmla="*/ 514526 w 11989919"/>
              <a:gd name="connsiteY811" fmla="*/ 6174887 h 6634795"/>
              <a:gd name="connsiteX812" fmla="*/ 477950 w 11989919"/>
              <a:gd name="connsiteY812" fmla="*/ 6211463 h 6634795"/>
              <a:gd name="connsiteX813" fmla="*/ 441373 w 11989919"/>
              <a:gd name="connsiteY813" fmla="*/ 6174887 h 6634795"/>
              <a:gd name="connsiteX814" fmla="*/ 477950 w 11989919"/>
              <a:gd name="connsiteY814" fmla="*/ 6138311 h 6634795"/>
              <a:gd name="connsiteX815" fmla="*/ 257263 w 11989919"/>
              <a:gd name="connsiteY815" fmla="*/ 6138311 h 6634795"/>
              <a:gd name="connsiteX816" fmla="*/ 293839 w 11989919"/>
              <a:gd name="connsiteY816" fmla="*/ 6174887 h 6634795"/>
              <a:gd name="connsiteX817" fmla="*/ 257263 w 11989919"/>
              <a:gd name="connsiteY817" fmla="*/ 6211463 h 6634795"/>
              <a:gd name="connsiteX818" fmla="*/ 220687 w 11989919"/>
              <a:gd name="connsiteY818" fmla="*/ 6174887 h 6634795"/>
              <a:gd name="connsiteX819" fmla="*/ 257263 w 11989919"/>
              <a:gd name="connsiteY819" fmla="*/ 6138311 h 6634795"/>
              <a:gd name="connsiteX820" fmla="*/ 36577 w 11989919"/>
              <a:gd name="connsiteY820" fmla="*/ 6138311 h 6634795"/>
              <a:gd name="connsiteX821" fmla="*/ 73153 w 11989919"/>
              <a:gd name="connsiteY821" fmla="*/ 6174887 h 6634795"/>
              <a:gd name="connsiteX822" fmla="*/ 36577 w 11989919"/>
              <a:gd name="connsiteY822" fmla="*/ 6211463 h 6634795"/>
              <a:gd name="connsiteX823" fmla="*/ 1 w 11989919"/>
              <a:gd name="connsiteY823" fmla="*/ 6174887 h 6634795"/>
              <a:gd name="connsiteX824" fmla="*/ 36577 w 11989919"/>
              <a:gd name="connsiteY824" fmla="*/ 6138311 h 6634795"/>
              <a:gd name="connsiteX825" fmla="*/ 11953343 w 11989919"/>
              <a:gd name="connsiteY825" fmla="*/ 5926645 h 6634795"/>
              <a:gd name="connsiteX826" fmla="*/ 11989919 w 11989919"/>
              <a:gd name="connsiteY826" fmla="*/ 5963221 h 6634795"/>
              <a:gd name="connsiteX827" fmla="*/ 11953343 w 11989919"/>
              <a:gd name="connsiteY827" fmla="*/ 5999797 h 6634795"/>
              <a:gd name="connsiteX828" fmla="*/ 11916767 w 11989919"/>
              <a:gd name="connsiteY828" fmla="*/ 5963221 h 6634795"/>
              <a:gd name="connsiteX829" fmla="*/ 11953343 w 11989919"/>
              <a:gd name="connsiteY829" fmla="*/ 5926645 h 6634795"/>
              <a:gd name="connsiteX830" fmla="*/ 11732658 w 11989919"/>
              <a:gd name="connsiteY830" fmla="*/ 5926645 h 6634795"/>
              <a:gd name="connsiteX831" fmla="*/ 11769234 w 11989919"/>
              <a:gd name="connsiteY831" fmla="*/ 5963221 h 6634795"/>
              <a:gd name="connsiteX832" fmla="*/ 11732658 w 11989919"/>
              <a:gd name="connsiteY832" fmla="*/ 5999797 h 6634795"/>
              <a:gd name="connsiteX833" fmla="*/ 11696082 w 11989919"/>
              <a:gd name="connsiteY833" fmla="*/ 5963221 h 6634795"/>
              <a:gd name="connsiteX834" fmla="*/ 11732658 w 11989919"/>
              <a:gd name="connsiteY834" fmla="*/ 5926645 h 6634795"/>
              <a:gd name="connsiteX835" fmla="*/ 11511977 w 11989919"/>
              <a:gd name="connsiteY835" fmla="*/ 5926645 h 6634795"/>
              <a:gd name="connsiteX836" fmla="*/ 11548553 w 11989919"/>
              <a:gd name="connsiteY836" fmla="*/ 5963221 h 6634795"/>
              <a:gd name="connsiteX837" fmla="*/ 11511977 w 11989919"/>
              <a:gd name="connsiteY837" fmla="*/ 5999797 h 6634795"/>
              <a:gd name="connsiteX838" fmla="*/ 11475401 w 11989919"/>
              <a:gd name="connsiteY838" fmla="*/ 5963221 h 6634795"/>
              <a:gd name="connsiteX839" fmla="*/ 11511977 w 11989919"/>
              <a:gd name="connsiteY839" fmla="*/ 5926645 h 6634795"/>
              <a:gd name="connsiteX840" fmla="*/ 11291296 w 11989919"/>
              <a:gd name="connsiteY840" fmla="*/ 5926645 h 6634795"/>
              <a:gd name="connsiteX841" fmla="*/ 11327872 w 11989919"/>
              <a:gd name="connsiteY841" fmla="*/ 5963221 h 6634795"/>
              <a:gd name="connsiteX842" fmla="*/ 11291296 w 11989919"/>
              <a:gd name="connsiteY842" fmla="*/ 5999797 h 6634795"/>
              <a:gd name="connsiteX843" fmla="*/ 11254720 w 11989919"/>
              <a:gd name="connsiteY843" fmla="*/ 5963221 h 6634795"/>
              <a:gd name="connsiteX844" fmla="*/ 11291296 w 11989919"/>
              <a:gd name="connsiteY844" fmla="*/ 5926645 h 6634795"/>
              <a:gd name="connsiteX845" fmla="*/ 11070615 w 11989919"/>
              <a:gd name="connsiteY845" fmla="*/ 5926645 h 6634795"/>
              <a:gd name="connsiteX846" fmla="*/ 11107191 w 11989919"/>
              <a:gd name="connsiteY846" fmla="*/ 5963221 h 6634795"/>
              <a:gd name="connsiteX847" fmla="*/ 11070615 w 11989919"/>
              <a:gd name="connsiteY847" fmla="*/ 5999797 h 6634795"/>
              <a:gd name="connsiteX848" fmla="*/ 11034039 w 11989919"/>
              <a:gd name="connsiteY848" fmla="*/ 5963221 h 6634795"/>
              <a:gd name="connsiteX849" fmla="*/ 11070615 w 11989919"/>
              <a:gd name="connsiteY849" fmla="*/ 5926645 h 6634795"/>
              <a:gd name="connsiteX850" fmla="*/ 10849934 w 11989919"/>
              <a:gd name="connsiteY850" fmla="*/ 5926645 h 6634795"/>
              <a:gd name="connsiteX851" fmla="*/ 10886510 w 11989919"/>
              <a:gd name="connsiteY851" fmla="*/ 5963221 h 6634795"/>
              <a:gd name="connsiteX852" fmla="*/ 10849934 w 11989919"/>
              <a:gd name="connsiteY852" fmla="*/ 5999797 h 6634795"/>
              <a:gd name="connsiteX853" fmla="*/ 10813358 w 11989919"/>
              <a:gd name="connsiteY853" fmla="*/ 5963221 h 6634795"/>
              <a:gd name="connsiteX854" fmla="*/ 10849934 w 11989919"/>
              <a:gd name="connsiteY854" fmla="*/ 5926645 h 6634795"/>
              <a:gd name="connsiteX855" fmla="*/ 10629253 w 11989919"/>
              <a:gd name="connsiteY855" fmla="*/ 5926645 h 6634795"/>
              <a:gd name="connsiteX856" fmla="*/ 10665829 w 11989919"/>
              <a:gd name="connsiteY856" fmla="*/ 5963221 h 6634795"/>
              <a:gd name="connsiteX857" fmla="*/ 10629253 w 11989919"/>
              <a:gd name="connsiteY857" fmla="*/ 5999797 h 6634795"/>
              <a:gd name="connsiteX858" fmla="*/ 10592677 w 11989919"/>
              <a:gd name="connsiteY858" fmla="*/ 5963221 h 6634795"/>
              <a:gd name="connsiteX859" fmla="*/ 10629253 w 11989919"/>
              <a:gd name="connsiteY859" fmla="*/ 5926645 h 6634795"/>
              <a:gd name="connsiteX860" fmla="*/ 10408572 w 11989919"/>
              <a:gd name="connsiteY860" fmla="*/ 5926645 h 6634795"/>
              <a:gd name="connsiteX861" fmla="*/ 10445148 w 11989919"/>
              <a:gd name="connsiteY861" fmla="*/ 5963221 h 6634795"/>
              <a:gd name="connsiteX862" fmla="*/ 10408572 w 11989919"/>
              <a:gd name="connsiteY862" fmla="*/ 5999797 h 6634795"/>
              <a:gd name="connsiteX863" fmla="*/ 10371996 w 11989919"/>
              <a:gd name="connsiteY863" fmla="*/ 5963221 h 6634795"/>
              <a:gd name="connsiteX864" fmla="*/ 10408572 w 11989919"/>
              <a:gd name="connsiteY864" fmla="*/ 5926645 h 6634795"/>
              <a:gd name="connsiteX865" fmla="*/ 10187891 w 11989919"/>
              <a:gd name="connsiteY865" fmla="*/ 5926645 h 6634795"/>
              <a:gd name="connsiteX866" fmla="*/ 10224467 w 11989919"/>
              <a:gd name="connsiteY866" fmla="*/ 5963221 h 6634795"/>
              <a:gd name="connsiteX867" fmla="*/ 10187891 w 11989919"/>
              <a:gd name="connsiteY867" fmla="*/ 5999797 h 6634795"/>
              <a:gd name="connsiteX868" fmla="*/ 10151315 w 11989919"/>
              <a:gd name="connsiteY868" fmla="*/ 5963221 h 6634795"/>
              <a:gd name="connsiteX869" fmla="*/ 10187891 w 11989919"/>
              <a:gd name="connsiteY869" fmla="*/ 5926645 h 6634795"/>
              <a:gd name="connsiteX870" fmla="*/ 9967210 w 11989919"/>
              <a:gd name="connsiteY870" fmla="*/ 5926645 h 6634795"/>
              <a:gd name="connsiteX871" fmla="*/ 10003786 w 11989919"/>
              <a:gd name="connsiteY871" fmla="*/ 5963221 h 6634795"/>
              <a:gd name="connsiteX872" fmla="*/ 9967210 w 11989919"/>
              <a:gd name="connsiteY872" fmla="*/ 5999797 h 6634795"/>
              <a:gd name="connsiteX873" fmla="*/ 9930634 w 11989919"/>
              <a:gd name="connsiteY873" fmla="*/ 5963221 h 6634795"/>
              <a:gd name="connsiteX874" fmla="*/ 9967210 w 11989919"/>
              <a:gd name="connsiteY874" fmla="*/ 5926645 h 6634795"/>
              <a:gd name="connsiteX875" fmla="*/ 9746529 w 11989919"/>
              <a:gd name="connsiteY875" fmla="*/ 5926645 h 6634795"/>
              <a:gd name="connsiteX876" fmla="*/ 9783105 w 11989919"/>
              <a:gd name="connsiteY876" fmla="*/ 5963221 h 6634795"/>
              <a:gd name="connsiteX877" fmla="*/ 9746529 w 11989919"/>
              <a:gd name="connsiteY877" fmla="*/ 5999797 h 6634795"/>
              <a:gd name="connsiteX878" fmla="*/ 9709953 w 11989919"/>
              <a:gd name="connsiteY878" fmla="*/ 5963221 h 6634795"/>
              <a:gd name="connsiteX879" fmla="*/ 9746529 w 11989919"/>
              <a:gd name="connsiteY879" fmla="*/ 5926645 h 6634795"/>
              <a:gd name="connsiteX880" fmla="*/ 9525848 w 11989919"/>
              <a:gd name="connsiteY880" fmla="*/ 5926645 h 6634795"/>
              <a:gd name="connsiteX881" fmla="*/ 9562424 w 11989919"/>
              <a:gd name="connsiteY881" fmla="*/ 5963221 h 6634795"/>
              <a:gd name="connsiteX882" fmla="*/ 9525848 w 11989919"/>
              <a:gd name="connsiteY882" fmla="*/ 5999797 h 6634795"/>
              <a:gd name="connsiteX883" fmla="*/ 9489272 w 11989919"/>
              <a:gd name="connsiteY883" fmla="*/ 5963221 h 6634795"/>
              <a:gd name="connsiteX884" fmla="*/ 9525848 w 11989919"/>
              <a:gd name="connsiteY884" fmla="*/ 5926645 h 6634795"/>
              <a:gd name="connsiteX885" fmla="*/ 9305167 w 11989919"/>
              <a:gd name="connsiteY885" fmla="*/ 5926645 h 6634795"/>
              <a:gd name="connsiteX886" fmla="*/ 9341743 w 11989919"/>
              <a:gd name="connsiteY886" fmla="*/ 5963221 h 6634795"/>
              <a:gd name="connsiteX887" fmla="*/ 9305167 w 11989919"/>
              <a:gd name="connsiteY887" fmla="*/ 5999797 h 6634795"/>
              <a:gd name="connsiteX888" fmla="*/ 9268591 w 11989919"/>
              <a:gd name="connsiteY888" fmla="*/ 5963221 h 6634795"/>
              <a:gd name="connsiteX889" fmla="*/ 9305167 w 11989919"/>
              <a:gd name="connsiteY889" fmla="*/ 5926645 h 6634795"/>
              <a:gd name="connsiteX890" fmla="*/ 9084486 w 11989919"/>
              <a:gd name="connsiteY890" fmla="*/ 5926645 h 6634795"/>
              <a:gd name="connsiteX891" fmla="*/ 9121062 w 11989919"/>
              <a:gd name="connsiteY891" fmla="*/ 5963221 h 6634795"/>
              <a:gd name="connsiteX892" fmla="*/ 9084486 w 11989919"/>
              <a:gd name="connsiteY892" fmla="*/ 5999797 h 6634795"/>
              <a:gd name="connsiteX893" fmla="*/ 9047910 w 11989919"/>
              <a:gd name="connsiteY893" fmla="*/ 5963221 h 6634795"/>
              <a:gd name="connsiteX894" fmla="*/ 9084486 w 11989919"/>
              <a:gd name="connsiteY894" fmla="*/ 5926645 h 6634795"/>
              <a:gd name="connsiteX895" fmla="*/ 8863805 w 11989919"/>
              <a:gd name="connsiteY895" fmla="*/ 5926645 h 6634795"/>
              <a:gd name="connsiteX896" fmla="*/ 8900381 w 11989919"/>
              <a:gd name="connsiteY896" fmla="*/ 5963221 h 6634795"/>
              <a:gd name="connsiteX897" fmla="*/ 8863805 w 11989919"/>
              <a:gd name="connsiteY897" fmla="*/ 5999797 h 6634795"/>
              <a:gd name="connsiteX898" fmla="*/ 8827229 w 11989919"/>
              <a:gd name="connsiteY898" fmla="*/ 5963221 h 6634795"/>
              <a:gd name="connsiteX899" fmla="*/ 8863805 w 11989919"/>
              <a:gd name="connsiteY899" fmla="*/ 5926645 h 6634795"/>
              <a:gd name="connsiteX900" fmla="*/ 8643124 w 11989919"/>
              <a:gd name="connsiteY900" fmla="*/ 5926645 h 6634795"/>
              <a:gd name="connsiteX901" fmla="*/ 8679700 w 11989919"/>
              <a:gd name="connsiteY901" fmla="*/ 5963221 h 6634795"/>
              <a:gd name="connsiteX902" fmla="*/ 8643124 w 11989919"/>
              <a:gd name="connsiteY902" fmla="*/ 5999797 h 6634795"/>
              <a:gd name="connsiteX903" fmla="*/ 8606548 w 11989919"/>
              <a:gd name="connsiteY903" fmla="*/ 5963221 h 6634795"/>
              <a:gd name="connsiteX904" fmla="*/ 8643124 w 11989919"/>
              <a:gd name="connsiteY904" fmla="*/ 5926645 h 6634795"/>
              <a:gd name="connsiteX905" fmla="*/ 8422443 w 11989919"/>
              <a:gd name="connsiteY905" fmla="*/ 5926645 h 6634795"/>
              <a:gd name="connsiteX906" fmla="*/ 8459019 w 11989919"/>
              <a:gd name="connsiteY906" fmla="*/ 5963221 h 6634795"/>
              <a:gd name="connsiteX907" fmla="*/ 8422443 w 11989919"/>
              <a:gd name="connsiteY907" fmla="*/ 5999797 h 6634795"/>
              <a:gd name="connsiteX908" fmla="*/ 8385867 w 11989919"/>
              <a:gd name="connsiteY908" fmla="*/ 5963221 h 6634795"/>
              <a:gd name="connsiteX909" fmla="*/ 8422443 w 11989919"/>
              <a:gd name="connsiteY909" fmla="*/ 5926645 h 6634795"/>
              <a:gd name="connsiteX910" fmla="*/ 8201762 w 11989919"/>
              <a:gd name="connsiteY910" fmla="*/ 5926645 h 6634795"/>
              <a:gd name="connsiteX911" fmla="*/ 8238338 w 11989919"/>
              <a:gd name="connsiteY911" fmla="*/ 5963221 h 6634795"/>
              <a:gd name="connsiteX912" fmla="*/ 8201762 w 11989919"/>
              <a:gd name="connsiteY912" fmla="*/ 5999797 h 6634795"/>
              <a:gd name="connsiteX913" fmla="*/ 8165186 w 11989919"/>
              <a:gd name="connsiteY913" fmla="*/ 5963221 h 6634795"/>
              <a:gd name="connsiteX914" fmla="*/ 8201762 w 11989919"/>
              <a:gd name="connsiteY914" fmla="*/ 5926645 h 6634795"/>
              <a:gd name="connsiteX915" fmla="*/ 7981081 w 11989919"/>
              <a:gd name="connsiteY915" fmla="*/ 5926645 h 6634795"/>
              <a:gd name="connsiteX916" fmla="*/ 8017657 w 11989919"/>
              <a:gd name="connsiteY916" fmla="*/ 5963221 h 6634795"/>
              <a:gd name="connsiteX917" fmla="*/ 7981081 w 11989919"/>
              <a:gd name="connsiteY917" fmla="*/ 5999797 h 6634795"/>
              <a:gd name="connsiteX918" fmla="*/ 7944505 w 11989919"/>
              <a:gd name="connsiteY918" fmla="*/ 5963221 h 6634795"/>
              <a:gd name="connsiteX919" fmla="*/ 7981081 w 11989919"/>
              <a:gd name="connsiteY919" fmla="*/ 5926645 h 6634795"/>
              <a:gd name="connsiteX920" fmla="*/ 7760400 w 11989919"/>
              <a:gd name="connsiteY920" fmla="*/ 5926645 h 6634795"/>
              <a:gd name="connsiteX921" fmla="*/ 7796976 w 11989919"/>
              <a:gd name="connsiteY921" fmla="*/ 5963221 h 6634795"/>
              <a:gd name="connsiteX922" fmla="*/ 7760400 w 11989919"/>
              <a:gd name="connsiteY922" fmla="*/ 5999797 h 6634795"/>
              <a:gd name="connsiteX923" fmla="*/ 7723824 w 11989919"/>
              <a:gd name="connsiteY923" fmla="*/ 5963221 h 6634795"/>
              <a:gd name="connsiteX924" fmla="*/ 7760400 w 11989919"/>
              <a:gd name="connsiteY924" fmla="*/ 5926645 h 6634795"/>
              <a:gd name="connsiteX925" fmla="*/ 7539719 w 11989919"/>
              <a:gd name="connsiteY925" fmla="*/ 5926645 h 6634795"/>
              <a:gd name="connsiteX926" fmla="*/ 7576295 w 11989919"/>
              <a:gd name="connsiteY926" fmla="*/ 5963221 h 6634795"/>
              <a:gd name="connsiteX927" fmla="*/ 7539719 w 11989919"/>
              <a:gd name="connsiteY927" fmla="*/ 5999797 h 6634795"/>
              <a:gd name="connsiteX928" fmla="*/ 7503143 w 11989919"/>
              <a:gd name="connsiteY928" fmla="*/ 5963221 h 6634795"/>
              <a:gd name="connsiteX929" fmla="*/ 7539719 w 11989919"/>
              <a:gd name="connsiteY929" fmla="*/ 5926645 h 6634795"/>
              <a:gd name="connsiteX930" fmla="*/ 7319038 w 11989919"/>
              <a:gd name="connsiteY930" fmla="*/ 5926645 h 6634795"/>
              <a:gd name="connsiteX931" fmla="*/ 7355614 w 11989919"/>
              <a:gd name="connsiteY931" fmla="*/ 5963221 h 6634795"/>
              <a:gd name="connsiteX932" fmla="*/ 7319038 w 11989919"/>
              <a:gd name="connsiteY932" fmla="*/ 5999797 h 6634795"/>
              <a:gd name="connsiteX933" fmla="*/ 7282462 w 11989919"/>
              <a:gd name="connsiteY933" fmla="*/ 5963221 h 6634795"/>
              <a:gd name="connsiteX934" fmla="*/ 7319038 w 11989919"/>
              <a:gd name="connsiteY934" fmla="*/ 5926645 h 6634795"/>
              <a:gd name="connsiteX935" fmla="*/ 7098357 w 11989919"/>
              <a:gd name="connsiteY935" fmla="*/ 5926645 h 6634795"/>
              <a:gd name="connsiteX936" fmla="*/ 7134933 w 11989919"/>
              <a:gd name="connsiteY936" fmla="*/ 5963221 h 6634795"/>
              <a:gd name="connsiteX937" fmla="*/ 7098357 w 11989919"/>
              <a:gd name="connsiteY937" fmla="*/ 5999797 h 6634795"/>
              <a:gd name="connsiteX938" fmla="*/ 7061781 w 11989919"/>
              <a:gd name="connsiteY938" fmla="*/ 5963221 h 6634795"/>
              <a:gd name="connsiteX939" fmla="*/ 7098357 w 11989919"/>
              <a:gd name="connsiteY939" fmla="*/ 5926645 h 6634795"/>
              <a:gd name="connsiteX940" fmla="*/ 6877676 w 11989919"/>
              <a:gd name="connsiteY940" fmla="*/ 5926645 h 6634795"/>
              <a:gd name="connsiteX941" fmla="*/ 6914252 w 11989919"/>
              <a:gd name="connsiteY941" fmla="*/ 5963221 h 6634795"/>
              <a:gd name="connsiteX942" fmla="*/ 6877676 w 11989919"/>
              <a:gd name="connsiteY942" fmla="*/ 5999797 h 6634795"/>
              <a:gd name="connsiteX943" fmla="*/ 6841100 w 11989919"/>
              <a:gd name="connsiteY943" fmla="*/ 5963221 h 6634795"/>
              <a:gd name="connsiteX944" fmla="*/ 6877676 w 11989919"/>
              <a:gd name="connsiteY944" fmla="*/ 5926645 h 6634795"/>
              <a:gd name="connsiteX945" fmla="*/ 6656995 w 11989919"/>
              <a:gd name="connsiteY945" fmla="*/ 5926645 h 6634795"/>
              <a:gd name="connsiteX946" fmla="*/ 6693571 w 11989919"/>
              <a:gd name="connsiteY946" fmla="*/ 5963221 h 6634795"/>
              <a:gd name="connsiteX947" fmla="*/ 6656995 w 11989919"/>
              <a:gd name="connsiteY947" fmla="*/ 5999797 h 6634795"/>
              <a:gd name="connsiteX948" fmla="*/ 6620419 w 11989919"/>
              <a:gd name="connsiteY948" fmla="*/ 5963221 h 6634795"/>
              <a:gd name="connsiteX949" fmla="*/ 6656995 w 11989919"/>
              <a:gd name="connsiteY949" fmla="*/ 5926645 h 6634795"/>
              <a:gd name="connsiteX950" fmla="*/ 6436314 w 11989919"/>
              <a:gd name="connsiteY950" fmla="*/ 5926645 h 6634795"/>
              <a:gd name="connsiteX951" fmla="*/ 6472890 w 11989919"/>
              <a:gd name="connsiteY951" fmla="*/ 5963221 h 6634795"/>
              <a:gd name="connsiteX952" fmla="*/ 6436314 w 11989919"/>
              <a:gd name="connsiteY952" fmla="*/ 5999797 h 6634795"/>
              <a:gd name="connsiteX953" fmla="*/ 6399738 w 11989919"/>
              <a:gd name="connsiteY953" fmla="*/ 5963221 h 6634795"/>
              <a:gd name="connsiteX954" fmla="*/ 6436314 w 11989919"/>
              <a:gd name="connsiteY954" fmla="*/ 5926645 h 6634795"/>
              <a:gd name="connsiteX955" fmla="*/ 6215633 w 11989919"/>
              <a:gd name="connsiteY955" fmla="*/ 5926645 h 6634795"/>
              <a:gd name="connsiteX956" fmla="*/ 6252209 w 11989919"/>
              <a:gd name="connsiteY956" fmla="*/ 5963221 h 6634795"/>
              <a:gd name="connsiteX957" fmla="*/ 6215633 w 11989919"/>
              <a:gd name="connsiteY957" fmla="*/ 5999797 h 6634795"/>
              <a:gd name="connsiteX958" fmla="*/ 6179057 w 11989919"/>
              <a:gd name="connsiteY958" fmla="*/ 5963221 h 6634795"/>
              <a:gd name="connsiteX959" fmla="*/ 6215633 w 11989919"/>
              <a:gd name="connsiteY959" fmla="*/ 5926645 h 6634795"/>
              <a:gd name="connsiteX960" fmla="*/ 5994952 w 11989919"/>
              <a:gd name="connsiteY960" fmla="*/ 5926645 h 6634795"/>
              <a:gd name="connsiteX961" fmla="*/ 6031528 w 11989919"/>
              <a:gd name="connsiteY961" fmla="*/ 5963221 h 6634795"/>
              <a:gd name="connsiteX962" fmla="*/ 5994952 w 11989919"/>
              <a:gd name="connsiteY962" fmla="*/ 5999797 h 6634795"/>
              <a:gd name="connsiteX963" fmla="*/ 5958376 w 11989919"/>
              <a:gd name="connsiteY963" fmla="*/ 5963221 h 6634795"/>
              <a:gd name="connsiteX964" fmla="*/ 5994952 w 11989919"/>
              <a:gd name="connsiteY964" fmla="*/ 5926645 h 6634795"/>
              <a:gd name="connsiteX965" fmla="*/ 5774272 w 11989919"/>
              <a:gd name="connsiteY965" fmla="*/ 5926645 h 6634795"/>
              <a:gd name="connsiteX966" fmla="*/ 5810848 w 11989919"/>
              <a:gd name="connsiteY966" fmla="*/ 5963221 h 6634795"/>
              <a:gd name="connsiteX967" fmla="*/ 5774272 w 11989919"/>
              <a:gd name="connsiteY967" fmla="*/ 5999797 h 6634795"/>
              <a:gd name="connsiteX968" fmla="*/ 5737697 w 11989919"/>
              <a:gd name="connsiteY968" fmla="*/ 5963221 h 6634795"/>
              <a:gd name="connsiteX969" fmla="*/ 5774272 w 11989919"/>
              <a:gd name="connsiteY969" fmla="*/ 5926645 h 6634795"/>
              <a:gd name="connsiteX970" fmla="*/ 5553593 w 11989919"/>
              <a:gd name="connsiteY970" fmla="*/ 5926645 h 6634795"/>
              <a:gd name="connsiteX971" fmla="*/ 5590169 w 11989919"/>
              <a:gd name="connsiteY971" fmla="*/ 5963221 h 6634795"/>
              <a:gd name="connsiteX972" fmla="*/ 5553593 w 11989919"/>
              <a:gd name="connsiteY972" fmla="*/ 5999797 h 6634795"/>
              <a:gd name="connsiteX973" fmla="*/ 5517018 w 11989919"/>
              <a:gd name="connsiteY973" fmla="*/ 5963221 h 6634795"/>
              <a:gd name="connsiteX974" fmla="*/ 5553593 w 11989919"/>
              <a:gd name="connsiteY974" fmla="*/ 5926645 h 6634795"/>
              <a:gd name="connsiteX975" fmla="*/ 5332913 w 11989919"/>
              <a:gd name="connsiteY975" fmla="*/ 5926645 h 6634795"/>
              <a:gd name="connsiteX976" fmla="*/ 5369490 w 11989919"/>
              <a:gd name="connsiteY976" fmla="*/ 5963221 h 6634795"/>
              <a:gd name="connsiteX977" fmla="*/ 5332913 w 11989919"/>
              <a:gd name="connsiteY977" fmla="*/ 5999797 h 6634795"/>
              <a:gd name="connsiteX978" fmla="*/ 5296337 w 11989919"/>
              <a:gd name="connsiteY978" fmla="*/ 5963221 h 6634795"/>
              <a:gd name="connsiteX979" fmla="*/ 5332913 w 11989919"/>
              <a:gd name="connsiteY979" fmla="*/ 5926645 h 6634795"/>
              <a:gd name="connsiteX980" fmla="*/ 5112230 w 11989919"/>
              <a:gd name="connsiteY980" fmla="*/ 5926645 h 6634795"/>
              <a:gd name="connsiteX981" fmla="*/ 5148807 w 11989919"/>
              <a:gd name="connsiteY981" fmla="*/ 5963221 h 6634795"/>
              <a:gd name="connsiteX982" fmla="*/ 5112230 w 11989919"/>
              <a:gd name="connsiteY982" fmla="*/ 5999797 h 6634795"/>
              <a:gd name="connsiteX983" fmla="*/ 5075655 w 11989919"/>
              <a:gd name="connsiteY983" fmla="*/ 5963221 h 6634795"/>
              <a:gd name="connsiteX984" fmla="*/ 5112230 w 11989919"/>
              <a:gd name="connsiteY984" fmla="*/ 5926645 h 6634795"/>
              <a:gd name="connsiteX985" fmla="*/ 4891552 w 11989919"/>
              <a:gd name="connsiteY985" fmla="*/ 5926645 h 6634795"/>
              <a:gd name="connsiteX986" fmla="*/ 4928127 w 11989919"/>
              <a:gd name="connsiteY986" fmla="*/ 5963221 h 6634795"/>
              <a:gd name="connsiteX987" fmla="*/ 4891552 w 11989919"/>
              <a:gd name="connsiteY987" fmla="*/ 5999797 h 6634795"/>
              <a:gd name="connsiteX988" fmla="*/ 4854975 w 11989919"/>
              <a:gd name="connsiteY988" fmla="*/ 5963221 h 6634795"/>
              <a:gd name="connsiteX989" fmla="*/ 4891552 w 11989919"/>
              <a:gd name="connsiteY989" fmla="*/ 5926645 h 6634795"/>
              <a:gd name="connsiteX990" fmla="*/ 4670871 w 11989919"/>
              <a:gd name="connsiteY990" fmla="*/ 5926645 h 6634795"/>
              <a:gd name="connsiteX991" fmla="*/ 4707447 w 11989919"/>
              <a:gd name="connsiteY991" fmla="*/ 5963221 h 6634795"/>
              <a:gd name="connsiteX992" fmla="*/ 4670871 w 11989919"/>
              <a:gd name="connsiteY992" fmla="*/ 5999797 h 6634795"/>
              <a:gd name="connsiteX993" fmla="*/ 4634295 w 11989919"/>
              <a:gd name="connsiteY993" fmla="*/ 5963221 h 6634795"/>
              <a:gd name="connsiteX994" fmla="*/ 4670871 w 11989919"/>
              <a:gd name="connsiteY994" fmla="*/ 5926645 h 6634795"/>
              <a:gd name="connsiteX995" fmla="*/ 4450188 w 11989919"/>
              <a:gd name="connsiteY995" fmla="*/ 5926645 h 6634795"/>
              <a:gd name="connsiteX996" fmla="*/ 4486764 w 11989919"/>
              <a:gd name="connsiteY996" fmla="*/ 5963221 h 6634795"/>
              <a:gd name="connsiteX997" fmla="*/ 4450188 w 11989919"/>
              <a:gd name="connsiteY997" fmla="*/ 5999797 h 6634795"/>
              <a:gd name="connsiteX998" fmla="*/ 4413613 w 11989919"/>
              <a:gd name="connsiteY998" fmla="*/ 5963221 h 6634795"/>
              <a:gd name="connsiteX999" fmla="*/ 4450188 w 11989919"/>
              <a:gd name="connsiteY999" fmla="*/ 5926645 h 6634795"/>
              <a:gd name="connsiteX1000" fmla="*/ 4229507 w 11989919"/>
              <a:gd name="connsiteY1000" fmla="*/ 5926645 h 6634795"/>
              <a:gd name="connsiteX1001" fmla="*/ 4266084 w 11989919"/>
              <a:gd name="connsiteY1001" fmla="*/ 5963221 h 6634795"/>
              <a:gd name="connsiteX1002" fmla="*/ 4229507 w 11989919"/>
              <a:gd name="connsiteY1002" fmla="*/ 5999797 h 6634795"/>
              <a:gd name="connsiteX1003" fmla="*/ 4192931 w 11989919"/>
              <a:gd name="connsiteY1003" fmla="*/ 5963221 h 6634795"/>
              <a:gd name="connsiteX1004" fmla="*/ 4229507 w 11989919"/>
              <a:gd name="connsiteY1004" fmla="*/ 5926645 h 6634795"/>
              <a:gd name="connsiteX1005" fmla="*/ 4008847 w 11989919"/>
              <a:gd name="connsiteY1005" fmla="*/ 5926645 h 6634795"/>
              <a:gd name="connsiteX1006" fmla="*/ 4045426 w 11989919"/>
              <a:gd name="connsiteY1006" fmla="*/ 5963221 h 6634795"/>
              <a:gd name="connsiteX1007" fmla="*/ 4008847 w 11989919"/>
              <a:gd name="connsiteY1007" fmla="*/ 5999797 h 6634795"/>
              <a:gd name="connsiteX1008" fmla="*/ 3972267 w 11989919"/>
              <a:gd name="connsiteY1008" fmla="*/ 5963221 h 6634795"/>
              <a:gd name="connsiteX1009" fmla="*/ 4008847 w 11989919"/>
              <a:gd name="connsiteY1009" fmla="*/ 5926645 h 6634795"/>
              <a:gd name="connsiteX1010" fmla="*/ 3788165 w 11989919"/>
              <a:gd name="connsiteY1010" fmla="*/ 5926645 h 6634795"/>
              <a:gd name="connsiteX1011" fmla="*/ 3824738 w 11989919"/>
              <a:gd name="connsiteY1011" fmla="*/ 5963221 h 6634795"/>
              <a:gd name="connsiteX1012" fmla="*/ 3788165 w 11989919"/>
              <a:gd name="connsiteY1012" fmla="*/ 5999797 h 6634795"/>
              <a:gd name="connsiteX1013" fmla="*/ 3751588 w 11989919"/>
              <a:gd name="connsiteY1013" fmla="*/ 5963221 h 6634795"/>
              <a:gd name="connsiteX1014" fmla="*/ 3788165 w 11989919"/>
              <a:gd name="connsiteY1014" fmla="*/ 5926645 h 6634795"/>
              <a:gd name="connsiteX1015" fmla="*/ 3567479 w 11989919"/>
              <a:gd name="connsiteY1015" fmla="*/ 5926645 h 6634795"/>
              <a:gd name="connsiteX1016" fmla="*/ 3604051 w 11989919"/>
              <a:gd name="connsiteY1016" fmla="*/ 5963221 h 6634795"/>
              <a:gd name="connsiteX1017" fmla="*/ 3567479 w 11989919"/>
              <a:gd name="connsiteY1017" fmla="*/ 5999797 h 6634795"/>
              <a:gd name="connsiteX1018" fmla="*/ 3530901 w 11989919"/>
              <a:gd name="connsiteY1018" fmla="*/ 5963221 h 6634795"/>
              <a:gd name="connsiteX1019" fmla="*/ 3567479 w 11989919"/>
              <a:gd name="connsiteY1019" fmla="*/ 5926645 h 6634795"/>
              <a:gd name="connsiteX1020" fmla="*/ 3346801 w 11989919"/>
              <a:gd name="connsiteY1020" fmla="*/ 5926645 h 6634795"/>
              <a:gd name="connsiteX1021" fmla="*/ 3383375 w 11989919"/>
              <a:gd name="connsiteY1021" fmla="*/ 5963221 h 6634795"/>
              <a:gd name="connsiteX1022" fmla="*/ 3346801 w 11989919"/>
              <a:gd name="connsiteY1022" fmla="*/ 5999797 h 6634795"/>
              <a:gd name="connsiteX1023" fmla="*/ 3310228 w 11989919"/>
              <a:gd name="connsiteY1023" fmla="*/ 5963221 h 6634795"/>
              <a:gd name="connsiteX1024" fmla="*/ 3346801 w 11989919"/>
              <a:gd name="connsiteY1024" fmla="*/ 5926645 h 6634795"/>
              <a:gd name="connsiteX1025" fmla="*/ 3126126 w 11989919"/>
              <a:gd name="connsiteY1025" fmla="*/ 5926645 h 6634795"/>
              <a:gd name="connsiteX1026" fmla="*/ 3162696 w 11989919"/>
              <a:gd name="connsiteY1026" fmla="*/ 5963221 h 6634795"/>
              <a:gd name="connsiteX1027" fmla="*/ 3126126 w 11989919"/>
              <a:gd name="connsiteY1027" fmla="*/ 5999797 h 6634795"/>
              <a:gd name="connsiteX1028" fmla="*/ 3089541 w 11989919"/>
              <a:gd name="connsiteY1028" fmla="*/ 5963221 h 6634795"/>
              <a:gd name="connsiteX1029" fmla="*/ 3126126 w 11989919"/>
              <a:gd name="connsiteY1029" fmla="*/ 5926645 h 6634795"/>
              <a:gd name="connsiteX1030" fmla="*/ 2905436 w 11989919"/>
              <a:gd name="connsiteY1030" fmla="*/ 5926645 h 6634795"/>
              <a:gd name="connsiteX1031" fmla="*/ 2942013 w 11989919"/>
              <a:gd name="connsiteY1031" fmla="*/ 5963221 h 6634795"/>
              <a:gd name="connsiteX1032" fmla="*/ 2905436 w 11989919"/>
              <a:gd name="connsiteY1032" fmla="*/ 5999797 h 6634795"/>
              <a:gd name="connsiteX1033" fmla="*/ 2868866 w 11989919"/>
              <a:gd name="connsiteY1033" fmla="*/ 5963221 h 6634795"/>
              <a:gd name="connsiteX1034" fmla="*/ 2905436 w 11989919"/>
              <a:gd name="connsiteY1034" fmla="*/ 5926645 h 6634795"/>
              <a:gd name="connsiteX1035" fmla="*/ 2684758 w 11989919"/>
              <a:gd name="connsiteY1035" fmla="*/ 5926645 h 6634795"/>
              <a:gd name="connsiteX1036" fmla="*/ 2721329 w 11989919"/>
              <a:gd name="connsiteY1036" fmla="*/ 5963221 h 6634795"/>
              <a:gd name="connsiteX1037" fmla="*/ 2684758 w 11989919"/>
              <a:gd name="connsiteY1037" fmla="*/ 5999797 h 6634795"/>
              <a:gd name="connsiteX1038" fmla="*/ 2648177 w 11989919"/>
              <a:gd name="connsiteY1038" fmla="*/ 5963221 h 6634795"/>
              <a:gd name="connsiteX1039" fmla="*/ 2684758 w 11989919"/>
              <a:gd name="connsiteY1039" fmla="*/ 5926645 h 6634795"/>
              <a:gd name="connsiteX1040" fmla="*/ 2464071 w 11989919"/>
              <a:gd name="connsiteY1040" fmla="*/ 5926645 h 6634795"/>
              <a:gd name="connsiteX1041" fmla="*/ 2500650 w 11989919"/>
              <a:gd name="connsiteY1041" fmla="*/ 5963221 h 6634795"/>
              <a:gd name="connsiteX1042" fmla="*/ 2464071 w 11989919"/>
              <a:gd name="connsiteY1042" fmla="*/ 5999797 h 6634795"/>
              <a:gd name="connsiteX1043" fmla="*/ 2427500 w 11989919"/>
              <a:gd name="connsiteY1043" fmla="*/ 5963221 h 6634795"/>
              <a:gd name="connsiteX1044" fmla="*/ 2464071 w 11989919"/>
              <a:gd name="connsiteY1044" fmla="*/ 5926645 h 6634795"/>
              <a:gd name="connsiteX1045" fmla="*/ 2243393 w 11989919"/>
              <a:gd name="connsiteY1045" fmla="*/ 5926645 h 6634795"/>
              <a:gd name="connsiteX1046" fmla="*/ 2279972 w 11989919"/>
              <a:gd name="connsiteY1046" fmla="*/ 5963221 h 6634795"/>
              <a:gd name="connsiteX1047" fmla="*/ 2243393 w 11989919"/>
              <a:gd name="connsiteY1047" fmla="*/ 5999797 h 6634795"/>
              <a:gd name="connsiteX1048" fmla="*/ 2206817 w 11989919"/>
              <a:gd name="connsiteY1048" fmla="*/ 5963221 h 6634795"/>
              <a:gd name="connsiteX1049" fmla="*/ 2243393 w 11989919"/>
              <a:gd name="connsiteY1049" fmla="*/ 5926645 h 6634795"/>
              <a:gd name="connsiteX1050" fmla="*/ 2022713 w 11989919"/>
              <a:gd name="connsiteY1050" fmla="*/ 5926645 h 6634795"/>
              <a:gd name="connsiteX1051" fmla="*/ 2059288 w 11989919"/>
              <a:gd name="connsiteY1051" fmla="*/ 5963221 h 6634795"/>
              <a:gd name="connsiteX1052" fmla="*/ 2022713 w 11989919"/>
              <a:gd name="connsiteY1052" fmla="*/ 5999797 h 6634795"/>
              <a:gd name="connsiteX1053" fmla="*/ 1986176 w 11989919"/>
              <a:gd name="connsiteY1053" fmla="*/ 5963221 h 6634795"/>
              <a:gd name="connsiteX1054" fmla="*/ 2022713 w 11989919"/>
              <a:gd name="connsiteY1054" fmla="*/ 5926645 h 6634795"/>
              <a:gd name="connsiteX1055" fmla="*/ 1802066 w 11989919"/>
              <a:gd name="connsiteY1055" fmla="*/ 5926645 h 6634795"/>
              <a:gd name="connsiteX1056" fmla="*/ 1838642 w 11989919"/>
              <a:gd name="connsiteY1056" fmla="*/ 5963221 h 6634795"/>
              <a:gd name="connsiteX1057" fmla="*/ 1802066 w 11989919"/>
              <a:gd name="connsiteY1057" fmla="*/ 5999797 h 6634795"/>
              <a:gd name="connsiteX1058" fmla="*/ 1765490 w 11989919"/>
              <a:gd name="connsiteY1058" fmla="*/ 5963221 h 6634795"/>
              <a:gd name="connsiteX1059" fmla="*/ 1802066 w 11989919"/>
              <a:gd name="connsiteY1059" fmla="*/ 5926645 h 6634795"/>
              <a:gd name="connsiteX1060" fmla="*/ 1581380 w 11989919"/>
              <a:gd name="connsiteY1060" fmla="*/ 5926645 h 6634795"/>
              <a:gd name="connsiteX1061" fmla="*/ 1617956 w 11989919"/>
              <a:gd name="connsiteY1061" fmla="*/ 5963221 h 6634795"/>
              <a:gd name="connsiteX1062" fmla="*/ 1581380 w 11989919"/>
              <a:gd name="connsiteY1062" fmla="*/ 5999797 h 6634795"/>
              <a:gd name="connsiteX1063" fmla="*/ 1544804 w 11989919"/>
              <a:gd name="connsiteY1063" fmla="*/ 5963221 h 6634795"/>
              <a:gd name="connsiteX1064" fmla="*/ 1581380 w 11989919"/>
              <a:gd name="connsiteY1064" fmla="*/ 5926645 h 6634795"/>
              <a:gd name="connsiteX1065" fmla="*/ 1360694 w 11989919"/>
              <a:gd name="connsiteY1065" fmla="*/ 5926645 h 6634795"/>
              <a:gd name="connsiteX1066" fmla="*/ 1397270 w 11989919"/>
              <a:gd name="connsiteY1066" fmla="*/ 5963221 h 6634795"/>
              <a:gd name="connsiteX1067" fmla="*/ 1360694 w 11989919"/>
              <a:gd name="connsiteY1067" fmla="*/ 5999797 h 6634795"/>
              <a:gd name="connsiteX1068" fmla="*/ 1324118 w 11989919"/>
              <a:gd name="connsiteY1068" fmla="*/ 5963221 h 6634795"/>
              <a:gd name="connsiteX1069" fmla="*/ 1360694 w 11989919"/>
              <a:gd name="connsiteY1069" fmla="*/ 5926645 h 6634795"/>
              <a:gd name="connsiteX1070" fmla="*/ 1140008 w 11989919"/>
              <a:gd name="connsiteY1070" fmla="*/ 5926645 h 6634795"/>
              <a:gd name="connsiteX1071" fmla="*/ 1176584 w 11989919"/>
              <a:gd name="connsiteY1071" fmla="*/ 5963221 h 6634795"/>
              <a:gd name="connsiteX1072" fmla="*/ 1140008 w 11989919"/>
              <a:gd name="connsiteY1072" fmla="*/ 5999797 h 6634795"/>
              <a:gd name="connsiteX1073" fmla="*/ 1103432 w 11989919"/>
              <a:gd name="connsiteY1073" fmla="*/ 5963221 h 6634795"/>
              <a:gd name="connsiteX1074" fmla="*/ 1140008 w 11989919"/>
              <a:gd name="connsiteY1074" fmla="*/ 5926645 h 6634795"/>
              <a:gd name="connsiteX1075" fmla="*/ 919322 w 11989919"/>
              <a:gd name="connsiteY1075" fmla="*/ 5926645 h 6634795"/>
              <a:gd name="connsiteX1076" fmla="*/ 955898 w 11989919"/>
              <a:gd name="connsiteY1076" fmla="*/ 5963221 h 6634795"/>
              <a:gd name="connsiteX1077" fmla="*/ 919322 w 11989919"/>
              <a:gd name="connsiteY1077" fmla="*/ 5999797 h 6634795"/>
              <a:gd name="connsiteX1078" fmla="*/ 882746 w 11989919"/>
              <a:gd name="connsiteY1078" fmla="*/ 5963221 h 6634795"/>
              <a:gd name="connsiteX1079" fmla="*/ 919322 w 11989919"/>
              <a:gd name="connsiteY1079" fmla="*/ 5926645 h 6634795"/>
              <a:gd name="connsiteX1080" fmla="*/ 698636 w 11989919"/>
              <a:gd name="connsiteY1080" fmla="*/ 5926645 h 6634795"/>
              <a:gd name="connsiteX1081" fmla="*/ 735212 w 11989919"/>
              <a:gd name="connsiteY1081" fmla="*/ 5963221 h 6634795"/>
              <a:gd name="connsiteX1082" fmla="*/ 698636 w 11989919"/>
              <a:gd name="connsiteY1082" fmla="*/ 5999797 h 6634795"/>
              <a:gd name="connsiteX1083" fmla="*/ 662060 w 11989919"/>
              <a:gd name="connsiteY1083" fmla="*/ 5963221 h 6634795"/>
              <a:gd name="connsiteX1084" fmla="*/ 698636 w 11989919"/>
              <a:gd name="connsiteY1084" fmla="*/ 5926645 h 6634795"/>
              <a:gd name="connsiteX1085" fmla="*/ 477950 w 11989919"/>
              <a:gd name="connsiteY1085" fmla="*/ 5926645 h 6634795"/>
              <a:gd name="connsiteX1086" fmla="*/ 514526 w 11989919"/>
              <a:gd name="connsiteY1086" fmla="*/ 5963221 h 6634795"/>
              <a:gd name="connsiteX1087" fmla="*/ 477950 w 11989919"/>
              <a:gd name="connsiteY1087" fmla="*/ 5999797 h 6634795"/>
              <a:gd name="connsiteX1088" fmla="*/ 441374 w 11989919"/>
              <a:gd name="connsiteY1088" fmla="*/ 5963221 h 6634795"/>
              <a:gd name="connsiteX1089" fmla="*/ 477950 w 11989919"/>
              <a:gd name="connsiteY1089" fmla="*/ 5926645 h 6634795"/>
              <a:gd name="connsiteX1090" fmla="*/ 257263 w 11989919"/>
              <a:gd name="connsiteY1090" fmla="*/ 5926645 h 6634795"/>
              <a:gd name="connsiteX1091" fmla="*/ 293839 w 11989919"/>
              <a:gd name="connsiteY1091" fmla="*/ 5963221 h 6634795"/>
              <a:gd name="connsiteX1092" fmla="*/ 257263 w 11989919"/>
              <a:gd name="connsiteY1092" fmla="*/ 5999797 h 6634795"/>
              <a:gd name="connsiteX1093" fmla="*/ 220687 w 11989919"/>
              <a:gd name="connsiteY1093" fmla="*/ 5963221 h 6634795"/>
              <a:gd name="connsiteX1094" fmla="*/ 257263 w 11989919"/>
              <a:gd name="connsiteY1094" fmla="*/ 5926645 h 6634795"/>
              <a:gd name="connsiteX1095" fmla="*/ 36577 w 11989919"/>
              <a:gd name="connsiteY1095" fmla="*/ 5926645 h 6634795"/>
              <a:gd name="connsiteX1096" fmla="*/ 73153 w 11989919"/>
              <a:gd name="connsiteY1096" fmla="*/ 5963221 h 6634795"/>
              <a:gd name="connsiteX1097" fmla="*/ 36577 w 11989919"/>
              <a:gd name="connsiteY1097" fmla="*/ 5999797 h 6634795"/>
              <a:gd name="connsiteX1098" fmla="*/ 1 w 11989919"/>
              <a:gd name="connsiteY1098" fmla="*/ 5963221 h 6634795"/>
              <a:gd name="connsiteX1099" fmla="*/ 36577 w 11989919"/>
              <a:gd name="connsiteY1099" fmla="*/ 5926645 h 6634795"/>
              <a:gd name="connsiteX1100" fmla="*/ 11953343 w 11989919"/>
              <a:gd name="connsiteY1100" fmla="*/ 5714979 h 6634795"/>
              <a:gd name="connsiteX1101" fmla="*/ 11989919 w 11989919"/>
              <a:gd name="connsiteY1101" fmla="*/ 5751555 h 6634795"/>
              <a:gd name="connsiteX1102" fmla="*/ 11953343 w 11989919"/>
              <a:gd name="connsiteY1102" fmla="*/ 5788131 h 6634795"/>
              <a:gd name="connsiteX1103" fmla="*/ 11916767 w 11989919"/>
              <a:gd name="connsiteY1103" fmla="*/ 5751555 h 6634795"/>
              <a:gd name="connsiteX1104" fmla="*/ 11953343 w 11989919"/>
              <a:gd name="connsiteY1104" fmla="*/ 5714979 h 6634795"/>
              <a:gd name="connsiteX1105" fmla="*/ 11732658 w 11989919"/>
              <a:gd name="connsiteY1105" fmla="*/ 5714979 h 6634795"/>
              <a:gd name="connsiteX1106" fmla="*/ 11769234 w 11989919"/>
              <a:gd name="connsiteY1106" fmla="*/ 5751555 h 6634795"/>
              <a:gd name="connsiteX1107" fmla="*/ 11732658 w 11989919"/>
              <a:gd name="connsiteY1107" fmla="*/ 5788131 h 6634795"/>
              <a:gd name="connsiteX1108" fmla="*/ 11696082 w 11989919"/>
              <a:gd name="connsiteY1108" fmla="*/ 5751555 h 6634795"/>
              <a:gd name="connsiteX1109" fmla="*/ 11732658 w 11989919"/>
              <a:gd name="connsiteY1109" fmla="*/ 5714979 h 6634795"/>
              <a:gd name="connsiteX1110" fmla="*/ 11511977 w 11989919"/>
              <a:gd name="connsiteY1110" fmla="*/ 5714979 h 6634795"/>
              <a:gd name="connsiteX1111" fmla="*/ 11548553 w 11989919"/>
              <a:gd name="connsiteY1111" fmla="*/ 5751555 h 6634795"/>
              <a:gd name="connsiteX1112" fmla="*/ 11511977 w 11989919"/>
              <a:gd name="connsiteY1112" fmla="*/ 5788131 h 6634795"/>
              <a:gd name="connsiteX1113" fmla="*/ 11475401 w 11989919"/>
              <a:gd name="connsiteY1113" fmla="*/ 5751555 h 6634795"/>
              <a:gd name="connsiteX1114" fmla="*/ 11511977 w 11989919"/>
              <a:gd name="connsiteY1114" fmla="*/ 5714979 h 6634795"/>
              <a:gd name="connsiteX1115" fmla="*/ 11291296 w 11989919"/>
              <a:gd name="connsiteY1115" fmla="*/ 5714979 h 6634795"/>
              <a:gd name="connsiteX1116" fmla="*/ 11327872 w 11989919"/>
              <a:gd name="connsiteY1116" fmla="*/ 5751555 h 6634795"/>
              <a:gd name="connsiteX1117" fmla="*/ 11291296 w 11989919"/>
              <a:gd name="connsiteY1117" fmla="*/ 5788131 h 6634795"/>
              <a:gd name="connsiteX1118" fmla="*/ 11254720 w 11989919"/>
              <a:gd name="connsiteY1118" fmla="*/ 5751555 h 6634795"/>
              <a:gd name="connsiteX1119" fmla="*/ 11291296 w 11989919"/>
              <a:gd name="connsiteY1119" fmla="*/ 5714979 h 6634795"/>
              <a:gd name="connsiteX1120" fmla="*/ 11070615 w 11989919"/>
              <a:gd name="connsiteY1120" fmla="*/ 5714979 h 6634795"/>
              <a:gd name="connsiteX1121" fmla="*/ 11107191 w 11989919"/>
              <a:gd name="connsiteY1121" fmla="*/ 5751555 h 6634795"/>
              <a:gd name="connsiteX1122" fmla="*/ 11070615 w 11989919"/>
              <a:gd name="connsiteY1122" fmla="*/ 5788131 h 6634795"/>
              <a:gd name="connsiteX1123" fmla="*/ 11034039 w 11989919"/>
              <a:gd name="connsiteY1123" fmla="*/ 5751555 h 6634795"/>
              <a:gd name="connsiteX1124" fmla="*/ 11070615 w 11989919"/>
              <a:gd name="connsiteY1124" fmla="*/ 5714979 h 6634795"/>
              <a:gd name="connsiteX1125" fmla="*/ 10849934 w 11989919"/>
              <a:gd name="connsiteY1125" fmla="*/ 5714979 h 6634795"/>
              <a:gd name="connsiteX1126" fmla="*/ 10886510 w 11989919"/>
              <a:gd name="connsiteY1126" fmla="*/ 5751555 h 6634795"/>
              <a:gd name="connsiteX1127" fmla="*/ 10849934 w 11989919"/>
              <a:gd name="connsiteY1127" fmla="*/ 5788131 h 6634795"/>
              <a:gd name="connsiteX1128" fmla="*/ 10813358 w 11989919"/>
              <a:gd name="connsiteY1128" fmla="*/ 5751555 h 6634795"/>
              <a:gd name="connsiteX1129" fmla="*/ 10849934 w 11989919"/>
              <a:gd name="connsiteY1129" fmla="*/ 5714979 h 6634795"/>
              <a:gd name="connsiteX1130" fmla="*/ 10629253 w 11989919"/>
              <a:gd name="connsiteY1130" fmla="*/ 5714979 h 6634795"/>
              <a:gd name="connsiteX1131" fmla="*/ 10665829 w 11989919"/>
              <a:gd name="connsiteY1131" fmla="*/ 5751555 h 6634795"/>
              <a:gd name="connsiteX1132" fmla="*/ 10629253 w 11989919"/>
              <a:gd name="connsiteY1132" fmla="*/ 5788131 h 6634795"/>
              <a:gd name="connsiteX1133" fmla="*/ 10592677 w 11989919"/>
              <a:gd name="connsiteY1133" fmla="*/ 5751555 h 6634795"/>
              <a:gd name="connsiteX1134" fmla="*/ 10629253 w 11989919"/>
              <a:gd name="connsiteY1134" fmla="*/ 5714979 h 6634795"/>
              <a:gd name="connsiteX1135" fmla="*/ 10408572 w 11989919"/>
              <a:gd name="connsiteY1135" fmla="*/ 5714979 h 6634795"/>
              <a:gd name="connsiteX1136" fmla="*/ 10445148 w 11989919"/>
              <a:gd name="connsiteY1136" fmla="*/ 5751555 h 6634795"/>
              <a:gd name="connsiteX1137" fmla="*/ 10408572 w 11989919"/>
              <a:gd name="connsiteY1137" fmla="*/ 5788131 h 6634795"/>
              <a:gd name="connsiteX1138" fmla="*/ 10371996 w 11989919"/>
              <a:gd name="connsiteY1138" fmla="*/ 5751555 h 6634795"/>
              <a:gd name="connsiteX1139" fmla="*/ 10408572 w 11989919"/>
              <a:gd name="connsiteY1139" fmla="*/ 5714979 h 6634795"/>
              <a:gd name="connsiteX1140" fmla="*/ 10187891 w 11989919"/>
              <a:gd name="connsiteY1140" fmla="*/ 5714979 h 6634795"/>
              <a:gd name="connsiteX1141" fmla="*/ 10224467 w 11989919"/>
              <a:gd name="connsiteY1141" fmla="*/ 5751555 h 6634795"/>
              <a:gd name="connsiteX1142" fmla="*/ 10187891 w 11989919"/>
              <a:gd name="connsiteY1142" fmla="*/ 5788131 h 6634795"/>
              <a:gd name="connsiteX1143" fmla="*/ 10151315 w 11989919"/>
              <a:gd name="connsiteY1143" fmla="*/ 5751555 h 6634795"/>
              <a:gd name="connsiteX1144" fmla="*/ 10187891 w 11989919"/>
              <a:gd name="connsiteY1144" fmla="*/ 5714979 h 6634795"/>
              <a:gd name="connsiteX1145" fmla="*/ 9967210 w 11989919"/>
              <a:gd name="connsiteY1145" fmla="*/ 5714979 h 6634795"/>
              <a:gd name="connsiteX1146" fmla="*/ 10003786 w 11989919"/>
              <a:gd name="connsiteY1146" fmla="*/ 5751555 h 6634795"/>
              <a:gd name="connsiteX1147" fmla="*/ 9967210 w 11989919"/>
              <a:gd name="connsiteY1147" fmla="*/ 5788131 h 6634795"/>
              <a:gd name="connsiteX1148" fmla="*/ 9930634 w 11989919"/>
              <a:gd name="connsiteY1148" fmla="*/ 5751555 h 6634795"/>
              <a:gd name="connsiteX1149" fmla="*/ 9967210 w 11989919"/>
              <a:gd name="connsiteY1149" fmla="*/ 5714979 h 6634795"/>
              <a:gd name="connsiteX1150" fmla="*/ 9746529 w 11989919"/>
              <a:gd name="connsiteY1150" fmla="*/ 5714979 h 6634795"/>
              <a:gd name="connsiteX1151" fmla="*/ 9783105 w 11989919"/>
              <a:gd name="connsiteY1151" fmla="*/ 5751555 h 6634795"/>
              <a:gd name="connsiteX1152" fmla="*/ 9746529 w 11989919"/>
              <a:gd name="connsiteY1152" fmla="*/ 5788131 h 6634795"/>
              <a:gd name="connsiteX1153" fmla="*/ 9709953 w 11989919"/>
              <a:gd name="connsiteY1153" fmla="*/ 5751555 h 6634795"/>
              <a:gd name="connsiteX1154" fmla="*/ 9746529 w 11989919"/>
              <a:gd name="connsiteY1154" fmla="*/ 5714979 h 6634795"/>
              <a:gd name="connsiteX1155" fmla="*/ 9525848 w 11989919"/>
              <a:gd name="connsiteY1155" fmla="*/ 5714979 h 6634795"/>
              <a:gd name="connsiteX1156" fmla="*/ 9562424 w 11989919"/>
              <a:gd name="connsiteY1156" fmla="*/ 5751555 h 6634795"/>
              <a:gd name="connsiteX1157" fmla="*/ 9525848 w 11989919"/>
              <a:gd name="connsiteY1157" fmla="*/ 5788131 h 6634795"/>
              <a:gd name="connsiteX1158" fmla="*/ 9489272 w 11989919"/>
              <a:gd name="connsiteY1158" fmla="*/ 5751555 h 6634795"/>
              <a:gd name="connsiteX1159" fmla="*/ 9525848 w 11989919"/>
              <a:gd name="connsiteY1159" fmla="*/ 5714979 h 6634795"/>
              <a:gd name="connsiteX1160" fmla="*/ 9305167 w 11989919"/>
              <a:gd name="connsiteY1160" fmla="*/ 5714979 h 6634795"/>
              <a:gd name="connsiteX1161" fmla="*/ 9341743 w 11989919"/>
              <a:gd name="connsiteY1161" fmla="*/ 5751555 h 6634795"/>
              <a:gd name="connsiteX1162" fmla="*/ 9305167 w 11989919"/>
              <a:gd name="connsiteY1162" fmla="*/ 5788131 h 6634795"/>
              <a:gd name="connsiteX1163" fmla="*/ 9268591 w 11989919"/>
              <a:gd name="connsiteY1163" fmla="*/ 5751555 h 6634795"/>
              <a:gd name="connsiteX1164" fmla="*/ 9305167 w 11989919"/>
              <a:gd name="connsiteY1164" fmla="*/ 5714979 h 6634795"/>
              <a:gd name="connsiteX1165" fmla="*/ 9084486 w 11989919"/>
              <a:gd name="connsiteY1165" fmla="*/ 5714979 h 6634795"/>
              <a:gd name="connsiteX1166" fmla="*/ 9121062 w 11989919"/>
              <a:gd name="connsiteY1166" fmla="*/ 5751555 h 6634795"/>
              <a:gd name="connsiteX1167" fmla="*/ 9084486 w 11989919"/>
              <a:gd name="connsiteY1167" fmla="*/ 5788131 h 6634795"/>
              <a:gd name="connsiteX1168" fmla="*/ 9047910 w 11989919"/>
              <a:gd name="connsiteY1168" fmla="*/ 5751555 h 6634795"/>
              <a:gd name="connsiteX1169" fmla="*/ 9084486 w 11989919"/>
              <a:gd name="connsiteY1169" fmla="*/ 5714979 h 6634795"/>
              <a:gd name="connsiteX1170" fmla="*/ 8863805 w 11989919"/>
              <a:gd name="connsiteY1170" fmla="*/ 5714979 h 6634795"/>
              <a:gd name="connsiteX1171" fmla="*/ 8900381 w 11989919"/>
              <a:gd name="connsiteY1171" fmla="*/ 5751555 h 6634795"/>
              <a:gd name="connsiteX1172" fmla="*/ 8863805 w 11989919"/>
              <a:gd name="connsiteY1172" fmla="*/ 5788131 h 6634795"/>
              <a:gd name="connsiteX1173" fmla="*/ 8827229 w 11989919"/>
              <a:gd name="connsiteY1173" fmla="*/ 5751555 h 6634795"/>
              <a:gd name="connsiteX1174" fmla="*/ 8863805 w 11989919"/>
              <a:gd name="connsiteY1174" fmla="*/ 5714979 h 6634795"/>
              <a:gd name="connsiteX1175" fmla="*/ 8643124 w 11989919"/>
              <a:gd name="connsiteY1175" fmla="*/ 5714979 h 6634795"/>
              <a:gd name="connsiteX1176" fmla="*/ 8679700 w 11989919"/>
              <a:gd name="connsiteY1176" fmla="*/ 5751555 h 6634795"/>
              <a:gd name="connsiteX1177" fmla="*/ 8643124 w 11989919"/>
              <a:gd name="connsiteY1177" fmla="*/ 5788131 h 6634795"/>
              <a:gd name="connsiteX1178" fmla="*/ 8606548 w 11989919"/>
              <a:gd name="connsiteY1178" fmla="*/ 5751555 h 6634795"/>
              <a:gd name="connsiteX1179" fmla="*/ 8643124 w 11989919"/>
              <a:gd name="connsiteY1179" fmla="*/ 5714979 h 6634795"/>
              <a:gd name="connsiteX1180" fmla="*/ 8422443 w 11989919"/>
              <a:gd name="connsiteY1180" fmla="*/ 5714979 h 6634795"/>
              <a:gd name="connsiteX1181" fmla="*/ 8459019 w 11989919"/>
              <a:gd name="connsiteY1181" fmla="*/ 5751555 h 6634795"/>
              <a:gd name="connsiteX1182" fmla="*/ 8422443 w 11989919"/>
              <a:gd name="connsiteY1182" fmla="*/ 5788131 h 6634795"/>
              <a:gd name="connsiteX1183" fmla="*/ 8385867 w 11989919"/>
              <a:gd name="connsiteY1183" fmla="*/ 5751555 h 6634795"/>
              <a:gd name="connsiteX1184" fmla="*/ 8422443 w 11989919"/>
              <a:gd name="connsiteY1184" fmla="*/ 5714979 h 6634795"/>
              <a:gd name="connsiteX1185" fmla="*/ 8201762 w 11989919"/>
              <a:gd name="connsiteY1185" fmla="*/ 5714979 h 6634795"/>
              <a:gd name="connsiteX1186" fmla="*/ 8238338 w 11989919"/>
              <a:gd name="connsiteY1186" fmla="*/ 5751555 h 6634795"/>
              <a:gd name="connsiteX1187" fmla="*/ 8201762 w 11989919"/>
              <a:gd name="connsiteY1187" fmla="*/ 5788131 h 6634795"/>
              <a:gd name="connsiteX1188" fmla="*/ 8165186 w 11989919"/>
              <a:gd name="connsiteY1188" fmla="*/ 5751555 h 6634795"/>
              <a:gd name="connsiteX1189" fmla="*/ 8201762 w 11989919"/>
              <a:gd name="connsiteY1189" fmla="*/ 5714979 h 6634795"/>
              <a:gd name="connsiteX1190" fmla="*/ 7981081 w 11989919"/>
              <a:gd name="connsiteY1190" fmla="*/ 5714979 h 6634795"/>
              <a:gd name="connsiteX1191" fmla="*/ 8017657 w 11989919"/>
              <a:gd name="connsiteY1191" fmla="*/ 5751555 h 6634795"/>
              <a:gd name="connsiteX1192" fmla="*/ 7981081 w 11989919"/>
              <a:gd name="connsiteY1192" fmla="*/ 5788131 h 6634795"/>
              <a:gd name="connsiteX1193" fmla="*/ 7944505 w 11989919"/>
              <a:gd name="connsiteY1193" fmla="*/ 5751555 h 6634795"/>
              <a:gd name="connsiteX1194" fmla="*/ 7981081 w 11989919"/>
              <a:gd name="connsiteY1194" fmla="*/ 5714979 h 6634795"/>
              <a:gd name="connsiteX1195" fmla="*/ 7760400 w 11989919"/>
              <a:gd name="connsiteY1195" fmla="*/ 5714979 h 6634795"/>
              <a:gd name="connsiteX1196" fmla="*/ 7796976 w 11989919"/>
              <a:gd name="connsiteY1196" fmla="*/ 5751555 h 6634795"/>
              <a:gd name="connsiteX1197" fmla="*/ 7760400 w 11989919"/>
              <a:gd name="connsiteY1197" fmla="*/ 5788131 h 6634795"/>
              <a:gd name="connsiteX1198" fmla="*/ 7723824 w 11989919"/>
              <a:gd name="connsiteY1198" fmla="*/ 5751555 h 6634795"/>
              <a:gd name="connsiteX1199" fmla="*/ 7760400 w 11989919"/>
              <a:gd name="connsiteY1199" fmla="*/ 5714979 h 6634795"/>
              <a:gd name="connsiteX1200" fmla="*/ 7539719 w 11989919"/>
              <a:gd name="connsiteY1200" fmla="*/ 5714979 h 6634795"/>
              <a:gd name="connsiteX1201" fmla="*/ 7576295 w 11989919"/>
              <a:gd name="connsiteY1201" fmla="*/ 5751555 h 6634795"/>
              <a:gd name="connsiteX1202" fmla="*/ 7539719 w 11989919"/>
              <a:gd name="connsiteY1202" fmla="*/ 5788131 h 6634795"/>
              <a:gd name="connsiteX1203" fmla="*/ 7503143 w 11989919"/>
              <a:gd name="connsiteY1203" fmla="*/ 5751555 h 6634795"/>
              <a:gd name="connsiteX1204" fmla="*/ 7539719 w 11989919"/>
              <a:gd name="connsiteY1204" fmla="*/ 5714979 h 6634795"/>
              <a:gd name="connsiteX1205" fmla="*/ 7319038 w 11989919"/>
              <a:gd name="connsiteY1205" fmla="*/ 5714979 h 6634795"/>
              <a:gd name="connsiteX1206" fmla="*/ 7355614 w 11989919"/>
              <a:gd name="connsiteY1206" fmla="*/ 5751555 h 6634795"/>
              <a:gd name="connsiteX1207" fmla="*/ 7319038 w 11989919"/>
              <a:gd name="connsiteY1207" fmla="*/ 5788131 h 6634795"/>
              <a:gd name="connsiteX1208" fmla="*/ 7282462 w 11989919"/>
              <a:gd name="connsiteY1208" fmla="*/ 5751555 h 6634795"/>
              <a:gd name="connsiteX1209" fmla="*/ 7319038 w 11989919"/>
              <a:gd name="connsiteY1209" fmla="*/ 5714979 h 6634795"/>
              <a:gd name="connsiteX1210" fmla="*/ 7098357 w 11989919"/>
              <a:gd name="connsiteY1210" fmla="*/ 5714979 h 6634795"/>
              <a:gd name="connsiteX1211" fmla="*/ 7134933 w 11989919"/>
              <a:gd name="connsiteY1211" fmla="*/ 5751555 h 6634795"/>
              <a:gd name="connsiteX1212" fmla="*/ 7098357 w 11989919"/>
              <a:gd name="connsiteY1212" fmla="*/ 5788131 h 6634795"/>
              <a:gd name="connsiteX1213" fmla="*/ 7061781 w 11989919"/>
              <a:gd name="connsiteY1213" fmla="*/ 5751555 h 6634795"/>
              <a:gd name="connsiteX1214" fmla="*/ 7098357 w 11989919"/>
              <a:gd name="connsiteY1214" fmla="*/ 5714979 h 6634795"/>
              <a:gd name="connsiteX1215" fmla="*/ 6877676 w 11989919"/>
              <a:gd name="connsiteY1215" fmla="*/ 5714979 h 6634795"/>
              <a:gd name="connsiteX1216" fmla="*/ 6914252 w 11989919"/>
              <a:gd name="connsiteY1216" fmla="*/ 5751555 h 6634795"/>
              <a:gd name="connsiteX1217" fmla="*/ 6877676 w 11989919"/>
              <a:gd name="connsiteY1217" fmla="*/ 5788131 h 6634795"/>
              <a:gd name="connsiteX1218" fmla="*/ 6841100 w 11989919"/>
              <a:gd name="connsiteY1218" fmla="*/ 5751555 h 6634795"/>
              <a:gd name="connsiteX1219" fmla="*/ 6877676 w 11989919"/>
              <a:gd name="connsiteY1219" fmla="*/ 5714979 h 6634795"/>
              <a:gd name="connsiteX1220" fmla="*/ 6656995 w 11989919"/>
              <a:gd name="connsiteY1220" fmla="*/ 5714979 h 6634795"/>
              <a:gd name="connsiteX1221" fmla="*/ 6693571 w 11989919"/>
              <a:gd name="connsiteY1221" fmla="*/ 5751555 h 6634795"/>
              <a:gd name="connsiteX1222" fmla="*/ 6656995 w 11989919"/>
              <a:gd name="connsiteY1222" fmla="*/ 5788131 h 6634795"/>
              <a:gd name="connsiteX1223" fmla="*/ 6620419 w 11989919"/>
              <a:gd name="connsiteY1223" fmla="*/ 5751555 h 6634795"/>
              <a:gd name="connsiteX1224" fmla="*/ 6656995 w 11989919"/>
              <a:gd name="connsiteY1224" fmla="*/ 5714979 h 6634795"/>
              <a:gd name="connsiteX1225" fmla="*/ 6436314 w 11989919"/>
              <a:gd name="connsiteY1225" fmla="*/ 5714979 h 6634795"/>
              <a:gd name="connsiteX1226" fmla="*/ 6472890 w 11989919"/>
              <a:gd name="connsiteY1226" fmla="*/ 5751555 h 6634795"/>
              <a:gd name="connsiteX1227" fmla="*/ 6436314 w 11989919"/>
              <a:gd name="connsiteY1227" fmla="*/ 5788131 h 6634795"/>
              <a:gd name="connsiteX1228" fmla="*/ 6399738 w 11989919"/>
              <a:gd name="connsiteY1228" fmla="*/ 5751555 h 6634795"/>
              <a:gd name="connsiteX1229" fmla="*/ 6436314 w 11989919"/>
              <a:gd name="connsiteY1229" fmla="*/ 5714979 h 6634795"/>
              <a:gd name="connsiteX1230" fmla="*/ 6215633 w 11989919"/>
              <a:gd name="connsiteY1230" fmla="*/ 5714979 h 6634795"/>
              <a:gd name="connsiteX1231" fmla="*/ 6252209 w 11989919"/>
              <a:gd name="connsiteY1231" fmla="*/ 5751555 h 6634795"/>
              <a:gd name="connsiteX1232" fmla="*/ 6215633 w 11989919"/>
              <a:gd name="connsiteY1232" fmla="*/ 5788131 h 6634795"/>
              <a:gd name="connsiteX1233" fmla="*/ 6179057 w 11989919"/>
              <a:gd name="connsiteY1233" fmla="*/ 5751555 h 6634795"/>
              <a:gd name="connsiteX1234" fmla="*/ 6215633 w 11989919"/>
              <a:gd name="connsiteY1234" fmla="*/ 5714979 h 6634795"/>
              <a:gd name="connsiteX1235" fmla="*/ 5994952 w 11989919"/>
              <a:gd name="connsiteY1235" fmla="*/ 5714979 h 6634795"/>
              <a:gd name="connsiteX1236" fmla="*/ 6031528 w 11989919"/>
              <a:gd name="connsiteY1236" fmla="*/ 5751555 h 6634795"/>
              <a:gd name="connsiteX1237" fmla="*/ 5994952 w 11989919"/>
              <a:gd name="connsiteY1237" fmla="*/ 5788131 h 6634795"/>
              <a:gd name="connsiteX1238" fmla="*/ 5958376 w 11989919"/>
              <a:gd name="connsiteY1238" fmla="*/ 5751555 h 6634795"/>
              <a:gd name="connsiteX1239" fmla="*/ 5994952 w 11989919"/>
              <a:gd name="connsiteY1239" fmla="*/ 5714979 h 6634795"/>
              <a:gd name="connsiteX1240" fmla="*/ 5774272 w 11989919"/>
              <a:gd name="connsiteY1240" fmla="*/ 5714979 h 6634795"/>
              <a:gd name="connsiteX1241" fmla="*/ 5810848 w 11989919"/>
              <a:gd name="connsiteY1241" fmla="*/ 5751555 h 6634795"/>
              <a:gd name="connsiteX1242" fmla="*/ 5774272 w 11989919"/>
              <a:gd name="connsiteY1242" fmla="*/ 5788131 h 6634795"/>
              <a:gd name="connsiteX1243" fmla="*/ 5737697 w 11989919"/>
              <a:gd name="connsiteY1243" fmla="*/ 5751555 h 6634795"/>
              <a:gd name="connsiteX1244" fmla="*/ 5774272 w 11989919"/>
              <a:gd name="connsiteY1244" fmla="*/ 5714979 h 6634795"/>
              <a:gd name="connsiteX1245" fmla="*/ 5553593 w 11989919"/>
              <a:gd name="connsiteY1245" fmla="*/ 5714979 h 6634795"/>
              <a:gd name="connsiteX1246" fmla="*/ 5590169 w 11989919"/>
              <a:gd name="connsiteY1246" fmla="*/ 5751555 h 6634795"/>
              <a:gd name="connsiteX1247" fmla="*/ 5553593 w 11989919"/>
              <a:gd name="connsiteY1247" fmla="*/ 5788131 h 6634795"/>
              <a:gd name="connsiteX1248" fmla="*/ 5517018 w 11989919"/>
              <a:gd name="connsiteY1248" fmla="*/ 5751555 h 6634795"/>
              <a:gd name="connsiteX1249" fmla="*/ 5553593 w 11989919"/>
              <a:gd name="connsiteY1249" fmla="*/ 5714979 h 6634795"/>
              <a:gd name="connsiteX1250" fmla="*/ 5332913 w 11989919"/>
              <a:gd name="connsiteY1250" fmla="*/ 5714979 h 6634795"/>
              <a:gd name="connsiteX1251" fmla="*/ 5369490 w 11989919"/>
              <a:gd name="connsiteY1251" fmla="*/ 5751555 h 6634795"/>
              <a:gd name="connsiteX1252" fmla="*/ 5332913 w 11989919"/>
              <a:gd name="connsiteY1252" fmla="*/ 5788131 h 6634795"/>
              <a:gd name="connsiteX1253" fmla="*/ 5296337 w 11989919"/>
              <a:gd name="connsiteY1253" fmla="*/ 5751555 h 6634795"/>
              <a:gd name="connsiteX1254" fmla="*/ 5332913 w 11989919"/>
              <a:gd name="connsiteY1254" fmla="*/ 5714979 h 6634795"/>
              <a:gd name="connsiteX1255" fmla="*/ 5112230 w 11989919"/>
              <a:gd name="connsiteY1255" fmla="*/ 5714979 h 6634795"/>
              <a:gd name="connsiteX1256" fmla="*/ 5148807 w 11989919"/>
              <a:gd name="connsiteY1256" fmla="*/ 5751555 h 6634795"/>
              <a:gd name="connsiteX1257" fmla="*/ 5112230 w 11989919"/>
              <a:gd name="connsiteY1257" fmla="*/ 5788131 h 6634795"/>
              <a:gd name="connsiteX1258" fmla="*/ 5075655 w 11989919"/>
              <a:gd name="connsiteY1258" fmla="*/ 5751555 h 6634795"/>
              <a:gd name="connsiteX1259" fmla="*/ 5112230 w 11989919"/>
              <a:gd name="connsiteY1259" fmla="*/ 5714979 h 6634795"/>
              <a:gd name="connsiteX1260" fmla="*/ 4891552 w 11989919"/>
              <a:gd name="connsiteY1260" fmla="*/ 5714979 h 6634795"/>
              <a:gd name="connsiteX1261" fmla="*/ 4928127 w 11989919"/>
              <a:gd name="connsiteY1261" fmla="*/ 5751555 h 6634795"/>
              <a:gd name="connsiteX1262" fmla="*/ 4891552 w 11989919"/>
              <a:gd name="connsiteY1262" fmla="*/ 5788131 h 6634795"/>
              <a:gd name="connsiteX1263" fmla="*/ 4854975 w 11989919"/>
              <a:gd name="connsiteY1263" fmla="*/ 5751555 h 6634795"/>
              <a:gd name="connsiteX1264" fmla="*/ 4891552 w 11989919"/>
              <a:gd name="connsiteY1264" fmla="*/ 5714979 h 6634795"/>
              <a:gd name="connsiteX1265" fmla="*/ 4670871 w 11989919"/>
              <a:gd name="connsiteY1265" fmla="*/ 5714979 h 6634795"/>
              <a:gd name="connsiteX1266" fmla="*/ 4707447 w 11989919"/>
              <a:gd name="connsiteY1266" fmla="*/ 5751555 h 6634795"/>
              <a:gd name="connsiteX1267" fmla="*/ 4670871 w 11989919"/>
              <a:gd name="connsiteY1267" fmla="*/ 5788131 h 6634795"/>
              <a:gd name="connsiteX1268" fmla="*/ 4634295 w 11989919"/>
              <a:gd name="connsiteY1268" fmla="*/ 5751555 h 6634795"/>
              <a:gd name="connsiteX1269" fmla="*/ 4670871 w 11989919"/>
              <a:gd name="connsiteY1269" fmla="*/ 5714979 h 6634795"/>
              <a:gd name="connsiteX1270" fmla="*/ 4450188 w 11989919"/>
              <a:gd name="connsiteY1270" fmla="*/ 5714979 h 6634795"/>
              <a:gd name="connsiteX1271" fmla="*/ 4486764 w 11989919"/>
              <a:gd name="connsiteY1271" fmla="*/ 5751555 h 6634795"/>
              <a:gd name="connsiteX1272" fmla="*/ 4450188 w 11989919"/>
              <a:gd name="connsiteY1272" fmla="*/ 5788131 h 6634795"/>
              <a:gd name="connsiteX1273" fmla="*/ 4413613 w 11989919"/>
              <a:gd name="connsiteY1273" fmla="*/ 5751555 h 6634795"/>
              <a:gd name="connsiteX1274" fmla="*/ 4450188 w 11989919"/>
              <a:gd name="connsiteY1274" fmla="*/ 5714979 h 6634795"/>
              <a:gd name="connsiteX1275" fmla="*/ 4229507 w 11989919"/>
              <a:gd name="connsiteY1275" fmla="*/ 5714979 h 6634795"/>
              <a:gd name="connsiteX1276" fmla="*/ 4266084 w 11989919"/>
              <a:gd name="connsiteY1276" fmla="*/ 5751555 h 6634795"/>
              <a:gd name="connsiteX1277" fmla="*/ 4229507 w 11989919"/>
              <a:gd name="connsiteY1277" fmla="*/ 5788131 h 6634795"/>
              <a:gd name="connsiteX1278" fmla="*/ 4192931 w 11989919"/>
              <a:gd name="connsiteY1278" fmla="*/ 5751555 h 6634795"/>
              <a:gd name="connsiteX1279" fmla="*/ 4229507 w 11989919"/>
              <a:gd name="connsiteY1279" fmla="*/ 5714979 h 6634795"/>
              <a:gd name="connsiteX1280" fmla="*/ 4008847 w 11989919"/>
              <a:gd name="connsiteY1280" fmla="*/ 5714979 h 6634795"/>
              <a:gd name="connsiteX1281" fmla="*/ 4045426 w 11989919"/>
              <a:gd name="connsiteY1281" fmla="*/ 5751555 h 6634795"/>
              <a:gd name="connsiteX1282" fmla="*/ 4008847 w 11989919"/>
              <a:gd name="connsiteY1282" fmla="*/ 5788131 h 6634795"/>
              <a:gd name="connsiteX1283" fmla="*/ 3972267 w 11989919"/>
              <a:gd name="connsiteY1283" fmla="*/ 5751555 h 6634795"/>
              <a:gd name="connsiteX1284" fmla="*/ 4008847 w 11989919"/>
              <a:gd name="connsiteY1284" fmla="*/ 5714979 h 6634795"/>
              <a:gd name="connsiteX1285" fmla="*/ 3788165 w 11989919"/>
              <a:gd name="connsiteY1285" fmla="*/ 5714979 h 6634795"/>
              <a:gd name="connsiteX1286" fmla="*/ 3824738 w 11989919"/>
              <a:gd name="connsiteY1286" fmla="*/ 5751555 h 6634795"/>
              <a:gd name="connsiteX1287" fmla="*/ 3788165 w 11989919"/>
              <a:gd name="connsiteY1287" fmla="*/ 5788131 h 6634795"/>
              <a:gd name="connsiteX1288" fmla="*/ 3751588 w 11989919"/>
              <a:gd name="connsiteY1288" fmla="*/ 5751555 h 6634795"/>
              <a:gd name="connsiteX1289" fmla="*/ 3788165 w 11989919"/>
              <a:gd name="connsiteY1289" fmla="*/ 5714979 h 6634795"/>
              <a:gd name="connsiteX1290" fmla="*/ 3567479 w 11989919"/>
              <a:gd name="connsiteY1290" fmla="*/ 5714979 h 6634795"/>
              <a:gd name="connsiteX1291" fmla="*/ 3604051 w 11989919"/>
              <a:gd name="connsiteY1291" fmla="*/ 5751555 h 6634795"/>
              <a:gd name="connsiteX1292" fmla="*/ 3567479 w 11989919"/>
              <a:gd name="connsiteY1292" fmla="*/ 5788131 h 6634795"/>
              <a:gd name="connsiteX1293" fmla="*/ 3530901 w 11989919"/>
              <a:gd name="connsiteY1293" fmla="*/ 5751555 h 6634795"/>
              <a:gd name="connsiteX1294" fmla="*/ 3567479 w 11989919"/>
              <a:gd name="connsiteY1294" fmla="*/ 5714979 h 6634795"/>
              <a:gd name="connsiteX1295" fmla="*/ 3346801 w 11989919"/>
              <a:gd name="connsiteY1295" fmla="*/ 5714979 h 6634795"/>
              <a:gd name="connsiteX1296" fmla="*/ 3383375 w 11989919"/>
              <a:gd name="connsiteY1296" fmla="*/ 5751555 h 6634795"/>
              <a:gd name="connsiteX1297" fmla="*/ 3346801 w 11989919"/>
              <a:gd name="connsiteY1297" fmla="*/ 5788131 h 6634795"/>
              <a:gd name="connsiteX1298" fmla="*/ 3310228 w 11989919"/>
              <a:gd name="connsiteY1298" fmla="*/ 5751555 h 6634795"/>
              <a:gd name="connsiteX1299" fmla="*/ 3346801 w 11989919"/>
              <a:gd name="connsiteY1299" fmla="*/ 5714979 h 6634795"/>
              <a:gd name="connsiteX1300" fmla="*/ 3126126 w 11989919"/>
              <a:gd name="connsiteY1300" fmla="*/ 5714979 h 6634795"/>
              <a:gd name="connsiteX1301" fmla="*/ 3162696 w 11989919"/>
              <a:gd name="connsiteY1301" fmla="*/ 5751555 h 6634795"/>
              <a:gd name="connsiteX1302" fmla="*/ 3126126 w 11989919"/>
              <a:gd name="connsiteY1302" fmla="*/ 5788131 h 6634795"/>
              <a:gd name="connsiteX1303" fmla="*/ 3089541 w 11989919"/>
              <a:gd name="connsiteY1303" fmla="*/ 5751555 h 6634795"/>
              <a:gd name="connsiteX1304" fmla="*/ 3126126 w 11989919"/>
              <a:gd name="connsiteY1304" fmla="*/ 5714979 h 6634795"/>
              <a:gd name="connsiteX1305" fmla="*/ 2905436 w 11989919"/>
              <a:gd name="connsiteY1305" fmla="*/ 5714979 h 6634795"/>
              <a:gd name="connsiteX1306" fmla="*/ 2942013 w 11989919"/>
              <a:gd name="connsiteY1306" fmla="*/ 5751555 h 6634795"/>
              <a:gd name="connsiteX1307" fmla="*/ 2905436 w 11989919"/>
              <a:gd name="connsiteY1307" fmla="*/ 5788131 h 6634795"/>
              <a:gd name="connsiteX1308" fmla="*/ 2868866 w 11989919"/>
              <a:gd name="connsiteY1308" fmla="*/ 5751555 h 6634795"/>
              <a:gd name="connsiteX1309" fmla="*/ 2905436 w 11989919"/>
              <a:gd name="connsiteY1309" fmla="*/ 5714979 h 6634795"/>
              <a:gd name="connsiteX1310" fmla="*/ 2684758 w 11989919"/>
              <a:gd name="connsiteY1310" fmla="*/ 5714979 h 6634795"/>
              <a:gd name="connsiteX1311" fmla="*/ 2721329 w 11989919"/>
              <a:gd name="connsiteY1311" fmla="*/ 5751555 h 6634795"/>
              <a:gd name="connsiteX1312" fmla="*/ 2684758 w 11989919"/>
              <a:gd name="connsiteY1312" fmla="*/ 5788131 h 6634795"/>
              <a:gd name="connsiteX1313" fmla="*/ 2648177 w 11989919"/>
              <a:gd name="connsiteY1313" fmla="*/ 5751555 h 6634795"/>
              <a:gd name="connsiteX1314" fmla="*/ 2684758 w 11989919"/>
              <a:gd name="connsiteY1314" fmla="*/ 5714979 h 6634795"/>
              <a:gd name="connsiteX1315" fmla="*/ 2464071 w 11989919"/>
              <a:gd name="connsiteY1315" fmla="*/ 5714979 h 6634795"/>
              <a:gd name="connsiteX1316" fmla="*/ 2500650 w 11989919"/>
              <a:gd name="connsiteY1316" fmla="*/ 5751555 h 6634795"/>
              <a:gd name="connsiteX1317" fmla="*/ 2464071 w 11989919"/>
              <a:gd name="connsiteY1317" fmla="*/ 5788131 h 6634795"/>
              <a:gd name="connsiteX1318" fmla="*/ 2427500 w 11989919"/>
              <a:gd name="connsiteY1318" fmla="*/ 5751555 h 6634795"/>
              <a:gd name="connsiteX1319" fmla="*/ 2464071 w 11989919"/>
              <a:gd name="connsiteY1319" fmla="*/ 5714979 h 6634795"/>
              <a:gd name="connsiteX1320" fmla="*/ 2243393 w 11989919"/>
              <a:gd name="connsiteY1320" fmla="*/ 5714979 h 6634795"/>
              <a:gd name="connsiteX1321" fmla="*/ 2279972 w 11989919"/>
              <a:gd name="connsiteY1321" fmla="*/ 5751555 h 6634795"/>
              <a:gd name="connsiteX1322" fmla="*/ 2243393 w 11989919"/>
              <a:gd name="connsiteY1322" fmla="*/ 5788131 h 6634795"/>
              <a:gd name="connsiteX1323" fmla="*/ 2206817 w 11989919"/>
              <a:gd name="connsiteY1323" fmla="*/ 5751555 h 6634795"/>
              <a:gd name="connsiteX1324" fmla="*/ 2243393 w 11989919"/>
              <a:gd name="connsiteY1324" fmla="*/ 5714979 h 6634795"/>
              <a:gd name="connsiteX1325" fmla="*/ 2022713 w 11989919"/>
              <a:gd name="connsiteY1325" fmla="*/ 5714979 h 6634795"/>
              <a:gd name="connsiteX1326" fmla="*/ 2059288 w 11989919"/>
              <a:gd name="connsiteY1326" fmla="*/ 5751555 h 6634795"/>
              <a:gd name="connsiteX1327" fmla="*/ 2022713 w 11989919"/>
              <a:gd name="connsiteY1327" fmla="*/ 5788131 h 6634795"/>
              <a:gd name="connsiteX1328" fmla="*/ 1986176 w 11989919"/>
              <a:gd name="connsiteY1328" fmla="*/ 5751555 h 6634795"/>
              <a:gd name="connsiteX1329" fmla="*/ 2022713 w 11989919"/>
              <a:gd name="connsiteY1329" fmla="*/ 5714979 h 6634795"/>
              <a:gd name="connsiteX1330" fmla="*/ 1802066 w 11989919"/>
              <a:gd name="connsiteY1330" fmla="*/ 5714979 h 6634795"/>
              <a:gd name="connsiteX1331" fmla="*/ 1838642 w 11989919"/>
              <a:gd name="connsiteY1331" fmla="*/ 5751555 h 6634795"/>
              <a:gd name="connsiteX1332" fmla="*/ 1802066 w 11989919"/>
              <a:gd name="connsiteY1332" fmla="*/ 5788131 h 6634795"/>
              <a:gd name="connsiteX1333" fmla="*/ 1765490 w 11989919"/>
              <a:gd name="connsiteY1333" fmla="*/ 5751555 h 6634795"/>
              <a:gd name="connsiteX1334" fmla="*/ 1802066 w 11989919"/>
              <a:gd name="connsiteY1334" fmla="*/ 5714979 h 6634795"/>
              <a:gd name="connsiteX1335" fmla="*/ 1581380 w 11989919"/>
              <a:gd name="connsiteY1335" fmla="*/ 5714979 h 6634795"/>
              <a:gd name="connsiteX1336" fmla="*/ 1617956 w 11989919"/>
              <a:gd name="connsiteY1336" fmla="*/ 5751555 h 6634795"/>
              <a:gd name="connsiteX1337" fmla="*/ 1581380 w 11989919"/>
              <a:gd name="connsiteY1337" fmla="*/ 5788131 h 6634795"/>
              <a:gd name="connsiteX1338" fmla="*/ 1544804 w 11989919"/>
              <a:gd name="connsiteY1338" fmla="*/ 5751555 h 6634795"/>
              <a:gd name="connsiteX1339" fmla="*/ 1581380 w 11989919"/>
              <a:gd name="connsiteY1339" fmla="*/ 5714979 h 6634795"/>
              <a:gd name="connsiteX1340" fmla="*/ 1360694 w 11989919"/>
              <a:gd name="connsiteY1340" fmla="*/ 5714979 h 6634795"/>
              <a:gd name="connsiteX1341" fmla="*/ 1397270 w 11989919"/>
              <a:gd name="connsiteY1341" fmla="*/ 5751555 h 6634795"/>
              <a:gd name="connsiteX1342" fmla="*/ 1360694 w 11989919"/>
              <a:gd name="connsiteY1342" fmla="*/ 5788131 h 6634795"/>
              <a:gd name="connsiteX1343" fmla="*/ 1324118 w 11989919"/>
              <a:gd name="connsiteY1343" fmla="*/ 5751555 h 6634795"/>
              <a:gd name="connsiteX1344" fmla="*/ 1360694 w 11989919"/>
              <a:gd name="connsiteY1344" fmla="*/ 5714979 h 6634795"/>
              <a:gd name="connsiteX1345" fmla="*/ 1140009 w 11989919"/>
              <a:gd name="connsiteY1345" fmla="*/ 5714979 h 6634795"/>
              <a:gd name="connsiteX1346" fmla="*/ 1176585 w 11989919"/>
              <a:gd name="connsiteY1346" fmla="*/ 5751555 h 6634795"/>
              <a:gd name="connsiteX1347" fmla="*/ 1140009 w 11989919"/>
              <a:gd name="connsiteY1347" fmla="*/ 5788131 h 6634795"/>
              <a:gd name="connsiteX1348" fmla="*/ 1103433 w 11989919"/>
              <a:gd name="connsiteY1348" fmla="*/ 5751555 h 6634795"/>
              <a:gd name="connsiteX1349" fmla="*/ 1140009 w 11989919"/>
              <a:gd name="connsiteY1349" fmla="*/ 5714979 h 6634795"/>
              <a:gd name="connsiteX1350" fmla="*/ 919322 w 11989919"/>
              <a:gd name="connsiteY1350" fmla="*/ 5714979 h 6634795"/>
              <a:gd name="connsiteX1351" fmla="*/ 955898 w 11989919"/>
              <a:gd name="connsiteY1351" fmla="*/ 5751555 h 6634795"/>
              <a:gd name="connsiteX1352" fmla="*/ 919322 w 11989919"/>
              <a:gd name="connsiteY1352" fmla="*/ 5788131 h 6634795"/>
              <a:gd name="connsiteX1353" fmla="*/ 882746 w 11989919"/>
              <a:gd name="connsiteY1353" fmla="*/ 5751555 h 6634795"/>
              <a:gd name="connsiteX1354" fmla="*/ 919322 w 11989919"/>
              <a:gd name="connsiteY1354" fmla="*/ 5714979 h 6634795"/>
              <a:gd name="connsiteX1355" fmla="*/ 698636 w 11989919"/>
              <a:gd name="connsiteY1355" fmla="*/ 5714979 h 6634795"/>
              <a:gd name="connsiteX1356" fmla="*/ 735212 w 11989919"/>
              <a:gd name="connsiteY1356" fmla="*/ 5751555 h 6634795"/>
              <a:gd name="connsiteX1357" fmla="*/ 698636 w 11989919"/>
              <a:gd name="connsiteY1357" fmla="*/ 5788131 h 6634795"/>
              <a:gd name="connsiteX1358" fmla="*/ 662060 w 11989919"/>
              <a:gd name="connsiteY1358" fmla="*/ 5751555 h 6634795"/>
              <a:gd name="connsiteX1359" fmla="*/ 698636 w 11989919"/>
              <a:gd name="connsiteY1359" fmla="*/ 5714979 h 6634795"/>
              <a:gd name="connsiteX1360" fmla="*/ 477950 w 11989919"/>
              <a:gd name="connsiteY1360" fmla="*/ 5714979 h 6634795"/>
              <a:gd name="connsiteX1361" fmla="*/ 514526 w 11989919"/>
              <a:gd name="connsiteY1361" fmla="*/ 5751555 h 6634795"/>
              <a:gd name="connsiteX1362" fmla="*/ 477950 w 11989919"/>
              <a:gd name="connsiteY1362" fmla="*/ 5788131 h 6634795"/>
              <a:gd name="connsiteX1363" fmla="*/ 441374 w 11989919"/>
              <a:gd name="connsiteY1363" fmla="*/ 5751555 h 6634795"/>
              <a:gd name="connsiteX1364" fmla="*/ 477950 w 11989919"/>
              <a:gd name="connsiteY1364" fmla="*/ 5714979 h 6634795"/>
              <a:gd name="connsiteX1365" fmla="*/ 257264 w 11989919"/>
              <a:gd name="connsiteY1365" fmla="*/ 5714979 h 6634795"/>
              <a:gd name="connsiteX1366" fmla="*/ 293840 w 11989919"/>
              <a:gd name="connsiteY1366" fmla="*/ 5751555 h 6634795"/>
              <a:gd name="connsiteX1367" fmla="*/ 257264 w 11989919"/>
              <a:gd name="connsiteY1367" fmla="*/ 5788131 h 6634795"/>
              <a:gd name="connsiteX1368" fmla="*/ 220687 w 11989919"/>
              <a:gd name="connsiteY1368" fmla="*/ 5751555 h 6634795"/>
              <a:gd name="connsiteX1369" fmla="*/ 257264 w 11989919"/>
              <a:gd name="connsiteY1369" fmla="*/ 5714979 h 6634795"/>
              <a:gd name="connsiteX1370" fmla="*/ 36577 w 11989919"/>
              <a:gd name="connsiteY1370" fmla="*/ 5714979 h 6634795"/>
              <a:gd name="connsiteX1371" fmla="*/ 73153 w 11989919"/>
              <a:gd name="connsiteY1371" fmla="*/ 5751555 h 6634795"/>
              <a:gd name="connsiteX1372" fmla="*/ 36577 w 11989919"/>
              <a:gd name="connsiteY1372" fmla="*/ 5788131 h 6634795"/>
              <a:gd name="connsiteX1373" fmla="*/ 1 w 11989919"/>
              <a:gd name="connsiteY1373" fmla="*/ 5751555 h 6634795"/>
              <a:gd name="connsiteX1374" fmla="*/ 36577 w 11989919"/>
              <a:gd name="connsiteY1374" fmla="*/ 5714979 h 6634795"/>
              <a:gd name="connsiteX1375" fmla="*/ 11953343 w 11989919"/>
              <a:gd name="connsiteY1375" fmla="*/ 5503313 h 6634795"/>
              <a:gd name="connsiteX1376" fmla="*/ 11989919 w 11989919"/>
              <a:gd name="connsiteY1376" fmla="*/ 5539889 h 6634795"/>
              <a:gd name="connsiteX1377" fmla="*/ 11953343 w 11989919"/>
              <a:gd name="connsiteY1377" fmla="*/ 5576465 h 6634795"/>
              <a:gd name="connsiteX1378" fmla="*/ 11916767 w 11989919"/>
              <a:gd name="connsiteY1378" fmla="*/ 5539889 h 6634795"/>
              <a:gd name="connsiteX1379" fmla="*/ 11953343 w 11989919"/>
              <a:gd name="connsiteY1379" fmla="*/ 5503313 h 6634795"/>
              <a:gd name="connsiteX1380" fmla="*/ 11732658 w 11989919"/>
              <a:gd name="connsiteY1380" fmla="*/ 5503313 h 6634795"/>
              <a:gd name="connsiteX1381" fmla="*/ 11769234 w 11989919"/>
              <a:gd name="connsiteY1381" fmla="*/ 5539889 h 6634795"/>
              <a:gd name="connsiteX1382" fmla="*/ 11732658 w 11989919"/>
              <a:gd name="connsiteY1382" fmla="*/ 5576465 h 6634795"/>
              <a:gd name="connsiteX1383" fmla="*/ 11696082 w 11989919"/>
              <a:gd name="connsiteY1383" fmla="*/ 5539889 h 6634795"/>
              <a:gd name="connsiteX1384" fmla="*/ 11732658 w 11989919"/>
              <a:gd name="connsiteY1384" fmla="*/ 5503313 h 6634795"/>
              <a:gd name="connsiteX1385" fmla="*/ 11511977 w 11989919"/>
              <a:gd name="connsiteY1385" fmla="*/ 5503313 h 6634795"/>
              <a:gd name="connsiteX1386" fmla="*/ 11548553 w 11989919"/>
              <a:gd name="connsiteY1386" fmla="*/ 5539889 h 6634795"/>
              <a:gd name="connsiteX1387" fmla="*/ 11511977 w 11989919"/>
              <a:gd name="connsiteY1387" fmla="*/ 5576465 h 6634795"/>
              <a:gd name="connsiteX1388" fmla="*/ 11475401 w 11989919"/>
              <a:gd name="connsiteY1388" fmla="*/ 5539889 h 6634795"/>
              <a:gd name="connsiteX1389" fmla="*/ 11511977 w 11989919"/>
              <a:gd name="connsiteY1389" fmla="*/ 5503313 h 6634795"/>
              <a:gd name="connsiteX1390" fmla="*/ 11291296 w 11989919"/>
              <a:gd name="connsiteY1390" fmla="*/ 5503313 h 6634795"/>
              <a:gd name="connsiteX1391" fmla="*/ 11327872 w 11989919"/>
              <a:gd name="connsiteY1391" fmla="*/ 5539889 h 6634795"/>
              <a:gd name="connsiteX1392" fmla="*/ 11291296 w 11989919"/>
              <a:gd name="connsiteY1392" fmla="*/ 5576465 h 6634795"/>
              <a:gd name="connsiteX1393" fmla="*/ 11254720 w 11989919"/>
              <a:gd name="connsiteY1393" fmla="*/ 5539889 h 6634795"/>
              <a:gd name="connsiteX1394" fmla="*/ 11291296 w 11989919"/>
              <a:gd name="connsiteY1394" fmla="*/ 5503313 h 6634795"/>
              <a:gd name="connsiteX1395" fmla="*/ 11070615 w 11989919"/>
              <a:gd name="connsiteY1395" fmla="*/ 5503313 h 6634795"/>
              <a:gd name="connsiteX1396" fmla="*/ 11107191 w 11989919"/>
              <a:gd name="connsiteY1396" fmla="*/ 5539889 h 6634795"/>
              <a:gd name="connsiteX1397" fmla="*/ 11070615 w 11989919"/>
              <a:gd name="connsiteY1397" fmla="*/ 5576465 h 6634795"/>
              <a:gd name="connsiteX1398" fmla="*/ 11034039 w 11989919"/>
              <a:gd name="connsiteY1398" fmla="*/ 5539889 h 6634795"/>
              <a:gd name="connsiteX1399" fmla="*/ 11070615 w 11989919"/>
              <a:gd name="connsiteY1399" fmla="*/ 5503313 h 6634795"/>
              <a:gd name="connsiteX1400" fmla="*/ 10849934 w 11989919"/>
              <a:gd name="connsiteY1400" fmla="*/ 5503313 h 6634795"/>
              <a:gd name="connsiteX1401" fmla="*/ 10886510 w 11989919"/>
              <a:gd name="connsiteY1401" fmla="*/ 5539889 h 6634795"/>
              <a:gd name="connsiteX1402" fmla="*/ 10849934 w 11989919"/>
              <a:gd name="connsiteY1402" fmla="*/ 5576465 h 6634795"/>
              <a:gd name="connsiteX1403" fmla="*/ 10813358 w 11989919"/>
              <a:gd name="connsiteY1403" fmla="*/ 5539889 h 6634795"/>
              <a:gd name="connsiteX1404" fmla="*/ 10849934 w 11989919"/>
              <a:gd name="connsiteY1404" fmla="*/ 5503313 h 6634795"/>
              <a:gd name="connsiteX1405" fmla="*/ 10629253 w 11989919"/>
              <a:gd name="connsiteY1405" fmla="*/ 5503313 h 6634795"/>
              <a:gd name="connsiteX1406" fmla="*/ 10665829 w 11989919"/>
              <a:gd name="connsiteY1406" fmla="*/ 5539889 h 6634795"/>
              <a:gd name="connsiteX1407" fmla="*/ 10629253 w 11989919"/>
              <a:gd name="connsiteY1407" fmla="*/ 5576465 h 6634795"/>
              <a:gd name="connsiteX1408" fmla="*/ 10592677 w 11989919"/>
              <a:gd name="connsiteY1408" fmla="*/ 5539889 h 6634795"/>
              <a:gd name="connsiteX1409" fmla="*/ 10629253 w 11989919"/>
              <a:gd name="connsiteY1409" fmla="*/ 5503313 h 6634795"/>
              <a:gd name="connsiteX1410" fmla="*/ 10408572 w 11989919"/>
              <a:gd name="connsiteY1410" fmla="*/ 5503313 h 6634795"/>
              <a:gd name="connsiteX1411" fmla="*/ 10445148 w 11989919"/>
              <a:gd name="connsiteY1411" fmla="*/ 5539889 h 6634795"/>
              <a:gd name="connsiteX1412" fmla="*/ 10408572 w 11989919"/>
              <a:gd name="connsiteY1412" fmla="*/ 5576465 h 6634795"/>
              <a:gd name="connsiteX1413" fmla="*/ 10371996 w 11989919"/>
              <a:gd name="connsiteY1413" fmla="*/ 5539889 h 6634795"/>
              <a:gd name="connsiteX1414" fmla="*/ 10408572 w 11989919"/>
              <a:gd name="connsiteY1414" fmla="*/ 5503313 h 6634795"/>
              <a:gd name="connsiteX1415" fmla="*/ 10187891 w 11989919"/>
              <a:gd name="connsiteY1415" fmla="*/ 5503313 h 6634795"/>
              <a:gd name="connsiteX1416" fmla="*/ 10224467 w 11989919"/>
              <a:gd name="connsiteY1416" fmla="*/ 5539889 h 6634795"/>
              <a:gd name="connsiteX1417" fmla="*/ 10187891 w 11989919"/>
              <a:gd name="connsiteY1417" fmla="*/ 5576465 h 6634795"/>
              <a:gd name="connsiteX1418" fmla="*/ 10151315 w 11989919"/>
              <a:gd name="connsiteY1418" fmla="*/ 5539889 h 6634795"/>
              <a:gd name="connsiteX1419" fmla="*/ 10187891 w 11989919"/>
              <a:gd name="connsiteY1419" fmla="*/ 5503313 h 6634795"/>
              <a:gd name="connsiteX1420" fmla="*/ 9967210 w 11989919"/>
              <a:gd name="connsiteY1420" fmla="*/ 5503313 h 6634795"/>
              <a:gd name="connsiteX1421" fmla="*/ 10003786 w 11989919"/>
              <a:gd name="connsiteY1421" fmla="*/ 5539889 h 6634795"/>
              <a:gd name="connsiteX1422" fmla="*/ 9967210 w 11989919"/>
              <a:gd name="connsiteY1422" fmla="*/ 5576465 h 6634795"/>
              <a:gd name="connsiteX1423" fmla="*/ 9930634 w 11989919"/>
              <a:gd name="connsiteY1423" fmla="*/ 5539889 h 6634795"/>
              <a:gd name="connsiteX1424" fmla="*/ 9967210 w 11989919"/>
              <a:gd name="connsiteY1424" fmla="*/ 5503313 h 6634795"/>
              <a:gd name="connsiteX1425" fmla="*/ 9746529 w 11989919"/>
              <a:gd name="connsiteY1425" fmla="*/ 5503313 h 6634795"/>
              <a:gd name="connsiteX1426" fmla="*/ 9783105 w 11989919"/>
              <a:gd name="connsiteY1426" fmla="*/ 5539889 h 6634795"/>
              <a:gd name="connsiteX1427" fmla="*/ 9746529 w 11989919"/>
              <a:gd name="connsiteY1427" fmla="*/ 5576465 h 6634795"/>
              <a:gd name="connsiteX1428" fmla="*/ 9709953 w 11989919"/>
              <a:gd name="connsiteY1428" fmla="*/ 5539889 h 6634795"/>
              <a:gd name="connsiteX1429" fmla="*/ 9746529 w 11989919"/>
              <a:gd name="connsiteY1429" fmla="*/ 5503313 h 6634795"/>
              <a:gd name="connsiteX1430" fmla="*/ 9525848 w 11989919"/>
              <a:gd name="connsiteY1430" fmla="*/ 5503313 h 6634795"/>
              <a:gd name="connsiteX1431" fmla="*/ 9562424 w 11989919"/>
              <a:gd name="connsiteY1431" fmla="*/ 5539889 h 6634795"/>
              <a:gd name="connsiteX1432" fmla="*/ 9525848 w 11989919"/>
              <a:gd name="connsiteY1432" fmla="*/ 5576465 h 6634795"/>
              <a:gd name="connsiteX1433" fmla="*/ 9489272 w 11989919"/>
              <a:gd name="connsiteY1433" fmla="*/ 5539889 h 6634795"/>
              <a:gd name="connsiteX1434" fmla="*/ 9525848 w 11989919"/>
              <a:gd name="connsiteY1434" fmla="*/ 5503313 h 6634795"/>
              <a:gd name="connsiteX1435" fmla="*/ 9305167 w 11989919"/>
              <a:gd name="connsiteY1435" fmla="*/ 5503313 h 6634795"/>
              <a:gd name="connsiteX1436" fmla="*/ 9341743 w 11989919"/>
              <a:gd name="connsiteY1436" fmla="*/ 5539889 h 6634795"/>
              <a:gd name="connsiteX1437" fmla="*/ 9305167 w 11989919"/>
              <a:gd name="connsiteY1437" fmla="*/ 5576465 h 6634795"/>
              <a:gd name="connsiteX1438" fmla="*/ 9268591 w 11989919"/>
              <a:gd name="connsiteY1438" fmla="*/ 5539889 h 6634795"/>
              <a:gd name="connsiteX1439" fmla="*/ 9305167 w 11989919"/>
              <a:gd name="connsiteY1439" fmla="*/ 5503313 h 6634795"/>
              <a:gd name="connsiteX1440" fmla="*/ 9084486 w 11989919"/>
              <a:gd name="connsiteY1440" fmla="*/ 5503313 h 6634795"/>
              <a:gd name="connsiteX1441" fmla="*/ 9121062 w 11989919"/>
              <a:gd name="connsiteY1441" fmla="*/ 5539889 h 6634795"/>
              <a:gd name="connsiteX1442" fmla="*/ 9084486 w 11989919"/>
              <a:gd name="connsiteY1442" fmla="*/ 5576465 h 6634795"/>
              <a:gd name="connsiteX1443" fmla="*/ 9047910 w 11989919"/>
              <a:gd name="connsiteY1443" fmla="*/ 5539889 h 6634795"/>
              <a:gd name="connsiteX1444" fmla="*/ 9084486 w 11989919"/>
              <a:gd name="connsiteY1444" fmla="*/ 5503313 h 6634795"/>
              <a:gd name="connsiteX1445" fmla="*/ 8863805 w 11989919"/>
              <a:gd name="connsiteY1445" fmla="*/ 5503313 h 6634795"/>
              <a:gd name="connsiteX1446" fmla="*/ 8900381 w 11989919"/>
              <a:gd name="connsiteY1446" fmla="*/ 5539889 h 6634795"/>
              <a:gd name="connsiteX1447" fmla="*/ 8863805 w 11989919"/>
              <a:gd name="connsiteY1447" fmla="*/ 5576465 h 6634795"/>
              <a:gd name="connsiteX1448" fmla="*/ 8827229 w 11989919"/>
              <a:gd name="connsiteY1448" fmla="*/ 5539889 h 6634795"/>
              <a:gd name="connsiteX1449" fmla="*/ 8863805 w 11989919"/>
              <a:gd name="connsiteY1449" fmla="*/ 5503313 h 6634795"/>
              <a:gd name="connsiteX1450" fmla="*/ 8643124 w 11989919"/>
              <a:gd name="connsiteY1450" fmla="*/ 5503313 h 6634795"/>
              <a:gd name="connsiteX1451" fmla="*/ 8679700 w 11989919"/>
              <a:gd name="connsiteY1451" fmla="*/ 5539889 h 6634795"/>
              <a:gd name="connsiteX1452" fmla="*/ 8643124 w 11989919"/>
              <a:gd name="connsiteY1452" fmla="*/ 5576465 h 6634795"/>
              <a:gd name="connsiteX1453" fmla="*/ 8606548 w 11989919"/>
              <a:gd name="connsiteY1453" fmla="*/ 5539889 h 6634795"/>
              <a:gd name="connsiteX1454" fmla="*/ 8643124 w 11989919"/>
              <a:gd name="connsiteY1454" fmla="*/ 5503313 h 6634795"/>
              <a:gd name="connsiteX1455" fmla="*/ 8422443 w 11989919"/>
              <a:gd name="connsiteY1455" fmla="*/ 5503313 h 6634795"/>
              <a:gd name="connsiteX1456" fmla="*/ 8459019 w 11989919"/>
              <a:gd name="connsiteY1456" fmla="*/ 5539889 h 6634795"/>
              <a:gd name="connsiteX1457" fmla="*/ 8422443 w 11989919"/>
              <a:gd name="connsiteY1457" fmla="*/ 5576465 h 6634795"/>
              <a:gd name="connsiteX1458" fmla="*/ 8385867 w 11989919"/>
              <a:gd name="connsiteY1458" fmla="*/ 5539889 h 6634795"/>
              <a:gd name="connsiteX1459" fmla="*/ 8422443 w 11989919"/>
              <a:gd name="connsiteY1459" fmla="*/ 5503313 h 6634795"/>
              <a:gd name="connsiteX1460" fmla="*/ 8201762 w 11989919"/>
              <a:gd name="connsiteY1460" fmla="*/ 5503313 h 6634795"/>
              <a:gd name="connsiteX1461" fmla="*/ 8238338 w 11989919"/>
              <a:gd name="connsiteY1461" fmla="*/ 5539889 h 6634795"/>
              <a:gd name="connsiteX1462" fmla="*/ 8201762 w 11989919"/>
              <a:gd name="connsiteY1462" fmla="*/ 5576465 h 6634795"/>
              <a:gd name="connsiteX1463" fmla="*/ 8165186 w 11989919"/>
              <a:gd name="connsiteY1463" fmla="*/ 5539889 h 6634795"/>
              <a:gd name="connsiteX1464" fmla="*/ 8201762 w 11989919"/>
              <a:gd name="connsiteY1464" fmla="*/ 5503313 h 6634795"/>
              <a:gd name="connsiteX1465" fmla="*/ 7981081 w 11989919"/>
              <a:gd name="connsiteY1465" fmla="*/ 5503313 h 6634795"/>
              <a:gd name="connsiteX1466" fmla="*/ 8017657 w 11989919"/>
              <a:gd name="connsiteY1466" fmla="*/ 5539889 h 6634795"/>
              <a:gd name="connsiteX1467" fmla="*/ 7981081 w 11989919"/>
              <a:gd name="connsiteY1467" fmla="*/ 5576465 h 6634795"/>
              <a:gd name="connsiteX1468" fmla="*/ 7944505 w 11989919"/>
              <a:gd name="connsiteY1468" fmla="*/ 5539889 h 6634795"/>
              <a:gd name="connsiteX1469" fmla="*/ 7981081 w 11989919"/>
              <a:gd name="connsiteY1469" fmla="*/ 5503313 h 6634795"/>
              <a:gd name="connsiteX1470" fmla="*/ 7760400 w 11989919"/>
              <a:gd name="connsiteY1470" fmla="*/ 5503313 h 6634795"/>
              <a:gd name="connsiteX1471" fmla="*/ 7796976 w 11989919"/>
              <a:gd name="connsiteY1471" fmla="*/ 5539889 h 6634795"/>
              <a:gd name="connsiteX1472" fmla="*/ 7760400 w 11989919"/>
              <a:gd name="connsiteY1472" fmla="*/ 5576465 h 6634795"/>
              <a:gd name="connsiteX1473" fmla="*/ 7723824 w 11989919"/>
              <a:gd name="connsiteY1473" fmla="*/ 5539889 h 6634795"/>
              <a:gd name="connsiteX1474" fmla="*/ 7760400 w 11989919"/>
              <a:gd name="connsiteY1474" fmla="*/ 5503313 h 6634795"/>
              <a:gd name="connsiteX1475" fmla="*/ 7539719 w 11989919"/>
              <a:gd name="connsiteY1475" fmla="*/ 5503313 h 6634795"/>
              <a:gd name="connsiteX1476" fmla="*/ 7576295 w 11989919"/>
              <a:gd name="connsiteY1476" fmla="*/ 5539889 h 6634795"/>
              <a:gd name="connsiteX1477" fmla="*/ 7539719 w 11989919"/>
              <a:gd name="connsiteY1477" fmla="*/ 5576465 h 6634795"/>
              <a:gd name="connsiteX1478" fmla="*/ 7503143 w 11989919"/>
              <a:gd name="connsiteY1478" fmla="*/ 5539889 h 6634795"/>
              <a:gd name="connsiteX1479" fmla="*/ 7539719 w 11989919"/>
              <a:gd name="connsiteY1479" fmla="*/ 5503313 h 6634795"/>
              <a:gd name="connsiteX1480" fmla="*/ 7319038 w 11989919"/>
              <a:gd name="connsiteY1480" fmla="*/ 5503313 h 6634795"/>
              <a:gd name="connsiteX1481" fmla="*/ 7355614 w 11989919"/>
              <a:gd name="connsiteY1481" fmla="*/ 5539889 h 6634795"/>
              <a:gd name="connsiteX1482" fmla="*/ 7319038 w 11989919"/>
              <a:gd name="connsiteY1482" fmla="*/ 5576465 h 6634795"/>
              <a:gd name="connsiteX1483" fmla="*/ 7282462 w 11989919"/>
              <a:gd name="connsiteY1483" fmla="*/ 5539889 h 6634795"/>
              <a:gd name="connsiteX1484" fmla="*/ 7319038 w 11989919"/>
              <a:gd name="connsiteY1484" fmla="*/ 5503313 h 6634795"/>
              <a:gd name="connsiteX1485" fmla="*/ 7098357 w 11989919"/>
              <a:gd name="connsiteY1485" fmla="*/ 5503313 h 6634795"/>
              <a:gd name="connsiteX1486" fmla="*/ 7134933 w 11989919"/>
              <a:gd name="connsiteY1486" fmla="*/ 5539889 h 6634795"/>
              <a:gd name="connsiteX1487" fmla="*/ 7098357 w 11989919"/>
              <a:gd name="connsiteY1487" fmla="*/ 5576465 h 6634795"/>
              <a:gd name="connsiteX1488" fmla="*/ 7061781 w 11989919"/>
              <a:gd name="connsiteY1488" fmla="*/ 5539889 h 6634795"/>
              <a:gd name="connsiteX1489" fmla="*/ 7098357 w 11989919"/>
              <a:gd name="connsiteY1489" fmla="*/ 5503313 h 6634795"/>
              <a:gd name="connsiteX1490" fmla="*/ 6877676 w 11989919"/>
              <a:gd name="connsiteY1490" fmla="*/ 5503313 h 6634795"/>
              <a:gd name="connsiteX1491" fmla="*/ 6914252 w 11989919"/>
              <a:gd name="connsiteY1491" fmla="*/ 5539889 h 6634795"/>
              <a:gd name="connsiteX1492" fmla="*/ 6877676 w 11989919"/>
              <a:gd name="connsiteY1492" fmla="*/ 5576465 h 6634795"/>
              <a:gd name="connsiteX1493" fmla="*/ 6841100 w 11989919"/>
              <a:gd name="connsiteY1493" fmla="*/ 5539889 h 6634795"/>
              <a:gd name="connsiteX1494" fmla="*/ 6877676 w 11989919"/>
              <a:gd name="connsiteY1494" fmla="*/ 5503313 h 6634795"/>
              <a:gd name="connsiteX1495" fmla="*/ 6656995 w 11989919"/>
              <a:gd name="connsiteY1495" fmla="*/ 5503313 h 6634795"/>
              <a:gd name="connsiteX1496" fmla="*/ 6693571 w 11989919"/>
              <a:gd name="connsiteY1496" fmla="*/ 5539889 h 6634795"/>
              <a:gd name="connsiteX1497" fmla="*/ 6656995 w 11989919"/>
              <a:gd name="connsiteY1497" fmla="*/ 5576465 h 6634795"/>
              <a:gd name="connsiteX1498" fmla="*/ 6620419 w 11989919"/>
              <a:gd name="connsiteY1498" fmla="*/ 5539889 h 6634795"/>
              <a:gd name="connsiteX1499" fmla="*/ 6656995 w 11989919"/>
              <a:gd name="connsiteY1499" fmla="*/ 5503313 h 6634795"/>
              <a:gd name="connsiteX1500" fmla="*/ 6436314 w 11989919"/>
              <a:gd name="connsiteY1500" fmla="*/ 5503313 h 6634795"/>
              <a:gd name="connsiteX1501" fmla="*/ 6472890 w 11989919"/>
              <a:gd name="connsiteY1501" fmla="*/ 5539889 h 6634795"/>
              <a:gd name="connsiteX1502" fmla="*/ 6436314 w 11989919"/>
              <a:gd name="connsiteY1502" fmla="*/ 5576465 h 6634795"/>
              <a:gd name="connsiteX1503" fmla="*/ 6399738 w 11989919"/>
              <a:gd name="connsiteY1503" fmla="*/ 5539889 h 6634795"/>
              <a:gd name="connsiteX1504" fmla="*/ 6436314 w 11989919"/>
              <a:gd name="connsiteY1504" fmla="*/ 5503313 h 6634795"/>
              <a:gd name="connsiteX1505" fmla="*/ 6215633 w 11989919"/>
              <a:gd name="connsiteY1505" fmla="*/ 5503313 h 6634795"/>
              <a:gd name="connsiteX1506" fmla="*/ 6252209 w 11989919"/>
              <a:gd name="connsiteY1506" fmla="*/ 5539889 h 6634795"/>
              <a:gd name="connsiteX1507" fmla="*/ 6215633 w 11989919"/>
              <a:gd name="connsiteY1507" fmla="*/ 5576465 h 6634795"/>
              <a:gd name="connsiteX1508" fmla="*/ 6179057 w 11989919"/>
              <a:gd name="connsiteY1508" fmla="*/ 5539889 h 6634795"/>
              <a:gd name="connsiteX1509" fmla="*/ 6215633 w 11989919"/>
              <a:gd name="connsiteY1509" fmla="*/ 5503313 h 6634795"/>
              <a:gd name="connsiteX1510" fmla="*/ 5994952 w 11989919"/>
              <a:gd name="connsiteY1510" fmla="*/ 5503313 h 6634795"/>
              <a:gd name="connsiteX1511" fmla="*/ 6031528 w 11989919"/>
              <a:gd name="connsiteY1511" fmla="*/ 5539889 h 6634795"/>
              <a:gd name="connsiteX1512" fmla="*/ 5994952 w 11989919"/>
              <a:gd name="connsiteY1512" fmla="*/ 5576465 h 6634795"/>
              <a:gd name="connsiteX1513" fmla="*/ 5958376 w 11989919"/>
              <a:gd name="connsiteY1513" fmla="*/ 5539889 h 6634795"/>
              <a:gd name="connsiteX1514" fmla="*/ 5994952 w 11989919"/>
              <a:gd name="connsiteY1514" fmla="*/ 5503313 h 6634795"/>
              <a:gd name="connsiteX1515" fmla="*/ 5774272 w 11989919"/>
              <a:gd name="connsiteY1515" fmla="*/ 5503313 h 6634795"/>
              <a:gd name="connsiteX1516" fmla="*/ 5810848 w 11989919"/>
              <a:gd name="connsiteY1516" fmla="*/ 5539889 h 6634795"/>
              <a:gd name="connsiteX1517" fmla="*/ 5774272 w 11989919"/>
              <a:gd name="connsiteY1517" fmla="*/ 5576465 h 6634795"/>
              <a:gd name="connsiteX1518" fmla="*/ 5737697 w 11989919"/>
              <a:gd name="connsiteY1518" fmla="*/ 5539889 h 6634795"/>
              <a:gd name="connsiteX1519" fmla="*/ 5774272 w 11989919"/>
              <a:gd name="connsiteY1519" fmla="*/ 5503313 h 6634795"/>
              <a:gd name="connsiteX1520" fmla="*/ 5553593 w 11989919"/>
              <a:gd name="connsiteY1520" fmla="*/ 5503313 h 6634795"/>
              <a:gd name="connsiteX1521" fmla="*/ 5590169 w 11989919"/>
              <a:gd name="connsiteY1521" fmla="*/ 5539889 h 6634795"/>
              <a:gd name="connsiteX1522" fmla="*/ 5553593 w 11989919"/>
              <a:gd name="connsiteY1522" fmla="*/ 5576465 h 6634795"/>
              <a:gd name="connsiteX1523" fmla="*/ 5517018 w 11989919"/>
              <a:gd name="connsiteY1523" fmla="*/ 5539889 h 6634795"/>
              <a:gd name="connsiteX1524" fmla="*/ 5553593 w 11989919"/>
              <a:gd name="connsiteY1524" fmla="*/ 5503313 h 6634795"/>
              <a:gd name="connsiteX1525" fmla="*/ 5332913 w 11989919"/>
              <a:gd name="connsiteY1525" fmla="*/ 5503313 h 6634795"/>
              <a:gd name="connsiteX1526" fmla="*/ 5369490 w 11989919"/>
              <a:gd name="connsiteY1526" fmla="*/ 5539889 h 6634795"/>
              <a:gd name="connsiteX1527" fmla="*/ 5332913 w 11989919"/>
              <a:gd name="connsiteY1527" fmla="*/ 5576465 h 6634795"/>
              <a:gd name="connsiteX1528" fmla="*/ 5296337 w 11989919"/>
              <a:gd name="connsiteY1528" fmla="*/ 5539889 h 6634795"/>
              <a:gd name="connsiteX1529" fmla="*/ 5332913 w 11989919"/>
              <a:gd name="connsiteY1529" fmla="*/ 5503313 h 6634795"/>
              <a:gd name="connsiteX1530" fmla="*/ 5112230 w 11989919"/>
              <a:gd name="connsiteY1530" fmla="*/ 5503313 h 6634795"/>
              <a:gd name="connsiteX1531" fmla="*/ 5148807 w 11989919"/>
              <a:gd name="connsiteY1531" fmla="*/ 5539889 h 6634795"/>
              <a:gd name="connsiteX1532" fmla="*/ 5112230 w 11989919"/>
              <a:gd name="connsiteY1532" fmla="*/ 5576465 h 6634795"/>
              <a:gd name="connsiteX1533" fmla="*/ 5075655 w 11989919"/>
              <a:gd name="connsiteY1533" fmla="*/ 5539889 h 6634795"/>
              <a:gd name="connsiteX1534" fmla="*/ 5112230 w 11989919"/>
              <a:gd name="connsiteY1534" fmla="*/ 5503313 h 6634795"/>
              <a:gd name="connsiteX1535" fmla="*/ 4891552 w 11989919"/>
              <a:gd name="connsiteY1535" fmla="*/ 5503313 h 6634795"/>
              <a:gd name="connsiteX1536" fmla="*/ 4928127 w 11989919"/>
              <a:gd name="connsiteY1536" fmla="*/ 5539889 h 6634795"/>
              <a:gd name="connsiteX1537" fmla="*/ 4891552 w 11989919"/>
              <a:gd name="connsiteY1537" fmla="*/ 5576465 h 6634795"/>
              <a:gd name="connsiteX1538" fmla="*/ 4854975 w 11989919"/>
              <a:gd name="connsiteY1538" fmla="*/ 5539889 h 6634795"/>
              <a:gd name="connsiteX1539" fmla="*/ 4891552 w 11989919"/>
              <a:gd name="connsiteY1539" fmla="*/ 5503313 h 6634795"/>
              <a:gd name="connsiteX1540" fmla="*/ 4670871 w 11989919"/>
              <a:gd name="connsiteY1540" fmla="*/ 5503313 h 6634795"/>
              <a:gd name="connsiteX1541" fmla="*/ 4707447 w 11989919"/>
              <a:gd name="connsiteY1541" fmla="*/ 5539889 h 6634795"/>
              <a:gd name="connsiteX1542" fmla="*/ 4670871 w 11989919"/>
              <a:gd name="connsiteY1542" fmla="*/ 5576465 h 6634795"/>
              <a:gd name="connsiteX1543" fmla="*/ 4634295 w 11989919"/>
              <a:gd name="connsiteY1543" fmla="*/ 5539889 h 6634795"/>
              <a:gd name="connsiteX1544" fmla="*/ 4670871 w 11989919"/>
              <a:gd name="connsiteY1544" fmla="*/ 5503313 h 6634795"/>
              <a:gd name="connsiteX1545" fmla="*/ 4450188 w 11989919"/>
              <a:gd name="connsiteY1545" fmla="*/ 5503313 h 6634795"/>
              <a:gd name="connsiteX1546" fmla="*/ 4486764 w 11989919"/>
              <a:gd name="connsiteY1546" fmla="*/ 5539889 h 6634795"/>
              <a:gd name="connsiteX1547" fmla="*/ 4450188 w 11989919"/>
              <a:gd name="connsiteY1547" fmla="*/ 5576465 h 6634795"/>
              <a:gd name="connsiteX1548" fmla="*/ 4413613 w 11989919"/>
              <a:gd name="connsiteY1548" fmla="*/ 5539889 h 6634795"/>
              <a:gd name="connsiteX1549" fmla="*/ 4450188 w 11989919"/>
              <a:gd name="connsiteY1549" fmla="*/ 5503313 h 6634795"/>
              <a:gd name="connsiteX1550" fmla="*/ 4229507 w 11989919"/>
              <a:gd name="connsiteY1550" fmla="*/ 5503313 h 6634795"/>
              <a:gd name="connsiteX1551" fmla="*/ 4266084 w 11989919"/>
              <a:gd name="connsiteY1551" fmla="*/ 5539889 h 6634795"/>
              <a:gd name="connsiteX1552" fmla="*/ 4229507 w 11989919"/>
              <a:gd name="connsiteY1552" fmla="*/ 5576465 h 6634795"/>
              <a:gd name="connsiteX1553" fmla="*/ 4192931 w 11989919"/>
              <a:gd name="connsiteY1553" fmla="*/ 5539889 h 6634795"/>
              <a:gd name="connsiteX1554" fmla="*/ 4229507 w 11989919"/>
              <a:gd name="connsiteY1554" fmla="*/ 5503313 h 6634795"/>
              <a:gd name="connsiteX1555" fmla="*/ 4008847 w 11989919"/>
              <a:gd name="connsiteY1555" fmla="*/ 5503313 h 6634795"/>
              <a:gd name="connsiteX1556" fmla="*/ 4045426 w 11989919"/>
              <a:gd name="connsiteY1556" fmla="*/ 5539889 h 6634795"/>
              <a:gd name="connsiteX1557" fmla="*/ 4008847 w 11989919"/>
              <a:gd name="connsiteY1557" fmla="*/ 5576465 h 6634795"/>
              <a:gd name="connsiteX1558" fmla="*/ 3972267 w 11989919"/>
              <a:gd name="connsiteY1558" fmla="*/ 5539889 h 6634795"/>
              <a:gd name="connsiteX1559" fmla="*/ 4008847 w 11989919"/>
              <a:gd name="connsiteY1559" fmla="*/ 5503313 h 6634795"/>
              <a:gd name="connsiteX1560" fmla="*/ 3788165 w 11989919"/>
              <a:gd name="connsiteY1560" fmla="*/ 5503313 h 6634795"/>
              <a:gd name="connsiteX1561" fmla="*/ 3824738 w 11989919"/>
              <a:gd name="connsiteY1561" fmla="*/ 5539889 h 6634795"/>
              <a:gd name="connsiteX1562" fmla="*/ 3788165 w 11989919"/>
              <a:gd name="connsiteY1562" fmla="*/ 5576465 h 6634795"/>
              <a:gd name="connsiteX1563" fmla="*/ 3751588 w 11989919"/>
              <a:gd name="connsiteY1563" fmla="*/ 5539889 h 6634795"/>
              <a:gd name="connsiteX1564" fmla="*/ 3788165 w 11989919"/>
              <a:gd name="connsiteY1564" fmla="*/ 5503313 h 6634795"/>
              <a:gd name="connsiteX1565" fmla="*/ 3567479 w 11989919"/>
              <a:gd name="connsiteY1565" fmla="*/ 5503313 h 6634795"/>
              <a:gd name="connsiteX1566" fmla="*/ 3604051 w 11989919"/>
              <a:gd name="connsiteY1566" fmla="*/ 5539889 h 6634795"/>
              <a:gd name="connsiteX1567" fmla="*/ 3567479 w 11989919"/>
              <a:gd name="connsiteY1567" fmla="*/ 5576465 h 6634795"/>
              <a:gd name="connsiteX1568" fmla="*/ 3530901 w 11989919"/>
              <a:gd name="connsiteY1568" fmla="*/ 5539889 h 6634795"/>
              <a:gd name="connsiteX1569" fmla="*/ 3567479 w 11989919"/>
              <a:gd name="connsiteY1569" fmla="*/ 5503313 h 6634795"/>
              <a:gd name="connsiteX1570" fmla="*/ 3346801 w 11989919"/>
              <a:gd name="connsiteY1570" fmla="*/ 5503313 h 6634795"/>
              <a:gd name="connsiteX1571" fmla="*/ 3383375 w 11989919"/>
              <a:gd name="connsiteY1571" fmla="*/ 5539889 h 6634795"/>
              <a:gd name="connsiteX1572" fmla="*/ 3346801 w 11989919"/>
              <a:gd name="connsiteY1572" fmla="*/ 5576465 h 6634795"/>
              <a:gd name="connsiteX1573" fmla="*/ 3310228 w 11989919"/>
              <a:gd name="connsiteY1573" fmla="*/ 5539889 h 6634795"/>
              <a:gd name="connsiteX1574" fmla="*/ 3346801 w 11989919"/>
              <a:gd name="connsiteY1574" fmla="*/ 5503313 h 6634795"/>
              <a:gd name="connsiteX1575" fmla="*/ 3126126 w 11989919"/>
              <a:gd name="connsiteY1575" fmla="*/ 5503313 h 6634795"/>
              <a:gd name="connsiteX1576" fmla="*/ 3162696 w 11989919"/>
              <a:gd name="connsiteY1576" fmla="*/ 5539889 h 6634795"/>
              <a:gd name="connsiteX1577" fmla="*/ 3126126 w 11989919"/>
              <a:gd name="connsiteY1577" fmla="*/ 5576465 h 6634795"/>
              <a:gd name="connsiteX1578" fmla="*/ 3089541 w 11989919"/>
              <a:gd name="connsiteY1578" fmla="*/ 5539889 h 6634795"/>
              <a:gd name="connsiteX1579" fmla="*/ 3126126 w 11989919"/>
              <a:gd name="connsiteY1579" fmla="*/ 5503313 h 6634795"/>
              <a:gd name="connsiteX1580" fmla="*/ 2905436 w 11989919"/>
              <a:gd name="connsiteY1580" fmla="*/ 5503313 h 6634795"/>
              <a:gd name="connsiteX1581" fmla="*/ 2942013 w 11989919"/>
              <a:gd name="connsiteY1581" fmla="*/ 5539889 h 6634795"/>
              <a:gd name="connsiteX1582" fmla="*/ 2905436 w 11989919"/>
              <a:gd name="connsiteY1582" fmla="*/ 5576465 h 6634795"/>
              <a:gd name="connsiteX1583" fmla="*/ 2868866 w 11989919"/>
              <a:gd name="connsiteY1583" fmla="*/ 5539889 h 6634795"/>
              <a:gd name="connsiteX1584" fmla="*/ 2905436 w 11989919"/>
              <a:gd name="connsiteY1584" fmla="*/ 5503313 h 6634795"/>
              <a:gd name="connsiteX1585" fmla="*/ 2684758 w 11989919"/>
              <a:gd name="connsiteY1585" fmla="*/ 5503313 h 6634795"/>
              <a:gd name="connsiteX1586" fmla="*/ 2721329 w 11989919"/>
              <a:gd name="connsiteY1586" fmla="*/ 5539889 h 6634795"/>
              <a:gd name="connsiteX1587" fmla="*/ 2684758 w 11989919"/>
              <a:gd name="connsiteY1587" fmla="*/ 5576465 h 6634795"/>
              <a:gd name="connsiteX1588" fmla="*/ 2648177 w 11989919"/>
              <a:gd name="connsiteY1588" fmla="*/ 5539889 h 6634795"/>
              <a:gd name="connsiteX1589" fmla="*/ 2684758 w 11989919"/>
              <a:gd name="connsiteY1589" fmla="*/ 5503313 h 6634795"/>
              <a:gd name="connsiteX1590" fmla="*/ 2464071 w 11989919"/>
              <a:gd name="connsiteY1590" fmla="*/ 5503313 h 6634795"/>
              <a:gd name="connsiteX1591" fmla="*/ 2500650 w 11989919"/>
              <a:gd name="connsiteY1591" fmla="*/ 5539889 h 6634795"/>
              <a:gd name="connsiteX1592" fmla="*/ 2464071 w 11989919"/>
              <a:gd name="connsiteY1592" fmla="*/ 5576465 h 6634795"/>
              <a:gd name="connsiteX1593" fmla="*/ 2427500 w 11989919"/>
              <a:gd name="connsiteY1593" fmla="*/ 5539889 h 6634795"/>
              <a:gd name="connsiteX1594" fmla="*/ 2464071 w 11989919"/>
              <a:gd name="connsiteY1594" fmla="*/ 5503313 h 6634795"/>
              <a:gd name="connsiteX1595" fmla="*/ 2243393 w 11989919"/>
              <a:gd name="connsiteY1595" fmla="*/ 5503313 h 6634795"/>
              <a:gd name="connsiteX1596" fmla="*/ 2279972 w 11989919"/>
              <a:gd name="connsiteY1596" fmla="*/ 5539889 h 6634795"/>
              <a:gd name="connsiteX1597" fmla="*/ 2243393 w 11989919"/>
              <a:gd name="connsiteY1597" fmla="*/ 5576465 h 6634795"/>
              <a:gd name="connsiteX1598" fmla="*/ 2206817 w 11989919"/>
              <a:gd name="connsiteY1598" fmla="*/ 5539889 h 6634795"/>
              <a:gd name="connsiteX1599" fmla="*/ 2243393 w 11989919"/>
              <a:gd name="connsiteY1599" fmla="*/ 5503313 h 6634795"/>
              <a:gd name="connsiteX1600" fmla="*/ 2022713 w 11989919"/>
              <a:gd name="connsiteY1600" fmla="*/ 5503313 h 6634795"/>
              <a:gd name="connsiteX1601" fmla="*/ 2059288 w 11989919"/>
              <a:gd name="connsiteY1601" fmla="*/ 5539889 h 6634795"/>
              <a:gd name="connsiteX1602" fmla="*/ 2022713 w 11989919"/>
              <a:gd name="connsiteY1602" fmla="*/ 5576465 h 6634795"/>
              <a:gd name="connsiteX1603" fmla="*/ 1986176 w 11989919"/>
              <a:gd name="connsiteY1603" fmla="*/ 5539889 h 6634795"/>
              <a:gd name="connsiteX1604" fmla="*/ 2022713 w 11989919"/>
              <a:gd name="connsiteY1604" fmla="*/ 5503313 h 6634795"/>
              <a:gd name="connsiteX1605" fmla="*/ 1802066 w 11989919"/>
              <a:gd name="connsiteY1605" fmla="*/ 5503313 h 6634795"/>
              <a:gd name="connsiteX1606" fmla="*/ 1838642 w 11989919"/>
              <a:gd name="connsiteY1606" fmla="*/ 5539889 h 6634795"/>
              <a:gd name="connsiteX1607" fmla="*/ 1802066 w 11989919"/>
              <a:gd name="connsiteY1607" fmla="*/ 5576465 h 6634795"/>
              <a:gd name="connsiteX1608" fmla="*/ 1765490 w 11989919"/>
              <a:gd name="connsiteY1608" fmla="*/ 5539889 h 6634795"/>
              <a:gd name="connsiteX1609" fmla="*/ 1802066 w 11989919"/>
              <a:gd name="connsiteY1609" fmla="*/ 5503313 h 6634795"/>
              <a:gd name="connsiteX1610" fmla="*/ 1581380 w 11989919"/>
              <a:gd name="connsiteY1610" fmla="*/ 5503313 h 6634795"/>
              <a:gd name="connsiteX1611" fmla="*/ 1617956 w 11989919"/>
              <a:gd name="connsiteY1611" fmla="*/ 5539889 h 6634795"/>
              <a:gd name="connsiteX1612" fmla="*/ 1581380 w 11989919"/>
              <a:gd name="connsiteY1612" fmla="*/ 5576465 h 6634795"/>
              <a:gd name="connsiteX1613" fmla="*/ 1544804 w 11989919"/>
              <a:gd name="connsiteY1613" fmla="*/ 5539889 h 6634795"/>
              <a:gd name="connsiteX1614" fmla="*/ 1581380 w 11989919"/>
              <a:gd name="connsiteY1614" fmla="*/ 5503313 h 6634795"/>
              <a:gd name="connsiteX1615" fmla="*/ 1360694 w 11989919"/>
              <a:gd name="connsiteY1615" fmla="*/ 5503313 h 6634795"/>
              <a:gd name="connsiteX1616" fmla="*/ 1397270 w 11989919"/>
              <a:gd name="connsiteY1616" fmla="*/ 5539889 h 6634795"/>
              <a:gd name="connsiteX1617" fmla="*/ 1360694 w 11989919"/>
              <a:gd name="connsiteY1617" fmla="*/ 5576465 h 6634795"/>
              <a:gd name="connsiteX1618" fmla="*/ 1324119 w 11989919"/>
              <a:gd name="connsiteY1618" fmla="*/ 5539889 h 6634795"/>
              <a:gd name="connsiteX1619" fmla="*/ 1360694 w 11989919"/>
              <a:gd name="connsiteY1619" fmla="*/ 5503313 h 6634795"/>
              <a:gd name="connsiteX1620" fmla="*/ 1140009 w 11989919"/>
              <a:gd name="connsiteY1620" fmla="*/ 5503313 h 6634795"/>
              <a:gd name="connsiteX1621" fmla="*/ 1176585 w 11989919"/>
              <a:gd name="connsiteY1621" fmla="*/ 5539889 h 6634795"/>
              <a:gd name="connsiteX1622" fmla="*/ 1140009 w 11989919"/>
              <a:gd name="connsiteY1622" fmla="*/ 5576465 h 6634795"/>
              <a:gd name="connsiteX1623" fmla="*/ 1103433 w 11989919"/>
              <a:gd name="connsiteY1623" fmla="*/ 5539889 h 6634795"/>
              <a:gd name="connsiteX1624" fmla="*/ 1140009 w 11989919"/>
              <a:gd name="connsiteY1624" fmla="*/ 5503313 h 6634795"/>
              <a:gd name="connsiteX1625" fmla="*/ 919323 w 11989919"/>
              <a:gd name="connsiteY1625" fmla="*/ 5503313 h 6634795"/>
              <a:gd name="connsiteX1626" fmla="*/ 955898 w 11989919"/>
              <a:gd name="connsiteY1626" fmla="*/ 5539889 h 6634795"/>
              <a:gd name="connsiteX1627" fmla="*/ 919323 w 11989919"/>
              <a:gd name="connsiteY1627" fmla="*/ 5576465 h 6634795"/>
              <a:gd name="connsiteX1628" fmla="*/ 882746 w 11989919"/>
              <a:gd name="connsiteY1628" fmla="*/ 5539889 h 6634795"/>
              <a:gd name="connsiteX1629" fmla="*/ 919323 w 11989919"/>
              <a:gd name="connsiteY1629" fmla="*/ 5503313 h 6634795"/>
              <a:gd name="connsiteX1630" fmla="*/ 698636 w 11989919"/>
              <a:gd name="connsiteY1630" fmla="*/ 5503313 h 6634795"/>
              <a:gd name="connsiteX1631" fmla="*/ 735212 w 11989919"/>
              <a:gd name="connsiteY1631" fmla="*/ 5539889 h 6634795"/>
              <a:gd name="connsiteX1632" fmla="*/ 698636 w 11989919"/>
              <a:gd name="connsiteY1632" fmla="*/ 5576465 h 6634795"/>
              <a:gd name="connsiteX1633" fmla="*/ 662060 w 11989919"/>
              <a:gd name="connsiteY1633" fmla="*/ 5539889 h 6634795"/>
              <a:gd name="connsiteX1634" fmla="*/ 698636 w 11989919"/>
              <a:gd name="connsiteY1634" fmla="*/ 5503313 h 6634795"/>
              <a:gd name="connsiteX1635" fmla="*/ 477950 w 11989919"/>
              <a:gd name="connsiteY1635" fmla="*/ 5503313 h 6634795"/>
              <a:gd name="connsiteX1636" fmla="*/ 514526 w 11989919"/>
              <a:gd name="connsiteY1636" fmla="*/ 5539889 h 6634795"/>
              <a:gd name="connsiteX1637" fmla="*/ 477950 w 11989919"/>
              <a:gd name="connsiteY1637" fmla="*/ 5576465 h 6634795"/>
              <a:gd name="connsiteX1638" fmla="*/ 441374 w 11989919"/>
              <a:gd name="connsiteY1638" fmla="*/ 5539889 h 6634795"/>
              <a:gd name="connsiteX1639" fmla="*/ 477950 w 11989919"/>
              <a:gd name="connsiteY1639" fmla="*/ 5503313 h 6634795"/>
              <a:gd name="connsiteX1640" fmla="*/ 257264 w 11989919"/>
              <a:gd name="connsiteY1640" fmla="*/ 5503313 h 6634795"/>
              <a:gd name="connsiteX1641" fmla="*/ 293840 w 11989919"/>
              <a:gd name="connsiteY1641" fmla="*/ 5539889 h 6634795"/>
              <a:gd name="connsiteX1642" fmla="*/ 257264 w 11989919"/>
              <a:gd name="connsiteY1642" fmla="*/ 5576465 h 6634795"/>
              <a:gd name="connsiteX1643" fmla="*/ 220688 w 11989919"/>
              <a:gd name="connsiteY1643" fmla="*/ 5539889 h 6634795"/>
              <a:gd name="connsiteX1644" fmla="*/ 257264 w 11989919"/>
              <a:gd name="connsiteY1644" fmla="*/ 5503313 h 6634795"/>
              <a:gd name="connsiteX1645" fmla="*/ 36577 w 11989919"/>
              <a:gd name="connsiteY1645" fmla="*/ 5503313 h 6634795"/>
              <a:gd name="connsiteX1646" fmla="*/ 73153 w 11989919"/>
              <a:gd name="connsiteY1646" fmla="*/ 5539889 h 6634795"/>
              <a:gd name="connsiteX1647" fmla="*/ 36577 w 11989919"/>
              <a:gd name="connsiteY1647" fmla="*/ 5576465 h 6634795"/>
              <a:gd name="connsiteX1648" fmla="*/ 1 w 11989919"/>
              <a:gd name="connsiteY1648" fmla="*/ 5539889 h 6634795"/>
              <a:gd name="connsiteX1649" fmla="*/ 36577 w 11989919"/>
              <a:gd name="connsiteY1649" fmla="*/ 5503313 h 6634795"/>
              <a:gd name="connsiteX1650" fmla="*/ 11953343 w 11989919"/>
              <a:gd name="connsiteY1650" fmla="*/ 5291647 h 6634795"/>
              <a:gd name="connsiteX1651" fmla="*/ 11989919 w 11989919"/>
              <a:gd name="connsiteY1651" fmla="*/ 5328223 h 6634795"/>
              <a:gd name="connsiteX1652" fmla="*/ 11953343 w 11989919"/>
              <a:gd name="connsiteY1652" fmla="*/ 5364799 h 6634795"/>
              <a:gd name="connsiteX1653" fmla="*/ 11916767 w 11989919"/>
              <a:gd name="connsiteY1653" fmla="*/ 5328223 h 6634795"/>
              <a:gd name="connsiteX1654" fmla="*/ 11953343 w 11989919"/>
              <a:gd name="connsiteY1654" fmla="*/ 5291647 h 6634795"/>
              <a:gd name="connsiteX1655" fmla="*/ 11732658 w 11989919"/>
              <a:gd name="connsiteY1655" fmla="*/ 5291647 h 6634795"/>
              <a:gd name="connsiteX1656" fmla="*/ 11769234 w 11989919"/>
              <a:gd name="connsiteY1656" fmla="*/ 5328223 h 6634795"/>
              <a:gd name="connsiteX1657" fmla="*/ 11732658 w 11989919"/>
              <a:gd name="connsiteY1657" fmla="*/ 5364799 h 6634795"/>
              <a:gd name="connsiteX1658" fmla="*/ 11696082 w 11989919"/>
              <a:gd name="connsiteY1658" fmla="*/ 5328223 h 6634795"/>
              <a:gd name="connsiteX1659" fmla="*/ 11732658 w 11989919"/>
              <a:gd name="connsiteY1659" fmla="*/ 5291647 h 6634795"/>
              <a:gd name="connsiteX1660" fmla="*/ 11511977 w 11989919"/>
              <a:gd name="connsiteY1660" fmla="*/ 5291647 h 6634795"/>
              <a:gd name="connsiteX1661" fmla="*/ 11548553 w 11989919"/>
              <a:gd name="connsiteY1661" fmla="*/ 5328223 h 6634795"/>
              <a:gd name="connsiteX1662" fmla="*/ 11511977 w 11989919"/>
              <a:gd name="connsiteY1662" fmla="*/ 5364799 h 6634795"/>
              <a:gd name="connsiteX1663" fmla="*/ 11475401 w 11989919"/>
              <a:gd name="connsiteY1663" fmla="*/ 5328223 h 6634795"/>
              <a:gd name="connsiteX1664" fmla="*/ 11511977 w 11989919"/>
              <a:gd name="connsiteY1664" fmla="*/ 5291647 h 6634795"/>
              <a:gd name="connsiteX1665" fmla="*/ 11291296 w 11989919"/>
              <a:gd name="connsiteY1665" fmla="*/ 5291647 h 6634795"/>
              <a:gd name="connsiteX1666" fmla="*/ 11327872 w 11989919"/>
              <a:gd name="connsiteY1666" fmla="*/ 5328223 h 6634795"/>
              <a:gd name="connsiteX1667" fmla="*/ 11291296 w 11989919"/>
              <a:gd name="connsiteY1667" fmla="*/ 5364799 h 6634795"/>
              <a:gd name="connsiteX1668" fmla="*/ 11254720 w 11989919"/>
              <a:gd name="connsiteY1668" fmla="*/ 5328223 h 6634795"/>
              <a:gd name="connsiteX1669" fmla="*/ 11291296 w 11989919"/>
              <a:gd name="connsiteY1669" fmla="*/ 5291647 h 6634795"/>
              <a:gd name="connsiteX1670" fmla="*/ 11070615 w 11989919"/>
              <a:gd name="connsiteY1670" fmla="*/ 5291647 h 6634795"/>
              <a:gd name="connsiteX1671" fmla="*/ 11107191 w 11989919"/>
              <a:gd name="connsiteY1671" fmla="*/ 5328223 h 6634795"/>
              <a:gd name="connsiteX1672" fmla="*/ 11070615 w 11989919"/>
              <a:gd name="connsiteY1672" fmla="*/ 5364799 h 6634795"/>
              <a:gd name="connsiteX1673" fmla="*/ 11034039 w 11989919"/>
              <a:gd name="connsiteY1673" fmla="*/ 5328223 h 6634795"/>
              <a:gd name="connsiteX1674" fmla="*/ 11070615 w 11989919"/>
              <a:gd name="connsiteY1674" fmla="*/ 5291647 h 6634795"/>
              <a:gd name="connsiteX1675" fmla="*/ 10849934 w 11989919"/>
              <a:gd name="connsiteY1675" fmla="*/ 5291647 h 6634795"/>
              <a:gd name="connsiteX1676" fmla="*/ 10886510 w 11989919"/>
              <a:gd name="connsiteY1676" fmla="*/ 5328223 h 6634795"/>
              <a:gd name="connsiteX1677" fmla="*/ 10849934 w 11989919"/>
              <a:gd name="connsiteY1677" fmla="*/ 5364799 h 6634795"/>
              <a:gd name="connsiteX1678" fmla="*/ 10813358 w 11989919"/>
              <a:gd name="connsiteY1678" fmla="*/ 5328223 h 6634795"/>
              <a:gd name="connsiteX1679" fmla="*/ 10849934 w 11989919"/>
              <a:gd name="connsiteY1679" fmla="*/ 5291647 h 6634795"/>
              <a:gd name="connsiteX1680" fmla="*/ 10629253 w 11989919"/>
              <a:gd name="connsiteY1680" fmla="*/ 5291647 h 6634795"/>
              <a:gd name="connsiteX1681" fmla="*/ 10665829 w 11989919"/>
              <a:gd name="connsiteY1681" fmla="*/ 5328223 h 6634795"/>
              <a:gd name="connsiteX1682" fmla="*/ 10629253 w 11989919"/>
              <a:gd name="connsiteY1682" fmla="*/ 5364799 h 6634795"/>
              <a:gd name="connsiteX1683" fmla="*/ 10592677 w 11989919"/>
              <a:gd name="connsiteY1683" fmla="*/ 5328223 h 6634795"/>
              <a:gd name="connsiteX1684" fmla="*/ 10629253 w 11989919"/>
              <a:gd name="connsiteY1684" fmla="*/ 5291647 h 6634795"/>
              <a:gd name="connsiteX1685" fmla="*/ 10408572 w 11989919"/>
              <a:gd name="connsiteY1685" fmla="*/ 5291647 h 6634795"/>
              <a:gd name="connsiteX1686" fmla="*/ 10445148 w 11989919"/>
              <a:gd name="connsiteY1686" fmla="*/ 5328223 h 6634795"/>
              <a:gd name="connsiteX1687" fmla="*/ 10408572 w 11989919"/>
              <a:gd name="connsiteY1687" fmla="*/ 5364799 h 6634795"/>
              <a:gd name="connsiteX1688" fmla="*/ 10371996 w 11989919"/>
              <a:gd name="connsiteY1688" fmla="*/ 5328223 h 6634795"/>
              <a:gd name="connsiteX1689" fmla="*/ 10408572 w 11989919"/>
              <a:gd name="connsiteY1689" fmla="*/ 5291647 h 6634795"/>
              <a:gd name="connsiteX1690" fmla="*/ 10187891 w 11989919"/>
              <a:gd name="connsiteY1690" fmla="*/ 5291647 h 6634795"/>
              <a:gd name="connsiteX1691" fmla="*/ 10224467 w 11989919"/>
              <a:gd name="connsiteY1691" fmla="*/ 5328223 h 6634795"/>
              <a:gd name="connsiteX1692" fmla="*/ 10187891 w 11989919"/>
              <a:gd name="connsiteY1692" fmla="*/ 5364799 h 6634795"/>
              <a:gd name="connsiteX1693" fmla="*/ 10151315 w 11989919"/>
              <a:gd name="connsiteY1693" fmla="*/ 5328223 h 6634795"/>
              <a:gd name="connsiteX1694" fmla="*/ 10187891 w 11989919"/>
              <a:gd name="connsiteY1694" fmla="*/ 5291647 h 6634795"/>
              <a:gd name="connsiteX1695" fmla="*/ 9967210 w 11989919"/>
              <a:gd name="connsiteY1695" fmla="*/ 5291647 h 6634795"/>
              <a:gd name="connsiteX1696" fmla="*/ 10003786 w 11989919"/>
              <a:gd name="connsiteY1696" fmla="*/ 5328223 h 6634795"/>
              <a:gd name="connsiteX1697" fmla="*/ 9967210 w 11989919"/>
              <a:gd name="connsiteY1697" fmla="*/ 5364799 h 6634795"/>
              <a:gd name="connsiteX1698" fmla="*/ 9930634 w 11989919"/>
              <a:gd name="connsiteY1698" fmla="*/ 5328223 h 6634795"/>
              <a:gd name="connsiteX1699" fmla="*/ 9967210 w 11989919"/>
              <a:gd name="connsiteY1699" fmla="*/ 5291647 h 6634795"/>
              <a:gd name="connsiteX1700" fmla="*/ 9746529 w 11989919"/>
              <a:gd name="connsiteY1700" fmla="*/ 5291647 h 6634795"/>
              <a:gd name="connsiteX1701" fmla="*/ 9783105 w 11989919"/>
              <a:gd name="connsiteY1701" fmla="*/ 5328223 h 6634795"/>
              <a:gd name="connsiteX1702" fmla="*/ 9746529 w 11989919"/>
              <a:gd name="connsiteY1702" fmla="*/ 5364799 h 6634795"/>
              <a:gd name="connsiteX1703" fmla="*/ 9709953 w 11989919"/>
              <a:gd name="connsiteY1703" fmla="*/ 5328223 h 6634795"/>
              <a:gd name="connsiteX1704" fmla="*/ 9746529 w 11989919"/>
              <a:gd name="connsiteY1704" fmla="*/ 5291647 h 6634795"/>
              <a:gd name="connsiteX1705" fmla="*/ 9525848 w 11989919"/>
              <a:gd name="connsiteY1705" fmla="*/ 5291647 h 6634795"/>
              <a:gd name="connsiteX1706" fmla="*/ 9562424 w 11989919"/>
              <a:gd name="connsiteY1706" fmla="*/ 5328223 h 6634795"/>
              <a:gd name="connsiteX1707" fmla="*/ 9525848 w 11989919"/>
              <a:gd name="connsiteY1707" fmla="*/ 5364799 h 6634795"/>
              <a:gd name="connsiteX1708" fmla="*/ 9489272 w 11989919"/>
              <a:gd name="connsiteY1708" fmla="*/ 5328223 h 6634795"/>
              <a:gd name="connsiteX1709" fmla="*/ 9525848 w 11989919"/>
              <a:gd name="connsiteY1709" fmla="*/ 5291647 h 6634795"/>
              <a:gd name="connsiteX1710" fmla="*/ 9305167 w 11989919"/>
              <a:gd name="connsiteY1710" fmla="*/ 5291647 h 6634795"/>
              <a:gd name="connsiteX1711" fmla="*/ 9341743 w 11989919"/>
              <a:gd name="connsiteY1711" fmla="*/ 5328223 h 6634795"/>
              <a:gd name="connsiteX1712" fmla="*/ 9305167 w 11989919"/>
              <a:gd name="connsiteY1712" fmla="*/ 5364799 h 6634795"/>
              <a:gd name="connsiteX1713" fmla="*/ 9268591 w 11989919"/>
              <a:gd name="connsiteY1713" fmla="*/ 5328223 h 6634795"/>
              <a:gd name="connsiteX1714" fmla="*/ 9305167 w 11989919"/>
              <a:gd name="connsiteY1714" fmla="*/ 5291647 h 6634795"/>
              <a:gd name="connsiteX1715" fmla="*/ 9084486 w 11989919"/>
              <a:gd name="connsiteY1715" fmla="*/ 5291647 h 6634795"/>
              <a:gd name="connsiteX1716" fmla="*/ 9121062 w 11989919"/>
              <a:gd name="connsiteY1716" fmla="*/ 5328223 h 6634795"/>
              <a:gd name="connsiteX1717" fmla="*/ 9084486 w 11989919"/>
              <a:gd name="connsiteY1717" fmla="*/ 5364799 h 6634795"/>
              <a:gd name="connsiteX1718" fmla="*/ 9047910 w 11989919"/>
              <a:gd name="connsiteY1718" fmla="*/ 5328223 h 6634795"/>
              <a:gd name="connsiteX1719" fmla="*/ 9084486 w 11989919"/>
              <a:gd name="connsiteY1719" fmla="*/ 5291647 h 6634795"/>
              <a:gd name="connsiteX1720" fmla="*/ 8863805 w 11989919"/>
              <a:gd name="connsiteY1720" fmla="*/ 5291647 h 6634795"/>
              <a:gd name="connsiteX1721" fmla="*/ 8900381 w 11989919"/>
              <a:gd name="connsiteY1721" fmla="*/ 5328223 h 6634795"/>
              <a:gd name="connsiteX1722" fmla="*/ 8863805 w 11989919"/>
              <a:gd name="connsiteY1722" fmla="*/ 5364799 h 6634795"/>
              <a:gd name="connsiteX1723" fmla="*/ 8827229 w 11989919"/>
              <a:gd name="connsiteY1723" fmla="*/ 5328223 h 6634795"/>
              <a:gd name="connsiteX1724" fmla="*/ 8863805 w 11989919"/>
              <a:gd name="connsiteY1724" fmla="*/ 5291647 h 6634795"/>
              <a:gd name="connsiteX1725" fmla="*/ 8643124 w 11989919"/>
              <a:gd name="connsiteY1725" fmla="*/ 5291647 h 6634795"/>
              <a:gd name="connsiteX1726" fmla="*/ 8679700 w 11989919"/>
              <a:gd name="connsiteY1726" fmla="*/ 5328223 h 6634795"/>
              <a:gd name="connsiteX1727" fmla="*/ 8643124 w 11989919"/>
              <a:gd name="connsiteY1727" fmla="*/ 5364799 h 6634795"/>
              <a:gd name="connsiteX1728" fmla="*/ 8606548 w 11989919"/>
              <a:gd name="connsiteY1728" fmla="*/ 5328223 h 6634795"/>
              <a:gd name="connsiteX1729" fmla="*/ 8643124 w 11989919"/>
              <a:gd name="connsiteY1729" fmla="*/ 5291647 h 6634795"/>
              <a:gd name="connsiteX1730" fmla="*/ 8422443 w 11989919"/>
              <a:gd name="connsiteY1730" fmla="*/ 5291647 h 6634795"/>
              <a:gd name="connsiteX1731" fmla="*/ 8459019 w 11989919"/>
              <a:gd name="connsiteY1731" fmla="*/ 5328223 h 6634795"/>
              <a:gd name="connsiteX1732" fmla="*/ 8422443 w 11989919"/>
              <a:gd name="connsiteY1732" fmla="*/ 5364799 h 6634795"/>
              <a:gd name="connsiteX1733" fmla="*/ 8385867 w 11989919"/>
              <a:gd name="connsiteY1733" fmla="*/ 5328223 h 6634795"/>
              <a:gd name="connsiteX1734" fmla="*/ 8422443 w 11989919"/>
              <a:gd name="connsiteY1734" fmla="*/ 5291647 h 6634795"/>
              <a:gd name="connsiteX1735" fmla="*/ 8201762 w 11989919"/>
              <a:gd name="connsiteY1735" fmla="*/ 5291647 h 6634795"/>
              <a:gd name="connsiteX1736" fmla="*/ 8238338 w 11989919"/>
              <a:gd name="connsiteY1736" fmla="*/ 5328223 h 6634795"/>
              <a:gd name="connsiteX1737" fmla="*/ 8201762 w 11989919"/>
              <a:gd name="connsiteY1737" fmla="*/ 5364799 h 6634795"/>
              <a:gd name="connsiteX1738" fmla="*/ 8165186 w 11989919"/>
              <a:gd name="connsiteY1738" fmla="*/ 5328223 h 6634795"/>
              <a:gd name="connsiteX1739" fmla="*/ 8201762 w 11989919"/>
              <a:gd name="connsiteY1739" fmla="*/ 5291647 h 6634795"/>
              <a:gd name="connsiteX1740" fmla="*/ 7981081 w 11989919"/>
              <a:gd name="connsiteY1740" fmla="*/ 5291647 h 6634795"/>
              <a:gd name="connsiteX1741" fmla="*/ 8017657 w 11989919"/>
              <a:gd name="connsiteY1741" fmla="*/ 5328223 h 6634795"/>
              <a:gd name="connsiteX1742" fmla="*/ 7981081 w 11989919"/>
              <a:gd name="connsiteY1742" fmla="*/ 5364799 h 6634795"/>
              <a:gd name="connsiteX1743" fmla="*/ 7944505 w 11989919"/>
              <a:gd name="connsiteY1743" fmla="*/ 5328223 h 6634795"/>
              <a:gd name="connsiteX1744" fmla="*/ 7981081 w 11989919"/>
              <a:gd name="connsiteY1744" fmla="*/ 5291647 h 6634795"/>
              <a:gd name="connsiteX1745" fmla="*/ 7760400 w 11989919"/>
              <a:gd name="connsiteY1745" fmla="*/ 5291647 h 6634795"/>
              <a:gd name="connsiteX1746" fmla="*/ 7796976 w 11989919"/>
              <a:gd name="connsiteY1746" fmla="*/ 5328223 h 6634795"/>
              <a:gd name="connsiteX1747" fmla="*/ 7760400 w 11989919"/>
              <a:gd name="connsiteY1747" fmla="*/ 5364799 h 6634795"/>
              <a:gd name="connsiteX1748" fmla="*/ 7723824 w 11989919"/>
              <a:gd name="connsiteY1748" fmla="*/ 5328223 h 6634795"/>
              <a:gd name="connsiteX1749" fmla="*/ 7760400 w 11989919"/>
              <a:gd name="connsiteY1749" fmla="*/ 5291647 h 6634795"/>
              <a:gd name="connsiteX1750" fmla="*/ 7539719 w 11989919"/>
              <a:gd name="connsiteY1750" fmla="*/ 5291647 h 6634795"/>
              <a:gd name="connsiteX1751" fmla="*/ 7576295 w 11989919"/>
              <a:gd name="connsiteY1751" fmla="*/ 5328223 h 6634795"/>
              <a:gd name="connsiteX1752" fmla="*/ 7539719 w 11989919"/>
              <a:gd name="connsiteY1752" fmla="*/ 5364799 h 6634795"/>
              <a:gd name="connsiteX1753" fmla="*/ 7503143 w 11989919"/>
              <a:gd name="connsiteY1753" fmla="*/ 5328223 h 6634795"/>
              <a:gd name="connsiteX1754" fmla="*/ 7539719 w 11989919"/>
              <a:gd name="connsiteY1754" fmla="*/ 5291647 h 6634795"/>
              <a:gd name="connsiteX1755" fmla="*/ 7319038 w 11989919"/>
              <a:gd name="connsiteY1755" fmla="*/ 5291647 h 6634795"/>
              <a:gd name="connsiteX1756" fmla="*/ 7355614 w 11989919"/>
              <a:gd name="connsiteY1756" fmla="*/ 5328223 h 6634795"/>
              <a:gd name="connsiteX1757" fmla="*/ 7319038 w 11989919"/>
              <a:gd name="connsiteY1757" fmla="*/ 5364799 h 6634795"/>
              <a:gd name="connsiteX1758" fmla="*/ 7282462 w 11989919"/>
              <a:gd name="connsiteY1758" fmla="*/ 5328223 h 6634795"/>
              <a:gd name="connsiteX1759" fmla="*/ 7319038 w 11989919"/>
              <a:gd name="connsiteY1759" fmla="*/ 5291647 h 6634795"/>
              <a:gd name="connsiteX1760" fmla="*/ 7098357 w 11989919"/>
              <a:gd name="connsiteY1760" fmla="*/ 5291647 h 6634795"/>
              <a:gd name="connsiteX1761" fmla="*/ 7134933 w 11989919"/>
              <a:gd name="connsiteY1761" fmla="*/ 5328223 h 6634795"/>
              <a:gd name="connsiteX1762" fmla="*/ 7098357 w 11989919"/>
              <a:gd name="connsiteY1762" fmla="*/ 5364799 h 6634795"/>
              <a:gd name="connsiteX1763" fmla="*/ 7061781 w 11989919"/>
              <a:gd name="connsiteY1763" fmla="*/ 5328223 h 6634795"/>
              <a:gd name="connsiteX1764" fmla="*/ 7098357 w 11989919"/>
              <a:gd name="connsiteY1764" fmla="*/ 5291647 h 6634795"/>
              <a:gd name="connsiteX1765" fmla="*/ 6877676 w 11989919"/>
              <a:gd name="connsiteY1765" fmla="*/ 5291647 h 6634795"/>
              <a:gd name="connsiteX1766" fmla="*/ 6914252 w 11989919"/>
              <a:gd name="connsiteY1766" fmla="*/ 5328223 h 6634795"/>
              <a:gd name="connsiteX1767" fmla="*/ 6877676 w 11989919"/>
              <a:gd name="connsiteY1767" fmla="*/ 5364799 h 6634795"/>
              <a:gd name="connsiteX1768" fmla="*/ 6841100 w 11989919"/>
              <a:gd name="connsiteY1768" fmla="*/ 5328223 h 6634795"/>
              <a:gd name="connsiteX1769" fmla="*/ 6877676 w 11989919"/>
              <a:gd name="connsiteY1769" fmla="*/ 5291647 h 6634795"/>
              <a:gd name="connsiteX1770" fmla="*/ 6656995 w 11989919"/>
              <a:gd name="connsiteY1770" fmla="*/ 5291647 h 6634795"/>
              <a:gd name="connsiteX1771" fmla="*/ 6693571 w 11989919"/>
              <a:gd name="connsiteY1771" fmla="*/ 5328223 h 6634795"/>
              <a:gd name="connsiteX1772" fmla="*/ 6656995 w 11989919"/>
              <a:gd name="connsiteY1772" fmla="*/ 5364799 h 6634795"/>
              <a:gd name="connsiteX1773" fmla="*/ 6620419 w 11989919"/>
              <a:gd name="connsiteY1773" fmla="*/ 5328223 h 6634795"/>
              <a:gd name="connsiteX1774" fmla="*/ 6656995 w 11989919"/>
              <a:gd name="connsiteY1774" fmla="*/ 5291647 h 6634795"/>
              <a:gd name="connsiteX1775" fmla="*/ 6436314 w 11989919"/>
              <a:gd name="connsiteY1775" fmla="*/ 5291647 h 6634795"/>
              <a:gd name="connsiteX1776" fmla="*/ 6472890 w 11989919"/>
              <a:gd name="connsiteY1776" fmla="*/ 5328223 h 6634795"/>
              <a:gd name="connsiteX1777" fmla="*/ 6436314 w 11989919"/>
              <a:gd name="connsiteY1777" fmla="*/ 5364799 h 6634795"/>
              <a:gd name="connsiteX1778" fmla="*/ 6399738 w 11989919"/>
              <a:gd name="connsiteY1778" fmla="*/ 5328223 h 6634795"/>
              <a:gd name="connsiteX1779" fmla="*/ 6436314 w 11989919"/>
              <a:gd name="connsiteY1779" fmla="*/ 5291647 h 6634795"/>
              <a:gd name="connsiteX1780" fmla="*/ 6215633 w 11989919"/>
              <a:gd name="connsiteY1780" fmla="*/ 5291647 h 6634795"/>
              <a:gd name="connsiteX1781" fmla="*/ 6252209 w 11989919"/>
              <a:gd name="connsiteY1781" fmla="*/ 5328223 h 6634795"/>
              <a:gd name="connsiteX1782" fmla="*/ 6215633 w 11989919"/>
              <a:gd name="connsiteY1782" fmla="*/ 5364799 h 6634795"/>
              <a:gd name="connsiteX1783" fmla="*/ 6179057 w 11989919"/>
              <a:gd name="connsiteY1783" fmla="*/ 5328223 h 6634795"/>
              <a:gd name="connsiteX1784" fmla="*/ 6215633 w 11989919"/>
              <a:gd name="connsiteY1784" fmla="*/ 5291647 h 6634795"/>
              <a:gd name="connsiteX1785" fmla="*/ 5994952 w 11989919"/>
              <a:gd name="connsiteY1785" fmla="*/ 5291647 h 6634795"/>
              <a:gd name="connsiteX1786" fmla="*/ 6031528 w 11989919"/>
              <a:gd name="connsiteY1786" fmla="*/ 5328223 h 6634795"/>
              <a:gd name="connsiteX1787" fmla="*/ 5994952 w 11989919"/>
              <a:gd name="connsiteY1787" fmla="*/ 5364799 h 6634795"/>
              <a:gd name="connsiteX1788" fmla="*/ 5958376 w 11989919"/>
              <a:gd name="connsiteY1788" fmla="*/ 5328223 h 6634795"/>
              <a:gd name="connsiteX1789" fmla="*/ 5994952 w 11989919"/>
              <a:gd name="connsiteY1789" fmla="*/ 5291647 h 6634795"/>
              <a:gd name="connsiteX1790" fmla="*/ 5774272 w 11989919"/>
              <a:gd name="connsiteY1790" fmla="*/ 5291647 h 6634795"/>
              <a:gd name="connsiteX1791" fmla="*/ 5810848 w 11989919"/>
              <a:gd name="connsiteY1791" fmla="*/ 5328223 h 6634795"/>
              <a:gd name="connsiteX1792" fmla="*/ 5774272 w 11989919"/>
              <a:gd name="connsiteY1792" fmla="*/ 5364799 h 6634795"/>
              <a:gd name="connsiteX1793" fmla="*/ 5737697 w 11989919"/>
              <a:gd name="connsiteY1793" fmla="*/ 5328223 h 6634795"/>
              <a:gd name="connsiteX1794" fmla="*/ 5774272 w 11989919"/>
              <a:gd name="connsiteY1794" fmla="*/ 5291647 h 6634795"/>
              <a:gd name="connsiteX1795" fmla="*/ 5553593 w 11989919"/>
              <a:gd name="connsiteY1795" fmla="*/ 5291647 h 6634795"/>
              <a:gd name="connsiteX1796" fmla="*/ 5590169 w 11989919"/>
              <a:gd name="connsiteY1796" fmla="*/ 5328223 h 6634795"/>
              <a:gd name="connsiteX1797" fmla="*/ 5553593 w 11989919"/>
              <a:gd name="connsiteY1797" fmla="*/ 5364799 h 6634795"/>
              <a:gd name="connsiteX1798" fmla="*/ 5517018 w 11989919"/>
              <a:gd name="connsiteY1798" fmla="*/ 5328223 h 6634795"/>
              <a:gd name="connsiteX1799" fmla="*/ 5553593 w 11989919"/>
              <a:gd name="connsiteY1799" fmla="*/ 5291647 h 6634795"/>
              <a:gd name="connsiteX1800" fmla="*/ 5332913 w 11989919"/>
              <a:gd name="connsiteY1800" fmla="*/ 5291647 h 6634795"/>
              <a:gd name="connsiteX1801" fmla="*/ 5369490 w 11989919"/>
              <a:gd name="connsiteY1801" fmla="*/ 5328223 h 6634795"/>
              <a:gd name="connsiteX1802" fmla="*/ 5332913 w 11989919"/>
              <a:gd name="connsiteY1802" fmla="*/ 5364799 h 6634795"/>
              <a:gd name="connsiteX1803" fmla="*/ 5296337 w 11989919"/>
              <a:gd name="connsiteY1803" fmla="*/ 5328223 h 6634795"/>
              <a:gd name="connsiteX1804" fmla="*/ 5332913 w 11989919"/>
              <a:gd name="connsiteY1804" fmla="*/ 5291647 h 6634795"/>
              <a:gd name="connsiteX1805" fmla="*/ 5112230 w 11989919"/>
              <a:gd name="connsiteY1805" fmla="*/ 5291647 h 6634795"/>
              <a:gd name="connsiteX1806" fmla="*/ 5148807 w 11989919"/>
              <a:gd name="connsiteY1806" fmla="*/ 5328223 h 6634795"/>
              <a:gd name="connsiteX1807" fmla="*/ 5112230 w 11989919"/>
              <a:gd name="connsiteY1807" fmla="*/ 5364799 h 6634795"/>
              <a:gd name="connsiteX1808" fmla="*/ 5075655 w 11989919"/>
              <a:gd name="connsiteY1808" fmla="*/ 5328223 h 6634795"/>
              <a:gd name="connsiteX1809" fmla="*/ 5112230 w 11989919"/>
              <a:gd name="connsiteY1809" fmla="*/ 5291647 h 6634795"/>
              <a:gd name="connsiteX1810" fmla="*/ 4891552 w 11989919"/>
              <a:gd name="connsiteY1810" fmla="*/ 5291647 h 6634795"/>
              <a:gd name="connsiteX1811" fmla="*/ 4928127 w 11989919"/>
              <a:gd name="connsiteY1811" fmla="*/ 5328223 h 6634795"/>
              <a:gd name="connsiteX1812" fmla="*/ 4891552 w 11989919"/>
              <a:gd name="connsiteY1812" fmla="*/ 5364799 h 6634795"/>
              <a:gd name="connsiteX1813" fmla="*/ 4854975 w 11989919"/>
              <a:gd name="connsiteY1813" fmla="*/ 5328223 h 6634795"/>
              <a:gd name="connsiteX1814" fmla="*/ 4891552 w 11989919"/>
              <a:gd name="connsiteY1814" fmla="*/ 5291647 h 6634795"/>
              <a:gd name="connsiteX1815" fmla="*/ 4670871 w 11989919"/>
              <a:gd name="connsiteY1815" fmla="*/ 5291647 h 6634795"/>
              <a:gd name="connsiteX1816" fmla="*/ 4707447 w 11989919"/>
              <a:gd name="connsiteY1816" fmla="*/ 5328223 h 6634795"/>
              <a:gd name="connsiteX1817" fmla="*/ 4670871 w 11989919"/>
              <a:gd name="connsiteY1817" fmla="*/ 5364799 h 6634795"/>
              <a:gd name="connsiteX1818" fmla="*/ 4634295 w 11989919"/>
              <a:gd name="connsiteY1818" fmla="*/ 5328223 h 6634795"/>
              <a:gd name="connsiteX1819" fmla="*/ 4670871 w 11989919"/>
              <a:gd name="connsiteY1819" fmla="*/ 5291647 h 6634795"/>
              <a:gd name="connsiteX1820" fmla="*/ 4450188 w 11989919"/>
              <a:gd name="connsiteY1820" fmla="*/ 5291647 h 6634795"/>
              <a:gd name="connsiteX1821" fmla="*/ 4486764 w 11989919"/>
              <a:gd name="connsiteY1821" fmla="*/ 5328223 h 6634795"/>
              <a:gd name="connsiteX1822" fmla="*/ 4450188 w 11989919"/>
              <a:gd name="connsiteY1822" fmla="*/ 5364799 h 6634795"/>
              <a:gd name="connsiteX1823" fmla="*/ 4413613 w 11989919"/>
              <a:gd name="connsiteY1823" fmla="*/ 5328223 h 6634795"/>
              <a:gd name="connsiteX1824" fmla="*/ 4450188 w 11989919"/>
              <a:gd name="connsiteY1824" fmla="*/ 5291647 h 6634795"/>
              <a:gd name="connsiteX1825" fmla="*/ 4229507 w 11989919"/>
              <a:gd name="connsiteY1825" fmla="*/ 5291647 h 6634795"/>
              <a:gd name="connsiteX1826" fmla="*/ 4266084 w 11989919"/>
              <a:gd name="connsiteY1826" fmla="*/ 5328223 h 6634795"/>
              <a:gd name="connsiteX1827" fmla="*/ 4229507 w 11989919"/>
              <a:gd name="connsiteY1827" fmla="*/ 5364799 h 6634795"/>
              <a:gd name="connsiteX1828" fmla="*/ 4192931 w 11989919"/>
              <a:gd name="connsiteY1828" fmla="*/ 5328223 h 6634795"/>
              <a:gd name="connsiteX1829" fmla="*/ 4229507 w 11989919"/>
              <a:gd name="connsiteY1829" fmla="*/ 5291647 h 6634795"/>
              <a:gd name="connsiteX1830" fmla="*/ 4008847 w 11989919"/>
              <a:gd name="connsiteY1830" fmla="*/ 5291647 h 6634795"/>
              <a:gd name="connsiteX1831" fmla="*/ 4045426 w 11989919"/>
              <a:gd name="connsiteY1831" fmla="*/ 5328223 h 6634795"/>
              <a:gd name="connsiteX1832" fmla="*/ 4008847 w 11989919"/>
              <a:gd name="connsiteY1832" fmla="*/ 5364799 h 6634795"/>
              <a:gd name="connsiteX1833" fmla="*/ 3972267 w 11989919"/>
              <a:gd name="connsiteY1833" fmla="*/ 5328223 h 6634795"/>
              <a:gd name="connsiteX1834" fmla="*/ 4008847 w 11989919"/>
              <a:gd name="connsiteY1834" fmla="*/ 5291647 h 6634795"/>
              <a:gd name="connsiteX1835" fmla="*/ 3788165 w 11989919"/>
              <a:gd name="connsiteY1835" fmla="*/ 5291647 h 6634795"/>
              <a:gd name="connsiteX1836" fmla="*/ 3824738 w 11989919"/>
              <a:gd name="connsiteY1836" fmla="*/ 5328223 h 6634795"/>
              <a:gd name="connsiteX1837" fmla="*/ 3788165 w 11989919"/>
              <a:gd name="connsiteY1837" fmla="*/ 5364799 h 6634795"/>
              <a:gd name="connsiteX1838" fmla="*/ 3751588 w 11989919"/>
              <a:gd name="connsiteY1838" fmla="*/ 5328223 h 6634795"/>
              <a:gd name="connsiteX1839" fmla="*/ 3788165 w 11989919"/>
              <a:gd name="connsiteY1839" fmla="*/ 5291647 h 6634795"/>
              <a:gd name="connsiteX1840" fmla="*/ 3567479 w 11989919"/>
              <a:gd name="connsiteY1840" fmla="*/ 5291647 h 6634795"/>
              <a:gd name="connsiteX1841" fmla="*/ 3604051 w 11989919"/>
              <a:gd name="connsiteY1841" fmla="*/ 5328223 h 6634795"/>
              <a:gd name="connsiteX1842" fmla="*/ 3567479 w 11989919"/>
              <a:gd name="connsiteY1842" fmla="*/ 5364799 h 6634795"/>
              <a:gd name="connsiteX1843" fmla="*/ 3530901 w 11989919"/>
              <a:gd name="connsiteY1843" fmla="*/ 5328223 h 6634795"/>
              <a:gd name="connsiteX1844" fmla="*/ 3567479 w 11989919"/>
              <a:gd name="connsiteY1844" fmla="*/ 5291647 h 6634795"/>
              <a:gd name="connsiteX1845" fmla="*/ 3346801 w 11989919"/>
              <a:gd name="connsiteY1845" fmla="*/ 5291647 h 6634795"/>
              <a:gd name="connsiteX1846" fmla="*/ 3383375 w 11989919"/>
              <a:gd name="connsiteY1846" fmla="*/ 5328223 h 6634795"/>
              <a:gd name="connsiteX1847" fmla="*/ 3346801 w 11989919"/>
              <a:gd name="connsiteY1847" fmla="*/ 5364799 h 6634795"/>
              <a:gd name="connsiteX1848" fmla="*/ 3310228 w 11989919"/>
              <a:gd name="connsiteY1848" fmla="*/ 5328223 h 6634795"/>
              <a:gd name="connsiteX1849" fmla="*/ 3346801 w 11989919"/>
              <a:gd name="connsiteY1849" fmla="*/ 5291647 h 6634795"/>
              <a:gd name="connsiteX1850" fmla="*/ 3126126 w 11989919"/>
              <a:gd name="connsiteY1850" fmla="*/ 5291647 h 6634795"/>
              <a:gd name="connsiteX1851" fmla="*/ 3162696 w 11989919"/>
              <a:gd name="connsiteY1851" fmla="*/ 5328223 h 6634795"/>
              <a:gd name="connsiteX1852" fmla="*/ 3126126 w 11989919"/>
              <a:gd name="connsiteY1852" fmla="*/ 5364799 h 6634795"/>
              <a:gd name="connsiteX1853" fmla="*/ 3089541 w 11989919"/>
              <a:gd name="connsiteY1853" fmla="*/ 5328223 h 6634795"/>
              <a:gd name="connsiteX1854" fmla="*/ 3126126 w 11989919"/>
              <a:gd name="connsiteY1854" fmla="*/ 5291647 h 6634795"/>
              <a:gd name="connsiteX1855" fmla="*/ 2905436 w 11989919"/>
              <a:gd name="connsiteY1855" fmla="*/ 5291647 h 6634795"/>
              <a:gd name="connsiteX1856" fmla="*/ 2942013 w 11989919"/>
              <a:gd name="connsiteY1856" fmla="*/ 5328223 h 6634795"/>
              <a:gd name="connsiteX1857" fmla="*/ 2905436 w 11989919"/>
              <a:gd name="connsiteY1857" fmla="*/ 5364799 h 6634795"/>
              <a:gd name="connsiteX1858" fmla="*/ 2868866 w 11989919"/>
              <a:gd name="connsiteY1858" fmla="*/ 5328223 h 6634795"/>
              <a:gd name="connsiteX1859" fmla="*/ 2905436 w 11989919"/>
              <a:gd name="connsiteY1859" fmla="*/ 5291647 h 6634795"/>
              <a:gd name="connsiteX1860" fmla="*/ 2684758 w 11989919"/>
              <a:gd name="connsiteY1860" fmla="*/ 5291647 h 6634795"/>
              <a:gd name="connsiteX1861" fmla="*/ 2721329 w 11989919"/>
              <a:gd name="connsiteY1861" fmla="*/ 5328223 h 6634795"/>
              <a:gd name="connsiteX1862" fmla="*/ 2684758 w 11989919"/>
              <a:gd name="connsiteY1862" fmla="*/ 5364799 h 6634795"/>
              <a:gd name="connsiteX1863" fmla="*/ 2648177 w 11989919"/>
              <a:gd name="connsiteY1863" fmla="*/ 5328223 h 6634795"/>
              <a:gd name="connsiteX1864" fmla="*/ 2684758 w 11989919"/>
              <a:gd name="connsiteY1864" fmla="*/ 5291647 h 6634795"/>
              <a:gd name="connsiteX1865" fmla="*/ 2464071 w 11989919"/>
              <a:gd name="connsiteY1865" fmla="*/ 5291647 h 6634795"/>
              <a:gd name="connsiteX1866" fmla="*/ 2500650 w 11989919"/>
              <a:gd name="connsiteY1866" fmla="*/ 5328223 h 6634795"/>
              <a:gd name="connsiteX1867" fmla="*/ 2464071 w 11989919"/>
              <a:gd name="connsiteY1867" fmla="*/ 5364799 h 6634795"/>
              <a:gd name="connsiteX1868" fmla="*/ 2427500 w 11989919"/>
              <a:gd name="connsiteY1868" fmla="*/ 5328223 h 6634795"/>
              <a:gd name="connsiteX1869" fmla="*/ 2464071 w 11989919"/>
              <a:gd name="connsiteY1869" fmla="*/ 5291647 h 6634795"/>
              <a:gd name="connsiteX1870" fmla="*/ 2243393 w 11989919"/>
              <a:gd name="connsiteY1870" fmla="*/ 5291647 h 6634795"/>
              <a:gd name="connsiteX1871" fmla="*/ 2279972 w 11989919"/>
              <a:gd name="connsiteY1871" fmla="*/ 5328223 h 6634795"/>
              <a:gd name="connsiteX1872" fmla="*/ 2243393 w 11989919"/>
              <a:gd name="connsiteY1872" fmla="*/ 5364799 h 6634795"/>
              <a:gd name="connsiteX1873" fmla="*/ 2206817 w 11989919"/>
              <a:gd name="connsiteY1873" fmla="*/ 5328223 h 6634795"/>
              <a:gd name="connsiteX1874" fmla="*/ 2243393 w 11989919"/>
              <a:gd name="connsiteY1874" fmla="*/ 5291647 h 6634795"/>
              <a:gd name="connsiteX1875" fmla="*/ 2022713 w 11989919"/>
              <a:gd name="connsiteY1875" fmla="*/ 5291647 h 6634795"/>
              <a:gd name="connsiteX1876" fmla="*/ 2059288 w 11989919"/>
              <a:gd name="connsiteY1876" fmla="*/ 5328223 h 6634795"/>
              <a:gd name="connsiteX1877" fmla="*/ 2022713 w 11989919"/>
              <a:gd name="connsiteY1877" fmla="*/ 5364799 h 6634795"/>
              <a:gd name="connsiteX1878" fmla="*/ 1986176 w 11989919"/>
              <a:gd name="connsiteY1878" fmla="*/ 5328223 h 6634795"/>
              <a:gd name="connsiteX1879" fmla="*/ 2022713 w 11989919"/>
              <a:gd name="connsiteY1879" fmla="*/ 5291647 h 6634795"/>
              <a:gd name="connsiteX1880" fmla="*/ 1802066 w 11989919"/>
              <a:gd name="connsiteY1880" fmla="*/ 5291647 h 6634795"/>
              <a:gd name="connsiteX1881" fmla="*/ 1838642 w 11989919"/>
              <a:gd name="connsiteY1881" fmla="*/ 5328223 h 6634795"/>
              <a:gd name="connsiteX1882" fmla="*/ 1802066 w 11989919"/>
              <a:gd name="connsiteY1882" fmla="*/ 5364799 h 6634795"/>
              <a:gd name="connsiteX1883" fmla="*/ 1765490 w 11989919"/>
              <a:gd name="connsiteY1883" fmla="*/ 5328223 h 6634795"/>
              <a:gd name="connsiteX1884" fmla="*/ 1802066 w 11989919"/>
              <a:gd name="connsiteY1884" fmla="*/ 5291647 h 6634795"/>
              <a:gd name="connsiteX1885" fmla="*/ 1581381 w 11989919"/>
              <a:gd name="connsiteY1885" fmla="*/ 5291647 h 6634795"/>
              <a:gd name="connsiteX1886" fmla="*/ 1617956 w 11989919"/>
              <a:gd name="connsiteY1886" fmla="*/ 5328223 h 6634795"/>
              <a:gd name="connsiteX1887" fmla="*/ 1581381 w 11989919"/>
              <a:gd name="connsiteY1887" fmla="*/ 5364799 h 6634795"/>
              <a:gd name="connsiteX1888" fmla="*/ 1544805 w 11989919"/>
              <a:gd name="connsiteY1888" fmla="*/ 5328223 h 6634795"/>
              <a:gd name="connsiteX1889" fmla="*/ 1581381 w 11989919"/>
              <a:gd name="connsiteY1889" fmla="*/ 5291647 h 6634795"/>
              <a:gd name="connsiteX1890" fmla="*/ 1360695 w 11989919"/>
              <a:gd name="connsiteY1890" fmla="*/ 5291647 h 6634795"/>
              <a:gd name="connsiteX1891" fmla="*/ 1397271 w 11989919"/>
              <a:gd name="connsiteY1891" fmla="*/ 5328223 h 6634795"/>
              <a:gd name="connsiteX1892" fmla="*/ 1360695 w 11989919"/>
              <a:gd name="connsiteY1892" fmla="*/ 5364799 h 6634795"/>
              <a:gd name="connsiteX1893" fmla="*/ 1324119 w 11989919"/>
              <a:gd name="connsiteY1893" fmla="*/ 5328223 h 6634795"/>
              <a:gd name="connsiteX1894" fmla="*/ 1360695 w 11989919"/>
              <a:gd name="connsiteY1894" fmla="*/ 5291647 h 6634795"/>
              <a:gd name="connsiteX1895" fmla="*/ 1140009 w 11989919"/>
              <a:gd name="connsiteY1895" fmla="*/ 5291647 h 6634795"/>
              <a:gd name="connsiteX1896" fmla="*/ 1176585 w 11989919"/>
              <a:gd name="connsiteY1896" fmla="*/ 5328223 h 6634795"/>
              <a:gd name="connsiteX1897" fmla="*/ 1140009 w 11989919"/>
              <a:gd name="connsiteY1897" fmla="*/ 5364799 h 6634795"/>
              <a:gd name="connsiteX1898" fmla="*/ 1103433 w 11989919"/>
              <a:gd name="connsiteY1898" fmla="*/ 5328223 h 6634795"/>
              <a:gd name="connsiteX1899" fmla="*/ 1140009 w 11989919"/>
              <a:gd name="connsiteY1899" fmla="*/ 5291647 h 6634795"/>
              <a:gd name="connsiteX1900" fmla="*/ 919323 w 11989919"/>
              <a:gd name="connsiteY1900" fmla="*/ 5291647 h 6634795"/>
              <a:gd name="connsiteX1901" fmla="*/ 955898 w 11989919"/>
              <a:gd name="connsiteY1901" fmla="*/ 5328223 h 6634795"/>
              <a:gd name="connsiteX1902" fmla="*/ 919323 w 11989919"/>
              <a:gd name="connsiteY1902" fmla="*/ 5364799 h 6634795"/>
              <a:gd name="connsiteX1903" fmla="*/ 882746 w 11989919"/>
              <a:gd name="connsiteY1903" fmla="*/ 5328223 h 6634795"/>
              <a:gd name="connsiteX1904" fmla="*/ 919323 w 11989919"/>
              <a:gd name="connsiteY1904" fmla="*/ 5291647 h 6634795"/>
              <a:gd name="connsiteX1905" fmla="*/ 698636 w 11989919"/>
              <a:gd name="connsiteY1905" fmla="*/ 5291647 h 6634795"/>
              <a:gd name="connsiteX1906" fmla="*/ 735212 w 11989919"/>
              <a:gd name="connsiteY1906" fmla="*/ 5328223 h 6634795"/>
              <a:gd name="connsiteX1907" fmla="*/ 698636 w 11989919"/>
              <a:gd name="connsiteY1907" fmla="*/ 5364799 h 6634795"/>
              <a:gd name="connsiteX1908" fmla="*/ 662060 w 11989919"/>
              <a:gd name="connsiteY1908" fmla="*/ 5328223 h 6634795"/>
              <a:gd name="connsiteX1909" fmla="*/ 698636 w 11989919"/>
              <a:gd name="connsiteY1909" fmla="*/ 5291647 h 6634795"/>
              <a:gd name="connsiteX1910" fmla="*/ 477950 w 11989919"/>
              <a:gd name="connsiteY1910" fmla="*/ 5291647 h 6634795"/>
              <a:gd name="connsiteX1911" fmla="*/ 514526 w 11989919"/>
              <a:gd name="connsiteY1911" fmla="*/ 5328223 h 6634795"/>
              <a:gd name="connsiteX1912" fmla="*/ 477950 w 11989919"/>
              <a:gd name="connsiteY1912" fmla="*/ 5364799 h 6634795"/>
              <a:gd name="connsiteX1913" fmla="*/ 441374 w 11989919"/>
              <a:gd name="connsiteY1913" fmla="*/ 5328223 h 6634795"/>
              <a:gd name="connsiteX1914" fmla="*/ 477950 w 11989919"/>
              <a:gd name="connsiteY1914" fmla="*/ 5291647 h 6634795"/>
              <a:gd name="connsiteX1915" fmla="*/ 257264 w 11989919"/>
              <a:gd name="connsiteY1915" fmla="*/ 5291647 h 6634795"/>
              <a:gd name="connsiteX1916" fmla="*/ 293840 w 11989919"/>
              <a:gd name="connsiteY1916" fmla="*/ 5328223 h 6634795"/>
              <a:gd name="connsiteX1917" fmla="*/ 257264 w 11989919"/>
              <a:gd name="connsiteY1917" fmla="*/ 5364799 h 6634795"/>
              <a:gd name="connsiteX1918" fmla="*/ 220688 w 11989919"/>
              <a:gd name="connsiteY1918" fmla="*/ 5328223 h 6634795"/>
              <a:gd name="connsiteX1919" fmla="*/ 257264 w 11989919"/>
              <a:gd name="connsiteY1919" fmla="*/ 5291647 h 6634795"/>
              <a:gd name="connsiteX1920" fmla="*/ 36577 w 11989919"/>
              <a:gd name="connsiteY1920" fmla="*/ 5291647 h 6634795"/>
              <a:gd name="connsiteX1921" fmla="*/ 73153 w 11989919"/>
              <a:gd name="connsiteY1921" fmla="*/ 5328223 h 6634795"/>
              <a:gd name="connsiteX1922" fmla="*/ 36577 w 11989919"/>
              <a:gd name="connsiteY1922" fmla="*/ 5364799 h 6634795"/>
              <a:gd name="connsiteX1923" fmla="*/ 1 w 11989919"/>
              <a:gd name="connsiteY1923" fmla="*/ 5328223 h 6634795"/>
              <a:gd name="connsiteX1924" fmla="*/ 36577 w 11989919"/>
              <a:gd name="connsiteY1924" fmla="*/ 5291647 h 6634795"/>
              <a:gd name="connsiteX1925" fmla="*/ 11953343 w 11989919"/>
              <a:gd name="connsiteY1925" fmla="*/ 5079981 h 6634795"/>
              <a:gd name="connsiteX1926" fmla="*/ 11989919 w 11989919"/>
              <a:gd name="connsiteY1926" fmla="*/ 5116557 h 6634795"/>
              <a:gd name="connsiteX1927" fmla="*/ 11953343 w 11989919"/>
              <a:gd name="connsiteY1927" fmla="*/ 5153133 h 6634795"/>
              <a:gd name="connsiteX1928" fmla="*/ 11916767 w 11989919"/>
              <a:gd name="connsiteY1928" fmla="*/ 5116557 h 6634795"/>
              <a:gd name="connsiteX1929" fmla="*/ 11953343 w 11989919"/>
              <a:gd name="connsiteY1929" fmla="*/ 5079981 h 6634795"/>
              <a:gd name="connsiteX1930" fmla="*/ 11732658 w 11989919"/>
              <a:gd name="connsiteY1930" fmla="*/ 5079981 h 6634795"/>
              <a:gd name="connsiteX1931" fmla="*/ 11769234 w 11989919"/>
              <a:gd name="connsiteY1931" fmla="*/ 5116557 h 6634795"/>
              <a:gd name="connsiteX1932" fmla="*/ 11732658 w 11989919"/>
              <a:gd name="connsiteY1932" fmla="*/ 5153133 h 6634795"/>
              <a:gd name="connsiteX1933" fmla="*/ 11696082 w 11989919"/>
              <a:gd name="connsiteY1933" fmla="*/ 5116557 h 6634795"/>
              <a:gd name="connsiteX1934" fmla="*/ 11732658 w 11989919"/>
              <a:gd name="connsiteY1934" fmla="*/ 5079981 h 6634795"/>
              <a:gd name="connsiteX1935" fmla="*/ 11511977 w 11989919"/>
              <a:gd name="connsiteY1935" fmla="*/ 5079981 h 6634795"/>
              <a:gd name="connsiteX1936" fmla="*/ 11548553 w 11989919"/>
              <a:gd name="connsiteY1936" fmla="*/ 5116557 h 6634795"/>
              <a:gd name="connsiteX1937" fmla="*/ 11511977 w 11989919"/>
              <a:gd name="connsiteY1937" fmla="*/ 5153133 h 6634795"/>
              <a:gd name="connsiteX1938" fmla="*/ 11475401 w 11989919"/>
              <a:gd name="connsiteY1938" fmla="*/ 5116557 h 6634795"/>
              <a:gd name="connsiteX1939" fmla="*/ 11511977 w 11989919"/>
              <a:gd name="connsiteY1939" fmla="*/ 5079981 h 6634795"/>
              <a:gd name="connsiteX1940" fmla="*/ 11291296 w 11989919"/>
              <a:gd name="connsiteY1940" fmla="*/ 5079981 h 6634795"/>
              <a:gd name="connsiteX1941" fmla="*/ 11327872 w 11989919"/>
              <a:gd name="connsiteY1941" fmla="*/ 5116557 h 6634795"/>
              <a:gd name="connsiteX1942" fmla="*/ 11291296 w 11989919"/>
              <a:gd name="connsiteY1942" fmla="*/ 5153133 h 6634795"/>
              <a:gd name="connsiteX1943" fmla="*/ 11254720 w 11989919"/>
              <a:gd name="connsiteY1943" fmla="*/ 5116557 h 6634795"/>
              <a:gd name="connsiteX1944" fmla="*/ 11291296 w 11989919"/>
              <a:gd name="connsiteY1944" fmla="*/ 5079981 h 6634795"/>
              <a:gd name="connsiteX1945" fmla="*/ 11070615 w 11989919"/>
              <a:gd name="connsiteY1945" fmla="*/ 5079981 h 6634795"/>
              <a:gd name="connsiteX1946" fmla="*/ 11107191 w 11989919"/>
              <a:gd name="connsiteY1946" fmla="*/ 5116557 h 6634795"/>
              <a:gd name="connsiteX1947" fmla="*/ 11070615 w 11989919"/>
              <a:gd name="connsiteY1947" fmla="*/ 5153133 h 6634795"/>
              <a:gd name="connsiteX1948" fmla="*/ 11034039 w 11989919"/>
              <a:gd name="connsiteY1948" fmla="*/ 5116557 h 6634795"/>
              <a:gd name="connsiteX1949" fmla="*/ 11070615 w 11989919"/>
              <a:gd name="connsiteY1949" fmla="*/ 5079981 h 6634795"/>
              <a:gd name="connsiteX1950" fmla="*/ 10849934 w 11989919"/>
              <a:gd name="connsiteY1950" fmla="*/ 5079981 h 6634795"/>
              <a:gd name="connsiteX1951" fmla="*/ 10886510 w 11989919"/>
              <a:gd name="connsiteY1951" fmla="*/ 5116557 h 6634795"/>
              <a:gd name="connsiteX1952" fmla="*/ 10849934 w 11989919"/>
              <a:gd name="connsiteY1952" fmla="*/ 5153133 h 6634795"/>
              <a:gd name="connsiteX1953" fmla="*/ 10813358 w 11989919"/>
              <a:gd name="connsiteY1953" fmla="*/ 5116557 h 6634795"/>
              <a:gd name="connsiteX1954" fmla="*/ 10849934 w 11989919"/>
              <a:gd name="connsiteY1954" fmla="*/ 5079981 h 6634795"/>
              <a:gd name="connsiteX1955" fmla="*/ 10629253 w 11989919"/>
              <a:gd name="connsiteY1955" fmla="*/ 5079981 h 6634795"/>
              <a:gd name="connsiteX1956" fmla="*/ 10665829 w 11989919"/>
              <a:gd name="connsiteY1956" fmla="*/ 5116557 h 6634795"/>
              <a:gd name="connsiteX1957" fmla="*/ 10629253 w 11989919"/>
              <a:gd name="connsiteY1957" fmla="*/ 5153133 h 6634795"/>
              <a:gd name="connsiteX1958" fmla="*/ 10592677 w 11989919"/>
              <a:gd name="connsiteY1958" fmla="*/ 5116557 h 6634795"/>
              <a:gd name="connsiteX1959" fmla="*/ 10629253 w 11989919"/>
              <a:gd name="connsiteY1959" fmla="*/ 5079981 h 6634795"/>
              <a:gd name="connsiteX1960" fmla="*/ 10408572 w 11989919"/>
              <a:gd name="connsiteY1960" fmla="*/ 5079981 h 6634795"/>
              <a:gd name="connsiteX1961" fmla="*/ 10445148 w 11989919"/>
              <a:gd name="connsiteY1961" fmla="*/ 5116557 h 6634795"/>
              <a:gd name="connsiteX1962" fmla="*/ 10408572 w 11989919"/>
              <a:gd name="connsiteY1962" fmla="*/ 5153133 h 6634795"/>
              <a:gd name="connsiteX1963" fmla="*/ 10371996 w 11989919"/>
              <a:gd name="connsiteY1963" fmla="*/ 5116557 h 6634795"/>
              <a:gd name="connsiteX1964" fmla="*/ 10408572 w 11989919"/>
              <a:gd name="connsiteY1964" fmla="*/ 5079981 h 6634795"/>
              <a:gd name="connsiteX1965" fmla="*/ 10187891 w 11989919"/>
              <a:gd name="connsiteY1965" fmla="*/ 5079981 h 6634795"/>
              <a:gd name="connsiteX1966" fmla="*/ 10224467 w 11989919"/>
              <a:gd name="connsiteY1966" fmla="*/ 5116557 h 6634795"/>
              <a:gd name="connsiteX1967" fmla="*/ 10187891 w 11989919"/>
              <a:gd name="connsiteY1967" fmla="*/ 5153133 h 6634795"/>
              <a:gd name="connsiteX1968" fmla="*/ 10151315 w 11989919"/>
              <a:gd name="connsiteY1968" fmla="*/ 5116557 h 6634795"/>
              <a:gd name="connsiteX1969" fmla="*/ 10187891 w 11989919"/>
              <a:gd name="connsiteY1969" fmla="*/ 5079981 h 6634795"/>
              <a:gd name="connsiteX1970" fmla="*/ 9967210 w 11989919"/>
              <a:gd name="connsiteY1970" fmla="*/ 5079981 h 6634795"/>
              <a:gd name="connsiteX1971" fmla="*/ 10003786 w 11989919"/>
              <a:gd name="connsiteY1971" fmla="*/ 5116557 h 6634795"/>
              <a:gd name="connsiteX1972" fmla="*/ 9967210 w 11989919"/>
              <a:gd name="connsiteY1972" fmla="*/ 5153133 h 6634795"/>
              <a:gd name="connsiteX1973" fmla="*/ 9930634 w 11989919"/>
              <a:gd name="connsiteY1973" fmla="*/ 5116557 h 6634795"/>
              <a:gd name="connsiteX1974" fmla="*/ 9967210 w 11989919"/>
              <a:gd name="connsiteY1974" fmla="*/ 5079981 h 6634795"/>
              <a:gd name="connsiteX1975" fmla="*/ 9746529 w 11989919"/>
              <a:gd name="connsiteY1975" fmla="*/ 5079981 h 6634795"/>
              <a:gd name="connsiteX1976" fmla="*/ 9783105 w 11989919"/>
              <a:gd name="connsiteY1976" fmla="*/ 5116557 h 6634795"/>
              <a:gd name="connsiteX1977" fmla="*/ 9746529 w 11989919"/>
              <a:gd name="connsiteY1977" fmla="*/ 5153133 h 6634795"/>
              <a:gd name="connsiteX1978" fmla="*/ 9709953 w 11989919"/>
              <a:gd name="connsiteY1978" fmla="*/ 5116557 h 6634795"/>
              <a:gd name="connsiteX1979" fmla="*/ 9746529 w 11989919"/>
              <a:gd name="connsiteY1979" fmla="*/ 5079981 h 6634795"/>
              <a:gd name="connsiteX1980" fmla="*/ 9525848 w 11989919"/>
              <a:gd name="connsiteY1980" fmla="*/ 5079981 h 6634795"/>
              <a:gd name="connsiteX1981" fmla="*/ 9562424 w 11989919"/>
              <a:gd name="connsiteY1981" fmla="*/ 5116557 h 6634795"/>
              <a:gd name="connsiteX1982" fmla="*/ 9525848 w 11989919"/>
              <a:gd name="connsiteY1982" fmla="*/ 5153133 h 6634795"/>
              <a:gd name="connsiteX1983" fmla="*/ 9489272 w 11989919"/>
              <a:gd name="connsiteY1983" fmla="*/ 5116557 h 6634795"/>
              <a:gd name="connsiteX1984" fmla="*/ 9525848 w 11989919"/>
              <a:gd name="connsiteY1984" fmla="*/ 5079981 h 6634795"/>
              <a:gd name="connsiteX1985" fmla="*/ 9305167 w 11989919"/>
              <a:gd name="connsiteY1985" fmla="*/ 5079981 h 6634795"/>
              <a:gd name="connsiteX1986" fmla="*/ 9341743 w 11989919"/>
              <a:gd name="connsiteY1986" fmla="*/ 5116557 h 6634795"/>
              <a:gd name="connsiteX1987" fmla="*/ 9305167 w 11989919"/>
              <a:gd name="connsiteY1987" fmla="*/ 5153133 h 6634795"/>
              <a:gd name="connsiteX1988" fmla="*/ 9268591 w 11989919"/>
              <a:gd name="connsiteY1988" fmla="*/ 5116557 h 6634795"/>
              <a:gd name="connsiteX1989" fmla="*/ 9305167 w 11989919"/>
              <a:gd name="connsiteY1989" fmla="*/ 5079981 h 6634795"/>
              <a:gd name="connsiteX1990" fmla="*/ 9084486 w 11989919"/>
              <a:gd name="connsiteY1990" fmla="*/ 5079981 h 6634795"/>
              <a:gd name="connsiteX1991" fmla="*/ 9121062 w 11989919"/>
              <a:gd name="connsiteY1991" fmla="*/ 5116557 h 6634795"/>
              <a:gd name="connsiteX1992" fmla="*/ 9084486 w 11989919"/>
              <a:gd name="connsiteY1992" fmla="*/ 5153133 h 6634795"/>
              <a:gd name="connsiteX1993" fmla="*/ 9047910 w 11989919"/>
              <a:gd name="connsiteY1993" fmla="*/ 5116557 h 6634795"/>
              <a:gd name="connsiteX1994" fmla="*/ 9084486 w 11989919"/>
              <a:gd name="connsiteY1994" fmla="*/ 5079981 h 6634795"/>
              <a:gd name="connsiteX1995" fmla="*/ 8863805 w 11989919"/>
              <a:gd name="connsiteY1995" fmla="*/ 5079981 h 6634795"/>
              <a:gd name="connsiteX1996" fmla="*/ 8900381 w 11989919"/>
              <a:gd name="connsiteY1996" fmla="*/ 5116557 h 6634795"/>
              <a:gd name="connsiteX1997" fmla="*/ 8863805 w 11989919"/>
              <a:gd name="connsiteY1997" fmla="*/ 5153133 h 6634795"/>
              <a:gd name="connsiteX1998" fmla="*/ 8827229 w 11989919"/>
              <a:gd name="connsiteY1998" fmla="*/ 5116557 h 6634795"/>
              <a:gd name="connsiteX1999" fmla="*/ 8863805 w 11989919"/>
              <a:gd name="connsiteY1999" fmla="*/ 5079981 h 6634795"/>
              <a:gd name="connsiteX2000" fmla="*/ 8643124 w 11989919"/>
              <a:gd name="connsiteY2000" fmla="*/ 5079981 h 6634795"/>
              <a:gd name="connsiteX2001" fmla="*/ 8679700 w 11989919"/>
              <a:gd name="connsiteY2001" fmla="*/ 5116557 h 6634795"/>
              <a:gd name="connsiteX2002" fmla="*/ 8643124 w 11989919"/>
              <a:gd name="connsiteY2002" fmla="*/ 5153133 h 6634795"/>
              <a:gd name="connsiteX2003" fmla="*/ 8606548 w 11989919"/>
              <a:gd name="connsiteY2003" fmla="*/ 5116557 h 6634795"/>
              <a:gd name="connsiteX2004" fmla="*/ 8643124 w 11989919"/>
              <a:gd name="connsiteY2004" fmla="*/ 5079981 h 6634795"/>
              <a:gd name="connsiteX2005" fmla="*/ 8422443 w 11989919"/>
              <a:gd name="connsiteY2005" fmla="*/ 5079981 h 6634795"/>
              <a:gd name="connsiteX2006" fmla="*/ 8459019 w 11989919"/>
              <a:gd name="connsiteY2006" fmla="*/ 5116557 h 6634795"/>
              <a:gd name="connsiteX2007" fmla="*/ 8422443 w 11989919"/>
              <a:gd name="connsiteY2007" fmla="*/ 5153133 h 6634795"/>
              <a:gd name="connsiteX2008" fmla="*/ 8385867 w 11989919"/>
              <a:gd name="connsiteY2008" fmla="*/ 5116557 h 6634795"/>
              <a:gd name="connsiteX2009" fmla="*/ 8422443 w 11989919"/>
              <a:gd name="connsiteY2009" fmla="*/ 5079981 h 6634795"/>
              <a:gd name="connsiteX2010" fmla="*/ 8201762 w 11989919"/>
              <a:gd name="connsiteY2010" fmla="*/ 5079981 h 6634795"/>
              <a:gd name="connsiteX2011" fmla="*/ 8238338 w 11989919"/>
              <a:gd name="connsiteY2011" fmla="*/ 5116557 h 6634795"/>
              <a:gd name="connsiteX2012" fmla="*/ 8201762 w 11989919"/>
              <a:gd name="connsiteY2012" fmla="*/ 5153133 h 6634795"/>
              <a:gd name="connsiteX2013" fmla="*/ 8165186 w 11989919"/>
              <a:gd name="connsiteY2013" fmla="*/ 5116557 h 6634795"/>
              <a:gd name="connsiteX2014" fmla="*/ 8201762 w 11989919"/>
              <a:gd name="connsiteY2014" fmla="*/ 5079981 h 6634795"/>
              <a:gd name="connsiteX2015" fmla="*/ 7981081 w 11989919"/>
              <a:gd name="connsiteY2015" fmla="*/ 5079981 h 6634795"/>
              <a:gd name="connsiteX2016" fmla="*/ 8017657 w 11989919"/>
              <a:gd name="connsiteY2016" fmla="*/ 5116557 h 6634795"/>
              <a:gd name="connsiteX2017" fmla="*/ 7981081 w 11989919"/>
              <a:gd name="connsiteY2017" fmla="*/ 5153133 h 6634795"/>
              <a:gd name="connsiteX2018" fmla="*/ 7944505 w 11989919"/>
              <a:gd name="connsiteY2018" fmla="*/ 5116557 h 6634795"/>
              <a:gd name="connsiteX2019" fmla="*/ 7981081 w 11989919"/>
              <a:gd name="connsiteY2019" fmla="*/ 5079981 h 6634795"/>
              <a:gd name="connsiteX2020" fmla="*/ 7760400 w 11989919"/>
              <a:gd name="connsiteY2020" fmla="*/ 5079981 h 6634795"/>
              <a:gd name="connsiteX2021" fmla="*/ 7796976 w 11989919"/>
              <a:gd name="connsiteY2021" fmla="*/ 5116557 h 6634795"/>
              <a:gd name="connsiteX2022" fmla="*/ 7760400 w 11989919"/>
              <a:gd name="connsiteY2022" fmla="*/ 5153133 h 6634795"/>
              <a:gd name="connsiteX2023" fmla="*/ 7723824 w 11989919"/>
              <a:gd name="connsiteY2023" fmla="*/ 5116557 h 6634795"/>
              <a:gd name="connsiteX2024" fmla="*/ 7760400 w 11989919"/>
              <a:gd name="connsiteY2024" fmla="*/ 5079981 h 6634795"/>
              <a:gd name="connsiteX2025" fmla="*/ 7539719 w 11989919"/>
              <a:gd name="connsiteY2025" fmla="*/ 5079981 h 6634795"/>
              <a:gd name="connsiteX2026" fmla="*/ 7576295 w 11989919"/>
              <a:gd name="connsiteY2026" fmla="*/ 5116557 h 6634795"/>
              <a:gd name="connsiteX2027" fmla="*/ 7539719 w 11989919"/>
              <a:gd name="connsiteY2027" fmla="*/ 5153133 h 6634795"/>
              <a:gd name="connsiteX2028" fmla="*/ 7503143 w 11989919"/>
              <a:gd name="connsiteY2028" fmla="*/ 5116557 h 6634795"/>
              <a:gd name="connsiteX2029" fmla="*/ 7539719 w 11989919"/>
              <a:gd name="connsiteY2029" fmla="*/ 5079981 h 6634795"/>
              <a:gd name="connsiteX2030" fmla="*/ 7319038 w 11989919"/>
              <a:gd name="connsiteY2030" fmla="*/ 5079981 h 6634795"/>
              <a:gd name="connsiteX2031" fmla="*/ 7355614 w 11989919"/>
              <a:gd name="connsiteY2031" fmla="*/ 5116557 h 6634795"/>
              <a:gd name="connsiteX2032" fmla="*/ 7319038 w 11989919"/>
              <a:gd name="connsiteY2032" fmla="*/ 5153133 h 6634795"/>
              <a:gd name="connsiteX2033" fmla="*/ 7282462 w 11989919"/>
              <a:gd name="connsiteY2033" fmla="*/ 5116557 h 6634795"/>
              <a:gd name="connsiteX2034" fmla="*/ 7319038 w 11989919"/>
              <a:gd name="connsiteY2034" fmla="*/ 5079981 h 6634795"/>
              <a:gd name="connsiteX2035" fmla="*/ 7098357 w 11989919"/>
              <a:gd name="connsiteY2035" fmla="*/ 5079981 h 6634795"/>
              <a:gd name="connsiteX2036" fmla="*/ 7134933 w 11989919"/>
              <a:gd name="connsiteY2036" fmla="*/ 5116557 h 6634795"/>
              <a:gd name="connsiteX2037" fmla="*/ 7098357 w 11989919"/>
              <a:gd name="connsiteY2037" fmla="*/ 5153133 h 6634795"/>
              <a:gd name="connsiteX2038" fmla="*/ 7061781 w 11989919"/>
              <a:gd name="connsiteY2038" fmla="*/ 5116557 h 6634795"/>
              <a:gd name="connsiteX2039" fmla="*/ 7098357 w 11989919"/>
              <a:gd name="connsiteY2039" fmla="*/ 5079981 h 6634795"/>
              <a:gd name="connsiteX2040" fmla="*/ 6877676 w 11989919"/>
              <a:gd name="connsiteY2040" fmla="*/ 5079981 h 6634795"/>
              <a:gd name="connsiteX2041" fmla="*/ 6914252 w 11989919"/>
              <a:gd name="connsiteY2041" fmla="*/ 5116557 h 6634795"/>
              <a:gd name="connsiteX2042" fmla="*/ 6877676 w 11989919"/>
              <a:gd name="connsiteY2042" fmla="*/ 5153133 h 6634795"/>
              <a:gd name="connsiteX2043" fmla="*/ 6841100 w 11989919"/>
              <a:gd name="connsiteY2043" fmla="*/ 5116557 h 6634795"/>
              <a:gd name="connsiteX2044" fmla="*/ 6877676 w 11989919"/>
              <a:gd name="connsiteY2044" fmla="*/ 5079981 h 6634795"/>
              <a:gd name="connsiteX2045" fmla="*/ 6656995 w 11989919"/>
              <a:gd name="connsiteY2045" fmla="*/ 5079981 h 6634795"/>
              <a:gd name="connsiteX2046" fmla="*/ 6693571 w 11989919"/>
              <a:gd name="connsiteY2046" fmla="*/ 5116557 h 6634795"/>
              <a:gd name="connsiteX2047" fmla="*/ 6656995 w 11989919"/>
              <a:gd name="connsiteY2047" fmla="*/ 5153133 h 6634795"/>
              <a:gd name="connsiteX2048" fmla="*/ 6620419 w 11989919"/>
              <a:gd name="connsiteY2048" fmla="*/ 5116557 h 6634795"/>
              <a:gd name="connsiteX2049" fmla="*/ 6656995 w 11989919"/>
              <a:gd name="connsiteY2049" fmla="*/ 5079981 h 6634795"/>
              <a:gd name="connsiteX2050" fmla="*/ 6436314 w 11989919"/>
              <a:gd name="connsiteY2050" fmla="*/ 5079981 h 6634795"/>
              <a:gd name="connsiteX2051" fmla="*/ 6472890 w 11989919"/>
              <a:gd name="connsiteY2051" fmla="*/ 5116557 h 6634795"/>
              <a:gd name="connsiteX2052" fmla="*/ 6436314 w 11989919"/>
              <a:gd name="connsiteY2052" fmla="*/ 5153133 h 6634795"/>
              <a:gd name="connsiteX2053" fmla="*/ 6399738 w 11989919"/>
              <a:gd name="connsiteY2053" fmla="*/ 5116557 h 6634795"/>
              <a:gd name="connsiteX2054" fmla="*/ 6436314 w 11989919"/>
              <a:gd name="connsiteY2054" fmla="*/ 5079981 h 6634795"/>
              <a:gd name="connsiteX2055" fmla="*/ 6215633 w 11989919"/>
              <a:gd name="connsiteY2055" fmla="*/ 5079981 h 6634795"/>
              <a:gd name="connsiteX2056" fmla="*/ 6252209 w 11989919"/>
              <a:gd name="connsiteY2056" fmla="*/ 5116557 h 6634795"/>
              <a:gd name="connsiteX2057" fmla="*/ 6215633 w 11989919"/>
              <a:gd name="connsiteY2057" fmla="*/ 5153133 h 6634795"/>
              <a:gd name="connsiteX2058" fmla="*/ 6179057 w 11989919"/>
              <a:gd name="connsiteY2058" fmla="*/ 5116557 h 6634795"/>
              <a:gd name="connsiteX2059" fmla="*/ 6215633 w 11989919"/>
              <a:gd name="connsiteY2059" fmla="*/ 5079981 h 6634795"/>
              <a:gd name="connsiteX2060" fmla="*/ 5994952 w 11989919"/>
              <a:gd name="connsiteY2060" fmla="*/ 5079981 h 6634795"/>
              <a:gd name="connsiteX2061" fmla="*/ 6031528 w 11989919"/>
              <a:gd name="connsiteY2061" fmla="*/ 5116557 h 6634795"/>
              <a:gd name="connsiteX2062" fmla="*/ 5994952 w 11989919"/>
              <a:gd name="connsiteY2062" fmla="*/ 5153133 h 6634795"/>
              <a:gd name="connsiteX2063" fmla="*/ 5958376 w 11989919"/>
              <a:gd name="connsiteY2063" fmla="*/ 5116557 h 6634795"/>
              <a:gd name="connsiteX2064" fmla="*/ 5994952 w 11989919"/>
              <a:gd name="connsiteY2064" fmla="*/ 5079981 h 6634795"/>
              <a:gd name="connsiteX2065" fmla="*/ 5774272 w 11989919"/>
              <a:gd name="connsiteY2065" fmla="*/ 5079981 h 6634795"/>
              <a:gd name="connsiteX2066" fmla="*/ 5810848 w 11989919"/>
              <a:gd name="connsiteY2066" fmla="*/ 5116557 h 6634795"/>
              <a:gd name="connsiteX2067" fmla="*/ 5774272 w 11989919"/>
              <a:gd name="connsiteY2067" fmla="*/ 5153133 h 6634795"/>
              <a:gd name="connsiteX2068" fmla="*/ 5737697 w 11989919"/>
              <a:gd name="connsiteY2068" fmla="*/ 5116557 h 6634795"/>
              <a:gd name="connsiteX2069" fmla="*/ 5774272 w 11989919"/>
              <a:gd name="connsiteY2069" fmla="*/ 5079981 h 6634795"/>
              <a:gd name="connsiteX2070" fmla="*/ 5553593 w 11989919"/>
              <a:gd name="connsiteY2070" fmla="*/ 5079981 h 6634795"/>
              <a:gd name="connsiteX2071" fmla="*/ 5590169 w 11989919"/>
              <a:gd name="connsiteY2071" fmla="*/ 5116557 h 6634795"/>
              <a:gd name="connsiteX2072" fmla="*/ 5553593 w 11989919"/>
              <a:gd name="connsiteY2072" fmla="*/ 5153133 h 6634795"/>
              <a:gd name="connsiteX2073" fmla="*/ 5517018 w 11989919"/>
              <a:gd name="connsiteY2073" fmla="*/ 5116557 h 6634795"/>
              <a:gd name="connsiteX2074" fmla="*/ 5553593 w 11989919"/>
              <a:gd name="connsiteY2074" fmla="*/ 5079981 h 6634795"/>
              <a:gd name="connsiteX2075" fmla="*/ 5332913 w 11989919"/>
              <a:gd name="connsiteY2075" fmla="*/ 5079981 h 6634795"/>
              <a:gd name="connsiteX2076" fmla="*/ 5369490 w 11989919"/>
              <a:gd name="connsiteY2076" fmla="*/ 5116557 h 6634795"/>
              <a:gd name="connsiteX2077" fmla="*/ 5332913 w 11989919"/>
              <a:gd name="connsiteY2077" fmla="*/ 5153133 h 6634795"/>
              <a:gd name="connsiteX2078" fmla="*/ 5296337 w 11989919"/>
              <a:gd name="connsiteY2078" fmla="*/ 5116557 h 6634795"/>
              <a:gd name="connsiteX2079" fmla="*/ 5332913 w 11989919"/>
              <a:gd name="connsiteY2079" fmla="*/ 5079981 h 6634795"/>
              <a:gd name="connsiteX2080" fmla="*/ 5112230 w 11989919"/>
              <a:gd name="connsiteY2080" fmla="*/ 5079981 h 6634795"/>
              <a:gd name="connsiteX2081" fmla="*/ 5148807 w 11989919"/>
              <a:gd name="connsiteY2081" fmla="*/ 5116557 h 6634795"/>
              <a:gd name="connsiteX2082" fmla="*/ 5112230 w 11989919"/>
              <a:gd name="connsiteY2082" fmla="*/ 5153133 h 6634795"/>
              <a:gd name="connsiteX2083" fmla="*/ 5075655 w 11989919"/>
              <a:gd name="connsiteY2083" fmla="*/ 5116557 h 6634795"/>
              <a:gd name="connsiteX2084" fmla="*/ 5112230 w 11989919"/>
              <a:gd name="connsiteY2084" fmla="*/ 5079981 h 6634795"/>
              <a:gd name="connsiteX2085" fmla="*/ 4891552 w 11989919"/>
              <a:gd name="connsiteY2085" fmla="*/ 5079981 h 6634795"/>
              <a:gd name="connsiteX2086" fmla="*/ 4928127 w 11989919"/>
              <a:gd name="connsiteY2086" fmla="*/ 5116557 h 6634795"/>
              <a:gd name="connsiteX2087" fmla="*/ 4891552 w 11989919"/>
              <a:gd name="connsiteY2087" fmla="*/ 5153133 h 6634795"/>
              <a:gd name="connsiteX2088" fmla="*/ 4854975 w 11989919"/>
              <a:gd name="connsiteY2088" fmla="*/ 5116557 h 6634795"/>
              <a:gd name="connsiteX2089" fmla="*/ 4891552 w 11989919"/>
              <a:gd name="connsiteY2089" fmla="*/ 5079981 h 6634795"/>
              <a:gd name="connsiteX2090" fmla="*/ 4670871 w 11989919"/>
              <a:gd name="connsiteY2090" fmla="*/ 5079981 h 6634795"/>
              <a:gd name="connsiteX2091" fmla="*/ 4707447 w 11989919"/>
              <a:gd name="connsiteY2091" fmla="*/ 5116557 h 6634795"/>
              <a:gd name="connsiteX2092" fmla="*/ 4670871 w 11989919"/>
              <a:gd name="connsiteY2092" fmla="*/ 5153133 h 6634795"/>
              <a:gd name="connsiteX2093" fmla="*/ 4634295 w 11989919"/>
              <a:gd name="connsiteY2093" fmla="*/ 5116557 h 6634795"/>
              <a:gd name="connsiteX2094" fmla="*/ 4670871 w 11989919"/>
              <a:gd name="connsiteY2094" fmla="*/ 5079981 h 6634795"/>
              <a:gd name="connsiteX2095" fmla="*/ 4450188 w 11989919"/>
              <a:gd name="connsiteY2095" fmla="*/ 5079981 h 6634795"/>
              <a:gd name="connsiteX2096" fmla="*/ 4486764 w 11989919"/>
              <a:gd name="connsiteY2096" fmla="*/ 5116557 h 6634795"/>
              <a:gd name="connsiteX2097" fmla="*/ 4450188 w 11989919"/>
              <a:gd name="connsiteY2097" fmla="*/ 5153133 h 6634795"/>
              <a:gd name="connsiteX2098" fmla="*/ 4413613 w 11989919"/>
              <a:gd name="connsiteY2098" fmla="*/ 5116557 h 6634795"/>
              <a:gd name="connsiteX2099" fmla="*/ 4450188 w 11989919"/>
              <a:gd name="connsiteY2099" fmla="*/ 5079981 h 6634795"/>
              <a:gd name="connsiteX2100" fmla="*/ 4229507 w 11989919"/>
              <a:gd name="connsiteY2100" fmla="*/ 5079981 h 6634795"/>
              <a:gd name="connsiteX2101" fmla="*/ 4266084 w 11989919"/>
              <a:gd name="connsiteY2101" fmla="*/ 5116557 h 6634795"/>
              <a:gd name="connsiteX2102" fmla="*/ 4229507 w 11989919"/>
              <a:gd name="connsiteY2102" fmla="*/ 5153133 h 6634795"/>
              <a:gd name="connsiteX2103" fmla="*/ 4192931 w 11989919"/>
              <a:gd name="connsiteY2103" fmla="*/ 5116557 h 6634795"/>
              <a:gd name="connsiteX2104" fmla="*/ 4229507 w 11989919"/>
              <a:gd name="connsiteY2104" fmla="*/ 5079981 h 6634795"/>
              <a:gd name="connsiteX2105" fmla="*/ 4008847 w 11989919"/>
              <a:gd name="connsiteY2105" fmla="*/ 5079981 h 6634795"/>
              <a:gd name="connsiteX2106" fmla="*/ 4045426 w 11989919"/>
              <a:gd name="connsiteY2106" fmla="*/ 5116557 h 6634795"/>
              <a:gd name="connsiteX2107" fmla="*/ 4008847 w 11989919"/>
              <a:gd name="connsiteY2107" fmla="*/ 5153133 h 6634795"/>
              <a:gd name="connsiteX2108" fmla="*/ 3972267 w 11989919"/>
              <a:gd name="connsiteY2108" fmla="*/ 5116557 h 6634795"/>
              <a:gd name="connsiteX2109" fmla="*/ 4008847 w 11989919"/>
              <a:gd name="connsiteY2109" fmla="*/ 5079981 h 6634795"/>
              <a:gd name="connsiteX2110" fmla="*/ 3788165 w 11989919"/>
              <a:gd name="connsiteY2110" fmla="*/ 5079981 h 6634795"/>
              <a:gd name="connsiteX2111" fmla="*/ 3824738 w 11989919"/>
              <a:gd name="connsiteY2111" fmla="*/ 5116557 h 6634795"/>
              <a:gd name="connsiteX2112" fmla="*/ 3788165 w 11989919"/>
              <a:gd name="connsiteY2112" fmla="*/ 5153133 h 6634795"/>
              <a:gd name="connsiteX2113" fmla="*/ 3751588 w 11989919"/>
              <a:gd name="connsiteY2113" fmla="*/ 5116557 h 6634795"/>
              <a:gd name="connsiteX2114" fmla="*/ 3788165 w 11989919"/>
              <a:gd name="connsiteY2114" fmla="*/ 5079981 h 6634795"/>
              <a:gd name="connsiteX2115" fmla="*/ 3567479 w 11989919"/>
              <a:gd name="connsiteY2115" fmla="*/ 5079981 h 6634795"/>
              <a:gd name="connsiteX2116" fmla="*/ 3604051 w 11989919"/>
              <a:gd name="connsiteY2116" fmla="*/ 5116557 h 6634795"/>
              <a:gd name="connsiteX2117" fmla="*/ 3567479 w 11989919"/>
              <a:gd name="connsiteY2117" fmla="*/ 5153133 h 6634795"/>
              <a:gd name="connsiteX2118" fmla="*/ 3530901 w 11989919"/>
              <a:gd name="connsiteY2118" fmla="*/ 5116557 h 6634795"/>
              <a:gd name="connsiteX2119" fmla="*/ 3567479 w 11989919"/>
              <a:gd name="connsiteY2119" fmla="*/ 5079981 h 6634795"/>
              <a:gd name="connsiteX2120" fmla="*/ 3346801 w 11989919"/>
              <a:gd name="connsiteY2120" fmla="*/ 5079981 h 6634795"/>
              <a:gd name="connsiteX2121" fmla="*/ 3383375 w 11989919"/>
              <a:gd name="connsiteY2121" fmla="*/ 5116557 h 6634795"/>
              <a:gd name="connsiteX2122" fmla="*/ 3346801 w 11989919"/>
              <a:gd name="connsiteY2122" fmla="*/ 5153133 h 6634795"/>
              <a:gd name="connsiteX2123" fmla="*/ 3310228 w 11989919"/>
              <a:gd name="connsiteY2123" fmla="*/ 5116557 h 6634795"/>
              <a:gd name="connsiteX2124" fmla="*/ 3346801 w 11989919"/>
              <a:gd name="connsiteY2124" fmla="*/ 5079981 h 6634795"/>
              <a:gd name="connsiteX2125" fmla="*/ 3126126 w 11989919"/>
              <a:gd name="connsiteY2125" fmla="*/ 5079981 h 6634795"/>
              <a:gd name="connsiteX2126" fmla="*/ 3162696 w 11989919"/>
              <a:gd name="connsiteY2126" fmla="*/ 5116557 h 6634795"/>
              <a:gd name="connsiteX2127" fmla="*/ 3126126 w 11989919"/>
              <a:gd name="connsiteY2127" fmla="*/ 5153133 h 6634795"/>
              <a:gd name="connsiteX2128" fmla="*/ 3089541 w 11989919"/>
              <a:gd name="connsiteY2128" fmla="*/ 5116557 h 6634795"/>
              <a:gd name="connsiteX2129" fmla="*/ 3126126 w 11989919"/>
              <a:gd name="connsiteY2129" fmla="*/ 5079981 h 6634795"/>
              <a:gd name="connsiteX2130" fmla="*/ 2905436 w 11989919"/>
              <a:gd name="connsiteY2130" fmla="*/ 5079981 h 6634795"/>
              <a:gd name="connsiteX2131" fmla="*/ 2942013 w 11989919"/>
              <a:gd name="connsiteY2131" fmla="*/ 5116557 h 6634795"/>
              <a:gd name="connsiteX2132" fmla="*/ 2905436 w 11989919"/>
              <a:gd name="connsiteY2132" fmla="*/ 5153133 h 6634795"/>
              <a:gd name="connsiteX2133" fmla="*/ 2868866 w 11989919"/>
              <a:gd name="connsiteY2133" fmla="*/ 5116557 h 6634795"/>
              <a:gd name="connsiteX2134" fmla="*/ 2905436 w 11989919"/>
              <a:gd name="connsiteY2134" fmla="*/ 5079981 h 6634795"/>
              <a:gd name="connsiteX2135" fmla="*/ 2684758 w 11989919"/>
              <a:gd name="connsiteY2135" fmla="*/ 5079981 h 6634795"/>
              <a:gd name="connsiteX2136" fmla="*/ 2721329 w 11989919"/>
              <a:gd name="connsiteY2136" fmla="*/ 5116557 h 6634795"/>
              <a:gd name="connsiteX2137" fmla="*/ 2684758 w 11989919"/>
              <a:gd name="connsiteY2137" fmla="*/ 5153133 h 6634795"/>
              <a:gd name="connsiteX2138" fmla="*/ 2648177 w 11989919"/>
              <a:gd name="connsiteY2138" fmla="*/ 5116557 h 6634795"/>
              <a:gd name="connsiteX2139" fmla="*/ 2684758 w 11989919"/>
              <a:gd name="connsiteY2139" fmla="*/ 5079981 h 6634795"/>
              <a:gd name="connsiteX2140" fmla="*/ 2464071 w 11989919"/>
              <a:gd name="connsiteY2140" fmla="*/ 5079981 h 6634795"/>
              <a:gd name="connsiteX2141" fmla="*/ 2500650 w 11989919"/>
              <a:gd name="connsiteY2141" fmla="*/ 5116557 h 6634795"/>
              <a:gd name="connsiteX2142" fmla="*/ 2464071 w 11989919"/>
              <a:gd name="connsiteY2142" fmla="*/ 5153133 h 6634795"/>
              <a:gd name="connsiteX2143" fmla="*/ 2427500 w 11989919"/>
              <a:gd name="connsiteY2143" fmla="*/ 5116557 h 6634795"/>
              <a:gd name="connsiteX2144" fmla="*/ 2464071 w 11989919"/>
              <a:gd name="connsiteY2144" fmla="*/ 5079981 h 6634795"/>
              <a:gd name="connsiteX2145" fmla="*/ 2243393 w 11989919"/>
              <a:gd name="connsiteY2145" fmla="*/ 5079981 h 6634795"/>
              <a:gd name="connsiteX2146" fmla="*/ 2279972 w 11989919"/>
              <a:gd name="connsiteY2146" fmla="*/ 5116557 h 6634795"/>
              <a:gd name="connsiteX2147" fmla="*/ 2243393 w 11989919"/>
              <a:gd name="connsiteY2147" fmla="*/ 5153133 h 6634795"/>
              <a:gd name="connsiteX2148" fmla="*/ 2206817 w 11989919"/>
              <a:gd name="connsiteY2148" fmla="*/ 5116557 h 6634795"/>
              <a:gd name="connsiteX2149" fmla="*/ 2243393 w 11989919"/>
              <a:gd name="connsiteY2149" fmla="*/ 5079981 h 6634795"/>
              <a:gd name="connsiteX2150" fmla="*/ 2022713 w 11989919"/>
              <a:gd name="connsiteY2150" fmla="*/ 5079981 h 6634795"/>
              <a:gd name="connsiteX2151" fmla="*/ 2059288 w 11989919"/>
              <a:gd name="connsiteY2151" fmla="*/ 5116557 h 6634795"/>
              <a:gd name="connsiteX2152" fmla="*/ 2022713 w 11989919"/>
              <a:gd name="connsiteY2152" fmla="*/ 5153133 h 6634795"/>
              <a:gd name="connsiteX2153" fmla="*/ 1986176 w 11989919"/>
              <a:gd name="connsiteY2153" fmla="*/ 5116557 h 6634795"/>
              <a:gd name="connsiteX2154" fmla="*/ 2022713 w 11989919"/>
              <a:gd name="connsiteY2154" fmla="*/ 5079981 h 6634795"/>
              <a:gd name="connsiteX2155" fmla="*/ 1802066 w 11989919"/>
              <a:gd name="connsiteY2155" fmla="*/ 5079981 h 6634795"/>
              <a:gd name="connsiteX2156" fmla="*/ 1838642 w 11989919"/>
              <a:gd name="connsiteY2156" fmla="*/ 5116557 h 6634795"/>
              <a:gd name="connsiteX2157" fmla="*/ 1802066 w 11989919"/>
              <a:gd name="connsiteY2157" fmla="*/ 5153133 h 6634795"/>
              <a:gd name="connsiteX2158" fmla="*/ 1765491 w 11989919"/>
              <a:gd name="connsiteY2158" fmla="*/ 5116557 h 6634795"/>
              <a:gd name="connsiteX2159" fmla="*/ 1802066 w 11989919"/>
              <a:gd name="connsiteY2159" fmla="*/ 5079981 h 6634795"/>
              <a:gd name="connsiteX2160" fmla="*/ 1581381 w 11989919"/>
              <a:gd name="connsiteY2160" fmla="*/ 5079981 h 6634795"/>
              <a:gd name="connsiteX2161" fmla="*/ 1617956 w 11989919"/>
              <a:gd name="connsiteY2161" fmla="*/ 5116557 h 6634795"/>
              <a:gd name="connsiteX2162" fmla="*/ 1581381 w 11989919"/>
              <a:gd name="connsiteY2162" fmla="*/ 5153133 h 6634795"/>
              <a:gd name="connsiteX2163" fmla="*/ 1544805 w 11989919"/>
              <a:gd name="connsiteY2163" fmla="*/ 5116557 h 6634795"/>
              <a:gd name="connsiteX2164" fmla="*/ 1581381 w 11989919"/>
              <a:gd name="connsiteY2164" fmla="*/ 5079981 h 6634795"/>
              <a:gd name="connsiteX2165" fmla="*/ 1360695 w 11989919"/>
              <a:gd name="connsiteY2165" fmla="*/ 5079981 h 6634795"/>
              <a:gd name="connsiteX2166" fmla="*/ 1397271 w 11989919"/>
              <a:gd name="connsiteY2166" fmla="*/ 5116557 h 6634795"/>
              <a:gd name="connsiteX2167" fmla="*/ 1360695 w 11989919"/>
              <a:gd name="connsiteY2167" fmla="*/ 5153133 h 6634795"/>
              <a:gd name="connsiteX2168" fmla="*/ 1324119 w 11989919"/>
              <a:gd name="connsiteY2168" fmla="*/ 5116557 h 6634795"/>
              <a:gd name="connsiteX2169" fmla="*/ 1360695 w 11989919"/>
              <a:gd name="connsiteY2169" fmla="*/ 5079981 h 6634795"/>
              <a:gd name="connsiteX2170" fmla="*/ 1140009 w 11989919"/>
              <a:gd name="connsiteY2170" fmla="*/ 5079981 h 6634795"/>
              <a:gd name="connsiteX2171" fmla="*/ 1176585 w 11989919"/>
              <a:gd name="connsiteY2171" fmla="*/ 5116557 h 6634795"/>
              <a:gd name="connsiteX2172" fmla="*/ 1140009 w 11989919"/>
              <a:gd name="connsiteY2172" fmla="*/ 5153133 h 6634795"/>
              <a:gd name="connsiteX2173" fmla="*/ 1103433 w 11989919"/>
              <a:gd name="connsiteY2173" fmla="*/ 5116557 h 6634795"/>
              <a:gd name="connsiteX2174" fmla="*/ 1140009 w 11989919"/>
              <a:gd name="connsiteY2174" fmla="*/ 5079981 h 6634795"/>
              <a:gd name="connsiteX2175" fmla="*/ 919323 w 11989919"/>
              <a:gd name="connsiteY2175" fmla="*/ 5079981 h 6634795"/>
              <a:gd name="connsiteX2176" fmla="*/ 955899 w 11989919"/>
              <a:gd name="connsiteY2176" fmla="*/ 5116557 h 6634795"/>
              <a:gd name="connsiteX2177" fmla="*/ 919323 w 11989919"/>
              <a:gd name="connsiteY2177" fmla="*/ 5153133 h 6634795"/>
              <a:gd name="connsiteX2178" fmla="*/ 882747 w 11989919"/>
              <a:gd name="connsiteY2178" fmla="*/ 5116557 h 6634795"/>
              <a:gd name="connsiteX2179" fmla="*/ 919323 w 11989919"/>
              <a:gd name="connsiteY2179" fmla="*/ 5079981 h 6634795"/>
              <a:gd name="connsiteX2180" fmla="*/ 698636 w 11989919"/>
              <a:gd name="connsiteY2180" fmla="*/ 5079981 h 6634795"/>
              <a:gd name="connsiteX2181" fmla="*/ 735213 w 11989919"/>
              <a:gd name="connsiteY2181" fmla="*/ 5116557 h 6634795"/>
              <a:gd name="connsiteX2182" fmla="*/ 698636 w 11989919"/>
              <a:gd name="connsiteY2182" fmla="*/ 5153133 h 6634795"/>
              <a:gd name="connsiteX2183" fmla="*/ 662061 w 11989919"/>
              <a:gd name="connsiteY2183" fmla="*/ 5116557 h 6634795"/>
              <a:gd name="connsiteX2184" fmla="*/ 698636 w 11989919"/>
              <a:gd name="connsiteY2184" fmla="*/ 5079981 h 6634795"/>
              <a:gd name="connsiteX2185" fmla="*/ 477951 w 11989919"/>
              <a:gd name="connsiteY2185" fmla="*/ 5079981 h 6634795"/>
              <a:gd name="connsiteX2186" fmla="*/ 514526 w 11989919"/>
              <a:gd name="connsiteY2186" fmla="*/ 5116557 h 6634795"/>
              <a:gd name="connsiteX2187" fmla="*/ 477951 w 11989919"/>
              <a:gd name="connsiteY2187" fmla="*/ 5153133 h 6634795"/>
              <a:gd name="connsiteX2188" fmla="*/ 441374 w 11989919"/>
              <a:gd name="connsiteY2188" fmla="*/ 5116557 h 6634795"/>
              <a:gd name="connsiteX2189" fmla="*/ 477951 w 11989919"/>
              <a:gd name="connsiteY2189" fmla="*/ 5079981 h 6634795"/>
              <a:gd name="connsiteX2190" fmla="*/ 257264 w 11989919"/>
              <a:gd name="connsiteY2190" fmla="*/ 5079981 h 6634795"/>
              <a:gd name="connsiteX2191" fmla="*/ 293840 w 11989919"/>
              <a:gd name="connsiteY2191" fmla="*/ 5116557 h 6634795"/>
              <a:gd name="connsiteX2192" fmla="*/ 257264 w 11989919"/>
              <a:gd name="connsiteY2192" fmla="*/ 5153133 h 6634795"/>
              <a:gd name="connsiteX2193" fmla="*/ 220688 w 11989919"/>
              <a:gd name="connsiteY2193" fmla="*/ 5116557 h 6634795"/>
              <a:gd name="connsiteX2194" fmla="*/ 257264 w 11989919"/>
              <a:gd name="connsiteY2194" fmla="*/ 5079981 h 6634795"/>
              <a:gd name="connsiteX2195" fmla="*/ 36578 w 11989919"/>
              <a:gd name="connsiteY2195" fmla="*/ 5079981 h 6634795"/>
              <a:gd name="connsiteX2196" fmla="*/ 73153 w 11989919"/>
              <a:gd name="connsiteY2196" fmla="*/ 5116557 h 6634795"/>
              <a:gd name="connsiteX2197" fmla="*/ 36578 w 11989919"/>
              <a:gd name="connsiteY2197" fmla="*/ 5153133 h 6634795"/>
              <a:gd name="connsiteX2198" fmla="*/ 2 w 11989919"/>
              <a:gd name="connsiteY2198" fmla="*/ 5116557 h 6634795"/>
              <a:gd name="connsiteX2199" fmla="*/ 36578 w 11989919"/>
              <a:gd name="connsiteY2199" fmla="*/ 5079981 h 6634795"/>
              <a:gd name="connsiteX2200" fmla="*/ 11953343 w 11989919"/>
              <a:gd name="connsiteY2200" fmla="*/ 4868315 h 6634795"/>
              <a:gd name="connsiteX2201" fmla="*/ 11989919 w 11989919"/>
              <a:gd name="connsiteY2201" fmla="*/ 4904891 h 6634795"/>
              <a:gd name="connsiteX2202" fmla="*/ 11953343 w 11989919"/>
              <a:gd name="connsiteY2202" fmla="*/ 4941467 h 6634795"/>
              <a:gd name="connsiteX2203" fmla="*/ 11916767 w 11989919"/>
              <a:gd name="connsiteY2203" fmla="*/ 4904891 h 6634795"/>
              <a:gd name="connsiteX2204" fmla="*/ 11953343 w 11989919"/>
              <a:gd name="connsiteY2204" fmla="*/ 4868315 h 6634795"/>
              <a:gd name="connsiteX2205" fmla="*/ 11732658 w 11989919"/>
              <a:gd name="connsiteY2205" fmla="*/ 4868315 h 6634795"/>
              <a:gd name="connsiteX2206" fmla="*/ 11769234 w 11989919"/>
              <a:gd name="connsiteY2206" fmla="*/ 4904891 h 6634795"/>
              <a:gd name="connsiteX2207" fmla="*/ 11732658 w 11989919"/>
              <a:gd name="connsiteY2207" fmla="*/ 4941467 h 6634795"/>
              <a:gd name="connsiteX2208" fmla="*/ 11696082 w 11989919"/>
              <a:gd name="connsiteY2208" fmla="*/ 4904891 h 6634795"/>
              <a:gd name="connsiteX2209" fmla="*/ 11732658 w 11989919"/>
              <a:gd name="connsiteY2209" fmla="*/ 4868315 h 6634795"/>
              <a:gd name="connsiteX2210" fmla="*/ 11511977 w 11989919"/>
              <a:gd name="connsiteY2210" fmla="*/ 4868315 h 6634795"/>
              <a:gd name="connsiteX2211" fmla="*/ 11548553 w 11989919"/>
              <a:gd name="connsiteY2211" fmla="*/ 4904891 h 6634795"/>
              <a:gd name="connsiteX2212" fmla="*/ 11511977 w 11989919"/>
              <a:gd name="connsiteY2212" fmla="*/ 4941467 h 6634795"/>
              <a:gd name="connsiteX2213" fmla="*/ 11475401 w 11989919"/>
              <a:gd name="connsiteY2213" fmla="*/ 4904891 h 6634795"/>
              <a:gd name="connsiteX2214" fmla="*/ 11511977 w 11989919"/>
              <a:gd name="connsiteY2214" fmla="*/ 4868315 h 6634795"/>
              <a:gd name="connsiteX2215" fmla="*/ 11291296 w 11989919"/>
              <a:gd name="connsiteY2215" fmla="*/ 4868315 h 6634795"/>
              <a:gd name="connsiteX2216" fmla="*/ 11327872 w 11989919"/>
              <a:gd name="connsiteY2216" fmla="*/ 4904891 h 6634795"/>
              <a:gd name="connsiteX2217" fmla="*/ 11291296 w 11989919"/>
              <a:gd name="connsiteY2217" fmla="*/ 4941467 h 6634795"/>
              <a:gd name="connsiteX2218" fmla="*/ 11254720 w 11989919"/>
              <a:gd name="connsiteY2218" fmla="*/ 4904891 h 6634795"/>
              <a:gd name="connsiteX2219" fmla="*/ 11291296 w 11989919"/>
              <a:gd name="connsiteY2219" fmla="*/ 4868315 h 6634795"/>
              <a:gd name="connsiteX2220" fmla="*/ 11070615 w 11989919"/>
              <a:gd name="connsiteY2220" fmla="*/ 4868315 h 6634795"/>
              <a:gd name="connsiteX2221" fmla="*/ 11107191 w 11989919"/>
              <a:gd name="connsiteY2221" fmla="*/ 4904891 h 6634795"/>
              <a:gd name="connsiteX2222" fmla="*/ 11070615 w 11989919"/>
              <a:gd name="connsiteY2222" fmla="*/ 4941467 h 6634795"/>
              <a:gd name="connsiteX2223" fmla="*/ 11034039 w 11989919"/>
              <a:gd name="connsiteY2223" fmla="*/ 4904891 h 6634795"/>
              <a:gd name="connsiteX2224" fmla="*/ 11070615 w 11989919"/>
              <a:gd name="connsiteY2224" fmla="*/ 4868315 h 6634795"/>
              <a:gd name="connsiteX2225" fmla="*/ 10849934 w 11989919"/>
              <a:gd name="connsiteY2225" fmla="*/ 4868315 h 6634795"/>
              <a:gd name="connsiteX2226" fmla="*/ 10886510 w 11989919"/>
              <a:gd name="connsiteY2226" fmla="*/ 4904891 h 6634795"/>
              <a:gd name="connsiteX2227" fmla="*/ 10849934 w 11989919"/>
              <a:gd name="connsiteY2227" fmla="*/ 4941467 h 6634795"/>
              <a:gd name="connsiteX2228" fmla="*/ 10813358 w 11989919"/>
              <a:gd name="connsiteY2228" fmla="*/ 4904891 h 6634795"/>
              <a:gd name="connsiteX2229" fmla="*/ 10849934 w 11989919"/>
              <a:gd name="connsiteY2229" fmla="*/ 4868315 h 6634795"/>
              <a:gd name="connsiteX2230" fmla="*/ 10629253 w 11989919"/>
              <a:gd name="connsiteY2230" fmla="*/ 4868315 h 6634795"/>
              <a:gd name="connsiteX2231" fmla="*/ 10665829 w 11989919"/>
              <a:gd name="connsiteY2231" fmla="*/ 4904891 h 6634795"/>
              <a:gd name="connsiteX2232" fmla="*/ 10629253 w 11989919"/>
              <a:gd name="connsiteY2232" fmla="*/ 4941467 h 6634795"/>
              <a:gd name="connsiteX2233" fmla="*/ 10592677 w 11989919"/>
              <a:gd name="connsiteY2233" fmla="*/ 4904891 h 6634795"/>
              <a:gd name="connsiteX2234" fmla="*/ 10629253 w 11989919"/>
              <a:gd name="connsiteY2234" fmla="*/ 4868315 h 6634795"/>
              <a:gd name="connsiteX2235" fmla="*/ 10408572 w 11989919"/>
              <a:gd name="connsiteY2235" fmla="*/ 4868315 h 6634795"/>
              <a:gd name="connsiteX2236" fmla="*/ 10445148 w 11989919"/>
              <a:gd name="connsiteY2236" fmla="*/ 4904891 h 6634795"/>
              <a:gd name="connsiteX2237" fmla="*/ 10408572 w 11989919"/>
              <a:gd name="connsiteY2237" fmla="*/ 4941467 h 6634795"/>
              <a:gd name="connsiteX2238" fmla="*/ 10371996 w 11989919"/>
              <a:gd name="connsiteY2238" fmla="*/ 4904891 h 6634795"/>
              <a:gd name="connsiteX2239" fmla="*/ 10408572 w 11989919"/>
              <a:gd name="connsiteY2239" fmla="*/ 4868315 h 6634795"/>
              <a:gd name="connsiteX2240" fmla="*/ 10187891 w 11989919"/>
              <a:gd name="connsiteY2240" fmla="*/ 4868315 h 6634795"/>
              <a:gd name="connsiteX2241" fmla="*/ 10224467 w 11989919"/>
              <a:gd name="connsiteY2241" fmla="*/ 4904891 h 6634795"/>
              <a:gd name="connsiteX2242" fmla="*/ 10187891 w 11989919"/>
              <a:gd name="connsiteY2242" fmla="*/ 4941467 h 6634795"/>
              <a:gd name="connsiteX2243" fmla="*/ 10151315 w 11989919"/>
              <a:gd name="connsiteY2243" fmla="*/ 4904891 h 6634795"/>
              <a:gd name="connsiteX2244" fmla="*/ 10187891 w 11989919"/>
              <a:gd name="connsiteY2244" fmla="*/ 4868315 h 6634795"/>
              <a:gd name="connsiteX2245" fmla="*/ 9967210 w 11989919"/>
              <a:gd name="connsiteY2245" fmla="*/ 4868315 h 6634795"/>
              <a:gd name="connsiteX2246" fmla="*/ 10003786 w 11989919"/>
              <a:gd name="connsiteY2246" fmla="*/ 4904891 h 6634795"/>
              <a:gd name="connsiteX2247" fmla="*/ 9967210 w 11989919"/>
              <a:gd name="connsiteY2247" fmla="*/ 4941467 h 6634795"/>
              <a:gd name="connsiteX2248" fmla="*/ 9930634 w 11989919"/>
              <a:gd name="connsiteY2248" fmla="*/ 4904891 h 6634795"/>
              <a:gd name="connsiteX2249" fmla="*/ 9967210 w 11989919"/>
              <a:gd name="connsiteY2249" fmla="*/ 4868315 h 6634795"/>
              <a:gd name="connsiteX2250" fmla="*/ 9746529 w 11989919"/>
              <a:gd name="connsiteY2250" fmla="*/ 4868315 h 6634795"/>
              <a:gd name="connsiteX2251" fmla="*/ 9783105 w 11989919"/>
              <a:gd name="connsiteY2251" fmla="*/ 4904891 h 6634795"/>
              <a:gd name="connsiteX2252" fmla="*/ 9746529 w 11989919"/>
              <a:gd name="connsiteY2252" fmla="*/ 4941467 h 6634795"/>
              <a:gd name="connsiteX2253" fmla="*/ 9709953 w 11989919"/>
              <a:gd name="connsiteY2253" fmla="*/ 4904891 h 6634795"/>
              <a:gd name="connsiteX2254" fmla="*/ 9746529 w 11989919"/>
              <a:gd name="connsiteY2254" fmla="*/ 4868315 h 6634795"/>
              <a:gd name="connsiteX2255" fmla="*/ 9525848 w 11989919"/>
              <a:gd name="connsiteY2255" fmla="*/ 4868315 h 6634795"/>
              <a:gd name="connsiteX2256" fmla="*/ 9562424 w 11989919"/>
              <a:gd name="connsiteY2256" fmla="*/ 4904891 h 6634795"/>
              <a:gd name="connsiteX2257" fmla="*/ 9525848 w 11989919"/>
              <a:gd name="connsiteY2257" fmla="*/ 4941467 h 6634795"/>
              <a:gd name="connsiteX2258" fmla="*/ 9489272 w 11989919"/>
              <a:gd name="connsiteY2258" fmla="*/ 4904891 h 6634795"/>
              <a:gd name="connsiteX2259" fmla="*/ 9525848 w 11989919"/>
              <a:gd name="connsiteY2259" fmla="*/ 4868315 h 6634795"/>
              <a:gd name="connsiteX2260" fmla="*/ 9305167 w 11989919"/>
              <a:gd name="connsiteY2260" fmla="*/ 4868315 h 6634795"/>
              <a:gd name="connsiteX2261" fmla="*/ 9341743 w 11989919"/>
              <a:gd name="connsiteY2261" fmla="*/ 4904891 h 6634795"/>
              <a:gd name="connsiteX2262" fmla="*/ 9305167 w 11989919"/>
              <a:gd name="connsiteY2262" fmla="*/ 4941467 h 6634795"/>
              <a:gd name="connsiteX2263" fmla="*/ 9268591 w 11989919"/>
              <a:gd name="connsiteY2263" fmla="*/ 4904891 h 6634795"/>
              <a:gd name="connsiteX2264" fmla="*/ 9305167 w 11989919"/>
              <a:gd name="connsiteY2264" fmla="*/ 4868315 h 6634795"/>
              <a:gd name="connsiteX2265" fmla="*/ 9084486 w 11989919"/>
              <a:gd name="connsiteY2265" fmla="*/ 4868315 h 6634795"/>
              <a:gd name="connsiteX2266" fmla="*/ 9121062 w 11989919"/>
              <a:gd name="connsiteY2266" fmla="*/ 4904891 h 6634795"/>
              <a:gd name="connsiteX2267" fmla="*/ 9084486 w 11989919"/>
              <a:gd name="connsiteY2267" fmla="*/ 4941467 h 6634795"/>
              <a:gd name="connsiteX2268" fmla="*/ 9047910 w 11989919"/>
              <a:gd name="connsiteY2268" fmla="*/ 4904891 h 6634795"/>
              <a:gd name="connsiteX2269" fmla="*/ 9084486 w 11989919"/>
              <a:gd name="connsiteY2269" fmla="*/ 4868315 h 6634795"/>
              <a:gd name="connsiteX2270" fmla="*/ 8863805 w 11989919"/>
              <a:gd name="connsiteY2270" fmla="*/ 4868315 h 6634795"/>
              <a:gd name="connsiteX2271" fmla="*/ 8900381 w 11989919"/>
              <a:gd name="connsiteY2271" fmla="*/ 4904891 h 6634795"/>
              <a:gd name="connsiteX2272" fmla="*/ 8863805 w 11989919"/>
              <a:gd name="connsiteY2272" fmla="*/ 4941467 h 6634795"/>
              <a:gd name="connsiteX2273" fmla="*/ 8827229 w 11989919"/>
              <a:gd name="connsiteY2273" fmla="*/ 4904891 h 6634795"/>
              <a:gd name="connsiteX2274" fmla="*/ 8863805 w 11989919"/>
              <a:gd name="connsiteY2274" fmla="*/ 4868315 h 6634795"/>
              <a:gd name="connsiteX2275" fmla="*/ 8643124 w 11989919"/>
              <a:gd name="connsiteY2275" fmla="*/ 4868315 h 6634795"/>
              <a:gd name="connsiteX2276" fmla="*/ 8679700 w 11989919"/>
              <a:gd name="connsiteY2276" fmla="*/ 4904891 h 6634795"/>
              <a:gd name="connsiteX2277" fmla="*/ 8643124 w 11989919"/>
              <a:gd name="connsiteY2277" fmla="*/ 4941467 h 6634795"/>
              <a:gd name="connsiteX2278" fmla="*/ 8606548 w 11989919"/>
              <a:gd name="connsiteY2278" fmla="*/ 4904891 h 6634795"/>
              <a:gd name="connsiteX2279" fmla="*/ 8643124 w 11989919"/>
              <a:gd name="connsiteY2279" fmla="*/ 4868315 h 6634795"/>
              <a:gd name="connsiteX2280" fmla="*/ 8422443 w 11989919"/>
              <a:gd name="connsiteY2280" fmla="*/ 4868315 h 6634795"/>
              <a:gd name="connsiteX2281" fmla="*/ 8459019 w 11989919"/>
              <a:gd name="connsiteY2281" fmla="*/ 4904891 h 6634795"/>
              <a:gd name="connsiteX2282" fmla="*/ 8422443 w 11989919"/>
              <a:gd name="connsiteY2282" fmla="*/ 4941467 h 6634795"/>
              <a:gd name="connsiteX2283" fmla="*/ 8385867 w 11989919"/>
              <a:gd name="connsiteY2283" fmla="*/ 4904891 h 6634795"/>
              <a:gd name="connsiteX2284" fmla="*/ 8422443 w 11989919"/>
              <a:gd name="connsiteY2284" fmla="*/ 4868315 h 6634795"/>
              <a:gd name="connsiteX2285" fmla="*/ 8201762 w 11989919"/>
              <a:gd name="connsiteY2285" fmla="*/ 4868315 h 6634795"/>
              <a:gd name="connsiteX2286" fmla="*/ 8238338 w 11989919"/>
              <a:gd name="connsiteY2286" fmla="*/ 4904891 h 6634795"/>
              <a:gd name="connsiteX2287" fmla="*/ 8201762 w 11989919"/>
              <a:gd name="connsiteY2287" fmla="*/ 4941467 h 6634795"/>
              <a:gd name="connsiteX2288" fmla="*/ 8165186 w 11989919"/>
              <a:gd name="connsiteY2288" fmla="*/ 4904891 h 6634795"/>
              <a:gd name="connsiteX2289" fmla="*/ 8201762 w 11989919"/>
              <a:gd name="connsiteY2289" fmla="*/ 4868315 h 6634795"/>
              <a:gd name="connsiteX2290" fmla="*/ 7981081 w 11989919"/>
              <a:gd name="connsiteY2290" fmla="*/ 4868315 h 6634795"/>
              <a:gd name="connsiteX2291" fmla="*/ 8017657 w 11989919"/>
              <a:gd name="connsiteY2291" fmla="*/ 4904891 h 6634795"/>
              <a:gd name="connsiteX2292" fmla="*/ 7981081 w 11989919"/>
              <a:gd name="connsiteY2292" fmla="*/ 4941467 h 6634795"/>
              <a:gd name="connsiteX2293" fmla="*/ 7944505 w 11989919"/>
              <a:gd name="connsiteY2293" fmla="*/ 4904891 h 6634795"/>
              <a:gd name="connsiteX2294" fmla="*/ 7981081 w 11989919"/>
              <a:gd name="connsiteY2294" fmla="*/ 4868315 h 6634795"/>
              <a:gd name="connsiteX2295" fmla="*/ 7760400 w 11989919"/>
              <a:gd name="connsiteY2295" fmla="*/ 4868315 h 6634795"/>
              <a:gd name="connsiteX2296" fmla="*/ 7796976 w 11989919"/>
              <a:gd name="connsiteY2296" fmla="*/ 4904891 h 6634795"/>
              <a:gd name="connsiteX2297" fmla="*/ 7760400 w 11989919"/>
              <a:gd name="connsiteY2297" fmla="*/ 4941467 h 6634795"/>
              <a:gd name="connsiteX2298" fmla="*/ 7723824 w 11989919"/>
              <a:gd name="connsiteY2298" fmla="*/ 4904891 h 6634795"/>
              <a:gd name="connsiteX2299" fmla="*/ 7760400 w 11989919"/>
              <a:gd name="connsiteY2299" fmla="*/ 4868315 h 6634795"/>
              <a:gd name="connsiteX2300" fmla="*/ 7539719 w 11989919"/>
              <a:gd name="connsiteY2300" fmla="*/ 4868315 h 6634795"/>
              <a:gd name="connsiteX2301" fmla="*/ 7576295 w 11989919"/>
              <a:gd name="connsiteY2301" fmla="*/ 4904891 h 6634795"/>
              <a:gd name="connsiteX2302" fmla="*/ 7539719 w 11989919"/>
              <a:gd name="connsiteY2302" fmla="*/ 4941467 h 6634795"/>
              <a:gd name="connsiteX2303" fmla="*/ 7503143 w 11989919"/>
              <a:gd name="connsiteY2303" fmla="*/ 4904891 h 6634795"/>
              <a:gd name="connsiteX2304" fmla="*/ 7539719 w 11989919"/>
              <a:gd name="connsiteY2304" fmla="*/ 4868315 h 6634795"/>
              <a:gd name="connsiteX2305" fmla="*/ 7319038 w 11989919"/>
              <a:gd name="connsiteY2305" fmla="*/ 4868315 h 6634795"/>
              <a:gd name="connsiteX2306" fmla="*/ 7355614 w 11989919"/>
              <a:gd name="connsiteY2306" fmla="*/ 4904891 h 6634795"/>
              <a:gd name="connsiteX2307" fmla="*/ 7319038 w 11989919"/>
              <a:gd name="connsiteY2307" fmla="*/ 4941467 h 6634795"/>
              <a:gd name="connsiteX2308" fmla="*/ 7282462 w 11989919"/>
              <a:gd name="connsiteY2308" fmla="*/ 4904891 h 6634795"/>
              <a:gd name="connsiteX2309" fmla="*/ 7319038 w 11989919"/>
              <a:gd name="connsiteY2309" fmla="*/ 4868315 h 6634795"/>
              <a:gd name="connsiteX2310" fmla="*/ 7098357 w 11989919"/>
              <a:gd name="connsiteY2310" fmla="*/ 4868315 h 6634795"/>
              <a:gd name="connsiteX2311" fmla="*/ 7134933 w 11989919"/>
              <a:gd name="connsiteY2311" fmla="*/ 4904891 h 6634795"/>
              <a:gd name="connsiteX2312" fmla="*/ 7098357 w 11989919"/>
              <a:gd name="connsiteY2312" fmla="*/ 4941467 h 6634795"/>
              <a:gd name="connsiteX2313" fmla="*/ 7061781 w 11989919"/>
              <a:gd name="connsiteY2313" fmla="*/ 4904891 h 6634795"/>
              <a:gd name="connsiteX2314" fmla="*/ 7098357 w 11989919"/>
              <a:gd name="connsiteY2314" fmla="*/ 4868315 h 6634795"/>
              <a:gd name="connsiteX2315" fmla="*/ 6877676 w 11989919"/>
              <a:gd name="connsiteY2315" fmla="*/ 4868315 h 6634795"/>
              <a:gd name="connsiteX2316" fmla="*/ 6914252 w 11989919"/>
              <a:gd name="connsiteY2316" fmla="*/ 4904891 h 6634795"/>
              <a:gd name="connsiteX2317" fmla="*/ 6877676 w 11989919"/>
              <a:gd name="connsiteY2317" fmla="*/ 4941467 h 6634795"/>
              <a:gd name="connsiteX2318" fmla="*/ 6841100 w 11989919"/>
              <a:gd name="connsiteY2318" fmla="*/ 4904891 h 6634795"/>
              <a:gd name="connsiteX2319" fmla="*/ 6877676 w 11989919"/>
              <a:gd name="connsiteY2319" fmla="*/ 4868315 h 6634795"/>
              <a:gd name="connsiteX2320" fmla="*/ 6656995 w 11989919"/>
              <a:gd name="connsiteY2320" fmla="*/ 4868315 h 6634795"/>
              <a:gd name="connsiteX2321" fmla="*/ 6693571 w 11989919"/>
              <a:gd name="connsiteY2321" fmla="*/ 4904891 h 6634795"/>
              <a:gd name="connsiteX2322" fmla="*/ 6656995 w 11989919"/>
              <a:gd name="connsiteY2322" fmla="*/ 4941467 h 6634795"/>
              <a:gd name="connsiteX2323" fmla="*/ 6620419 w 11989919"/>
              <a:gd name="connsiteY2323" fmla="*/ 4904891 h 6634795"/>
              <a:gd name="connsiteX2324" fmla="*/ 6656995 w 11989919"/>
              <a:gd name="connsiteY2324" fmla="*/ 4868315 h 6634795"/>
              <a:gd name="connsiteX2325" fmla="*/ 6436314 w 11989919"/>
              <a:gd name="connsiteY2325" fmla="*/ 4868315 h 6634795"/>
              <a:gd name="connsiteX2326" fmla="*/ 6472890 w 11989919"/>
              <a:gd name="connsiteY2326" fmla="*/ 4904891 h 6634795"/>
              <a:gd name="connsiteX2327" fmla="*/ 6436314 w 11989919"/>
              <a:gd name="connsiteY2327" fmla="*/ 4941467 h 6634795"/>
              <a:gd name="connsiteX2328" fmla="*/ 6399738 w 11989919"/>
              <a:gd name="connsiteY2328" fmla="*/ 4904891 h 6634795"/>
              <a:gd name="connsiteX2329" fmla="*/ 6436314 w 11989919"/>
              <a:gd name="connsiteY2329" fmla="*/ 4868315 h 6634795"/>
              <a:gd name="connsiteX2330" fmla="*/ 6215633 w 11989919"/>
              <a:gd name="connsiteY2330" fmla="*/ 4868315 h 6634795"/>
              <a:gd name="connsiteX2331" fmla="*/ 6252209 w 11989919"/>
              <a:gd name="connsiteY2331" fmla="*/ 4904891 h 6634795"/>
              <a:gd name="connsiteX2332" fmla="*/ 6215633 w 11989919"/>
              <a:gd name="connsiteY2332" fmla="*/ 4941467 h 6634795"/>
              <a:gd name="connsiteX2333" fmla="*/ 6179057 w 11989919"/>
              <a:gd name="connsiteY2333" fmla="*/ 4904891 h 6634795"/>
              <a:gd name="connsiteX2334" fmla="*/ 6215633 w 11989919"/>
              <a:gd name="connsiteY2334" fmla="*/ 4868315 h 6634795"/>
              <a:gd name="connsiteX2335" fmla="*/ 5994952 w 11989919"/>
              <a:gd name="connsiteY2335" fmla="*/ 4868315 h 6634795"/>
              <a:gd name="connsiteX2336" fmla="*/ 6031528 w 11989919"/>
              <a:gd name="connsiteY2336" fmla="*/ 4904891 h 6634795"/>
              <a:gd name="connsiteX2337" fmla="*/ 5994952 w 11989919"/>
              <a:gd name="connsiteY2337" fmla="*/ 4941467 h 6634795"/>
              <a:gd name="connsiteX2338" fmla="*/ 5958376 w 11989919"/>
              <a:gd name="connsiteY2338" fmla="*/ 4904891 h 6634795"/>
              <a:gd name="connsiteX2339" fmla="*/ 5994952 w 11989919"/>
              <a:gd name="connsiteY2339" fmla="*/ 4868315 h 6634795"/>
              <a:gd name="connsiteX2340" fmla="*/ 5774272 w 11989919"/>
              <a:gd name="connsiteY2340" fmla="*/ 4868315 h 6634795"/>
              <a:gd name="connsiteX2341" fmla="*/ 5810848 w 11989919"/>
              <a:gd name="connsiteY2341" fmla="*/ 4904891 h 6634795"/>
              <a:gd name="connsiteX2342" fmla="*/ 5774272 w 11989919"/>
              <a:gd name="connsiteY2342" fmla="*/ 4941467 h 6634795"/>
              <a:gd name="connsiteX2343" fmla="*/ 5737697 w 11989919"/>
              <a:gd name="connsiteY2343" fmla="*/ 4904891 h 6634795"/>
              <a:gd name="connsiteX2344" fmla="*/ 5774272 w 11989919"/>
              <a:gd name="connsiteY2344" fmla="*/ 4868315 h 6634795"/>
              <a:gd name="connsiteX2345" fmla="*/ 5553593 w 11989919"/>
              <a:gd name="connsiteY2345" fmla="*/ 4868315 h 6634795"/>
              <a:gd name="connsiteX2346" fmla="*/ 5590169 w 11989919"/>
              <a:gd name="connsiteY2346" fmla="*/ 4904891 h 6634795"/>
              <a:gd name="connsiteX2347" fmla="*/ 5553593 w 11989919"/>
              <a:gd name="connsiteY2347" fmla="*/ 4941467 h 6634795"/>
              <a:gd name="connsiteX2348" fmla="*/ 5517018 w 11989919"/>
              <a:gd name="connsiteY2348" fmla="*/ 4904891 h 6634795"/>
              <a:gd name="connsiteX2349" fmla="*/ 5553593 w 11989919"/>
              <a:gd name="connsiteY2349" fmla="*/ 4868315 h 6634795"/>
              <a:gd name="connsiteX2350" fmla="*/ 5332913 w 11989919"/>
              <a:gd name="connsiteY2350" fmla="*/ 4868315 h 6634795"/>
              <a:gd name="connsiteX2351" fmla="*/ 5369490 w 11989919"/>
              <a:gd name="connsiteY2351" fmla="*/ 4904891 h 6634795"/>
              <a:gd name="connsiteX2352" fmla="*/ 5332913 w 11989919"/>
              <a:gd name="connsiteY2352" fmla="*/ 4941467 h 6634795"/>
              <a:gd name="connsiteX2353" fmla="*/ 5296337 w 11989919"/>
              <a:gd name="connsiteY2353" fmla="*/ 4904891 h 6634795"/>
              <a:gd name="connsiteX2354" fmla="*/ 5332913 w 11989919"/>
              <a:gd name="connsiteY2354" fmla="*/ 4868315 h 6634795"/>
              <a:gd name="connsiteX2355" fmla="*/ 5112230 w 11989919"/>
              <a:gd name="connsiteY2355" fmla="*/ 4868315 h 6634795"/>
              <a:gd name="connsiteX2356" fmla="*/ 5148807 w 11989919"/>
              <a:gd name="connsiteY2356" fmla="*/ 4904891 h 6634795"/>
              <a:gd name="connsiteX2357" fmla="*/ 5112230 w 11989919"/>
              <a:gd name="connsiteY2357" fmla="*/ 4941467 h 6634795"/>
              <a:gd name="connsiteX2358" fmla="*/ 5075655 w 11989919"/>
              <a:gd name="connsiteY2358" fmla="*/ 4904891 h 6634795"/>
              <a:gd name="connsiteX2359" fmla="*/ 5112230 w 11989919"/>
              <a:gd name="connsiteY2359" fmla="*/ 4868315 h 6634795"/>
              <a:gd name="connsiteX2360" fmla="*/ 4891552 w 11989919"/>
              <a:gd name="connsiteY2360" fmla="*/ 4868315 h 6634795"/>
              <a:gd name="connsiteX2361" fmla="*/ 4928127 w 11989919"/>
              <a:gd name="connsiteY2361" fmla="*/ 4904891 h 6634795"/>
              <a:gd name="connsiteX2362" fmla="*/ 4891552 w 11989919"/>
              <a:gd name="connsiteY2362" fmla="*/ 4941467 h 6634795"/>
              <a:gd name="connsiteX2363" fmla="*/ 4854975 w 11989919"/>
              <a:gd name="connsiteY2363" fmla="*/ 4904891 h 6634795"/>
              <a:gd name="connsiteX2364" fmla="*/ 4891552 w 11989919"/>
              <a:gd name="connsiteY2364" fmla="*/ 4868315 h 6634795"/>
              <a:gd name="connsiteX2365" fmla="*/ 4670871 w 11989919"/>
              <a:gd name="connsiteY2365" fmla="*/ 4868315 h 6634795"/>
              <a:gd name="connsiteX2366" fmla="*/ 4707447 w 11989919"/>
              <a:gd name="connsiteY2366" fmla="*/ 4904891 h 6634795"/>
              <a:gd name="connsiteX2367" fmla="*/ 4670871 w 11989919"/>
              <a:gd name="connsiteY2367" fmla="*/ 4941467 h 6634795"/>
              <a:gd name="connsiteX2368" fmla="*/ 4634295 w 11989919"/>
              <a:gd name="connsiteY2368" fmla="*/ 4904891 h 6634795"/>
              <a:gd name="connsiteX2369" fmla="*/ 4670871 w 11989919"/>
              <a:gd name="connsiteY2369" fmla="*/ 4868315 h 6634795"/>
              <a:gd name="connsiteX2370" fmla="*/ 4450188 w 11989919"/>
              <a:gd name="connsiteY2370" fmla="*/ 4868315 h 6634795"/>
              <a:gd name="connsiteX2371" fmla="*/ 4486764 w 11989919"/>
              <a:gd name="connsiteY2371" fmla="*/ 4904891 h 6634795"/>
              <a:gd name="connsiteX2372" fmla="*/ 4450188 w 11989919"/>
              <a:gd name="connsiteY2372" fmla="*/ 4941467 h 6634795"/>
              <a:gd name="connsiteX2373" fmla="*/ 4413613 w 11989919"/>
              <a:gd name="connsiteY2373" fmla="*/ 4904891 h 6634795"/>
              <a:gd name="connsiteX2374" fmla="*/ 4450188 w 11989919"/>
              <a:gd name="connsiteY2374" fmla="*/ 4868315 h 6634795"/>
              <a:gd name="connsiteX2375" fmla="*/ 4229507 w 11989919"/>
              <a:gd name="connsiteY2375" fmla="*/ 4868315 h 6634795"/>
              <a:gd name="connsiteX2376" fmla="*/ 4266084 w 11989919"/>
              <a:gd name="connsiteY2376" fmla="*/ 4904891 h 6634795"/>
              <a:gd name="connsiteX2377" fmla="*/ 4229507 w 11989919"/>
              <a:gd name="connsiteY2377" fmla="*/ 4941467 h 6634795"/>
              <a:gd name="connsiteX2378" fmla="*/ 4192931 w 11989919"/>
              <a:gd name="connsiteY2378" fmla="*/ 4904891 h 6634795"/>
              <a:gd name="connsiteX2379" fmla="*/ 4229507 w 11989919"/>
              <a:gd name="connsiteY2379" fmla="*/ 4868315 h 6634795"/>
              <a:gd name="connsiteX2380" fmla="*/ 4008847 w 11989919"/>
              <a:gd name="connsiteY2380" fmla="*/ 4868315 h 6634795"/>
              <a:gd name="connsiteX2381" fmla="*/ 4045426 w 11989919"/>
              <a:gd name="connsiteY2381" fmla="*/ 4904891 h 6634795"/>
              <a:gd name="connsiteX2382" fmla="*/ 4008847 w 11989919"/>
              <a:gd name="connsiteY2382" fmla="*/ 4941467 h 6634795"/>
              <a:gd name="connsiteX2383" fmla="*/ 3972267 w 11989919"/>
              <a:gd name="connsiteY2383" fmla="*/ 4904891 h 6634795"/>
              <a:gd name="connsiteX2384" fmla="*/ 4008847 w 11989919"/>
              <a:gd name="connsiteY2384" fmla="*/ 4868315 h 6634795"/>
              <a:gd name="connsiteX2385" fmla="*/ 3788165 w 11989919"/>
              <a:gd name="connsiteY2385" fmla="*/ 4868315 h 6634795"/>
              <a:gd name="connsiteX2386" fmla="*/ 3824738 w 11989919"/>
              <a:gd name="connsiteY2386" fmla="*/ 4904891 h 6634795"/>
              <a:gd name="connsiteX2387" fmla="*/ 3788165 w 11989919"/>
              <a:gd name="connsiteY2387" fmla="*/ 4941467 h 6634795"/>
              <a:gd name="connsiteX2388" fmla="*/ 3751588 w 11989919"/>
              <a:gd name="connsiteY2388" fmla="*/ 4904891 h 6634795"/>
              <a:gd name="connsiteX2389" fmla="*/ 3788165 w 11989919"/>
              <a:gd name="connsiteY2389" fmla="*/ 4868315 h 6634795"/>
              <a:gd name="connsiteX2390" fmla="*/ 3567479 w 11989919"/>
              <a:gd name="connsiteY2390" fmla="*/ 4868315 h 6634795"/>
              <a:gd name="connsiteX2391" fmla="*/ 3604051 w 11989919"/>
              <a:gd name="connsiteY2391" fmla="*/ 4904891 h 6634795"/>
              <a:gd name="connsiteX2392" fmla="*/ 3567479 w 11989919"/>
              <a:gd name="connsiteY2392" fmla="*/ 4941467 h 6634795"/>
              <a:gd name="connsiteX2393" fmla="*/ 3530901 w 11989919"/>
              <a:gd name="connsiteY2393" fmla="*/ 4904891 h 6634795"/>
              <a:gd name="connsiteX2394" fmla="*/ 3567479 w 11989919"/>
              <a:gd name="connsiteY2394" fmla="*/ 4868315 h 6634795"/>
              <a:gd name="connsiteX2395" fmla="*/ 3346801 w 11989919"/>
              <a:gd name="connsiteY2395" fmla="*/ 4868315 h 6634795"/>
              <a:gd name="connsiteX2396" fmla="*/ 3383375 w 11989919"/>
              <a:gd name="connsiteY2396" fmla="*/ 4904891 h 6634795"/>
              <a:gd name="connsiteX2397" fmla="*/ 3346801 w 11989919"/>
              <a:gd name="connsiteY2397" fmla="*/ 4941467 h 6634795"/>
              <a:gd name="connsiteX2398" fmla="*/ 3310228 w 11989919"/>
              <a:gd name="connsiteY2398" fmla="*/ 4904891 h 6634795"/>
              <a:gd name="connsiteX2399" fmla="*/ 3346801 w 11989919"/>
              <a:gd name="connsiteY2399" fmla="*/ 4868315 h 6634795"/>
              <a:gd name="connsiteX2400" fmla="*/ 3126126 w 11989919"/>
              <a:gd name="connsiteY2400" fmla="*/ 4868315 h 6634795"/>
              <a:gd name="connsiteX2401" fmla="*/ 3162696 w 11989919"/>
              <a:gd name="connsiteY2401" fmla="*/ 4904891 h 6634795"/>
              <a:gd name="connsiteX2402" fmla="*/ 3126126 w 11989919"/>
              <a:gd name="connsiteY2402" fmla="*/ 4941467 h 6634795"/>
              <a:gd name="connsiteX2403" fmla="*/ 3089541 w 11989919"/>
              <a:gd name="connsiteY2403" fmla="*/ 4904891 h 6634795"/>
              <a:gd name="connsiteX2404" fmla="*/ 3126126 w 11989919"/>
              <a:gd name="connsiteY2404" fmla="*/ 4868315 h 6634795"/>
              <a:gd name="connsiteX2405" fmla="*/ 2905436 w 11989919"/>
              <a:gd name="connsiteY2405" fmla="*/ 4868315 h 6634795"/>
              <a:gd name="connsiteX2406" fmla="*/ 2942013 w 11989919"/>
              <a:gd name="connsiteY2406" fmla="*/ 4904891 h 6634795"/>
              <a:gd name="connsiteX2407" fmla="*/ 2905436 w 11989919"/>
              <a:gd name="connsiteY2407" fmla="*/ 4941467 h 6634795"/>
              <a:gd name="connsiteX2408" fmla="*/ 2868866 w 11989919"/>
              <a:gd name="connsiteY2408" fmla="*/ 4904891 h 6634795"/>
              <a:gd name="connsiteX2409" fmla="*/ 2905436 w 11989919"/>
              <a:gd name="connsiteY2409" fmla="*/ 4868315 h 6634795"/>
              <a:gd name="connsiteX2410" fmla="*/ 2684758 w 11989919"/>
              <a:gd name="connsiteY2410" fmla="*/ 4868315 h 6634795"/>
              <a:gd name="connsiteX2411" fmla="*/ 2721329 w 11989919"/>
              <a:gd name="connsiteY2411" fmla="*/ 4904891 h 6634795"/>
              <a:gd name="connsiteX2412" fmla="*/ 2684758 w 11989919"/>
              <a:gd name="connsiteY2412" fmla="*/ 4941467 h 6634795"/>
              <a:gd name="connsiteX2413" fmla="*/ 2648177 w 11989919"/>
              <a:gd name="connsiteY2413" fmla="*/ 4904891 h 6634795"/>
              <a:gd name="connsiteX2414" fmla="*/ 2684758 w 11989919"/>
              <a:gd name="connsiteY2414" fmla="*/ 4868315 h 6634795"/>
              <a:gd name="connsiteX2415" fmla="*/ 2464071 w 11989919"/>
              <a:gd name="connsiteY2415" fmla="*/ 4868315 h 6634795"/>
              <a:gd name="connsiteX2416" fmla="*/ 2500650 w 11989919"/>
              <a:gd name="connsiteY2416" fmla="*/ 4904891 h 6634795"/>
              <a:gd name="connsiteX2417" fmla="*/ 2464071 w 11989919"/>
              <a:gd name="connsiteY2417" fmla="*/ 4941467 h 6634795"/>
              <a:gd name="connsiteX2418" fmla="*/ 2427500 w 11989919"/>
              <a:gd name="connsiteY2418" fmla="*/ 4904891 h 6634795"/>
              <a:gd name="connsiteX2419" fmla="*/ 2464071 w 11989919"/>
              <a:gd name="connsiteY2419" fmla="*/ 4868315 h 6634795"/>
              <a:gd name="connsiteX2420" fmla="*/ 2243393 w 11989919"/>
              <a:gd name="connsiteY2420" fmla="*/ 4868315 h 6634795"/>
              <a:gd name="connsiteX2421" fmla="*/ 2279972 w 11989919"/>
              <a:gd name="connsiteY2421" fmla="*/ 4904891 h 6634795"/>
              <a:gd name="connsiteX2422" fmla="*/ 2243393 w 11989919"/>
              <a:gd name="connsiteY2422" fmla="*/ 4941467 h 6634795"/>
              <a:gd name="connsiteX2423" fmla="*/ 2206817 w 11989919"/>
              <a:gd name="connsiteY2423" fmla="*/ 4904891 h 6634795"/>
              <a:gd name="connsiteX2424" fmla="*/ 2243393 w 11989919"/>
              <a:gd name="connsiteY2424" fmla="*/ 4868315 h 6634795"/>
              <a:gd name="connsiteX2425" fmla="*/ 2022713 w 11989919"/>
              <a:gd name="connsiteY2425" fmla="*/ 4868315 h 6634795"/>
              <a:gd name="connsiteX2426" fmla="*/ 2059288 w 11989919"/>
              <a:gd name="connsiteY2426" fmla="*/ 4904891 h 6634795"/>
              <a:gd name="connsiteX2427" fmla="*/ 2022713 w 11989919"/>
              <a:gd name="connsiteY2427" fmla="*/ 4941467 h 6634795"/>
              <a:gd name="connsiteX2428" fmla="*/ 1986176 w 11989919"/>
              <a:gd name="connsiteY2428" fmla="*/ 4904891 h 6634795"/>
              <a:gd name="connsiteX2429" fmla="*/ 2022713 w 11989919"/>
              <a:gd name="connsiteY2429" fmla="*/ 4868315 h 6634795"/>
              <a:gd name="connsiteX2430" fmla="*/ 1802067 w 11989919"/>
              <a:gd name="connsiteY2430" fmla="*/ 4868315 h 6634795"/>
              <a:gd name="connsiteX2431" fmla="*/ 1838642 w 11989919"/>
              <a:gd name="connsiteY2431" fmla="*/ 4904891 h 6634795"/>
              <a:gd name="connsiteX2432" fmla="*/ 1802067 w 11989919"/>
              <a:gd name="connsiteY2432" fmla="*/ 4941467 h 6634795"/>
              <a:gd name="connsiteX2433" fmla="*/ 1765491 w 11989919"/>
              <a:gd name="connsiteY2433" fmla="*/ 4904891 h 6634795"/>
              <a:gd name="connsiteX2434" fmla="*/ 1802067 w 11989919"/>
              <a:gd name="connsiteY2434" fmla="*/ 4868315 h 6634795"/>
              <a:gd name="connsiteX2435" fmla="*/ 1581381 w 11989919"/>
              <a:gd name="connsiteY2435" fmla="*/ 4868315 h 6634795"/>
              <a:gd name="connsiteX2436" fmla="*/ 1617956 w 11989919"/>
              <a:gd name="connsiteY2436" fmla="*/ 4904891 h 6634795"/>
              <a:gd name="connsiteX2437" fmla="*/ 1581381 w 11989919"/>
              <a:gd name="connsiteY2437" fmla="*/ 4941467 h 6634795"/>
              <a:gd name="connsiteX2438" fmla="*/ 1544805 w 11989919"/>
              <a:gd name="connsiteY2438" fmla="*/ 4904891 h 6634795"/>
              <a:gd name="connsiteX2439" fmla="*/ 1581381 w 11989919"/>
              <a:gd name="connsiteY2439" fmla="*/ 4868315 h 6634795"/>
              <a:gd name="connsiteX2440" fmla="*/ 1360695 w 11989919"/>
              <a:gd name="connsiteY2440" fmla="*/ 4868315 h 6634795"/>
              <a:gd name="connsiteX2441" fmla="*/ 1397271 w 11989919"/>
              <a:gd name="connsiteY2441" fmla="*/ 4904891 h 6634795"/>
              <a:gd name="connsiteX2442" fmla="*/ 1360695 w 11989919"/>
              <a:gd name="connsiteY2442" fmla="*/ 4941467 h 6634795"/>
              <a:gd name="connsiteX2443" fmla="*/ 1324119 w 11989919"/>
              <a:gd name="connsiteY2443" fmla="*/ 4904891 h 6634795"/>
              <a:gd name="connsiteX2444" fmla="*/ 1360695 w 11989919"/>
              <a:gd name="connsiteY2444" fmla="*/ 4868315 h 6634795"/>
              <a:gd name="connsiteX2445" fmla="*/ 1140009 w 11989919"/>
              <a:gd name="connsiteY2445" fmla="*/ 4868315 h 6634795"/>
              <a:gd name="connsiteX2446" fmla="*/ 1176585 w 11989919"/>
              <a:gd name="connsiteY2446" fmla="*/ 4904891 h 6634795"/>
              <a:gd name="connsiteX2447" fmla="*/ 1140009 w 11989919"/>
              <a:gd name="connsiteY2447" fmla="*/ 4941467 h 6634795"/>
              <a:gd name="connsiteX2448" fmla="*/ 1103433 w 11989919"/>
              <a:gd name="connsiteY2448" fmla="*/ 4904891 h 6634795"/>
              <a:gd name="connsiteX2449" fmla="*/ 1140009 w 11989919"/>
              <a:gd name="connsiteY2449" fmla="*/ 4868315 h 6634795"/>
              <a:gd name="connsiteX2450" fmla="*/ 919323 w 11989919"/>
              <a:gd name="connsiteY2450" fmla="*/ 4868315 h 6634795"/>
              <a:gd name="connsiteX2451" fmla="*/ 955899 w 11989919"/>
              <a:gd name="connsiteY2451" fmla="*/ 4904891 h 6634795"/>
              <a:gd name="connsiteX2452" fmla="*/ 919323 w 11989919"/>
              <a:gd name="connsiteY2452" fmla="*/ 4941467 h 6634795"/>
              <a:gd name="connsiteX2453" fmla="*/ 882747 w 11989919"/>
              <a:gd name="connsiteY2453" fmla="*/ 4904891 h 6634795"/>
              <a:gd name="connsiteX2454" fmla="*/ 919323 w 11989919"/>
              <a:gd name="connsiteY2454" fmla="*/ 4868315 h 6634795"/>
              <a:gd name="connsiteX2455" fmla="*/ 698637 w 11989919"/>
              <a:gd name="connsiteY2455" fmla="*/ 4868315 h 6634795"/>
              <a:gd name="connsiteX2456" fmla="*/ 735213 w 11989919"/>
              <a:gd name="connsiteY2456" fmla="*/ 4904891 h 6634795"/>
              <a:gd name="connsiteX2457" fmla="*/ 698637 w 11989919"/>
              <a:gd name="connsiteY2457" fmla="*/ 4941467 h 6634795"/>
              <a:gd name="connsiteX2458" fmla="*/ 662061 w 11989919"/>
              <a:gd name="connsiteY2458" fmla="*/ 4904891 h 6634795"/>
              <a:gd name="connsiteX2459" fmla="*/ 698637 w 11989919"/>
              <a:gd name="connsiteY2459" fmla="*/ 4868315 h 6634795"/>
              <a:gd name="connsiteX2460" fmla="*/ 477951 w 11989919"/>
              <a:gd name="connsiteY2460" fmla="*/ 4868315 h 6634795"/>
              <a:gd name="connsiteX2461" fmla="*/ 514527 w 11989919"/>
              <a:gd name="connsiteY2461" fmla="*/ 4904891 h 6634795"/>
              <a:gd name="connsiteX2462" fmla="*/ 477951 w 11989919"/>
              <a:gd name="connsiteY2462" fmla="*/ 4941467 h 6634795"/>
              <a:gd name="connsiteX2463" fmla="*/ 441375 w 11989919"/>
              <a:gd name="connsiteY2463" fmla="*/ 4904891 h 6634795"/>
              <a:gd name="connsiteX2464" fmla="*/ 477951 w 11989919"/>
              <a:gd name="connsiteY2464" fmla="*/ 4868315 h 6634795"/>
              <a:gd name="connsiteX2465" fmla="*/ 257264 w 11989919"/>
              <a:gd name="connsiteY2465" fmla="*/ 4868315 h 6634795"/>
              <a:gd name="connsiteX2466" fmla="*/ 293840 w 11989919"/>
              <a:gd name="connsiteY2466" fmla="*/ 4904891 h 6634795"/>
              <a:gd name="connsiteX2467" fmla="*/ 257264 w 11989919"/>
              <a:gd name="connsiteY2467" fmla="*/ 4941467 h 6634795"/>
              <a:gd name="connsiteX2468" fmla="*/ 220688 w 11989919"/>
              <a:gd name="connsiteY2468" fmla="*/ 4904891 h 6634795"/>
              <a:gd name="connsiteX2469" fmla="*/ 257264 w 11989919"/>
              <a:gd name="connsiteY2469" fmla="*/ 4868315 h 6634795"/>
              <a:gd name="connsiteX2470" fmla="*/ 36578 w 11989919"/>
              <a:gd name="connsiteY2470" fmla="*/ 4868315 h 6634795"/>
              <a:gd name="connsiteX2471" fmla="*/ 73154 w 11989919"/>
              <a:gd name="connsiteY2471" fmla="*/ 4904891 h 6634795"/>
              <a:gd name="connsiteX2472" fmla="*/ 36578 w 11989919"/>
              <a:gd name="connsiteY2472" fmla="*/ 4941467 h 6634795"/>
              <a:gd name="connsiteX2473" fmla="*/ 2 w 11989919"/>
              <a:gd name="connsiteY2473" fmla="*/ 4904891 h 6634795"/>
              <a:gd name="connsiteX2474" fmla="*/ 36578 w 11989919"/>
              <a:gd name="connsiteY2474" fmla="*/ 4868315 h 6634795"/>
              <a:gd name="connsiteX2475" fmla="*/ 11953343 w 11989919"/>
              <a:gd name="connsiteY2475" fmla="*/ 4656649 h 6634795"/>
              <a:gd name="connsiteX2476" fmla="*/ 11989919 w 11989919"/>
              <a:gd name="connsiteY2476" fmla="*/ 4693225 h 6634795"/>
              <a:gd name="connsiteX2477" fmla="*/ 11953343 w 11989919"/>
              <a:gd name="connsiteY2477" fmla="*/ 4729801 h 6634795"/>
              <a:gd name="connsiteX2478" fmla="*/ 11916767 w 11989919"/>
              <a:gd name="connsiteY2478" fmla="*/ 4693225 h 6634795"/>
              <a:gd name="connsiteX2479" fmla="*/ 11953343 w 11989919"/>
              <a:gd name="connsiteY2479" fmla="*/ 4656649 h 6634795"/>
              <a:gd name="connsiteX2480" fmla="*/ 11732658 w 11989919"/>
              <a:gd name="connsiteY2480" fmla="*/ 4656649 h 6634795"/>
              <a:gd name="connsiteX2481" fmla="*/ 11769234 w 11989919"/>
              <a:gd name="connsiteY2481" fmla="*/ 4693225 h 6634795"/>
              <a:gd name="connsiteX2482" fmla="*/ 11732658 w 11989919"/>
              <a:gd name="connsiteY2482" fmla="*/ 4729801 h 6634795"/>
              <a:gd name="connsiteX2483" fmla="*/ 11696082 w 11989919"/>
              <a:gd name="connsiteY2483" fmla="*/ 4693225 h 6634795"/>
              <a:gd name="connsiteX2484" fmla="*/ 11732658 w 11989919"/>
              <a:gd name="connsiteY2484" fmla="*/ 4656649 h 6634795"/>
              <a:gd name="connsiteX2485" fmla="*/ 11511977 w 11989919"/>
              <a:gd name="connsiteY2485" fmla="*/ 4656649 h 6634795"/>
              <a:gd name="connsiteX2486" fmla="*/ 11548553 w 11989919"/>
              <a:gd name="connsiteY2486" fmla="*/ 4693225 h 6634795"/>
              <a:gd name="connsiteX2487" fmla="*/ 11511977 w 11989919"/>
              <a:gd name="connsiteY2487" fmla="*/ 4729801 h 6634795"/>
              <a:gd name="connsiteX2488" fmla="*/ 11475401 w 11989919"/>
              <a:gd name="connsiteY2488" fmla="*/ 4693225 h 6634795"/>
              <a:gd name="connsiteX2489" fmla="*/ 11511977 w 11989919"/>
              <a:gd name="connsiteY2489" fmla="*/ 4656649 h 6634795"/>
              <a:gd name="connsiteX2490" fmla="*/ 11291296 w 11989919"/>
              <a:gd name="connsiteY2490" fmla="*/ 4656649 h 6634795"/>
              <a:gd name="connsiteX2491" fmla="*/ 11327872 w 11989919"/>
              <a:gd name="connsiteY2491" fmla="*/ 4693225 h 6634795"/>
              <a:gd name="connsiteX2492" fmla="*/ 11291296 w 11989919"/>
              <a:gd name="connsiteY2492" fmla="*/ 4729801 h 6634795"/>
              <a:gd name="connsiteX2493" fmla="*/ 11254720 w 11989919"/>
              <a:gd name="connsiteY2493" fmla="*/ 4693225 h 6634795"/>
              <a:gd name="connsiteX2494" fmla="*/ 11291296 w 11989919"/>
              <a:gd name="connsiteY2494" fmla="*/ 4656649 h 6634795"/>
              <a:gd name="connsiteX2495" fmla="*/ 11070615 w 11989919"/>
              <a:gd name="connsiteY2495" fmla="*/ 4656649 h 6634795"/>
              <a:gd name="connsiteX2496" fmla="*/ 11107191 w 11989919"/>
              <a:gd name="connsiteY2496" fmla="*/ 4693225 h 6634795"/>
              <a:gd name="connsiteX2497" fmla="*/ 11070615 w 11989919"/>
              <a:gd name="connsiteY2497" fmla="*/ 4729801 h 6634795"/>
              <a:gd name="connsiteX2498" fmla="*/ 11034039 w 11989919"/>
              <a:gd name="connsiteY2498" fmla="*/ 4693225 h 6634795"/>
              <a:gd name="connsiteX2499" fmla="*/ 11070615 w 11989919"/>
              <a:gd name="connsiteY2499" fmla="*/ 4656649 h 6634795"/>
              <a:gd name="connsiteX2500" fmla="*/ 10849934 w 11989919"/>
              <a:gd name="connsiteY2500" fmla="*/ 4656649 h 6634795"/>
              <a:gd name="connsiteX2501" fmla="*/ 10886510 w 11989919"/>
              <a:gd name="connsiteY2501" fmla="*/ 4693225 h 6634795"/>
              <a:gd name="connsiteX2502" fmla="*/ 10849934 w 11989919"/>
              <a:gd name="connsiteY2502" fmla="*/ 4729801 h 6634795"/>
              <a:gd name="connsiteX2503" fmla="*/ 10813358 w 11989919"/>
              <a:gd name="connsiteY2503" fmla="*/ 4693225 h 6634795"/>
              <a:gd name="connsiteX2504" fmla="*/ 10849934 w 11989919"/>
              <a:gd name="connsiteY2504" fmla="*/ 4656649 h 6634795"/>
              <a:gd name="connsiteX2505" fmla="*/ 10629253 w 11989919"/>
              <a:gd name="connsiteY2505" fmla="*/ 4656649 h 6634795"/>
              <a:gd name="connsiteX2506" fmla="*/ 10665829 w 11989919"/>
              <a:gd name="connsiteY2506" fmla="*/ 4693225 h 6634795"/>
              <a:gd name="connsiteX2507" fmla="*/ 10629253 w 11989919"/>
              <a:gd name="connsiteY2507" fmla="*/ 4729801 h 6634795"/>
              <a:gd name="connsiteX2508" fmla="*/ 10592677 w 11989919"/>
              <a:gd name="connsiteY2508" fmla="*/ 4693225 h 6634795"/>
              <a:gd name="connsiteX2509" fmla="*/ 10629253 w 11989919"/>
              <a:gd name="connsiteY2509" fmla="*/ 4656649 h 6634795"/>
              <a:gd name="connsiteX2510" fmla="*/ 10408572 w 11989919"/>
              <a:gd name="connsiteY2510" fmla="*/ 4656649 h 6634795"/>
              <a:gd name="connsiteX2511" fmla="*/ 10445148 w 11989919"/>
              <a:gd name="connsiteY2511" fmla="*/ 4693225 h 6634795"/>
              <a:gd name="connsiteX2512" fmla="*/ 10408572 w 11989919"/>
              <a:gd name="connsiteY2512" fmla="*/ 4729801 h 6634795"/>
              <a:gd name="connsiteX2513" fmla="*/ 10371996 w 11989919"/>
              <a:gd name="connsiteY2513" fmla="*/ 4693225 h 6634795"/>
              <a:gd name="connsiteX2514" fmla="*/ 10408572 w 11989919"/>
              <a:gd name="connsiteY2514" fmla="*/ 4656649 h 6634795"/>
              <a:gd name="connsiteX2515" fmla="*/ 10187891 w 11989919"/>
              <a:gd name="connsiteY2515" fmla="*/ 4656649 h 6634795"/>
              <a:gd name="connsiteX2516" fmla="*/ 10224467 w 11989919"/>
              <a:gd name="connsiteY2516" fmla="*/ 4693225 h 6634795"/>
              <a:gd name="connsiteX2517" fmla="*/ 10187891 w 11989919"/>
              <a:gd name="connsiteY2517" fmla="*/ 4729801 h 6634795"/>
              <a:gd name="connsiteX2518" fmla="*/ 10151315 w 11989919"/>
              <a:gd name="connsiteY2518" fmla="*/ 4693225 h 6634795"/>
              <a:gd name="connsiteX2519" fmla="*/ 10187891 w 11989919"/>
              <a:gd name="connsiteY2519" fmla="*/ 4656649 h 6634795"/>
              <a:gd name="connsiteX2520" fmla="*/ 9967210 w 11989919"/>
              <a:gd name="connsiteY2520" fmla="*/ 4656649 h 6634795"/>
              <a:gd name="connsiteX2521" fmla="*/ 10003786 w 11989919"/>
              <a:gd name="connsiteY2521" fmla="*/ 4693225 h 6634795"/>
              <a:gd name="connsiteX2522" fmla="*/ 9967210 w 11989919"/>
              <a:gd name="connsiteY2522" fmla="*/ 4729801 h 6634795"/>
              <a:gd name="connsiteX2523" fmla="*/ 9930634 w 11989919"/>
              <a:gd name="connsiteY2523" fmla="*/ 4693225 h 6634795"/>
              <a:gd name="connsiteX2524" fmla="*/ 9967210 w 11989919"/>
              <a:gd name="connsiteY2524" fmla="*/ 4656649 h 6634795"/>
              <a:gd name="connsiteX2525" fmla="*/ 9746529 w 11989919"/>
              <a:gd name="connsiteY2525" fmla="*/ 4656649 h 6634795"/>
              <a:gd name="connsiteX2526" fmla="*/ 9783105 w 11989919"/>
              <a:gd name="connsiteY2526" fmla="*/ 4693225 h 6634795"/>
              <a:gd name="connsiteX2527" fmla="*/ 9746529 w 11989919"/>
              <a:gd name="connsiteY2527" fmla="*/ 4729801 h 6634795"/>
              <a:gd name="connsiteX2528" fmla="*/ 9709953 w 11989919"/>
              <a:gd name="connsiteY2528" fmla="*/ 4693225 h 6634795"/>
              <a:gd name="connsiteX2529" fmla="*/ 9746529 w 11989919"/>
              <a:gd name="connsiteY2529" fmla="*/ 4656649 h 6634795"/>
              <a:gd name="connsiteX2530" fmla="*/ 9525848 w 11989919"/>
              <a:gd name="connsiteY2530" fmla="*/ 4656649 h 6634795"/>
              <a:gd name="connsiteX2531" fmla="*/ 9562424 w 11989919"/>
              <a:gd name="connsiteY2531" fmla="*/ 4693225 h 6634795"/>
              <a:gd name="connsiteX2532" fmla="*/ 9525848 w 11989919"/>
              <a:gd name="connsiteY2532" fmla="*/ 4729801 h 6634795"/>
              <a:gd name="connsiteX2533" fmla="*/ 9489272 w 11989919"/>
              <a:gd name="connsiteY2533" fmla="*/ 4693225 h 6634795"/>
              <a:gd name="connsiteX2534" fmla="*/ 9525848 w 11989919"/>
              <a:gd name="connsiteY2534" fmla="*/ 4656649 h 6634795"/>
              <a:gd name="connsiteX2535" fmla="*/ 9305167 w 11989919"/>
              <a:gd name="connsiteY2535" fmla="*/ 4656649 h 6634795"/>
              <a:gd name="connsiteX2536" fmla="*/ 9341743 w 11989919"/>
              <a:gd name="connsiteY2536" fmla="*/ 4693225 h 6634795"/>
              <a:gd name="connsiteX2537" fmla="*/ 9305167 w 11989919"/>
              <a:gd name="connsiteY2537" fmla="*/ 4729801 h 6634795"/>
              <a:gd name="connsiteX2538" fmla="*/ 9268591 w 11989919"/>
              <a:gd name="connsiteY2538" fmla="*/ 4693225 h 6634795"/>
              <a:gd name="connsiteX2539" fmla="*/ 9305167 w 11989919"/>
              <a:gd name="connsiteY2539" fmla="*/ 4656649 h 6634795"/>
              <a:gd name="connsiteX2540" fmla="*/ 9084486 w 11989919"/>
              <a:gd name="connsiteY2540" fmla="*/ 4656649 h 6634795"/>
              <a:gd name="connsiteX2541" fmla="*/ 9121062 w 11989919"/>
              <a:gd name="connsiteY2541" fmla="*/ 4693225 h 6634795"/>
              <a:gd name="connsiteX2542" fmla="*/ 9084486 w 11989919"/>
              <a:gd name="connsiteY2542" fmla="*/ 4729801 h 6634795"/>
              <a:gd name="connsiteX2543" fmla="*/ 9047910 w 11989919"/>
              <a:gd name="connsiteY2543" fmla="*/ 4693225 h 6634795"/>
              <a:gd name="connsiteX2544" fmla="*/ 9084486 w 11989919"/>
              <a:gd name="connsiteY2544" fmla="*/ 4656649 h 6634795"/>
              <a:gd name="connsiteX2545" fmla="*/ 8863805 w 11989919"/>
              <a:gd name="connsiteY2545" fmla="*/ 4656649 h 6634795"/>
              <a:gd name="connsiteX2546" fmla="*/ 8900381 w 11989919"/>
              <a:gd name="connsiteY2546" fmla="*/ 4693225 h 6634795"/>
              <a:gd name="connsiteX2547" fmla="*/ 8863805 w 11989919"/>
              <a:gd name="connsiteY2547" fmla="*/ 4729801 h 6634795"/>
              <a:gd name="connsiteX2548" fmla="*/ 8827229 w 11989919"/>
              <a:gd name="connsiteY2548" fmla="*/ 4693225 h 6634795"/>
              <a:gd name="connsiteX2549" fmla="*/ 8863805 w 11989919"/>
              <a:gd name="connsiteY2549" fmla="*/ 4656649 h 6634795"/>
              <a:gd name="connsiteX2550" fmla="*/ 8643124 w 11989919"/>
              <a:gd name="connsiteY2550" fmla="*/ 4656649 h 6634795"/>
              <a:gd name="connsiteX2551" fmla="*/ 8679700 w 11989919"/>
              <a:gd name="connsiteY2551" fmla="*/ 4693225 h 6634795"/>
              <a:gd name="connsiteX2552" fmla="*/ 8643124 w 11989919"/>
              <a:gd name="connsiteY2552" fmla="*/ 4729801 h 6634795"/>
              <a:gd name="connsiteX2553" fmla="*/ 8606548 w 11989919"/>
              <a:gd name="connsiteY2553" fmla="*/ 4693225 h 6634795"/>
              <a:gd name="connsiteX2554" fmla="*/ 8643124 w 11989919"/>
              <a:gd name="connsiteY2554" fmla="*/ 4656649 h 6634795"/>
              <a:gd name="connsiteX2555" fmla="*/ 8422443 w 11989919"/>
              <a:gd name="connsiteY2555" fmla="*/ 4656649 h 6634795"/>
              <a:gd name="connsiteX2556" fmla="*/ 8459019 w 11989919"/>
              <a:gd name="connsiteY2556" fmla="*/ 4693225 h 6634795"/>
              <a:gd name="connsiteX2557" fmla="*/ 8422443 w 11989919"/>
              <a:gd name="connsiteY2557" fmla="*/ 4729801 h 6634795"/>
              <a:gd name="connsiteX2558" fmla="*/ 8385867 w 11989919"/>
              <a:gd name="connsiteY2558" fmla="*/ 4693225 h 6634795"/>
              <a:gd name="connsiteX2559" fmla="*/ 8422443 w 11989919"/>
              <a:gd name="connsiteY2559" fmla="*/ 4656649 h 6634795"/>
              <a:gd name="connsiteX2560" fmla="*/ 8201762 w 11989919"/>
              <a:gd name="connsiteY2560" fmla="*/ 4656649 h 6634795"/>
              <a:gd name="connsiteX2561" fmla="*/ 8238338 w 11989919"/>
              <a:gd name="connsiteY2561" fmla="*/ 4693225 h 6634795"/>
              <a:gd name="connsiteX2562" fmla="*/ 8201762 w 11989919"/>
              <a:gd name="connsiteY2562" fmla="*/ 4729801 h 6634795"/>
              <a:gd name="connsiteX2563" fmla="*/ 8165186 w 11989919"/>
              <a:gd name="connsiteY2563" fmla="*/ 4693225 h 6634795"/>
              <a:gd name="connsiteX2564" fmla="*/ 8201762 w 11989919"/>
              <a:gd name="connsiteY2564" fmla="*/ 4656649 h 6634795"/>
              <a:gd name="connsiteX2565" fmla="*/ 7981081 w 11989919"/>
              <a:gd name="connsiteY2565" fmla="*/ 4656649 h 6634795"/>
              <a:gd name="connsiteX2566" fmla="*/ 8017657 w 11989919"/>
              <a:gd name="connsiteY2566" fmla="*/ 4693225 h 6634795"/>
              <a:gd name="connsiteX2567" fmla="*/ 7981081 w 11989919"/>
              <a:gd name="connsiteY2567" fmla="*/ 4729801 h 6634795"/>
              <a:gd name="connsiteX2568" fmla="*/ 7944505 w 11989919"/>
              <a:gd name="connsiteY2568" fmla="*/ 4693225 h 6634795"/>
              <a:gd name="connsiteX2569" fmla="*/ 7981081 w 11989919"/>
              <a:gd name="connsiteY2569" fmla="*/ 4656649 h 6634795"/>
              <a:gd name="connsiteX2570" fmla="*/ 7760400 w 11989919"/>
              <a:gd name="connsiteY2570" fmla="*/ 4656649 h 6634795"/>
              <a:gd name="connsiteX2571" fmla="*/ 7796976 w 11989919"/>
              <a:gd name="connsiteY2571" fmla="*/ 4693225 h 6634795"/>
              <a:gd name="connsiteX2572" fmla="*/ 7760400 w 11989919"/>
              <a:gd name="connsiteY2572" fmla="*/ 4729801 h 6634795"/>
              <a:gd name="connsiteX2573" fmla="*/ 7723824 w 11989919"/>
              <a:gd name="connsiteY2573" fmla="*/ 4693225 h 6634795"/>
              <a:gd name="connsiteX2574" fmla="*/ 7760400 w 11989919"/>
              <a:gd name="connsiteY2574" fmla="*/ 4656649 h 6634795"/>
              <a:gd name="connsiteX2575" fmla="*/ 7539719 w 11989919"/>
              <a:gd name="connsiteY2575" fmla="*/ 4656649 h 6634795"/>
              <a:gd name="connsiteX2576" fmla="*/ 7576295 w 11989919"/>
              <a:gd name="connsiteY2576" fmla="*/ 4693225 h 6634795"/>
              <a:gd name="connsiteX2577" fmla="*/ 7539719 w 11989919"/>
              <a:gd name="connsiteY2577" fmla="*/ 4729801 h 6634795"/>
              <a:gd name="connsiteX2578" fmla="*/ 7503143 w 11989919"/>
              <a:gd name="connsiteY2578" fmla="*/ 4693225 h 6634795"/>
              <a:gd name="connsiteX2579" fmla="*/ 7539719 w 11989919"/>
              <a:gd name="connsiteY2579" fmla="*/ 4656649 h 6634795"/>
              <a:gd name="connsiteX2580" fmla="*/ 7319038 w 11989919"/>
              <a:gd name="connsiteY2580" fmla="*/ 4656649 h 6634795"/>
              <a:gd name="connsiteX2581" fmla="*/ 7355614 w 11989919"/>
              <a:gd name="connsiteY2581" fmla="*/ 4693225 h 6634795"/>
              <a:gd name="connsiteX2582" fmla="*/ 7319038 w 11989919"/>
              <a:gd name="connsiteY2582" fmla="*/ 4729801 h 6634795"/>
              <a:gd name="connsiteX2583" fmla="*/ 7282462 w 11989919"/>
              <a:gd name="connsiteY2583" fmla="*/ 4693225 h 6634795"/>
              <a:gd name="connsiteX2584" fmla="*/ 7319038 w 11989919"/>
              <a:gd name="connsiteY2584" fmla="*/ 4656649 h 6634795"/>
              <a:gd name="connsiteX2585" fmla="*/ 7098357 w 11989919"/>
              <a:gd name="connsiteY2585" fmla="*/ 4656649 h 6634795"/>
              <a:gd name="connsiteX2586" fmla="*/ 7134933 w 11989919"/>
              <a:gd name="connsiteY2586" fmla="*/ 4693225 h 6634795"/>
              <a:gd name="connsiteX2587" fmla="*/ 7098357 w 11989919"/>
              <a:gd name="connsiteY2587" fmla="*/ 4729801 h 6634795"/>
              <a:gd name="connsiteX2588" fmla="*/ 7061781 w 11989919"/>
              <a:gd name="connsiteY2588" fmla="*/ 4693225 h 6634795"/>
              <a:gd name="connsiteX2589" fmla="*/ 7098357 w 11989919"/>
              <a:gd name="connsiteY2589" fmla="*/ 4656649 h 6634795"/>
              <a:gd name="connsiteX2590" fmla="*/ 6877676 w 11989919"/>
              <a:gd name="connsiteY2590" fmla="*/ 4656649 h 6634795"/>
              <a:gd name="connsiteX2591" fmla="*/ 6914252 w 11989919"/>
              <a:gd name="connsiteY2591" fmla="*/ 4693225 h 6634795"/>
              <a:gd name="connsiteX2592" fmla="*/ 6877676 w 11989919"/>
              <a:gd name="connsiteY2592" fmla="*/ 4729801 h 6634795"/>
              <a:gd name="connsiteX2593" fmla="*/ 6841100 w 11989919"/>
              <a:gd name="connsiteY2593" fmla="*/ 4693225 h 6634795"/>
              <a:gd name="connsiteX2594" fmla="*/ 6877676 w 11989919"/>
              <a:gd name="connsiteY2594" fmla="*/ 4656649 h 6634795"/>
              <a:gd name="connsiteX2595" fmla="*/ 6656995 w 11989919"/>
              <a:gd name="connsiteY2595" fmla="*/ 4656649 h 6634795"/>
              <a:gd name="connsiteX2596" fmla="*/ 6693571 w 11989919"/>
              <a:gd name="connsiteY2596" fmla="*/ 4693225 h 6634795"/>
              <a:gd name="connsiteX2597" fmla="*/ 6656995 w 11989919"/>
              <a:gd name="connsiteY2597" fmla="*/ 4729801 h 6634795"/>
              <a:gd name="connsiteX2598" fmla="*/ 6620419 w 11989919"/>
              <a:gd name="connsiteY2598" fmla="*/ 4693225 h 6634795"/>
              <a:gd name="connsiteX2599" fmla="*/ 6656995 w 11989919"/>
              <a:gd name="connsiteY2599" fmla="*/ 4656649 h 6634795"/>
              <a:gd name="connsiteX2600" fmla="*/ 6436314 w 11989919"/>
              <a:gd name="connsiteY2600" fmla="*/ 4656649 h 6634795"/>
              <a:gd name="connsiteX2601" fmla="*/ 6472890 w 11989919"/>
              <a:gd name="connsiteY2601" fmla="*/ 4693225 h 6634795"/>
              <a:gd name="connsiteX2602" fmla="*/ 6436314 w 11989919"/>
              <a:gd name="connsiteY2602" fmla="*/ 4729801 h 6634795"/>
              <a:gd name="connsiteX2603" fmla="*/ 6399738 w 11989919"/>
              <a:gd name="connsiteY2603" fmla="*/ 4693225 h 6634795"/>
              <a:gd name="connsiteX2604" fmla="*/ 6436314 w 11989919"/>
              <a:gd name="connsiteY2604" fmla="*/ 4656649 h 6634795"/>
              <a:gd name="connsiteX2605" fmla="*/ 6215633 w 11989919"/>
              <a:gd name="connsiteY2605" fmla="*/ 4656649 h 6634795"/>
              <a:gd name="connsiteX2606" fmla="*/ 6252209 w 11989919"/>
              <a:gd name="connsiteY2606" fmla="*/ 4693225 h 6634795"/>
              <a:gd name="connsiteX2607" fmla="*/ 6215633 w 11989919"/>
              <a:gd name="connsiteY2607" fmla="*/ 4729801 h 6634795"/>
              <a:gd name="connsiteX2608" fmla="*/ 6179057 w 11989919"/>
              <a:gd name="connsiteY2608" fmla="*/ 4693225 h 6634795"/>
              <a:gd name="connsiteX2609" fmla="*/ 6215633 w 11989919"/>
              <a:gd name="connsiteY2609" fmla="*/ 4656649 h 6634795"/>
              <a:gd name="connsiteX2610" fmla="*/ 5994952 w 11989919"/>
              <a:gd name="connsiteY2610" fmla="*/ 4656649 h 6634795"/>
              <a:gd name="connsiteX2611" fmla="*/ 6031528 w 11989919"/>
              <a:gd name="connsiteY2611" fmla="*/ 4693225 h 6634795"/>
              <a:gd name="connsiteX2612" fmla="*/ 5994952 w 11989919"/>
              <a:gd name="connsiteY2612" fmla="*/ 4729801 h 6634795"/>
              <a:gd name="connsiteX2613" fmla="*/ 5958376 w 11989919"/>
              <a:gd name="connsiteY2613" fmla="*/ 4693225 h 6634795"/>
              <a:gd name="connsiteX2614" fmla="*/ 5994952 w 11989919"/>
              <a:gd name="connsiteY2614" fmla="*/ 4656649 h 6634795"/>
              <a:gd name="connsiteX2615" fmla="*/ 5774272 w 11989919"/>
              <a:gd name="connsiteY2615" fmla="*/ 4656649 h 6634795"/>
              <a:gd name="connsiteX2616" fmla="*/ 5810848 w 11989919"/>
              <a:gd name="connsiteY2616" fmla="*/ 4693225 h 6634795"/>
              <a:gd name="connsiteX2617" fmla="*/ 5774272 w 11989919"/>
              <a:gd name="connsiteY2617" fmla="*/ 4729801 h 6634795"/>
              <a:gd name="connsiteX2618" fmla="*/ 5737697 w 11989919"/>
              <a:gd name="connsiteY2618" fmla="*/ 4693225 h 6634795"/>
              <a:gd name="connsiteX2619" fmla="*/ 5774272 w 11989919"/>
              <a:gd name="connsiteY2619" fmla="*/ 4656649 h 6634795"/>
              <a:gd name="connsiteX2620" fmla="*/ 5553593 w 11989919"/>
              <a:gd name="connsiteY2620" fmla="*/ 4656649 h 6634795"/>
              <a:gd name="connsiteX2621" fmla="*/ 5590169 w 11989919"/>
              <a:gd name="connsiteY2621" fmla="*/ 4693225 h 6634795"/>
              <a:gd name="connsiteX2622" fmla="*/ 5553593 w 11989919"/>
              <a:gd name="connsiteY2622" fmla="*/ 4729801 h 6634795"/>
              <a:gd name="connsiteX2623" fmla="*/ 5517018 w 11989919"/>
              <a:gd name="connsiteY2623" fmla="*/ 4693225 h 6634795"/>
              <a:gd name="connsiteX2624" fmla="*/ 5553593 w 11989919"/>
              <a:gd name="connsiteY2624" fmla="*/ 4656649 h 6634795"/>
              <a:gd name="connsiteX2625" fmla="*/ 5332913 w 11989919"/>
              <a:gd name="connsiteY2625" fmla="*/ 4656649 h 6634795"/>
              <a:gd name="connsiteX2626" fmla="*/ 5369490 w 11989919"/>
              <a:gd name="connsiteY2626" fmla="*/ 4693225 h 6634795"/>
              <a:gd name="connsiteX2627" fmla="*/ 5332913 w 11989919"/>
              <a:gd name="connsiteY2627" fmla="*/ 4729801 h 6634795"/>
              <a:gd name="connsiteX2628" fmla="*/ 5296337 w 11989919"/>
              <a:gd name="connsiteY2628" fmla="*/ 4693225 h 6634795"/>
              <a:gd name="connsiteX2629" fmla="*/ 5332913 w 11989919"/>
              <a:gd name="connsiteY2629" fmla="*/ 4656649 h 6634795"/>
              <a:gd name="connsiteX2630" fmla="*/ 5112230 w 11989919"/>
              <a:gd name="connsiteY2630" fmla="*/ 4656649 h 6634795"/>
              <a:gd name="connsiteX2631" fmla="*/ 5148807 w 11989919"/>
              <a:gd name="connsiteY2631" fmla="*/ 4693225 h 6634795"/>
              <a:gd name="connsiteX2632" fmla="*/ 5112230 w 11989919"/>
              <a:gd name="connsiteY2632" fmla="*/ 4729801 h 6634795"/>
              <a:gd name="connsiteX2633" fmla="*/ 5075655 w 11989919"/>
              <a:gd name="connsiteY2633" fmla="*/ 4693225 h 6634795"/>
              <a:gd name="connsiteX2634" fmla="*/ 5112230 w 11989919"/>
              <a:gd name="connsiteY2634" fmla="*/ 4656649 h 6634795"/>
              <a:gd name="connsiteX2635" fmla="*/ 4891552 w 11989919"/>
              <a:gd name="connsiteY2635" fmla="*/ 4656649 h 6634795"/>
              <a:gd name="connsiteX2636" fmla="*/ 4928127 w 11989919"/>
              <a:gd name="connsiteY2636" fmla="*/ 4693225 h 6634795"/>
              <a:gd name="connsiteX2637" fmla="*/ 4891552 w 11989919"/>
              <a:gd name="connsiteY2637" fmla="*/ 4729801 h 6634795"/>
              <a:gd name="connsiteX2638" fmla="*/ 4854975 w 11989919"/>
              <a:gd name="connsiteY2638" fmla="*/ 4693225 h 6634795"/>
              <a:gd name="connsiteX2639" fmla="*/ 4891552 w 11989919"/>
              <a:gd name="connsiteY2639" fmla="*/ 4656649 h 6634795"/>
              <a:gd name="connsiteX2640" fmla="*/ 4670871 w 11989919"/>
              <a:gd name="connsiteY2640" fmla="*/ 4656649 h 6634795"/>
              <a:gd name="connsiteX2641" fmla="*/ 4707447 w 11989919"/>
              <a:gd name="connsiteY2641" fmla="*/ 4693225 h 6634795"/>
              <a:gd name="connsiteX2642" fmla="*/ 4670871 w 11989919"/>
              <a:gd name="connsiteY2642" fmla="*/ 4729801 h 6634795"/>
              <a:gd name="connsiteX2643" fmla="*/ 4634295 w 11989919"/>
              <a:gd name="connsiteY2643" fmla="*/ 4693225 h 6634795"/>
              <a:gd name="connsiteX2644" fmla="*/ 4670871 w 11989919"/>
              <a:gd name="connsiteY2644" fmla="*/ 4656649 h 6634795"/>
              <a:gd name="connsiteX2645" fmla="*/ 4450188 w 11989919"/>
              <a:gd name="connsiteY2645" fmla="*/ 4656649 h 6634795"/>
              <a:gd name="connsiteX2646" fmla="*/ 4486764 w 11989919"/>
              <a:gd name="connsiteY2646" fmla="*/ 4693225 h 6634795"/>
              <a:gd name="connsiteX2647" fmla="*/ 4450188 w 11989919"/>
              <a:gd name="connsiteY2647" fmla="*/ 4729801 h 6634795"/>
              <a:gd name="connsiteX2648" fmla="*/ 4413613 w 11989919"/>
              <a:gd name="connsiteY2648" fmla="*/ 4693225 h 6634795"/>
              <a:gd name="connsiteX2649" fmla="*/ 4450188 w 11989919"/>
              <a:gd name="connsiteY2649" fmla="*/ 4656649 h 6634795"/>
              <a:gd name="connsiteX2650" fmla="*/ 4229507 w 11989919"/>
              <a:gd name="connsiteY2650" fmla="*/ 4656649 h 6634795"/>
              <a:gd name="connsiteX2651" fmla="*/ 4266084 w 11989919"/>
              <a:gd name="connsiteY2651" fmla="*/ 4693225 h 6634795"/>
              <a:gd name="connsiteX2652" fmla="*/ 4229507 w 11989919"/>
              <a:gd name="connsiteY2652" fmla="*/ 4729801 h 6634795"/>
              <a:gd name="connsiteX2653" fmla="*/ 4192931 w 11989919"/>
              <a:gd name="connsiteY2653" fmla="*/ 4693225 h 6634795"/>
              <a:gd name="connsiteX2654" fmla="*/ 4229507 w 11989919"/>
              <a:gd name="connsiteY2654" fmla="*/ 4656649 h 6634795"/>
              <a:gd name="connsiteX2655" fmla="*/ 4008847 w 11989919"/>
              <a:gd name="connsiteY2655" fmla="*/ 4656649 h 6634795"/>
              <a:gd name="connsiteX2656" fmla="*/ 4045426 w 11989919"/>
              <a:gd name="connsiteY2656" fmla="*/ 4693225 h 6634795"/>
              <a:gd name="connsiteX2657" fmla="*/ 4008847 w 11989919"/>
              <a:gd name="connsiteY2657" fmla="*/ 4729801 h 6634795"/>
              <a:gd name="connsiteX2658" fmla="*/ 3972267 w 11989919"/>
              <a:gd name="connsiteY2658" fmla="*/ 4693225 h 6634795"/>
              <a:gd name="connsiteX2659" fmla="*/ 4008847 w 11989919"/>
              <a:gd name="connsiteY2659" fmla="*/ 4656649 h 6634795"/>
              <a:gd name="connsiteX2660" fmla="*/ 3788165 w 11989919"/>
              <a:gd name="connsiteY2660" fmla="*/ 4656649 h 6634795"/>
              <a:gd name="connsiteX2661" fmla="*/ 3824738 w 11989919"/>
              <a:gd name="connsiteY2661" fmla="*/ 4693225 h 6634795"/>
              <a:gd name="connsiteX2662" fmla="*/ 3788165 w 11989919"/>
              <a:gd name="connsiteY2662" fmla="*/ 4729801 h 6634795"/>
              <a:gd name="connsiteX2663" fmla="*/ 3751588 w 11989919"/>
              <a:gd name="connsiteY2663" fmla="*/ 4693225 h 6634795"/>
              <a:gd name="connsiteX2664" fmla="*/ 3788165 w 11989919"/>
              <a:gd name="connsiteY2664" fmla="*/ 4656649 h 6634795"/>
              <a:gd name="connsiteX2665" fmla="*/ 3567479 w 11989919"/>
              <a:gd name="connsiteY2665" fmla="*/ 4656649 h 6634795"/>
              <a:gd name="connsiteX2666" fmla="*/ 3604051 w 11989919"/>
              <a:gd name="connsiteY2666" fmla="*/ 4693225 h 6634795"/>
              <a:gd name="connsiteX2667" fmla="*/ 3567479 w 11989919"/>
              <a:gd name="connsiteY2667" fmla="*/ 4729801 h 6634795"/>
              <a:gd name="connsiteX2668" fmla="*/ 3530901 w 11989919"/>
              <a:gd name="connsiteY2668" fmla="*/ 4693225 h 6634795"/>
              <a:gd name="connsiteX2669" fmla="*/ 3567479 w 11989919"/>
              <a:gd name="connsiteY2669" fmla="*/ 4656649 h 6634795"/>
              <a:gd name="connsiteX2670" fmla="*/ 3346801 w 11989919"/>
              <a:gd name="connsiteY2670" fmla="*/ 4656649 h 6634795"/>
              <a:gd name="connsiteX2671" fmla="*/ 3383375 w 11989919"/>
              <a:gd name="connsiteY2671" fmla="*/ 4693225 h 6634795"/>
              <a:gd name="connsiteX2672" fmla="*/ 3346801 w 11989919"/>
              <a:gd name="connsiteY2672" fmla="*/ 4729801 h 6634795"/>
              <a:gd name="connsiteX2673" fmla="*/ 3310228 w 11989919"/>
              <a:gd name="connsiteY2673" fmla="*/ 4693225 h 6634795"/>
              <a:gd name="connsiteX2674" fmla="*/ 3346801 w 11989919"/>
              <a:gd name="connsiteY2674" fmla="*/ 4656649 h 6634795"/>
              <a:gd name="connsiteX2675" fmla="*/ 3126126 w 11989919"/>
              <a:gd name="connsiteY2675" fmla="*/ 4656649 h 6634795"/>
              <a:gd name="connsiteX2676" fmla="*/ 3162696 w 11989919"/>
              <a:gd name="connsiteY2676" fmla="*/ 4693225 h 6634795"/>
              <a:gd name="connsiteX2677" fmla="*/ 3126126 w 11989919"/>
              <a:gd name="connsiteY2677" fmla="*/ 4729801 h 6634795"/>
              <a:gd name="connsiteX2678" fmla="*/ 3089541 w 11989919"/>
              <a:gd name="connsiteY2678" fmla="*/ 4693225 h 6634795"/>
              <a:gd name="connsiteX2679" fmla="*/ 3126126 w 11989919"/>
              <a:gd name="connsiteY2679" fmla="*/ 4656649 h 6634795"/>
              <a:gd name="connsiteX2680" fmla="*/ 2905436 w 11989919"/>
              <a:gd name="connsiteY2680" fmla="*/ 4656649 h 6634795"/>
              <a:gd name="connsiteX2681" fmla="*/ 2942013 w 11989919"/>
              <a:gd name="connsiteY2681" fmla="*/ 4693225 h 6634795"/>
              <a:gd name="connsiteX2682" fmla="*/ 2905436 w 11989919"/>
              <a:gd name="connsiteY2682" fmla="*/ 4729801 h 6634795"/>
              <a:gd name="connsiteX2683" fmla="*/ 2868866 w 11989919"/>
              <a:gd name="connsiteY2683" fmla="*/ 4693225 h 6634795"/>
              <a:gd name="connsiteX2684" fmla="*/ 2905436 w 11989919"/>
              <a:gd name="connsiteY2684" fmla="*/ 4656649 h 6634795"/>
              <a:gd name="connsiteX2685" fmla="*/ 2684758 w 11989919"/>
              <a:gd name="connsiteY2685" fmla="*/ 4656649 h 6634795"/>
              <a:gd name="connsiteX2686" fmla="*/ 2721329 w 11989919"/>
              <a:gd name="connsiteY2686" fmla="*/ 4693225 h 6634795"/>
              <a:gd name="connsiteX2687" fmla="*/ 2684758 w 11989919"/>
              <a:gd name="connsiteY2687" fmla="*/ 4729801 h 6634795"/>
              <a:gd name="connsiteX2688" fmla="*/ 2648177 w 11989919"/>
              <a:gd name="connsiteY2688" fmla="*/ 4693225 h 6634795"/>
              <a:gd name="connsiteX2689" fmla="*/ 2684758 w 11989919"/>
              <a:gd name="connsiteY2689" fmla="*/ 4656649 h 6634795"/>
              <a:gd name="connsiteX2690" fmla="*/ 2464071 w 11989919"/>
              <a:gd name="connsiteY2690" fmla="*/ 4656649 h 6634795"/>
              <a:gd name="connsiteX2691" fmla="*/ 2500650 w 11989919"/>
              <a:gd name="connsiteY2691" fmla="*/ 4693225 h 6634795"/>
              <a:gd name="connsiteX2692" fmla="*/ 2464071 w 11989919"/>
              <a:gd name="connsiteY2692" fmla="*/ 4729801 h 6634795"/>
              <a:gd name="connsiteX2693" fmla="*/ 2427500 w 11989919"/>
              <a:gd name="connsiteY2693" fmla="*/ 4693225 h 6634795"/>
              <a:gd name="connsiteX2694" fmla="*/ 2464071 w 11989919"/>
              <a:gd name="connsiteY2694" fmla="*/ 4656649 h 6634795"/>
              <a:gd name="connsiteX2695" fmla="*/ 2243393 w 11989919"/>
              <a:gd name="connsiteY2695" fmla="*/ 4656649 h 6634795"/>
              <a:gd name="connsiteX2696" fmla="*/ 2279972 w 11989919"/>
              <a:gd name="connsiteY2696" fmla="*/ 4693225 h 6634795"/>
              <a:gd name="connsiteX2697" fmla="*/ 2243393 w 11989919"/>
              <a:gd name="connsiteY2697" fmla="*/ 4729801 h 6634795"/>
              <a:gd name="connsiteX2698" fmla="*/ 2206817 w 11989919"/>
              <a:gd name="connsiteY2698" fmla="*/ 4693225 h 6634795"/>
              <a:gd name="connsiteX2699" fmla="*/ 2243393 w 11989919"/>
              <a:gd name="connsiteY2699" fmla="*/ 4656649 h 6634795"/>
              <a:gd name="connsiteX2700" fmla="*/ 2022713 w 11989919"/>
              <a:gd name="connsiteY2700" fmla="*/ 4656649 h 6634795"/>
              <a:gd name="connsiteX2701" fmla="*/ 2059288 w 11989919"/>
              <a:gd name="connsiteY2701" fmla="*/ 4693225 h 6634795"/>
              <a:gd name="connsiteX2702" fmla="*/ 2022713 w 11989919"/>
              <a:gd name="connsiteY2702" fmla="*/ 4729801 h 6634795"/>
              <a:gd name="connsiteX2703" fmla="*/ 1986177 w 11989919"/>
              <a:gd name="connsiteY2703" fmla="*/ 4693225 h 6634795"/>
              <a:gd name="connsiteX2704" fmla="*/ 2022713 w 11989919"/>
              <a:gd name="connsiteY2704" fmla="*/ 4656649 h 6634795"/>
              <a:gd name="connsiteX2705" fmla="*/ 1802067 w 11989919"/>
              <a:gd name="connsiteY2705" fmla="*/ 4656649 h 6634795"/>
              <a:gd name="connsiteX2706" fmla="*/ 1838642 w 11989919"/>
              <a:gd name="connsiteY2706" fmla="*/ 4693225 h 6634795"/>
              <a:gd name="connsiteX2707" fmla="*/ 1802067 w 11989919"/>
              <a:gd name="connsiteY2707" fmla="*/ 4729801 h 6634795"/>
              <a:gd name="connsiteX2708" fmla="*/ 1765491 w 11989919"/>
              <a:gd name="connsiteY2708" fmla="*/ 4693225 h 6634795"/>
              <a:gd name="connsiteX2709" fmla="*/ 1802067 w 11989919"/>
              <a:gd name="connsiteY2709" fmla="*/ 4656649 h 6634795"/>
              <a:gd name="connsiteX2710" fmla="*/ 1581381 w 11989919"/>
              <a:gd name="connsiteY2710" fmla="*/ 4656649 h 6634795"/>
              <a:gd name="connsiteX2711" fmla="*/ 1617957 w 11989919"/>
              <a:gd name="connsiteY2711" fmla="*/ 4693225 h 6634795"/>
              <a:gd name="connsiteX2712" fmla="*/ 1581381 w 11989919"/>
              <a:gd name="connsiteY2712" fmla="*/ 4729801 h 6634795"/>
              <a:gd name="connsiteX2713" fmla="*/ 1544805 w 11989919"/>
              <a:gd name="connsiteY2713" fmla="*/ 4693225 h 6634795"/>
              <a:gd name="connsiteX2714" fmla="*/ 1581381 w 11989919"/>
              <a:gd name="connsiteY2714" fmla="*/ 4656649 h 6634795"/>
              <a:gd name="connsiteX2715" fmla="*/ 1360695 w 11989919"/>
              <a:gd name="connsiteY2715" fmla="*/ 4656649 h 6634795"/>
              <a:gd name="connsiteX2716" fmla="*/ 1397271 w 11989919"/>
              <a:gd name="connsiteY2716" fmla="*/ 4693225 h 6634795"/>
              <a:gd name="connsiteX2717" fmla="*/ 1360695 w 11989919"/>
              <a:gd name="connsiteY2717" fmla="*/ 4729801 h 6634795"/>
              <a:gd name="connsiteX2718" fmla="*/ 1324119 w 11989919"/>
              <a:gd name="connsiteY2718" fmla="*/ 4693225 h 6634795"/>
              <a:gd name="connsiteX2719" fmla="*/ 1360695 w 11989919"/>
              <a:gd name="connsiteY2719" fmla="*/ 4656649 h 6634795"/>
              <a:gd name="connsiteX2720" fmla="*/ 1140010 w 11989919"/>
              <a:gd name="connsiteY2720" fmla="*/ 4656649 h 6634795"/>
              <a:gd name="connsiteX2721" fmla="*/ 1176585 w 11989919"/>
              <a:gd name="connsiteY2721" fmla="*/ 4693225 h 6634795"/>
              <a:gd name="connsiteX2722" fmla="*/ 1140010 w 11989919"/>
              <a:gd name="connsiteY2722" fmla="*/ 4729801 h 6634795"/>
              <a:gd name="connsiteX2723" fmla="*/ 1103434 w 11989919"/>
              <a:gd name="connsiteY2723" fmla="*/ 4693225 h 6634795"/>
              <a:gd name="connsiteX2724" fmla="*/ 1140010 w 11989919"/>
              <a:gd name="connsiteY2724" fmla="*/ 4656649 h 6634795"/>
              <a:gd name="connsiteX2725" fmla="*/ 919323 w 11989919"/>
              <a:gd name="connsiteY2725" fmla="*/ 4656649 h 6634795"/>
              <a:gd name="connsiteX2726" fmla="*/ 955899 w 11989919"/>
              <a:gd name="connsiteY2726" fmla="*/ 4693225 h 6634795"/>
              <a:gd name="connsiteX2727" fmla="*/ 919323 w 11989919"/>
              <a:gd name="connsiteY2727" fmla="*/ 4729801 h 6634795"/>
              <a:gd name="connsiteX2728" fmla="*/ 882747 w 11989919"/>
              <a:gd name="connsiteY2728" fmla="*/ 4693225 h 6634795"/>
              <a:gd name="connsiteX2729" fmla="*/ 919323 w 11989919"/>
              <a:gd name="connsiteY2729" fmla="*/ 4656649 h 6634795"/>
              <a:gd name="connsiteX2730" fmla="*/ 698637 w 11989919"/>
              <a:gd name="connsiteY2730" fmla="*/ 4656649 h 6634795"/>
              <a:gd name="connsiteX2731" fmla="*/ 735213 w 11989919"/>
              <a:gd name="connsiteY2731" fmla="*/ 4693225 h 6634795"/>
              <a:gd name="connsiteX2732" fmla="*/ 698637 w 11989919"/>
              <a:gd name="connsiteY2732" fmla="*/ 4729801 h 6634795"/>
              <a:gd name="connsiteX2733" fmla="*/ 662061 w 11989919"/>
              <a:gd name="connsiteY2733" fmla="*/ 4693225 h 6634795"/>
              <a:gd name="connsiteX2734" fmla="*/ 698637 w 11989919"/>
              <a:gd name="connsiteY2734" fmla="*/ 4656649 h 6634795"/>
              <a:gd name="connsiteX2735" fmla="*/ 477951 w 11989919"/>
              <a:gd name="connsiteY2735" fmla="*/ 4656649 h 6634795"/>
              <a:gd name="connsiteX2736" fmla="*/ 514527 w 11989919"/>
              <a:gd name="connsiteY2736" fmla="*/ 4693225 h 6634795"/>
              <a:gd name="connsiteX2737" fmla="*/ 477951 w 11989919"/>
              <a:gd name="connsiteY2737" fmla="*/ 4729801 h 6634795"/>
              <a:gd name="connsiteX2738" fmla="*/ 441375 w 11989919"/>
              <a:gd name="connsiteY2738" fmla="*/ 4693225 h 6634795"/>
              <a:gd name="connsiteX2739" fmla="*/ 477951 w 11989919"/>
              <a:gd name="connsiteY2739" fmla="*/ 4656649 h 6634795"/>
              <a:gd name="connsiteX2740" fmla="*/ 257264 w 11989919"/>
              <a:gd name="connsiteY2740" fmla="*/ 4656649 h 6634795"/>
              <a:gd name="connsiteX2741" fmla="*/ 293840 w 11989919"/>
              <a:gd name="connsiteY2741" fmla="*/ 4693225 h 6634795"/>
              <a:gd name="connsiteX2742" fmla="*/ 257264 w 11989919"/>
              <a:gd name="connsiteY2742" fmla="*/ 4729801 h 6634795"/>
              <a:gd name="connsiteX2743" fmla="*/ 220688 w 11989919"/>
              <a:gd name="connsiteY2743" fmla="*/ 4693225 h 6634795"/>
              <a:gd name="connsiteX2744" fmla="*/ 257264 w 11989919"/>
              <a:gd name="connsiteY2744" fmla="*/ 4656649 h 6634795"/>
              <a:gd name="connsiteX2745" fmla="*/ 36578 w 11989919"/>
              <a:gd name="connsiteY2745" fmla="*/ 4656649 h 6634795"/>
              <a:gd name="connsiteX2746" fmla="*/ 73154 w 11989919"/>
              <a:gd name="connsiteY2746" fmla="*/ 4693225 h 6634795"/>
              <a:gd name="connsiteX2747" fmla="*/ 36578 w 11989919"/>
              <a:gd name="connsiteY2747" fmla="*/ 4729801 h 6634795"/>
              <a:gd name="connsiteX2748" fmla="*/ 2 w 11989919"/>
              <a:gd name="connsiteY2748" fmla="*/ 4693225 h 6634795"/>
              <a:gd name="connsiteX2749" fmla="*/ 36578 w 11989919"/>
              <a:gd name="connsiteY2749" fmla="*/ 4656649 h 6634795"/>
              <a:gd name="connsiteX2750" fmla="*/ 11953343 w 11989919"/>
              <a:gd name="connsiteY2750" fmla="*/ 4444983 h 6634795"/>
              <a:gd name="connsiteX2751" fmla="*/ 11989919 w 11989919"/>
              <a:gd name="connsiteY2751" fmla="*/ 4481559 h 6634795"/>
              <a:gd name="connsiteX2752" fmla="*/ 11953343 w 11989919"/>
              <a:gd name="connsiteY2752" fmla="*/ 4518135 h 6634795"/>
              <a:gd name="connsiteX2753" fmla="*/ 11916767 w 11989919"/>
              <a:gd name="connsiteY2753" fmla="*/ 4481559 h 6634795"/>
              <a:gd name="connsiteX2754" fmla="*/ 11953343 w 11989919"/>
              <a:gd name="connsiteY2754" fmla="*/ 4444983 h 6634795"/>
              <a:gd name="connsiteX2755" fmla="*/ 11732658 w 11989919"/>
              <a:gd name="connsiteY2755" fmla="*/ 4444983 h 6634795"/>
              <a:gd name="connsiteX2756" fmla="*/ 11769234 w 11989919"/>
              <a:gd name="connsiteY2756" fmla="*/ 4481559 h 6634795"/>
              <a:gd name="connsiteX2757" fmla="*/ 11732658 w 11989919"/>
              <a:gd name="connsiteY2757" fmla="*/ 4518135 h 6634795"/>
              <a:gd name="connsiteX2758" fmla="*/ 11696082 w 11989919"/>
              <a:gd name="connsiteY2758" fmla="*/ 4481559 h 6634795"/>
              <a:gd name="connsiteX2759" fmla="*/ 11732658 w 11989919"/>
              <a:gd name="connsiteY2759" fmla="*/ 4444983 h 6634795"/>
              <a:gd name="connsiteX2760" fmla="*/ 11511977 w 11989919"/>
              <a:gd name="connsiteY2760" fmla="*/ 4444983 h 6634795"/>
              <a:gd name="connsiteX2761" fmla="*/ 11548553 w 11989919"/>
              <a:gd name="connsiteY2761" fmla="*/ 4481559 h 6634795"/>
              <a:gd name="connsiteX2762" fmla="*/ 11511977 w 11989919"/>
              <a:gd name="connsiteY2762" fmla="*/ 4518135 h 6634795"/>
              <a:gd name="connsiteX2763" fmla="*/ 11475401 w 11989919"/>
              <a:gd name="connsiteY2763" fmla="*/ 4481559 h 6634795"/>
              <a:gd name="connsiteX2764" fmla="*/ 11511977 w 11989919"/>
              <a:gd name="connsiteY2764" fmla="*/ 4444983 h 6634795"/>
              <a:gd name="connsiteX2765" fmla="*/ 11291296 w 11989919"/>
              <a:gd name="connsiteY2765" fmla="*/ 4444983 h 6634795"/>
              <a:gd name="connsiteX2766" fmla="*/ 11327872 w 11989919"/>
              <a:gd name="connsiteY2766" fmla="*/ 4481559 h 6634795"/>
              <a:gd name="connsiteX2767" fmla="*/ 11291296 w 11989919"/>
              <a:gd name="connsiteY2767" fmla="*/ 4518135 h 6634795"/>
              <a:gd name="connsiteX2768" fmla="*/ 11254720 w 11989919"/>
              <a:gd name="connsiteY2768" fmla="*/ 4481559 h 6634795"/>
              <a:gd name="connsiteX2769" fmla="*/ 11291296 w 11989919"/>
              <a:gd name="connsiteY2769" fmla="*/ 4444983 h 6634795"/>
              <a:gd name="connsiteX2770" fmla="*/ 11070615 w 11989919"/>
              <a:gd name="connsiteY2770" fmla="*/ 4444983 h 6634795"/>
              <a:gd name="connsiteX2771" fmla="*/ 11107191 w 11989919"/>
              <a:gd name="connsiteY2771" fmla="*/ 4481559 h 6634795"/>
              <a:gd name="connsiteX2772" fmla="*/ 11070615 w 11989919"/>
              <a:gd name="connsiteY2772" fmla="*/ 4518135 h 6634795"/>
              <a:gd name="connsiteX2773" fmla="*/ 11034039 w 11989919"/>
              <a:gd name="connsiteY2773" fmla="*/ 4481559 h 6634795"/>
              <a:gd name="connsiteX2774" fmla="*/ 11070615 w 11989919"/>
              <a:gd name="connsiteY2774" fmla="*/ 4444983 h 6634795"/>
              <a:gd name="connsiteX2775" fmla="*/ 10849934 w 11989919"/>
              <a:gd name="connsiteY2775" fmla="*/ 4444983 h 6634795"/>
              <a:gd name="connsiteX2776" fmla="*/ 10886510 w 11989919"/>
              <a:gd name="connsiteY2776" fmla="*/ 4481559 h 6634795"/>
              <a:gd name="connsiteX2777" fmla="*/ 10849934 w 11989919"/>
              <a:gd name="connsiteY2777" fmla="*/ 4518135 h 6634795"/>
              <a:gd name="connsiteX2778" fmla="*/ 10813358 w 11989919"/>
              <a:gd name="connsiteY2778" fmla="*/ 4481559 h 6634795"/>
              <a:gd name="connsiteX2779" fmla="*/ 10849934 w 11989919"/>
              <a:gd name="connsiteY2779" fmla="*/ 4444983 h 6634795"/>
              <a:gd name="connsiteX2780" fmla="*/ 10629253 w 11989919"/>
              <a:gd name="connsiteY2780" fmla="*/ 4444983 h 6634795"/>
              <a:gd name="connsiteX2781" fmla="*/ 10665829 w 11989919"/>
              <a:gd name="connsiteY2781" fmla="*/ 4481559 h 6634795"/>
              <a:gd name="connsiteX2782" fmla="*/ 10629253 w 11989919"/>
              <a:gd name="connsiteY2782" fmla="*/ 4518135 h 6634795"/>
              <a:gd name="connsiteX2783" fmla="*/ 10592677 w 11989919"/>
              <a:gd name="connsiteY2783" fmla="*/ 4481559 h 6634795"/>
              <a:gd name="connsiteX2784" fmla="*/ 10629253 w 11989919"/>
              <a:gd name="connsiteY2784" fmla="*/ 4444983 h 6634795"/>
              <a:gd name="connsiteX2785" fmla="*/ 10408572 w 11989919"/>
              <a:gd name="connsiteY2785" fmla="*/ 4444983 h 6634795"/>
              <a:gd name="connsiteX2786" fmla="*/ 10445148 w 11989919"/>
              <a:gd name="connsiteY2786" fmla="*/ 4481559 h 6634795"/>
              <a:gd name="connsiteX2787" fmla="*/ 10408572 w 11989919"/>
              <a:gd name="connsiteY2787" fmla="*/ 4518135 h 6634795"/>
              <a:gd name="connsiteX2788" fmla="*/ 10371996 w 11989919"/>
              <a:gd name="connsiteY2788" fmla="*/ 4481559 h 6634795"/>
              <a:gd name="connsiteX2789" fmla="*/ 10408572 w 11989919"/>
              <a:gd name="connsiteY2789" fmla="*/ 4444983 h 6634795"/>
              <a:gd name="connsiteX2790" fmla="*/ 10187891 w 11989919"/>
              <a:gd name="connsiteY2790" fmla="*/ 4444983 h 6634795"/>
              <a:gd name="connsiteX2791" fmla="*/ 10224467 w 11989919"/>
              <a:gd name="connsiteY2791" fmla="*/ 4481559 h 6634795"/>
              <a:gd name="connsiteX2792" fmla="*/ 10187891 w 11989919"/>
              <a:gd name="connsiteY2792" fmla="*/ 4518135 h 6634795"/>
              <a:gd name="connsiteX2793" fmla="*/ 10151315 w 11989919"/>
              <a:gd name="connsiteY2793" fmla="*/ 4481559 h 6634795"/>
              <a:gd name="connsiteX2794" fmla="*/ 10187891 w 11989919"/>
              <a:gd name="connsiteY2794" fmla="*/ 4444983 h 6634795"/>
              <a:gd name="connsiteX2795" fmla="*/ 9967210 w 11989919"/>
              <a:gd name="connsiteY2795" fmla="*/ 4444983 h 6634795"/>
              <a:gd name="connsiteX2796" fmla="*/ 10003786 w 11989919"/>
              <a:gd name="connsiteY2796" fmla="*/ 4481559 h 6634795"/>
              <a:gd name="connsiteX2797" fmla="*/ 9967210 w 11989919"/>
              <a:gd name="connsiteY2797" fmla="*/ 4518135 h 6634795"/>
              <a:gd name="connsiteX2798" fmla="*/ 9930634 w 11989919"/>
              <a:gd name="connsiteY2798" fmla="*/ 4481559 h 6634795"/>
              <a:gd name="connsiteX2799" fmla="*/ 9967210 w 11989919"/>
              <a:gd name="connsiteY2799" fmla="*/ 4444983 h 6634795"/>
              <a:gd name="connsiteX2800" fmla="*/ 9746529 w 11989919"/>
              <a:gd name="connsiteY2800" fmla="*/ 4444983 h 6634795"/>
              <a:gd name="connsiteX2801" fmla="*/ 9783105 w 11989919"/>
              <a:gd name="connsiteY2801" fmla="*/ 4481559 h 6634795"/>
              <a:gd name="connsiteX2802" fmla="*/ 9746529 w 11989919"/>
              <a:gd name="connsiteY2802" fmla="*/ 4518135 h 6634795"/>
              <a:gd name="connsiteX2803" fmla="*/ 9709953 w 11989919"/>
              <a:gd name="connsiteY2803" fmla="*/ 4481559 h 6634795"/>
              <a:gd name="connsiteX2804" fmla="*/ 9746529 w 11989919"/>
              <a:gd name="connsiteY2804" fmla="*/ 4444983 h 6634795"/>
              <a:gd name="connsiteX2805" fmla="*/ 9525848 w 11989919"/>
              <a:gd name="connsiteY2805" fmla="*/ 4444983 h 6634795"/>
              <a:gd name="connsiteX2806" fmla="*/ 9562424 w 11989919"/>
              <a:gd name="connsiteY2806" fmla="*/ 4481559 h 6634795"/>
              <a:gd name="connsiteX2807" fmla="*/ 9525848 w 11989919"/>
              <a:gd name="connsiteY2807" fmla="*/ 4518135 h 6634795"/>
              <a:gd name="connsiteX2808" fmla="*/ 9489272 w 11989919"/>
              <a:gd name="connsiteY2808" fmla="*/ 4481559 h 6634795"/>
              <a:gd name="connsiteX2809" fmla="*/ 9525848 w 11989919"/>
              <a:gd name="connsiteY2809" fmla="*/ 4444983 h 6634795"/>
              <a:gd name="connsiteX2810" fmla="*/ 9305167 w 11989919"/>
              <a:gd name="connsiteY2810" fmla="*/ 4444983 h 6634795"/>
              <a:gd name="connsiteX2811" fmla="*/ 9341743 w 11989919"/>
              <a:gd name="connsiteY2811" fmla="*/ 4481559 h 6634795"/>
              <a:gd name="connsiteX2812" fmla="*/ 9305167 w 11989919"/>
              <a:gd name="connsiteY2812" fmla="*/ 4518135 h 6634795"/>
              <a:gd name="connsiteX2813" fmla="*/ 9268591 w 11989919"/>
              <a:gd name="connsiteY2813" fmla="*/ 4481559 h 6634795"/>
              <a:gd name="connsiteX2814" fmla="*/ 9305167 w 11989919"/>
              <a:gd name="connsiteY2814" fmla="*/ 4444983 h 6634795"/>
              <a:gd name="connsiteX2815" fmla="*/ 9084486 w 11989919"/>
              <a:gd name="connsiteY2815" fmla="*/ 4444983 h 6634795"/>
              <a:gd name="connsiteX2816" fmla="*/ 9121062 w 11989919"/>
              <a:gd name="connsiteY2816" fmla="*/ 4481559 h 6634795"/>
              <a:gd name="connsiteX2817" fmla="*/ 9084486 w 11989919"/>
              <a:gd name="connsiteY2817" fmla="*/ 4518135 h 6634795"/>
              <a:gd name="connsiteX2818" fmla="*/ 9047910 w 11989919"/>
              <a:gd name="connsiteY2818" fmla="*/ 4481559 h 6634795"/>
              <a:gd name="connsiteX2819" fmla="*/ 9084486 w 11989919"/>
              <a:gd name="connsiteY2819" fmla="*/ 4444983 h 6634795"/>
              <a:gd name="connsiteX2820" fmla="*/ 8863805 w 11989919"/>
              <a:gd name="connsiteY2820" fmla="*/ 4444983 h 6634795"/>
              <a:gd name="connsiteX2821" fmla="*/ 8900381 w 11989919"/>
              <a:gd name="connsiteY2821" fmla="*/ 4481559 h 6634795"/>
              <a:gd name="connsiteX2822" fmla="*/ 8863805 w 11989919"/>
              <a:gd name="connsiteY2822" fmla="*/ 4518135 h 6634795"/>
              <a:gd name="connsiteX2823" fmla="*/ 8827229 w 11989919"/>
              <a:gd name="connsiteY2823" fmla="*/ 4481559 h 6634795"/>
              <a:gd name="connsiteX2824" fmla="*/ 8863805 w 11989919"/>
              <a:gd name="connsiteY2824" fmla="*/ 4444983 h 6634795"/>
              <a:gd name="connsiteX2825" fmla="*/ 8643124 w 11989919"/>
              <a:gd name="connsiteY2825" fmla="*/ 4444983 h 6634795"/>
              <a:gd name="connsiteX2826" fmla="*/ 8679700 w 11989919"/>
              <a:gd name="connsiteY2826" fmla="*/ 4481559 h 6634795"/>
              <a:gd name="connsiteX2827" fmla="*/ 8643124 w 11989919"/>
              <a:gd name="connsiteY2827" fmla="*/ 4518135 h 6634795"/>
              <a:gd name="connsiteX2828" fmla="*/ 8606548 w 11989919"/>
              <a:gd name="connsiteY2828" fmla="*/ 4481559 h 6634795"/>
              <a:gd name="connsiteX2829" fmla="*/ 8643124 w 11989919"/>
              <a:gd name="connsiteY2829" fmla="*/ 4444983 h 6634795"/>
              <a:gd name="connsiteX2830" fmla="*/ 8422443 w 11989919"/>
              <a:gd name="connsiteY2830" fmla="*/ 4444983 h 6634795"/>
              <a:gd name="connsiteX2831" fmla="*/ 8459019 w 11989919"/>
              <a:gd name="connsiteY2831" fmla="*/ 4481559 h 6634795"/>
              <a:gd name="connsiteX2832" fmla="*/ 8422443 w 11989919"/>
              <a:gd name="connsiteY2832" fmla="*/ 4518135 h 6634795"/>
              <a:gd name="connsiteX2833" fmla="*/ 8385867 w 11989919"/>
              <a:gd name="connsiteY2833" fmla="*/ 4481559 h 6634795"/>
              <a:gd name="connsiteX2834" fmla="*/ 8422443 w 11989919"/>
              <a:gd name="connsiteY2834" fmla="*/ 4444983 h 6634795"/>
              <a:gd name="connsiteX2835" fmla="*/ 8201762 w 11989919"/>
              <a:gd name="connsiteY2835" fmla="*/ 4444983 h 6634795"/>
              <a:gd name="connsiteX2836" fmla="*/ 8238338 w 11989919"/>
              <a:gd name="connsiteY2836" fmla="*/ 4481559 h 6634795"/>
              <a:gd name="connsiteX2837" fmla="*/ 8201762 w 11989919"/>
              <a:gd name="connsiteY2837" fmla="*/ 4518135 h 6634795"/>
              <a:gd name="connsiteX2838" fmla="*/ 8165186 w 11989919"/>
              <a:gd name="connsiteY2838" fmla="*/ 4481559 h 6634795"/>
              <a:gd name="connsiteX2839" fmla="*/ 8201762 w 11989919"/>
              <a:gd name="connsiteY2839" fmla="*/ 4444983 h 6634795"/>
              <a:gd name="connsiteX2840" fmla="*/ 7981081 w 11989919"/>
              <a:gd name="connsiteY2840" fmla="*/ 4444983 h 6634795"/>
              <a:gd name="connsiteX2841" fmla="*/ 8017657 w 11989919"/>
              <a:gd name="connsiteY2841" fmla="*/ 4481559 h 6634795"/>
              <a:gd name="connsiteX2842" fmla="*/ 7981081 w 11989919"/>
              <a:gd name="connsiteY2842" fmla="*/ 4518135 h 6634795"/>
              <a:gd name="connsiteX2843" fmla="*/ 7944505 w 11989919"/>
              <a:gd name="connsiteY2843" fmla="*/ 4481559 h 6634795"/>
              <a:gd name="connsiteX2844" fmla="*/ 7981081 w 11989919"/>
              <a:gd name="connsiteY2844" fmla="*/ 4444983 h 6634795"/>
              <a:gd name="connsiteX2845" fmla="*/ 7760400 w 11989919"/>
              <a:gd name="connsiteY2845" fmla="*/ 4444983 h 6634795"/>
              <a:gd name="connsiteX2846" fmla="*/ 7796976 w 11989919"/>
              <a:gd name="connsiteY2846" fmla="*/ 4481559 h 6634795"/>
              <a:gd name="connsiteX2847" fmla="*/ 7760400 w 11989919"/>
              <a:gd name="connsiteY2847" fmla="*/ 4518135 h 6634795"/>
              <a:gd name="connsiteX2848" fmla="*/ 7723824 w 11989919"/>
              <a:gd name="connsiteY2848" fmla="*/ 4481559 h 6634795"/>
              <a:gd name="connsiteX2849" fmla="*/ 7760400 w 11989919"/>
              <a:gd name="connsiteY2849" fmla="*/ 4444983 h 6634795"/>
              <a:gd name="connsiteX2850" fmla="*/ 7539719 w 11989919"/>
              <a:gd name="connsiteY2850" fmla="*/ 4444983 h 6634795"/>
              <a:gd name="connsiteX2851" fmla="*/ 7576295 w 11989919"/>
              <a:gd name="connsiteY2851" fmla="*/ 4481559 h 6634795"/>
              <a:gd name="connsiteX2852" fmla="*/ 7539719 w 11989919"/>
              <a:gd name="connsiteY2852" fmla="*/ 4518135 h 6634795"/>
              <a:gd name="connsiteX2853" fmla="*/ 7503143 w 11989919"/>
              <a:gd name="connsiteY2853" fmla="*/ 4481559 h 6634795"/>
              <a:gd name="connsiteX2854" fmla="*/ 7539719 w 11989919"/>
              <a:gd name="connsiteY2854" fmla="*/ 4444983 h 6634795"/>
              <a:gd name="connsiteX2855" fmla="*/ 7319038 w 11989919"/>
              <a:gd name="connsiteY2855" fmla="*/ 4444983 h 6634795"/>
              <a:gd name="connsiteX2856" fmla="*/ 7355614 w 11989919"/>
              <a:gd name="connsiteY2856" fmla="*/ 4481559 h 6634795"/>
              <a:gd name="connsiteX2857" fmla="*/ 7319038 w 11989919"/>
              <a:gd name="connsiteY2857" fmla="*/ 4518135 h 6634795"/>
              <a:gd name="connsiteX2858" fmla="*/ 7282462 w 11989919"/>
              <a:gd name="connsiteY2858" fmla="*/ 4481559 h 6634795"/>
              <a:gd name="connsiteX2859" fmla="*/ 7319038 w 11989919"/>
              <a:gd name="connsiteY2859" fmla="*/ 4444983 h 6634795"/>
              <a:gd name="connsiteX2860" fmla="*/ 7098357 w 11989919"/>
              <a:gd name="connsiteY2860" fmla="*/ 4444983 h 6634795"/>
              <a:gd name="connsiteX2861" fmla="*/ 7134933 w 11989919"/>
              <a:gd name="connsiteY2861" fmla="*/ 4481559 h 6634795"/>
              <a:gd name="connsiteX2862" fmla="*/ 7098357 w 11989919"/>
              <a:gd name="connsiteY2862" fmla="*/ 4518135 h 6634795"/>
              <a:gd name="connsiteX2863" fmla="*/ 7061781 w 11989919"/>
              <a:gd name="connsiteY2863" fmla="*/ 4481559 h 6634795"/>
              <a:gd name="connsiteX2864" fmla="*/ 7098357 w 11989919"/>
              <a:gd name="connsiteY2864" fmla="*/ 4444983 h 6634795"/>
              <a:gd name="connsiteX2865" fmla="*/ 6877676 w 11989919"/>
              <a:gd name="connsiteY2865" fmla="*/ 4444983 h 6634795"/>
              <a:gd name="connsiteX2866" fmla="*/ 6914252 w 11989919"/>
              <a:gd name="connsiteY2866" fmla="*/ 4481559 h 6634795"/>
              <a:gd name="connsiteX2867" fmla="*/ 6877676 w 11989919"/>
              <a:gd name="connsiteY2867" fmla="*/ 4518135 h 6634795"/>
              <a:gd name="connsiteX2868" fmla="*/ 6841100 w 11989919"/>
              <a:gd name="connsiteY2868" fmla="*/ 4481559 h 6634795"/>
              <a:gd name="connsiteX2869" fmla="*/ 6877676 w 11989919"/>
              <a:gd name="connsiteY2869" fmla="*/ 4444983 h 6634795"/>
              <a:gd name="connsiteX2870" fmla="*/ 6656995 w 11989919"/>
              <a:gd name="connsiteY2870" fmla="*/ 4444983 h 6634795"/>
              <a:gd name="connsiteX2871" fmla="*/ 6693571 w 11989919"/>
              <a:gd name="connsiteY2871" fmla="*/ 4481559 h 6634795"/>
              <a:gd name="connsiteX2872" fmla="*/ 6656995 w 11989919"/>
              <a:gd name="connsiteY2872" fmla="*/ 4518135 h 6634795"/>
              <a:gd name="connsiteX2873" fmla="*/ 6620419 w 11989919"/>
              <a:gd name="connsiteY2873" fmla="*/ 4481559 h 6634795"/>
              <a:gd name="connsiteX2874" fmla="*/ 6656995 w 11989919"/>
              <a:gd name="connsiteY2874" fmla="*/ 4444983 h 6634795"/>
              <a:gd name="connsiteX2875" fmla="*/ 6436314 w 11989919"/>
              <a:gd name="connsiteY2875" fmla="*/ 4444983 h 6634795"/>
              <a:gd name="connsiteX2876" fmla="*/ 6472890 w 11989919"/>
              <a:gd name="connsiteY2876" fmla="*/ 4481559 h 6634795"/>
              <a:gd name="connsiteX2877" fmla="*/ 6436314 w 11989919"/>
              <a:gd name="connsiteY2877" fmla="*/ 4518135 h 6634795"/>
              <a:gd name="connsiteX2878" fmla="*/ 6399738 w 11989919"/>
              <a:gd name="connsiteY2878" fmla="*/ 4481559 h 6634795"/>
              <a:gd name="connsiteX2879" fmla="*/ 6436314 w 11989919"/>
              <a:gd name="connsiteY2879" fmla="*/ 4444983 h 6634795"/>
              <a:gd name="connsiteX2880" fmla="*/ 6215633 w 11989919"/>
              <a:gd name="connsiteY2880" fmla="*/ 4444983 h 6634795"/>
              <a:gd name="connsiteX2881" fmla="*/ 6252209 w 11989919"/>
              <a:gd name="connsiteY2881" fmla="*/ 4481559 h 6634795"/>
              <a:gd name="connsiteX2882" fmla="*/ 6215633 w 11989919"/>
              <a:gd name="connsiteY2882" fmla="*/ 4518135 h 6634795"/>
              <a:gd name="connsiteX2883" fmla="*/ 6179057 w 11989919"/>
              <a:gd name="connsiteY2883" fmla="*/ 4481559 h 6634795"/>
              <a:gd name="connsiteX2884" fmla="*/ 6215633 w 11989919"/>
              <a:gd name="connsiteY2884" fmla="*/ 4444983 h 6634795"/>
              <a:gd name="connsiteX2885" fmla="*/ 5994952 w 11989919"/>
              <a:gd name="connsiteY2885" fmla="*/ 4444983 h 6634795"/>
              <a:gd name="connsiteX2886" fmla="*/ 6031528 w 11989919"/>
              <a:gd name="connsiteY2886" fmla="*/ 4481559 h 6634795"/>
              <a:gd name="connsiteX2887" fmla="*/ 5994952 w 11989919"/>
              <a:gd name="connsiteY2887" fmla="*/ 4518135 h 6634795"/>
              <a:gd name="connsiteX2888" fmla="*/ 5958376 w 11989919"/>
              <a:gd name="connsiteY2888" fmla="*/ 4481559 h 6634795"/>
              <a:gd name="connsiteX2889" fmla="*/ 5994952 w 11989919"/>
              <a:gd name="connsiteY2889" fmla="*/ 4444983 h 6634795"/>
              <a:gd name="connsiteX2890" fmla="*/ 5774272 w 11989919"/>
              <a:gd name="connsiteY2890" fmla="*/ 4444983 h 6634795"/>
              <a:gd name="connsiteX2891" fmla="*/ 5810848 w 11989919"/>
              <a:gd name="connsiteY2891" fmla="*/ 4481559 h 6634795"/>
              <a:gd name="connsiteX2892" fmla="*/ 5774272 w 11989919"/>
              <a:gd name="connsiteY2892" fmla="*/ 4518135 h 6634795"/>
              <a:gd name="connsiteX2893" fmla="*/ 5737697 w 11989919"/>
              <a:gd name="connsiteY2893" fmla="*/ 4481559 h 6634795"/>
              <a:gd name="connsiteX2894" fmla="*/ 5774272 w 11989919"/>
              <a:gd name="connsiteY2894" fmla="*/ 4444983 h 6634795"/>
              <a:gd name="connsiteX2895" fmla="*/ 5553593 w 11989919"/>
              <a:gd name="connsiteY2895" fmla="*/ 4444983 h 6634795"/>
              <a:gd name="connsiteX2896" fmla="*/ 5590169 w 11989919"/>
              <a:gd name="connsiteY2896" fmla="*/ 4481559 h 6634795"/>
              <a:gd name="connsiteX2897" fmla="*/ 5553593 w 11989919"/>
              <a:gd name="connsiteY2897" fmla="*/ 4518135 h 6634795"/>
              <a:gd name="connsiteX2898" fmla="*/ 5517018 w 11989919"/>
              <a:gd name="connsiteY2898" fmla="*/ 4481559 h 6634795"/>
              <a:gd name="connsiteX2899" fmla="*/ 5553593 w 11989919"/>
              <a:gd name="connsiteY2899" fmla="*/ 4444983 h 6634795"/>
              <a:gd name="connsiteX2900" fmla="*/ 5332913 w 11989919"/>
              <a:gd name="connsiteY2900" fmla="*/ 4444983 h 6634795"/>
              <a:gd name="connsiteX2901" fmla="*/ 5369490 w 11989919"/>
              <a:gd name="connsiteY2901" fmla="*/ 4481559 h 6634795"/>
              <a:gd name="connsiteX2902" fmla="*/ 5332913 w 11989919"/>
              <a:gd name="connsiteY2902" fmla="*/ 4518135 h 6634795"/>
              <a:gd name="connsiteX2903" fmla="*/ 5296337 w 11989919"/>
              <a:gd name="connsiteY2903" fmla="*/ 4481559 h 6634795"/>
              <a:gd name="connsiteX2904" fmla="*/ 5332913 w 11989919"/>
              <a:gd name="connsiteY2904" fmla="*/ 4444983 h 6634795"/>
              <a:gd name="connsiteX2905" fmla="*/ 5112230 w 11989919"/>
              <a:gd name="connsiteY2905" fmla="*/ 4444983 h 6634795"/>
              <a:gd name="connsiteX2906" fmla="*/ 5148807 w 11989919"/>
              <a:gd name="connsiteY2906" fmla="*/ 4481559 h 6634795"/>
              <a:gd name="connsiteX2907" fmla="*/ 5112230 w 11989919"/>
              <a:gd name="connsiteY2907" fmla="*/ 4518135 h 6634795"/>
              <a:gd name="connsiteX2908" fmla="*/ 5075655 w 11989919"/>
              <a:gd name="connsiteY2908" fmla="*/ 4481559 h 6634795"/>
              <a:gd name="connsiteX2909" fmla="*/ 5112230 w 11989919"/>
              <a:gd name="connsiteY2909" fmla="*/ 4444983 h 6634795"/>
              <a:gd name="connsiteX2910" fmla="*/ 4891552 w 11989919"/>
              <a:gd name="connsiteY2910" fmla="*/ 4444983 h 6634795"/>
              <a:gd name="connsiteX2911" fmla="*/ 4928127 w 11989919"/>
              <a:gd name="connsiteY2911" fmla="*/ 4481559 h 6634795"/>
              <a:gd name="connsiteX2912" fmla="*/ 4891552 w 11989919"/>
              <a:gd name="connsiteY2912" fmla="*/ 4518135 h 6634795"/>
              <a:gd name="connsiteX2913" fmla="*/ 4854975 w 11989919"/>
              <a:gd name="connsiteY2913" fmla="*/ 4481559 h 6634795"/>
              <a:gd name="connsiteX2914" fmla="*/ 4891552 w 11989919"/>
              <a:gd name="connsiteY2914" fmla="*/ 4444983 h 6634795"/>
              <a:gd name="connsiteX2915" fmla="*/ 4670871 w 11989919"/>
              <a:gd name="connsiteY2915" fmla="*/ 4444983 h 6634795"/>
              <a:gd name="connsiteX2916" fmla="*/ 4707447 w 11989919"/>
              <a:gd name="connsiteY2916" fmla="*/ 4481559 h 6634795"/>
              <a:gd name="connsiteX2917" fmla="*/ 4670871 w 11989919"/>
              <a:gd name="connsiteY2917" fmla="*/ 4518135 h 6634795"/>
              <a:gd name="connsiteX2918" fmla="*/ 4634295 w 11989919"/>
              <a:gd name="connsiteY2918" fmla="*/ 4481559 h 6634795"/>
              <a:gd name="connsiteX2919" fmla="*/ 4670871 w 11989919"/>
              <a:gd name="connsiteY2919" fmla="*/ 4444983 h 6634795"/>
              <a:gd name="connsiteX2920" fmla="*/ 4450188 w 11989919"/>
              <a:gd name="connsiteY2920" fmla="*/ 4444983 h 6634795"/>
              <a:gd name="connsiteX2921" fmla="*/ 4486764 w 11989919"/>
              <a:gd name="connsiteY2921" fmla="*/ 4481559 h 6634795"/>
              <a:gd name="connsiteX2922" fmla="*/ 4450188 w 11989919"/>
              <a:gd name="connsiteY2922" fmla="*/ 4518135 h 6634795"/>
              <a:gd name="connsiteX2923" fmla="*/ 4413613 w 11989919"/>
              <a:gd name="connsiteY2923" fmla="*/ 4481559 h 6634795"/>
              <a:gd name="connsiteX2924" fmla="*/ 4450188 w 11989919"/>
              <a:gd name="connsiteY2924" fmla="*/ 4444983 h 6634795"/>
              <a:gd name="connsiteX2925" fmla="*/ 4229507 w 11989919"/>
              <a:gd name="connsiteY2925" fmla="*/ 4444983 h 6634795"/>
              <a:gd name="connsiteX2926" fmla="*/ 4266084 w 11989919"/>
              <a:gd name="connsiteY2926" fmla="*/ 4481559 h 6634795"/>
              <a:gd name="connsiteX2927" fmla="*/ 4229507 w 11989919"/>
              <a:gd name="connsiteY2927" fmla="*/ 4518135 h 6634795"/>
              <a:gd name="connsiteX2928" fmla="*/ 4192931 w 11989919"/>
              <a:gd name="connsiteY2928" fmla="*/ 4481559 h 6634795"/>
              <a:gd name="connsiteX2929" fmla="*/ 4229507 w 11989919"/>
              <a:gd name="connsiteY2929" fmla="*/ 4444983 h 6634795"/>
              <a:gd name="connsiteX2930" fmla="*/ 4008847 w 11989919"/>
              <a:gd name="connsiteY2930" fmla="*/ 4444983 h 6634795"/>
              <a:gd name="connsiteX2931" fmla="*/ 4045426 w 11989919"/>
              <a:gd name="connsiteY2931" fmla="*/ 4481559 h 6634795"/>
              <a:gd name="connsiteX2932" fmla="*/ 4008847 w 11989919"/>
              <a:gd name="connsiteY2932" fmla="*/ 4518135 h 6634795"/>
              <a:gd name="connsiteX2933" fmla="*/ 3972267 w 11989919"/>
              <a:gd name="connsiteY2933" fmla="*/ 4481559 h 6634795"/>
              <a:gd name="connsiteX2934" fmla="*/ 4008847 w 11989919"/>
              <a:gd name="connsiteY2934" fmla="*/ 4444983 h 6634795"/>
              <a:gd name="connsiteX2935" fmla="*/ 3788165 w 11989919"/>
              <a:gd name="connsiteY2935" fmla="*/ 4444983 h 6634795"/>
              <a:gd name="connsiteX2936" fmla="*/ 3824738 w 11989919"/>
              <a:gd name="connsiteY2936" fmla="*/ 4481559 h 6634795"/>
              <a:gd name="connsiteX2937" fmla="*/ 3788165 w 11989919"/>
              <a:gd name="connsiteY2937" fmla="*/ 4518135 h 6634795"/>
              <a:gd name="connsiteX2938" fmla="*/ 3751588 w 11989919"/>
              <a:gd name="connsiteY2938" fmla="*/ 4481559 h 6634795"/>
              <a:gd name="connsiteX2939" fmla="*/ 3788165 w 11989919"/>
              <a:gd name="connsiteY2939" fmla="*/ 4444983 h 6634795"/>
              <a:gd name="connsiteX2940" fmla="*/ 3567479 w 11989919"/>
              <a:gd name="connsiteY2940" fmla="*/ 4444983 h 6634795"/>
              <a:gd name="connsiteX2941" fmla="*/ 3604051 w 11989919"/>
              <a:gd name="connsiteY2941" fmla="*/ 4481559 h 6634795"/>
              <a:gd name="connsiteX2942" fmla="*/ 3567479 w 11989919"/>
              <a:gd name="connsiteY2942" fmla="*/ 4518135 h 6634795"/>
              <a:gd name="connsiteX2943" fmla="*/ 3530901 w 11989919"/>
              <a:gd name="connsiteY2943" fmla="*/ 4481559 h 6634795"/>
              <a:gd name="connsiteX2944" fmla="*/ 3567479 w 11989919"/>
              <a:gd name="connsiteY2944" fmla="*/ 4444983 h 6634795"/>
              <a:gd name="connsiteX2945" fmla="*/ 3346801 w 11989919"/>
              <a:gd name="connsiteY2945" fmla="*/ 4444983 h 6634795"/>
              <a:gd name="connsiteX2946" fmla="*/ 3383375 w 11989919"/>
              <a:gd name="connsiteY2946" fmla="*/ 4481559 h 6634795"/>
              <a:gd name="connsiteX2947" fmla="*/ 3346801 w 11989919"/>
              <a:gd name="connsiteY2947" fmla="*/ 4518135 h 6634795"/>
              <a:gd name="connsiteX2948" fmla="*/ 3310228 w 11989919"/>
              <a:gd name="connsiteY2948" fmla="*/ 4481559 h 6634795"/>
              <a:gd name="connsiteX2949" fmla="*/ 3346801 w 11989919"/>
              <a:gd name="connsiteY2949" fmla="*/ 4444983 h 6634795"/>
              <a:gd name="connsiteX2950" fmla="*/ 3126126 w 11989919"/>
              <a:gd name="connsiteY2950" fmla="*/ 4444983 h 6634795"/>
              <a:gd name="connsiteX2951" fmla="*/ 3162696 w 11989919"/>
              <a:gd name="connsiteY2951" fmla="*/ 4481559 h 6634795"/>
              <a:gd name="connsiteX2952" fmla="*/ 3126126 w 11989919"/>
              <a:gd name="connsiteY2952" fmla="*/ 4518135 h 6634795"/>
              <a:gd name="connsiteX2953" fmla="*/ 3089541 w 11989919"/>
              <a:gd name="connsiteY2953" fmla="*/ 4481559 h 6634795"/>
              <a:gd name="connsiteX2954" fmla="*/ 3126126 w 11989919"/>
              <a:gd name="connsiteY2954" fmla="*/ 4444983 h 6634795"/>
              <a:gd name="connsiteX2955" fmla="*/ 2905436 w 11989919"/>
              <a:gd name="connsiteY2955" fmla="*/ 4444983 h 6634795"/>
              <a:gd name="connsiteX2956" fmla="*/ 2942013 w 11989919"/>
              <a:gd name="connsiteY2956" fmla="*/ 4481559 h 6634795"/>
              <a:gd name="connsiteX2957" fmla="*/ 2905436 w 11989919"/>
              <a:gd name="connsiteY2957" fmla="*/ 4518135 h 6634795"/>
              <a:gd name="connsiteX2958" fmla="*/ 2868866 w 11989919"/>
              <a:gd name="connsiteY2958" fmla="*/ 4481559 h 6634795"/>
              <a:gd name="connsiteX2959" fmla="*/ 2905436 w 11989919"/>
              <a:gd name="connsiteY2959" fmla="*/ 4444983 h 6634795"/>
              <a:gd name="connsiteX2960" fmla="*/ 2684758 w 11989919"/>
              <a:gd name="connsiteY2960" fmla="*/ 4444983 h 6634795"/>
              <a:gd name="connsiteX2961" fmla="*/ 2721329 w 11989919"/>
              <a:gd name="connsiteY2961" fmla="*/ 4481559 h 6634795"/>
              <a:gd name="connsiteX2962" fmla="*/ 2684758 w 11989919"/>
              <a:gd name="connsiteY2962" fmla="*/ 4518135 h 6634795"/>
              <a:gd name="connsiteX2963" fmla="*/ 2648177 w 11989919"/>
              <a:gd name="connsiteY2963" fmla="*/ 4481559 h 6634795"/>
              <a:gd name="connsiteX2964" fmla="*/ 2684758 w 11989919"/>
              <a:gd name="connsiteY2964" fmla="*/ 4444983 h 6634795"/>
              <a:gd name="connsiteX2965" fmla="*/ 2464071 w 11989919"/>
              <a:gd name="connsiteY2965" fmla="*/ 4444983 h 6634795"/>
              <a:gd name="connsiteX2966" fmla="*/ 2500650 w 11989919"/>
              <a:gd name="connsiteY2966" fmla="*/ 4481559 h 6634795"/>
              <a:gd name="connsiteX2967" fmla="*/ 2464071 w 11989919"/>
              <a:gd name="connsiteY2967" fmla="*/ 4518135 h 6634795"/>
              <a:gd name="connsiteX2968" fmla="*/ 2427500 w 11989919"/>
              <a:gd name="connsiteY2968" fmla="*/ 4481559 h 6634795"/>
              <a:gd name="connsiteX2969" fmla="*/ 2464071 w 11989919"/>
              <a:gd name="connsiteY2969" fmla="*/ 4444983 h 6634795"/>
              <a:gd name="connsiteX2970" fmla="*/ 2243393 w 11989919"/>
              <a:gd name="connsiteY2970" fmla="*/ 4444983 h 6634795"/>
              <a:gd name="connsiteX2971" fmla="*/ 2279972 w 11989919"/>
              <a:gd name="connsiteY2971" fmla="*/ 4481559 h 6634795"/>
              <a:gd name="connsiteX2972" fmla="*/ 2243393 w 11989919"/>
              <a:gd name="connsiteY2972" fmla="*/ 4518135 h 6634795"/>
              <a:gd name="connsiteX2973" fmla="*/ 2206817 w 11989919"/>
              <a:gd name="connsiteY2973" fmla="*/ 4481559 h 6634795"/>
              <a:gd name="connsiteX2974" fmla="*/ 2243393 w 11989919"/>
              <a:gd name="connsiteY2974" fmla="*/ 4444983 h 6634795"/>
              <a:gd name="connsiteX2975" fmla="*/ 2022713 w 11989919"/>
              <a:gd name="connsiteY2975" fmla="*/ 4444983 h 6634795"/>
              <a:gd name="connsiteX2976" fmla="*/ 2059288 w 11989919"/>
              <a:gd name="connsiteY2976" fmla="*/ 4481559 h 6634795"/>
              <a:gd name="connsiteX2977" fmla="*/ 2022713 w 11989919"/>
              <a:gd name="connsiteY2977" fmla="*/ 4518135 h 6634795"/>
              <a:gd name="connsiteX2978" fmla="*/ 1986177 w 11989919"/>
              <a:gd name="connsiteY2978" fmla="*/ 4481559 h 6634795"/>
              <a:gd name="connsiteX2979" fmla="*/ 2022713 w 11989919"/>
              <a:gd name="connsiteY2979" fmla="*/ 4444983 h 6634795"/>
              <a:gd name="connsiteX2980" fmla="*/ 1802067 w 11989919"/>
              <a:gd name="connsiteY2980" fmla="*/ 4444983 h 6634795"/>
              <a:gd name="connsiteX2981" fmla="*/ 1838643 w 11989919"/>
              <a:gd name="connsiteY2981" fmla="*/ 4481559 h 6634795"/>
              <a:gd name="connsiteX2982" fmla="*/ 1802067 w 11989919"/>
              <a:gd name="connsiteY2982" fmla="*/ 4518135 h 6634795"/>
              <a:gd name="connsiteX2983" fmla="*/ 1765491 w 11989919"/>
              <a:gd name="connsiteY2983" fmla="*/ 4481559 h 6634795"/>
              <a:gd name="connsiteX2984" fmla="*/ 1802067 w 11989919"/>
              <a:gd name="connsiteY2984" fmla="*/ 4444983 h 6634795"/>
              <a:gd name="connsiteX2985" fmla="*/ 1581382 w 11989919"/>
              <a:gd name="connsiteY2985" fmla="*/ 4444983 h 6634795"/>
              <a:gd name="connsiteX2986" fmla="*/ 1617957 w 11989919"/>
              <a:gd name="connsiteY2986" fmla="*/ 4481559 h 6634795"/>
              <a:gd name="connsiteX2987" fmla="*/ 1581382 w 11989919"/>
              <a:gd name="connsiteY2987" fmla="*/ 4518135 h 6634795"/>
              <a:gd name="connsiteX2988" fmla="*/ 1544805 w 11989919"/>
              <a:gd name="connsiteY2988" fmla="*/ 4481559 h 6634795"/>
              <a:gd name="connsiteX2989" fmla="*/ 1581382 w 11989919"/>
              <a:gd name="connsiteY2989" fmla="*/ 4444983 h 6634795"/>
              <a:gd name="connsiteX2990" fmla="*/ 1360695 w 11989919"/>
              <a:gd name="connsiteY2990" fmla="*/ 4444983 h 6634795"/>
              <a:gd name="connsiteX2991" fmla="*/ 1397271 w 11989919"/>
              <a:gd name="connsiteY2991" fmla="*/ 4481559 h 6634795"/>
              <a:gd name="connsiteX2992" fmla="*/ 1360695 w 11989919"/>
              <a:gd name="connsiteY2992" fmla="*/ 4518135 h 6634795"/>
              <a:gd name="connsiteX2993" fmla="*/ 1324119 w 11989919"/>
              <a:gd name="connsiteY2993" fmla="*/ 4481559 h 6634795"/>
              <a:gd name="connsiteX2994" fmla="*/ 1360695 w 11989919"/>
              <a:gd name="connsiteY2994" fmla="*/ 4444983 h 6634795"/>
              <a:gd name="connsiteX2995" fmla="*/ 1140010 w 11989919"/>
              <a:gd name="connsiteY2995" fmla="*/ 4444983 h 6634795"/>
              <a:gd name="connsiteX2996" fmla="*/ 1176585 w 11989919"/>
              <a:gd name="connsiteY2996" fmla="*/ 4481559 h 6634795"/>
              <a:gd name="connsiteX2997" fmla="*/ 1140010 w 11989919"/>
              <a:gd name="connsiteY2997" fmla="*/ 4518135 h 6634795"/>
              <a:gd name="connsiteX2998" fmla="*/ 1103434 w 11989919"/>
              <a:gd name="connsiteY2998" fmla="*/ 4481559 h 6634795"/>
              <a:gd name="connsiteX2999" fmla="*/ 1140010 w 11989919"/>
              <a:gd name="connsiteY2999" fmla="*/ 4444983 h 6634795"/>
              <a:gd name="connsiteX3000" fmla="*/ 919323 w 11989919"/>
              <a:gd name="connsiteY3000" fmla="*/ 4444983 h 6634795"/>
              <a:gd name="connsiteX3001" fmla="*/ 955899 w 11989919"/>
              <a:gd name="connsiteY3001" fmla="*/ 4481559 h 6634795"/>
              <a:gd name="connsiteX3002" fmla="*/ 919323 w 11989919"/>
              <a:gd name="connsiteY3002" fmla="*/ 4518135 h 6634795"/>
              <a:gd name="connsiteX3003" fmla="*/ 882747 w 11989919"/>
              <a:gd name="connsiteY3003" fmla="*/ 4481559 h 6634795"/>
              <a:gd name="connsiteX3004" fmla="*/ 919323 w 11989919"/>
              <a:gd name="connsiteY3004" fmla="*/ 4444983 h 6634795"/>
              <a:gd name="connsiteX3005" fmla="*/ 698637 w 11989919"/>
              <a:gd name="connsiteY3005" fmla="*/ 4444983 h 6634795"/>
              <a:gd name="connsiteX3006" fmla="*/ 735213 w 11989919"/>
              <a:gd name="connsiteY3006" fmla="*/ 4481559 h 6634795"/>
              <a:gd name="connsiteX3007" fmla="*/ 698637 w 11989919"/>
              <a:gd name="connsiteY3007" fmla="*/ 4518135 h 6634795"/>
              <a:gd name="connsiteX3008" fmla="*/ 662061 w 11989919"/>
              <a:gd name="connsiteY3008" fmla="*/ 4481559 h 6634795"/>
              <a:gd name="connsiteX3009" fmla="*/ 698637 w 11989919"/>
              <a:gd name="connsiteY3009" fmla="*/ 4444983 h 6634795"/>
              <a:gd name="connsiteX3010" fmla="*/ 477951 w 11989919"/>
              <a:gd name="connsiteY3010" fmla="*/ 4444983 h 6634795"/>
              <a:gd name="connsiteX3011" fmla="*/ 514527 w 11989919"/>
              <a:gd name="connsiteY3011" fmla="*/ 4481559 h 6634795"/>
              <a:gd name="connsiteX3012" fmla="*/ 477951 w 11989919"/>
              <a:gd name="connsiteY3012" fmla="*/ 4518135 h 6634795"/>
              <a:gd name="connsiteX3013" fmla="*/ 441375 w 11989919"/>
              <a:gd name="connsiteY3013" fmla="*/ 4481559 h 6634795"/>
              <a:gd name="connsiteX3014" fmla="*/ 477951 w 11989919"/>
              <a:gd name="connsiteY3014" fmla="*/ 4444983 h 6634795"/>
              <a:gd name="connsiteX3015" fmla="*/ 257264 w 11989919"/>
              <a:gd name="connsiteY3015" fmla="*/ 4444983 h 6634795"/>
              <a:gd name="connsiteX3016" fmla="*/ 293841 w 11989919"/>
              <a:gd name="connsiteY3016" fmla="*/ 4481559 h 6634795"/>
              <a:gd name="connsiteX3017" fmla="*/ 257264 w 11989919"/>
              <a:gd name="connsiteY3017" fmla="*/ 4518135 h 6634795"/>
              <a:gd name="connsiteX3018" fmla="*/ 220689 w 11989919"/>
              <a:gd name="connsiteY3018" fmla="*/ 4481559 h 6634795"/>
              <a:gd name="connsiteX3019" fmla="*/ 257264 w 11989919"/>
              <a:gd name="connsiteY3019" fmla="*/ 4444983 h 6634795"/>
              <a:gd name="connsiteX3020" fmla="*/ 36578 w 11989919"/>
              <a:gd name="connsiteY3020" fmla="*/ 4444983 h 6634795"/>
              <a:gd name="connsiteX3021" fmla="*/ 73154 w 11989919"/>
              <a:gd name="connsiteY3021" fmla="*/ 4481559 h 6634795"/>
              <a:gd name="connsiteX3022" fmla="*/ 36578 w 11989919"/>
              <a:gd name="connsiteY3022" fmla="*/ 4518135 h 6634795"/>
              <a:gd name="connsiteX3023" fmla="*/ 2 w 11989919"/>
              <a:gd name="connsiteY3023" fmla="*/ 4481559 h 6634795"/>
              <a:gd name="connsiteX3024" fmla="*/ 36578 w 11989919"/>
              <a:gd name="connsiteY3024" fmla="*/ 4444983 h 6634795"/>
              <a:gd name="connsiteX3025" fmla="*/ 11953343 w 11989919"/>
              <a:gd name="connsiteY3025" fmla="*/ 4233317 h 6634795"/>
              <a:gd name="connsiteX3026" fmla="*/ 11989919 w 11989919"/>
              <a:gd name="connsiteY3026" fmla="*/ 4269893 h 6634795"/>
              <a:gd name="connsiteX3027" fmla="*/ 11953343 w 11989919"/>
              <a:gd name="connsiteY3027" fmla="*/ 4306469 h 6634795"/>
              <a:gd name="connsiteX3028" fmla="*/ 11916767 w 11989919"/>
              <a:gd name="connsiteY3028" fmla="*/ 4269893 h 6634795"/>
              <a:gd name="connsiteX3029" fmla="*/ 11953343 w 11989919"/>
              <a:gd name="connsiteY3029" fmla="*/ 4233317 h 6634795"/>
              <a:gd name="connsiteX3030" fmla="*/ 11732658 w 11989919"/>
              <a:gd name="connsiteY3030" fmla="*/ 4233317 h 6634795"/>
              <a:gd name="connsiteX3031" fmla="*/ 11769234 w 11989919"/>
              <a:gd name="connsiteY3031" fmla="*/ 4269893 h 6634795"/>
              <a:gd name="connsiteX3032" fmla="*/ 11732658 w 11989919"/>
              <a:gd name="connsiteY3032" fmla="*/ 4306469 h 6634795"/>
              <a:gd name="connsiteX3033" fmla="*/ 11696082 w 11989919"/>
              <a:gd name="connsiteY3033" fmla="*/ 4269893 h 6634795"/>
              <a:gd name="connsiteX3034" fmla="*/ 11732658 w 11989919"/>
              <a:gd name="connsiteY3034" fmla="*/ 4233317 h 6634795"/>
              <a:gd name="connsiteX3035" fmla="*/ 11511977 w 11989919"/>
              <a:gd name="connsiteY3035" fmla="*/ 4233317 h 6634795"/>
              <a:gd name="connsiteX3036" fmla="*/ 11548553 w 11989919"/>
              <a:gd name="connsiteY3036" fmla="*/ 4269893 h 6634795"/>
              <a:gd name="connsiteX3037" fmla="*/ 11511977 w 11989919"/>
              <a:gd name="connsiteY3037" fmla="*/ 4306469 h 6634795"/>
              <a:gd name="connsiteX3038" fmla="*/ 11475401 w 11989919"/>
              <a:gd name="connsiteY3038" fmla="*/ 4269893 h 6634795"/>
              <a:gd name="connsiteX3039" fmla="*/ 11511977 w 11989919"/>
              <a:gd name="connsiteY3039" fmla="*/ 4233317 h 6634795"/>
              <a:gd name="connsiteX3040" fmla="*/ 11291296 w 11989919"/>
              <a:gd name="connsiteY3040" fmla="*/ 4233317 h 6634795"/>
              <a:gd name="connsiteX3041" fmla="*/ 11327872 w 11989919"/>
              <a:gd name="connsiteY3041" fmla="*/ 4269893 h 6634795"/>
              <a:gd name="connsiteX3042" fmla="*/ 11291296 w 11989919"/>
              <a:gd name="connsiteY3042" fmla="*/ 4306469 h 6634795"/>
              <a:gd name="connsiteX3043" fmla="*/ 11254720 w 11989919"/>
              <a:gd name="connsiteY3043" fmla="*/ 4269893 h 6634795"/>
              <a:gd name="connsiteX3044" fmla="*/ 11291296 w 11989919"/>
              <a:gd name="connsiteY3044" fmla="*/ 4233317 h 6634795"/>
              <a:gd name="connsiteX3045" fmla="*/ 11070615 w 11989919"/>
              <a:gd name="connsiteY3045" fmla="*/ 4233317 h 6634795"/>
              <a:gd name="connsiteX3046" fmla="*/ 11107191 w 11989919"/>
              <a:gd name="connsiteY3046" fmla="*/ 4269893 h 6634795"/>
              <a:gd name="connsiteX3047" fmla="*/ 11070615 w 11989919"/>
              <a:gd name="connsiteY3047" fmla="*/ 4306469 h 6634795"/>
              <a:gd name="connsiteX3048" fmla="*/ 11034039 w 11989919"/>
              <a:gd name="connsiteY3048" fmla="*/ 4269893 h 6634795"/>
              <a:gd name="connsiteX3049" fmla="*/ 11070615 w 11989919"/>
              <a:gd name="connsiteY3049" fmla="*/ 4233317 h 6634795"/>
              <a:gd name="connsiteX3050" fmla="*/ 10849934 w 11989919"/>
              <a:gd name="connsiteY3050" fmla="*/ 4233317 h 6634795"/>
              <a:gd name="connsiteX3051" fmla="*/ 10886510 w 11989919"/>
              <a:gd name="connsiteY3051" fmla="*/ 4269893 h 6634795"/>
              <a:gd name="connsiteX3052" fmla="*/ 10849934 w 11989919"/>
              <a:gd name="connsiteY3052" fmla="*/ 4306469 h 6634795"/>
              <a:gd name="connsiteX3053" fmla="*/ 10813358 w 11989919"/>
              <a:gd name="connsiteY3053" fmla="*/ 4269893 h 6634795"/>
              <a:gd name="connsiteX3054" fmla="*/ 10849934 w 11989919"/>
              <a:gd name="connsiteY3054" fmla="*/ 4233317 h 6634795"/>
              <a:gd name="connsiteX3055" fmla="*/ 10629253 w 11989919"/>
              <a:gd name="connsiteY3055" fmla="*/ 4233317 h 6634795"/>
              <a:gd name="connsiteX3056" fmla="*/ 10665829 w 11989919"/>
              <a:gd name="connsiteY3056" fmla="*/ 4269893 h 6634795"/>
              <a:gd name="connsiteX3057" fmla="*/ 10629253 w 11989919"/>
              <a:gd name="connsiteY3057" fmla="*/ 4306469 h 6634795"/>
              <a:gd name="connsiteX3058" fmla="*/ 10592677 w 11989919"/>
              <a:gd name="connsiteY3058" fmla="*/ 4269893 h 6634795"/>
              <a:gd name="connsiteX3059" fmla="*/ 10629253 w 11989919"/>
              <a:gd name="connsiteY3059" fmla="*/ 4233317 h 6634795"/>
              <a:gd name="connsiteX3060" fmla="*/ 10408572 w 11989919"/>
              <a:gd name="connsiteY3060" fmla="*/ 4233317 h 6634795"/>
              <a:gd name="connsiteX3061" fmla="*/ 10445148 w 11989919"/>
              <a:gd name="connsiteY3061" fmla="*/ 4269893 h 6634795"/>
              <a:gd name="connsiteX3062" fmla="*/ 10408572 w 11989919"/>
              <a:gd name="connsiteY3062" fmla="*/ 4306469 h 6634795"/>
              <a:gd name="connsiteX3063" fmla="*/ 10371996 w 11989919"/>
              <a:gd name="connsiteY3063" fmla="*/ 4269893 h 6634795"/>
              <a:gd name="connsiteX3064" fmla="*/ 10408572 w 11989919"/>
              <a:gd name="connsiteY3064" fmla="*/ 4233317 h 6634795"/>
              <a:gd name="connsiteX3065" fmla="*/ 10187891 w 11989919"/>
              <a:gd name="connsiteY3065" fmla="*/ 4233317 h 6634795"/>
              <a:gd name="connsiteX3066" fmla="*/ 10224467 w 11989919"/>
              <a:gd name="connsiteY3066" fmla="*/ 4269893 h 6634795"/>
              <a:gd name="connsiteX3067" fmla="*/ 10187891 w 11989919"/>
              <a:gd name="connsiteY3067" fmla="*/ 4306469 h 6634795"/>
              <a:gd name="connsiteX3068" fmla="*/ 10151315 w 11989919"/>
              <a:gd name="connsiteY3068" fmla="*/ 4269893 h 6634795"/>
              <a:gd name="connsiteX3069" fmla="*/ 10187891 w 11989919"/>
              <a:gd name="connsiteY3069" fmla="*/ 4233317 h 6634795"/>
              <a:gd name="connsiteX3070" fmla="*/ 9967210 w 11989919"/>
              <a:gd name="connsiteY3070" fmla="*/ 4233317 h 6634795"/>
              <a:gd name="connsiteX3071" fmla="*/ 10003786 w 11989919"/>
              <a:gd name="connsiteY3071" fmla="*/ 4269893 h 6634795"/>
              <a:gd name="connsiteX3072" fmla="*/ 9967210 w 11989919"/>
              <a:gd name="connsiteY3072" fmla="*/ 4306469 h 6634795"/>
              <a:gd name="connsiteX3073" fmla="*/ 9930634 w 11989919"/>
              <a:gd name="connsiteY3073" fmla="*/ 4269893 h 6634795"/>
              <a:gd name="connsiteX3074" fmla="*/ 9967210 w 11989919"/>
              <a:gd name="connsiteY3074" fmla="*/ 4233317 h 6634795"/>
              <a:gd name="connsiteX3075" fmla="*/ 9746529 w 11989919"/>
              <a:gd name="connsiteY3075" fmla="*/ 4233317 h 6634795"/>
              <a:gd name="connsiteX3076" fmla="*/ 9783105 w 11989919"/>
              <a:gd name="connsiteY3076" fmla="*/ 4269893 h 6634795"/>
              <a:gd name="connsiteX3077" fmla="*/ 9746529 w 11989919"/>
              <a:gd name="connsiteY3077" fmla="*/ 4306469 h 6634795"/>
              <a:gd name="connsiteX3078" fmla="*/ 9709953 w 11989919"/>
              <a:gd name="connsiteY3078" fmla="*/ 4269893 h 6634795"/>
              <a:gd name="connsiteX3079" fmla="*/ 9746529 w 11989919"/>
              <a:gd name="connsiteY3079" fmla="*/ 4233317 h 6634795"/>
              <a:gd name="connsiteX3080" fmla="*/ 9525848 w 11989919"/>
              <a:gd name="connsiteY3080" fmla="*/ 4233317 h 6634795"/>
              <a:gd name="connsiteX3081" fmla="*/ 9562424 w 11989919"/>
              <a:gd name="connsiteY3081" fmla="*/ 4269893 h 6634795"/>
              <a:gd name="connsiteX3082" fmla="*/ 9525848 w 11989919"/>
              <a:gd name="connsiteY3082" fmla="*/ 4306469 h 6634795"/>
              <a:gd name="connsiteX3083" fmla="*/ 9489272 w 11989919"/>
              <a:gd name="connsiteY3083" fmla="*/ 4269893 h 6634795"/>
              <a:gd name="connsiteX3084" fmla="*/ 9525848 w 11989919"/>
              <a:gd name="connsiteY3084" fmla="*/ 4233317 h 6634795"/>
              <a:gd name="connsiteX3085" fmla="*/ 9305167 w 11989919"/>
              <a:gd name="connsiteY3085" fmla="*/ 4233317 h 6634795"/>
              <a:gd name="connsiteX3086" fmla="*/ 9341743 w 11989919"/>
              <a:gd name="connsiteY3086" fmla="*/ 4269893 h 6634795"/>
              <a:gd name="connsiteX3087" fmla="*/ 9305167 w 11989919"/>
              <a:gd name="connsiteY3087" fmla="*/ 4306469 h 6634795"/>
              <a:gd name="connsiteX3088" fmla="*/ 9268591 w 11989919"/>
              <a:gd name="connsiteY3088" fmla="*/ 4269893 h 6634795"/>
              <a:gd name="connsiteX3089" fmla="*/ 9305167 w 11989919"/>
              <a:gd name="connsiteY3089" fmla="*/ 4233317 h 6634795"/>
              <a:gd name="connsiteX3090" fmla="*/ 9084486 w 11989919"/>
              <a:gd name="connsiteY3090" fmla="*/ 4233317 h 6634795"/>
              <a:gd name="connsiteX3091" fmla="*/ 9121062 w 11989919"/>
              <a:gd name="connsiteY3091" fmla="*/ 4269893 h 6634795"/>
              <a:gd name="connsiteX3092" fmla="*/ 9084486 w 11989919"/>
              <a:gd name="connsiteY3092" fmla="*/ 4306469 h 6634795"/>
              <a:gd name="connsiteX3093" fmla="*/ 9047910 w 11989919"/>
              <a:gd name="connsiteY3093" fmla="*/ 4269893 h 6634795"/>
              <a:gd name="connsiteX3094" fmla="*/ 9084486 w 11989919"/>
              <a:gd name="connsiteY3094" fmla="*/ 4233317 h 6634795"/>
              <a:gd name="connsiteX3095" fmla="*/ 8863805 w 11989919"/>
              <a:gd name="connsiteY3095" fmla="*/ 4233317 h 6634795"/>
              <a:gd name="connsiteX3096" fmla="*/ 8900381 w 11989919"/>
              <a:gd name="connsiteY3096" fmla="*/ 4269893 h 6634795"/>
              <a:gd name="connsiteX3097" fmla="*/ 8863805 w 11989919"/>
              <a:gd name="connsiteY3097" fmla="*/ 4306469 h 6634795"/>
              <a:gd name="connsiteX3098" fmla="*/ 8827229 w 11989919"/>
              <a:gd name="connsiteY3098" fmla="*/ 4269893 h 6634795"/>
              <a:gd name="connsiteX3099" fmla="*/ 8863805 w 11989919"/>
              <a:gd name="connsiteY3099" fmla="*/ 4233317 h 6634795"/>
              <a:gd name="connsiteX3100" fmla="*/ 8643124 w 11989919"/>
              <a:gd name="connsiteY3100" fmla="*/ 4233317 h 6634795"/>
              <a:gd name="connsiteX3101" fmla="*/ 8679700 w 11989919"/>
              <a:gd name="connsiteY3101" fmla="*/ 4269893 h 6634795"/>
              <a:gd name="connsiteX3102" fmla="*/ 8643124 w 11989919"/>
              <a:gd name="connsiteY3102" fmla="*/ 4306469 h 6634795"/>
              <a:gd name="connsiteX3103" fmla="*/ 8606548 w 11989919"/>
              <a:gd name="connsiteY3103" fmla="*/ 4269893 h 6634795"/>
              <a:gd name="connsiteX3104" fmla="*/ 8643124 w 11989919"/>
              <a:gd name="connsiteY3104" fmla="*/ 4233317 h 6634795"/>
              <a:gd name="connsiteX3105" fmla="*/ 8422443 w 11989919"/>
              <a:gd name="connsiteY3105" fmla="*/ 4233317 h 6634795"/>
              <a:gd name="connsiteX3106" fmla="*/ 8459019 w 11989919"/>
              <a:gd name="connsiteY3106" fmla="*/ 4269893 h 6634795"/>
              <a:gd name="connsiteX3107" fmla="*/ 8422443 w 11989919"/>
              <a:gd name="connsiteY3107" fmla="*/ 4306469 h 6634795"/>
              <a:gd name="connsiteX3108" fmla="*/ 8385867 w 11989919"/>
              <a:gd name="connsiteY3108" fmla="*/ 4269893 h 6634795"/>
              <a:gd name="connsiteX3109" fmla="*/ 8422443 w 11989919"/>
              <a:gd name="connsiteY3109" fmla="*/ 4233317 h 6634795"/>
              <a:gd name="connsiteX3110" fmla="*/ 8201762 w 11989919"/>
              <a:gd name="connsiteY3110" fmla="*/ 4233317 h 6634795"/>
              <a:gd name="connsiteX3111" fmla="*/ 8238338 w 11989919"/>
              <a:gd name="connsiteY3111" fmla="*/ 4269893 h 6634795"/>
              <a:gd name="connsiteX3112" fmla="*/ 8201762 w 11989919"/>
              <a:gd name="connsiteY3112" fmla="*/ 4306469 h 6634795"/>
              <a:gd name="connsiteX3113" fmla="*/ 8165186 w 11989919"/>
              <a:gd name="connsiteY3113" fmla="*/ 4269893 h 6634795"/>
              <a:gd name="connsiteX3114" fmla="*/ 8201762 w 11989919"/>
              <a:gd name="connsiteY3114" fmla="*/ 4233317 h 6634795"/>
              <a:gd name="connsiteX3115" fmla="*/ 7981081 w 11989919"/>
              <a:gd name="connsiteY3115" fmla="*/ 4233317 h 6634795"/>
              <a:gd name="connsiteX3116" fmla="*/ 8017657 w 11989919"/>
              <a:gd name="connsiteY3116" fmla="*/ 4269893 h 6634795"/>
              <a:gd name="connsiteX3117" fmla="*/ 7981081 w 11989919"/>
              <a:gd name="connsiteY3117" fmla="*/ 4306469 h 6634795"/>
              <a:gd name="connsiteX3118" fmla="*/ 7944505 w 11989919"/>
              <a:gd name="connsiteY3118" fmla="*/ 4269893 h 6634795"/>
              <a:gd name="connsiteX3119" fmla="*/ 7981081 w 11989919"/>
              <a:gd name="connsiteY3119" fmla="*/ 4233317 h 6634795"/>
              <a:gd name="connsiteX3120" fmla="*/ 7760400 w 11989919"/>
              <a:gd name="connsiteY3120" fmla="*/ 4233317 h 6634795"/>
              <a:gd name="connsiteX3121" fmla="*/ 7796976 w 11989919"/>
              <a:gd name="connsiteY3121" fmla="*/ 4269893 h 6634795"/>
              <a:gd name="connsiteX3122" fmla="*/ 7760400 w 11989919"/>
              <a:gd name="connsiteY3122" fmla="*/ 4306469 h 6634795"/>
              <a:gd name="connsiteX3123" fmla="*/ 7723824 w 11989919"/>
              <a:gd name="connsiteY3123" fmla="*/ 4269893 h 6634795"/>
              <a:gd name="connsiteX3124" fmla="*/ 7760400 w 11989919"/>
              <a:gd name="connsiteY3124" fmla="*/ 4233317 h 6634795"/>
              <a:gd name="connsiteX3125" fmla="*/ 7539719 w 11989919"/>
              <a:gd name="connsiteY3125" fmla="*/ 4233317 h 6634795"/>
              <a:gd name="connsiteX3126" fmla="*/ 7576295 w 11989919"/>
              <a:gd name="connsiteY3126" fmla="*/ 4269893 h 6634795"/>
              <a:gd name="connsiteX3127" fmla="*/ 7539719 w 11989919"/>
              <a:gd name="connsiteY3127" fmla="*/ 4306469 h 6634795"/>
              <a:gd name="connsiteX3128" fmla="*/ 7503143 w 11989919"/>
              <a:gd name="connsiteY3128" fmla="*/ 4269893 h 6634795"/>
              <a:gd name="connsiteX3129" fmla="*/ 7539719 w 11989919"/>
              <a:gd name="connsiteY3129" fmla="*/ 4233317 h 6634795"/>
              <a:gd name="connsiteX3130" fmla="*/ 7319038 w 11989919"/>
              <a:gd name="connsiteY3130" fmla="*/ 4233317 h 6634795"/>
              <a:gd name="connsiteX3131" fmla="*/ 7355614 w 11989919"/>
              <a:gd name="connsiteY3131" fmla="*/ 4269893 h 6634795"/>
              <a:gd name="connsiteX3132" fmla="*/ 7319038 w 11989919"/>
              <a:gd name="connsiteY3132" fmla="*/ 4306469 h 6634795"/>
              <a:gd name="connsiteX3133" fmla="*/ 7282462 w 11989919"/>
              <a:gd name="connsiteY3133" fmla="*/ 4269893 h 6634795"/>
              <a:gd name="connsiteX3134" fmla="*/ 7319038 w 11989919"/>
              <a:gd name="connsiteY3134" fmla="*/ 4233317 h 6634795"/>
              <a:gd name="connsiteX3135" fmla="*/ 7098357 w 11989919"/>
              <a:gd name="connsiteY3135" fmla="*/ 4233317 h 6634795"/>
              <a:gd name="connsiteX3136" fmla="*/ 7134933 w 11989919"/>
              <a:gd name="connsiteY3136" fmla="*/ 4269893 h 6634795"/>
              <a:gd name="connsiteX3137" fmla="*/ 7098357 w 11989919"/>
              <a:gd name="connsiteY3137" fmla="*/ 4306469 h 6634795"/>
              <a:gd name="connsiteX3138" fmla="*/ 7061781 w 11989919"/>
              <a:gd name="connsiteY3138" fmla="*/ 4269893 h 6634795"/>
              <a:gd name="connsiteX3139" fmla="*/ 7098357 w 11989919"/>
              <a:gd name="connsiteY3139" fmla="*/ 4233317 h 6634795"/>
              <a:gd name="connsiteX3140" fmla="*/ 6877676 w 11989919"/>
              <a:gd name="connsiteY3140" fmla="*/ 4233317 h 6634795"/>
              <a:gd name="connsiteX3141" fmla="*/ 6914252 w 11989919"/>
              <a:gd name="connsiteY3141" fmla="*/ 4269893 h 6634795"/>
              <a:gd name="connsiteX3142" fmla="*/ 6877676 w 11989919"/>
              <a:gd name="connsiteY3142" fmla="*/ 4306469 h 6634795"/>
              <a:gd name="connsiteX3143" fmla="*/ 6841100 w 11989919"/>
              <a:gd name="connsiteY3143" fmla="*/ 4269893 h 6634795"/>
              <a:gd name="connsiteX3144" fmla="*/ 6877676 w 11989919"/>
              <a:gd name="connsiteY3144" fmla="*/ 4233317 h 6634795"/>
              <a:gd name="connsiteX3145" fmla="*/ 6656995 w 11989919"/>
              <a:gd name="connsiteY3145" fmla="*/ 4233317 h 6634795"/>
              <a:gd name="connsiteX3146" fmla="*/ 6693571 w 11989919"/>
              <a:gd name="connsiteY3146" fmla="*/ 4269893 h 6634795"/>
              <a:gd name="connsiteX3147" fmla="*/ 6656995 w 11989919"/>
              <a:gd name="connsiteY3147" fmla="*/ 4306469 h 6634795"/>
              <a:gd name="connsiteX3148" fmla="*/ 6620419 w 11989919"/>
              <a:gd name="connsiteY3148" fmla="*/ 4269893 h 6634795"/>
              <a:gd name="connsiteX3149" fmla="*/ 6656995 w 11989919"/>
              <a:gd name="connsiteY3149" fmla="*/ 4233317 h 6634795"/>
              <a:gd name="connsiteX3150" fmla="*/ 6436314 w 11989919"/>
              <a:gd name="connsiteY3150" fmla="*/ 4233317 h 6634795"/>
              <a:gd name="connsiteX3151" fmla="*/ 6472890 w 11989919"/>
              <a:gd name="connsiteY3151" fmla="*/ 4269893 h 6634795"/>
              <a:gd name="connsiteX3152" fmla="*/ 6436314 w 11989919"/>
              <a:gd name="connsiteY3152" fmla="*/ 4306469 h 6634795"/>
              <a:gd name="connsiteX3153" fmla="*/ 6399738 w 11989919"/>
              <a:gd name="connsiteY3153" fmla="*/ 4269893 h 6634795"/>
              <a:gd name="connsiteX3154" fmla="*/ 6436314 w 11989919"/>
              <a:gd name="connsiteY3154" fmla="*/ 4233317 h 6634795"/>
              <a:gd name="connsiteX3155" fmla="*/ 6215633 w 11989919"/>
              <a:gd name="connsiteY3155" fmla="*/ 4233317 h 6634795"/>
              <a:gd name="connsiteX3156" fmla="*/ 6252209 w 11989919"/>
              <a:gd name="connsiteY3156" fmla="*/ 4269893 h 6634795"/>
              <a:gd name="connsiteX3157" fmla="*/ 6215633 w 11989919"/>
              <a:gd name="connsiteY3157" fmla="*/ 4306469 h 6634795"/>
              <a:gd name="connsiteX3158" fmla="*/ 6179057 w 11989919"/>
              <a:gd name="connsiteY3158" fmla="*/ 4269893 h 6634795"/>
              <a:gd name="connsiteX3159" fmla="*/ 6215633 w 11989919"/>
              <a:gd name="connsiteY3159" fmla="*/ 4233317 h 6634795"/>
              <a:gd name="connsiteX3160" fmla="*/ 5994952 w 11989919"/>
              <a:gd name="connsiteY3160" fmla="*/ 4233317 h 6634795"/>
              <a:gd name="connsiteX3161" fmla="*/ 6031528 w 11989919"/>
              <a:gd name="connsiteY3161" fmla="*/ 4269893 h 6634795"/>
              <a:gd name="connsiteX3162" fmla="*/ 5994952 w 11989919"/>
              <a:gd name="connsiteY3162" fmla="*/ 4306469 h 6634795"/>
              <a:gd name="connsiteX3163" fmla="*/ 5958376 w 11989919"/>
              <a:gd name="connsiteY3163" fmla="*/ 4269893 h 6634795"/>
              <a:gd name="connsiteX3164" fmla="*/ 5994952 w 11989919"/>
              <a:gd name="connsiteY3164" fmla="*/ 4233317 h 6634795"/>
              <a:gd name="connsiteX3165" fmla="*/ 5774272 w 11989919"/>
              <a:gd name="connsiteY3165" fmla="*/ 4233317 h 6634795"/>
              <a:gd name="connsiteX3166" fmla="*/ 5810848 w 11989919"/>
              <a:gd name="connsiteY3166" fmla="*/ 4269893 h 6634795"/>
              <a:gd name="connsiteX3167" fmla="*/ 5774272 w 11989919"/>
              <a:gd name="connsiteY3167" fmla="*/ 4306469 h 6634795"/>
              <a:gd name="connsiteX3168" fmla="*/ 5737697 w 11989919"/>
              <a:gd name="connsiteY3168" fmla="*/ 4269893 h 6634795"/>
              <a:gd name="connsiteX3169" fmla="*/ 5774272 w 11989919"/>
              <a:gd name="connsiteY3169" fmla="*/ 4233317 h 6634795"/>
              <a:gd name="connsiteX3170" fmla="*/ 5553593 w 11989919"/>
              <a:gd name="connsiteY3170" fmla="*/ 4233317 h 6634795"/>
              <a:gd name="connsiteX3171" fmla="*/ 5590169 w 11989919"/>
              <a:gd name="connsiteY3171" fmla="*/ 4269893 h 6634795"/>
              <a:gd name="connsiteX3172" fmla="*/ 5553593 w 11989919"/>
              <a:gd name="connsiteY3172" fmla="*/ 4306469 h 6634795"/>
              <a:gd name="connsiteX3173" fmla="*/ 5517018 w 11989919"/>
              <a:gd name="connsiteY3173" fmla="*/ 4269893 h 6634795"/>
              <a:gd name="connsiteX3174" fmla="*/ 5553593 w 11989919"/>
              <a:gd name="connsiteY3174" fmla="*/ 4233317 h 6634795"/>
              <a:gd name="connsiteX3175" fmla="*/ 5332913 w 11989919"/>
              <a:gd name="connsiteY3175" fmla="*/ 4233317 h 6634795"/>
              <a:gd name="connsiteX3176" fmla="*/ 5369490 w 11989919"/>
              <a:gd name="connsiteY3176" fmla="*/ 4269893 h 6634795"/>
              <a:gd name="connsiteX3177" fmla="*/ 5332913 w 11989919"/>
              <a:gd name="connsiteY3177" fmla="*/ 4306469 h 6634795"/>
              <a:gd name="connsiteX3178" fmla="*/ 5296337 w 11989919"/>
              <a:gd name="connsiteY3178" fmla="*/ 4269893 h 6634795"/>
              <a:gd name="connsiteX3179" fmla="*/ 5332913 w 11989919"/>
              <a:gd name="connsiteY3179" fmla="*/ 4233317 h 6634795"/>
              <a:gd name="connsiteX3180" fmla="*/ 5112230 w 11989919"/>
              <a:gd name="connsiteY3180" fmla="*/ 4233317 h 6634795"/>
              <a:gd name="connsiteX3181" fmla="*/ 5148807 w 11989919"/>
              <a:gd name="connsiteY3181" fmla="*/ 4269893 h 6634795"/>
              <a:gd name="connsiteX3182" fmla="*/ 5112230 w 11989919"/>
              <a:gd name="connsiteY3182" fmla="*/ 4306469 h 6634795"/>
              <a:gd name="connsiteX3183" fmla="*/ 5075655 w 11989919"/>
              <a:gd name="connsiteY3183" fmla="*/ 4269893 h 6634795"/>
              <a:gd name="connsiteX3184" fmla="*/ 5112230 w 11989919"/>
              <a:gd name="connsiteY3184" fmla="*/ 4233317 h 6634795"/>
              <a:gd name="connsiteX3185" fmla="*/ 4891552 w 11989919"/>
              <a:gd name="connsiteY3185" fmla="*/ 4233317 h 6634795"/>
              <a:gd name="connsiteX3186" fmla="*/ 4928127 w 11989919"/>
              <a:gd name="connsiteY3186" fmla="*/ 4269893 h 6634795"/>
              <a:gd name="connsiteX3187" fmla="*/ 4891552 w 11989919"/>
              <a:gd name="connsiteY3187" fmla="*/ 4306469 h 6634795"/>
              <a:gd name="connsiteX3188" fmla="*/ 4854975 w 11989919"/>
              <a:gd name="connsiteY3188" fmla="*/ 4269893 h 6634795"/>
              <a:gd name="connsiteX3189" fmla="*/ 4891552 w 11989919"/>
              <a:gd name="connsiteY3189" fmla="*/ 4233317 h 6634795"/>
              <a:gd name="connsiteX3190" fmla="*/ 4670871 w 11989919"/>
              <a:gd name="connsiteY3190" fmla="*/ 4233317 h 6634795"/>
              <a:gd name="connsiteX3191" fmla="*/ 4707447 w 11989919"/>
              <a:gd name="connsiteY3191" fmla="*/ 4269893 h 6634795"/>
              <a:gd name="connsiteX3192" fmla="*/ 4670871 w 11989919"/>
              <a:gd name="connsiteY3192" fmla="*/ 4306469 h 6634795"/>
              <a:gd name="connsiteX3193" fmla="*/ 4634295 w 11989919"/>
              <a:gd name="connsiteY3193" fmla="*/ 4269893 h 6634795"/>
              <a:gd name="connsiteX3194" fmla="*/ 4670871 w 11989919"/>
              <a:gd name="connsiteY3194" fmla="*/ 4233317 h 6634795"/>
              <a:gd name="connsiteX3195" fmla="*/ 4450188 w 11989919"/>
              <a:gd name="connsiteY3195" fmla="*/ 4233317 h 6634795"/>
              <a:gd name="connsiteX3196" fmla="*/ 4486764 w 11989919"/>
              <a:gd name="connsiteY3196" fmla="*/ 4269893 h 6634795"/>
              <a:gd name="connsiteX3197" fmla="*/ 4450188 w 11989919"/>
              <a:gd name="connsiteY3197" fmla="*/ 4306469 h 6634795"/>
              <a:gd name="connsiteX3198" fmla="*/ 4413613 w 11989919"/>
              <a:gd name="connsiteY3198" fmla="*/ 4269893 h 6634795"/>
              <a:gd name="connsiteX3199" fmla="*/ 4450188 w 11989919"/>
              <a:gd name="connsiteY3199" fmla="*/ 4233317 h 6634795"/>
              <a:gd name="connsiteX3200" fmla="*/ 4229507 w 11989919"/>
              <a:gd name="connsiteY3200" fmla="*/ 4233317 h 6634795"/>
              <a:gd name="connsiteX3201" fmla="*/ 4266084 w 11989919"/>
              <a:gd name="connsiteY3201" fmla="*/ 4269893 h 6634795"/>
              <a:gd name="connsiteX3202" fmla="*/ 4229507 w 11989919"/>
              <a:gd name="connsiteY3202" fmla="*/ 4306469 h 6634795"/>
              <a:gd name="connsiteX3203" fmla="*/ 4192931 w 11989919"/>
              <a:gd name="connsiteY3203" fmla="*/ 4269893 h 6634795"/>
              <a:gd name="connsiteX3204" fmla="*/ 4229507 w 11989919"/>
              <a:gd name="connsiteY3204" fmla="*/ 4233317 h 6634795"/>
              <a:gd name="connsiteX3205" fmla="*/ 4008847 w 11989919"/>
              <a:gd name="connsiteY3205" fmla="*/ 4233317 h 6634795"/>
              <a:gd name="connsiteX3206" fmla="*/ 4045426 w 11989919"/>
              <a:gd name="connsiteY3206" fmla="*/ 4269893 h 6634795"/>
              <a:gd name="connsiteX3207" fmla="*/ 4008847 w 11989919"/>
              <a:gd name="connsiteY3207" fmla="*/ 4306469 h 6634795"/>
              <a:gd name="connsiteX3208" fmla="*/ 3972267 w 11989919"/>
              <a:gd name="connsiteY3208" fmla="*/ 4269893 h 6634795"/>
              <a:gd name="connsiteX3209" fmla="*/ 4008847 w 11989919"/>
              <a:gd name="connsiteY3209" fmla="*/ 4233317 h 6634795"/>
              <a:gd name="connsiteX3210" fmla="*/ 3788165 w 11989919"/>
              <a:gd name="connsiteY3210" fmla="*/ 4233317 h 6634795"/>
              <a:gd name="connsiteX3211" fmla="*/ 3824738 w 11989919"/>
              <a:gd name="connsiteY3211" fmla="*/ 4269893 h 6634795"/>
              <a:gd name="connsiteX3212" fmla="*/ 3788165 w 11989919"/>
              <a:gd name="connsiteY3212" fmla="*/ 4306469 h 6634795"/>
              <a:gd name="connsiteX3213" fmla="*/ 3751588 w 11989919"/>
              <a:gd name="connsiteY3213" fmla="*/ 4269893 h 6634795"/>
              <a:gd name="connsiteX3214" fmla="*/ 3788165 w 11989919"/>
              <a:gd name="connsiteY3214" fmla="*/ 4233317 h 6634795"/>
              <a:gd name="connsiteX3215" fmla="*/ 3567479 w 11989919"/>
              <a:gd name="connsiteY3215" fmla="*/ 4233317 h 6634795"/>
              <a:gd name="connsiteX3216" fmla="*/ 3604051 w 11989919"/>
              <a:gd name="connsiteY3216" fmla="*/ 4269893 h 6634795"/>
              <a:gd name="connsiteX3217" fmla="*/ 3567479 w 11989919"/>
              <a:gd name="connsiteY3217" fmla="*/ 4306469 h 6634795"/>
              <a:gd name="connsiteX3218" fmla="*/ 3530901 w 11989919"/>
              <a:gd name="connsiteY3218" fmla="*/ 4269893 h 6634795"/>
              <a:gd name="connsiteX3219" fmla="*/ 3567479 w 11989919"/>
              <a:gd name="connsiteY3219" fmla="*/ 4233317 h 6634795"/>
              <a:gd name="connsiteX3220" fmla="*/ 3346801 w 11989919"/>
              <a:gd name="connsiteY3220" fmla="*/ 4233317 h 6634795"/>
              <a:gd name="connsiteX3221" fmla="*/ 3383375 w 11989919"/>
              <a:gd name="connsiteY3221" fmla="*/ 4269893 h 6634795"/>
              <a:gd name="connsiteX3222" fmla="*/ 3346801 w 11989919"/>
              <a:gd name="connsiteY3222" fmla="*/ 4306469 h 6634795"/>
              <a:gd name="connsiteX3223" fmla="*/ 3310228 w 11989919"/>
              <a:gd name="connsiteY3223" fmla="*/ 4269893 h 6634795"/>
              <a:gd name="connsiteX3224" fmla="*/ 3346801 w 11989919"/>
              <a:gd name="connsiteY3224" fmla="*/ 4233317 h 6634795"/>
              <a:gd name="connsiteX3225" fmla="*/ 3126126 w 11989919"/>
              <a:gd name="connsiteY3225" fmla="*/ 4233317 h 6634795"/>
              <a:gd name="connsiteX3226" fmla="*/ 3162696 w 11989919"/>
              <a:gd name="connsiteY3226" fmla="*/ 4269893 h 6634795"/>
              <a:gd name="connsiteX3227" fmla="*/ 3126126 w 11989919"/>
              <a:gd name="connsiteY3227" fmla="*/ 4306469 h 6634795"/>
              <a:gd name="connsiteX3228" fmla="*/ 3089541 w 11989919"/>
              <a:gd name="connsiteY3228" fmla="*/ 4269893 h 6634795"/>
              <a:gd name="connsiteX3229" fmla="*/ 3126126 w 11989919"/>
              <a:gd name="connsiteY3229" fmla="*/ 4233317 h 6634795"/>
              <a:gd name="connsiteX3230" fmla="*/ 2905436 w 11989919"/>
              <a:gd name="connsiteY3230" fmla="*/ 4233317 h 6634795"/>
              <a:gd name="connsiteX3231" fmla="*/ 2942013 w 11989919"/>
              <a:gd name="connsiteY3231" fmla="*/ 4269893 h 6634795"/>
              <a:gd name="connsiteX3232" fmla="*/ 2905436 w 11989919"/>
              <a:gd name="connsiteY3232" fmla="*/ 4306469 h 6634795"/>
              <a:gd name="connsiteX3233" fmla="*/ 2868866 w 11989919"/>
              <a:gd name="connsiteY3233" fmla="*/ 4269893 h 6634795"/>
              <a:gd name="connsiteX3234" fmla="*/ 2905436 w 11989919"/>
              <a:gd name="connsiteY3234" fmla="*/ 4233317 h 6634795"/>
              <a:gd name="connsiteX3235" fmla="*/ 2684758 w 11989919"/>
              <a:gd name="connsiteY3235" fmla="*/ 4233317 h 6634795"/>
              <a:gd name="connsiteX3236" fmla="*/ 2721329 w 11989919"/>
              <a:gd name="connsiteY3236" fmla="*/ 4269893 h 6634795"/>
              <a:gd name="connsiteX3237" fmla="*/ 2684758 w 11989919"/>
              <a:gd name="connsiteY3237" fmla="*/ 4306469 h 6634795"/>
              <a:gd name="connsiteX3238" fmla="*/ 2648177 w 11989919"/>
              <a:gd name="connsiteY3238" fmla="*/ 4269893 h 6634795"/>
              <a:gd name="connsiteX3239" fmla="*/ 2684758 w 11989919"/>
              <a:gd name="connsiteY3239" fmla="*/ 4233317 h 6634795"/>
              <a:gd name="connsiteX3240" fmla="*/ 2464071 w 11989919"/>
              <a:gd name="connsiteY3240" fmla="*/ 4233317 h 6634795"/>
              <a:gd name="connsiteX3241" fmla="*/ 2500650 w 11989919"/>
              <a:gd name="connsiteY3241" fmla="*/ 4269893 h 6634795"/>
              <a:gd name="connsiteX3242" fmla="*/ 2464071 w 11989919"/>
              <a:gd name="connsiteY3242" fmla="*/ 4306469 h 6634795"/>
              <a:gd name="connsiteX3243" fmla="*/ 2427500 w 11989919"/>
              <a:gd name="connsiteY3243" fmla="*/ 4269893 h 6634795"/>
              <a:gd name="connsiteX3244" fmla="*/ 2464071 w 11989919"/>
              <a:gd name="connsiteY3244" fmla="*/ 4233317 h 6634795"/>
              <a:gd name="connsiteX3245" fmla="*/ 2243393 w 11989919"/>
              <a:gd name="connsiteY3245" fmla="*/ 4233317 h 6634795"/>
              <a:gd name="connsiteX3246" fmla="*/ 2279972 w 11989919"/>
              <a:gd name="connsiteY3246" fmla="*/ 4269893 h 6634795"/>
              <a:gd name="connsiteX3247" fmla="*/ 2243393 w 11989919"/>
              <a:gd name="connsiteY3247" fmla="*/ 4306469 h 6634795"/>
              <a:gd name="connsiteX3248" fmla="*/ 2206817 w 11989919"/>
              <a:gd name="connsiteY3248" fmla="*/ 4269893 h 6634795"/>
              <a:gd name="connsiteX3249" fmla="*/ 2243393 w 11989919"/>
              <a:gd name="connsiteY3249" fmla="*/ 4233317 h 6634795"/>
              <a:gd name="connsiteX3250" fmla="*/ 2022713 w 11989919"/>
              <a:gd name="connsiteY3250" fmla="*/ 4233317 h 6634795"/>
              <a:gd name="connsiteX3251" fmla="*/ 2059288 w 11989919"/>
              <a:gd name="connsiteY3251" fmla="*/ 4269893 h 6634795"/>
              <a:gd name="connsiteX3252" fmla="*/ 2022713 w 11989919"/>
              <a:gd name="connsiteY3252" fmla="*/ 4306469 h 6634795"/>
              <a:gd name="connsiteX3253" fmla="*/ 1986177 w 11989919"/>
              <a:gd name="connsiteY3253" fmla="*/ 4269893 h 6634795"/>
              <a:gd name="connsiteX3254" fmla="*/ 2022713 w 11989919"/>
              <a:gd name="connsiteY3254" fmla="*/ 4233317 h 6634795"/>
              <a:gd name="connsiteX3255" fmla="*/ 1802067 w 11989919"/>
              <a:gd name="connsiteY3255" fmla="*/ 4233317 h 6634795"/>
              <a:gd name="connsiteX3256" fmla="*/ 1838643 w 11989919"/>
              <a:gd name="connsiteY3256" fmla="*/ 4269893 h 6634795"/>
              <a:gd name="connsiteX3257" fmla="*/ 1802067 w 11989919"/>
              <a:gd name="connsiteY3257" fmla="*/ 4306469 h 6634795"/>
              <a:gd name="connsiteX3258" fmla="*/ 1765491 w 11989919"/>
              <a:gd name="connsiteY3258" fmla="*/ 4269893 h 6634795"/>
              <a:gd name="connsiteX3259" fmla="*/ 1802067 w 11989919"/>
              <a:gd name="connsiteY3259" fmla="*/ 4233317 h 6634795"/>
              <a:gd name="connsiteX3260" fmla="*/ 1581382 w 11989919"/>
              <a:gd name="connsiteY3260" fmla="*/ 4233317 h 6634795"/>
              <a:gd name="connsiteX3261" fmla="*/ 1617957 w 11989919"/>
              <a:gd name="connsiteY3261" fmla="*/ 4269893 h 6634795"/>
              <a:gd name="connsiteX3262" fmla="*/ 1581382 w 11989919"/>
              <a:gd name="connsiteY3262" fmla="*/ 4306469 h 6634795"/>
              <a:gd name="connsiteX3263" fmla="*/ 1544805 w 11989919"/>
              <a:gd name="connsiteY3263" fmla="*/ 4269893 h 6634795"/>
              <a:gd name="connsiteX3264" fmla="*/ 1581382 w 11989919"/>
              <a:gd name="connsiteY3264" fmla="*/ 4233317 h 6634795"/>
              <a:gd name="connsiteX3265" fmla="*/ 1360696 w 11989919"/>
              <a:gd name="connsiteY3265" fmla="*/ 4233317 h 6634795"/>
              <a:gd name="connsiteX3266" fmla="*/ 1397271 w 11989919"/>
              <a:gd name="connsiteY3266" fmla="*/ 4269893 h 6634795"/>
              <a:gd name="connsiteX3267" fmla="*/ 1360696 w 11989919"/>
              <a:gd name="connsiteY3267" fmla="*/ 4306469 h 6634795"/>
              <a:gd name="connsiteX3268" fmla="*/ 1324120 w 11989919"/>
              <a:gd name="connsiteY3268" fmla="*/ 4269893 h 6634795"/>
              <a:gd name="connsiteX3269" fmla="*/ 1360696 w 11989919"/>
              <a:gd name="connsiteY3269" fmla="*/ 4233317 h 6634795"/>
              <a:gd name="connsiteX3270" fmla="*/ 1140010 w 11989919"/>
              <a:gd name="connsiteY3270" fmla="*/ 4233317 h 6634795"/>
              <a:gd name="connsiteX3271" fmla="*/ 1176585 w 11989919"/>
              <a:gd name="connsiteY3271" fmla="*/ 4269893 h 6634795"/>
              <a:gd name="connsiteX3272" fmla="*/ 1140010 w 11989919"/>
              <a:gd name="connsiteY3272" fmla="*/ 4306469 h 6634795"/>
              <a:gd name="connsiteX3273" fmla="*/ 1103434 w 11989919"/>
              <a:gd name="connsiteY3273" fmla="*/ 4269893 h 6634795"/>
              <a:gd name="connsiteX3274" fmla="*/ 1140010 w 11989919"/>
              <a:gd name="connsiteY3274" fmla="*/ 4233317 h 6634795"/>
              <a:gd name="connsiteX3275" fmla="*/ 919324 w 11989919"/>
              <a:gd name="connsiteY3275" fmla="*/ 4233317 h 6634795"/>
              <a:gd name="connsiteX3276" fmla="*/ 955899 w 11989919"/>
              <a:gd name="connsiteY3276" fmla="*/ 4269893 h 6634795"/>
              <a:gd name="connsiteX3277" fmla="*/ 919324 w 11989919"/>
              <a:gd name="connsiteY3277" fmla="*/ 4306469 h 6634795"/>
              <a:gd name="connsiteX3278" fmla="*/ 882747 w 11989919"/>
              <a:gd name="connsiteY3278" fmla="*/ 4269893 h 6634795"/>
              <a:gd name="connsiteX3279" fmla="*/ 919324 w 11989919"/>
              <a:gd name="connsiteY3279" fmla="*/ 4233317 h 6634795"/>
              <a:gd name="connsiteX3280" fmla="*/ 698637 w 11989919"/>
              <a:gd name="connsiteY3280" fmla="*/ 4233317 h 6634795"/>
              <a:gd name="connsiteX3281" fmla="*/ 735213 w 11989919"/>
              <a:gd name="connsiteY3281" fmla="*/ 4269893 h 6634795"/>
              <a:gd name="connsiteX3282" fmla="*/ 698637 w 11989919"/>
              <a:gd name="connsiteY3282" fmla="*/ 4306469 h 6634795"/>
              <a:gd name="connsiteX3283" fmla="*/ 662061 w 11989919"/>
              <a:gd name="connsiteY3283" fmla="*/ 4269893 h 6634795"/>
              <a:gd name="connsiteX3284" fmla="*/ 698637 w 11989919"/>
              <a:gd name="connsiteY3284" fmla="*/ 4233317 h 6634795"/>
              <a:gd name="connsiteX3285" fmla="*/ 477951 w 11989919"/>
              <a:gd name="connsiteY3285" fmla="*/ 4233317 h 6634795"/>
              <a:gd name="connsiteX3286" fmla="*/ 514527 w 11989919"/>
              <a:gd name="connsiteY3286" fmla="*/ 4269893 h 6634795"/>
              <a:gd name="connsiteX3287" fmla="*/ 477951 w 11989919"/>
              <a:gd name="connsiteY3287" fmla="*/ 4306469 h 6634795"/>
              <a:gd name="connsiteX3288" fmla="*/ 441375 w 11989919"/>
              <a:gd name="connsiteY3288" fmla="*/ 4269893 h 6634795"/>
              <a:gd name="connsiteX3289" fmla="*/ 477951 w 11989919"/>
              <a:gd name="connsiteY3289" fmla="*/ 4233317 h 6634795"/>
              <a:gd name="connsiteX3290" fmla="*/ 257265 w 11989919"/>
              <a:gd name="connsiteY3290" fmla="*/ 4233317 h 6634795"/>
              <a:gd name="connsiteX3291" fmla="*/ 293841 w 11989919"/>
              <a:gd name="connsiteY3291" fmla="*/ 4269893 h 6634795"/>
              <a:gd name="connsiteX3292" fmla="*/ 257265 w 11989919"/>
              <a:gd name="connsiteY3292" fmla="*/ 4306469 h 6634795"/>
              <a:gd name="connsiteX3293" fmla="*/ 220689 w 11989919"/>
              <a:gd name="connsiteY3293" fmla="*/ 4269893 h 6634795"/>
              <a:gd name="connsiteX3294" fmla="*/ 257265 w 11989919"/>
              <a:gd name="connsiteY3294" fmla="*/ 4233317 h 6634795"/>
              <a:gd name="connsiteX3295" fmla="*/ 36578 w 11989919"/>
              <a:gd name="connsiteY3295" fmla="*/ 4233317 h 6634795"/>
              <a:gd name="connsiteX3296" fmla="*/ 73154 w 11989919"/>
              <a:gd name="connsiteY3296" fmla="*/ 4269893 h 6634795"/>
              <a:gd name="connsiteX3297" fmla="*/ 36578 w 11989919"/>
              <a:gd name="connsiteY3297" fmla="*/ 4306469 h 6634795"/>
              <a:gd name="connsiteX3298" fmla="*/ 2 w 11989919"/>
              <a:gd name="connsiteY3298" fmla="*/ 4269893 h 6634795"/>
              <a:gd name="connsiteX3299" fmla="*/ 36578 w 11989919"/>
              <a:gd name="connsiteY3299" fmla="*/ 4233317 h 6634795"/>
              <a:gd name="connsiteX3300" fmla="*/ 11953343 w 11989919"/>
              <a:gd name="connsiteY3300" fmla="*/ 4021651 h 6634795"/>
              <a:gd name="connsiteX3301" fmla="*/ 11989919 w 11989919"/>
              <a:gd name="connsiteY3301" fmla="*/ 4058227 h 6634795"/>
              <a:gd name="connsiteX3302" fmla="*/ 11953343 w 11989919"/>
              <a:gd name="connsiteY3302" fmla="*/ 4094803 h 6634795"/>
              <a:gd name="connsiteX3303" fmla="*/ 11916767 w 11989919"/>
              <a:gd name="connsiteY3303" fmla="*/ 4058227 h 6634795"/>
              <a:gd name="connsiteX3304" fmla="*/ 11953343 w 11989919"/>
              <a:gd name="connsiteY3304" fmla="*/ 4021651 h 6634795"/>
              <a:gd name="connsiteX3305" fmla="*/ 11732658 w 11989919"/>
              <a:gd name="connsiteY3305" fmla="*/ 4021651 h 6634795"/>
              <a:gd name="connsiteX3306" fmla="*/ 11769234 w 11989919"/>
              <a:gd name="connsiteY3306" fmla="*/ 4058227 h 6634795"/>
              <a:gd name="connsiteX3307" fmla="*/ 11732658 w 11989919"/>
              <a:gd name="connsiteY3307" fmla="*/ 4094803 h 6634795"/>
              <a:gd name="connsiteX3308" fmla="*/ 11696082 w 11989919"/>
              <a:gd name="connsiteY3308" fmla="*/ 4058227 h 6634795"/>
              <a:gd name="connsiteX3309" fmla="*/ 11732658 w 11989919"/>
              <a:gd name="connsiteY3309" fmla="*/ 4021651 h 6634795"/>
              <a:gd name="connsiteX3310" fmla="*/ 11511977 w 11989919"/>
              <a:gd name="connsiteY3310" fmla="*/ 4021651 h 6634795"/>
              <a:gd name="connsiteX3311" fmla="*/ 11548553 w 11989919"/>
              <a:gd name="connsiteY3311" fmla="*/ 4058227 h 6634795"/>
              <a:gd name="connsiteX3312" fmla="*/ 11511977 w 11989919"/>
              <a:gd name="connsiteY3312" fmla="*/ 4094803 h 6634795"/>
              <a:gd name="connsiteX3313" fmla="*/ 11475401 w 11989919"/>
              <a:gd name="connsiteY3313" fmla="*/ 4058227 h 6634795"/>
              <a:gd name="connsiteX3314" fmla="*/ 11511977 w 11989919"/>
              <a:gd name="connsiteY3314" fmla="*/ 4021651 h 6634795"/>
              <a:gd name="connsiteX3315" fmla="*/ 11291296 w 11989919"/>
              <a:gd name="connsiteY3315" fmla="*/ 4021651 h 6634795"/>
              <a:gd name="connsiteX3316" fmla="*/ 11327872 w 11989919"/>
              <a:gd name="connsiteY3316" fmla="*/ 4058227 h 6634795"/>
              <a:gd name="connsiteX3317" fmla="*/ 11291296 w 11989919"/>
              <a:gd name="connsiteY3317" fmla="*/ 4094803 h 6634795"/>
              <a:gd name="connsiteX3318" fmla="*/ 11254720 w 11989919"/>
              <a:gd name="connsiteY3318" fmla="*/ 4058227 h 6634795"/>
              <a:gd name="connsiteX3319" fmla="*/ 11291296 w 11989919"/>
              <a:gd name="connsiteY3319" fmla="*/ 4021651 h 6634795"/>
              <a:gd name="connsiteX3320" fmla="*/ 11070615 w 11989919"/>
              <a:gd name="connsiteY3320" fmla="*/ 4021651 h 6634795"/>
              <a:gd name="connsiteX3321" fmla="*/ 11107191 w 11989919"/>
              <a:gd name="connsiteY3321" fmla="*/ 4058227 h 6634795"/>
              <a:gd name="connsiteX3322" fmla="*/ 11070615 w 11989919"/>
              <a:gd name="connsiteY3322" fmla="*/ 4094803 h 6634795"/>
              <a:gd name="connsiteX3323" fmla="*/ 11034039 w 11989919"/>
              <a:gd name="connsiteY3323" fmla="*/ 4058227 h 6634795"/>
              <a:gd name="connsiteX3324" fmla="*/ 11070615 w 11989919"/>
              <a:gd name="connsiteY3324" fmla="*/ 4021651 h 6634795"/>
              <a:gd name="connsiteX3325" fmla="*/ 10849934 w 11989919"/>
              <a:gd name="connsiteY3325" fmla="*/ 4021651 h 6634795"/>
              <a:gd name="connsiteX3326" fmla="*/ 10886510 w 11989919"/>
              <a:gd name="connsiteY3326" fmla="*/ 4058227 h 6634795"/>
              <a:gd name="connsiteX3327" fmla="*/ 10849934 w 11989919"/>
              <a:gd name="connsiteY3327" fmla="*/ 4094803 h 6634795"/>
              <a:gd name="connsiteX3328" fmla="*/ 10813358 w 11989919"/>
              <a:gd name="connsiteY3328" fmla="*/ 4058227 h 6634795"/>
              <a:gd name="connsiteX3329" fmla="*/ 10849934 w 11989919"/>
              <a:gd name="connsiteY3329" fmla="*/ 4021651 h 6634795"/>
              <a:gd name="connsiteX3330" fmla="*/ 10629253 w 11989919"/>
              <a:gd name="connsiteY3330" fmla="*/ 4021651 h 6634795"/>
              <a:gd name="connsiteX3331" fmla="*/ 10665829 w 11989919"/>
              <a:gd name="connsiteY3331" fmla="*/ 4058227 h 6634795"/>
              <a:gd name="connsiteX3332" fmla="*/ 10629253 w 11989919"/>
              <a:gd name="connsiteY3332" fmla="*/ 4094803 h 6634795"/>
              <a:gd name="connsiteX3333" fmla="*/ 10592677 w 11989919"/>
              <a:gd name="connsiteY3333" fmla="*/ 4058227 h 6634795"/>
              <a:gd name="connsiteX3334" fmla="*/ 10629253 w 11989919"/>
              <a:gd name="connsiteY3334" fmla="*/ 4021651 h 6634795"/>
              <a:gd name="connsiteX3335" fmla="*/ 10408572 w 11989919"/>
              <a:gd name="connsiteY3335" fmla="*/ 4021651 h 6634795"/>
              <a:gd name="connsiteX3336" fmla="*/ 10445148 w 11989919"/>
              <a:gd name="connsiteY3336" fmla="*/ 4058227 h 6634795"/>
              <a:gd name="connsiteX3337" fmla="*/ 10408572 w 11989919"/>
              <a:gd name="connsiteY3337" fmla="*/ 4094803 h 6634795"/>
              <a:gd name="connsiteX3338" fmla="*/ 10371996 w 11989919"/>
              <a:gd name="connsiteY3338" fmla="*/ 4058227 h 6634795"/>
              <a:gd name="connsiteX3339" fmla="*/ 10408572 w 11989919"/>
              <a:gd name="connsiteY3339" fmla="*/ 4021651 h 6634795"/>
              <a:gd name="connsiteX3340" fmla="*/ 10187891 w 11989919"/>
              <a:gd name="connsiteY3340" fmla="*/ 4021651 h 6634795"/>
              <a:gd name="connsiteX3341" fmla="*/ 10224467 w 11989919"/>
              <a:gd name="connsiteY3341" fmla="*/ 4058227 h 6634795"/>
              <a:gd name="connsiteX3342" fmla="*/ 10187891 w 11989919"/>
              <a:gd name="connsiteY3342" fmla="*/ 4094803 h 6634795"/>
              <a:gd name="connsiteX3343" fmla="*/ 10151315 w 11989919"/>
              <a:gd name="connsiteY3343" fmla="*/ 4058227 h 6634795"/>
              <a:gd name="connsiteX3344" fmla="*/ 10187891 w 11989919"/>
              <a:gd name="connsiteY3344" fmla="*/ 4021651 h 6634795"/>
              <a:gd name="connsiteX3345" fmla="*/ 9967210 w 11989919"/>
              <a:gd name="connsiteY3345" fmla="*/ 4021651 h 6634795"/>
              <a:gd name="connsiteX3346" fmla="*/ 10003786 w 11989919"/>
              <a:gd name="connsiteY3346" fmla="*/ 4058227 h 6634795"/>
              <a:gd name="connsiteX3347" fmla="*/ 9967210 w 11989919"/>
              <a:gd name="connsiteY3347" fmla="*/ 4094803 h 6634795"/>
              <a:gd name="connsiteX3348" fmla="*/ 9930634 w 11989919"/>
              <a:gd name="connsiteY3348" fmla="*/ 4058227 h 6634795"/>
              <a:gd name="connsiteX3349" fmla="*/ 9967210 w 11989919"/>
              <a:gd name="connsiteY3349" fmla="*/ 4021651 h 6634795"/>
              <a:gd name="connsiteX3350" fmla="*/ 9746529 w 11989919"/>
              <a:gd name="connsiteY3350" fmla="*/ 4021651 h 6634795"/>
              <a:gd name="connsiteX3351" fmla="*/ 9783105 w 11989919"/>
              <a:gd name="connsiteY3351" fmla="*/ 4058227 h 6634795"/>
              <a:gd name="connsiteX3352" fmla="*/ 9746529 w 11989919"/>
              <a:gd name="connsiteY3352" fmla="*/ 4094803 h 6634795"/>
              <a:gd name="connsiteX3353" fmla="*/ 9709953 w 11989919"/>
              <a:gd name="connsiteY3353" fmla="*/ 4058227 h 6634795"/>
              <a:gd name="connsiteX3354" fmla="*/ 9746529 w 11989919"/>
              <a:gd name="connsiteY3354" fmla="*/ 4021651 h 6634795"/>
              <a:gd name="connsiteX3355" fmla="*/ 9525848 w 11989919"/>
              <a:gd name="connsiteY3355" fmla="*/ 4021651 h 6634795"/>
              <a:gd name="connsiteX3356" fmla="*/ 9562424 w 11989919"/>
              <a:gd name="connsiteY3356" fmla="*/ 4058227 h 6634795"/>
              <a:gd name="connsiteX3357" fmla="*/ 9525848 w 11989919"/>
              <a:gd name="connsiteY3357" fmla="*/ 4094803 h 6634795"/>
              <a:gd name="connsiteX3358" fmla="*/ 9489272 w 11989919"/>
              <a:gd name="connsiteY3358" fmla="*/ 4058227 h 6634795"/>
              <a:gd name="connsiteX3359" fmla="*/ 9525848 w 11989919"/>
              <a:gd name="connsiteY3359" fmla="*/ 4021651 h 6634795"/>
              <a:gd name="connsiteX3360" fmla="*/ 9305167 w 11989919"/>
              <a:gd name="connsiteY3360" fmla="*/ 4021651 h 6634795"/>
              <a:gd name="connsiteX3361" fmla="*/ 9341743 w 11989919"/>
              <a:gd name="connsiteY3361" fmla="*/ 4058227 h 6634795"/>
              <a:gd name="connsiteX3362" fmla="*/ 9305167 w 11989919"/>
              <a:gd name="connsiteY3362" fmla="*/ 4094803 h 6634795"/>
              <a:gd name="connsiteX3363" fmla="*/ 9268591 w 11989919"/>
              <a:gd name="connsiteY3363" fmla="*/ 4058227 h 6634795"/>
              <a:gd name="connsiteX3364" fmla="*/ 9305167 w 11989919"/>
              <a:gd name="connsiteY3364" fmla="*/ 4021651 h 6634795"/>
              <a:gd name="connsiteX3365" fmla="*/ 9084486 w 11989919"/>
              <a:gd name="connsiteY3365" fmla="*/ 4021651 h 6634795"/>
              <a:gd name="connsiteX3366" fmla="*/ 9121062 w 11989919"/>
              <a:gd name="connsiteY3366" fmla="*/ 4058227 h 6634795"/>
              <a:gd name="connsiteX3367" fmla="*/ 9084486 w 11989919"/>
              <a:gd name="connsiteY3367" fmla="*/ 4094803 h 6634795"/>
              <a:gd name="connsiteX3368" fmla="*/ 9047910 w 11989919"/>
              <a:gd name="connsiteY3368" fmla="*/ 4058227 h 6634795"/>
              <a:gd name="connsiteX3369" fmla="*/ 9084486 w 11989919"/>
              <a:gd name="connsiteY3369" fmla="*/ 4021651 h 6634795"/>
              <a:gd name="connsiteX3370" fmla="*/ 8863805 w 11989919"/>
              <a:gd name="connsiteY3370" fmla="*/ 4021651 h 6634795"/>
              <a:gd name="connsiteX3371" fmla="*/ 8900381 w 11989919"/>
              <a:gd name="connsiteY3371" fmla="*/ 4058227 h 6634795"/>
              <a:gd name="connsiteX3372" fmla="*/ 8863805 w 11989919"/>
              <a:gd name="connsiteY3372" fmla="*/ 4094803 h 6634795"/>
              <a:gd name="connsiteX3373" fmla="*/ 8827229 w 11989919"/>
              <a:gd name="connsiteY3373" fmla="*/ 4058227 h 6634795"/>
              <a:gd name="connsiteX3374" fmla="*/ 8863805 w 11989919"/>
              <a:gd name="connsiteY3374" fmla="*/ 4021651 h 6634795"/>
              <a:gd name="connsiteX3375" fmla="*/ 8643124 w 11989919"/>
              <a:gd name="connsiteY3375" fmla="*/ 4021651 h 6634795"/>
              <a:gd name="connsiteX3376" fmla="*/ 8679700 w 11989919"/>
              <a:gd name="connsiteY3376" fmla="*/ 4058227 h 6634795"/>
              <a:gd name="connsiteX3377" fmla="*/ 8643124 w 11989919"/>
              <a:gd name="connsiteY3377" fmla="*/ 4094803 h 6634795"/>
              <a:gd name="connsiteX3378" fmla="*/ 8606548 w 11989919"/>
              <a:gd name="connsiteY3378" fmla="*/ 4058227 h 6634795"/>
              <a:gd name="connsiteX3379" fmla="*/ 8643124 w 11989919"/>
              <a:gd name="connsiteY3379" fmla="*/ 4021651 h 6634795"/>
              <a:gd name="connsiteX3380" fmla="*/ 8422443 w 11989919"/>
              <a:gd name="connsiteY3380" fmla="*/ 4021651 h 6634795"/>
              <a:gd name="connsiteX3381" fmla="*/ 8459019 w 11989919"/>
              <a:gd name="connsiteY3381" fmla="*/ 4058227 h 6634795"/>
              <a:gd name="connsiteX3382" fmla="*/ 8422443 w 11989919"/>
              <a:gd name="connsiteY3382" fmla="*/ 4094803 h 6634795"/>
              <a:gd name="connsiteX3383" fmla="*/ 8385867 w 11989919"/>
              <a:gd name="connsiteY3383" fmla="*/ 4058227 h 6634795"/>
              <a:gd name="connsiteX3384" fmla="*/ 8422443 w 11989919"/>
              <a:gd name="connsiteY3384" fmla="*/ 4021651 h 6634795"/>
              <a:gd name="connsiteX3385" fmla="*/ 8201762 w 11989919"/>
              <a:gd name="connsiteY3385" fmla="*/ 4021651 h 6634795"/>
              <a:gd name="connsiteX3386" fmla="*/ 8238338 w 11989919"/>
              <a:gd name="connsiteY3386" fmla="*/ 4058227 h 6634795"/>
              <a:gd name="connsiteX3387" fmla="*/ 8201762 w 11989919"/>
              <a:gd name="connsiteY3387" fmla="*/ 4094803 h 6634795"/>
              <a:gd name="connsiteX3388" fmla="*/ 8165186 w 11989919"/>
              <a:gd name="connsiteY3388" fmla="*/ 4058227 h 6634795"/>
              <a:gd name="connsiteX3389" fmla="*/ 8201762 w 11989919"/>
              <a:gd name="connsiteY3389" fmla="*/ 4021651 h 6634795"/>
              <a:gd name="connsiteX3390" fmla="*/ 7981081 w 11989919"/>
              <a:gd name="connsiteY3390" fmla="*/ 4021651 h 6634795"/>
              <a:gd name="connsiteX3391" fmla="*/ 8017657 w 11989919"/>
              <a:gd name="connsiteY3391" fmla="*/ 4058227 h 6634795"/>
              <a:gd name="connsiteX3392" fmla="*/ 7981081 w 11989919"/>
              <a:gd name="connsiteY3392" fmla="*/ 4094803 h 6634795"/>
              <a:gd name="connsiteX3393" fmla="*/ 7944505 w 11989919"/>
              <a:gd name="connsiteY3393" fmla="*/ 4058227 h 6634795"/>
              <a:gd name="connsiteX3394" fmla="*/ 7981081 w 11989919"/>
              <a:gd name="connsiteY3394" fmla="*/ 4021651 h 6634795"/>
              <a:gd name="connsiteX3395" fmla="*/ 7760400 w 11989919"/>
              <a:gd name="connsiteY3395" fmla="*/ 4021651 h 6634795"/>
              <a:gd name="connsiteX3396" fmla="*/ 7796976 w 11989919"/>
              <a:gd name="connsiteY3396" fmla="*/ 4058227 h 6634795"/>
              <a:gd name="connsiteX3397" fmla="*/ 7760400 w 11989919"/>
              <a:gd name="connsiteY3397" fmla="*/ 4094803 h 6634795"/>
              <a:gd name="connsiteX3398" fmla="*/ 7723824 w 11989919"/>
              <a:gd name="connsiteY3398" fmla="*/ 4058227 h 6634795"/>
              <a:gd name="connsiteX3399" fmla="*/ 7760400 w 11989919"/>
              <a:gd name="connsiteY3399" fmla="*/ 4021651 h 6634795"/>
              <a:gd name="connsiteX3400" fmla="*/ 7539719 w 11989919"/>
              <a:gd name="connsiteY3400" fmla="*/ 4021651 h 6634795"/>
              <a:gd name="connsiteX3401" fmla="*/ 7576295 w 11989919"/>
              <a:gd name="connsiteY3401" fmla="*/ 4058227 h 6634795"/>
              <a:gd name="connsiteX3402" fmla="*/ 7539719 w 11989919"/>
              <a:gd name="connsiteY3402" fmla="*/ 4094803 h 6634795"/>
              <a:gd name="connsiteX3403" fmla="*/ 7503143 w 11989919"/>
              <a:gd name="connsiteY3403" fmla="*/ 4058227 h 6634795"/>
              <a:gd name="connsiteX3404" fmla="*/ 7539719 w 11989919"/>
              <a:gd name="connsiteY3404" fmla="*/ 4021651 h 6634795"/>
              <a:gd name="connsiteX3405" fmla="*/ 7319038 w 11989919"/>
              <a:gd name="connsiteY3405" fmla="*/ 4021651 h 6634795"/>
              <a:gd name="connsiteX3406" fmla="*/ 7355614 w 11989919"/>
              <a:gd name="connsiteY3406" fmla="*/ 4058227 h 6634795"/>
              <a:gd name="connsiteX3407" fmla="*/ 7319038 w 11989919"/>
              <a:gd name="connsiteY3407" fmla="*/ 4094803 h 6634795"/>
              <a:gd name="connsiteX3408" fmla="*/ 7282462 w 11989919"/>
              <a:gd name="connsiteY3408" fmla="*/ 4058227 h 6634795"/>
              <a:gd name="connsiteX3409" fmla="*/ 7319038 w 11989919"/>
              <a:gd name="connsiteY3409" fmla="*/ 4021651 h 6634795"/>
              <a:gd name="connsiteX3410" fmla="*/ 7098357 w 11989919"/>
              <a:gd name="connsiteY3410" fmla="*/ 4021651 h 6634795"/>
              <a:gd name="connsiteX3411" fmla="*/ 7134933 w 11989919"/>
              <a:gd name="connsiteY3411" fmla="*/ 4058227 h 6634795"/>
              <a:gd name="connsiteX3412" fmla="*/ 7098357 w 11989919"/>
              <a:gd name="connsiteY3412" fmla="*/ 4094803 h 6634795"/>
              <a:gd name="connsiteX3413" fmla="*/ 7061781 w 11989919"/>
              <a:gd name="connsiteY3413" fmla="*/ 4058227 h 6634795"/>
              <a:gd name="connsiteX3414" fmla="*/ 7098357 w 11989919"/>
              <a:gd name="connsiteY3414" fmla="*/ 4021651 h 6634795"/>
              <a:gd name="connsiteX3415" fmla="*/ 6877676 w 11989919"/>
              <a:gd name="connsiteY3415" fmla="*/ 4021651 h 6634795"/>
              <a:gd name="connsiteX3416" fmla="*/ 6914252 w 11989919"/>
              <a:gd name="connsiteY3416" fmla="*/ 4058227 h 6634795"/>
              <a:gd name="connsiteX3417" fmla="*/ 6877676 w 11989919"/>
              <a:gd name="connsiteY3417" fmla="*/ 4094803 h 6634795"/>
              <a:gd name="connsiteX3418" fmla="*/ 6841100 w 11989919"/>
              <a:gd name="connsiteY3418" fmla="*/ 4058227 h 6634795"/>
              <a:gd name="connsiteX3419" fmla="*/ 6877676 w 11989919"/>
              <a:gd name="connsiteY3419" fmla="*/ 4021651 h 6634795"/>
              <a:gd name="connsiteX3420" fmla="*/ 6656995 w 11989919"/>
              <a:gd name="connsiteY3420" fmla="*/ 4021651 h 6634795"/>
              <a:gd name="connsiteX3421" fmla="*/ 6693571 w 11989919"/>
              <a:gd name="connsiteY3421" fmla="*/ 4058227 h 6634795"/>
              <a:gd name="connsiteX3422" fmla="*/ 6656995 w 11989919"/>
              <a:gd name="connsiteY3422" fmla="*/ 4094803 h 6634795"/>
              <a:gd name="connsiteX3423" fmla="*/ 6620419 w 11989919"/>
              <a:gd name="connsiteY3423" fmla="*/ 4058227 h 6634795"/>
              <a:gd name="connsiteX3424" fmla="*/ 6656995 w 11989919"/>
              <a:gd name="connsiteY3424" fmla="*/ 4021651 h 6634795"/>
              <a:gd name="connsiteX3425" fmla="*/ 6436314 w 11989919"/>
              <a:gd name="connsiteY3425" fmla="*/ 4021651 h 6634795"/>
              <a:gd name="connsiteX3426" fmla="*/ 6472890 w 11989919"/>
              <a:gd name="connsiteY3426" fmla="*/ 4058227 h 6634795"/>
              <a:gd name="connsiteX3427" fmla="*/ 6436314 w 11989919"/>
              <a:gd name="connsiteY3427" fmla="*/ 4094803 h 6634795"/>
              <a:gd name="connsiteX3428" fmla="*/ 6399738 w 11989919"/>
              <a:gd name="connsiteY3428" fmla="*/ 4058227 h 6634795"/>
              <a:gd name="connsiteX3429" fmla="*/ 6436314 w 11989919"/>
              <a:gd name="connsiteY3429" fmla="*/ 4021651 h 6634795"/>
              <a:gd name="connsiteX3430" fmla="*/ 6215633 w 11989919"/>
              <a:gd name="connsiteY3430" fmla="*/ 4021651 h 6634795"/>
              <a:gd name="connsiteX3431" fmla="*/ 6252209 w 11989919"/>
              <a:gd name="connsiteY3431" fmla="*/ 4058227 h 6634795"/>
              <a:gd name="connsiteX3432" fmla="*/ 6215633 w 11989919"/>
              <a:gd name="connsiteY3432" fmla="*/ 4094803 h 6634795"/>
              <a:gd name="connsiteX3433" fmla="*/ 6179057 w 11989919"/>
              <a:gd name="connsiteY3433" fmla="*/ 4058227 h 6634795"/>
              <a:gd name="connsiteX3434" fmla="*/ 6215633 w 11989919"/>
              <a:gd name="connsiteY3434" fmla="*/ 4021651 h 6634795"/>
              <a:gd name="connsiteX3435" fmla="*/ 5994952 w 11989919"/>
              <a:gd name="connsiteY3435" fmla="*/ 4021651 h 6634795"/>
              <a:gd name="connsiteX3436" fmla="*/ 6031528 w 11989919"/>
              <a:gd name="connsiteY3436" fmla="*/ 4058227 h 6634795"/>
              <a:gd name="connsiteX3437" fmla="*/ 5994952 w 11989919"/>
              <a:gd name="connsiteY3437" fmla="*/ 4094803 h 6634795"/>
              <a:gd name="connsiteX3438" fmla="*/ 5958376 w 11989919"/>
              <a:gd name="connsiteY3438" fmla="*/ 4058227 h 6634795"/>
              <a:gd name="connsiteX3439" fmla="*/ 5994952 w 11989919"/>
              <a:gd name="connsiteY3439" fmla="*/ 4021651 h 6634795"/>
              <a:gd name="connsiteX3440" fmla="*/ 5774272 w 11989919"/>
              <a:gd name="connsiteY3440" fmla="*/ 4021651 h 6634795"/>
              <a:gd name="connsiteX3441" fmla="*/ 5810848 w 11989919"/>
              <a:gd name="connsiteY3441" fmla="*/ 4058227 h 6634795"/>
              <a:gd name="connsiteX3442" fmla="*/ 5774272 w 11989919"/>
              <a:gd name="connsiteY3442" fmla="*/ 4094803 h 6634795"/>
              <a:gd name="connsiteX3443" fmla="*/ 5737697 w 11989919"/>
              <a:gd name="connsiteY3443" fmla="*/ 4058227 h 6634795"/>
              <a:gd name="connsiteX3444" fmla="*/ 5774272 w 11989919"/>
              <a:gd name="connsiteY3444" fmla="*/ 4021651 h 6634795"/>
              <a:gd name="connsiteX3445" fmla="*/ 5553593 w 11989919"/>
              <a:gd name="connsiteY3445" fmla="*/ 4021651 h 6634795"/>
              <a:gd name="connsiteX3446" fmla="*/ 5590169 w 11989919"/>
              <a:gd name="connsiteY3446" fmla="*/ 4058227 h 6634795"/>
              <a:gd name="connsiteX3447" fmla="*/ 5553593 w 11989919"/>
              <a:gd name="connsiteY3447" fmla="*/ 4094803 h 6634795"/>
              <a:gd name="connsiteX3448" fmla="*/ 5517018 w 11989919"/>
              <a:gd name="connsiteY3448" fmla="*/ 4058227 h 6634795"/>
              <a:gd name="connsiteX3449" fmla="*/ 5553593 w 11989919"/>
              <a:gd name="connsiteY3449" fmla="*/ 4021651 h 6634795"/>
              <a:gd name="connsiteX3450" fmla="*/ 5332913 w 11989919"/>
              <a:gd name="connsiteY3450" fmla="*/ 4021651 h 6634795"/>
              <a:gd name="connsiteX3451" fmla="*/ 5369490 w 11989919"/>
              <a:gd name="connsiteY3451" fmla="*/ 4058227 h 6634795"/>
              <a:gd name="connsiteX3452" fmla="*/ 5332913 w 11989919"/>
              <a:gd name="connsiteY3452" fmla="*/ 4094803 h 6634795"/>
              <a:gd name="connsiteX3453" fmla="*/ 5296337 w 11989919"/>
              <a:gd name="connsiteY3453" fmla="*/ 4058227 h 6634795"/>
              <a:gd name="connsiteX3454" fmla="*/ 5332913 w 11989919"/>
              <a:gd name="connsiteY3454" fmla="*/ 4021651 h 6634795"/>
              <a:gd name="connsiteX3455" fmla="*/ 5112230 w 11989919"/>
              <a:gd name="connsiteY3455" fmla="*/ 4021651 h 6634795"/>
              <a:gd name="connsiteX3456" fmla="*/ 5148807 w 11989919"/>
              <a:gd name="connsiteY3456" fmla="*/ 4058227 h 6634795"/>
              <a:gd name="connsiteX3457" fmla="*/ 5112230 w 11989919"/>
              <a:gd name="connsiteY3457" fmla="*/ 4094803 h 6634795"/>
              <a:gd name="connsiteX3458" fmla="*/ 5075655 w 11989919"/>
              <a:gd name="connsiteY3458" fmla="*/ 4058227 h 6634795"/>
              <a:gd name="connsiteX3459" fmla="*/ 5112230 w 11989919"/>
              <a:gd name="connsiteY3459" fmla="*/ 4021651 h 6634795"/>
              <a:gd name="connsiteX3460" fmla="*/ 4891552 w 11989919"/>
              <a:gd name="connsiteY3460" fmla="*/ 4021651 h 6634795"/>
              <a:gd name="connsiteX3461" fmla="*/ 4928127 w 11989919"/>
              <a:gd name="connsiteY3461" fmla="*/ 4058227 h 6634795"/>
              <a:gd name="connsiteX3462" fmla="*/ 4891552 w 11989919"/>
              <a:gd name="connsiteY3462" fmla="*/ 4094803 h 6634795"/>
              <a:gd name="connsiteX3463" fmla="*/ 4854975 w 11989919"/>
              <a:gd name="connsiteY3463" fmla="*/ 4058227 h 6634795"/>
              <a:gd name="connsiteX3464" fmla="*/ 4891552 w 11989919"/>
              <a:gd name="connsiteY3464" fmla="*/ 4021651 h 6634795"/>
              <a:gd name="connsiteX3465" fmla="*/ 4670871 w 11989919"/>
              <a:gd name="connsiteY3465" fmla="*/ 4021651 h 6634795"/>
              <a:gd name="connsiteX3466" fmla="*/ 4707447 w 11989919"/>
              <a:gd name="connsiteY3466" fmla="*/ 4058227 h 6634795"/>
              <a:gd name="connsiteX3467" fmla="*/ 4670871 w 11989919"/>
              <a:gd name="connsiteY3467" fmla="*/ 4094803 h 6634795"/>
              <a:gd name="connsiteX3468" fmla="*/ 4634295 w 11989919"/>
              <a:gd name="connsiteY3468" fmla="*/ 4058227 h 6634795"/>
              <a:gd name="connsiteX3469" fmla="*/ 4670871 w 11989919"/>
              <a:gd name="connsiteY3469" fmla="*/ 4021651 h 6634795"/>
              <a:gd name="connsiteX3470" fmla="*/ 4450188 w 11989919"/>
              <a:gd name="connsiteY3470" fmla="*/ 4021651 h 6634795"/>
              <a:gd name="connsiteX3471" fmla="*/ 4486764 w 11989919"/>
              <a:gd name="connsiteY3471" fmla="*/ 4058227 h 6634795"/>
              <a:gd name="connsiteX3472" fmla="*/ 4450188 w 11989919"/>
              <a:gd name="connsiteY3472" fmla="*/ 4094803 h 6634795"/>
              <a:gd name="connsiteX3473" fmla="*/ 4413613 w 11989919"/>
              <a:gd name="connsiteY3473" fmla="*/ 4058227 h 6634795"/>
              <a:gd name="connsiteX3474" fmla="*/ 4450188 w 11989919"/>
              <a:gd name="connsiteY3474" fmla="*/ 4021651 h 6634795"/>
              <a:gd name="connsiteX3475" fmla="*/ 4229507 w 11989919"/>
              <a:gd name="connsiteY3475" fmla="*/ 4021651 h 6634795"/>
              <a:gd name="connsiteX3476" fmla="*/ 4266084 w 11989919"/>
              <a:gd name="connsiteY3476" fmla="*/ 4058227 h 6634795"/>
              <a:gd name="connsiteX3477" fmla="*/ 4229507 w 11989919"/>
              <a:gd name="connsiteY3477" fmla="*/ 4094803 h 6634795"/>
              <a:gd name="connsiteX3478" fmla="*/ 4192931 w 11989919"/>
              <a:gd name="connsiteY3478" fmla="*/ 4058227 h 6634795"/>
              <a:gd name="connsiteX3479" fmla="*/ 4229507 w 11989919"/>
              <a:gd name="connsiteY3479" fmla="*/ 4021651 h 6634795"/>
              <a:gd name="connsiteX3480" fmla="*/ 4008847 w 11989919"/>
              <a:gd name="connsiteY3480" fmla="*/ 4021651 h 6634795"/>
              <a:gd name="connsiteX3481" fmla="*/ 4045426 w 11989919"/>
              <a:gd name="connsiteY3481" fmla="*/ 4058227 h 6634795"/>
              <a:gd name="connsiteX3482" fmla="*/ 4008847 w 11989919"/>
              <a:gd name="connsiteY3482" fmla="*/ 4094803 h 6634795"/>
              <a:gd name="connsiteX3483" fmla="*/ 3972267 w 11989919"/>
              <a:gd name="connsiteY3483" fmla="*/ 4058227 h 6634795"/>
              <a:gd name="connsiteX3484" fmla="*/ 4008847 w 11989919"/>
              <a:gd name="connsiteY3484" fmla="*/ 4021651 h 6634795"/>
              <a:gd name="connsiteX3485" fmla="*/ 3788165 w 11989919"/>
              <a:gd name="connsiteY3485" fmla="*/ 4021651 h 6634795"/>
              <a:gd name="connsiteX3486" fmla="*/ 3824738 w 11989919"/>
              <a:gd name="connsiteY3486" fmla="*/ 4058227 h 6634795"/>
              <a:gd name="connsiteX3487" fmla="*/ 3788165 w 11989919"/>
              <a:gd name="connsiteY3487" fmla="*/ 4094803 h 6634795"/>
              <a:gd name="connsiteX3488" fmla="*/ 3751588 w 11989919"/>
              <a:gd name="connsiteY3488" fmla="*/ 4058227 h 6634795"/>
              <a:gd name="connsiteX3489" fmla="*/ 3788165 w 11989919"/>
              <a:gd name="connsiteY3489" fmla="*/ 4021651 h 6634795"/>
              <a:gd name="connsiteX3490" fmla="*/ 3567479 w 11989919"/>
              <a:gd name="connsiteY3490" fmla="*/ 4021651 h 6634795"/>
              <a:gd name="connsiteX3491" fmla="*/ 3604051 w 11989919"/>
              <a:gd name="connsiteY3491" fmla="*/ 4058227 h 6634795"/>
              <a:gd name="connsiteX3492" fmla="*/ 3567479 w 11989919"/>
              <a:gd name="connsiteY3492" fmla="*/ 4094803 h 6634795"/>
              <a:gd name="connsiteX3493" fmla="*/ 3530908 w 11989919"/>
              <a:gd name="connsiteY3493" fmla="*/ 4058227 h 6634795"/>
              <a:gd name="connsiteX3494" fmla="*/ 3567479 w 11989919"/>
              <a:gd name="connsiteY3494" fmla="*/ 4021651 h 6634795"/>
              <a:gd name="connsiteX3495" fmla="*/ 3346801 w 11989919"/>
              <a:gd name="connsiteY3495" fmla="*/ 4021651 h 6634795"/>
              <a:gd name="connsiteX3496" fmla="*/ 3383375 w 11989919"/>
              <a:gd name="connsiteY3496" fmla="*/ 4058227 h 6634795"/>
              <a:gd name="connsiteX3497" fmla="*/ 3346801 w 11989919"/>
              <a:gd name="connsiteY3497" fmla="*/ 4094803 h 6634795"/>
              <a:gd name="connsiteX3498" fmla="*/ 3310228 w 11989919"/>
              <a:gd name="connsiteY3498" fmla="*/ 4058227 h 6634795"/>
              <a:gd name="connsiteX3499" fmla="*/ 3346801 w 11989919"/>
              <a:gd name="connsiteY3499" fmla="*/ 4021651 h 6634795"/>
              <a:gd name="connsiteX3500" fmla="*/ 3126126 w 11989919"/>
              <a:gd name="connsiteY3500" fmla="*/ 4021651 h 6634795"/>
              <a:gd name="connsiteX3501" fmla="*/ 3162696 w 11989919"/>
              <a:gd name="connsiteY3501" fmla="*/ 4058227 h 6634795"/>
              <a:gd name="connsiteX3502" fmla="*/ 3126126 w 11989919"/>
              <a:gd name="connsiteY3502" fmla="*/ 4094803 h 6634795"/>
              <a:gd name="connsiteX3503" fmla="*/ 3089541 w 11989919"/>
              <a:gd name="connsiteY3503" fmla="*/ 4058227 h 6634795"/>
              <a:gd name="connsiteX3504" fmla="*/ 3126126 w 11989919"/>
              <a:gd name="connsiteY3504" fmla="*/ 4021651 h 6634795"/>
              <a:gd name="connsiteX3505" fmla="*/ 2905436 w 11989919"/>
              <a:gd name="connsiteY3505" fmla="*/ 4021651 h 6634795"/>
              <a:gd name="connsiteX3506" fmla="*/ 2942013 w 11989919"/>
              <a:gd name="connsiteY3506" fmla="*/ 4058227 h 6634795"/>
              <a:gd name="connsiteX3507" fmla="*/ 2905436 w 11989919"/>
              <a:gd name="connsiteY3507" fmla="*/ 4094803 h 6634795"/>
              <a:gd name="connsiteX3508" fmla="*/ 2868866 w 11989919"/>
              <a:gd name="connsiteY3508" fmla="*/ 4058227 h 6634795"/>
              <a:gd name="connsiteX3509" fmla="*/ 2905436 w 11989919"/>
              <a:gd name="connsiteY3509" fmla="*/ 4021651 h 6634795"/>
              <a:gd name="connsiteX3510" fmla="*/ 2684758 w 11989919"/>
              <a:gd name="connsiteY3510" fmla="*/ 4021651 h 6634795"/>
              <a:gd name="connsiteX3511" fmla="*/ 2721329 w 11989919"/>
              <a:gd name="connsiteY3511" fmla="*/ 4058227 h 6634795"/>
              <a:gd name="connsiteX3512" fmla="*/ 2684758 w 11989919"/>
              <a:gd name="connsiteY3512" fmla="*/ 4094803 h 6634795"/>
              <a:gd name="connsiteX3513" fmla="*/ 2648177 w 11989919"/>
              <a:gd name="connsiteY3513" fmla="*/ 4058227 h 6634795"/>
              <a:gd name="connsiteX3514" fmla="*/ 2684758 w 11989919"/>
              <a:gd name="connsiteY3514" fmla="*/ 4021651 h 6634795"/>
              <a:gd name="connsiteX3515" fmla="*/ 2464071 w 11989919"/>
              <a:gd name="connsiteY3515" fmla="*/ 4021651 h 6634795"/>
              <a:gd name="connsiteX3516" fmla="*/ 2500650 w 11989919"/>
              <a:gd name="connsiteY3516" fmla="*/ 4058227 h 6634795"/>
              <a:gd name="connsiteX3517" fmla="*/ 2464071 w 11989919"/>
              <a:gd name="connsiteY3517" fmla="*/ 4094803 h 6634795"/>
              <a:gd name="connsiteX3518" fmla="*/ 2427500 w 11989919"/>
              <a:gd name="connsiteY3518" fmla="*/ 4058227 h 6634795"/>
              <a:gd name="connsiteX3519" fmla="*/ 2464071 w 11989919"/>
              <a:gd name="connsiteY3519" fmla="*/ 4021651 h 6634795"/>
              <a:gd name="connsiteX3520" fmla="*/ 2243393 w 11989919"/>
              <a:gd name="connsiteY3520" fmla="*/ 4021651 h 6634795"/>
              <a:gd name="connsiteX3521" fmla="*/ 2279972 w 11989919"/>
              <a:gd name="connsiteY3521" fmla="*/ 4058227 h 6634795"/>
              <a:gd name="connsiteX3522" fmla="*/ 2243393 w 11989919"/>
              <a:gd name="connsiteY3522" fmla="*/ 4094803 h 6634795"/>
              <a:gd name="connsiteX3523" fmla="*/ 2206817 w 11989919"/>
              <a:gd name="connsiteY3523" fmla="*/ 4058227 h 6634795"/>
              <a:gd name="connsiteX3524" fmla="*/ 2243393 w 11989919"/>
              <a:gd name="connsiteY3524" fmla="*/ 4021651 h 6634795"/>
              <a:gd name="connsiteX3525" fmla="*/ 2022713 w 11989919"/>
              <a:gd name="connsiteY3525" fmla="*/ 4021651 h 6634795"/>
              <a:gd name="connsiteX3526" fmla="*/ 2059288 w 11989919"/>
              <a:gd name="connsiteY3526" fmla="*/ 4058227 h 6634795"/>
              <a:gd name="connsiteX3527" fmla="*/ 2022713 w 11989919"/>
              <a:gd name="connsiteY3527" fmla="*/ 4094803 h 6634795"/>
              <a:gd name="connsiteX3528" fmla="*/ 1986177 w 11989919"/>
              <a:gd name="connsiteY3528" fmla="*/ 4058227 h 6634795"/>
              <a:gd name="connsiteX3529" fmla="*/ 2022713 w 11989919"/>
              <a:gd name="connsiteY3529" fmla="*/ 4021651 h 6634795"/>
              <a:gd name="connsiteX3530" fmla="*/ 1802067 w 11989919"/>
              <a:gd name="connsiteY3530" fmla="*/ 4021651 h 6634795"/>
              <a:gd name="connsiteX3531" fmla="*/ 1838643 w 11989919"/>
              <a:gd name="connsiteY3531" fmla="*/ 4058227 h 6634795"/>
              <a:gd name="connsiteX3532" fmla="*/ 1802067 w 11989919"/>
              <a:gd name="connsiteY3532" fmla="*/ 4094803 h 6634795"/>
              <a:gd name="connsiteX3533" fmla="*/ 1765491 w 11989919"/>
              <a:gd name="connsiteY3533" fmla="*/ 4058227 h 6634795"/>
              <a:gd name="connsiteX3534" fmla="*/ 1802067 w 11989919"/>
              <a:gd name="connsiteY3534" fmla="*/ 4021651 h 6634795"/>
              <a:gd name="connsiteX3535" fmla="*/ 1581382 w 11989919"/>
              <a:gd name="connsiteY3535" fmla="*/ 4021651 h 6634795"/>
              <a:gd name="connsiteX3536" fmla="*/ 1617957 w 11989919"/>
              <a:gd name="connsiteY3536" fmla="*/ 4058227 h 6634795"/>
              <a:gd name="connsiteX3537" fmla="*/ 1581382 w 11989919"/>
              <a:gd name="connsiteY3537" fmla="*/ 4094803 h 6634795"/>
              <a:gd name="connsiteX3538" fmla="*/ 1544806 w 11989919"/>
              <a:gd name="connsiteY3538" fmla="*/ 4058227 h 6634795"/>
              <a:gd name="connsiteX3539" fmla="*/ 1581382 w 11989919"/>
              <a:gd name="connsiteY3539" fmla="*/ 4021651 h 6634795"/>
              <a:gd name="connsiteX3540" fmla="*/ 1360696 w 11989919"/>
              <a:gd name="connsiteY3540" fmla="*/ 4021651 h 6634795"/>
              <a:gd name="connsiteX3541" fmla="*/ 1397272 w 11989919"/>
              <a:gd name="connsiteY3541" fmla="*/ 4058227 h 6634795"/>
              <a:gd name="connsiteX3542" fmla="*/ 1360696 w 11989919"/>
              <a:gd name="connsiteY3542" fmla="*/ 4094803 h 6634795"/>
              <a:gd name="connsiteX3543" fmla="*/ 1324120 w 11989919"/>
              <a:gd name="connsiteY3543" fmla="*/ 4058227 h 6634795"/>
              <a:gd name="connsiteX3544" fmla="*/ 1360696 w 11989919"/>
              <a:gd name="connsiteY3544" fmla="*/ 4021651 h 6634795"/>
              <a:gd name="connsiteX3545" fmla="*/ 1140010 w 11989919"/>
              <a:gd name="connsiteY3545" fmla="*/ 4021651 h 6634795"/>
              <a:gd name="connsiteX3546" fmla="*/ 1176585 w 11989919"/>
              <a:gd name="connsiteY3546" fmla="*/ 4058227 h 6634795"/>
              <a:gd name="connsiteX3547" fmla="*/ 1140010 w 11989919"/>
              <a:gd name="connsiteY3547" fmla="*/ 4094803 h 6634795"/>
              <a:gd name="connsiteX3548" fmla="*/ 1103434 w 11989919"/>
              <a:gd name="connsiteY3548" fmla="*/ 4058227 h 6634795"/>
              <a:gd name="connsiteX3549" fmla="*/ 1140010 w 11989919"/>
              <a:gd name="connsiteY3549" fmla="*/ 4021651 h 6634795"/>
              <a:gd name="connsiteX3550" fmla="*/ 919324 w 11989919"/>
              <a:gd name="connsiteY3550" fmla="*/ 4021651 h 6634795"/>
              <a:gd name="connsiteX3551" fmla="*/ 955900 w 11989919"/>
              <a:gd name="connsiteY3551" fmla="*/ 4058227 h 6634795"/>
              <a:gd name="connsiteX3552" fmla="*/ 919324 w 11989919"/>
              <a:gd name="connsiteY3552" fmla="*/ 4094803 h 6634795"/>
              <a:gd name="connsiteX3553" fmla="*/ 882747 w 11989919"/>
              <a:gd name="connsiteY3553" fmla="*/ 4058227 h 6634795"/>
              <a:gd name="connsiteX3554" fmla="*/ 919324 w 11989919"/>
              <a:gd name="connsiteY3554" fmla="*/ 4021651 h 6634795"/>
              <a:gd name="connsiteX3555" fmla="*/ 698637 w 11989919"/>
              <a:gd name="connsiteY3555" fmla="*/ 4021651 h 6634795"/>
              <a:gd name="connsiteX3556" fmla="*/ 735213 w 11989919"/>
              <a:gd name="connsiteY3556" fmla="*/ 4058227 h 6634795"/>
              <a:gd name="connsiteX3557" fmla="*/ 698637 w 11989919"/>
              <a:gd name="connsiteY3557" fmla="*/ 4094803 h 6634795"/>
              <a:gd name="connsiteX3558" fmla="*/ 662062 w 11989919"/>
              <a:gd name="connsiteY3558" fmla="*/ 4058227 h 6634795"/>
              <a:gd name="connsiteX3559" fmla="*/ 698637 w 11989919"/>
              <a:gd name="connsiteY3559" fmla="*/ 4021651 h 6634795"/>
              <a:gd name="connsiteX3560" fmla="*/ 477951 w 11989919"/>
              <a:gd name="connsiteY3560" fmla="*/ 4021651 h 6634795"/>
              <a:gd name="connsiteX3561" fmla="*/ 514527 w 11989919"/>
              <a:gd name="connsiteY3561" fmla="*/ 4058227 h 6634795"/>
              <a:gd name="connsiteX3562" fmla="*/ 477951 w 11989919"/>
              <a:gd name="connsiteY3562" fmla="*/ 4094803 h 6634795"/>
              <a:gd name="connsiteX3563" fmla="*/ 441375 w 11989919"/>
              <a:gd name="connsiteY3563" fmla="*/ 4058227 h 6634795"/>
              <a:gd name="connsiteX3564" fmla="*/ 477951 w 11989919"/>
              <a:gd name="connsiteY3564" fmla="*/ 4021651 h 6634795"/>
              <a:gd name="connsiteX3565" fmla="*/ 257265 w 11989919"/>
              <a:gd name="connsiteY3565" fmla="*/ 4021651 h 6634795"/>
              <a:gd name="connsiteX3566" fmla="*/ 293841 w 11989919"/>
              <a:gd name="connsiteY3566" fmla="*/ 4058227 h 6634795"/>
              <a:gd name="connsiteX3567" fmla="*/ 257265 w 11989919"/>
              <a:gd name="connsiteY3567" fmla="*/ 4094803 h 6634795"/>
              <a:gd name="connsiteX3568" fmla="*/ 220689 w 11989919"/>
              <a:gd name="connsiteY3568" fmla="*/ 4058227 h 6634795"/>
              <a:gd name="connsiteX3569" fmla="*/ 257265 w 11989919"/>
              <a:gd name="connsiteY3569" fmla="*/ 4021651 h 6634795"/>
              <a:gd name="connsiteX3570" fmla="*/ 36578 w 11989919"/>
              <a:gd name="connsiteY3570" fmla="*/ 4021651 h 6634795"/>
              <a:gd name="connsiteX3571" fmla="*/ 73154 w 11989919"/>
              <a:gd name="connsiteY3571" fmla="*/ 4058227 h 6634795"/>
              <a:gd name="connsiteX3572" fmla="*/ 36578 w 11989919"/>
              <a:gd name="connsiteY3572" fmla="*/ 4094803 h 6634795"/>
              <a:gd name="connsiteX3573" fmla="*/ 2 w 11989919"/>
              <a:gd name="connsiteY3573" fmla="*/ 4058227 h 6634795"/>
              <a:gd name="connsiteX3574" fmla="*/ 36578 w 11989919"/>
              <a:gd name="connsiteY3574" fmla="*/ 4021651 h 6634795"/>
              <a:gd name="connsiteX3575" fmla="*/ 11953343 w 11989919"/>
              <a:gd name="connsiteY3575" fmla="*/ 3809985 h 6634795"/>
              <a:gd name="connsiteX3576" fmla="*/ 11989919 w 11989919"/>
              <a:gd name="connsiteY3576" fmla="*/ 3846561 h 6634795"/>
              <a:gd name="connsiteX3577" fmla="*/ 11953343 w 11989919"/>
              <a:gd name="connsiteY3577" fmla="*/ 3883137 h 6634795"/>
              <a:gd name="connsiteX3578" fmla="*/ 11916767 w 11989919"/>
              <a:gd name="connsiteY3578" fmla="*/ 3846561 h 6634795"/>
              <a:gd name="connsiteX3579" fmla="*/ 11953343 w 11989919"/>
              <a:gd name="connsiteY3579" fmla="*/ 3809985 h 6634795"/>
              <a:gd name="connsiteX3580" fmla="*/ 11732658 w 11989919"/>
              <a:gd name="connsiteY3580" fmla="*/ 3809985 h 6634795"/>
              <a:gd name="connsiteX3581" fmla="*/ 11769234 w 11989919"/>
              <a:gd name="connsiteY3581" fmla="*/ 3846561 h 6634795"/>
              <a:gd name="connsiteX3582" fmla="*/ 11732658 w 11989919"/>
              <a:gd name="connsiteY3582" fmla="*/ 3883137 h 6634795"/>
              <a:gd name="connsiteX3583" fmla="*/ 11696082 w 11989919"/>
              <a:gd name="connsiteY3583" fmla="*/ 3846561 h 6634795"/>
              <a:gd name="connsiteX3584" fmla="*/ 11732658 w 11989919"/>
              <a:gd name="connsiteY3584" fmla="*/ 3809985 h 6634795"/>
              <a:gd name="connsiteX3585" fmla="*/ 11511977 w 11989919"/>
              <a:gd name="connsiteY3585" fmla="*/ 3809985 h 6634795"/>
              <a:gd name="connsiteX3586" fmla="*/ 11548553 w 11989919"/>
              <a:gd name="connsiteY3586" fmla="*/ 3846561 h 6634795"/>
              <a:gd name="connsiteX3587" fmla="*/ 11511977 w 11989919"/>
              <a:gd name="connsiteY3587" fmla="*/ 3883137 h 6634795"/>
              <a:gd name="connsiteX3588" fmla="*/ 11475401 w 11989919"/>
              <a:gd name="connsiteY3588" fmla="*/ 3846561 h 6634795"/>
              <a:gd name="connsiteX3589" fmla="*/ 11511977 w 11989919"/>
              <a:gd name="connsiteY3589" fmla="*/ 3809985 h 6634795"/>
              <a:gd name="connsiteX3590" fmla="*/ 11291296 w 11989919"/>
              <a:gd name="connsiteY3590" fmla="*/ 3809985 h 6634795"/>
              <a:gd name="connsiteX3591" fmla="*/ 11327872 w 11989919"/>
              <a:gd name="connsiteY3591" fmla="*/ 3846561 h 6634795"/>
              <a:gd name="connsiteX3592" fmla="*/ 11291296 w 11989919"/>
              <a:gd name="connsiteY3592" fmla="*/ 3883137 h 6634795"/>
              <a:gd name="connsiteX3593" fmla="*/ 11254720 w 11989919"/>
              <a:gd name="connsiteY3593" fmla="*/ 3846561 h 6634795"/>
              <a:gd name="connsiteX3594" fmla="*/ 11291296 w 11989919"/>
              <a:gd name="connsiteY3594" fmla="*/ 3809985 h 6634795"/>
              <a:gd name="connsiteX3595" fmla="*/ 11070615 w 11989919"/>
              <a:gd name="connsiteY3595" fmla="*/ 3809985 h 6634795"/>
              <a:gd name="connsiteX3596" fmla="*/ 11107191 w 11989919"/>
              <a:gd name="connsiteY3596" fmla="*/ 3846561 h 6634795"/>
              <a:gd name="connsiteX3597" fmla="*/ 11070615 w 11989919"/>
              <a:gd name="connsiteY3597" fmla="*/ 3883137 h 6634795"/>
              <a:gd name="connsiteX3598" fmla="*/ 11034039 w 11989919"/>
              <a:gd name="connsiteY3598" fmla="*/ 3846561 h 6634795"/>
              <a:gd name="connsiteX3599" fmla="*/ 11070615 w 11989919"/>
              <a:gd name="connsiteY3599" fmla="*/ 3809985 h 6634795"/>
              <a:gd name="connsiteX3600" fmla="*/ 10849934 w 11989919"/>
              <a:gd name="connsiteY3600" fmla="*/ 3809985 h 6634795"/>
              <a:gd name="connsiteX3601" fmla="*/ 10886510 w 11989919"/>
              <a:gd name="connsiteY3601" fmla="*/ 3846561 h 6634795"/>
              <a:gd name="connsiteX3602" fmla="*/ 10849934 w 11989919"/>
              <a:gd name="connsiteY3602" fmla="*/ 3883137 h 6634795"/>
              <a:gd name="connsiteX3603" fmla="*/ 10813358 w 11989919"/>
              <a:gd name="connsiteY3603" fmla="*/ 3846561 h 6634795"/>
              <a:gd name="connsiteX3604" fmla="*/ 10849934 w 11989919"/>
              <a:gd name="connsiteY3604" fmla="*/ 3809985 h 6634795"/>
              <a:gd name="connsiteX3605" fmla="*/ 10629253 w 11989919"/>
              <a:gd name="connsiteY3605" fmla="*/ 3809985 h 6634795"/>
              <a:gd name="connsiteX3606" fmla="*/ 10665829 w 11989919"/>
              <a:gd name="connsiteY3606" fmla="*/ 3846561 h 6634795"/>
              <a:gd name="connsiteX3607" fmla="*/ 10629253 w 11989919"/>
              <a:gd name="connsiteY3607" fmla="*/ 3883137 h 6634795"/>
              <a:gd name="connsiteX3608" fmla="*/ 10592677 w 11989919"/>
              <a:gd name="connsiteY3608" fmla="*/ 3846561 h 6634795"/>
              <a:gd name="connsiteX3609" fmla="*/ 10629253 w 11989919"/>
              <a:gd name="connsiteY3609" fmla="*/ 3809985 h 6634795"/>
              <a:gd name="connsiteX3610" fmla="*/ 10408572 w 11989919"/>
              <a:gd name="connsiteY3610" fmla="*/ 3809985 h 6634795"/>
              <a:gd name="connsiteX3611" fmla="*/ 10445148 w 11989919"/>
              <a:gd name="connsiteY3611" fmla="*/ 3846561 h 6634795"/>
              <a:gd name="connsiteX3612" fmla="*/ 10408572 w 11989919"/>
              <a:gd name="connsiteY3612" fmla="*/ 3883137 h 6634795"/>
              <a:gd name="connsiteX3613" fmla="*/ 10371996 w 11989919"/>
              <a:gd name="connsiteY3613" fmla="*/ 3846561 h 6634795"/>
              <a:gd name="connsiteX3614" fmla="*/ 10408572 w 11989919"/>
              <a:gd name="connsiteY3614" fmla="*/ 3809985 h 6634795"/>
              <a:gd name="connsiteX3615" fmla="*/ 10187891 w 11989919"/>
              <a:gd name="connsiteY3615" fmla="*/ 3809985 h 6634795"/>
              <a:gd name="connsiteX3616" fmla="*/ 10224467 w 11989919"/>
              <a:gd name="connsiteY3616" fmla="*/ 3846561 h 6634795"/>
              <a:gd name="connsiteX3617" fmla="*/ 10187891 w 11989919"/>
              <a:gd name="connsiteY3617" fmla="*/ 3883137 h 6634795"/>
              <a:gd name="connsiteX3618" fmla="*/ 10151315 w 11989919"/>
              <a:gd name="connsiteY3618" fmla="*/ 3846561 h 6634795"/>
              <a:gd name="connsiteX3619" fmla="*/ 10187891 w 11989919"/>
              <a:gd name="connsiteY3619" fmla="*/ 3809985 h 6634795"/>
              <a:gd name="connsiteX3620" fmla="*/ 9967210 w 11989919"/>
              <a:gd name="connsiteY3620" fmla="*/ 3809985 h 6634795"/>
              <a:gd name="connsiteX3621" fmla="*/ 10003786 w 11989919"/>
              <a:gd name="connsiteY3621" fmla="*/ 3846561 h 6634795"/>
              <a:gd name="connsiteX3622" fmla="*/ 9967210 w 11989919"/>
              <a:gd name="connsiteY3622" fmla="*/ 3883137 h 6634795"/>
              <a:gd name="connsiteX3623" fmla="*/ 9930634 w 11989919"/>
              <a:gd name="connsiteY3623" fmla="*/ 3846561 h 6634795"/>
              <a:gd name="connsiteX3624" fmla="*/ 9967210 w 11989919"/>
              <a:gd name="connsiteY3624" fmla="*/ 3809985 h 6634795"/>
              <a:gd name="connsiteX3625" fmla="*/ 9746529 w 11989919"/>
              <a:gd name="connsiteY3625" fmla="*/ 3809985 h 6634795"/>
              <a:gd name="connsiteX3626" fmla="*/ 9783105 w 11989919"/>
              <a:gd name="connsiteY3626" fmla="*/ 3846561 h 6634795"/>
              <a:gd name="connsiteX3627" fmla="*/ 9746529 w 11989919"/>
              <a:gd name="connsiteY3627" fmla="*/ 3883137 h 6634795"/>
              <a:gd name="connsiteX3628" fmla="*/ 9709953 w 11989919"/>
              <a:gd name="connsiteY3628" fmla="*/ 3846561 h 6634795"/>
              <a:gd name="connsiteX3629" fmla="*/ 9746529 w 11989919"/>
              <a:gd name="connsiteY3629" fmla="*/ 3809985 h 6634795"/>
              <a:gd name="connsiteX3630" fmla="*/ 9525848 w 11989919"/>
              <a:gd name="connsiteY3630" fmla="*/ 3809985 h 6634795"/>
              <a:gd name="connsiteX3631" fmla="*/ 9562424 w 11989919"/>
              <a:gd name="connsiteY3631" fmla="*/ 3846561 h 6634795"/>
              <a:gd name="connsiteX3632" fmla="*/ 9525848 w 11989919"/>
              <a:gd name="connsiteY3632" fmla="*/ 3883137 h 6634795"/>
              <a:gd name="connsiteX3633" fmla="*/ 9489272 w 11989919"/>
              <a:gd name="connsiteY3633" fmla="*/ 3846561 h 6634795"/>
              <a:gd name="connsiteX3634" fmla="*/ 9525848 w 11989919"/>
              <a:gd name="connsiteY3634" fmla="*/ 3809985 h 6634795"/>
              <a:gd name="connsiteX3635" fmla="*/ 9305167 w 11989919"/>
              <a:gd name="connsiteY3635" fmla="*/ 3809985 h 6634795"/>
              <a:gd name="connsiteX3636" fmla="*/ 9341743 w 11989919"/>
              <a:gd name="connsiteY3636" fmla="*/ 3846561 h 6634795"/>
              <a:gd name="connsiteX3637" fmla="*/ 9305167 w 11989919"/>
              <a:gd name="connsiteY3637" fmla="*/ 3883137 h 6634795"/>
              <a:gd name="connsiteX3638" fmla="*/ 9268591 w 11989919"/>
              <a:gd name="connsiteY3638" fmla="*/ 3846561 h 6634795"/>
              <a:gd name="connsiteX3639" fmla="*/ 9305167 w 11989919"/>
              <a:gd name="connsiteY3639" fmla="*/ 3809985 h 6634795"/>
              <a:gd name="connsiteX3640" fmla="*/ 9084486 w 11989919"/>
              <a:gd name="connsiteY3640" fmla="*/ 3809985 h 6634795"/>
              <a:gd name="connsiteX3641" fmla="*/ 9121062 w 11989919"/>
              <a:gd name="connsiteY3641" fmla="*/ 3846561 h 6634795"/>
              <a:gd name="connsiteX3642" fmla="*/ 9084486 w 11989919"/>
              <a:gd name="connsiteY3642" fmla="*/ 3883137 h 6634795"/>
              <a:gd name="connsiteX3643" fmla="*/ 9047910 w 11989919"/>
              <a:gd name="connsiteY3643" fmla="*/ 3846561 h 6634795"/>
              <a:gd name="connsiteX3644" fmla="*/ 9084486 w 11989919"/>
              <a:gd name="connsiteY3644" fmla="*/ 3809985 h 6634795"/>
              <a:gd name="connsiteX3645" fmla="*/ 8863805 w 11989919"/>
              <a:gd name="connsiteY3645" fmla="*/ 3809985 h 6634795"/>
              <a:gd name="connsiteX3646" fmla="*/ 8900381 w 11989919"/>
              <a:gd name="connsiteY3646" fmla="*/ 3846561 h 6634795"/>
              <a:gd name="connsiteX3647" fmla="*/ 8863805 w 11989919"/>
              <a:gd name="connsiteY3647" fmla="*/ 3883137 h 6634795"/>
              <a:gd name="connsiteX3648" fmla="*/ 8827229 w 11989919"/>
              <a:gd name="connsiteY3648" fmla="*/ 3846561 h 6634795"/>
              <a:gd name="connsiteX3649" fmla="*/ 8863805 w 11989919"/>
              <a:gd name="connsiteY3649" fmla="*/ 3809985 h 6634795"/>
              <a:gd name="connsiteX3650" fmla="*/ 8643124 w 11989919"/>
              <a:gd name="connsiteY3650" fmla="*/ 3809985 h 6634795"/>
              <a:gd name="connsiteX3651" fmla="*/ 8679700 w 11989919"/>
              <a:gd name="connsiteY3651" fmla="*/ 3846561 h 6634795"/>
              <a:gd name="connsiteX3652" fmla="*/ 8643124 w 11989919"/>
              <a:gd name="connsiteY3652" fmla="*/ 3883137 h 6634795"/>
              <a:gd name="connsiteX3653" fmla="*/ 8606548 w 11989919"/>
              <a:gd name="connsiteY3653" fmla="*/ 3846561 h 6634795"/>
              <a:gd name="connsiteX3654" fmla="*/ 8643124 w 11989919"/>
              <a:gd name="connsiteY3654" fmla="*/ 3809985 h 6634795"/>
              <a:gd name="connsiteX3655" fmla="*/ 8422443 w 11989919"/>
              <a:gd name="connsiteY3655" fmla="*/ 3809985 h 6634795"/>
              <a:gd name="connsiteX3656" fmla="*/ 8459019 w 11989919"/>
              <a:gd name="connsiteY3656" fmla="*/ 3846561 h 6634795"/>
              <a:gd name="connsiteX3657" fmla="*/ 8422443 w 11989919"/>
              <a:gd name="connsiteY3657" fmla="*/ 3883137 h 6634795"/>
              <a:gd name="connsiteX3658" fmla="*/ 8385867 w 11989919"/>
              <a:gd name="connsiteY3658" fmla="*/ 3846561 h 6634795"/>
              <a:gd name="connsiteX3659" fmla="*/ 8422443 w 11989919"/>
              <a:gd name="connsiteY3659" fmla="*/ 3809985 h 6634795"/>
              <a:gd name="connsiteX3660" fmla="*/ 8201762 w 11989919"/>
              <a:gd name="connsiteY3660" fmla="*/ 3809985 h 6634795"/>
              <a:gd name="connsiteX3661" fmla="*/ 8238338 w 11989919"/>
              <a:gd name="connsiteY3661" fmla="*/ 3846561 h 6634795"/>
              <a:gd name="connsiteX3662" fmla="*/ 8201762 w 11989919"/>
              <a:gd name="connsiteY3662" fmla="*/ 3883137 h 6634795"/>
              <a:gd name="connsiteX3663" fmla="*/ 8165186 w 11989919"/>
              <a:gd name="connsiteY3663" fmla="*/ 3846561 h 6634795"/>
              <a:gd name="connsiteX3664" fmla="*/ 8201762 w 11989919"/>
              <a:gd name="connsiteY3664" fmla="*/ 3809985 h 6634795"/>
              <a:gd name="connsiteX3665" fmla="*/ 7981081 w 11989919"/>
              <a:gd name="connsiteY3665" fmla="*/ 3809985 h 6634795"/>
              <a:gd name="connsiteX3666" fmla="*/ 8017657 w 11989919"/>
              <a:gd name="connsiteY3666" fmla="*/ 3846561 h 6634795"/>
              <a:gd name="connsiteX3667" fmla="*/ 7981081 w 11989919"/>
              <a:gd name="connsiteY3667" fmla="*/ 3883137 h 6634795"/>
              <a:gd name="connsiteX3668" fmla="*/ 7944505 w 11989919"/>
              <a:gd name="connsiteY3668" fmla="*/ 3846561 h 6634795"/>
              <a:gd name="connsiteX3669" fmla="*/ 7981081 w 11989919"/>
              <a:gd name="connsiteY3669" fmla="*/ 3809985 h 6634795"/>
              <a:gd name="connsiteX3670" fmla="*/ 7760400 w 11989919"/>
              <a:gd name="connsiteY3670" fmla="*/ 3809985 h 6634795"/>
              <a:gd name="connsiteX3671" fmla="*/ 7796976 w 11989919"/>
              <a:gd name="connsiteY3671" fmla="*/ 3846561 h 6634795"/>
              <a:gd name="connsiteX3672" fmla="*/ 7760400 w 11989919"/>
              <a:gd name="connsiteY3672" fmla="*/ 3883137 h 6634795"/>
              <a:gd name="connsiteX3673" fmla="*/ 7723824 w 11989919"/>
              <a:gd name="connsiteY3673" fmla="*/ 3846561 h 6634795"/>
              <a:gd name="connsiteX3674" fmla="*/ 7760400 w 11989919"/>
              <a:gd name="connsiteY3674" fmla="*/ 3809985 h 6634795"/>
              <a:gd name="connsiteX3675" fmla="*/ 7539719 w 11989919"/>
              <a:gd name="connsiteY3675" fmla="*/ 3809985 h 6634795"/>
              <a:gd name="connsiteX3676" fmla="*/ 7576295 w 11989919"/>
              <a:gd name="connsiteY3676" fmla="*/ 3846561 h 6634795"/>
              <a:gd name="connsiteX3677" fmla="*/ 7539719 w 11989919"/>
              <a:gd name="connsiteY3677" fmla="*/ 3883137 h 6634795"/>
              <a:gd name="connsiteX3678" fmla="*/ 7503143 w 11989919"/>
              <a:gd name="connsiteY3678" fmla="*/ 3846561 h 6634795"/>
              <a:gd name="connsiteX3679" fmla="*/ 7539719 w 11989919"/>
              <a:gd name="connsiteY3679" fmla="*/ 3809985 h 6634795"/>
              <a:gd name="connsiteX3680" fmla="*/ 7319038 w 11989919"/>
              <a:gd name="connsiteY3680" fmla="*/ 3809985 h 6634795"/>
              <a:gd name="connsiteX3681" fmla="*/ 7355614 w 11989919"/>
              <a:gd name="connsiteY3681" fmla="*/ 3846561 h 6634795"/>
              <a:gd name="connsiteX3682" fmla="*/ 7319038 w 11989919"/>
              <a:gd name="connsiteY3682" fmla="*/ 3883137 h 6634795"/>
              <a:gd name="connsiteX3683" fmla="*/ 7282462 w 11989919"/>
              <a:gd name="connsiteY3683" fmla="*/ 3846561 h 6634795"/>
              <a:gd name="connsiteX3684" fmla="*/ 7319038 w 11989919"/>
              <a:gd name="connsiteY3684" fmla="*/ 3809985 h 6634795"/>
              <a:gd name="connsiteX3685" fmla="*/ 7098357 w 11989919"/>
              <a:gd name="connsiteY3685" fmla="*/ 3809985 h 6634795"/>
              <a:gd name="connsiteX3686" fmla="*/ 7134933 w 11989919"/>
              <a:gd name="connsiteY3686" fmla="*/ 3846561 h 6634795"/>
              <a:gd name="connsiteX3687" fmla="*/ 7098357 w 11989919"/>
              <a:gd name="connsiteY3687" fmla="*/ 3883137 h 6634795"/>
              <a:gd name="connsiteX3688" fmla="*/ 7061781 w 11989919"/>
              <a:gd name="connsiteY3688" fmla="*/ 3846561 h 6634795"/>
              <a:gd name="connsiteX3689" fmla="*/ 7098357 w 11989919"/>
              <a:gd name="connsiteY3689" fmla="*/ 3809985 h 6634795"/>
              <a:gd name="connsiteX3690" fmla="*/ 6877676 w 11989919"/>
              <a:gd name="connsiteY3690" fmla="*/ 3809985 h 6634795"/>
              <a:gd name="connsiteX3691" fmla="*/ 6914252 w 11989919"/>
              <a:gd name="connsiteY3691" fmla="*/ 3846561 h 6634795"/>
              <a:gd name="connsiteX3692" fmla="*/ 6877676 w 11989919"/>
              <a:gd name="connsiteY3692" fmla="*/ 3883137 h 6634795"/>
              <a:gd name="connsiteX3693" fmla="*/ 6841100 w 11989919"/>
              <a:gd name="connsiteY3693" fmla="*/ 3846561 h 6634795"/>
              <a:gd name="connsiteX3694" fmla="*/ 6877676 w 11989919"/>
              <a:gd name="connsiteY3694" fmla="*/ 3809985 h 6634795"/>
              <a:gd name="connsiteX3695" fmla="*/ 6656995 w 11989919"/>
              <a:gd name="connsiteY3695" fmla="*/ 3809985 h 6634795"/>
              <a:gd name="connsiteX3696" fmla="*/ 6693571 w 11989919"/>
              <a:gd name="connsiteY3696" fmla="*/ 3846561 h 6634795"/>
              <a:gd name="connsiteX3697" fmla="*/ 6656995 w 11989919"/>
              <a:gd name="connsiteY3697" fmla="*/ 3883137 h 6634795"/>
              <a:gd name="connsiteX3698" fmla="*/ 6620419 w 11989919"/>
              <a:gd name="connsiteY3698" fmla="*/ 3846561 h 6634795"/>
              <a:gd name="connsiteX3699" fmla="*/ 6656995 w 11989919"/>
              <a:gd name="connsiteY3699" fmla="*/ 3809985 h 6634795"/>
              <a:gd name="connsiteX3700" fmla="*/ 6436314 w 11989919"/>
              <a:gd name="connsiteY3700" fmla="*/ 3809985 h 6634795"/>
              <a:gd name="connsiteX3701" fmla="*/ 6472890 w 11989919"/>
              <a:gd name="connsiteY3701" fmla="*/ 3846561 h 6634795"/>
              <a:gd name="connsiteX3702" fmla="*/ 6436314 w 11989919"/>
              <a:gd name="connsiteY3702" fmla="*/ 3883137 h 6634795"/>
              <a:gd name="connsiteX3703" fmla="*/ 6399738 w 11989919"/>
              <a:gd name="connsiteY3703" fmla="*/ 3846561 h 6634795"/>
              <a:gd name="connsiteX3704" fmla="*/ 6436314 w 11989919"/>
              <a:gd name="connsiteY3704" fmla="*/ 3809985 h 6634795"/>
              <a:gd name="connsiteX3705" fmla="*/ 6215633 w 11989919"/>
              <a:gd name="connsiteY3705" fmla="*/ 3809985 h 6634795"/>
              <a:gd name="connsiteX3706" fmla="*/ 6252209 w 11989919"/>
              <a:gd name="connsiteY3706" fmla="*/ 3846561 h 6634795"/>
              <a:gd name="connsiteX3707" fmla="*/ 6215633 w 11989919"/>
              <a:gd name="connsiteY3707" fmla="*/ 3883137 h 6634795"/>
              <a:gd name="connsiteX3708" fmla="*/ 6179057 w 11989919"/>
              <a:gd name="connsiteY3708" fmla="*/ 3846561 h 6634795"/>
              <a:gd name="connsiteX3709" fmla="*/ 6215633 w 11989919"/>
              <a:gd name="connsiteY3709" fmla="*/ 3809985 h 6634795"/>
              <a:gd name="connsiteX3710" fmla="*/ 5994952 w 11989919"/>
              <a:gd name="connsiteY3710" fmla="*/ 3809985 h 6634795"/>
              <a:gd name="connsiteX3711" fmla="*/ 6031528 w 11989919"/>
              <a:gd name="connsiteY3711" fmla="*/ 3846561 h 6634795"/>
              <a:gd name="connsiteX3712" fmla="*/ 5994952 w 11989919"/>
              <a:gd name="connsiteY3712" fmla="*/ 3883137 h 6634795"/>
              <a:gd name="connsiteX3713" fmla="*/ 5958376 w 11989919"/>
              <a:gd name="connsiteY3713" fmla="*/ 3846561 h 6634795"/>
              <a:gd name="connsiteX3714" fmla="*/ 5994952 w 11989919"/>
              <a:gd name="connsiteY3714" fmla="*/ 3809985 h 6634795"/>
              <a:gd name="connsiteX3715" fmla="*/ 5774272 w 11989919"/>
              <a:gd name="connsiteY3715" fmla="*/ 3809985 h 6634795"/>
              <a:gd name="connsiteX3716" fmla="*/ 5810848 w 11989919"/>
              <a:gd name="connsiteY3716" fmla="*/ 3846561 h 6634795"/>
              <a:gd name="connsiteX3717" fmla="*/ 5774272 w 11989919"/>
              <a:gd name="connsiteY3717" fmla="*/ 3883137 h 6634795"/>
              <a:gd name="connsiteX3718" fmla="*/ 5737697 w 11989919"/>
              <a:gd name="connsiteY3718" fmla="*/ 3846561 h 6634795"/>
              <a:gd name="connsiteX3719" fmla="*/ 5774272 w 11989919"/>
              <a:gd name="connsiteY3719" fmla="*/ 3809985 h 6634795"/>
              <a:gd name="connsiteX3720" fmla="*/ 5553593 w 11989919"/>
              <a:gd name="connsiteY3720" fmla="*/ 3809985 h 6634795"/>
              <a:gd name="connsiteX3721" fmla="*/ 5590169 w 11989919"/>
              <a:gd name="connsiteY3721" fmla="*/ 3846561 h 6634795"/>
              <a:gd name="connsiteX3722" fmla="*/ 5553593 w 11989919"/>
              <a:gd name="connsiteY3722" fmla="*/ 3883137 h 6634795"/>
              <a:gd name="connsiteX3723" fmla="*/ 5517018 w 11989919"/>
              <a:gd name="connsiteY3723" fmla="*/ 3846561 h 6634795"/>
              <a:gd name="connsiteX3724" fmla="*/ 5553593 w 11989919"/>
              <a:gd name="connsiteY3724" fmla="*/ 3809985 h 6634795"/>
              <a:gd name="connsiteX3725" fmla="*/ 5332913 w 11989919"/>
              <a:gd name="connsiteY3725" fmla="*/ 3809985 h 6634795"/>
              <a:gd name="connsiteX3726" fmla="*/ 5369490 w 11989919"/>
              <a:gd name="connsiteY3726" fmla="*/ 3846561 h 6634795"/>
              <a:gd name="connsiteX3727" fmla="*/ 5332913 w 11989919"/>
              <a:gd name="connsiteY3727" fmla="*/ 3883137 h 6634795"/>
              <a:gd name="connsiteX3728" fmla="*/ 5296337 w 11989919"/>
              <a:gd name="connsiteY3728" fmla="*/ 3846561 h 6634795"/>
              <a:gd name="connsiteX3729" fmla="*/ 5332913 w 11989919"/>
              <a:gd name="connsiteY3729" fmla="*/ 3809985 h 6634795"/>
              <a:gd name="connsiteX3730" fmla="*/ 5112230 w 11989919"/>
              <a:gd name="connsiteY3730" fmla="*/ 3809985 h 6634795"/>
              <a:gd name="connsiteX3731" fmla="*/ 5148807 w 11989919"/>
              <a:gd name="connsiteY3731" fmla="*/ 3846561 h 6634795"/>
              <a:gd name="connsiteX3732" fmla="*/ 5112230 w 11989919"/>
              <a:gd name="connsiteY3732" fmla="*/ 3883137 h 6634795"/>
              <a:gd name="connsiteX3733" fmla="*/ 5075655 w 11989919"/>
              <a:gd name="connsiteY3733" fmla="*/ 3846561 h 6634795"/>
              <a:gd name="connsiteX3734" fmla="*/ 5112230 w 11989919"/>
              <a:gd name="connsiteY3734" fmla="*/ 3809985 h 6634795"/>
              <a:gd name="connsiteX3735" fmla="*/ 4891552 w 11989919"/>
              <a:gd name="connsiteY3735" fmla="*/ 3809985 h 6634795"/>
              <a:gd name="connsiteX3736" fmla="*/ 4928127 w 11989919"/>
              <a:gd name="connsiteY3736" fmla="*/ 3846561 h 6634795"/>
              <a:gd name="connsiteX3737" fmla="*/ 4891552 w 11989919"/>
              <a:gd name="connsiteY3737" fmla="*/ 3883137 h 6634795"/>
              <a:gd name="connsiteX3738" fmla="*/ 4854975 w 11989919"/>
              <a:gd name="connsiteY3738" fmla="*/ 3846561 h 6634795"/>
              <a:gd name="connsiteX3739" fmla="*/ 4891552 w 11989919"/>
              <a:gd name="connsiteY3739" fmla="*/ 3809985 h 6634795"/>
              <a:gd name="connsiteX3740" fmla="*/ 4670871 w 11989919"/>
              <a:gd name="connsiteY3740" fmla="*/ 3809985 h 6634795"/>
              <a:gd name="connsiteX3741" fmla="*/ 4707447 w 11989919"/>
              <a:gd name="connsiteY3741" fmla="*/ 3846561 h 6634795"/>
              <a:gd name="connsiteX3742" fmla="*/ 4670871 w 11989919"/>
              <a:gd name="connsiteY3742" fmla="*/ 3883137 h 6634795"/>
              <a:gd name="connsiteX3743" fmla="*/ 4634295 w 11989919"/>
              <a:gd name="connsiteY3743" fmla="*/ 3846561 h 6634795"/>
              <a:gd name="connsiteX3744" fmla="*/ 4670871 w 11989919"/>
              <a:gd name="connsiteY3744" fmla="*/ 3809985 h 6634795"/>
              <a:gd name="connsiteX3745" fmla="*/ 4450188 w 11989919"/>
              <a:gd name="connsiteY3745" fmla="*/ 3809985 h 6634795"/>
              <a:gd name="connsiteX3746" fmla="*/ 4486764 w 11989919"/>
              <a:gd name="connsiteY3746" fmla="*/ 3846561 h 6634795"/>
              <a:gd name="connsiteX3747" fmla="*/ 4450188 w 11989919"/>
              <a:gd name="connsiteY3747" fmla="*/ 3883137 h 6634795"/>
              <a:gd name="connsiteX3748" fmla="*/ 4413613 w 11989919"/>
              <a:gd name="connsiteY3748" fmla="*/ 3846561 h 6634795"/>
              <a:gd name="connsiteX3749" fmla="*/ 4450188 w 11989919"/>
              <a:gd name="connsiteY3749" fmla="*/ 3809985 h 6634795"/>
              <a:gd name="connsiteX3750" fmla="*/ 4229507 w 11989919"/>
              <a:gd name="connsiteY3750" fmla="*/ 3809985 h 6634795"/>
              <a:gd name="connsiteX3751" fmla="*/ 4266084 w 11989919"/>
              <a:gd name="connsiteY3751" fmla="*/ 3846561 h 6634795"/>
              <a:gd name="connsiteX3752" fmla="*/ 4229507 w 11989919"/>
              <a:gd name="connsiteY3752" fmla="*/ 3883137 h 6634795"/>
              <a:gd name="connsiteX3753" fmla="*/ 4192931 w 11989919"/>
              <a:gd name="connsiteY3753" fmla="*/ 3846561 h 6634795"/>
              <a:gd name="connsiteX3754" fmla="*/ 4229507 w 11989919"/>
              <a:gd name="connsiteY3754" fmla="*/ 3809985 h 6634795"/>
              <a:gd name="connsiteX3755" fmla="*/ 4008847 w 11989919"/>
              <a:gd name="connsiteY3755" fmla="*/ 3809985 h 6634795"/>
              <a:gd name="connsiteX3756" fmla="*/ 4045426 w 11989919"/>
              <a:gd name="connsiteY3756" fmla="*/ 3846561 h 6634795"/>
              <a:gd name="connsiteX3757" fmla="*/ 4008847 w 11989919"/>
              <a:gd name="connsiteY3757" fmla="*/ 3883137 h 6634795"/>
              <a:gd name="connsiteX3758" fmla="*/ 3972267 w 11989919"/>
              <a:gd name="connsiteY3758" fmla="*/ 3846561 h 6634795"/>
              <a:gd name="connsiteX3759" fmla="*/ 4008847 w 11989919"/>
              <a:gd name="connsiteY3759" fmla="*/ 3809985 h 6634795"/>
              <a:gd name="connsiteX3760" fmla="*/ 3788165 w 11989919"/>
              <a:gd name="connsiteY3760" fmla="*/ 3809985 h 6634795"/>
              <a:gd name="connsiteX3761" fmla="*/ 3824738 w 11989919"/>
              <a:gd name="connsiteY3761" fmla="*/ 3846561 h 6634795"/>
              <a:gd name="connsiteX3762" fmla="*/ 3788165 w 11989919"/>
              <a:gd name="connsiteY3762" fmla="*/ 3883137 h 6634795"/>
              <a:gd name="connsiteX3763" fmla="*/ 3751588 w 11989919"/>
              <a:gd name="connsiteY3763" fmla="*/ 3846561 h 6634795"/>
              <a:gd name="connsiteX3764" fmla="*/ 3788165 w 11989919"/>
              <a:gd name="connsiteY3764" fmla="*/ 3809985 h 6634795"/>
              <a:gd name="connsiteX3765" fmla="*/ 3567479 w 11989919"/>
              <a:gd name="connsiteY3765" fmla="*/ 3809985 h 6634795"/>
              <a:gd name="connsiteX3766" fmla="*/ 3604051 w 11989919"/>
              <a:gd name="connsiteY3766" fmla="*/ 3846561 h 6634795"/>
              <a:gd name="connsiteX3767" fmla="*/ 3567479 w 11989919"/>
              <a:gd name="connsiteY3767" fmla="*/ 3883137 h 6634795"/>
              <a:gd name="connsiteX3768" fmla="*/ 3530908 w 11989919"/>
              <a:gd name="connsiteY3768" fmla="*/ 3846561 h 6634795"/>
              <a:gd name="connsiteX3769" fmla="*/ 3567479 w 11989919"/>
              <a:gd name="connsiteY3769" fmla="*/ 3809985 h 6634795"/>
              <a:gd name="connsiteX3770" fmla="*/ 3346801 w 11989919"/>
              <a:gd name="connsiteY3770" fmla="*/ 3809985 h 6634795"/>
              <a:gd name="connsiteX3771" fmla="*/ 3383375 w 11989919"/>
              <a:gd name="connsiteY3771" fmla="*/ 3846561 h 6634795"/>
              <a:gd name="connsiteX3772" fmla="*/ 3346801 w 11989919"/>
              <a:gd name="connsiteY3772" fmla="*/ 3883137 h 6634795"/>
              <a:gd name="connsiteX3773" fmla="*/ 3310228 w 11989919"/>
              <a:gd name="connsiteY3773" fmla="*/ 3846561 h 6634795"/>
              <a:gd name="connsiteX3774" fmla="*/ 3346801 w 11989919"/>
              <a:gd name="connsiteY3774" fmla="*/ 3809985 h 6634795"/>
              <a:gd name="connsiteX3775" fmla="*/ 3126126 w 11989919"/>
              <a:gd name="connsiteY3775" fmla="*/ 3809985 h 6634795"/>
              <a:gd name="connsiteX3776" fmla="*/ 3162696 w 11989919"/>
              <a:gd name="connsiteY3776" fmla="*/ 3846561 h 6634795"/>
              <a:gd name="connsiteX3777" fmla="*/ 3126126 w 11989919"/>
              <a:gd name="connsiteY3777" fmla="*/ 3883137 h 6634795"/>
              <a:gd name="connsiteX3778" fmla="*/ 3089541 w 11989919"/>
              <a:gd name="connsiteY3778" fmla="*/ 3846561 h 6634795"/>
              <a:gd name="connsiteX3779" fmla="*/ 3126126 w 11989919"/>
              <a:gd name="connsiteY3779" fmla="*/ 3809985 h 6634795"/>
              <a:gd name="connsiteX3780" fmla="*/ 2905436 w 11989919"/>
              <a:gd name="connsiteY3780" fmla="*/ 3809985 h 6634795"/>
              <a:gd name="connsiteX3781" fmla="*/ 2942013 w 11989919"/>
              <a:gd name="connsiteY3781" fmla="*/ 3846561 h 6634795"/>
              <a:gd name="connsiteX3782" fmla="*/ 2905436 w 11989919"/>
              <a:gd name="connsiteY3782" fmla="*/ 3883137 h 6634795"/>
              <a:gd name="connsiteX3783" fmla="*/ 2868866 w 11989919"/>
              <a:gd name="connsiteY3783" fmla="*/ 3846561 h 6634795"/>
              <a:gd name="connsiteX3784" fmla="*/ 2905436 w 11989919"/>
              <a:gd name="connsiteY3784" fmla="*/ 3809985 h 6634795"/>
              <a:gd name="connsiteX3785" fmla="*/ 2684758 w 11989919"/>
              <a:gd name="connsiteY3785" fmla="*/ 3809985 h 6634795"/>
              <a:gd name="connsiteX3786" fmla="*/ 2721329 w 11989919"/>
              <a:gd name="connsiteY3786" fmla="*/ 3846561 h 6634795"/>
              <a:gd name="connsiteX3787" fmla="*/ 2684758 w 11989919"/>
              <a:gd name="connsiteY3787" fmla="*/ 3883137 h 6634795"/>
              <a:gd name="connsiteX3788" fmla="*/ 2648177 w 11989919"/>
              <a:gd name="connsiteY3788" fmla="*/ 3846561 h 6634795"/>
              <a:gd name="connsiteX3789" fmla="*/ 2684758 w 11989919"/>
              <a:gd name="connsiteY3789" fmla="*/ 3809985 h 6634795"/>
              <a:gd name="connsiteX3790" fmla="*/ 2464071 w 11989919"/>
              <a:gd name="connsiteY3790" fmla="*/ 3809985 h 6634795"/>
              <a:gd name="connsiteX3791" fmla="*/ 2500650 w 11989919"/>
              <a:gd name="connsiteY3791" fmla="*/ 3846561 h 6634795"/>
              <a:gd name="connsiteX3792" fmla="*/ 2464071 w 11989919"/>
              <a:gd name="connsiteY3792" fmla="*/ 3883137 h 6634795"/>
              <a:gd name="connsiteX3793" fmla="*/ 2427500 w 11989919"/>
              <a:gd name="connsiteY3793" fmla="*/ 3846561 h 6634795"/>
              <a:gd name="connsiteX3794" fmla="*/ 2464071 w 11989919"/>
              <a:gd name="connsiteY3794" fmla="*/ 3809985 h 6634795"/>
              <a:gd name="connsiteX3795" fmla="*/ 2243393 w 11989919"/>
              <a:gd name="connsiteY3795" fmla="*/ 3809985 h 6634795"/>
              <a:gd name="connsiteX3796" fmla="*/ 2279972 w 11989919"/>
              <a:gd name="connsiteY3796" fmla="*/ 3846561 h 6634795"/>
              <a:gd name="connsiteX3797" fmla="*/ 2243393 w 11989919"/>
              <a:gd name="connsiteY3797" fmla="*/ 3883137 h 6634795"/>
              <a:gd name="connsiteX3798" fmla="*/ 2206817 w 11989919"/>
              <a:gd name="connsiteY3798" fmla="*/ 3846561 h 6634795"/>
              <a:gd name="connsiteX3799" fmla="*/ 2243393 w 11989919"/>
              <a:gd name="connsiteY3799" fmla="*/ 3809985 h 6634795"/>
              <a:gd name="connsiteX3800" fmla="*/ 2022713 w 11989919"/>
              <a:gd name="connsiteY3800" fmla="*/ 3809985 h 6634795"/>
              <a:gd name="connsiteX3801" fmla="*/ 2059288 w 11989919"/>
              <a:gd name="connsiteY3801" fmla="*/ 3846561 h 6634795"/>
              <a:gd name="connsiteX3802" fmla="*/ 2022713 w 11989919"/>
              <a:gd name="connsiteY3802" fmla="*/ 3883137 h 6634795"/>
              <a:gd name="connsiteX3803" fmla="*/ 1986178 w 11989919"/>
              <a:gd name="connsiteY3803" fmla="*/ 3846561 h 6634795"/>
              <a:gd name="connsiteX3804" fmla="*/ 2022713 w 11989919"/>
              <a:gd name="connsiteY3804" fmla="*/ 3809985 h 6634795"/>
              <a:gd name="connsiteX3805" fmla="*/ 1802067 w 11989919"/>
              <a:gd name="connsiteY3805" fmla="*/ 3809985 h 6634795"/>
              <a:gd name="connsiteX3806" fmla="*/ 1838643 w 11989919"/>
              <a:gd name="connsiteY3806" fmla="*/ 3846561 h 6634795"/>
              <a:gd name="connsiteX3807" fmla="*/ 1802067 w 11989919"/>
              <a:gd name="connsiteY3807" fmla="*/ 3883137 h 6634795"/>
              <a:gd name="connsiteX3808" fmla="*/ 1765491 w 11989919"/>
              <a:gd name="connsiteY3808" fmla="*/ 3846561 h 6634795"/>
              <a:gd name="connsiteX3809" fmla="*/ 1802067 w 11989919"/>
              <a:gd name="connsiteY3809" fmla="*/ 3809985 h 6634795"/>
              <a:gd name="connsiteX3810" fmla="*/ 1581382 w 11989919"/>
              <a:gd name="connsiteY3810" fmla="*/ 3809985 h 6634795"/>
              <a:gd name="connsiteX3811" fmla="*/ 1617957 w 11989919"/>
              <a:gd name="connsiteY3811" fmla="*/ 3846561 h 6634795"/>
              <a:gd name="connsiteX3812" fmla="*/ 1581382 w 11989919"/>
              <a:gd name="connsiteY3812" fmla="*/ 3883137 h 6634795"/>
              <a:gd name="connsiteX3813" fmla="*/ 1544806 w 11989919"/>
              <a:gd name="connsiteY3813" fmla="*/ 3846561 h 6634795"/>
              <a:gd name="connsiteX3814" fmla="*/ 1581382 w 11989919"/>
              <a:gd name="connsiteY3814" fmla="*/ 3809985 h 6634795"/>
              <a:gd name="connsiteX3815" fmla="*/ 1360696 w 11989919"/>
              <a:gd name="connsiteY3815" fmla="*/ 3809985 h 6634795"/>
              <a:gd name="connsiteX3816" fmla="*/ 1397272 w 11989919"/>
              <a:gd name="connsiteY3816" fmla="*/ 3846561 h 6634795"/>
              <a:gd name="connsiteX3817" fmla="*/ 1360696 w 11989919"/>
              <a:gd name="connsiteY3817" fmla="*/ 3883137 h 6634795"/>
              <a:gd name="connsiteX3818" fmla="*/ 1324120 w 11989919"/>
              <a:gd name="connsiteY3818" fmla="*/ 3846561 h 6634795"/>
              <a:gd name="connsiteX3819" fmla="*/ 1360696 w 11989919"/>
              <a:gd name="connsiteY3819" fmla="*/ 3809985 h 6634795"/>
              <a:gd name="connsiteX3820" fmla="*/ 1140010 w 11989919"/>
              <a:gd name="connsiteY3820" fmla="*/ 3809985 h 6634795"/>
              <a:gd name="connsiteX3821" fmla="*/ 1176586 w 11989919"/>
              <a:gd name="connsiteY3821" fmla="*/ 3846561 h 6634795"/>
              <a:gd name="connsiteX3822" fmla="*/ 1140010 w 11989919"/>
              <a:gd name="connsiteY3822" fmla="*/ 3883137 h 6634795"/>
              <a:gd name="connsiteX3823" fmla="*/ 1103434 w 11989919"/>
              <a:gd name="connsiteY3823" fmla="*/ 3846561 h 6634795"/>
              <a:gd name="connsiteX3824" fmla="*/ 1140010 w 11989919"/>
              <a:gd name="connsiteY3824" fmla="*/ 3809985 h 6634795"/>
              <a:gd name="connsiteX3825" fmla="*/ 919324 w 11989919"/>
              <a:gd name="connsiteY3825" fmla="*/ 3809985 h 6634795"/>
              <a:gd name="connsiteX3826" fmla="*/ 955900 w 11989919"/>
              <a:gd name="connsiteY3826" fmla="*/ 3846561 h 6634795"/>
              <a:gd name="connsiteX3827" fmla="*/ 919324 w 11989919"/>
              <a:gd name="connsiteY3827" fmla="*/ 3883137 h 6634795"/>
              <a:gd name="connsiteX3828" fmla="*/ 882748 w 11989919"/>
              <a:gd name="connsiteY3828" fmla="*/ 3846561 h 6634795"/>
              <a:gd name="connsiteX3829" fmla="*/ 919324 w 11989919"/>
              <a:gd name="connsiteY3829" fmla="*/ 3809985 h 6634795"/>
              <a:gd name="connsiteX3830" fmla="*/ 698638 w 11989919"/>
              <a:gd name="connsiteY3830" fmla="*/ 3809985 h 6634795"/>
              <a:gd name="connsiteX3831" fmla="*/ 735214 w 11989919"/>
              <a:gd name="connsiteY3831" fmla="*/ 3846561 h 6634795"/>
              <a:gd name="connsiteX3832" fmla="*/ 698638 w 11989919"/>
              <a:gd name="connsiteY3832" fmla="*/ 3883137 h 6634795"/>
              <a:gd name="connsiteX3833" fmla="*/ 662062 w 11989919"/>
              <a:gd name="connsiteY3833" fmla="*/ 3846561 h 6634795"/>
              <a:gd name="connsiteX3834" fmla="*/ 698638 w 11989919"/>
              <a:gd name="connsiteY3834" fmla="*/ 3809985 h 6634795"/>
              <a:gd name="connsiteX3835" fmla="*/ 477951 w 11989919"/>
              <a:gd name="connsiteY3835" fmla="*/ 3809985 h 6634795"/>
              <a:gd name="connsiteX3836" fmla="*/ 514527 w 11989919"/>
              <a:gd name="connsiteY3836" fmla="*/ 3846561 h 6634795"/>
              <a:gd name="connsiteX3837" fmla="*/ 477951 w 11989919"/>
              <a:gd name="connsiteY3837" fmla="*/ 3883137 h 6634795"/>
              <a:gd name="connsiteX3838" fmla="*/ 441375 w 11989919"/>
              <a:gd name="connsiteY3838" fmla="*/ 3846561 h 6634795"/>
              <a:gd name="connsiteX3839" fmla="*/ 477951 w 11989919"/>
              <a:gd name="connsiteY3839" fmla="*/ 3809985 h 6634795"/>
              <a:gd name="connsiteX3840" fmla="*/ 257265 w 11989919"/>
              <a:gd name="connsiteY3840" fmla="*/ 3809985 h 6634795"/>
              <a:gd name="connsiteX3841" fmla="*/ 293841 w 11989919"/>
              <a:gd name="connsiteY3841" fmla="*/ 3846561 h 6634795"/>
              <a:gd name="connsiteX3842" fmla="*/ 257265 w 11989919"/>
              <a:gd name="connsiteY3842" fmla="*/ 3883137 h 6634795"/>
              <a:gd name="connsiteX3843" fmla="*/ 220689 w 11989919"/>
              <a:gd name="connsiteY3843" fmla="*/ 3846561 h 6634795"/>
              <a:gd name="connsiteX3844" fmla="*/ 257265 w 11989919"/>
              <a:gd name="connsiteY3844" fmla="*/ 3809985 h 6634795"/>
              <a:gd name="connsiteX3845" fmla="*/ 36579 w 11989919"/>
              <a:gd name="connsiteY3845" fmla="*/ 3809985 h 6634795"/>
              <a:gd name="connsiteX3846" fmla="*/ 73155 w 11989919"/>
              <a:gd name="connsiteY3846" fmla="*/ 3846561 h 6634795"/>
              <a:gd name="connsiteX3847" fmla="*/ 36579 w 11989919"/>
              <a:gd name="connsiteY3847" fmla="*/ 3883137 h 6634795"/>
              <a:gd name="connsiteX3848" fmla="*/ 3 w 11989919"/>
              <a:gd name="connsiteY3848" fmla="*/ 3846561 h 6634795"/>
              <a:gd name="connsiteX3849" fmla="*/ 36579 w 11989919"/>
              <a:gd name="connsiteY3849" fmla="*/ 3809985 h 6634795"/>
              <a:gd name="connsiteX3850" fmla="*/ 11953343 w 11989919"/>
              <a:gd name="connsiteY3850" fmla="*/ 3598319 h 6634795"/>
              <a:gd name="connsiteX3851" fmla="*/ 11989919 w 11989919"/>
              <a:gd name="connsiteY3851" fmla="*/ 3634895 h 6634795"/>
              <a:gd name="connsiteX3852" fmla="*/ 11953343 w 11989919"/>
              <a:gd name="connsiteY3852" fmla="*/ 3671471 h 6634795"/>
              <a:gd name="connsiteX3853" fmla="*/ 11916767 w 11989919"/>
              <a:gd name="connsiteY3853" fmla="*/ 3634895 h 6634795"/>
              <a:gd name="connsiteX3854" fmla="*/ 11953343 w 11989919"/>
              <a:gd name="connsiteY3854" fmla="*/ 3598319 h 6634795"/>
              <a:gd name="connsiteX3855" fmla="*/ 11732658 w 11989919"/>
              <a:gd name="connsiteY3855" fmla="*/ 3598319 h 6634795"/>
              <a:gd name="connsiteX3856" fmla="*/ 11769234 w 11989919"/>
              <a:gd name="connsiteY3856" fmla="*/ 3634895 h 6634795"/>
              <a:gd name="connsiteX3857" fmla="*/ 11732658 w 11989919"/>
              <a:gd name="connsiteY3857" fmla="*/ 3671471 h 6634795"/>
              <a:gd name="connsiteX3858" fmla="*/ 11696082 w 11989919"/>
              <a:gd name="connsiteY3858" fmla="*/ 3634895 h 6634795"/>
              <a:gd name="connsiteX3859" fmla="*/ 11732658 w 11989919"/>
              <a:gd name="connsiteY3859" fmla="*/ 3598319 h 6634795"/>
              <a:gd name="connsiteX3860" fmla="*/ 11511977 w 11989919"/>
              <a:gd name="connsiteY3860" fmla="*/ 3598319 h 6634795"/>
              <a:gd name="connsiteX3861" fmla="*/ 11548553 w 11989919"/>
              <a:gd name="connsiteY3861" fmla="*/ 3634895 h 6634795"/>
              <a:gd name="connsiteX3862" fmla="*/ 11511977 w 11989919"/>
              <a:gd name="connsiteY3862" fmla="*/ 3671471 h 6634795"/>
              <a:gd name="connsiteX3863" fmla="*/ 11475401 w 11989919"/>
              <a:gd name="connsiteY3863" fmla="*/ 3634895 h 6634795"/>
              <a:gd name="connsiteX3864" fmla="*/ 11511977 w 11989919"/>
              <a:gd name="connsiteY3864" fmla="*/ 3598319 h 6634795"/>
              <a:gd name="connsiteX3865" fmla="*/ 11291296 w 11989919"/>
              <a:gd name="connsiteY3865" fmla="*/ 3598319 h 6634795"/>
              <a:gd name="connsiteX3866" fmla="*/ 11327872 w 11989919"/>
              <a:gd name="connsiteY3866" fmla="*/ 3634895 h 6634795"/>
              <a:gd name="connsiteX3867" fmla="*/ 11291296 w 11989919"/>
              <a:gd name="connsiteY3867" fmla="*/ 3671471 h 6634795"/>
              <a:gd name="connsiteX3868" fmla="*/ 11254720 w 11989919"/>
              <a:gd name="connsiteY3868" fmla="*/ 3634895 h 6634795"/>
              <a:gd name="connsiteX3869" fmla="*/ 11291296 w 11989919"/>
              <a:gd name="connsiteY3869" fmla="*/ 3598319 h 6634795"/>
              <a:gd name="connsiteX3870" fmla="*/ 11070615 w 11989919"/>
              <a:gd name="connsiteY3870" fmla="*/ 3598319 h 6634795"/>
              <a:gd name="connsiteX3871" fmla="*/ 11107191 w 11989919"/>
              <a:gd name="connsiteY3871" fmla="*/ 3634895 h 6634795"/>
              <a:gd name="connsiteX3872" fmla="*/ 11070615 w 11989919"/>
              <a:gd name="connsiteY3872" fmla="*/ 3671471 h 6634795"/>
              <a:gd name="connsiteX3873" fmla="*/ 11034039 w 11989919"/>
              <a:gd name="connsiteY3873" fmla="*/ 3634895 h 6634795"/>
              <a:gd name="connsiteX3874" fmla="*/ 11070615 w 11989919"/>
              <a:gd name="connsiteY3874" fmla="*/ 3598319 h 6634795"/>
              <a:gd name="connsiteX3875" fmla="*/ 10849934 w 11989919"/>
              <a:gd name="connsiteY3875" fmla="*/ 3598319 h 6634795"/>
              <a:gd name="connsiteX3876" fmla="*/ 10886510 w 11989919"/>
              <a:gd name="connsiteY3876" fmla="*/ 3634895 h 6634795"/>
              <a:gd name="connsiteX3877" fmla="*/ 10849934 w 11989919"/>
              <a:gd name="connsiteY3877" fmla="*/ 3671471 h 6634795"/>
              <a:gd name="connsiteX3878" fmla="*/ 10813358 w 11989919"/>
              <a:gd name="connsiteY3878" fmla="*/ 3634895 h 6634795"/>
              <a:gd name="connsiteX3879" fmla="*/ 10849934 w 11989919"/>
              <a:gd name="connsiteY3879" fmla="*/ 3598319 h 6634795"/>
              <a:gd name="connsiteX3880" fmla="*/ 10629253 w 11989919"/>
              <a:gd name="connsiteY3880" fmla="*/ 3598319 h 6634795"/>
              <a:gd name="connsiteX3881" fmla="*/ 10665829 w 11989919"/>
              <a:gd name="connsiteY3881" fmla="*/ 3634895 h 6634795"/>
              <a:gd name="connsiteX3882" fmla="*/ 10629253 w 11989919"/>
              <a:gd name="connsiteY3882" fmla="*/ 3671471 h 6634795"/>
              <a:gd name="connsiteX3883" fmla="*/ 10592677 w 11989919"/>
              <a:gd name="connsiteY3883" fmla="*/ 3634895 h 6634795"/>
              <a:gd name="connsiteX3884" fmla="*/ 10629253 w 11989919"/>
              <a:gd name="connsiteY3884" fmla="*/ 3598319 h 6634795"/>
              <a:gd name="connsiteX3885" fmla="*/ 10408572 w 11989919"/>
              <a:gd name="connsiteY3885" fmla="*/ 3598319 h 6634795"/>
              <a:gd name="connsiteX3886" fmla="*/ 10445148 w 11989919"/>
              <a:gd name="connsiteY3886" fmla="*/ 3634895 h 6634795"/>
              <a:gd name="connsiteX3887" fmla="*/ 10408572 w 11989919"/>
              <a:gd name="connsiteY3887" fmla="*/ 3671471 h 6634795"/>
              <a:gd name="connsiteX3888" fmla="*/ 10371996 w 11989919"/>
              <a:gd name="connsiteY3888" fmla="*/ 3634895 h 6634795"/>
              <a:gd name="connsiteX3889" fmla="*/ 10408572 w 11989919"/>
              <a:gd name="connsiteY3889" fmla="*/ 3598319 h 6634795"/>
              <a:gd name="connsiteX3890" fmla="*/ 10187891 w 11989919"/>
              <a:gd name="connsiteY3890" fmla="*/ 3598319 h 6634795"/>
              <a:gd name="connsiteX3891" fmla="*/ 10224467 w 11989919"/>
              <a:gd name="connsiteY3891" fmla="*/ 3634895 h 6634795"/>
              <a:gd name="connsiteX3892" fmla="*/ 10187891 w 11989919"/>
              <a:gd name="connsiteY3892" fmla="*/ 3671471 h 6634795"/>
              <a:gd name="connsiteX3893" fmla="*/ 10151315 w 11989919"/>
              <a:gd name="connsiteY3893" fmla="*/ 3634895 h 6634795"/>
              <a:gd name="connsiteX3894" fmla="*/ 10187891 w 11989919"/>
              <a:gd name="connsiteY3894" fmla="*/ 3598319 h 6634795"/>
              <a:gd name="connsiteX3895" fmla="*/ 9967210 w 11989919"/>
              <a:gd name="connsiteY3895" fmla="*/ 3598319 h 6634795"/>
              <a:gd name="connsiteX3896" fmla="*/ 10003786 w 11989919"/>
              <a:gd name="connsiteY3896" fmla="*/ 3634895 h 6634795"/>
              <a:gd name="connsiteX3897" fmla="*/ 9967210 w 11989919"/>
              <a:gd name="connsiteY3897" fmla="*/ 3671471 h 6634795"/>
              <a:gd name="connsiteX3898" fmla="*/ 9930634 w 11989919"/>
              <a:gd name="connsiteY3898" fmla="*/ 3634895 h 6634795"/>
              <a:gd name="connsiteX3899" fmla="*/ 9967210 w 11989919"/>
              <a:gd name="connsiteY3899" fmla="*/ 3598319 h 6634795"/>
              <a:gd name="connsiteX3900" fmla="*/ 9746529 w 11989919"/>
              <a:gd name="connsiteY3900" fmla="*/ 3598319 h 6634795"/>
              <a:gd name="connsiteX3901" fmla="*/ 9783105 w 11989919"/>
              <a:gd name="connsiteY3901" fmla="*/ 3634895 h 6634795"/>
              <a:gd name="connsiteX3902" fmla="*/ 9746529 w 11989919"/>
              <a:gd name="connsiteY3902" fmla="*/ 3671471 h 6634795"/>
              <a:gd name="connsiteX3903" fmla="*/ 9709953 w 11989919"/>
              <a:gd name="connsiteY3903" fmla="*/ 3634895 h 6634795"/>
              <a:gd name="connsiteX3904" fmla="*/ 9746529 w 11989919"/>
              <a:gd name="connsiteY3904" fmla="*/ 3598319 h 6634795"/>
              <a:gd name="connsiteX3905" fmla="*/ 9525848 w 11989919"/>
              <a:gd name="connsiteY3905" fmla="*/ 3598319 h 6634795"/>
              <a:gd name="connsiteX3906" fmla="*/ 9562424 w 11989919"/>
              <a:gd name="connsiteY3906" fmla="*/ 3634895 h 6634795"/>
              <a:gd name="connsiteX3907" fmla="*/ 9525848 w 11989919"/>
              <a:gd name="connsiteY3907" fmla="*/ 3671471 h 6634795"/>
              <a:gd name="connsiteX3908" fmla="*/ 9489272 w 11989919"/>
              <a:gd name="connsiteY3908" fmla="*/ 3634895 h 6634795"/>
              <a:gd name="connsiteX3909" fmla="*/ 9525848 w 11989919"/>
              <a:gd name="connsiteY3909" fmla="*/ 3598319 h 6634795"/>
              <a:gd name="connsiteX3910" fmla="*/ 9305167 w 11989919"/>
              <a:gd name="connsiteY3910" fmla="*/ 3598319 h 6634795"/>
              <a:gd name="connsiteX3911" fmla="*/ 9341743 w 11989919"/>
              <a:gd name="connsiteY3911" fmla="*/ 3634895 h 6634795"/>
              <a:gd name="connsiteX3912" fmla="*/ 9305167 w 11989919"/>
              <a:gd name="connsiteY3912" fmla="*/ 3671471 h 6634795"/>
              <a:gd name="connsiteX3913" fmla="*/ 9268591 w 11989919"/>
              <a:gd name="connsiteY3913" fmla="*/ 3634895 h 6634795"/>
              <a:gd name="connsiteX3914" fmla="*/ 9305167 w 11989919"/>
              <a:gd name="connsiteY3914" fmla="*/ 3598319 h 6634795"/>
              <a:gd name="connsiteX3915" fmla="*/ 9084486 w 11989919"/>
              <a:gd name="connsiteY3915" fmla="*/ 3598319 h 6634795"/>
              <a:gd name="connsiteX3916" fmla="*/ 9121062 w 11989919"/>
              <a:gd name="connsiteY3916" fmla="*/ 3634895 h 6634795"/>
              <a:gd name="connsiteX3917" fmla="*/ 9084486 w 11989919"/>
              <a:gd name="connsiteY3917" fmla="*/ 3671471 h 6634795"/>
              <a:gd name="connsiteX3918" fmla="*/ 9047910 w 11989919"/>
              <a:gd name="connsiteY3918" fmla="*/ 3634895 h 6634795"/>
              <a:gd name="connsiteX3919" fmla="*/ 9084486 w 11989919"/>
              <a:gd name="connsiteY3919" fmla="*/ 3598319 h 6634795"/>
              <a:gd name="connsiteX3920" fmla="*/ 8863805 w 11989919"/>
              <a:gd name="connsiteY3920" fmla="*/ 3598319 h 6634795"/>
              <a:gd name="connsiteX3921" fmla="*/ 8900381 w 11989919"/>
              <a:gd name="connsiteY3921" fmla="*/ 3634895 h 6634795"/>
              <a:gd name="connsiteX3922" fmla="*/ 8863805 w 11989919"/>
              <a:gd name="connsiteY3922" fmla="*/ 3671471 h 6634795"/>
              <a:gd name="connsiteX3923" fmla="*/ 8827229 w 11989919"/>
              <a:gd name="connsiteY3923" fmla="*/ 3634895 h 6634795"/>
              <a:gd name="connsiteX3924" fmla="*/ 8863805 w 11989919"/>
              <a:gd name="connsiteY3924" fmla="*/ 3598319 h 6634795"/>
              <a:gd name="connsiteX3925" fmla="*/ 8643124 w 11989919"/>
              <a:gd name="connsiteY3925" fmla="*/ 3598319 h 6634795"/>
              <a:gd name="connsiteX3926" fmla="*/ 8679700 w 11989919"/>
              <a:gd name="connsiteY3926" fmla="*/ 3634895 h 6634795"/>
              <a:gd name="connsiteX3927" fmla="*/ 8643124 w 11989919"/>
              <a:gd name="connsiteY3927" fmla="*/ 3671471 h 6634795"/>
              <a:gd name="connsiteX3928" fmla="*/ 8606548 w 11989919"/>
              <a:gd name="connsiteY3928" fmla="*/ 3634895 h 6634795"/>
              <a:gd name="connsiteX3929" fmla="*/ 8643124 w 11989919"/>
              <a:gd name="connsiteY3929" fmla="*/ 3598319 h 6634795"/>
              <a:gd name="connsiteX3930" fmla="*/ 8422443 w 11989919"/>
              <a:gd name="connsiteY3930" fmla="*/ 3598319 h 6634795"/>
              <a:gd name="connsiteX3931" fmla="*/ 8459019 w 11989919"/>
              <a:gd name="connsiteY3931" fmla="*/ 3634895 h 6634795"/>
              <a:gd name="connsiteX3932" fmla="*/ 8422443 w 11989919"/>
              <a:gd name="connsiteY3932" fmla="*/ 3671471 h 6634795"/>
              <a:gd name="connsiteX3933" fmla="*/ 8385867 w 11989919"/>
              <a:gd name="connsiteY3933" fmla="*/ 3634895 h 6634795"/>
              <a:gd name="connsiteX3934" fmla="*/ 8422443 w 11989919"/>
              <a:gd name="connsiteY3934" fmla="*/ 3598319 h 6634795"/>
              <a:gd name="connsiteX3935" fmla="*/ 8201762 w 11989919"/>
              <a:gd name="connsiteY3935" fmla="*/ 3598319 h 6634795"/>
              <a:gd name="connsiteX3936" fmla="*/ 8238338 w 11989919"/>
              <a:gd name="connsiteY3936" fmla="*/ 3634895 h 6634795"/>
              <a:gd name="connsiteX3937" fmla="*/ 8201762 w 11989919"/>
              <a:gd name="connsiteY3937" fmla="*/ 3671471 h 6634795"/>
              <a:gd name="connsiteX3938" fmla="*/ 8165186 w 11989919"/>
              <a:gd name="connsiteY3938" fmla="*/ 3634895 h 6634795"/>
              <a:gd name="connsiteX3939" fmla="*/ 8201762 w 11989919"/>
              <a:gd name="connsiteY3939" fmla="*/ 3598319 h 6634795"/>
              <a:gd name="connsiteX3940" fmla="*/ 7981081 w 11989919"/>
              <a:gd name="connsiteY3940" fmla="*/ 3598319 h 6634795"/>
              <a:gd name="connsiteX3941" fmla="*/ 8017657 w 11989919"/>
              <a:gd name="connsiteY3941" fmla="*/ 3634895 h 6634795"/>
              <a:gd name="connsiteX3942" fmla="*/ 7981081 w 11989919"/>
              <a:gd name="connsiteY3942" fmla="*/ 3671471 h 6634795"/>
              <a:gd name="connsiteX3943" fmla="*/ 7944505 w 11989919"/>
              <a:gd name="connsiteY3943" fmla="*/ 3634895 h 6634795"/>
              <a:gd name="connsiteX3944" fmla="*/ 7981081 w 11989919"/>
              <a:gd name="connsiteY3944" fmla="*/ 3598319 h 6634795"/>
              <a:gd name="connsiteX3945" fmla="*/ 7760400 w 11989919"/>
              <a:gd name="connsiteY3945" fmla="*/ 3598319 h 6634795"/>
              <a:gd name="connsiteX3946" fmla="*/ 7796976 w 11989919"/>
              <a:gd name="connsiteY3946" fmla="*/ 3634895 h 6634795"/>
              <a:gd name="connsiteX3947" fmla="*/ 7760400 w 11989919"/>
              <a:gd name="connsiteY3947" fmla="*/ 3671471 h 6634795"/>
              <a:gd name="connsiteX3948" fmla="*/ 7723824 w 11989919"/>
              <a:gd name="connsiteY3948" fmla="*/ 3634895 h 6634795"/>
              <a:gd name="connsiteX3949" fmla="*/ 7760400 w 11989919"/>
              <a:gd name="connsiteY3949" fmla="*/ 3598319 h 6634795"/>
              <a:gd name="connsiteX3950" fmla="*/ 7539719 w 11989919"/>
              <a:gd name="connsiteY3950" fmla="*/ 3598319 h 6634795"/>
              <a:gd name="connsiteX3951" fmla="*/ 7576295 w 11989919"/>
              <a:gd name="connsiteY3951" fmla="*/ 3634895 h 6634795"/>
              <a:gd name="connsiteX3952" fmla="*/ 7539719 w 11989919"/>
              <a:gd name="connsiteY3952" fmla="*/ 3671471 h 6634795"/>
              <a:gd name="connsiteX3953" fmla="*/ 7503143 w 11989919"/>
              <a:gd name="connsiteY3953" fmla="*/ 3634895 h 6634795"/>
              <a:gd name="connsiteX3954" fmla="*/ 7539719 w 11989919"/>
              <a:gd name="connsiteY3954" fmla="*/ 3598319 h 6634795"/>
              <a:gd name="connsiteX3955" fmla="*/ 7319038 w 11989919"/>
              <a:gd name="connsiteY3955" fmla="*/ 3598319 h 6634795"/>
              <a:gd name="connsiteX3956" fmla="*/ 7355614 w 11989919"/>
              <a:gd name="connsiteY3956" fmla="*/ 3634895 h 6634795"/>
              <a:gd name="connsiteX3957" fmla="*/ 7319038 w 11989919"/>
              <a:gd name="connsiteY3957" fmla="*/ 3671471 h 6634795"/>
              <a:gd name="connsiteX3958" fmla="*/ 7282462 w 11989919"/>
              <a:gd name="connsiteY3958" fmla="*/ 3634895 h 6634795"/>
              <a:gd name="connsiteX3959" fmla="*/ 7319038 w 11989919"/>
              <a:gd name="connsiteY3959" fmla="*/ 3598319 h 6634795"/>
              <a:gd name="connsiteX3960" fmla="*/ 7098357 w 11989919"/>
              <a:gd name="connsiteY3960" fmla="*/ 3598319 h 6634795"/>
              <a:gd name="connsiteX3961" fmla="*/ 7134933 w 11989919"/>
              <a:gd name="connsiteY3961" fmla="*/ 3634895 h 6634795"/>
              <a:gd name="connsiteX3962" fmla="*/ 7098357 w 11989919"/>
              <a:gd name="connsiteY3962" fmla="*/ 3671471 h 6634795"/>
              <a:gd name="connsiteX3963" fmla="*/ 7061781 w 11989919"/>
              <a:gd name="connsiteY3963" fmla="*/ 3634895 h 6634795"/>
              <a:gd name="connsiteX3964" fmla="*/ 7098357 w 11989919"/>
              <a:gd name="connsiteY3964" fmla="*/ 3598319 h 6634795"/>
              <a:gd name="connsiteX3965" fmla="*/ 6877676 w 11989919"/>
              <a:gd name="connsiteY3965" fmla="*/ 3598319 h 6634795"/>
              <a:gd name="connsiteX3966" fmla="*/ 6914252 w 11989919"/>
              <a:gd name="connsiteY3966" fmla="*/ 3634895 h 6634795"/>
              <a:gd name="connsiteX3967" fmla="*/ 6877676 w 11989919"/>
              <a:gd name="connsiteY3967" fmla="*/ 3671471 h 6634795"/>
              <a:gd name="connsiteX3968" fmla="*/ 6841100 w 11989919"/>
              <a:gd name="connsiteY3968" fmla="*/ 3634895 h 6634795"/>
              <a:gd name="connsiteX3969" fmla="*/ 6877676 w 11989919"/>
              <a:gd name="connsiteY3969" fmla="*/ 3598319 h 6634795"/>
              <a:gd name="connsiteX3970" fmla="*/ 6656995 w 11989919"/>
              <a:gd name="connsiteY3970" fmla="*/ 3598319 h 6634795"/>
              <a:gd name="connsiteX3971" fmla="*/ 6693571 w 11989919"/>
              <a:gd name="connsiteY3971" fmla="*/ 3634895 h 6634795"/>
              <a:gd name="connsiteX3972" fmla="*/ 6656995 w 11989919"/>
              <a:gd name="connsiteY3972" fmla="*/ 3671471 h 6634795"/>
              <a:gd name="connsiteX3973" fmla="*/ 6620419 w 11989919"/>
              <a:gd name="connsiteY3973" fmla="*/ 3634895 h 6634795"/>
              <a:gd name="connsiteX3974" fmla="*/ 6656995 w 11989919"/>
              <a:gd name="connsiteY3974" fmla="*/ 3598319 h 6634795"/>
              <a:gd name="connsiteX3975" fmla="*/ 6436314 w 11989919"/>
              <a:gd name="connsiteY3975" fmla="*/ 3598319 h 6634795"/>
              <a:gd name="connsiteX3976" fmla="*/ 6472890 w 11989919"/>
              <a:gd name="connsiteY3976" fmla="*/ 3634895 h 6634795"/>
              <a:gd name="connsiteX3977" fmla="*/ 6436314 w 11989919"/>
              <a:gd name="connsiteY3977" fmla="*/ 3671471 h 6634795"/>
              <a:gd name="connsiteX3978" fmla="*/ 6399738 w 11989919"/>
              <a:gd name="connsiteY3978" fmla="*/ 3634895 h 6634795"/>
              <a:gd name="connsiteX3979" fmla="*/ 6436314 w 11989919"/>
              <a:gd name="connsiteY3979" fmla="*/ 3598319 h 6634795"/>
              <a:gd name="connsiteX3980" fmla="*/ 6215633 w 11989919"/>
              <a:gd name="connsiteY3980" fmla="*/ 3598319 h 6634795"/>
              <a:gd name="connsiteX3981" fmla="*/ 6252209 w 11989919"/>
              <a:gd name="connsiteY3981" fmla="*/ 3634895 h 6634795"/>
              <a:gd name="connsiteX3982" fmla="*/ 6215633 w 11989919"/>
              <a:gd name="connsiteY3982" fmla="*/ 3671471 h 6634795"/>
              <a:gd name="connsiteX3983" fmla="*/ 6179057 w 11989919"/>
              <a:gd name="connsiteY3983" fmla="*/ 3634895 h 6634795"/>
              <a:gd name="connsiteX3984" fmla="*/ 6215633 w 11989919"/>
              <a:gd name="connsiteY3984" fmla="*/ 3598319 h 6634795"/>
              <a:gd name="connsiteX3985" fmla="*/ 5994952 w 11989919"/>
              <a:gd name="connsiteY3985" fmla="*/ 3598319 h 6634795"/>
              <a:gd name="connsiteX3986" fmla="*/ 6031528 w 11989919"/>
              <a:gd name="connsiteY3986" fmla="*/ 3634895 h 6634795"/>
              <a:gd name="connsiteX3987" fmla="*/ 5994952 w 11989919"/>
              <a:gd name="connsiteY3987" fmla="*/ 3671471 h 6634795"/>
              <a:gd name="connsiteX3988" fmla="*/ 5958376 w 11989919"/>
              <a:gd name="connsiteY3988" fmla="*/ 3634895 h 6634795"/>
              <a:gd name="connsiteX3989" fmla="*/ 5994952 w 11989919"/>
              <a:gd name="connsiteY3989" fmla="*/ 3598319 h 6634795"/>
              <a:gd name="connsiteX3990" fmla="*/ 5774272 w 11989919"/>
              <a:gd name="connsiteY3990" fmla="*/ 3598319 h 6634795"/>
              <a:gd name="connsiteX3991" fmla="*/ 5810848 w 11989919"/>
              <a:gd name="connsiteY3991" fmla="*/ 3634895 h 6634795"/>
              <a:gd name="connsiteX3992" fmla="*/ 5774272 w 11989919"/>
              <a:gd name="connsiteY3992" fmla="*/ 3671471 h 6634795"/>
              <a:gd name="connsiteX3993" fmla="*/ 5737697 w 11989919"/>
              <a:gd name="connsiteY3993" fmla="*/ 3634895 h 6634795"/>
              <a:gd name="connsiteX3994" fmla="*/ 5774272 w 11989919"/>
              <a:gd name="connsiteY3994" fmla="*/ 3598319 h 6634795"/>
              <a:gd name="connsiteX3995" fmla="*/ 5553593 w 11989919"/>
              <a:gd name="connsiteY3995" fmla="*/ 3598319 h 6634795"/>
              <a:gd name="connsiteX3996" fmla="*/ 5590169 w 11989919"/>
              <a:gd name="connsiteY3996" fmla="*/ 3634895 h 6634795"/>
              <a:gd name="connsiteX3997" fmla="*/ 5553593 w 11989919"/>
              <a:gd name="connsiteY3997" fmla="*/ 3671471 h 6634795"/>
              <a:gd name="connsiteX3998" fmla="*/ 5517018 w 11989919"/>
              <a:gd name="connsiteY3998" fmla="*/ 3634895 h 6634795"/>
              <a:gd name="connsiteX3999" fmla="*/ 5553593 w 11989919"/>
              <a:gd name="connsiteY3999" fmla="*/ 3598319 h 6634795"/>
              <a:gd name="connsiteX4000" fmla="*/ 5332913 w 11989919"/>
              <a:gd name="connsiteY4000" fmla="*/ 3598319 h 6634795"/>
              <a:gd name="connsiteX4001" fmla="*/ 5369490 w 11989919"/>
              <a:gd name="connsiteY4001" fmla="*/ 3634895 h 6634795"/>
              <a:gd name="connsiteX4002" fmla="*/ 5332913 w 11989919"/>
              <a:gd name="connsiteY4002" fmla="*/ 3671471 h 6634795"/>
              <a:gd name="connsiteX4003" fmla="*/ 5296337 w 11989919"/>
              <a:gd name="connsiteY4003" fmla="*/ 3634895 h 6634795"/>
              <a:gd name="connsiteX4004" fmla="*/ 5332913 w 11989919"/>
              <a:gd name="connsiteY4004" fmla="*/ 3598319 h 6634795"/>
              <a:gd name="connsiteX4005" fmla="*/ 5112230 w 11989919"/>
              <a:gd name="connsiteY4005" fmla="*/ 3598319 h 6634795"/>
              <a:gd name="connsiteX4006" fmla="*/ 5148807 w 11989919"/>
              <a:gd name="connsiteY4006" fmla="*/ 3634895 h 6634795"/>
              <a:gd name="connsiteX4007" fmla="*/ 5112230 w 11989919"/>
              <a:gd name="connsiteY4007" fmla="*/ 3671471 h 6634795"/>
              <a:gd name="connsiteX4008" fmla="*/ 5075655 w 11989919"/>
              <a:gd name="connsiteY4008" fmla="*/ 3634895 h 6634795"/>
              <a:gd name="connsiteX4009" fmla="*/ 5112230 w 11989919"/>
              <a:gd name="connsiteY4009" fmla="*/ 3598319 h 6634795"/>
              <a:gd name="connsiteX4010" fmla="*/ 4891552 w 11989919"/>
              <a:gd name="connsiteY4010" fmla="*/ 3598319 h 6634795"/>
              <a:gd name="connsiteX4011" fmla="*/ 4928127 w 11989919"/>
              <a:gd name="connsiteY4011" fmla="*/ 3634895 h 6634795"/>
              <a:gd name="connsiteX4012" fmla="*/ 4891552 w 11989919"/>
              <a:gd name="connsiteY4012" fmla="*/ 3671471 h 6634795"/>
              <a:gd name="connsiteX4013" fmla="*/ 4854975 w 11989919"/>
              <a:gd name="connsiteY4013" fmla="*/ 3634895 h 6634795"/>
              <a:gd name="connsiteX4014" fmla="*/ 4891552 w 11989919"/>
              <a:gd name="connsiteY4014" fmla="*/ 3598319 h 6634795"/>
              <a:gd name="connsiteX4015" fmla="*/ 4670871 w 11989919"/>
              <a:gd name="connsiteY4015" fmla="*/ 3598319 h 6634795"/>
              <a:gd name="connsiteX4016" fmla="*/ 4707447 w 11989919"/>
              <a:gd name="connsiteY4016" fmla="*/ 3634895 h 6634795"/>
              <a:gd name="connsiteX4017" fmla="*/ 4670871 w 11989919"/>
              <a:gd name="connsiteY4017" fmla="*/ 3671471 h 6634795"/>
              <a:gd name="connsiteX4018" fmla="*/ 4634295 w 11989919"/>
              <a:gd name="connsiteY4018" fmla="*/ 3634895 h 6634795"/>
              <a:gd name="connsiteX4019" fmla="*/ 4670871 w 11989919"/>
              <a:gd name="connsiteY4019" fmla="*/ 3598319 h 6634795"/>
              <a:gd name="connsiteX4020" fmla="*/ 4450188 w 11989919"/>
              <a:gd name="connsiteY4020" fmla="*/ 3598319 h 6634795"/>
              <a:gd name="connsiteX4021" fmla="*/ 4486764 w 11989919"/>
              <a:gd name="connsiteY4021" fmla="*/ 3634895 h 6634795"/>
              <a:gd name="connsiteX4022" fmla="*/ 4450188 w 11989919"/>
              <a:gd name="connsiteY4022" fmla="*/ 3671471 h 6634795"/>
              <a:gd name="connsiteX4023" fmla="*/ 4413613 w 11989919"/>
              <a:gd name="connsiteY4023" fmla="*/ 3634895 h 6634795"/>
              <a:gd name="connsiteX4024" fmla="*/ 4450188 w 11989919"/>
              <a:gd name="connsiteY4024" fmla="*/ 3598319 h 6634795"/>
              <a:gd name="connsiteX4025" fmla="*/ 4229507 w 11989919"/>
              <a:gd name="connsiteY4025" fmla="*/ 3598319 h 6634795"/>
              <a:gd name="connsiteX4026" fmla="*/ 4266084 w 11989919"/>
              <a:gd name="connsiteY4026" fmla="*/ 3634895 h 6634795"/>
              <a:gd name="connsiteX4027" fmla="*/ 4229507 w 11989919"/>
              <a:gd name="connsiteY4027" fmla="*/ 3671471 h 6634795"/>
              <a:gd name="connsiteX4028" fmla="*/ 4192931 w 11989919"/>
              <a:gd name="connsiteY4028" fmla="*/ 3634895 h 6634795"/>
              <a:gd name="connsiteX4029" fmla="*/ 4229507 w 11989919"/>
              <a:gd name="connsiteY4029" fmla="*/ 3598319 h 6634795"/>
              <a:gd name="connsiteX4030" fmla="*/ 4008847 w 11989919"/>
              <a:gd name="connsiteY4030" fmla="*/ 3598319 h 6634795"/>
              <a:gd name="connsiteX4031" fmla="*/ 4045426 w 11989919"/>
              <a:gd name="connsiteY4031" fmla="*/ 3634895 h 6634795"/>
              <a:gd name="connsiteX4032" fmla="*/ 4008847 w 11989919"/>
              <a:gd name="connsiteY4032" fmla="*/ 3671471 h 6634795"/>
              <a:gd name="connsiteX4033" fmla="*/ 3972267 w 11989919"/>
              <a:gd name="connsiteY4033" fmla="*/ 3634895 h 6634795"/>
              <a:gd name="connsiteX4034" fmla="*/ 4008847 w 11989919"/>
              <a:gd name="connsiteY4034" fmla="*/ 3598319 h 6634795"/>
              <a:gd name="connsiteX4035" fmla="*/ 3788165 w 11989919"/>
              <a:gd name="connsiteY4035" fmla="*/ 3598319 h 6634795"/>
              <a:gd name="connsiteX4036" fmla="*/ 3824738 w 11989919"/>
              <a:gd name="connsiteY4036" fmla="*/ 3634895 h 6634795"/>
              <a:gd name="connsiteX4037" fmla="*/ 3788165 w 11989919"/>
              <a:gd name="connsiteY4037" fmla="*/ 3671471 h 6634795"/>
              <a:gd name="connsiteX4038" fmla="*/ 3751588 w 11989919"/>
              <a:gd name="connsiteY4038" fmla="*/ 3634895 h 6634795"/>
              <a:gd name="connsiteX4039" fmla="*/ 3788165 w 11989919"/>
              <a:gd name="connsiteY4039" fmla="*/ 3598319 h 6634795"/>
              <a:gd name="connsiteX4040" fmla="*/ 3567479 w 11989919"/>
              <a:gd name="connsiteY4040" fmla="*/ 3598319 h 6634795"/>
              <a:gd name="connsiteX4041" fmla="*/ 3604051 w 11989919"/>
              <a:gd name="connsiteY4041" fmla="*/ 3634895 h 6634795"/>
              <a:gd name="connsiteX4042" fmla="*/ 3567479 w 11989919"/>
              <a:gd name="connsiteY4042" fmla="*/ 3671471 h 6634795"/>
              <a:gd name="connsiteX4043" fmla="*/ 3530908 w 11989919"/>
              <a:gd name="connsiteY4043" fmla="*/ 3634895 h 6634795"/>
              <a:gd name="connsiteX4044" fmla="*/ 3567479 w 11989919"/>
              <a:gd name="connsiteY4044" fmla="*/ 3598319 h 6634795"/>
              <a:gd name="connsiteX4045" fmla="*/ 3346801 w 11989919"/>
              <a:gd name="connsiteY4045" fmla="*/ 3598319 h 6634795"/>
              <a:gd name="connsiteX4046" fmla="*/ 3383375 w 11989919"/>
              <a:gd name="connsiteY4046" fmla="*/ 3634895 h 6634795"/>
              <a:gd name="connsiteX4047" fmla="*/ 3346801 w 11989919"/>
              <a:gd name="connsiteY4047" fmla="*/ 3671471 h 6634795"/>
              <a:gd name="connsiteX4048" fmla="*/ 3310228 w 11989919"/>
              <a:gd name="connsiteY4048" fmla="*/ 3634895 h 6634795"/>
              <a:gd name="connsiteX4049" fmla="*/ 3346801 w 11989919"/>
              <a:gd name="connsiteY4049" fmla="*/ 3598319 h 6634795"/>
              <a:gd name="connsiteX4050" fmla="*/ 3126126 w 11989919"/>
              <a:gd name="connsiteY4050" fmla="*/ 3598319 h 6634795"/>
              <a:gd name="connsiteX4051" fmla="*/ 3162696 w 11989919"/>
              <a:gd name="connsiteY4051" fmla="*/ 3634895 h 6634795"/>
              <a:gd name="connsiteX4052" fmla="*/ 3126126 w 11989919"/>
              <a:gd name="connsiteY4052" fmla="*/ 3671471 h 6634795"/>
              <a:gd name="connsiteX4053" fmla="*/ 3089541 w 11989919"/>
              <a:gd name="connsiteY4053" fmla="*/ 3634895 h 6634795"/>
              <a:gd name="connsiteX4054" fmla="*/ 3126126 w 11989919"/>
              <a:gd name="connsiteY4054" fmla="*/ 3598319 h 6634795"/>
              <a:gd name="connsiteX4055" fmla="*/ 2905436 w 11989919"/>
              <a:gd name="connsiteY4055" fmla="*/ 3598319 h 6634795"/>
              <a:gd name="connsiteX4056" fmla="*/ 2942013 w 11989919"/>
              <a:gd name="connsiteY4056" fmla="*/ 3634895 h 6634795"/>
              <a:gd name="connsiteX4057" fmla="*/ 2905436 w 11989919"/>
              <a:gd name="connsiteY4057" fmla="*/ 3671471 h 6634795"/>
              <a:gd name="connsiteX4058" fmla="*/ 2868866 w 11989919"/>
              <a:gd name="connsiteY4058" fmla="*/ 3634895 h 6634795"/>
              <a:gd name="connsiteX4059" fmla="*/ 2905436 w 11989919"/>
              <a:gd name="connsiteY4059" fmla="*/ 3598319 h 6634795"/>
              <a:gd name="connsiteX4060" fmla="*/ 2684758 w 11989919"/>
              <a:gd name="connsiteY4060" fmla="*/ 3598319 h 6634795"/>
              <a:gd name="connsiteX4061" fmla="*/ 2721329 w 11989919"/>
              <a:gd name="connsiteY4061" fmla="*/ 3634895 h 6634795"/>
              <a:gd name="connsiteX4062" fmla="*/ 2684758 w 11989919"/>
              <a:gd name="connsiteY4062" fmla="*/ 3671471 h 6634795"/>
              <a:gd name="connsiteX4063" fmla="*/ 2648177 w 11989919"/>
              <a:gd name="connsiteY4063" fmla="*/ 3634895 h 6634795"/>
              <a:gd name="connsiteX4064" fmla="*/ 2684758 w 11989919"/>
              <a:gd name="connsiteY4064" fmla="*/ 3598319 h 6634795"/>
              <a:gd name="connsiteX4065" fmla="*/ 2464071 w 11989919"/>
              <a:gd name="connsiteY4065" fmla="*/ 3598319 h 6634795"/>
              <a:gd name="connsiteX4066" fmla="*/ 2500650 w 11989919"/>
              <a:gd name="connsiteY4066" fmla="*/ 3634895 h 6634795"/>
              <a:gd name="connsiteX4067" fmla="*/ 2464071 w 11989919"/>
              <a:gd name="connsiteY4067" fmla="*/ 3671471 h 6634795"/>
              <a:gd name="connsiteX4068" fmla="*/ 2427500 w 11989919"/>
              <a:gd name="connsiteY4068" fmla="*/ 3634895 h 6634795"/>
              <a:gd name="connsiteX4069" fmla="*/ 2464071 w 11989919"/>
              <a:gd name="connsiteY4069" fmla="*/ 3598319 h 6634795"/>
              <a:gd name="connsiteX4070" fmla="*/ 2243393 w 11989919"/>
              <a:gd name="connsiteY4070" fmla="*/ 3598319 h 6634795"/>
              <a:gd name="connsiteX4071" fmla="*/ 2279972 w 11989919"/>
              <a:gd name="connsiteY4071" fmla="*/ 3634895 h 6634795"/>
              <a:gd name="connsiteX4072" fmla="*/ 2243393 w 11989919"/>
              <a:gd name="connsiteY4072" fmla="*/ 3671471 h 6634795"/>
              <a:gd name="connsiteX4073" fmla="*/ 2206817 w 11989919"/>
              <a:gd name="connsiteY4073" fmla="*/ 3634895 h 6634795"/>
              <a:gd name="connsiteX4074" fmla="*/ 2243393 w 11989919"/>
              <a:gd name="connsiteY4074" fmla="*/ 3598319 h 6634795"/>
              <a:gd name="connsiteX4075" fmla="*/ 2022713 w 11989919"/>
              <a:gd name="connsiteY4075" fmla="*/ 3598319 h 6634795"/>
              <a:gd name="connsiteX4076" fmla="*/ 2059288 w 11989919"/>
              <a:gd name="connsiteY4076" fmla="*/ 3634895 h 6634795"/>
              <a:gd name="connsiteX4077" fmla="*/ 2022713 w 11989919"/>
              <a:gd name="connsiteY4077" fmla="*/ 3671471 h 6634795"/>
              <a:gd name="connsiteX4078" fmla="*/ 1986178 w 11989919"/>
              <a:gd name="connsiteY4078" fmla="*/ 3634895 h 6634795"/>
              <a:gd name="connsiteX4079" fmla="*/ 2022713 w 11989919"/>
              <a:gd name="connsiteY4079" fmla="*/ 3598319 h 6634795"/>
              <a:gd name="connsiteX4080" fmla="*/ 1802068 w 11989919"/>
              <a:gd name="connsiteY4080" fmla="*/ 3598319 h 6634795"/>
              <a:gd name="connsiteX4081" fmla="*/ 1838644 w 11989919"/>
              <a:gd name="connsiteY4081" fmla="*/ 3634895 h 6634795"/>
              <a:gd name="connsiteX4082" fmla="*/ 1802068 w 11989919"/>
              <a:gd name="connsiteY4082" fmla="*/ 3671471 h 6634795"/>
              <a:gd name="connsiteX4083" fmla="*/ 1765492 w 11989919"/>
              <a:gd name="connsiteY4083" fmla="*/ 3634895 h 6634795"/>
              <a:gd name="connsiteX4084" fmla="*/ 1802068 w 11989919"/>
              <a:gd name="connsiteY4084" fmla="*/ 3598319 h 6634795"/>
              <a:gd name="connsiteX4085" fmla="*/ 1581382 w 11989919"/>
              <a:gd name="connsiteY4085" fmla="*/ 3598319 h 6634795"/>
              <a:gd name="connsiteX4086" fmla="*/ 1617958 w 11989919"/>
              <a:gd name="connsiteY4086" fmla="*/ 3634895 h 6634795"/>
              <a:gd name="connsiteX4087" fmla="*/ 1581382 w 11989919"/>
              <a:gd name="connsiteY4087" fmla="*/ 3671471 h 6634795"/>
              <a:gd name="connsiteX4088" fmla="*/ 1544806 w 11989919"/>
              <a:gd name="connsiteY4088" fmla="*/ 3634895 h 6634795"/>
              <a:gd name="connsiteX4089" fmla="*/ 1581382 w 11989919"/>
              <a:gd name="connsiteY4089" fmla="*/ 3598319 h 6634795"/>
              <a:gd name="connsiteX4090" fmla="*/ 1360696 w 11989919"/>
              <a:gd name="connsiteY4090" fmla="*/ 3598319 h 6634795"/>
              <a:gd name="connsiteX4091" fmla="*/ 1397272 w 11989919"/>
              <a:gd name="connsiteY4091" fmla="*/ 3634895 h 6634795"/>
              <a:gd name="connsiteX4092" fmla="*/ 1360696 w 11989919"/>
              <a:gd name="connsiteY4092" fmla="*/ 3671471 h 6634795"/>
              <a:gd name="connsiteX4093" fmla="*/ 1324120 w 11989919"/>
              <a:gd name="connsiteY4093" fmla="*/ 3634895 h 6634795"/>
              <a:gd name="connsiteX4094" fmla="*/ 1360696 w 11989919"/>
              <a:gd name="connsiteY4094" fmla="*/ 3598319 h 6634795"/>
              <a:gd name="connsiteX4095" fmla="*/ 1140010 w 11989919"/>
              <a:gd name="connsiteY4095" fmla="*/ 3598319 h 6634795"/>
              <a:gd name="connsiteX4096" fmla="*/ 1176586 w 11989919"/>
              <a:gd name="connsiteY4096" fmla="*/ 3634895 h 6634795"/>
              <a:gd name="connsiteX4097" fmla="*/ 1140010 w 11989919"/>
              <a:gd name="connsiteY4097" fmla="*/ 3671471 h 6634795"/>
              <a:gd name="connsiteX4098" fmla="*/ 1103434 w 11989919"/>
              <a:gd name="connsiteY4098" fmla="*/ 3634895 h 6634795"/>
              <a:gd name="connsiteX4099" fmla="*/ 1140010 w 11989919"/>
              <a:gd name="connsiteY4099" fmla="*/ 3598319 h 6634795"/>
              <a:gd name="connsiteX4100" fmla="*/ 919324 w 11989919"/>
              <a:gd name="connsiteY4100" fmla="*/ 3598319 h 6634795"/>
              <a:gd name="connsiteX4101" fmla="*/ 955900 w 11989919"/>
              <a:gd name="connsiteY4101" fmla="*/ 3634895 h 6634795"/>
              <a:gd name="connsiteX4102" fmla="*/ 919324 w 11989919"/>
              <a:gd name="connsiteY4102" fmla="*/ 3671471 h 6634795"/>
              <a:gd name="connsiteX4103" fmla="*/ 882748 w 11989919"/>
              <a:gd name="connsiteY4103" fmla="*/ 3634895 h 6634795"/>
              <a:gd name="connsiteX4104" fmla="*/ 919324 w 11989919"/>
              <a:gd name="connsiteY4104" fmla="*/ 3598319 h 6634795"/>
              <a:gd name="connsiteX4105" fmla="*/ 698638 w 11989919"/>
              <a:gd name="connsiteY4105" fmla="*/ 3598319 h 6634795"/>
              <a:gd name="connsiteX4106" fmla="*/ 735214 w 11989919"/>
              <a:gd name="connsiteY4106" fmla="*/ 3634895 h 6634795"/>
              <a:gd name="connsiteX4107" fmla="*/ 698638 w 11989919"/>
              <a:gd name="connsiteY4107" fmla="*/ 3671471 h 6634795"/>
              <a:gd name="connsiteX4108" fmla="*/ 662062 w 11989919"/>
              <a:gd name="connsiteY4108" fmla="*/ 3634895 h 6634795"/>
              <a:gd name="connsiteX4109" fmla="*/ 698638 w 11989919"/>
              <a:gd name="connsiteY4109" fmla="*/ 3598319 h 6634795"/>
              <a:gd name="connsiteX4110" fmla="*/ 477952 w 11989919"/>
              <a:gd name="connsiteY4110" fmla="*/ 3598319 h 6634795"/>
              <a:gd name="connsiteX4111" fmla="*/ 514527 w 11989919"/>
              <a:gd name="connsiteY4111" fmla="*/ 3634895 h 6634795"/>
              <a:gd name="connsiteX4112" fmla="*/ 477952 w 11989919"/>
              <a:gd name="connsiteY4112" fmla="*/ 3671471 h 6634795"/>
              <a:gd name="connsiteX4113" fmla="*/ 441376 w 11989919"/>
              <a:gd name="connsiteY4113" fmla="*/ 3634895 h 6634795"/>
              <a:gd name="connsiteX4114" fmla="*/ 477952 w 11989919"/>
              <a:gd name="connsiteY4114" fmla="*/ 3598319 h 6634795"/>
              <a:gd name="connsiteX4115" fmla="*/ 257265 w 11989919"/>
              <a:gd name="connsiteY4115" fmla="*/ 3598319 h 6634795"/>
              <a:gd name="connsiteX4116" fmla="*/ 293841 w 11989919"/>
              <a:gd name="connsiteY4116" fmla="*/ 3634895 h 6634795"/>
              <a:gd name="connsiteX4117" fmla="*/ 257265 w 11989919"/>
              <a:gd name="connsiteY4117" fmla="*/ 3671471 h 6634795"/>
              <a:gd name="connsiteX4118" fmla="*/ 220689 w 11989919"/>
              <a:gd name="connsiteY4118" fmla="*/ 3634895 h 6634795"/>
              <a:gd name="connsiteX4119" fmla="*/ 257265 w 11989919"/>
              <a:gd name="connsiteY4119" fmla="*/ 3598319 h 6634795"/>
              <a:gd name="connsiteX4120" fmla="*/ 36579 w 11989919"/>
              <a:gd name="connsiteY4120" fmla="*/ 3598319 h 6634795"/>
              <a:gd name="connsiteX4121" fmla="*/ 73155 w 11989919"/>
              <a:gd name="connsiteY4121" fmla="*/ 3634895 h 6634795"/>
              <a:gd name="connsiteX4122" fmla="*/ 36579 w 11989919"/>
              <a:gd name="connsiteY4122" fmla="*/ 3671471 h 6634795"/>
              <a:gd name="connsiteX4123" fmla="*/ 3 w 11989919"/>
              <a:gd name="connsiteY4123" fmla="*/ 3634895 h 6634795"/>
              <a:gd name="connsiteX4124" fmla="*/ 36579 w 11989919"/>
              <a:gd name="connsiteY4124" fmla="*/ 3598319 h 6634795"/>
              <a:gd name="connsiteX4125" fmla="*/ 11953343 w 11989919"/>
              <a:gd name="connsiteY4125" fmla="*/ 3386653 h 6634795"/>
              <a:gd name="connsiteX4126" fmla="*/ 11989919 w 11989919"/>
              <a:gd name="connsiteY4126" fmla="*/ 3423229 h 6634795"/>
              <a:gd name="connsiteX4127" fmla="*/ 11953343 w 11989919"/>
              <a:gd name="connsiteY4127" fmla="*/ 3459805 h 6634795"/>
              <a:gd name="connsiteX4128" fmla="*/ 11916767 w 11989919"/>
              <a:gd name="connsiteY4128" fmla="*/ 3423229 h 6634795"/>
              <a:gd name="connsiteX4129" fmla="*/ 11953343 w 11989919"/>
              <a:gd name="connsiteY4129" fmla="*/ 3386653 h 6634795"/>
              <a:gd name="connsiteX4130" fmla="*/ 11732658 w 11989919"/>
              <a:gd name="connsiteY4130" fmla="*/ 3386653 h 6634795"/>
              <a:gd name="connsiteX4131" fmla="*/ 11769234 w 11989919"/>
              <a:gd name="connsiteY4131" fmla="*/ 3423229 h 6634795"/>
              <a:gd name="connsiteX4132" fmla="*/ 11732658 w 11989919"/>
              <a:gd name="connsiteY4132" fmla="*/ 3459805 h 6634795"/>
              <a:gd name="connsiteX4133" fmla="*/ 11696082 w 11989919"/>
              <a:gd name="connsiteY4133" fmla="*/ 3423229 h 6634795"/>
              <a:gd name="connsiteX4134" fmla="*/ 11732658 w 11989919"/>
              <a:gd name="connsiteY4134" fmla="*/ 3386653 h 6634795"/>
              <a:gd name="connsiteX4135" fmla="*/ 11511977 w 11989919"/>
              <a:gd name="connsiteY4135" fmla="*/ 3386653 h 6634795"/>
              <a:gd name="connsiteX4136" fmla="*/ 11548553 w 11989919"/>
              <a:gd name="connsiteY4136" fmla="*/ 3423229 h 6634795"/>
              <a:gd name="connsiteX4137" fmla="*/ 11511977 w 11989919"/>
              <a:gd name="connsiteY4137" fmla="*/ 3459805 h 6634795"/>
              <a:gd name="connsiteX4138" fmla="*/ 11475401 w 11989919"/>
              <a:gd name="connsiteY4138" fmla="*/ 3423229 h 6634795"/>
              <a:gd name="connsiteX4139" fmla="*/ 11511977 w 11989919"/>
              <a:gd name="connsiteY4139" fmla="*/ 3386653 h 6634795"/>
              <a:gd name="connsiteX4140" fmla="*/ 11291296 w 11989919"/>
              <a:gd name="connsiteY4140" fmla="*/ 3386653 h 6634795"/>
              <a:gd name="connsiteX4141" fmla="*/ 11327872 w 11989919"/>
              <a:gd name="connsiteY4141" fmla="*/ 3423229 h 6634795"/>
              <a:gd name="connsiteX4142" fmla="*/ 11291296 w 11989919"/>
              <a:gd name="connsiteY4142" fmla="*/ 3459805 h 6634795"/>
              <a:gd name="connsiteX4143" fmla="*/ 11254720 w 11989919"/>
              <a:gd name="connsiteY4143" fmla="*/ 3423229 h 6634795"/>
              <a:gd name="connsiteX4144" fmla="*/ 11291296 w 11989919"/>
              <a:gd name="connsiteY4144" fmla="*/ 3386653 h 6634795"/>
              <a:gd name="connsiteX4145" fmla="*/ 11070615 w 11989919"/>
              <a:gd name="connsiteY4145" fmla="*/ 3386653 h 6634795"/>
              <a:gd name="connsiteX4146" fmla="*/ 11107191 w 11989919"/>
              <a:gd name="connsiteY4146" fmla="*/ 3423229 h 6634795"/>
              <a:gd name="connsiteX4147" fmla="*/ 11070615 w 11989919"/>
              <a:gd name="connsiteY4147" fmla="*/ 3459805 h 6634795"/>
              <a:gd name="connsiteX4148" fmla="*/ 11034039 w 11989919"/>
              <a:gd name="connsiteY4148" fmla="*/ 3423229 h 6634795"/>
              <a:gd name="connsiteX4149" fmla="*/ 11070615 w 11989919"/>
              <a:gd name="connsiteY4149" fmla="*/ 3386653 h 6634795"/>
              <a:gd name="connsiteX4150" fmla="*/ 10849934 w 11989919"/>
              <a:gd name="connsiteY4150" fmla="*/ 3386653 h 6634795"/>
              <a:gd name="connsiteX4151" fmla="*/ 10886510 w 11989919"/>
              <a:gd name="connsiteY4151" fmla="*/ 3423229 h 6634795"/>
              <a:gd name="connsiteX4152" fmla="*/ 10849934 w 11989919"/>
              <a:gd name="connsiteY4152" fmla="*/ 3459805 h 6634795"/>
              <a:gd name="connsiteX4153" fmla="*/ 10813358 w 11989919"/>
              <a:gd name="connsiteY4153" fmla="*/ 3423229 h 6634795"/>
              <a:gd name="connsiteX4154" fmla="*/ 10849934 w 11989919"/>
              <a:gd name="connsiteY4154" fmla="*/ 3386653 h 6634795"/>
              <a:gd name="connsiteX4155" fmla="*/ 10629253 w 11989919"/>
              <a:gd name="connsiteY4155" fmla="*/ 3386653 h 6634795"/>
              <a:gd name="connsiteX4156" fmla="*/ 10665829 w 11989919"/>
              <a:gd name="connsiteY4156" fmla="*/ 3423229 h 6634795"/>
              <a:gd name="connsiteX4157" fmla="*/ 10629253 w 11989919"/>
              <a:gd name="connsiteY4157" fmla="*/ 3459805 h 6634795"/>
              <a:gd name="connsiteX4158" fmla="*/ 10592677 w 11989919"/>
              <a:gd name="connsiteY4158" fmla="*/ 3423229 h 6634795"/>
              <a:gd name="connsiteX4159" fmla="*/ 10629253 w 11989919"/>
              <a:gd name="connsiteY4159" fmla="*/ 3386653 h 6634795"/>
              <a:gd name="connsiteX4160" fmla="*/ 10408572 w 11989919"/>
              <a:gd name="connsiteY4160" fmla="*/ 3386653 h 6634795"/>
              <a:gd name="connsiteX4161" fmla="*/ 10445148 w 11989919"/>
              <a:gd name="connsiteY4161" fmla="*/ 3423229 h 6634795"/>
              <a:gd name="connsiteX4162" fmla="*/ 10408572 w 11989919"/>
              <a:gd name="connsiteY4162" fmla="*/ 3459805 h 6634795"/>
              <a:gd name="connsiteX4163" fmla="*/ 10371996 w 11989919"/>
              <a:gd name="connsiteY4163" fmla="*/ 3423229 h 6634795"/>
              <a:gd name="connsiteX4164" fmla="*/ 10408572 w 11989919"/>
              <a:gd name="connsiteY4164" fmla="*/ 3386653 h 6634795"/>
              <a:gd name="connsiteX4165" fmla="*/ 10187891 w 11989919"/>
              <a:gd name="connsiteY4165" fmla="*/ 3386653 h 6634795"/>
              <a:gd name="connsiteX4166" fmla="*/ 10224467 w 11989919"/>
              <a:gd name="connsiteY4166" fmla="*/ 3423229 h 6634795"/>
              <a:gd name="connsiteX4167" fmla="*/ 10187891 w 11989919"/>
              <a:gd name="connsiteY4167" fmla="*/ 3459805 h 6634795"/>
              <a:gd name="connsiteX4168" fmla="*/ 10151315 w 11989919"/>
              <a:gd name="connsiteY4168" fmla="*/ 3423229 h 6634795"/>
              <a:gd name="connsiteX4169" fmla="*/ 10187891 w 11989919"/>
              <a:gd name="connsiteY4169" fmla="*/ 3386653 h 6634795"/>
              <a:gd name="connsiteX4170" fmla="*/ 9967210 w 11989919"/>
              <a:gd name="connsiteY4170" fmla="*/ 3386653 h 6634795"/>
              <a:gd name="connsiteX4171" fmla="*/ 10003786 w 11989919"/>
              <a:gd name="connsiteY4171" fmla="*/ 3423229 h 6634795"/>
              <a:gd name="connsiteX4172" fmla="*/ 9967210 w 11989919"/>
              <a:gd name="connsiteY4172" fmla="*/ 3459805 h 6634795"/>
              <a:gd name="connsiteX4173" fmla="*/ 9930634 w 11989919"/>
              <a:gd name="connsiteY4173" fmla="*/ 3423229 h 6634795"/>
              <a:gd name="connsiteX4174" fmla="*/ 9967210 w 11989919"/>
              <a:gd name="connsiteY4174" fmla="*/ 3386653 h 6634795"/>
              <a:gd name="connsiteX4175" fmla="*/ 9746529 w 11989919"/>
              <a:gd name="connsiteY4175" fmla="*/ 3386653 h 6634795"/>
              <a:gd name="connsiteX4176" fmla="*/ 9783105 w 11989919"/>
              <a:gd name="connsiteY4176" fmla="*/ 3423229 h 6634795"/>
              <a:gd name="connsiteX4177" fmla="*/ 9746529 w 11989919"/>
              <a:gd name="connsiteY4177" fmla="*/ 3459805 h 6634795"/>
              <a:gd name="connsiteX4178" fmla="*/ 9709953 w 11989919"/>
              <a:gd name="connsiteY4178" fmla="*/ 3423229 h 6634795"/>
              <a:gd name="connsiteX4179" fmla="*/ 9746529 w 11989919"/>
              <a:gd name="connsiteY4179" fmla="*/ 3386653 h 6634795"/>
              <a:gd name="connsiteX4180" fmla="*/ 9525848 w 11989919"/>
              <a:gd name="connsiteY4180" fmla="*/ 3386653 h 6634795"/>
              <a:gd name="connsiteX4181" fmla="*/ 9562424 w 11989919"/>
              <a:gd name="connsiteY4181" fmla="*/ 3423229 h 6634795"/>
              <a:gd name="connsiteX4182" fmla="*/ 9525848 w 11989919"/>
              <a:gd name="connsiteY4182" fmla="*/ 3459805 h 6634795"/>
              <a:gd name="connsiteX4183" fmla="*/ 9489272 w 11989919"/>
              <a:gd name="connsiteY4183" fmla="*/ 3423229 h 6634795"/>
              <a:gd name="connsiteX4184" fmla="*/ 9525848 w 11989919"/>
              <a:gd name="connsiteY4184" fmla="*/ 3386653 h 6634795"/>
              <a:gd name="connsiteX4185" fmla="*/ 9305167 w 11989919"/>
              <a:gd name="connsiteY4185" fmla="*/ 3386653 h 6634795"/>
              <a:gd name="connsiteX4186" fmla="*/ 9341743 w 11989919"/>
              <a:gd name="connsiteY4186" fmla="*/ 3423229 h 6634795"/>
              <a:gd name="connsiteX4187" fmla="*/ 9305167 w 11989919"/>
              <a:gd name="connsiteY4187" fmla="*/ 3459805 h 6634795"/>
              <a:gd name="connsiteX4188" fmla="*/ 9268591 w 11989919"/>
              <a:gd name="connsiteY4188" fmla="*/ 3423229 h 6634795"/>
              <a:gd name="connsiteX4189" fmla="*/ 9305167 w 11989919"/>
              <a:gd name="connsiteY4189" fmla="*/ 3386653 h 6634795"/>
              <a:gd name="connsiteX4190" fmla="*/ 9084486 w 11989919"/>
              <a:gd name="connsiteY4190" fmla="*/ 3386653 h 6634795"/>
              <a:gd name="connsiteX4191" fmla="*/ 9121062 w 11989919"/>
              <a:gd name="connsiteY4191" fmla="*/ 3423229 h 6634795"/>
              <a:gd name="connsiteX4192" fmla="*/ 9084486 w 11989919"/>
              <a:gd name="connsiteY4192" fmla="*/ 3459805 h 6634795"/>
              <a:gd name="connsiteX4193" fmla="*/ 9047910 w 11989919"/>
              <a:gd name="connsiteY4193" fmla="*/ 3423229 h 6634795"/>
              <a:gd name="connsiteX4194" fmla="*/ 9084486 w 11989919"/>
              <a:gd name="connsiteY4194" fmla="*/ 3386653 h 6634795"/>
              <a:gd name="connsiteX4195" fmla="*/ 8863805 w 11989919"/>
              <a:gd name="connsiteY4195" fmla="*/ 3386653 h 6634795"/>
              <a:gd name="connsiteX4196" fmla="*/ 8900381 w 11989919"/>
              <a:gd name="connsiteY4196" fmla="*/ 3423229 h 6634795"/>
              <a:gd name="connsiteX4197" fmla="*/ 8863805 w 11989919"/>
              <a:gd name="connsiteY4197" fmla="*/ 3459805 h 6634795"/>
              <a:gd name="connsiteX4198" fmla="*/ 8827229 w 11989919"/>
              <a:gd name="connsiteY4198" fmla="*/ 3423229 h 6634795"/>
              <a:gd name="connsiteX4199" fmla="*/ 8863805 w 11989919"/>
              <a:gd name="connsiteY4199" fmla="*/ 3386653 h 6634795"/>
              <a:gd name="connsiteX4200" fmla="*/ 8643124 w 11989919"/>
              <a:gd name="connsiteY4200" fmla="*/ 3386653 h 6634795"/>
              <a:gd name="connsiteX4201" fmla="*/ 8679700 w 11989919"/>
              <a:gd name="connsiteY4201" fmla="*/ 3423229 h 6634795"/>
              <a:gd name="connsiteX4202" fmla="*/ 8643124 w 11989919"/>
              <a:gd name="connsiteY4202" fmla="*/ 3459805 h 6634795"/>
              <a:gd name="connsiteX4203" fmla="*/ 8606548 w 11989919"/>
              <a:gd name="connsiteY4203" fmla="*/ 3423229 h 6634795"/>
              <a:gd name="connsiteX4204" fmla="*/ 8643124 w 11989919"/>
              <a:gd name="connsiteY4204" fmla="*/ 3386653 h 6634795"/>
              <a:gd name="connsiteX4205" fmla="*/ 8422443 w 11989919"/>
              <a:gd name="connsiteY4205" fmla="*/ 3386653 h 6634795"/>
              <a:gd name="connsiteX4206" fmla="*/ 8459019 w 11989919"/>
              <a:gd name="connsiteY4206" fmla="*/ 3423229 h 6634795"/>
              <a:gd name="connsiteX4207" fmla="*/ 8422443 w 11989919"/>
              <a:gd name="connsiteY4207" fmla="*/ 3459805 h 6634795"/>
              <a:gd name="connsiteX4208" fmla="*/ 8385867 w 11989919"/>
              <a:gd name="connsiteY4208" fmla="*/ 3423229 h 6634795"/>
              <a:gd name="connsiteX4209" fmla="*/ 8422443 w 11989919"/>
              <a:gd name="connsiteY4209" fmla="*/ 3386653 h 6634795"/>
              <a:gd name="connsiteX4210" fmla="*/ 8201762 w 11989919"/>
              <a:gd name="connsiteY4210" fmla="*/ 3386653 h 6634795"/>
              <a:gd name="connsiteX4211" fmla="*/ 8238338 w 11989919"/>
              <a:gd name="connsiteY4211" fmla="*/ 3423229 h 6634795"/>
              <a:gd name="connsiteX4212" fmla="*/ 8201762 w 11989919"/>
              <a:gd name="connsiteY4212" fmla="*/ 3459805 h 6634795"/>
              <a:gd name="connsiteX4213" fmla="*/ 8165186 w 11989919"/>
              <a:gd name="connsiteY4213" fmla="*/ 3423229 h 6634795"/>
              <a:gd name="connsiteX4214" fmla="*/ 8201762 w 11989919"/>
              <a:gd name="connsiteY4214" fmla="*/ 3386653 h 6634795"/>
              <a:gd name="connsiteX4215" fmla="*/ 7981081 w 11989919"/>
              <a:gd name="connsiteY4215" fmla="*/ 3386653 h 6634795"/>
              <a:gd name="connsiteX4216" fmla="*/ 8017657 w 11989919"/>
              <a:gd name="connsiteY4216" fmla="*/ 3423229 h 6634795"/>
              <a:gd name="connsiteX4217" fmla="*/ 7981081 w 11989919"/>
              <a:gd name="connsiteY4217" fmla="*/ 3459805 h 6634795"/>
              <a:gd name="connsiteX4218" fmla="*/ 7944505 w 11989919"/>
              <a:gd name="connsiteY4218" fmla="*/ 3423229 h 6634795"/>
              <a:gd name="connsiteX4219" fmla="*/ 7981081 w 11989919"/>
              <a:gd name="connsiteY4219" fmla="*/ 3386653 h 6634795"/>
              <a:gd name="connsiteX4220" fmla="*/ 7760400 w 11989919"/>
              <a:gd name="connsiteY4220" fmla="*/ 3386653 h 6634795"/>
              <a:gd name="connsiteX4221" fmla="*/ 7796976 w 11989919"/>
              <a:gd name="connsiteY4221" fmla="*/ 3423229 h 6634795"/>
              <a:gd name="connsiteX4222" fmla="*/ 7760400 w 11989919"/>
              <a:gd name="connsiteY4222" fmla="*/ 3459805 h 6634795"/>
              <a:gd name="connsiteX4223" fmla="*/ 7723824 w 11989919"/>
              <a:gd name="connsiteY4223" fmla="*/ 3423229 h 6634795"/>
              <a:gd name="connsiteX4224" fmla="*/ 7760400 w 11989919"/>
              <a:gd name="connsiteY4224" fmla="*/ 3386653 h 6634795"/>
              <a:gd name="connsiteX4225" fmla="*/ 7539719 w 11989919"/>
              <a:gd name="connsiteY4225" fmla="*/ 3386653 h 6634795"/>
              <a:gd name="connsiteX4226" fmla="*/ 7576295 w 11989919"/>
              <a:gd name="connsiteY4226" fmla="*/ 3423229 h 6634795"/>
              <a:gd name="connsiteX4227" fmla="*/ 7539719 w 11989919"/>
              <a:gd name="connsiteY4227" fmla="*/ 3459805 h 6634795"/>
              <a:gd name="connsiteX4228" fmla="*/ 7503143 w 11989919"/>
              <a:gd name="connsiteY4228" fmla="*/ 3423229 h 6634795"/>
              <a:gd name="connsiteX4229" fmla="*/ 7539719 w 11989919"/>
              <a:gd name="connsiteY4229" fmla="*/ 3386653 h 6634795"/>
              <a:gd name="connsiteX4230" fmla="*/ 7319038 w 11989919"/>
              <a:gd name="connsiteY4230" fmla="*/ 3386653 h 6634795"/>
              <a:gd name="connsiteX4231" fmla="*/ 7355614 w 11989919"/>
              <a:gd name="connsiteY4231" fmla="*/ 3423229 h 6634795"/>
              <a:gd name="connsiteX4232" fmla="*/ 7319038 w 11989919"/>
              <a:gd name="connsiteY4232" fmla="*/ 3459805 h 6634795"/>
              <a:gd name="connsiteX4233" fmla="*/ 7282462 w 11989919"/>
              <a:gd name="connsiteY4233" fmla="*/ 3423229 h 6634795"/>
              <a:gd name="connsiteX4234" fmla="*/ 7319038 w 11989919"/>
              <a:gd name="connsiteY4234" fmla="*/ 3386653 h 6634795"/>
              <a:gd name="connsiteX4235" fmla="*/ 7098357 w 11989919"/>
              <a:gd name="connsiteY4235" fmla="*/ 3386653 h 6634795"/>
              <a:gd name="connsiteX4236" fmla="*/ 7134933 w 11989919"/>
              <a:gd name="connsiteY4236" fmla="*/ 3423229 h 6634795"/>
              <a:gd name="connsiteX4237" fmla="*/ 7098357 w 11989919"/>
              <a:gd name="connsiteY4237" fmla="*/ 3459805 h 6634795"/>
              <a:gd name="connsiteX4238" fmla="*/ 7061781 w 11989919"/>
              <a:gd name="connsiteY4238" fmla="*/ 3423229 h 6634795"/>
              <a:gd name="connsiteX4239" fmla="*/ 7098357 w 11989919"/>
              <a:gd name="connsiteY4239" fmla="*/ 3386653 h 6634795"/>
              <a:gd name="connsiteX4240" fmla="*/ 6877676 w 11989919"/>
              <a:gd name="connsiteY4240" fmla="*/ 3386653 h 6634795"/>
              <a:gd name="connsiteX4241" fmla="*/ 6914252 w 11989919"/>
              <a:gd name="connsiteY4241" fmla="*/ 3423229 h 6634795"/>
              <a:gd name="connsiteX4242" fmla="*/ 6877676 w 11989919"/>
              <a:gd name="connsiteY4242" fmla="*/ 3459805 h 6634795"/>
              <a:gd name="connsiteX4243" fmla="*/ 6841100 w 11989919"/>
              <a:gd name="connsiteY4243" fmla="*/ 3423229 h 6634795"/>
              <a:gd name="connsiteX4244" fmla="*/ 6877676 w 11989919"/>
              <a:gd name="connsiteY4244" fmla="*/ 3386653 h 6634795"/>
              <a:gd name="connsiteX4245" fmla="*/ 6656995 w 11989919"/>
              <a:gd name="connsiteY4245" fmla="*/ 3386653 h 6634795"/>
              <a:gd name="connsiteX4246" fmla="*/ 6693571 w 11989919"/>
              <a:gd name="connsiteY4246" fmla="*/ 3423229 h 6634795"/>
              <a:gd name="connsiteX4247" fmla="*/ 6656995 w 11989919"/>
              <a:gd name="connsiteY4247" fmla="*/ 3459805 h 6634795"/>
              <a:gd name="connsiteX4248" fmla="*/ 6620419 w 11989919"/>
              <a:gd name="connsiteY4248" fmla="*/ 3423229 h 6634795"/>
              <a:gd name="connsiteX4249" fmla="*/ 6656995 w 11989919"/>
              <a:gd name="connsiteY4249" fmla="*/ 3386653 h 6634795"/>
              <a:gd name="connsiteX4250" fmla="*/ 6436314 w 11989919"/>
              <a:gd name="connsiteY4250" fmla="*/ 3386653 h 6634795"/>
              <a:gd name="connsiteX4251" fmla="*/ 6472890 w 11989919"/>
              <a:gd name="connsiteY4251" fmla="*/ 3423229 h 6634795"/>
              <a:gd name="connsiteX4252" fmla="*/ 6436314 w 11989919"/>
              <a:gd name="connsiteY4252" fmla="*/ 3459805 h 6634795"/>
              <a:gd name="connsiteX4253" fmla="*/ 6399738 w 11989919"/>
              <a:gd name="connsiteY4253" fmla="*/ 3423229 h 6634795"/>
              <a:gd name="connsiteX4254" fmla="*/ 6436314 w 11989919"/>
              <a:gd name="connsiteY4254" fmla="*/ 3386653 h 6634795"/>
              <a:gd name="connsiteX4255" fmla="*/ 6215633 w 11989919"/>
              <a:gd name="connsiteY4255" fmla="*/ 3386653 h 6634795"/>
              <a:gd name="connsiteX4256" fmla="*/ 6252209 w 11989919"/>
              <a:gd name="connsiteY4256" fmla="*/ 3423229 h 6634795"/>
              <a:gd name="connsiteX4257" fmla="*/ 6215633 w 11989919"/>
              <a:gd name="connsiteY4257" fmla="*/ 3459805 h 6634795"/>
              <a:gd name="connsiteX4258" fmla="*/ 6179057 w 11989919"/>
              <a:gd name="connsiteY4258" fmla="*/ 3423229 h 6634795"/>
              <a:gd name="connsiteX4259" fmla="*/ 6215633 w 11989919"/>
              <a:gd name="connsiteY4259" fmla="*/ 3386653 h 6634795"/>
              <a:gd name="connsiteX4260" fmla="*/ 5994952 w 11989919"/>
              <a:gd name="connsiteY4260" fmla="*/ 3386653 h 6634795"/>
              <a:gd name="connsiteX4261" fmla="*/ 6031528 w 11989919"/>
              <a:gd name="connsiteY4261" fmla="*/ 3423229 h 6634795"/>
              <a:gd name="connsiteX4262" fmla="*/ 5994952 w 11989919"/>
              <a:gd name="connsiteY4262" fmla="*/ 3459805 h 6634795"/>
              <a:gd name="connsiteX4263" fmla="*/ 5958376 w 11989919"/>
              <a:gd name="connsiteY4263" fmla="*/ 3423229 h 6634795"/>
              <a:gd name="connsiteX4264" fmla="*/ 5994952 w 11989919"/>
              <a:gd name="connsiteY4264" fmla="*/ 3386653 h 6634795"/>
              <a:gd name="connsiteX4265" fmla="*/ 5774272 w 11989919"/>
              <a:gd name="connsiteY4265" fmla="*/ 3386653 h 6634795"/>
              <a:gd name="connsiteX4266" fmla="*/ 5810848 w 11989919"/>
              <a:gd name="connsiteY4266" fmla="*/ 3423229 h 6634795"/>
              <a:gd name="connsiteX4267" fmla="*/ 5774272 w 11989919"/>
              <a:gd name="connsiteY4267" fmla="*/ 3459805 h 6634795"/>
              <a:gd name="connsiteX4268" fmla="*/ 5737697 w 11989919"/>
              <a:gd name="connsiteY4268" fmla="*/ 3423229 h 6634795"/>
              <a:gd name="connsiteX4269" fmla="*/ 5774272 w 11989919"/>
              <a:gd name="connsiteY4269" fmla="*/ 3386653 h 6634795"/>
              <a:gd name="connsiteX4270" fmla="*/ 5553593 w 11989919"/>
              <a:gd name="connsiteY4270" fmla="*/ 3386653 h 6634795"/>
              <a:gd name="connsiteX4271" fmla="*/ 5590169 w 11989919"/>
              <a:gd name="connsiteY4271" fmla="*/ 3423229 h 6634795"/>
              <a:gd name="connsiteX4272" fmla="*/ 5553593 w 11989919"/>
              <a:gd name="connsiteY4272" fmla="*/ 3459805 h 6634795"/>
              <a:gd name="connsiteX4273" fmla="*/ 5517018 w 11989919"/>
              <a:gd name="connsiteY4273" fmla="*/ 3423229 h 6634795"/>
              <a:gd name="connsiteX4274" fmla="*/ 5553593 w 11989919"/>
              <a:gd name="connsiteY4274" fmla="*/ 3386653 h 6634795"/>
              <a:gd name="connsiteX4275" fmla="*/ 5332913 w 11989919"/>
              <a:gd name="connsiteY4275" fmla="*/ 3386653 h 6634795"/>
              <a:gd name="connsiteX4276" fmla="*/ 5369490 w 11989919"/>
              <a:gd name="connsiteY4276" fmla="*/ 3423229 h 6634795"/>
              <a:gd name="connsiteX4277" fmla="*/ 5332913 w 11989919"/>
              <a:gd name="connsiteY4277" fmla="*/ 3459805 h 6634795"/>
              <a:gd name="connsiteX4278" fmla="*/ 5296337 w 11989919"/>
              <a:gd name="connsiteY4278" fmla="*/ 3423229 h 6634795"/>
              <a:gd name="connsiteX4279" fmla="*/ 5332913 w 11989919"/>
              <a:gd name="connsiteY4279" fmla="*/ 3386653 h 6634795"/>
              <a:gd name="connsiteX4280" fmla="*/ 5112230 w 11989919"/>
              <a:gd name="connsiteY4280" fmla="*/ 3386653 h 6634795"/>
              <a:gd name="connsiteX4281" fmla="*/ 5148807 w 11989919"/>
              <a:gd name="connsiteY4281" fmla="*/ 3423229 h 6634795"/>
              <a:gd name="connsiteX4282" fmla="*/ 5112230 w 11989919"/>
              <a:gd name="connsiteY4282" fmla="*/ 3459805 h 6634795"/>
              <a:gd name="connsiteX4283" fmla="*/ 5075655 w 11989919"/>
              <a:gd name="connsiteY4283" fmla="*/ 3423229 h 6634795"/>
              <a:gd name="connsiteX4284" fmla="*/ 5112230 w 11989919"/>
              <a:gd name="connsiteY4284" fmla="*/ 3386653 h 6634795"/>
              <a:gd name="connsiteX4285" fmla="*/ 4891552 w 11989919"/>
              <a:gd name="connsiteY4285" fmla="*/ 3386653 h 6634795"/>
              <a:gd name="connsiteX4286" fmla="*/ 4928127 w 11989919"/>
              <a:gd name="connsiteY4286" fmla="*/ 3423229 h 6634795"/>
              <a:gd name="connsiteX4287" fmla="*/ 4891552 w 11989919"/>
              <a:gd name="connsiteY4287" fmla="*/ 3459805 h 6634795"/>
              <a:gd name="connsiteX4288" fmla="*/ 4854975 w 11989919"/>
              <a:gd name="connsiteY4288" fmla="*/ 3423229 h 6634795"/>
              <a:gd name="connsiteX4289" fmla="*/ 4891552 w 11989919"/>
              <a:gd name="connsiteY4289" fmla="*/ 3386653 h 6634795"/>
              <a:gd name="connsiteX4290" fmla="*/ 4670871 w 11989919"/>
              <a:gd name="connsiteY4290" fmla="*/ 3386653 h 6634795"/>
              <a:gd name="connsiteX4291" fmla="*/ 4707447 w 11989919"/>
              <a:gd name="connsiteY4291" fmla="*/ 3423229 h 6634795"/>
              <a:gd name="connsiteX4292" fmla="*/ 4670871 w 11989919"/>
              <a:gd name="connsiteY4292" fmla="*/ 3459805 h 6634795"/>
              <a:gd name="connsiteX4293" fmla="*/ 4634295 w 11989919"/>
              <a:gd name="connsiteY4293" fmla="*/ 3423229 h 6634795"/>
              <a:gd name="connsiteX4294" fmla="*/ 4670871 w 11989919"/>
              <a:gd name="connsiteY4294" fmla="*/ 3386653 h 6634795"/>
              <a:gd name="connsiteX4295" fmla="*/ 4450188 w 11989919"/>
              <a:gd name="connsiteY4295" fmla="*/ 3386653 h 6634795"/>
              <a:gd name="connsiteX4296" fmla="*/ 4486764 w 11989919"/>
              <a:gd name="connsiteY4296" fmla="*/ 3423229 h 6634795"/>
              <a:gd name="connsiteX4297" fmla="*/ 4450188 w 11989919"/>
              <a:gd name="connsiteY4297" fmla="*/ 3459805 h 6634795"/>
              <a:gd name="connsiteX4298" fmla="*/ 4413613 w 11989919"/>
              <a:gd name="connsiteY4298" fmla="*/ 3423229 h 6634795"/>
              <a:gd name="connsiteX4299" fmla="*/ 4450188 w 11989919"/>
              <a:gd name="connsiteY4299" fmla="*/ 3386653 h 6634795"/>
              <a:gd name="connsiteX4300" fmla="*/ 4229507 w 11989919"/>
              <a:gd name="connsiteY4300" fmla="*/ 3386653 h 6634795"/>
              <a:gd name="connsiteX4301" fmla="*/ 4266084 w 11989919"/>
              <a:gd name="connsiteY4301" fmla="*/ 3423229 h 6634795"/>
              <a:gd name="connsiteX4302" fmla="*/ 4229507 w 11989919"/>
              <a:gd name="connsiteY4302" fmla="*/ 3459805 h 6634795"/>
              <a:gd name="connsiteX4303" fmla="*/ 4192931 w 11989919"/>
              <a:gd name="connsiteY4303" fmla="*/ 3423229 h 6634795"/>
              <a:gd name="connsiteX4304" fmla="*/ 4229507 w 11989919"/>
              <a:gd name="connsiteY4304" fmla="*/ 3386653 h 6634795"/>
              <a:gd name="connsiteX4305" fmla="*/ 4008847 w 11989919"/>
              <a:gd name="connsiteY4305" fmla="*/ 3386653 h 6634795"/>
              <a:gd name="connsiteX4306" fmla="*/ 4045426 w 11989919"/>
              <a:gd name="connsiteY4306" fmla="*/ 3423229 h 6634795"/>
              <a:gd name="connsiteX4307" fmla="*/ 4008847 w 11989919"/>
              <a:gd name="connsiteY4307" fmla="*/ 3459805 h 6634795"/>
              <a:gd name="connsiteX4308" fmla="*/ 3972267 w 11989919"/>
              <a:gd name="connsiteY4308" fmla="*/ 3423229 h 6634795"/>
              <a:gd name="connsiteX4309" fmla="*/ 4008847 w 11989919"/>
              <a:gd name="connsiteY4309" fmla="*/ 3386653 h 6634795"/>
              <a:gd name="connsiteX4310" fmla="*/ 3788165 w 11989919"/>
              <a:gd name="connsiteY4310" fmla="*/ 3386653 h 6634795"/>
              <a:gd name="connsiteX4311" fmla="*/ 3824738 w 11989919"/>
              <a:gd name="connsiteY4311" fmla="*/ 3423229 h 6634795"/>
              <a:gd name="connsiteX4312" fmla="*/ 3788165 w 11989919"/>
              <a:gd name="connsiteY4312" fmla="*/ 3459805 h 6634795"/>
              <a:gd name="connsiteX4313" fmla="*/ 3751588 w 11989919"/>
              <a:gd name="connsiteY4313" fmla="*/ 3423229 h 6634795"/>
              <a:gd name="connsiteX4314" fmla="*/ 3788165 w 11989919"/>
              <a:gd name="connsiteY4314" fmla="*/ 3386653 h 6634795"/>
              <a:gd name="connsiteX4315" fmla="*/ 3567479 w 11989919"/>
              <a:gd name="connsiteY4315" fmla="*/ 3386653 h 6634795"/>
              <a:gd name="connsiteX4316" fmla="*/ 3604051 w 11989919"/>
              <a:gd name="connsiteY4316" fmla="*/ 3423229 h 6634795"/>
              <a:gd name="connsiteX4317" fmla="*/ 3567479 w 11989919"/>
              <a:gd name="connsiteY4317" fmla="*/ 3459805 h 6634795"/>
              <a:gd name="connsiteX4318" fmla="*/ 3530908 w 11989919"/>
              <a:gd name="connsiteY4318" fmla="*/ 3423229 h 6634795"/>
              <a:gd name="connsiteX4319" fmla="*/ 3567479 w 11989919"/>
              <a:gd name="connsiteY4319" fmla="*/ 3386653 h 6634795"/>
              <a:gd name="connsiteX4320" fmla="*/ 3346801 w 11989919"/>
              <a:gd name="connsiteY4320" fmla="*/ 3386653 h 6634795"/>
              <a:gd name="connsiteX4321" fmla="*/ 3383375 w 11989919"/>
              <a:gd name="connsiteY4321" fmla="*/ 3423229 h 6634795"/>
              <a:gd name="connsiteX4322" fmla="*/ 3346801 w 11989919"/>
              <a:gd name="connsiteY4322" fmla="*/ 3459805 h 6634795"/>
              <a:gd name="connsiteX4323" fmla="*/ 3310228 w 11989919"/>
              <a:gd name="connsiteY4323" fmla="*/ 3423229 h 6634795"/>
              <a:gd name="connsiteX4324" fmla="*/ 3346801 w 11989919"/>
              <a:gd name="connsiteY4324" fmla="*/ 3386653 h 6634795"/>
              <a:gd name="connsiteX4325" fmla="*/ 3126126 w 11989919"/>
              <a:gd name="connsiteY4325" fmla="*/ 3386653 h 6634795"/>
              <a:gd name="connsiteX4326" fmla="*/ 3162696 w 11989919"/>
              <a:gd name="connsiteY4326" fmla="*/ 3423229 h 6634795"/>
              <a:gd name="connsiteX4327" fmla="*/ 3126126 w 11989919"/>
              <a:gd name="connsiteY4327" fmla="*/ 3459805 h 6634795"/>
              <a:gd name="connsiteX4328" fmla="*/ 3089541 w 11989919"/>
              <a:gd name="connsiteY4328" fmla="*/ 3423229 h 6634795"/>
              <a:gd name="connsiteX4329" fmla="*/ 3126126 w 11989919"/>
              <a:gd name="connsiteY4329" fmla="*/ 3386653 h 6634795"/>
              <a:gd name="connsiteX4330" fmla="*/ 2905436 w 11989919"/>
              <a:gd name="connsiteY4330" fmla="*/ 3386653 h 6634795"/>
              <a:gd name="connsiteX4331" fmla="*/ 2942013 w 11989919"/>
              <a:gd name="connsiteY4331" fmla="*/ 3423229 h 6634795"/>
              <a:gd name="connsiteX4332" fmla="*/ 2905436 w 11989919"/>
              <a:gd name="connsiteY4332" fmla="*/ 3459805 h 6634795"/>
              <a:gd name="connsiteX4333" fmla="*/ 2868866 w 11989919"/>
              <a:gd name="connsiteY4333" fmla="*/ 3423229 h 6634795"/>
              <a:gd name="connsiteX4334" fmla="*/ 2905436 w 11989919"/>
              <a:gd name="connsiteY4334" fmla="*/ 3386653 h 6634795"/>
              <a:gd name="connsiteX4335" fmla="*/ 2684758 w 11989919"/>
              <a:gd name="connsiteY4335" fmla="*/ 3386653 h 6634795"/>
              <a:gd name="connsiteX4336" fmla="*/ 2721329 w 11989919"/>
              <a:gd name="connsiteY4336" fmla="*/ 3423229 h 6634795"/>
              <a:gd name="connsiteX4337" fmla="*/ 2684758 w 11989919"/>
              <a:gd name="connsiteY4337" fmla="*/ 3459805 h 6634795"/>
              <a:gd name="connsiteX4338" fmla="*/ 2648177 w 11989919"/>
              <a:gd name="connsiteY4338" fmla="*/ 3423229 h 6634795"/>
              <a:gd name="connsiteX4339" fmla="*/ 2684758 w 11989919"/>
              <a:gd name="connsiteY4339" fmla="*/ 3386653 h 6634795"/>
              <a:gd name="connsiteX4340" fmla="*/ 2464071 w 11989919"/>
              <a:gd name="connsiteY4340" fmla="*/ 3386653 h 6634795"/>
              <a:gd name="connsiteX4341" fmla="*/ 2500650 w 11989919"/>
              <a:gd name="connsiteY4341" fmla="*/ 3423229 h 6634795"/>
              <a:gd name="connsiteX4342" fmla="*/ 2464071 w 11989919"/>
              <a:gd name="connsiteY4342" fmla="*/ 3459805 h 6634795"/>
              <a:gd name="connsiteX4343" fmla="*/ 2427500 w 11989919"/>
              <a:gd name="connsiteY4343" fmla="*/ 3423229 h 6634795"/>
              <a:gd name="connsiteX4344" fmla="*/ 2464071 w 11989919"/>
              <a:gd name="connsiteY4344" fmla="*/ 3386653 h 6634795"/>
              <a:gd name="connsiteX4345" fmla="*/ 2243393 w 11989919"/>
              <a:gd name="connsiteY4345" fmla="*/ 3386653 h 6634795"/>
              <a:gd name="connsiteX4346" fmla="*/ 2279972 w 11989919"/>
              <a:gd name="connsiteY4346" fmla="*/ 3423229 h 6634795"/>
              <a:gd name="connsiteX4347" fmla="*/ 2243393 w 11989919"/>
              <a:gd name="connsiteY4347" fmla="*/ 3459805 h 6634795"/>
              <a:gd name="connsiteX4348" fmla="*/ 2206817 w 11989919"/>
              <a:gd name="connsiteY4348" fmla="*/ 3423229 h 6634795"/>
              <a:gd name="connsiteX4349" fmla="*/ 2243393 w 11989919"/>
              <a:gd name="connsiteY4349" fmla="*/ 3386653 h 6634795"/>
              <a:gd name="connsiteX4350" fmla="*/ 2022713 w 11989919"/>
              <a:gd name="connsiteY4350" fmla="*/ 3386653 h 6634795"/>
              <a:gd name="connsiteX4351" fmla="*/ 2059288 w 11989919"/>
              <a:gd name="connsiteY4351" fmla="*/ 3423229 h 6634795"/>
              <a:gd name="connsiteX4352" fmla="*/ 2022713 w 11989919"/>
              <a:gd name="connsiteY4352" fmla="*/ 3459805 h 6634795"/>
              <a:gd name="connsiteX4353" fmla="*/ 1986178 w 11989919"/>
              <a:gd name="connsiteY4353" fmla="*/ 3423229 h 6634795"/>
              <a:gd name="connsiteX4354" fmla="*/ 2022713 w 11989919"/>
              <a:gd name="connsiteY4354" fmla="*/ 3386653 h 6634795"/>
              <a:gd name="connsiteX4355" fmla="*/ 1802068 w 11989919"/>
              <a:gd name="connsiteY4355" fmla="*/ 3386653 h 6634795"/>
              <a:gd name="connsiteX4356" fmla="*/ 1838644 w 11989919"/>
              <a:gd name="connsiteY4356" fmla="*/ 3423229 h 6634795"/>
              <a:gd name="connsiteX4357" fmla="*/ 1802068 w 11989919"/>
              <a:gd name="connsiteY4357" fmla="*/ 3459805 h 6634795"/>
              <a:gd name="connsiteX4358" fmla="*/ 1765492 w 11989919"/>
              <a:gd name="connsiteY4358" fmla="*/ 3423229 h 6634795"/>
              <a:gd name="connsiteX4359" fmla="*/ 1802068 w 11989919"/>
              <a:gd name="connsiteY4359" fmla="*/ 3386653 h 6634795"/>
              <a:gd name="connsiteX4360" fmla="*/ 1581382 w 11989919"/>
              <a:gd name="connsiteY4360" fmla="*/ 3386653 h 6634795"/>
              <a:gd name="connsiteX4361" fmla="*/ 1617958 w 11989919"/>
              <a:gd name="connsiteY4361" fmla="*/ 3423229 h 6634795"/>
              <a:gd name="connsiteX4362" fmla="*/ 1581382 w 11989919"/>
              <a:gd name="connsiteY4362" fmla="*/ 3459805 h 6634795"/>
              <a:gd name="connsiteX4363" fmla="*/ 1544806 w 11989919"/>
              <a:gd name="connsiteY4363" fmla="*/ 3423229 h 6634795"/>
              <a:gd name="connsiteX4364" fmla="*/ 1581382 w 11989919"/>
              <a:gd name="connsiteY4364" fmla="*/ 3386653 h 6634795"/>
              <a:gd name="connsiteX4365" fmla="*/ 1360696 w 11989919"/>
              <a:gd name="connsiteY4365" fmla="*/ 3386653 h 6634795"/>
              <a:gd name="connsiteX4366" fmla="*/ 1397272 w 11989919"/>
              <a:gd name="connsiteY4366" fmla="*/ 3423229 h 6634795"/>
              <a:gd name="connsiteX4367" fmla="*/ 1360696 w 11989919"/>
              <a:gd name="connsiteY4367" fmla="*/ 3459805 h 6634795"/>
              <a:gd name="connsiteX4368" fmla="*/ 1324120 w 11989919"/>
              <a:gd name="connsiteY4368" fmla="*/ 3423229 h 6634795"/>
              <a:gd name="connsiteX4369" fmla="*/ 1360696 w 11989919"/>
              <a:gd name="connsiteY4369" fmla="*/ 3386653 h 6634795"/>
              <a:gd name="connsiteX4370" fmla="*/ 1140010 w 11989919"/>
              <a:gd name="connsiteY4370" fmla="*/ 3386653 h 6634795"/>
              <a:gd name="connsiteX4371" fmla="*/ 1176586 w 11989919"/>
              <a:gd name="connsiteY4371" fmla="*/ 3423229 h 6634795"/>
              <a:gd name="connsiteX4372" fmla="*/ 1140010 w 11989919"/>
              <a:gd name="connsiteY4372" fmla="*/ 3459805 h 6634795"/>
              <a:gd name="connsiteX4373" fmla="*/ 1103434 w 11989919"/>
              <a:gd name="connsiteY4373" fmla="*/ 3423229 h 6634795"/>
              <a:gd name="connsiteX4374" fmla="*/ 1140010 w 11989919"/>
              <a:gd name="connsiteY4374" fmla="*/ 3386653 h 6634795"/>
              <a:gd name="connsiteX4375" fmla="*/ 919324 w 11989919"/>
              <a:gd name="connsiteY4375" fmla="*/ 3386653 h 6634795"/>
              <a:gd name="connsiteX4376" fmla="*/ 955900 w 11989919"/>
              <a:gd name="connsiteY4376" fmla="*/ 3423229 h 6634795"/>
              <a:gd name="connsiteX4377" fmla="*/ 919324 w 11989919"/>
              <a:gd name="connsiteY4377" fmla="*/ 3459805 h 6634795"/>
              <a:gd name="connsiteX4378" fmla="*/ 882748 w 11989919"/>
              <a:gd name="connsiteY4378" fmla="*/ 3423229 h 6634795"/>
              <a:gd name="connsiteX4379" fmla="*/ 919324 w 11989919"/>
              <a:gd name="connsiteY4379" fmla="*/ 3386653 h 6634795"/>
              <a:gd name="connsiteX4380" fmla="*/ 698638 w 11989919"/>
              <a:gd name="connsiteY4380" fmla="*/ 3386653 h 6634795"/>
              <a:gd name="connsiteX4381" fmla="*/ 735214 w 11989919"/>
              <a:gd name="connsiteY4381" fmla="*/ 3423229 h 6634795"/>
              <a:gd name="connsiteX4382" fmla="*/ 698638 w 11989919"/>
              <a:gd name="connsiteY4382" fmla="*/ 3459805 h 6634795"/>
              <a:gd name="connsiteX4383" fmla="*/ 662062 w 11989919"/>
              <a:gd name="connsiteY4383" fmla="*/ 3423229 h 6634795"/>
              <a:gd name="connsiteX4384" fmla="*/ 698638 w 11989919"/>
              <a:gd name="connsiteY4384" fmla="*/ 3386653 h 6634795"/>
              <a:gd name="connsiteX4385" fmla="*/ 477952 w 11989919"/>
              <a:gd name="connsiteY4385" fmla="*/ 3386653 h 6634795"/>
              <a:gd name="connsiteX4386" fmla="*/ 514528 w 11989919"/>
              <a:gd name="connsiteY4386" fmla="*/ 3423229 h 6634795"/>
              <a:gd name="connsiteX4387" fmla="*/ 477952 w 11989919"/>
              <a:gd name="connsiteY4387" fmla="*/ 3459805 h 6634795"/>
              <a:gd name="connsiteX4388" fmla="*/ 441376 w 11989919"/>
              <a:gd name="connsiteY4388" fmla="*/ 3423229 h 6634795"/>
              <a:gd name="connsiteX4389" fmla="*/ 477952 w 11989919"/>
              <a:gd name="connsiteY4389" fmla="*/ 3386653 h 6634795"/>
              <a:gd name="connsiteX4390" fmla="*/ 257265 w 11989919"/>
              <a:gd name="connsiteY4390" fmla="*/ 3386653 h 6634795"/>
              <a:gd name="connsiteX4391" fmla="*/ 293842 w 11989919"/>
              <a:gd name="connsiteY4391" fmla="*/ 3423229 h 6634795"/>
              <a:gd name="connsiteX4392" fmla="*/ 257265 w 11989919"/>
              <a:gd name="connsiteY4392" fmla="*/ 3459805 h 6634795"/>
              <a:gd name="connsiteX4393" fmla="*/ 220689 w 11989919"/>
              <a:gd name="connsiteY4393" fmla="*/ 3423229 h 6634795"/>
              <a:gd name="connsiteX4394" fmla="*/ 257265 w 11989919"/>
              <a:gd name="connsiteY4394" fmla="*/ 3386653 h 6634795"/>
              <a:gd name="connsiteX4395" fmla="*/ 36579 w 11989919"/>
              <a:gd name="connsiteY4395" fmla="*/ 3386653 h 6634795"/>
              <a:gd name="connsiteX4396" fmla="*/ 73155 w 11989919"/>
              <a:gd name="connsiteY4396" fmla="*/ 3423229 h 6634795"/>
              <a:gd name="connsiteX4397" fmla="*/ 36579 w 11989919"/>
              <a:gd name="connsiteY4397" fmla="*/ 3459805 h 6634795"/>
              <a:gd name="connsiteX4398" fmla="*/ 3 w 11989919"/>
              <a:gd name="connsiteY4398" fmla="*/ 3423229 h 6634795"/>
              <a:gd name="connsiteX4399" fmla="*/ 36579 w 11989919"/>
              <a:gd name="connsiteY4399" fmla="*/ 3386653 h 6634795"/>
              <a:gd name="connsiteX4400" fmla="*/ 11511977 w 11989919"/>
              <a:gd name="connsiteY4400" fmla="*/ 3175223 h 6634795"/>
              <a:gd name="connsiteX4401" fmla="*/ 11548553 w 11989919"/>
              <a:gd name="connsiteY4401" fmla="*/ 3211566 h 6634795"/>
              <a:gd name="connsiteX4402" fmla="*/ 11511977 w 11989919"/>
              <a:gd name="connsiteY4402" fmla="*/ 3248140 h 6634795"/>
              <a:gd name="connsiteX4403" fmla="*/ 11475401 w 11989919"/>
              <a:gd name="connsiteY4403" fmla="*/ 3211566 h 6634795"/>
              <a:gd name="connsiteX4404" fmla="*/ 11511977 w 11989919"/>
              <a:gd name="connsiteY4404" fmla="*/ 3175223 h 6634795"/>
              <a:gd name="connsiteX4405" fmla="*/ 11291296 w 11989919"/>
              <a:gd name="connsiteY4405" fmla="*/ 3175219 h 6634795"/>
              <a:gd name="connsiteX4406" fmla="*/ 11327872 w 11989919"/>
              <a:gd name="connsiteY4406" fmla="*/ 3211566 h 6634795"/>
              <a:gd name="connsiteX4407" fmla="*/ 11291296 w 11989919"/>
              <a:gd name="connsiteY4407" fmla="*/ 3248140 h 6634795"/>
              <a:gd name="connsiteX4408" fmla="*/ 11254720 w 11989919"/>
              <a:gd name="connsiteY4408" fmla="*/ 3211566 h 6634795"/>
              <a:gd name="connsiteX4409" fmla="*/ 11291296 w 11989919"/>
              <a:gd name="connsiteY4409" fmla="*/ 3175219 h 6634795"/>
              <a:gd name="connsiteX4410" fmla="*/ 11070615 w 11989919"/>
              <a:gd name="connsiteY4410" fmla="*/ 3175214 h 6634795"/>
              <a:gd name="connsiteX4411" fmla="*/ 11107191 w 11989919"/>
              <a:gd name="connsiteY4411" fmla="*/ 3211566 h 6634795"/>
              <a:gd name="connsiteX4412" fmla="*/ 11070615 w 11989919"/>
              <a:gd name="connsiteY4412" fmla="*/ 3248140 h 6634795"/>
              <a:gd name="connsiteX4413" fmla="*/ 11034039 w 11989919"/>
              <a:gd name="connsiteY4413" fmla="*/ 3211566 h 6634795"/>
              <a:gd name="connsiteX4414" fmla="*/ 11070615 w 11989919"/>
              <a:gd name="connsiteY4414" fmla="*/ 3175214 h 6634795"/>
              <a:gd name="connsiteX4415" fmla="*/ 10849934 w 11989919"/>
              <a:gd name="connsiteY4415" fmla="*/ 3175210 h 6634795"/>
              <a:gd name="connsiteX4416" fmla="*/ 10886510 w 11989919"/>
              <a:gd name="connsiteY4416" fmla="*/ 3211566 h 6634795"/>
              <a:gd name="connsiteX4417" fmla="*/ 10849934 w 11989919"/>
              <a:gd name="connsiteY4417" fmla="*/ 3248140 h 6634795"/>
              <a:gd name="connsiteX4418" fmla="*/ 10813358 w 11989919"/>
              <a:gd name="connsiteY4418" fmla="*/ 3211566 h 6634795"/>
              <a:gd name="connsiteX4419" fmla="*/ 10849934 w 11989919"/>
              <a:gd name="connsiteY4419" fmla="*/ 3175210 h 6634795"/>
              <a:gd name="connsiteX4420" fmla="*/ 10629253 w 11989919"/>
              <a:gd name="connsiteY4420" fmla="*/ 3175205 h 6634795"/>
              <a:gd name="connsiteX4421" fmla="*/ 10665829 w 11989919"/>
              <a:gd name="connsiteY4421" fmla="*/ 3211566 h 6634795"/>
              <a:gd name="connsiteX4422" fmla="*/ 10629253 w 11989919"/>
              <a:gd name="connsiteY4422" fmla="*/ 3248140 h 6634795"/>
              <a:gd name="connsiteX4423" fmla="*/ 10592677 w 11989919"/>
              <a:gd name="connsiteY4423" fmla="*/ 3211566 h 6634795"/>
              <a:gd name="connsiteX4424" fmla="*/ 10629253 w 11989919"/>
              <a:gd name="connsiteY4424" fmla="*/ 3175205 h 6634795"/>
              <a:gd name="connsiteX4425" fmla="*/ 10408572 w 11989919"/>
              <a:gd name="connsiteY4425" fmla="*/ 3175201 h 6634795"/>
              <a:gd name="connsiteX4426" fmla="*/ 10445148 w 11989919"/>
              <a:gd name="connsiteY4426" fmla="*/ 3211566 h 6634795"/>
              <a:gd name="connsiteX4427" fmla="*/ 10408572 w 11989919"/>
              <a:gd name="connsiteY4427" fmla="*/ 3248140 h 6634795"/>
              <a:gd name="connsiteX4428" fmla="*/ 10371996 w 11989919"/>
              <a:gd name="connsiteY4428" fmla="*/ 3211566 h 6634795"/>
              <a:gd name="connsiteX4429" fmla="*/ 10408572 w 11989919"/>
              <a:gd name="connsiteY4429" fmla="*/ 3175201 h 6634795"/>
              <a:gd name="connsiteX4430" fmla="*/ 10187891 w 11989919"/>
              <a:gd name="connsiteY4430" fmla="*/ 3175197 h 6634795"/>
              <a:gd name="connsiteX4431" fmla="*/ 10224467 w 11989919"/>
              <a:gd name="connsiteY4431" fmla="*/ 3211566 h 6634795"/>
              <a:gd name="connsiteX4432" fmla="*/ 10187891 w 11989919"/>
              <a:gd name="connsiteY4432" fmla="*/ 3248140 h 6634795"/>
              <a:gd name="connsiteX4433" fmla="*/ 10151315 w 11989919"/>
              <a:gd name="connsiteY4433" fmla="*/ 3211566 h 6634795"/>
              <a:gd name="connsiteX4434" fmla="*/ 10187891 w 11989919"/>
              <a:gd name="connsiteY4434" fmla="*/ 3175197 h 6634795"/>
              <a:gd name="connsiteX4435" fmla="*/ 9967210 w 11989919"/>
              <a:gd name="connsiteY4435" fmla="*/ 3175192 h 6634795"/>
              <a:gd name="connsiteX4436" fmla="*/ 10003786 w 11989919"/>
              <a:gd name="connsiteY4436" fmla="*/ 3211566 h 6634795"/>
              <a:gd name="connsiteX4437" fmla="*/ 9967210 w 11989919"/>
              <a:gd name="connsiteY4437" fmla="*/ 3248140 h 6634795"/>
              <a:gd name="connsiteX4438" fmla="*/ 9930634 w 11989919"/>
              <a:gd name="connsiteY4438" fmla="*/ 3211566 h 6634795"/>
              <a:gd name="connsiteX4439" fmla="*/ 9967210 w 11989919"/>
              <a:gd name="connsiteY4439" fmla="*/ 3175192 h 6634795"/>
              <a:gd name="connsiteX4440" fmla="*/ 9746529 w 11989919"/>
              <a:gd name="connsiteY4440" fmla="*/ 3175188 h 6634795"/>
              <a:gd name="connsiteX4441" fmla="*/ 9783105 w 11989919"/>
              <a:gd name="connsiteY4441" fmla="*/ 3211566 h 6634795"/>
              <a:gd name="connsiteX4442" fmla="*/ 9746529 w 11989919"/>
              <a:gd name="connsiteY4442" fmla="*/ 3248140 h 6634795"/>
              <a:gd name="connsiteX4443" fmla="*/ 9709953 w 11989919"/>
              <a:gd name="connsiteY4443" fmla="*/ 3211566 h 6634795"/>
              <a:gd name="connsiteX4444" fmla="*/ 9746529 w 11989919"/>
              <a:gd name="connsiteY4444" fmla="*/ 3175188 h 6634795"/>
              <a:gd name="connsiteX4445" fmla="*/ 9525848 w 11989919"/>
              <a:gd name="connsiteY4445" fmla="*/ 3175184 h 6634795"/>
              <a:gd name="connsiteX4446" fmla="*/ 9562424 w 11989919"/>
              <a:gd name="connsiteY4446" fmla="*/ 3211566 h 6634795"/>
              <a:gd name="connsiteX4447" fmla="*/ 9525848 w 11989919"/>
              <a:gd name="connsiteY4447" fmla="*/ 3248140 h 6634795"/>
              <a:gd name="connsiteX4448" fmla="*/ 9489272 w 11989919"/>
              <a:gd name="connsiteY4448" fmla="*/ 3211566 h 6634795"/>
              <a:gd name="connsiteX4449" fmla="*/ 9525848 w 11989919"/>
              <a:gd name="connsiteY4449" fmla="*/ 3175184 h 6634795"/>
              <a:gd name="connsiteX4450" fmla="*/ 9305167 w 11989919"/>
              <a:gd name="connsiteY4450" fmla="*/ 3175179 h 6634795"/>
              <a:gd name="connsiteX4451" fmla="*/ 9341743 w 11989919"/>
              <a:gd name="connsiteY4451" fmla="*/ 3211566 h 6634795"/>
              <a:gd name="connsiteX4452" fmla="*/ 9305167 w 11989919"/>
              <a:gd name="connsiteY4452" fmla="*/ 3248140 h 6634795"/>
              <a:gd name="connsiteX4453" fmla="*/ 9268591 w 11989919"/>
              <a:gd name="connsiteY4453" fmla="*/ 3211566 h 6634795"/>
              <a:gd name="connsiteX4454" fmla="*/ 9305167 w 11989919"/>
              <a:gd name="connsiteY4454" fmla="*/ 3175179 h 6634795"/>
              <a:gd name="connsiteX4455" fmla="*/ 9084486 w 11989919"/>
              <a:gd name="connsiteY4455" fmla="*/ 3175175 h 6634795"/>
              <a:gd name="connsiteX4456" fmla="*/ 9121062 w 11989919"/>
              <a:gd name="connsiteY4456" fmla="*/ 3211566 h 6634795"/>
              <a:gd name="connsiteX4457" fmla="*/ 9084486 w 11989919"/>
              <a:gd name="connsiteY4457" fmla="*/ 3248140 h 6634795"/>
              <a:gd name="connsiteX4458" fmla="*/ 9047910 w 11989919"/>
              <a:gd name="connsiteY4458" fmla="*/ 3211566 h 6634795"/>
              <a:gd name="connsiteX4459" fmla="*/ 9084486 w 11989919"/>
              <a:gd name="connsiteY4459" fmla="*/ 3175175 h 6634795"/>
              <a:gd name="connsiteX4460" fmla="*/ 8863805 w 11989919"/>
              <a:gd name="connsiteY4460" fmla="*/ 3175170 h 6634795"/>
              <a:gd name="connsiteX4461" fmla="*/ 8900381 w 11989919"/>
              <a:gd name="connsiteY4461" fmla="*/ 3211566 h 6634795"/>
              <a:gd name="connsiteX4462" fmla="*/ 8863805 w 11989919"/>
              <a:gd name="connsiteY4462" fmla="*/ 3248140 h 6634795"/>
              <a:gd name="connsiteX4463" fmla="*/ 8827229 w 11989919"/>
              <a:gd name="connsiteY4463" fmla="*/ 3211566 h 6634795"/>
              <a:gd name="connsiteX4464" fmla="*/ 8863805 w 11989919"/>
              <a:gd name="connsiteY4464" fmla="*/ 3175170 h 6634795"/>
              <a:gd name="connsiteX4465" fmla="*/ 8643124 w 11989919"/>
              <a:gd name="connsiteY4465" fmla="*/ 3175166 h 6634795"/>
              <a:gd name="connsiteX4466" fmla="*/ 8679700 w 11989919"/>
              <a:gd name="connsiteY4466" fmla="*/ 3211566 h 6634795"/>
              <a:gd name="connsiteX4467" fmla="*/ 8643124 w 11989919"/>
              <a:gd name="connsiteY4467" fmla="*/ 3248140 h 6634795"/>
              <a:gd name="connsiteX4468" fmla="*/ 8606548 w 11989919"/>
              <a:gd name="connsiteY4468" fmla="*/ 3211566 h 6634795"/>
              <a:gd name="connsiteX4469" fmla="*/ 8643124 w 11989919"/>
              <a:gd name="connsiteY4469" fmla="*/ 3175166 h 6634795"/>
              <a:gd name="connsiteX4470" fmla="*/ 8422443 w 11989919"/>
              <a:gd name="connsiteY4470" fmla="*/ 3175162 h 6634795"/>
              <a:gd name="connsiteX4471" fmla="*/ 8459019 w 11989919"/>
              <a:gd name="connsiteY4471" fmla="*/ 3211566 h 6634795"/>
              <a:gd name="connsiteX4472" fmla="*/ 8422443 w 11989919"/>
              <a:gd name="connsiteY4472" fmla="*/ 3248140 h 6634795"/>
              <a:gd name="connsiteX4473" fmla="*/ 8385867 w 11989919"/>
              <a:gd name="connsiteY4473" fmla="*/ 3211566 h 6634795"/>
              <a:gd name="connsiteX4474" fmla="*/ 8422443 w 11989919"/>
              <a:gd name="connsiteY4474" fmla="*/ 3175162 h 6634795"/>
              <a:gd name="connsiteX4475" fmla="*/ 8201762 w 11989919"/>
              <a:gd name="connsiteY4475" fmla="*/ 3175158 h 6634795"/>
              <a:gd name="connsiteX4476" fmla="*/ 8238338 w 11989919"/>
              <a:gd name="connsiteY4476" fmla="*/ 3211566 h 6634795"/>
              <a:gd name="connsiteX4477" fmla="*/ 8201762 w 11989919"/>
              <a:gd name="connsiteY4477" fmla="*/ 3248140 h 6634795"/>
              <a:gd name="connsiteX4478" fmla="*/ 8165186 w 11989919"/>
              <a:gd name="connsiteY4478" fmla="*/ 3211566 h 6634795"/>
              <a:gd name="connsiteX4479" fmla="*/ 8201762 w 11989919"/>
              <a:gd name="connsiteY4479" fmla="*/ 3175158 h 6634795"/>
              <a:gd name="connsiteX4480" fmla="*/ 7981081 w 11989919"/>
              <a:gd name="connsiteY4480" fmla="*/ 3175153 h 6634795"/>
              <a:gd name="connsiteX4481" fmla="*/ 8017657 w 11989919"/>
              <a:gd name="connsiteY4481" fmla="*/ 3211566 h 6634795"/>
              <a:gd name="connsiteX4482" fmla="*/ 7981081 w 11989919"/>
              <a:gd name="connsiteY4482" fmla="*/ 3248140 h 6634795"/>
              <a:gd name="connsiteX4483" fmla="*/ 7944505 w 11989919"/>
              <a:gd name="connsiteY4483" fmla="*/ 3211566 h 6634795"/>
              <a:gd name="connsiteX4484" fmla="*/ 7981081 w 11989919"/>
              <a:gd name="connsiteY4484" fmla="*/ 3175153 h 6634795"/>
              <a:gd name="connsiteX4485" fmla="*/ 7760400 w 11989919"/>
              <a:gd name="connsiteY4485" fmla="*/ 3175149 h 6634795"/>
              <a:gd name="connsiteX4486" fmla="*/ 7796976 w 11989919"/>
              <a:gd name="connsiteY4486" fmla="*/ 3211566 h 6634795"/>
              <a:gd name="connsiteX4487" fmla="*/ 7760400 w 11989919"/>
              <a:gd name="connsiteY4487" fmla="*/ 3248140 h 6634795"/>
              <a:gd name="connsiteX4488" fmla="*/ 7723824 w 11989919"/>
              <a:gd name="connsiteY4488" fmla="*/ 3211566 h 6634795"/>
              <a:gd name="connsiteX4489" fmla="*/ 7760400 w 11989919"/>
              <a:gd name="connsiteY4489" fmla="*/ 3175149 h 6634795"/>
              <a:gd name="connsiteX4490" fmla="*/ 7539719 w 11989919"/>
              <a:gd name="connsiteY4490" fmla="*/ 3175144 h 6634795"/>
              <a:gd name="connsiteX4491" fmla="*/ 7576295 w 11989919"/>
              <a:gd name="connsiteY4491" fmla="*/ 3211566 h 6634795"/>
              <a:gd name="connsiteX4492" fmla="*/ 7539719 w 11989919"/>
              <a:gd name="connsiteY4492" fmla="*/ 3248140 h 6634795"/>
              <a:gd name="connsiteX4493" fmla="*/ 7503143 w 11989919"/>
              <a:gd name="connsiteY4493" fmla="*/ 3211566 h 6634795"/>
              <a:gd name="connsiteX4494" fmla="*/ 7539719 w 11989919"/>
              <a:gd name="connsiteY4494" fmla="*/ 3175144 h 6634795"/>
              <a:gd name="connsiteX4495" fmla="*/ 7319038 w 11989919"/>
              <a:gd name="connsiteY4495" fmla="*/ 3175140 h 6634795"/>
              <a:gd name="connsiteX4496" fmla="*/ 7355614 w 11989919"/>
              <a:gd name="connsiteY4496" fmla="*/ 3211566 h 6634795"/>
              <a:gd name="connsiteX4497" fmla="*/ 7319038 w 11989919"/>
              <a:gd name="connsiteY4497" fmla="*/ 3248140 h 6634795"/>
              <a:gd name="connsiteX4498" fmla="*/ 7282462 w 11989919"/>
              <a:gd name="connsiteY4498" fmla="*/ 3211566 h 6634795"/>
              <a:gd name="connsiteX4499" fmla="*/ 7319038 w 11989919"/>
              <a:gd name="connsiteY4499" fmla="*/ 3175140 h 6634795"/>
              <a:gd name="connsiteX4500" fmla="*/ 7098357 w 11989919"/>
              <a:gd name="connsiteY4500" fmla="*/ 3175136 h 6634795"/>
              <a:gd name="connsiteX4501" fmla="*/ 7134933 w 11989919"/>
              <a:gd name="connsiteY4501" fmla="*/ 3211566 h 6634795"/>
              <a:gd name="connsiteX4502" fmla="*/ 7098357 w 11989919"/>
              <a:gd name="connsiteY4502" fmla="*/ 3248140 h 6634795"/>
              <a:gd name="connsiteX4503" fmla="*/ 7061781 w 11989919"/>
              <a:gd name="connsiteY4503" fmla="*/ 3211566 h 6634795"/>
              <a:gd name="connsiteX4504" fmla="*/ 7098357 w 11989919"/>
              <a:gd name="connsiteY4504" fmla="*/ 3175136 h 6634795"/>
              <a:gd name="connsiteX4505" fmla="*/ 6877676 w 11989919"/>
              <a:gd name="connsiteY4505" fmla="*/ 3175131 h 6634795"/>
              <a:gd name="connsiteX4506" fmla="*/ 6914252 w 11989919"/>
              <a:gd name="connsiteY4506" fmla="*/ 3211566 h 6634795"/>
              <a:gd name="connsiteX4507" fmla="*/ 6877676 w 11989919"/>
              <a:gd name="connsiteY4507" fmla="*/ 3248140 h 6634795"/>
              <a:gd name="connsiteX4508" fmla="*/ 6841100 w 11989919"/>
              <a:gd name="connsiteY4508" fmla="*/ 3211566 h 6634795"/>
              <a:gd name="connsiteX4509" fmla="*/ 6877676 w 11989919"/>
              <a:gd name="connsiteY4509" fmla="*/ 3175131 h 6634795"/>
              <a:gd name="connsiteX4510" fmla="*/ 6656995 w 11989919"/>
              <a:gd name="connsiteY4510" fmla="*/ 3175127 h 6634795"/>
              <a:gd name="connsiteX4511" fmla="*/ 6693571 w 11989919"/>
              <a:gd name="connsiteY4511" fmla="*/ 3211566 h 6634795"/>
              <a:gd name="connsiteX4512" fmla="*/ 6656995 w 11989919"/>
              <a:gd name="connsiteY4512" fmla="*/ 3248140 h 6634795"/>
              <a:gd name="connsiteX4513" fmla="*/ 6620419 w 11989919"/>
              <a:gd name="connsiteY4513" fmla="*/ 3211566 h 6634795"/>
              <a:gd name="connsiteX4514" fmla="*/ 6656995 w 11989919"/>
              <a:gd name="connsiteY4514" fmla="*/ 3175127 h 6634795"/>
              <a:gd name="connsiteX4515" fmla="*/ 6436314 w 11989919"/>
              <a:gd name="connsiteY4515" fmla="*/ 3175123 h 6634795"/>
              <a:gd name="connsiteX4516" fmla="*/ 6472890 w 11989919"/>
              <a:gd name="connsiteY4516" fmla="*/ 3211566 h 6634795"/>
              <a:gd name="connsiteX4517" fmla="*/ 6436314 w 11989919"/>
              <a:gd name="connsiteY4517" fmla="*/ 3248140 h 6634795"/>
              <a:gd name="connsiteX4518" fmla="*/ 6399738 w 11989919"/>
              <a:gd name="connsiteY4518" fmla="*/ 3211566 h 6634795"/>
              <a:gd name="connsiteX4519" fmla="*/ 6436314 w 11989919"/>
              <a:gd name="connsiteY4519" fmla="*/ 3175123 h 6634795"/>
              <a:gd name="connsiteX4520" fmla="*/ 6215633 w 11989919"/>
              <a:gd name="connsiteY4520" fmla="*/ 3175118 h 6634795"/>
              <a:gd name="connsiteX4521" fmla="*/ 6252209 w 11989919"/>
              <a:gd name="connsiteY4521" fmla="*/ 3211566 h 6634795"/>
              <a:gd name="connsiteX4522" fmla="*/ 6215633 w 11989919"/>
              <a:gd name="connsiteY4522" fmla="*/ 3248140 h 6634795"/>
              <a:gd name="connsiteX4523" fmla="*/ 6179057 w 11989919"/>
              <a:gd name="connsiteY4523" fmla="*/ 3211566 h 6634795"/>
              <a:gd name="connsiteX4524" fmla="*/ 6215633 w 11989919"/>
              <a:gd name="connsiteY4524" fmla="*/ 3175118 h 6634795"/>
              <a:gd name="connsiteX4525" fmla="*/ 5994952 w 11989919"/>
              <a:gd name="connsiteY4525" fmla="*/ 3175114 h 6634795"/>
              <a:gd name="connsiteX4526" fmla="*/ 6031528 w 11989919"/>
              <a:gd name="connsiteY4526" fmla="*/ 3211566 h 6634795"/>
              <a:gd name="connsiteX4527" fmla="*/ 5994952 w 11989919"/>
              <a:gd name="connsiteY4527" fmla="*/ 3248140 h 6634795"/>
              <a:gd name="connsiteX4528" fmla="*/ 5958376 w 11989919"/>
              <a:gd name="connsiteY4528" fmla="*/ 3211566 h 6634795"/>
              <a:gd name="connsiteX4529" fmla="*/ 5994952 w 11989919"/>
              <a:gd name="connsiteY4529" fmla="*/ 3175114 h 6634795"/>
              <a:gd name="connsiteX4530" fmla="*/ 5774272 w 11989919"/>
              <a:gd name="connsiteY4530" fmla="*/ 3175109 h 6634795"/>
              <a:gd name="connsiteX4531" fmla="*/ 5810848 w 11989919"/>
              <a:gd name="connsiteY4531" fmla="*/ 3211566 h 6634795"/>
              <a:gd name="connsiteX4532" fmla="*/ 5774272 w 11989919"/>
              <a:gd name="connsiteY4532" fmla="*/ 3248140 h 6634795"/>
              <a:gd name="connsiteX4533" fmla="*/ 5737697 w 11989919"/>
              <a:gd name="connsiteY4533" fmla="*/ 3211566 h 6634795"/>
              <a:gd name="connsiteX4534" fmla="*/ 5774272 w 11989919"/>
              <a:gd name="connsiteY4534" fmla="*/ 3175109 h 6634795"/>
              <a:gd name="connsiteX4535" fmla="*/ 5553593 w 11989919"/>
              <a:gd name="connsiteY4535" fmla="*/ 3175105 h 6634795"/>
              <a:gd name="connsiteX4536" fmla="*/ 5590169 w 11989919"/>
              <a:gd name="connsiteY4536" fmla="*/ 3211566 h 6634795"/>
              <a:gd name="connsiteX4537" fmla="*/ 5553593 w 11989919"/>
              <a:gd name="connsiteY4537" fmla="*/ 3248140 h 6634795"/>
              <a:gd name="connsiteX4538" fmla="*/ 5517018 w 11989919"/>
              <a:gd name="connsiteY4538" fmla="*/ 3211566 h 6634795"/>
              <a:gd name="connsiteX4539" fmla="*/ 5553593 w 11989919"/>
              <a:gd name="connsiteY4539" fmla="*/ 3175105 h 6634795"/>
              <a:gd name="connsiteX4540" fmla="*/ 5332913 w 11989919"/>
              <a:gd name="connsiteY4540" fmla="*/ 3175101 h 6634795"/>
              <a:gd name="connsiteX4541" fmla="*/ 5369490 w 11989919"/>
              <a:gd name="connsiteY4541" fmla="*/ 3211566 h 6634795"/>
              <a:gd name="connsiteX4542" fmla="*/ 5332913 w 11989919"/>
              <a:gd name="connsiteY4542" fmla="*/ 3248140 h 6634795"/>
              <a:gd name="connsiteX4543" fmla="*/ 5296337 w 11989919"/>
              <a:gd name="connsiteY4543" fmla="*/ 3211566 h 6634795"/>
              <a:gd name="connsiteX4544" fmla="*/ 5332913 w 11989919"/>
              <a:gd name="connsiteY4544" fmla="*/ 3175101 h 6634795"/>
              <a:gd name="connsiteX4545" fmla="*/ 5112230 w 11989919"/>
              <a:gd name="connsiteY4545" fmla="*/ 3175097 h 6634795"/>
              <a:gd name="connsiteX4546" fmla="*/ 5148807 w 11989919"/>
              <a:gd name="connsiteY4546" fmla="*/ 3211566 h 6634795"/>
              <a:gd name="connsiteX4547" fmla="*/ 5112230 w 11989919"/>
              <a:gd name="connsiteY4547" fmla="*/ 3248140 h 6634795"/>
              <a:gd name="connsiteX4548" fmla="*/ 5075655 w 11989919"/>
              <a:gd name="connsiteY4548" fmla="*/ 3211566 h 6634795"/>
              <a:gd name="connsiteX4549" fmla="*/ 5112230 w 11989919"/>
              <a:gd name="connsiteY4549" fmla="*/ 3175097 h 6634795"/>
              <a:gd name="connsiteX4550" fmla="*/ 4891552 w 11989919"/>
              <a:gd name="connsiteY4550" fmla="*/ 3175092 h 6634795"/>
              <a:gd name="connsiteX4551" fmla="*/ 4928127 w 11989919"/>
              <a:gd name="connsiteY4551" fmla="*/ 3211566 h 6634795"/>
              <a:gd name="connsiteX4552" fmla="*/ 4891552 w 11989919"/>
              <a:gd name="connsiteY4552" fmla="*/ 3248140 h 6634795"/>
              <a:gd name="connsiteX4553" fmla="*/ 4854975 w 11989919"/>
              <a:gd name="connsiteY4553" fmla="*/ 3211566 h 6634795"/>
              <a:gd name="connsiteX4554" fmla="*/ 4891552 w 11989919"/>
              <a:gd name="connsiteY4554" fmla="*/ 3175092 h 6634795"/>
              <a:gd name="connsiteX4555" fmla="*/ 4670871 w 11989919"/>
              <a:gd name="connsiteY4555" fmla="*/ 3175088 h 6634795"/>
              <a:gd name="connsiteX4556" fmla="*/ 4707447 w 11989919"/>
              <a:gd name="connsiteY4556" fmla="*/ 3211566 h 6634795"/>
              <a:gd name="connsiteX4557" fmla="*/ 4670871 w 11989919"/>
              <a:gd name="connsiteY4557" fmla="*/ 3248140 h 6634795"/>
              <a:gd name="connsiteX4558" fmla="*/ 4634295 w 11989919"/>
              <a:gd name="connsiteY4558" fmla="*/ 3211566 h 6634795"/>
              <a:gd name="connsiteX4559" fmla="*/ 4670871 w 11989919"/>
              <a:gd name="connsiteY4559" fmla="*/ 3175088 h 6634795"/>
              <a:gd name="connsiteX4560" fmla="*/ 4450188 w 11989919"/>
              <a:gd name="connsiteY4560" fmla="*/ 3175083 h 6634795"/>
              <a:gd name="connsiteX4561" fmla="*/ 4486764 w 11989919"/>
              <a:gd name="connsiteY4561" fmla="*/ 3211566 h 6634795"/>
              <a:gd name="connsiteX4562" fmla="*/ 4450188 w 11989919"/>
              <a:gd name="connsiteY4562" fmla="*/ 3248140 h 6634795"/>
              <a:gd name="connsiteX4563" fmla="*/ 4413613 w 11989919"/>
              <a:gd name="connsiteY4563" fmla="*/ 3211566 h 6634795"/>
              <a:gd name="connsiteX4564" fmla="*/ 4450188 w 11989919"/>
              <a:gd name="connsiteY4564" fmla="*/ 3175083 h 6634795"/>
              <a:gd name="connsiteX4565" fmla="*/ 4229507 w 11989919"/>
              <a:gd name="connsiteY4565" fmla="*/ 3175079 h 6634795"/>
              <a:gd name="connsiteX4566" fmla="*/ 4266084 w 11989919"/>
              <a:gd name="connsiteY4566" fmla="*/ 3211566 h 6634795"/>
              <a:gd name="connsiteX4567" fmla="*/ 4229507 w 11989919"/>
              <a:gd name="connsiteY4567" fmla="*/ 3248140 h 6634795"/>
              <a:gd name="connsiteX4568" fmla="*/ 4192931 w 11989919"/>
              <a:gd name="connsiteY4568" fmla="*/ 3211566 h 6634795"/>
              <a:gd name="connsiteX4569" fmla="*/ 4229507 w 11989919"/>
              <a:gd name="connsiteY4569" fmla="*/ 3175079 h 6634795"/>
              <a:gd name="connsiteX4570" fmla="*/ 4008847 w 11989919"/>
              <a:gd name="connsiteY4570" fmla="*/ 3175074 h 6634795"/>
              <a:gd name="connsiteX4571" fmla="*/ 4045426 w 11989919"/>
              <a:gd name="connsiteY4571" fmla="*/ 3211566 h 6634795"/>
              <a:gd name="connsiteX4572" fmla="*/ 4008847 w 11989919"/>
              <a:gd name="connsiteY4572" fmla="*/ 3248140 h 6634795"/>
              <a:gd name="connsiteX4573" fmla="*/ 3972267 w 11989919"/>
              <a:gd name="connsiteY4573" fmla="*/ 3211566 h 6634795"/>
              <a:gd name="connsiteX4574" fmla="*/ 4008847 w 11989919"/>
              <a:gd name="connsiteY4574" fmla="*/ 3175074 h 6634795"/>
              <a:gd name="connsiteX4575" fmla="*/ 3788165 w 11989919"/>
              <a:gd name="connsiteY4575" fmla="*/ 3175070 h 6634795"/>
              <a:gd name="connsiteX4576" fmla="*/ 3824738 w 11989919"/>
              <a:gd name="connsiteY4576" fmla="*/ 3211566 h 6634795"/>
              <a:gd name="connsiteX4577" fmla="*/ 3788165 w 11989919"/>
              <a:gd name="connsiteY4577" fmla="*/ 3248140 h 6634795"/>
              <a:gd name="connsiteX4578" fmla="*/ 3751588 w 11989919"/>
              <a:gd name="connsiteY4578" fmla="*/ 3211566 h 6634795"/>
              <a:gd name="connsiteX4579" fmla="*/ 3788165 w 11989919"/>
              <a:gd name="connsiteY4579" fmla="*/ 3175070 h 6634795"/>
              <a:gd name="connsiteX4580" fmla="*/ 3567479 w 11989919"/>
              <a:gd name="connsiteY4580" fmla="*/ 3175066 h 6634795"/>
              <a:gd name="connsiteX4581" fmla="*/ 3604051 w 11989919"/>
              <a:gd name="connsiteY4581" fmla="*/ 3211566 h 6634795"/>
              <a:gd name="connsiteX4582" fmla="*/ 3567479 w 11989919"/>
              <a:gd name="connsiteY4582" fmla="*/ 3248140 h 6634795"/>
              <a:gd name="connsiteX4583" fmla="*/ 3530908 w 11989919"/>
              <a:gd name="connsiteY4583" fmla="*/ 3211566 h 6634795"/>
              <a:gd name="connsiteX4584" fmla="*/ 3567479 w 11989919"/>
              <a:gd name="connsiteY4584" fmla="*/ 3175066 h 6634795"/>
              <a:gd name="connsiteX4585" fmla="*/ 3346801 w 11989919"/>
              <a:gd name="connsiteY4585" fmla="*/ 3175062 h 6634795"/>
              <a:gd name="connsiteX4586" fmla="*/ 3383375 w 11989919"/>
              <a:gd name="connsiteY4586" fmla="*/ 3211566 h 6634795"/>
              <a:gd name="connsiteX4587" fmla="*/ 3346801 w 11989919"/>
              <a:gd name="connsiteY4587" fmla="*/ 3248140 h 6634795"/>
              <a:gd name="connsiteX4588" fmla="*/ 3310228 w 11989919"/>
              <a:gd name="connsiteY4588" fmla="*/ 3211566 h 6634795"/>
              <a:gd name="connsiteX4589" fmla="*/ 3346801 w 11989919"/>
              <a:gd name="connsiteY4589" fmla="*/ 3175062 h 6634795"/>
              <a:gd name="connsiteX4590" fmla="*/ 3126126 w 11989919"/>
              <a:gd name="connsiteY4590" fmla="*/ 3175057 h 6634795"/>
              <a:gd name="connsiteX4591" fmla="*/ 3162696 w 11989919"/>
              <a:gd name="connsiteY4591" fmla="*/ 3211566 h 6634795"/>
              <a:gd name="connsiteX4592" fmla="*/ 3126126 w 11989919"/>
              <a:gd name="connsiteY4592" fmla="*/ 3248140 h 6634795"/>
              <a:gd name="connsiteX4593" fmla="*/ 3089541 w 11989919"/>
              <a:gd name="connsiteY4593" fmla="*/ 3211566 h 6634795"/>
              <a:gd name="connsiteX4594" fmla="*/ 3126126 w 11989919"/>
              <a:gd name="connsiteY4594" fmla="*/ 3175057 h 6634795"/>
              <a:gd name="connsiteX4595" fmla="*/ 2905436 w 11989919"/>
              <a:gd name="connsiteY4595" fmla="*/ 3175053 h 6634795"/>
              <a:gd name="connsiteX4596" fmla="*/ 2942013 w 11989919"/>
              <a:gd name="connsiteY4596" fmla="*/ 3211566 h 6634795"/>
              <a:gd name="connsiteX4597" fmla="*/ 2905436 w 11989919"/>
              <a:gd name="connsiteY4597" fmla="*/ 3248140 h 6634795"/>
              <a:gd name="connsiteX4598" fmla="*/ 2868866 w 11989919"/>
              <a:gd name="connsiteY4598" fmla="*/ 3211566 h 6634795"/>
              <a:gd name="connsiteX4599" fmla="*/ 2905436 w 11989919"/>
              <a:gd name="connsiteY4599" fmla="*/ 3175053 h 6634795"/>
              <a:gd name="connsiteX4600" fmla="*/ 2684758 w 11989919"/>
              <a:gd name="connsiteY4600" fmla="*/ 3175048 h 6634795"/>
              <a:gd name="connsiteX4601" fmla="*/ 2721329 w 11989919"/>
              <a:gd name="connsiteY4601" fmla="*/ 3211566 h 6634795"/>
              <a:gd name="connsiteX4602" fmla="*/ 2684758 w 11989919"/>
              <a:gd name="connsiteY4602" fmla="*/ 3248140 h 6634795"/>
              <a:gd name="connsiteX4603" fmla="*/ 2648177 w 11989919"/>
              <a:gd name="connsiteY4603" fmla="*/ 3211566 h 6634795"/>
              <a:gd name="connsiteX4604" fmla="*/ 2684758 w 11989919"/>
              <a:gd name="connsiteY4604" fmla="*/ 3175048 h 6634795"/>
              <a:gd name="connsiteX4605" fmla="*/ 2464071 w 11989919"/>
              <a:gd name="connsiteY4605" fmla="*/ 3175044 h 6634795"/>
              <a:gd name="connsiteX4606" fmla="*/ 2500650 w 11989919"/>
              <a:gd name="connsiteY4606" fmla="*/ 3211566 h 6634795"/>
              <a:gd name="connsiteX4607" fmla="*/ 2464071 w 11989919"/>
              <a:gd name="connsiteY4607" fmla="*/ 3248140 h 6634795"/>
              <a:gd name="connsiteX4608" fmla="*/ 2427500 w 11989919"/>
              <a:gd name="connsiteY4608" fmla="*/ 3211566 h 6634795"/>
              <a:gd name="connsiteX4609" fmla="*/ 2464071 w 11989919"/>
              <a:gd name="connsiteY4609" fmla="*/ 3175044 h 6634795"/>
              <a:gd name="connsiteX4610" fmla="*/ 2243393 w 11989919"/>
              <a:gd name="connsiteY4610" fmla="*/ 3175040 h 6634795"/>
              <a:gd name="connsiteX4611" fmla="*/ 2279972 w 11989919"/>
              <a:gd name="connsiteY4611" fmla="*/ 3211566 h 6634795"/>
              <a:gd name="connsiteX4612" fmla="*/ 2243393 w 11989919"/>
              <a:gd name="connsiteY4612" fmla="*/ 3248140 h 6634795"/>
              <a:gd name="connsiteX4613" fmla="*/ 2206817 w 11989919"/>
              <a:gd name="connsiteY4613" fmla="*/ 3211566 h 6634795"/>
              <a:gd name="connsiteX4614" fmla="*/ 2243393 w 11989919"/>
              <a:gd name="connsiteY4614" fmla="*/ 3175040 h 6634795"/>
              <a:gd name="connsiteX4615" fmla="*/ 2022713 w 11989919"/>
              <a:gd name="connsiteY4615" fmla="*/ 3175036 h 6634795"/>
              <a:gd name="connsiteX4616" fmla="*/ 2059288 w 11989919"/>
              <a:gd name="connsiteY4616" fmla="*/ 3211566 h 6634795"/>
              <a:gd name="connsiteX4617" fmla="*/ 2022713 w 11989919"/>
              <a:gd name="connsiteY4617" fmla="*/ 3248140 h 6634795"/>
              <a:gd name="connsiteX4618" fmla="*/ 1986178 w 11989919"/>
              <a:gd name="connsiteY4618" fmla="*/ 3211566 h 6634795"/>
              <a:gd name="connsiteX4619" fmla="*/ 2022713 w 11989919"/>
              <a:gd name="connsiteY4619" fmla="*/ 3175036 h 6634795"/>
              <a:gd name="connsiteX4620" fmla="*/ 1802068 w 11989919"/>
              <a:gd name="connsiteY4620" fmla="*/ 3175031 h 6634795"/>
              <a:gd name="connsiteX4621" fmla="*/ 1838644 w 11989919"/>
              <a:gd name="connsiteY4621" fmla="*/ 3211566 h 6634795"/>
              <a:gd name="connsiteX4622" fmla="*/ 1802068 w 11989919"/>
              <a:gd name="connsiteY4622" fmla="*/ 3248140 h 6634795"/>
              <a:gd name="connsiteX4623" fmla="*/ 1765492 w 11989919"/>
              <a:gd name="connsiteY4623" fmla="*/ 3211566 h 6634795"/>
              <a:gd name="connsiteX4624" fmla="*/ 1802068 w 11989919"/>
              <a:gd name="connsiteY4624" fmla="*/ 3175031 h 6634795"/>
              <a:gd name="connsiteX4625" fmla="*/ 1581382 w 11989919"/>
              <a:gd name="connsiteY4625" fmla="*/ 3175027 h 6634795"/>
              <a:gd name="connsiteX4626" fmla="*/ 1617958 w 11989919"/>
              <a:gd name="connsiteY4626" fmla="*/ 3211566 h 6634795"/>
              <a:gd name="connsiteX4627" fmla="*/ 1581382 w 11989919"/>
              <a:gd name="connsiteY4627" fmla="*/ 3248140 h 6634795"/>
              <a:gd name="connsiteX4628" fmla="*/ 1544806 w 11989919"/>
              <a:gd name="connsiteY4628" fmla="*/ 3211566 h 6634795"/>
              <a:gd name="connsiteX4629" fmla="*/ 1581382 w 11989919"/>
              <a:gd name="connsiteY4629" fmla="*/ 3175027 h 6634795"/>
              <a:gd name="connsiteX4630" fmla="*/ 1360696 w 11989919"/>
              <a:gd name="connsiteY4630" fmla="*/ 3175022 h 6634795"/>
              <a:gd name="connsiteX4631" fmla="*/ 1397272 w 11989919"/>
              <a:gd name="connsiteY4631" fmla="*/ 3211566 h 6634795"/>
              <a:gd name="connsiteX4632" fmla="*/ 1360696 w 11989919"/>
              <a:gd name="connsiteY4632" fmla="*/ 3248140 h 6634795"/>
              <a:gd name="connsiteX4633" fmla="*/ 1324120 w 11989919"/>
              <a:gd name="connsiteY4633" fmla="*/ 3211566 h 6634795"/>
              <a:gd name="connsiteX4634" fmla="*/ 1360696 w 11989919"/>
              <a:gd name="connsiteY4634" fmla="*/ 3175022 h 6634795"/>
              <a:gd name="connsiteX4635" fmla="*/ 1140011 w 11989919"/>
              <a:gd name="connsiteY4635" fmla="*/ 3175018 h 6634795"/>
              <a:gd name="connsiteX4636" fmla="*/ 1176586 w 11989919"/>
              <a:gd name="connsiteY4636" fmla="*/ 3211566 h 6634795"/>
              <a:gd name="connsiteX4637" fmla="*/ 1140011 w 11989919"/>
              <a:gd name="connsiteY4637" fmla="*/ 3248140 h 6634795"/>
              <a:gd name="connsiteX4638" fmla="*/ 1103434 w 11989919"/>
              <a:gd name="connsiteY4638" fmla="*/ 3211566 h 6634795"/>
              <a:gd name="connsiteX4639" fmla="*/ 1140011 w 11989919"/>
              <a:gd name="connsiteY4639" fmla="*/ 3175018 h 6634795"/>
              <a:gd name="connsiteX4640" fmla="*/ 919324 w 11989919"/>
              <a:gd name="connsiteY4640" fmla="*/ 3175013 h 6634795"/>
              <a:gd name="connsiteX4641" fmla="*/ 955900 w 11989919"/>
              <a:gd name="connsiteY4641" fmla="*/ 3211566 h 6634795"/>
              <a:gd name="connsiteX4642" fmla="*/ 919324 w 11989919"/>
              <a:gd name="connsiteY4642" fmla="*/ 3248140 h 6634795"/>
              <a:gd name="connsiteX4643" fmla="*/ 882748 w 11989919"/>
              <a:gd name="connsiteY4643" fmla="*/ 3211566 h 6634795"/>
              <a:gd name="connsiteX4644" fmla="*/ 919324 w 11989919"/>
              <a:gd name="connsiteY4644" fmla="*/ 3175013 h 6634795"/>
              <a:gd name="connsiteX4645" fmla="*/ 698638 w 11989919"/>
              <a:gd name="connsiteY4645" fmla="*/ 3175009 h 6634795"/>
              <a:gd name="connsiteX4646" fmla="*/ 735214 w 11989919"/>
              <a:gd name="connsiteY4646" fmla="*/ 3211566 h 6634795"/>
              <a:gd name="connsiteX4647" fmla="*/ 698638 w 11989919"/>
              <a:gd name="connsiteY4647" fmla="*/ 3248140 h 6634795"/>
              <a:gd name="connsiteX4648" fmla="*/ 662062 w 11989919"/>
              <a:gd name="connsiteY4648" fmla="*/ 3211566 h 6634795"/>
              <a:gd name="connsiteX4649" fmla="*/ 698638 w 11989919"/>
              <a:gd name="connsiteY4649" fmla="*/ 3175009 h 6634795"/>
              <a:gd name="connsiteX4650" fmla="*/ 477952 w 11989919"/>
              <a:gd name="connsiteY4650" fmla="*/ 3175005 h 6634795"/>
              <a:gd name="connsiteX4651" fmla="*/ 514528 w 11989919"/>
              <a:gd name="connsiteY4651" fmla="*/ 3211566 h 6634795"/>
              <a:gd name="connsiteX4652" fmla="*/ 477952 w 11989919"/>
              <a:gd name="connsiteY4652" fmla="*/ 3248140 h 6634795"/>
              <a:gd name="connsiteX4653" fmla="*/ 441376 w 11989919"/>
              <a:gd name="connsiteY4653" fmla="*/ 3211566 h 6634795"/>
              <a:gd name="connsiteX4654" fmla="*/ 477952 w 11989919"/>
              <a:gd name="connsiteY4654" fmla="*/ 3175005 h 6634795"/>
              <a:gd name="connsiteX4655" fmla="*/ 257265 w 11989919"/>
              <a:gd name="connsiteY4655" fmla="*/ 3175001 h 6634795"/>
              <a:gd name="connsiteX4656" fmla="*/ 293842 w 11989919"/>
              <a:gd name="connsiteY4656" fmla="*/ 3211566 h 6634795"/>
              <a:gd name="connsiteX4657" fmla="*/ 257265 w 11989919"/>
              <a:gd name="connsiteY4657" fmla="*/ 3248140 h 6634795"/>
              <a:gd name="connsiteX4658" fmla="*/ 220690 w 11989919"/>
              <a:gd name="connsiteY4658" fmla="*/ 3211566 h 6634795"/>
              <a:gd name="connsiteX4659" fmla="*/ 257265 w 11989919"/>
              <a:gd name="connsiteY4659" fmla="*/ 3175001 h 6634795"/>
              <a:gd name="connsiteX4660" fmla="*/ 36579 w 11989919"/>
              <a:gd name="connsiteY4660" fmla="*/ 3174996 h 6634795"/>
              <a:gd name="connsiteX4661" fmla="*/ 73155 w 11989919"/>
              <a:gd name="connsiteY4661" fmla="*/ 3211566 h 6634795"/>
              <a:gd name="connsiteX4662" fmla="*/ 36579 w 11989919"/>
              <a:gd name="connsiteY4662" fmla="*/ 3248140 h 6634795"/>
              <a:gd name="connsiteX4663" fmla="*/ 3 w 11989919"/>
              <a:gd name="connsiteY4663" fmla="*/ 3211566 h 6634795"/>
              <a:gd name="connsiteX4664" fmla="*/ 36579 w 11989919"/>
              <a:gd name="connsiteY4664" fmla="*/ 3174996 h 6634795"/>
              <a:gd name="connsiteX4665" fmla="*/ 11732658 w 11989919"/>
              <a:gd name="connsiteY4665" fmla="*/ 3174992 h 6634795"/>
              <a:gd name="connsiteX4666" fmla="*/ 11769234 w 11989919"/>
              <a:gd name="connsiteY4666" fmla="*/ 3211566 h 6634795"/>
              <a:gd name="connsiteX4667" fmla="*/ 11732658 w 11989919"/>
              <a:gd name="connsiteY4667" fmla="*/ 3248140 h 6634795"/>
              <a:gd name="connsiteX4668" fmla="*/ 11696082 w 11989919"/>
              <a:gd name="connsiteY4668" fmla="*/ 3211566 h 6634795"/>
              <a:gd name="connsiteX4669" fmla="*/ 11732658 w 11989919"/>
              <a:gd name="connsiteY4669" fmla="*/ 3174992 h 6634795"/>
              <a:gd name="connsiteX4670" fmla="*/ 11953343 w 11989919"/>
              <a:gd name="connsiteY4670" fmla="*/ 3174987 h 6634795"/>
              <a:gd name="connsiteX4671" fmla="*/ 11989919 w 11989919"/>
              <a:gd name="connsiteY4671" fmla="*/ 3211566 h 6634795"/>
              <a:gd name="connsiteX4672" fmla="*/ 11953343 w 11989919"/>
              <a:gd name="connsiteY4672" fmla="*/ 3248140 h 6634795"/>
              <a:gd name="connsiteX4673" fmla="*/ 11916767 w 11989919"/>
              <a:gd name="connsiteY4673" fmla="*/ 3211566 h 6634795"/>
              <a:gd name="connsiteX4674" fmla="*/ 11953343 w 11989919"/>
              <a:gd name="connsiteY4674" fmla="*/ 3174987 h 6634795"/>
              <a:gd name="connsiteX4675" fmla="*/ 11511977 w 11989919"/>
              <a:gd name="connsiteY4675" fmla="*/ 2963560 h 6634795"/>
              <a:gd name="connsiteX4676" fmla="*/ 11548553 w 11989919"/>
              <a:gd name="connsiteY4676" fmla="*/ 3000183 h 6634795"/>
              <a:gd name="connsiteX4677" fmla="*/ 11511977 w 11989919"/>
              <a:gd name="connsiteY4677" fmla="*/ 3036830 h 6634795"/>
              <a:gd name="connsiteX4678" fmla="*/ 11475401 w 11989919"/>
              <a:gd name="connsiteY4678" fmla="*/ 3000183 h 6634795"/>
              <a:gd name="connsiteX4679" fmla="*/ 11511977 w 11989919"/>
              <a:gd name="connsiteY4679" fmla="*/ 2963560 h 6634795"/>
              <a:gd name="connsiteX4680" fmla="*/ 11291296 w 11989919"/>
              <a:gd name="connsiteY4680" fmla="*/ 2963556 h 6634795"/>
              <a:gd name="connsiteX4681" fmla="*/ 11327872 w 11989919"/>
              <a:gd name="connsiteY4681" fmla="*/ 3000178 h 6634795"/>
              <a:gd name="connsiteX4682" fmla="*/ 11291296 w 11989919"/>
              <a:gd name="connsiteY4682" fmla="*/ 3036822 h 6634795"/>
              <a:gd name="connsiteX4683" fmla="*/ 11254720 w 11989919"/>
              <a:gd name="connsiteY4683" fmla="*/ 3000178 h 6634795"/>
              <a:gd name="connsiteX4684" fmla="*/ 11291296 w 11989919"/>
              <a:gd name="connsiteY4684" fmla="*/ 2963556 h 6634795"/>
              <a:gd name="connsiteX4685" fmla="*/ 11070615 w 11989919"/>
              <a:gd name="connsiteY4685" fmla="*/ 2963551 h 6634795"/>
              <a:gd name="connsiteX4686" fmla="*/ 11107191 w 11989919"/>
              <a:gd name="connsiteY4686" fmla="*/ 3000173 h 6634795"/>
              <a:gd name="connsiteX4687" fmla="*/ 11070615 w 11989919"/>
              <a:gd name="connsiteY4687" fmla="*/ 3036816 h 6634795"/>
              <a:gd name="connsiteX4688" fmla="*/ 11034039 w 11989919"/>
              <a:gd name="connsiteY4688" fmla="*/ 3000173 h 6634795"/>
              <a:gd name="connsiteX4689" fmla="*/ 11070615 w 11989919"/>
              <a:gd name="connsiteY4689" fmla="*/ 2963551 h 6634795"/>
              <a:gd name="connsiteX4690" fmla="*/ 10849934 w 11989919"/>
              <a:gd name="connsiteY4690" fmla="*/ 2963547 h 6634795"/>
              <a:gd name="connsiteX4691" fmla="*/ 10886510 w 11989919"/>
              <a:gd name="connsiteY4691" fmla="*/ 3000168 h 6634795"/>
              <a:gd name="connsiteX4692" fmla="*/ 10849934 w 11989919"/>
              <a:gd name="connsiteY4692" fmla="*/ 3036809 h 6634795"/>
              <a:gd name="connsiteX4693" fmla="*/ 10813358 w 11989919"/>
              <a:gd name="connsiteY4693" fmla="*/ 3000168 h 6634795"/>
              <a:gd name="connsiteX4694" fmla="*/ 10849934 w 11989919"/>
              <a:gd name="connsiteY4694" fmla="*/ 2963547 h 6634795"/>
              <a:gd name="connsiteX4695" fmla="*/ 10629253 w 11989919"/>
              <a:gd name="connsiteY4695" fmla="*/ 2963543 h 6634795"/>
              <a:gd name="connsiteX4696" fmla="*/ 10665829 w 11989919"/>
              <a:gd name="connsiteY4696" fmla="*/ 3000162 h 6634795"/>
              <a:gd name="connsiteX4697" fmla="*/ 10629253 w 11989919"/>
              <a:gd name="connsiteY4697" fmla="*/ 3036804 h 6634795"/>
              <a:gd name="connsiteX4698" fmla="*/ 10592677 w 11989919"/>
              <a:gd name="connsiteY4698" fmla="*/ 3000162 h 6634795"/>
              <a:gd name="connsiteX4699" fmla="*/ 10629253 w 11989919"/>
              <a:gd name="connsiteY4699" fmla="*/ 2963543 h 6634795"/>
              <a:gd name="connsiteX4700" fmla="*/ 10408572 w 11989919"/>
              <a:gd name="connsiteY4700" fmla="*/ 2963538 h 6634795"/>
              <a:gd name="connsiteX4701" fmla="*/ 10445148 w 11989919"/>
              <a:gd name="connsiteY4701" fmla="*/ 3000157 h 6634795"/>
              <a:gd name="connsiteX4702" fmla="*/ 10408572 w 11989919"/>
              <a:gd name="connsiteY4702" fmla="*/ 3036797 h 6634795"/>
              <a:gd name="connsiteX4703" fmla="*/ 10371996 w 11989919"/>
              <a:gd name="connsiteY4703" fmla="*/ 3000157 h 6634795"/>
              <a:gd name="connsiteX4704" fmla="*/ 10408572 w 11989919"/>
              <a:gd name="connsiteY4704" fmla="*/ 2963538 h 6634795"/>
              <a:gd name="connsiteX4705" fmla="*/ 10187891 w 11989919"/>
              <a:gd name="connsiteY4705" fmla="*/ 2963534 h 6634795"/>
              <a:gd name="connsiteX4706" fmla="*/ 10224467 w 11989919"/>
              <a:gd name="connsiteY4706" fmla="*/ 3000151 h 6634795"/>
              <a:gd name="connsiteX4707" fmla="*/ 10187891 w 11989919"/>
              <a:gd name="connsiteY4707" fmla="*/ 3036790 h 6634795"/>
              <a:gd name="connsiteX4708" fmla="*/ 10151315 w 11989919"/>
              <a:gd name="connsiteY4708" fmla="*/ 3000151 h 6634795"/>
              <a:gd name="connsiteX4709" fmla="*/ 10187891 w 11989919"/>
              <a:gd name="connsiteY4709" fmla="*/ 2963534 h 6634795"/>
              <a:gd name="connsiteX4710" fmla="*/ 9967210 w 11989919"/>
              <a:gd name="connsiteY4710" fmla="*/ 2963529 h 6634795"/>
              <a:gd name="connsiteX4711" fmla="*/ 10003786 w 11989919"/>
              <a:gd name="connsiteY4711" fmla="*/ 3000146 h 6634795"/>
              <a:gd name="connsiteX4712" fmla="*/ 9967210 w 11989919"/>
              <a:gd name="connsiteY4712" fmla="*/ 3036783 h 6634795"/>
              <a:gd name="connsiteX4713" fmla="*/ 9930634 w 11989919"/>
              <a:gd name="connsiteY4713" fmla="*/ 3000146 h 6634795"/>
              <a:gd name="connsiteX4714" fmla="*/ 9967210 w 11989919"/>
              <a:gd name="connsiteY4714" fmla="*/ 2963529 h 6634795"/>
              <a:gd name="connsiteX4715" fmla="*/ 9746529 w 11989919"/>
              <a:gd name="connsiteY4715" fmla="*/ 2963525 h 6634795"/>
              <a:gd name="connsiteX4716" fmla="*/ 9783105 w 11989919"/>
              <a:gd name="connsiteY4716" fmla="*/ 3000140 h 6634795"/>
              <a:gd name="connsiteX4717" fmla="*/ 9746529 w 11989919"/>
              <a:gd name="connsiteY4717" fmla="*/ 3036777 h 6634795"/>
              <a:gd name="connsiteX4718" fmla="*/ 9709953 w 11989919"/>
              <a:gd name="connsiteY4718" fmla="*/ 3000140 h 6634795"/>
              <a:gd name="connsiteX4719" fmla="*/ 9746529 w 11989919"/>
              <a:gd name="connsiteY4719" fmla="*/ 2963525 h 6634795"/>
              <a:gd name="connsiteX4720" fmla="*/ 9525848 w 11989919"/>
              <a:gd name="connsiteY4720" fmla="*/ 2963521 h 6634795"/>
              <a:gd name="connsiteX4721" fmla="*/ 9562424 w 11989919"/>
              <a:gd name="connsiteY4721" fmla="*/ 3000135 h 6634795"/>
              <a:gd name="connsiteX4722" fmla="*/ 9525848 w 11989919"/>
              <a:gd name="connsiteY4722" fmla="*/ 3036770 h 6634795"/>
              <a:gd name="connsiteX4723" fmla="*/ 9489272 w 11989919"/>
              <a:gd name="connsiteY4723" fmla="*/ 3000135 h 6634795"/>
              <a:gd name="connsiteX4724" fmla="*/ 9525848 w 11989919"/>
              <a:gd name="connsiteY4724" fmla="*/ 2963521 h 6634795"/>
              <a:gd name="connsiteX4725" fmla="*/ 9305167 w 11989919"/>
              <a:gd name="connsiteY4725" fmla="*/ 2963517 h 6634795"/>
              <a:gd name="connsiteX4726" fmla="*/ 9341743 w 11989919"/>
              <a:gd name="connsiteY4726" fmla="*/ 3000130 h 6634795"/>
              <a:gd name="connsiteX4727" fmla="*/ 9305167 w 11989919"/>
              <a:gd name="connsiteY4727" fmla="*/ 3036764 h 6634795"/>
              <a:gd name="connsiteX4728" fmla="*/ 9268591 w 11989919"/>
              <a:gd name="connsiteY4728" fmla="*/ 3000130 h 6634795"/>
              <a:gd name="connsiteX4729" fmla="*/ 9305167 w 11989919"/>
              <a:gd name="connsiteY4729" fmla="*/ 2963517 h 6634795"/>
              <a:gd name="connsiteX4730" fmla="*/ 9084486 w 11989919"/>
              <a:gd name="connsiteY4730" fmla="*/ 2963512 h 6634795"/>
              <a:gd name="connsiteX4731" fmla="*/ 9121062 w 11989919"/>
              <a:gd name="connsiteY4731" fmla="*/ 3000124 h 6634795"/>
              <a:gd name="connsiteX4732" fmla="*/ 9084486 w 11989919"/>
              <a:gd name="connsiteY4732" fmla="*/ 3036758 h 6634795"/>
              <a:gd name="connsiteX4733" fmla="*/ 9047910 w 11989919"/>
              <a:gd name="connsiteY4733" fmla="*/ 3000124 h 6634795"/>
              <a:gd name="connsiteX4734" fmla="*/ 9084486 w 11989919"/>
              <a:gd name="connsiteY4734" fmla="*/ 2963512 h 6634795"/>
              <a:gd name="connsiteX4735" fmla="*/ 8863805 w 11989919"/>
              <a:gd name="connsiteY4735" fmla="*/ 2963508 h 6634795"/>
              <a:gd name="connsiteX4736" fmla="*/ 8900381 w 11989919"/>
              <a:gd name="connsiteY4736" fmla="*/ 3000118 h 6634795"/>
              <a:gd name="connsiteX4737" fmla="*/ 8863805 w 11989919"/>
              <a:gd name="connsiteY4737" fmla="*/ 3036751 h 6634795"/>
              <a:gd name="connsiteX4738" fmla="*/ 8827229 w 11989919"/>
              <a:gd name="connsiteY4738" fmla="*/ 3000118 h 6634795"/>
              <a:gd name="connsiteX4739" fmla="*/ 8863805 w 11989919"/>
              <a:gd name="connsiteY4739" fmla="*/ 2963508 h 6634795"/>
              <a:gd name="connsiteX4740" fmla="*/ 8643124 w 11989919"/>
              <a:gd name="connsiteY4740" fmla="*/ 2963503 h 6634795"/>
              <a:gd name="connsiteX4741" fmla="*/ 8679700 w 11989919"/>
              <a:gd name="connsiteY4741" fmla="*/ 3000113 h 6634795"/>
              <a:gd name="connsiteX4742" fmla="*/ 8643124 w 11989919"/>
              <a:gd name="connsiteY4742" fmla="*/ 3036744 h 6634795"/>
              <a:gd name="connsiteX4743" fmla="*/ 8606548 w 11989919"/>
              <a:gd name="connsiteY4743" fmla="*/ 3000113 h 6634795"/>
              <a:gd name="connsiteX4744" fmla="*/ 8643124 w 11989919"/>
              <a:gd name="connsiteY4744" fmla="*/ 2963503 h 6634795"/>
              <a:gd name="connsiteX4745" fmla="*/ 8422443 w 11989919"/>
              <a:gd name="connsiteY4745" fmla="*/ 2963499 h 6634795"/>
              <a:gd name="connsiteX4746" fmla="*/ 8459019 w 11989919"/>
              <a:gd name="connsiteY4746" fmla="*/ 3000108 h 6634795"/>
              <a:gd name="connsiteX4747" fmla="*/ 8422443 w 11989919"/>
              <a:gd name="connsiteY4747" fmla="*/ 3036738 h 6634795"/>
              <a:gd name="connsiteX4748" fmla="*/ 8385867 w 11989919"/>
              <a:gd name="connsiteY4748" fmla="*/ 3000108 h 6634795"/>
              <a:gd name="connsiteX4749" fmla="*/ 8422443 w 11989919"/>
              <a:gd name="connsiteY4749" fmla="*/ 2963499 h 6634795"/>
              <a:gd name="connsiteX4750" fmla="*/ 8201762 w 11989919"/>
              <a:gd name="connsiteY4750" fmla="*/ 2963494 h 6634795"/>
              <a:gd name="connsiteX4751" fmla="*/ 8238338 w 11989919"/>
              <a:gd name="connsiteY4751" fmla="*/ 3000103 h 6634795"/>
              <a:gd name="connsiteX4752" fmla="*/ 8201762 w 11989919"/>
              <a:gd name="connsiteY4752" fmla="*/ 3036730 h 6634795"/>
              <a:gd name="connsiteX4753" fmla="*/ 8165186 w 11989919"/>
              <a:gd name="connsiteY4753" fmla="*/ 3000103 h 6634795"/>
              <a:gd name="connsiteX4754" fmla="*/ 8201762 w 11989919"/>
              <a:gd name="connsiteY4754" fmla="*/ 2963494 h 6634795"/>
              <a:gd name="connsiteX4755" fmla="*/ 7981081 w 11989919"/>
              <a:gd name="connsiteY4755" fmla="*/ 2963490 h 6634795"/>
              <a:gd name="connsiteX4756" fmla="*/ 8017657 w 11989919"/>
              <a:gd name="connsiteY4756" fmla="*/ 3000097 h 6634795"/>
              <a:gd name="connsiteX4757" fmla="*/ 7981081 w 11989919"/>
              <a:gd name="connsiteY4757" fmla="*/ 3036725 h 6634795"/>
              <a:gd name="connsiteX4758" fmla="*/ 7944505 w 11989919"/>
              <a:gd name="connsiteY4758" fmla="*/ 3000097 h 6634795"/>
              <a:gd name="connsiteX4759" fmla="*/ 7981081 w 11989919"/>
              <a:gd name="connsiteY4759" fmla="*/ 2963490 h 6634795"/>
              <a:gd name="connsiteX4760" fmla="*/ 7760400 w 11989919"/>
              <a:gd name="connsiteY4760" fmla="*/ 2963486 h 6634795"/>
              <a:gd name="connsiteX4761" fmla="*/ 7796976 w 11989919"/>
              <a:gd name="connsiteY4761" fmla="*/ 3000091 h 6634795"/>
              <a:gd name="connsiteX4762" fmla="*/ 7760400 w 11989919"/>
              <a:gd name="connsiteY4762" fmla="*/ 3036718 h 6634795"/>
              <a:gd name="connsiteX4763" fmla="*/ 7723824 w 11989919"/>
              <a:gd name="connsiteY4763" fmla="*/ 3000091 h 6634795"/>
              <a:gd name="connsiteX4764" fmla="*/ 7760400 w 11989919"/>
              <a:gd name="connsiteY4764" fmla="*/ 2963486 h 6634795"/>
              <a:gd name="connsiteX4765" fmla="*/ 7539719 w 11989919"/>
              <a:gd name="connsiteY4765" fmla="*/ 2963482 h 6634795"/>
              <a:gd name="connsiteX4766" fmla="*/ 7576295 w 11989919"/>
              <a:gd name="connsiteY4766" fmla="*/ 3000087 h 6634795"/>
              <a:gd name="connsiteX4767" fmla="*/ 7539719 w 11989919"/>
              <a:gd name="connsiteY4767" fmla="*/ 3036712 h 6634795"/>
              <a:gd name="connsiteX4768" fmla="*/ 7503143 w 11989919"/>
              <a:gd name="connsiteY4768" fmla="*/ 3000087 h 6634795"/>
              <a:gd name="connsiteX4769" fmla="*/ 7539719 w 11989919"/>
              <a:gd name="connsiteY4769" fmla="*/ 2963482 h 6634795"/>
              <a:gd name="connsiteX4770" fmla="*/ 7319038 w 11989919"/>
              <a:gd name="connsiteY4770" fmla="*/ 2963477 h 6634795"/>
              <a:gd name="connsiteX4771" fmla="*/ 7355614 w 11989919"/>
              <a:gd name="connsiteY4771" fmla="*/ 3000083 h 6634795"/>
              <a:gd name="connsiteX4772" fmla="*/ 7319038 w 11989919"/>
              <a:gd name="connsiteY4772" fmla="*/ 3036704 h 6634795"/>
              <a:gd name="connsiteX4773" fmla="*/ 7282462 w 11989919"/>
              <a:gd name="connsiteY4773" fmla="*/ 3000083 h 6634795"/>
              <a:gd name="connsiteX4774" fmla="*/ 7319038 w 11989919"/>
              <a:gd name="connsiteY4774" fmla="*/ 2963477 h 6634795"/>
              <a:gd name="connsiteX4775" fmla="*/ 7098357 w 11989919"/>
              <a:gd name="connsiteY4775" fmla="*/ 2963473 h 6634795"/>
              <a:gd name="connsiteX4776" fmla="*/ 7134933 w 11989919"/>
              <a:gd name="connsiteY4776" fmla="*/ 3000078 h 6634795"/>
              <a:gd name="connsiteX4777" fmla="*/ 7098357 w 11989919"/>
              <a:gd name="connsiteY4777" fmla="*/ 3036699 h 6634795"/>
              <a:gd name="connsiteX4778" fmla="*/ 7061781 w 11989919"/>
              <a:gd name="connsiteY4778" fmla="*/ 3000078 h 6634795"/>
              <a:gd name="connsiteX4779" fmla="*/ 7098357 w 11989919"/>
              <a:gd name="connsiteY4779" fmla="*/ 2963473 h 6634795"/>
              <a:gd name="connsiteX4780" fmla="*/ 6877676 w 11989919"/>
              <a:gd name="connsiteY4780" fmla="*/ 2963468 h 6634795"/>
              <a:gd name="connsiteX4781" fmla="*/ 6914252 w 11989919"/>
              <a:gd name="connsiteY4781" fmla="*/ 3000073 h 6634795"/>
              <a:gd name="connsiteX4782" fmla="*/ 6877676 w 11989919"/>
              <a:gd name="connsiteY4782" fmla="*/ 3036691 h 6634795"/>
              <a:gd name="connsiteX4783" fmla="*/ 6841100 w 11989919"/>
              <a:gd name="connsiteY4783" fmla="*/ 3000073 h 6634795"/>
              <a:gd name="connsiteX4784" fmla="*/ 6877676 w 11989919"/>
              <a:gd name="connsiteY4784" fmla="*/ 2963468 h 6634795"/>
              <a:gd name="connsiteX4785" fmla="*/ 6656995 w 11989919"/>
              <a:gd name="connsiteY4785" fmla="*/ 2963464 h 6634795"/>
              <a:gd name="connsiteX4786" fmla="*/ 6693571 w 11989919"/>
              <a:gd name="connsiteY4786" fmla="*/ 3000067 h 6634795"/>
              <a:gd name="connsiteX4787" fmla="*/ 6656995 w 11989919"/>
              <a:gd name="connsiteY4787" fmla="*/ 3036686 h 6634795"/>
              <a:gd name="connsiteX4788" fmla="*/ 6620419 w 11989919"/>
              <a:gd name="connsiteY4788" fmla="*/ 3000067 h 6634795"/>
              <a:gd name="connsiteX4789" fmla="*/ 6656995 w 11989919"/>
              <a:gd name="connsiteY4789" fmla="*/ 2963464 h 6634795"/>
              <a:gd name="connsiteX4790" fmla="*/ 6436314 w 11989919"/>
              <a:gd name="connsiteY4790" fmla="*/ 2963460 h 6634795"/>
              <a:gd name="connsiteX4791" fmla="*/ 6472890 w 11989919"/>
              <a:gd name="connsiteY4791" fmla="*/ 3000062 h 6634795"/>
              <a:gd name="connsiteX4792" fmla="*/ 6436314 w 11989919"/>
              <a:gd name="connsiteY4792" fmla="*/ 3036679 h 6634795"/>
              <a:gd name="connsiteX4793" fmla="*/ 6399738 w 11989919"/>
              <a:gd name="connsiteY4793" fmla="*/ 3000062 h 6634795"/>
              <a:gd name="connsiteX4794" fmla="*/ 6436314 w 11989919"/>
              <a:gd name="connsiteY4794" fmla="*/ 2963460 h 6634795"/>
              <a:gd name="connsiteX4795" fmla="*/ 6215633 w 11989919"/>
              <a:gd name="connsiteY4795" fmla="*/ 2963456 h 6634795"/>
              <a:gd name="connsiteX4796" fmla="*/ 6252209 w 11989919"/>
              <a:gd name="connsiteY4796" fmla="*/ 3000056 h 6634795"/>
              <a:gd name="connsiteX4797" fmla="*/ 6215633 w 11989919"/>
              <a:gd name="connsiteY4797" fmla="*/ 3036673 h 6634795"/>
              <a:gd name="connsiteX4798" fmla="*/ 6179057 w 11989919"/>
              <a:gd name="connsiteY4798" fmla="*/ 3000056 h 6634795"/>
              <a:gd name="connsiteX4799" fmla="*/ 6215633 w 11989919"/>
              <a:gd name="connsiteY4799" fmla="*/ 2963456 h 6634795"/>
              <a:gd name="connsiteX4800" fmla="*/ 5994952 w 11989919"/>
              <a:gd name="connsiteY4800" fmla="*/ 2963451 h 6634795"/>
              <a:gd name="connsiteX4801" fmla="*/ 6031528 w 11989919"/>
              <a:gd name="connsiteY4801" fmla="*/ 3000051 h 6634795"/>
              <a:gd name="connsiteX4802" fmla="*/ 5994952 w 11989919"/>
              <a:gd name="connsiteY4802" fmla="*/ 3036665 h 6634795"/>
              <a:gd name="connsiteX4803" fmla="*/ 5958376 w 11989919"/>
              <a:gd name="connsiteY4803" fmla="*/ 3000051 h 6634795"/>
              <a:gd name="connsiteX4804" fmla="*/ 5994952 w 11989919"/>
              <a:gd name="connsiteY4804" fmla="*/ 2963451 h 6634795"/>
              <a:gd name="connsiteX4805" fmla="*/ 5774272 w 11989919"/>
              <a:gd name="connsiteY4805" fmla="*/ 2963447 h 6634795"/>
              <a:gd name="connsiteX4806" fmla="*/ 5810848 w 11989919"/>
              <a:gd name="connsiteY4806" fmla="*/ 3000046 h 6634795"/>
              <a:gd name="connsiteX4807" fmla="*/ 5774272 w 11989919"/>
              <a:gd name="connsiteY4807" fmla="*/ 3036659 h 6634795"/>
              <a:gd name="connsiteX4808" fmla="*/ 5737697 w 11989919"/>
              <a:gd name="connsiteY4808" fmla="*/ 3000046 h 6634795"/>
              <a:gd name="connsiteX4809" fmla="*/ 5774272 w 11989919"/>
              <a:gd name="connsiteY4809" fmla="*/ 2963447 h 6634795"/>
              <a:gd name="connsiteX4810" fmla="*/ 5553593 w 11989919"/>
              <a:gd name="connsiteY4810" fmla="*/ 2963442 h 6634795"/>
              <a:gd name="connsiteX4811" fmla="*/ 5590169 w 11989919"/>
              <a:gd name="connsiteY4811" fmla="*/ 3000040 h 6634795"/>
              <a:gd name="connsiteX4812" fmla="*/ 5553593 w 11989919"/>
              <a:gd name="connsiteY4812" fmla="*/ 3036652 h 6634795"/>
              <a:gd name="connsiteX4813" fmla="*/ 5517018 w 11989919"/>
              <a:gd name="connsiteY4813" fmla="*/ 3000040 h 6634795"/>
              <a:gd name="connsiteX4814" fmla="*/ 5553593 w 11989919"/>
              <a:gd name="connsiteY4814" fmla="*/ 2963442 h 6634795"/>
              <a:gd name="connsiteX4815" fmla="*/ 5332913 w 11989919"/>
              <a:gd name="connsiteY4815" fmla="*/ 2963438 h 6634795"/>
              <a:gd name="connsiteX4816" fmla="*/ 5369490 w 11989919"/>
              <a:gd name="connsiteY4816" fmla="*/ 3000035 h 6634795"/>
              <a:gd name="connsiteX4817" fmla="*/ 5332913 w 11989919"/>
              <a:gd name="connsiteY4817" fmla="*/ 3036647 h 6634795"/>
              <a:gd name="connsiteX4818" fmla="*/ 5296337 w 11989919"/>
              <a:gd name="connsiteY4818" fmla="*/ 3000035 h 6634795"/>
              <a:gd name="connsiteX4819" fmla="*/ 5332913 w 11989919"/>
              <a:gd name="connsiteY4819" fmla="*/ 2963438 h 6634795"/>
              <a:gd name="connsiteX4820" fmla="*/ 5112230 w 11989919"/>
              <a:gd name="connsiteY4820" fmla="*/ 2963433 h 6634795"/>
              <a:gd name="connsiteX4821" fmla="*/ 5148807 w 11989919"/>
              <a:gd name="connsiteY4821" fmla="*/ 3000029 h 6634795"/>
              <a:gd name="connsiteX4822" fmla="*/ 5112230 w 11989919"/>
              <a:gd name="connsiteY4822" fmla="*/ 3036639 h 6634795"/>
              <a:gd name="connsiteX4823" fmla="*/ 5075655 w 11989919"/>
              <a:gd name="connsiteY4823" fmla="*/ 3000029 h 6634795"/>
              <a:gd name="connsiteX4824" fmla="*/ 5112230 w 11989919"/>
              <a:gd name="connsiteY4824" fmla="*/ 2963433 h 6634795"/>
              <a:gd name="connsiteX4825" fmla="*/ 4891552 w 11989919"/>
              <a:gd name="connsiteY4825" fmla="*/ 2963429 h 6634795"/>
              <a:gd name="connsiteX4826" fmla="*/ 4928127 w 11989919"/>
              <a:gd name="connsiteY4826" fmla="*/ 3000024 h 6634795"/>
              <a:gd name="connsiteX4827" fmla="*/ 4891552 w 11989919"/>
              <a:gd name="connsiteY4827" fmla="*/ 3036633 h 6634795"/>
              <a:gd name="connsiteX4828" fmla="*/ 4854975 w 11989919"/>
              <a:gd name="connsiteY4828" fmla="*/ 3000024 h 6634795"/>
              <a:gd name="connsiteX4829" fmla="*/ 4891552 w 11989919"/>
              <a:gd name="connsiteY4829" fmla="*/ 2963429 h 6634795"/>
              <a:gd name="connsiteX4830" fmla="*/ 4670871 w 11989919"/>
              <a:gd name="connsiteY4830" fmla="*/ 2963425 h 6634795"/>
              <a:gd name="connsiteX4831" fmla="*/ 4707447 w 11989919"/>
              <a:gd name="connsiteY4831" fmla="*/ 3000018 h 6634795"/>
              <a:gd name="connsiteX4832" fmla="*/ 4670871 w 11989919"/>
              <a:gd name="connsiteY4832" fmla="*/ 3036626 h 6634795"/>
              <a:gd name="connsiteX4833" fmla="*/ 4634295 w 11989919"/>
              <a:gd name="connsiteY4833" fmla="*/ 3000018 h 6634795"/>
              <a:gd name="connsiteX4834" fmla="*/ 4670871 w 11989919"/>
              <a:gd name="connsiteY4834" fmla="*/ 2963425 h 6634795"/>
              <a:gd name="connsiteX4835" fmla="*/ 4450188 w 11989919"/>
              <a:gd name="connsiteY4835" fmla="*/ 2963421 h 6634795"/>
              <a:gd name="connsiteX4836" fmla="*/ 4486764 w 11989919"/>
              <a:gd name="connsiteY4836" fmla="*/ 3000013 h 6634795"/>
              <a:gd name="connsiteX4837" fmla="*/ 4450188 w 11989919"/>
              <a:gd name="connsiteY4837" fmla="*/ 3036620 h 6634795"/>
              <a:gd name="connsiteX4838" fmla="*/ 4413613 w 11989919"/>
              <a:gd name="connsiteY4838" fmla="*/ 3000013 h 6634795"/>
              <a:gd name="connsiteX4839" fmla="*/ 4450188 w 11989919"/>
              <a:gd name="connsiteY4839" fmla="*/ 2963421 h 6634795"/>
              <a:gd name="connsiteX4840" fmla="*/ 4229507 w 11989919"/>
              <a:gd name="connsiteY4840" fmla="*/ 2963416 h 6634795"/>
              <a:gd name="connsiteX4841" fmla="*/ 4266084 w 11989919"/>
              <a:gd name="connsiteY4841" fmla="*/ 3000009 h 6634795"/>
              <a:gd name="connsiteX4842" fmla="*/ 4229507 w 11989919"/>
              <a:gd name="connsiteY4842" fmla="*/ 3036613 h 6634795"/>
              <a:gd name="connsiteX4843" fmla="*/ 4192931 w 11989919"/>
              <a:gd name="connsiteY4843" fmla="*/ 3000009 h 6634795"/>
              <a:gd name="connsiteX4844" fmla="*/ 4229507 w 11989919"/>
              <a:gd name="connsiteY4844" fmla="*/ 2963416 h 6634795"/>
              <a:gd name="connsiteX4845" fmla="*/ 4008847 w 11989919"/>
              <a:gd name="connsiteY4845" fmla="*/ 2963412 h 6634795"/>
              <a:gd name="connsiteX4846" fmla="*/ 4045426 w 11989919"/>
              <a:gd name="connsiteY4846" fmla="*/ 3000005 h 6634795"/>
              <a:gd name="connsiteX4847" fmla="*/ 4008847 w 11989919"/>
              <a:gd name="connsiteY4847" fmla="*/ 3036607 h 6634795"/>
              <a:gd name="connsiteX4848" fmla="*/ 3972267 w 11989919"/>
              <a:gd name="connsiteY4848" fmla="*/ 3000005 h 6634795"/>
              <a:gd name="connsiteX4849" fmla="*/ 4008847 w 11989919"/>
              <a:gd name="connsiteY4849" fmla="*/ 2963412 h 6634795"/>
              <a:gd name="connsiteX4850" fmla="*/ 3788165 w 11989919"/>
              <a:gd name="connsiteY4850" fmla="*/ 2963407 h 6634795"/>
              <a:gd name="connsiteX4851" fmla="*/ 3824738 w 11989919"/>
              <a:gd name="connsiteY4851" fmla="*/ 3000000 h 6634795"/>
              <a:gd name="connsiteX4852" fmla="*/ 3788165 w 11989919"/>
              <a:gd name="connsiteY4852" fmla="*/ 3036600 h 6634795"/>
              <a:gd name="connsiteX4853" fmla="*/ 3751588 w 11989919"/>
              <a:gd name="connsiteY4853" fmla="*/ 3000000 h 6634795"/>
              <a:gd name="connsiteX4854" fmla="*/ 3788165 w 11989919"/>
              <a:gd name="connsiteY4854" fmla="*/ 2963407 h 6634795"/>
              <a:gd name="connsiteX4855" fmla="*/ 3567479 w 11989919"/>
              <a:gd name="connsiteY4855" fmla="*/ 2963403 h 6634795"/>
              <a:gd name="connsiteX4856" fmla="*/ 3604051 w 11989919"/>
              <a:gd name="connsiteY4856" fmla="*/ 2999994 h 6634795"/>
              <a:gd name="connsiteX4857" fmla="*/ 3567479 w 11989919"/>
              <a:gd name="connsiteY4857" fmla="*/ 3036594 h 6634795"/>
              <a:gd name="connsiteX4858" fmla="*/ 3530908 w 11989919"/>
              <a:gd name="connsiteY4858" fmla="*/ 2999994 h 6634795"/>
              <a:gd name="connsiteX4859" fmla="*/ 3567479 w 11989919"/>
              <a:gd name="connsiteY4859" fmla="*/ 2963403 h 6634795"/>
              <a:gd name="connsiteX4860" fmla="*/ 3346801 w 11989919"/>
              <a:gd name="connsiteY4860" fmla="*/ 2963399 h 6634795"/>
              <a:gd name="connsiteX4861" fmla="*/ 3383375 w 11989919"/>
              <a:gd name="connsiteY4861" fmla="*/ 2999989 h 6634795"/>
              <a:gd name="connsiteX4862" fmla="*/ 3346801 w 11989919"/>
              <a:gd name="connsiteY4862" fmla="*/ 3036587 h 6634795"/>
              <a:gd name="connsiteX4863" fmla="*/ 3310228 w 11989919"/>
              <a:gd name="connsiteY4863" fmla="*/ 2999989 h 6634795"/>
              <a:gd name="connsiteX4864" fmla="*/ 3346801 w 11989919"/>
              <a:gd name="connsiteY4864" fmla="*/ 2963399 h 6634795"/>
              <a:gd name="connsiteX4865" fmla="*/ 3126126 w 11989919"/>
              <a:gd name="connsiteY4865" fmla="*/ 2963394 h 6634795"/>
              <a:gd name="connsiteX4866" fmla="*/ 3162696 w 11989919"/>
              <a:gd name="connsiteY4866" fmla="*/ 2999983 h 6634795"/>
              <a:gd name="connsiteX4867" fmla="*/ 3126126 w 11989919"/>
              <a:gd name="connsiteY4867" fmla="*/ 3036581 h 6634795"/>
              <a:gd name="connsiteX4868" fmla="*/ 3089541 w 11989919"/>
              <a:gd name="connsiteY4868" fmla="*/ 2999983 h 6634795"/>
              <a:gd name="connsiteX4869" fmla="*/ 3126126 w 11989919"/>
              <a:gd name="connsiteY4869" fmla="*/ 2963394 h 6634795"/>
              <a:gd name="connsiteX4870" fmla="*/ 2905436 w 11989919"/>
              <a:gd name="connsiteY4870" fmla="*/ 2963390 h 6634795"/>
              <a:gd name="connsiteX4871" fmla="*/ 2942013 w 11989919"/>
              <a:gd name="connsiteY4871" fmla="*/ 2999978 h 6634795"/>
              <a:gd name="connsiteX4872" fmla="*/ 2905436 w 11989919"/>
              <a:gd name="connsiteY4872" fmla="*/ 3036573 h 6634795"/>
              <a:gd name="connsiteX4873" fmla="*/ 2868866 w 11989919"/>
              <a:gd name="connsiteY4873" fmla="*/ 2999978 h 6634795"/>
              <a:gd name="connsiteX4874" fmla="*/ 2905436 w 11989919"/>
              <a:gd name="connsiteY4874" fmla="*/ 2963390 h 6634795"/>
              <a:gd name="connsiteX4875" fmla="*/ 2684758 w 11989919"/>
              <a:gd name="connsiteY4875" fmla="*/ 2963386 h 6634795"/>
              <a:gd name="connsiteX4876" fmla="*/ 2721329 w 11989919"/>
              <a:gd name="connsiteY4876" fmla="*/ 2999973 h 6634795"/>
              <a:gd name="connsiteX4877" fmla="*/ 2684758 w 11989919"/>
              <a:gd name="connsiteY4877" fmla="*/ 3036568 h 6634795"/>
              <a:gd name="connsiteX4878" fmla="*/ 2648177 w 11989919"/>
              <a:gd name="connsiteY4878" fmla="*/ 2999973 h 6634795"/>
              <a:gd name="connsiteX4879" fmla="*/ 2684758 w 11989919"/>
              <a:gd name="connsiteY4879" fmla="*/ 2963386 h 6634795"/>
              <a:gd name="connsiteX4880" fmla="*/ 2464071 w 11989919"/>
              <a:gd name="connsiteY4880" fmla="*/ 2963381 h 6634795"/>
              <a:gd name="connsiteX4881" fmla="*/ 2500650 w 11989919"/>
              <a:gd name="connsiteY4881" fmla="*/ 2999967 h 6634795"/>
              <a:gd name="connsiteX4882" fmla="*/ 2464071 w 11989919"/>
              <a:gd name="connsiteY4882" fmla="*/ 3036561 h 6634795"/>
              <a:gd name="connsiteX4883" fmla="*/ 2427500 w 11989919"/>
              <a:gd name="connsiteY4883" fmla="*/ 2999967 h 6634795"/>
              <a:gd name="connsiteX4884" fmla="*/ 2464071 w 11989919"/>
              <a:gd name="connsiteY4884" fmla="*/ 2963381 h 6634795"/>
              <a:gd name="connsiteX4885" fmla="*/ 2243393 w 11989919"/>
              <a:gd name="connsiteY4885" fmla="*/ 2963377 h 6634795"/>
              <a:gd name="connsiteX4886" fmla="*/ 2279972 w 11989919"/>
              <a:gd name="connsiteY4886" fmla="*/ 2999961 h 6634795"/>
              <a:gd name="connsiteX4887" fmla="*/ 2243393 w 11989919"/>
              <a:gd name="connsiteY4887" fmla="*/ 3036555 h 6634795"/>
              <a:gd name="connsiteX4888" fmla="*/ 2206817 w 11989919"/>
              <a:gd name="connsiteY4888" fmla="*/ 2999961 h 6634795"/>
              <a:gd name="connsiteX4889" fmla="*/ 2243393 w 11989919"/>
              <a:gd name="connsiteY4889" fmla="*/ 2963377 h 6634795"/>
              <a:gd name="connsiteX4890" fmla="*/ 2022713 w 11989919"/>
              <a:gd name="connsiteY4890" fmla="*/ 2963372 h 6634795"/>
              <a:gd name="connsiteX4891" fmla="*/ 2059288 w 11989919"/>
              <a:gd name="connsiteY4891" fmla="*/ 2999956 h 6634795"/>
              <a:gd name="connsiteX4892" fmla="*/ 2022713 w 11989919"/>
              <a:gd name="connsiteY4892" fmla="*/ 3036547 h 6634795"/>
              <a:gd name="connsiteX4893" fmla="*/ 1986178 w 11989919"/>
              <a:gd name="connsiteY4893" fmla="*/ 2999956 h 6634795"/>
              <a:gd name="connsiteX4894" fmla="*/ 2022713 w 11989919"/>
              <a:gd name="connsiteY4894" fmla="*/ 2963372 h 6634795"/>
              <a:gd name="connsiteX4895" fmla="*/ 1802068 w 11989919"/>
              <a:gd name="connsiteY4895" fmla="*/ 2963368 h 6634795"/>
              <a:gd name="connsiteX4896" fmla="*/ 1838644 w 11989919"/>
              <a:gd name="connsiteY4896" fmla="*/ 2999951 h 6634795"/>
              <a:gd name="connsiteX4897" fmla="*/ 1802068 w 11989919"/>
              <a:gd name="connsiteY4897" fmla="*/ 3036542 h 6634795"/>
              <a:gd name="connsiteX4898" fmla="*/ 1765492 w 11989919"/>
              <a:gd name="connsiteY4898" fmla="*/ 2999951 h 6634795"/>
              <a:gd name="connsiteX4899" fmla="*/ 1802068 w 11989919"/>
              <a:gd name="connsiteY4899" fmla="*/ 2963368 h 6634795"/>
              <a:gd name="connsiteX4900" fmla="*/ 1581382 w 11989919"/>
              <a:gd name="connsiteY4900" fmla="*/ 2963364 h 6634795"/>
              <a:gd name="connsiteX4901" fmla="*/ 1617958 w 11989919"/>
              <a:gd name="connsiteY4901" fmla="*/ 2999945 h 6634795"/>
              <a:gd name="connsiteX4902" fmla="*/ 1581382 w 11989919"/>
              <a:gd name="connsiteY4902" fmla="*/ 3036534 h 6634795"/>
              <a:gd name="connsiteX4903" fmla="*/ 1544806 w 11989919"/>
              <a:gd name="connsiteY4903" fmla="*/ 2999945 h 6634795"/>
              <a:gd name="connsiteX4904" fmla="*/ 1581382 w 11989919"/>
              <a:gd name="connsiteY4904" fmla="*/ 2963364 h 6634795"/>
              <a:gd name="connsiteX4905" fmla="*/ 1360696 w 11989919"/>
              <a:gd name="connsiteY4905" fmla="*/ 2963360 h 6634795"/>
              <a:gd name="connsiteX4906" fmla="*/ 1397273 w 11989919"/>
              <a:gd name="connsiteY4906" fmla="*/ 2999940 h 6634795"/>
              <a:gd name="connsiteX4907" fmla="*/ 1360696 w 11989919"/>
              <a:gd name="connsiteY4907" fmla="*/ 3036529 h 6634795"/>
              <a:gd name="connsiteX4908" fmla="*/ 1324121 w 11989919"/>
              <a:gd name="connsiteY4908" fmla="*/ 2999940 h 6634795"/>
              <a:gd name="connsiteX4909" fmla="*/ 1360696 w 11989919"/>
              <a:gd name="connsiteY4909" fmla="*/ 2963360 h 6634795"/>
              <a:gd name="connsiteX4910" fmla="*/ 1140011 w 11989919"/>
              <a:gd name="connsiteY4910" fmla="*/ 2963355 h 6634795"/>
              <a:gd name="connsiteX4911" fmla="*/ 1176586 w 11989919"/>
              <a:gd name="connsiteY4911" fmla="*/ 2999934 h 6634795"/>
              <a:gd name="connsiteX4912" fmla="*/ 1140011 w 11989919"/>
              <a:gd name="connsiteY4912" fmla="*/ 3036521 h 6634795"/>
              <a:gd name="connsiteX4913" fmla="*/ 1103435 w 11989919"/>
              <a:gd name="connsiteY4913" fmla="*/ 2999934 h 6634795"/>
              <a:gd name="connsiteX4914" fmla="*/ 1140011 w 11989919"/>
              <a:gd name="connsiteY4914" fmla="*/ 2963355 h 6634795"/>
              <a:gd name="connsiteX4915" fmla="*/ 919324 w 11989919"/>
              <a:gd name="connsiteY4915" fmla="*/ 2963351 h 6634795"/>
              <a:gd name="connsiteX4916" fmla="*/ 955900 w 11989919"/>
              <a:gd name="connsiteY4916" fmla="*/ 2999929 h 6634795"/>
              <a:gd name="connsiteX4917" fmla="*/ 919324 w 11989919"/>
              <a:gd name="connsiteY4917" fmla="*/ 3036516 h 6634795"/>
              <a:gd name="connsiteX4918" fmla="*/ 882748 w 11989919"/>
              <a:gd name="connsiteY4918" fmla="*/ 2999929 h 6634795"/>
              <a:gd name="connsiteX4919" fmla="*/ 919324 w 11989919"/>
              <a:gd name="connsiteY4919" fmla="*/ 2963351 h 6634795"/>
              <a:gd name="connsiteX4920" fmla="*/ 698638 w 11989919"/>
              <a:gd name="connsiteY4920" fmla="*/ 2963346 h 6634795"/>
              <a:gd name="connsiteX4921" fmla="*/ 735214 w 11989919"/>
              <a:gd name="connsiteY4921" fmla="*/ 2999924 h 6634795"/>
              <a:gd name="connsiteX4922" fmla="*/ 698638 w 11989919"/>
              <a:gd name="connsiteY4922" fmla="*/ 3036508 h 6634795"/>
              <a:gd name="connsiteX4923" fmla="*/ 662062 w 11989919"/>
              <a:gd name="connsiteY4923" fmla="*/ 2999924 h 6634795"/>
              <a:gd name="connsiteX4924" fmla="*/ 698638 w 11989919"/>
              <a:gd name="connsiteY4924" fmla="*/ 2963346 h 6634795"/>
              <a:gd name="connsiteX4925" fmla="*/ 477952 w 11989919"/>
              <a:gd name="connsiteY4925" fmla="*/ 2963342 h 6634795"/>
              <a:gd name="connsiteX4926" fmla="*/ 514528 w 11989919"/>
              <a:gd name="connsiteY4926" fmla="*/ 2999918 h 6634795"/>
              <a:gd name="connsiteX4927" fmla="*/ 477952 w 11989919"/>
              <a:gd name="connsiteY4927" fmla="*/ 3036502 h 6634795"/>
              <a:gd name="connsiteX4928" fmla="*/ 441376 w 11989919"/>
              <a:gd name="connsiteY4928" fmla="*/ 2999918 h 6634795"/>
              <a:gd name="connsiteX4929" fmla="*/ 477952 w 11989919"/>
              <a:gd name="connsiteY4929" fmla="*/ 2963342 h 6634795"/>
              <a:gd name="connsiteX4930" fmla="*/ 257266 w 11989919"/>
              <a:gd name="connsiteY4930" fmla="*/ 2963338 h 6634795"/>
              <a:gd name="connsiteX4931" fmla="*/ 293842 w 11989919"/>
              <a:gd name="connsiteY4931" fmla="*/ 2999913 h 6634795"/>
              <a:gd name="connsiteX4932" fmla="*/ 257266 w 11989919"/>
              <a:gd name="connsiteY4932" fmla="*/ 3036495 h 6634795"/>
              <a:gd name="connsiteX4933" fmla="*/ 220690 w 11989919"/>
              <a:gd name="connsiteY4933" fmla="*/ 2999913 h 6634795"/>
              <a:gd name="connsiteX4934" fmla="*/ 257266 w 11989919"/>
              <a:gd name="connsiteY4934" fmla="*/ 2963338 h 6634795"/>
              <a:gd name="connsiteX4935" fmla="*/ 36579 w 11989919"/>
              <a:gd name="connsiteY4935" fmla="*/ 2963333 h 6634795"/>
              <a:gd name="connsiteX4936" fmla="*/ 73155 w 11989919"/>
              <a:gd name="connsiteY4936" fmla="*/ 2999909 h 6634795"/>
              <a:gd name="connsiteX4937" fmla="*/ 36579 w 11989919"/>
              <a:gd name="connsiteY4937" fmla="*/ 3036490 h 6634795"/>
              <a:gd name="connsiteX4938" fmla="*/ 3 w 11989919"/>
              <a:gd name="connsiteY4938" fmla="*/ 2999909 h 6634795"/>
              <a:gd name="connsiteX4939" fmla="*/ 36579 w 11989919"/>
              <a:gd name="connsiteY4939" fmla="*/ 2963333 h 6634795"/>
              <a:gd name="connsiteX4940" fmla="*/ 11732658 w 11989919"/>
              <a:gd name="connsiteY4940" fmla="*/ 2963328 h 6634795"/>
              <a:gd name="connsiteX4941" fmla="*/ 11769234 w 11989919"/>
              <a:gd name="connsiteY4941" fmla="*/ 2999904 h 6634795"/>
              <a:gd name="connsiteX4942" fmla="*/ 11732658 w 11989919"/>
              <a:gd name="connsiteY4942" fmla="*/ 3036482 h 6634795"/>
              <a:gd name="connsiteX4943" fmla="*/ 11696082 w 11989919"/>
              <a:gd name="connsiteY4943" fmla="*/ 2999904 h 6634795"/>
              <a:gd name="connsiteX4944" fmla="*/ 11732658 w 11989919"/>
              <a:gd name="connsiteY4944" fmla="*/ 2963328 h 6634795"/>
              <a:gd name="connsiteX4945" fmla="*/ 11953343 w 11989919"/>
              <a:gd name="connsiteY4945" fmla="*/ 2963323 h 6634795"/>
              <a:gd name="connsiteX4946" fmla="*/ 11989919 w 11989919"/>
              <a:gd name="connsiteY4946" fmla="*/ 2999899 h 6634795"/>
              <a:gd name="connsiteX4947" fmla="*/ 11953343 w 11989919"/>
              <a:gd name="connsiteY4947" fmla="*/ 3036477 h 6634795"/>
              <a:gd name="connsiteX4948" fmla="*/ 11916767 w 11989919"/>
              <a:gd name="connsiteY4948" fmla="*/ 2999899 h 6634795"/>
              <a:gd name="connsiteX4949" fmla="*/ 11953343 w 11989919"/>
              <a:gd name="connsiteY4949" fmla="*/ 2963323 h 6634795"/>
              <a:gd name="connsiteX4950" fmla="*/ 11511977 w 11989919"/>
              <a:gd name="connsiteY4950" fmla="*/ 2751854 h 6634795"/>
              <a:gd name="connsiteX4951" fmla="*/ 11548553 w 11989919"/>
              <a:gd name="connsiteY4951" fmla="*/ 2788426 h 6634795"/>
              <a:gd name="connsiteX4952" fmla="*/ 11511977 w 11989919"/>
              <a:gd name="connsiteY4952" fmla="*/ 2825020 h 6634795"/>
              <a:gd name="connsiteX4953" fmla="*/ 11475401 w 11989919"/>
              <a:gd name="connsiteY4953" fmla="*/ 2788426 h 6634795"/>
              <a:gd name="connsiteX4954" fmla="*/ 11511977 w 11989919"/>
              <a:gd name="connsiteY4954" fmla="*/ 2751854 h 6634795"/>
              <a:gd name="connsiteX4955" fmla="*/ 11291296 w 11989919"/>
              <a:gd name="connsiteY4955" fmla="*/ 2751850 h 6634795"/>
              <a:gd name="connsiteX4956" fmla="*/ 11327872 w 11989919"/>
              <a:gd name="connsiteY4956" fmla="*/ 2788423 h 6634795"/>
              <a:gd name="connsiteX4957" fmla="*/ 11291296 w 11989919"/>
              <a:gd name="connsiteY4957" fmla="*/ 2825017 h 6634795"/>
              <a:gd name="connsiteX4958" fmla="*/ 11254720 w 11989919"/>
              <a:gd name="connsiteY4958" fmla="*/ 2788423 h 6634795"/>
              <a:gd name="connsiteX4959" fmla="*/ 11291296 w 11989919"/>
              <a:gd name="connsiteY4959" fmla="*/ 2751850 h 6634795"/>
              <a:gd name="connsiteX4960" fmla="*/ 11070615 w 11989919"/>
              <a:gd name="connsiteY4960" fmla="*/ 2751847 h 6634795"/>
              <a:gd name="connsiteX4961" fmla="*/ 11107191 w 11989919"/>
              <a:gd name="connsiteY4961" fmla="*/ 2788419 h 6634795"/>
              <a:gd name="connsiteX4962" fmla="*/ 11070615 w 11989919"/>
              <a:gd name="connsiteY4962" fmla="*/ 2825014 h 6634795"/>
              <a:gd name="connsiteX4963" fmla="*/ 11034039 w 11989919"/>
              <a:gd name="connsiteY4963" fmla="*/ 2788419 h 6634795"/>
              <a:gd name="connsiteX4964" fmla="*/ 11070615 w 11989919"/>
              <a:gd name="connsiteY4964" fmla="*/ 2751847 h 6634795"/>
              <a:gd name="connsiteX4965" fmla="*/ 10849934 w 11989919"/>
              <a:gd name="connsiteY4965" fmla="*/ 2751844 h 6634795"/>
              <a:gd name="connsiteX4966" fmla="*/ 10886510 w 11989919"/>
              <a:gd name="connsiteY4966" fmla="*/ 2788415 h 6634795"/>
              <a:gd name="connsiteX4967" fmla="*/ 10849934 w 11989919"/>
              <a:gd name="connsiteY4967" fmla="*/ 2825010 h 6634795"/>
              <a:gd name="connsiteX4968" fmla="*/ 10813358 w 11989919"/>
              <a:gd name="connsiteY4968" fmla="*/ 2788415 h 6634795"/>
              <a:gd name="connsiteX4969" fmla="*/ 10849934 w 11989919"/>
              <a:gd name="connsiteY4969" fmla="*/ 2751844 h 6634795"/>
              <a:gd name="connsiteX4970" fmla="*/ 10629253 w 11989919"/>
              <a:gd name="connsiteY4970" fmla="*/ 2751841 h 6634795"/>
              <a:gd name="connsiteX4971" fmla="*/ 10665829 w 11989919"/>
              <a:gd name="connsiteY4971" fmla="*/ 2788412 h 6634795"/>
              <a:gd name="connsiteX4972" fmla="*/ 10629253 w 11989919"/>
              <a:gd name="connsiteY4972" fmla="*/ 2825006 h 6634795"/>
              <a:gd name="connsiteX4973" fmla="*/ 10592677 w 11989919"/>
              <a:gd name="connsiteY4973" fmla="*/ 2788412 h 6634795"/>
              <a:gd name="connsiteX4974" fmla="*/ 10629253 w 11989919"/>
              <a:gd name="connsiteY4974" fmla="*/ 2751841 h 6634795"/>
              <a:gd name="connsiteX4975" fmla="*/ 10408572 w 11989919"/>
              <a:gd name="connsiteY4975" fmla="*/ 2751836 h 6634795"/>
              <a:gd name="connsiteX4976" fmla="*/ 10445148 w 11989919"/>
              <a:gd name="connsiteY4976" fmla="*/ 2788408 h 6634795"/>
              <a:gd name="connsiteX4977" fmla="*/ 10408572 w 11989919"/>
              <a:gd name="connsiteY4977" fmla="*/ 2825002 h 6634795"/>
              <a:gd name="connsiteX4978" fmla="*/ 10371996 w 11989919"/>
              <a:gd name="connsiteY4978" fmla="*/ 2788408 h 6634795"/>
              <a:gd name="connsiteX4979" fmla="*/ 10408572 w 11989919"/>
              <a:gd name="connsiteY4979" fmla="*/ 2751836 h 6634795"/>
              <a:gd name="connsiteX4980" fmla="*/ 10187891 w 11989919"/>
              <a:gd name="connsiteY4980" fmla="*/ 2751832 h 6634795"/>
              <a:gd name="connsiteX4981" fmla="*/ 10224467 w 11989919"/>
              <a:gd name="connsiteY4981" fmla="*/ 2788405 h 6634795"/>
              <a:gd name="connsiteX4982" fmla="*/ 10187891 w 11989919"/>
              <a:gd name="connsiteY4982" fmla="*/ 2824998 h 6634795"/>
              <a:gd name="connsiteX4983" fmla="*/ 10151315 w 11989919"/>
              <a:gd name="connsiteY4983" fmla="*/ 2788405 h 6634795"/>
              <a:gd name="connsiteX4984" fmla="*/ 10187891 w 11989919"/>
              <a:gd name="connsiteY4984" fmla="*/ 2751832 h 6634795"/>
              <a:gd name="connsiteX4985" fmla="*/ 9967210 w 11989919"/>
              <a:gd name="connsiteY4985" fmla="*/ 2751828 h 6634795"/>
              <a:gd name="connsiteX4986" fmla="*/ 10003786 w 11989919"/>
              <a:gd name="connsiteY4986" fmla="*/ 2788402 h 6634795"/>
              <a:gd name="connsiteX4987" fmla="*/ 9967210 w 11989919"/>
              <a:gd name="connsiteY4987" fmla="*/ 2824993 h 6634795"/>
              <a:gd name="connsiteX4988" fmla="*/ 9930634 w 11989919"/>
              <a:gd name="connsiteY4988" fmla="*/ 2788402 h 6634795"/>
              <a:gd name="connsiteX4989" fmla="*/ 9967210 w 11989919"/>
              <a:gd name="connsiteY4989" fmla="*/ 2751828 h 6634795"/>
              <a:gd name="connsiteX4990" fmla="*/ 9746529 w 11989919"/>
              <a:gd name="connsiteY4990" fmla="*/ 2751823 h 6634795"/>
              <a:gd name="connsiteX4991" fmla="*/ 9783105 w 11989919"/>
              <a:gd name="connsiteY4991" fmla="*/ 2788397 h 6634795"/>
              <a:gd name="connsiteX4992" fmla="*/ 9746529 w 11989919"/>
              <a:gd name="connsiteY4992" fmla="*/ 2824989 h 6634795"/>
              <a:gd name="connsiteX4993" fmla="*/ 9709953 w 11989919"/>
              <a:gd name="connsiteY4993" fmla="*/ 2788397 h 6634795"/>
              <a:gd name="connsiteX4994" fmla="*/ 9746529 w 11989919"/>
              <a:gd name="connsiteY4994" fmla="*/ 2751823 h 6634795"/>
              <a:gd name="connsiteX4995" fmla="*/ 9525848 w 11989919"/>
              <a:gd name="connsiteY4995" fmla="*/ 2751819 h 6634795"/>
              <a:gd name="connsiteX4996" fmla="*/ 9562424 w 11989919"/>
              <a:gd name="connsiteY4996" fmla="*/ 2788394 h 6634795"/>
              <a:gd name="connsiteX4997" fmla="*/ 9525848 w 11989919"/>
              <a:gd name="connsiteY4997" fmla="*/ 2824985 h 6634795"/>
              <a:gd name="connsiteX4998" fmla="*/ 9489272 w 11989919"/>
              <a:gd name="connsiteY4998" fmla="*/ 2788394 h 6634795"/>
              <a:gd name="connsiteX4999" fmla="*/ 9525848 w 11989919"/>
              <a:gd name="connsiteY4999" fmla="*/ 2751819 h 6634795"/>
              <a:gd name="connsiteX5000" fmla="*/ 9305167 w 11989919"/>
              <a:gd name="connsiteY5000" fmla="*/ 2751815 h 6634795"/>
              <a:gd name="connsiteX5001" fmla="*/ 9341743 w 11989919"/>
              <a:gd name="connsiteY5001" fmla="*/ 2788390 h 6634795"/>
              <a:gd name="connsiteX5002" fmla="*/ 9305167 w 11989919"/>
              <a:gd name="connsiteY5002" fmla="*/ 2824981 h 6634795"/>
              <a:gd name="connsiteX5003" fmla="*/ 9268591 w 11989919"/>
              <a:gd name="connsiteY5003" fmla="*/ 2788390 h 6634795"/>
              <a:gd name="connsiteX5004" fmla="*/ 9305167 w 11989919"/>
              <a:gd name="connsiteY5004" fmla="*/ 2751815 h 6634795"/>
              <a:gd name="connsiteX5005" fmla="*/ 9084486 w 11989919"/>
              <a:gd name="connsiteY5005" fmla="*/ 2751811 h 6634795"/>
              <a:gd name="connsiteX5006" fmla="*/ 9121062 w 11989919"/>
              <a:gd name="connsiteY5006" fmla="*/ 2788387 h 6634795"/>
              <a:gd name="connsiteX5007" fmla="*/ 9084486 w 11989919"/>
              <a:gd name="connsiteY5007" fmla="*/ 2824978 h 6634795"/>
              <a:gd name="connsiteX5008" fmla="*/ 9047910 w 11989919"/>
              <a:gd name="connsiteY5008" fmla="*/ 2788387 h 6634795"/>
              <a:gd name="connsiteX5009" fmla="*/ 9084486 w 11989919"/>
              <a:gd name="connsiteY5009" fmla="*/ 2751811 h 6634795"/>
              <a:gd name="connsiteX5010" fmla="*/ 8863805 w 11989919"/>
              <a:gd name="connsiteY5010" fmla="*/ 2751807 h 6634795"/>
              <a:gd name="connsiteX5011" fmla="*/ 8900381 w 11989919"/>
              <a:gd name="connsiteY5011" fmla="*/ 2788383 h 6634795"/>
              <a:gd name="connsiteX5012" fmla="*/ 8863805 w 11989919"/>
              <a:gd name="connsiteY5012" fmla="*/ 2824974 h 6634795"/>
              <a:gd name="connsiteX5013" fmla="*/ 8827229 w 11989919"/>
              <a:gd name="connsiteY5013" fmla="*/ 2788383 h 6634795"/>
              <a:gd name="connsiteX5014" fmla="*/ 8863805 w 11989919"/>
              <a:gd name="connsiteY5014" fmla="*/ 2751807 h 6634795"/>
              <a:gd name="connsiteX5015" fmla="*/ 8643124 w 11989919"/>
              <a:gd name="connsiteY5015" fmla="*/ 2751804 h 6634795"/>
              <a:gd name="connsiteX5016" fmla="*/ 8679700 w 11989919"/>
              <a:gd name="connsiteY5016" fmla="*/ 2788380 h 6634795"/>
              <a:gd name="connsiteX5017" fmla="*/ 8643124 w 11989919"/>
              <a:gd name="connsiteY5017" fmla="*/ 2824971 h 6634795"/>
              <a:gd name="connsiteX5018" fmla="*/ 8606548 w 11989919"/>
              <a:gd name="connsiteY5018" fmla="*/ 2788380 h 6634795"/>
              <a:gd name="connsiteX5019" fmla="*/ 8643124 w 11989919"/>
              <a:gd name="connsiteY5019" fmla="*/ 2751804 h 6634795"/>
              <a:gd name="connsiteX5020" fmla="*/ 8422443 w 11989919"/>
              <a:gd name="connsiteY5020" fmla="*/ 2751801 h 6634795"/>
              <a:gd name="connsiteX5021" fmla="*/ 8459019 w 11989919"/>
              <a:gd name="connsiteY5021" fmla="*/ 2788376 h 6634795"/>
              <a:gd name="connsiteX5022" fmla="*/ 8422443 w 11989919"/>
              <a:gd name="connsiteY5022" fmla="*/ 2824967 h 6634795"/>
              <a:gd name="connsiteX5023" fmla="*/ 8385867 w 11989919"/>
              <a:gd name="connsiteY5023" fmla="*/ 2788376 h 6634795"/>
              <a:gd name="connsiteX5024" fmla="*/ 8422443 w 11989919"/>
              <a:gd name="connsiteY5024" fmla="*/ 2751801 h 6634795"/>
              <a:gd name="connsiteX5025" fmla="*/ 8201762 w 11989919"/>
              <a:gd name="connsiteY5025" fmla="*/ 2751797 h 6634795"/>
              <a:gd name="connsiteX5026" fmla="*/ 8238338 w 11989919"/>
              <a:gd name="connsiteY5026" fmla="*/ 2788372 h 6634795"/>
              <a:gd name="connsiteX5027" fmla="*/ 8201762 w 11989919"/>
              <a:gd name="connsiteY5027" fmla="*/ 2824963 h 6634795"/>
              <a:gd name="connsiteX5028" fmla="*/ 8165186 w 11989919"/>
              <a:gd name="connsiteY5028" fmla="*/ 2788372 h 6634795"/>
              <a:gd name="connsiteX5029" fmla="*/ 8201762 w 11989919"/>
              <a:gd name="connsiteY5029" fmla="*/ 2751797 h 6634795"/>
              <a:gd name="connsiteX5030" fmla="*/ 7981081 w 11989919"/>
              <a:gd name="connsiteY5030" fmla="*/ 2751793 h 6634795"/>
              <a:gd name="connsiteX5031" fmla="*/ 8017657 w 11989919"/>
              <a:gd name="connsiteY5031" fmla="*/ 2788369 h 6634795"/>
              <a:gd name="connsiteX5032" fmla="*/ 7981081 w 11989919"/>
              <a:gd name="connsiteY5032" fmla="*/ 2824958 h 6634795"/>
              <a:gd name="connsiteX5033" fmla="*/ 7944505 w 11989919"/>
              <a:gd name="connsiteY5033" fmla="*/ 2788369 h 6634795"/>
              <a:gd name="connsiteX5034" fmla="*/ 7981081 w 11989919"/>
              <a:gd name="connsiteY5034" fmla="*/ 2751793 h 6634795"/>
              <a:gd name="connsiteX5035" fmla="*/ 7760400 w 11989919"/>
              <a:gd name="connsiteY5035" fmla="*/ 2751789 h 6634795"/>
              <a:gd name="connsiteX5036" fmla="*/ 7796976 w 11989919"/>
              <a:gd name="connsiteY5036" fmla="*/ 2788366 h 6634795"/>
              <a:gd name="connsiteX5037" fmla="*/ 7760400 w 11989919"/>
              <a:gd name="connsiteY5037" fmla="*/ 2824954 h 6634795"/>
              <a:gd name="connsiteX5038" fmla="*/ 7723824 w 11989919"/>
              <a:gd name="connsiteY5038" fmla="*/ 2788366 h 6634795"/>
              <a:gd name="connsiteX5039" fmla="*/ 7760400 w 11989919"/>
              <a:gd name="connsiteY5039" fmla="*/ 2751789 h 6634795"/>
              <a:gd name="connsiteX5040" fmla="*/ 7539719 w 11989919"/>
              <a:gd name="connsiteY5040" fmla="*/ 2751786 h 6634795"/>
              <a:gd name="connsiteX5041" fmla="*/ 7576295 w 11989919"/>
              <a:gd name="connsiteY5041" fmla="*/ 2788362 h 6634795"/>
              <a:gd name="connsiteX5042" fmla="*/ 7539719 w 11989919"/>
              <a:gd name="connsiteY5042" fmla="*/ 2824950 h 6634795"/>
              <a:gd name="connsiteX5043" fmla="*/ 7503143 w 11989919"/>
              <a:gd name="connsiteY5043" fmla="*/ 2788362 h 6634795"/>
              <a:gd name="connsiteX5044" fmla="*/ 7539719 w 11989919"/>
              <a:gd name="connsiteY5044" fmla="*/ 2751786 h 6634795"/>
              <a:gd name="connsiteX5045" fmla="*/ 7319038 w 11989919"/>
              <a:gd name="connsiteY5045" fmla="*/ 2751783 h 6634795"/>
              <a:gd name="connsiteX5046" fmla="*/ 7355614 w 11989919"/>
              <a:gd name="connsiteY5046" fmla="*/ 2788358 h 6634795"/>
              <a:gd name="connsiteX5047" fmla="*/ 7319038 w 11989919"/>
              <a:gd name="connsiteY5047" fmla="*/ 2824946 h 6634795"/>
              <a:gd name="connsiteX5048" fmla="*/ 7282462 w 11989919"/>
              <a:gd name="connsiteY5048" fmla="*/ 2788358 h 6634795"/>
              <a:gd name="connsiteX5049" fmla="*/ 7319038 w 11989919"/>
              <a:gd name="connsiteY5049" fmla="*/ 2751783 h 6634795"/>
              <a:gd name="connsiteX5050" fmla="*/ 7098357 w 11989919"/>
              <a:gd name="connsiteY5050" fmla="*/ 2751780 h 6634795"/>
              <a:gd name="connsiteX5051" fmla="*/ 7134933 w 11989919"/>
              <a:gd name="connsiteY5051" fmla="*/ 2788354 h 6634795"/>
              <a:gd name="connsiteX5052" fmla="*/ 7098357 w 11989919"/>
              <a:gd name="connsiteY5052" fmla="*/ 2824942 h 6634795"/>
              <a:gd name="connsiteX5053" fmla="*/ 7061781 w 11989919"/>
              <a:gd name="connsiteY5053" fmla="*/ 2788354 h 6634795"/>
              <a:gd name="connsiteX5054" fmla="*/ 7098357 w 11989919"/>
              <a:gd name="connsiteY5054" fmla="*/ 2751780 h 6634795"/>
              <a:gd name="connsiteX5055" fmla="*/ 6877676 w 11989919"/>
              <a:gd name="connsiteY5055" fmla="*/ 2751775 h 6634795"/>
              <a:gd name="connsiteX5056" fmla="*/ 6914252 w 11989919"/>
              <a:gd name="connsiteY5056" fmla="*/ 2788351 h 6634795"/>
              <a:gd name="connsiteX5057" fmla="*/ 6877676 w 11989919"/>
              <a:gd name="connsiteY5057" fmla="*/ 2824938 h 6634795"/>
              <a:gd name="connsiteX5058" fmla="*/ 6841100 w 11989919"/>
              <a:gd name="connsiteY5058" fmla="*/ 2788351 h 6634795"/>
              <a:gd name="connsiteX5059" fmla="*/ 6877676 w 11989919"/>
              <a:gd name="connsiteY5059" fmla="*/ 2751775 h 6634795"/>
              <a:gd name="connsiteX5060" fmla="*/ 6656995 w 11989919"/>
              <a:gd name="connsiteY5060" fmla="*/ 2751772 h 6634795"/>
              <a:gd name="connsiteX5061" fmla="*/ 6693571 w 11989919"/>
              <a:gd name="connsiteY5061" fmla="*/ 2788347 h 6634795"/>
              <a:gd name="connsiteX5062" fmla="*/ 6656995 w 11989919"/>
              <a:gd name="connsiteY5062" fmla="*/ 2824935 h 6634795"/>
              <a:gd name="connsiteX5063" fmla="*/ 6620419 w 11989919"/>
              <a:gd name="connsiteY5063" fmla="*/ 2788347 h 6634795"/>
              <a:gd name="connsiteX5064" fmla="*/ 6656995 w 11989919"/>
              <a:gd name="connsiteY5064" fmla="*/ 2751772 h 6634795"/>
              <a:gd name="connsiteX5065" fmla="*/ 6436314 w 11989919"/>
              <a:gd name="connsiteY5065" fmla="*/ 2751768 h 6634795"/>
              <a:gd name="connsiteX5066" fmla="*/ 6472890 w 11989919"/>
              <a:gd name="connsiteY5066" fmla="*/ 2788344 h 6634795"/>
              <a:gd name="connsiteX5067" fmla="*/ 6436314 w 11989919"/>
              <a:gd name="connsiteY5067" fmla="*/ 2824932 h 6634795"/>
              <a:gd name="connsiteX5068" fmla="*/ 6399738 w 11989919"/>
              <a:gd name="connsiteY5068" fmla="*/ 2788344 h 6634795"/>
              <a:gd name="connsiteX5069" fmla="*/ 6436314 w 11989919"/>
              <a:gd name="connsiteY5069" fmla="*/ 2751768 h 6634795"/>
              <a:gd name="connsiteX5070" fmla="*/ 6215633 w 11989919"/>
              <a:gd name="connsiteY5070" fmla="*/ 2751766 h 6634795"/>
              <a:gd name="connsiteX5071" fmla="*/ 6252209 w 11989919"/>
              <a:gd name="connsiteY5071" fmla="*/ 2788341 h 6634795"/>
              <a:gd name="connsiteX5072" fmla="*/ 6215633 w 11989919"/>
              <a:gd name="connsiteY5072" fmla="*/ 2824928 h 6634795"/>
              <a:gd name="connsiteX5073" fmla="*/ 6179057 w 11989919"/>
              <a:gd name="connsiteY5073" fmla="*/ 2788341 h 6634795"/>
              <a:gd name="connsiteX5074" fmla="*/ 6215633 w 11989919"/>
              <a:gd name="connsiteY5074" fmla="*/ 2751766 h 6634795"/>
              <a:gd name="connsiteX5075" fmla="*/ 5994952 w 11989919"/>
              <a:gd name="connsiteY5075" fmla="*/ 2751762 h 6634795"/>
              <a:gd name="connsiteX5076" fmla="*/ 6031528 w 11989919"/>
              <a:gd name="connsiteY5076" fmla="*/ 2788336 h 6634795"/>
              <a:gd name="connsiteX5077" fmla="*/ 5994952 w 11989919"/>
              <a:gd name="connsiteY5077" fmla="*/ 2824923 h 6634795"/>
              <a:gd name="connsiteX5078" fmla="*/ 5958376 w 11989919"/>
              <a:gd name="connsiteY5078" fmla="*/ 2788336 h 6634795"/>
              <a:gd name="connsiteX5079" fmla="*/ 5994952 w 11989919"/>
              <a:gd name="connsiteY5079" fmla="*/ 2751762 h 6634795"/>
              <a:gd name="connsiteX5080" fmla="*/ 5774272 w 11989919"/>
              <a:gd name="connsiteY5080" fmla="*/ 2751758 h 6634795"/>
              <a:gd name="connsiteX5081" fmla="*/ 5810848 w 11989919"/>
              <a:gd name="connsiteY5081" fmla="*/ 2788333 h 6634795"/>
              <a:gd name="connsiteX5082" fmla="*/ 5774272 w 11989919"/>
              <a:gd name="connsiteY5082" fmla="*/ 2824919 h 6634795"/>
              <a:gd name="connsiteX5083" fmla="*/ 5737697 w 11989919"/>
              <a:gd name="connsiteY5083" fmla="*/ 2788333 h 6634795"/>
              <a:gd name="connsiteX5084" fmla="*/ 5774272 w 11989919"/>
              <a:gd name="connsiteY5084" fmla="*/ 2751758 h 6634795"/>
              <a:gd name="connsiteX5085" fmla="*/ 5553593 w 11989919"/>
              <a:gd name="connsiteY5085" fmla="*/ 2751754 h 6634795"/>
              <a:gd name="connsiteX5086" fmla="*/ 5590169 w 11989919"/>
              <a:gd name="connsiteY5086" fmla="*/ 2788329 h 6634795"/>
              <a:gd name="connsiteX5087" fmla="*/ 5553593 w 11989919"/>
              <a:gd name="connsiteY5087" fmla="*/ 2824915 h 6634795"/>
              <a:gd name="connsiteX5088" fmla="*/ 5517018 w 11989919"/>
              <a:gd name="connsiteY5088" fmla="*/ 2788329 h 6634795"/>
              <a:gd name="connsiteX5089" fmla="*/ 5553593 w 11989919"/>
              <a:gd name="connsiteY5089" fmla="*/ 2751754 h 6634795"/>
              <a:gd name="connsiteX5090" fmla="*/ 5332913 w 11989919"/>
              <a:gd name="connsiteY5090" fmla="*/ 2751750 h 6634795"/>
              <a:gd name="connsiteX5091" fmla="*/ 5369490 w 11989919"/>
              <a:gd name="connsiteY5091" fmla="*/ 2788326 h 6634795"/>
              <a:gd name="connsiteX5092" fmla="*/ 5332913 w 11989919"/>
              <a:gd name="connsiteY5092" fmla="*/ 2824911 h 6634795"/>
              <a:gd name="connsiteX5093" fmla="*/ 5296337 w 11989919"/>
              <a:gd name="connsiteY5093" fmla="*/ 2788326 h 6634795"/>
              <a:gd name="connsiteX5094" fmla="*/ 5332913 w 11989919"/>
              <a:gd name="connsiteY5094" fmla="*/ 2751750 h 6634795"/>
              <a:gd name="connsiteX5095" fmla="*/ 5112230 w 11989919"/>
              <a:gd name="connsiteY5095" fmla="*/ 2751746 h 6634795"/>
              <a:gd name="connsiteX5096" fmla="*/ 5148807 w 11989919"/>
              <a:gd name="connsiteY5096" fmla="*/ 2788322 h 6634795"/>
              <a:gd name="connsiteX5097" fmla="*/ 5112230 w 11989919"/>
              <a:gd name="connsiteY5097" fmla="*/ 2824906 h 6634795"/>
              <a:gd name="connsiteX5098" fmla="*/ 5075655 w 11989919"/>
              <a:gd name="connsiteY5098" fmla="*/ 2788322 h 6634795"/>
              <a:gd name="connsiteX5099" fmla="*/ 5112230 w 11989919"/>
              <a:gd name="connsiteY5099" fmla="*/ 2751746 h 6634795"/>
              <a:gd name="connsiteX5100" fmla="*/ 4891552 w 11989919"/>
              <a:gd name="connsiteY5100" fmla="*/ 2751744 h 6634795"/>
              <a:gd name="connsiteX5101" fmla="*/ 4928127 w 11989919"/>
              <a:gd name="connsiteY5101" fmla="*/ 2788319 h 6634795"/>
              <a:gd name="connsiteX5102" fmla="*/ 4891552 w 11989919"/>
              <a:gd name="connsiteY5102" fmla="*/ 2824903 h 6634795"/>
              <a:gd name="connsiteX5103" fmla="*/ 4854975 w 11989919"/>
              <a:gd name="connsiteY5103" fmla="*/ 2788319 h 6634795"/>
              <a:gd name="connsiteX5104" fmla="*/ 4891552 w 11989919"/>
              <a:gd name="connsiteY5104" fmla="*/ 2751744 h 6634795"/>
              <a:gd name="connsiteX5105" fmla="*/ 4670871 w 11989919"/>
              <a:gd name="connsiteY5105" fmla="*/ 2751740 h 6634795"/>
              <a:gd name="connsiteX5106" fmla="*/ 4707447 w 11989919"/>
              <a:gd name="connsiteY5106" fmla="*/ 2788315 h 6634795"/>
              <a:gd name="connsiteX5107" fmla="*/ 4670871 w 11989919"/>
              <a:gd name="connsiteY5107" fmla="*/ 2824899 h 6634795"/>
              <a:gd name="connsiteX5108" fmla="*/ 4634295 w 11989919"/>
              <a:gd name="connsiteY5108" fmla="*/ 2788315 h 6634795"/>
              <a:gd name="connsiteX5109" fmla="*/ 4670871 w 11989919"/>
              <a:gd name="connsiteY5109" fmla="*/ 2751740 h 6634795"/>
              <a:gd name="connsiteX5110" fmla="*/ 4450188 w 11989919"/>
              <a:gd name="connsiteY5110" fmla="*/ 2751736 h 6634795"/>
              <a:gd name="connsiteX5111" fmla="*/ 4486764 w 11989919"/>
              <a:gd name="connsiteY5111" fmla="*/ 2788311 h 6634795"/>
              <a:gd name="connsiteX5112" fmla="*/ 4450188 w 11989919"/>
              <a:gd name="connsiteY5112" fmla="*/ 2824896 h 6634795"/>
              <a:gd name="connsiteX5113" fmla="*/ 4413613 w 11989919"/>
              <a:gd name="connsiteY5113" fmla="*/ 2788311 h 6634795"/>
              <a:gd name="connsiteX5114" fmla="*/ 4450188 w 11989919"/>
              <a:gd name="connsiteY5114" fmla="*/ 2751736 h 6634795"/>
              <a:gd name="connsiteX5115" fmla="*/ 4229507 w 11989919"/>
              <a:gd name="connsiteY5115" fmla="*/ 2751732 h 6634795"/>
              <a:gd name="connsiteX5116" fmla="*/ 4266084 w 11989919"/>
              <a:gd name="connsiteY5116" fmla="*/ 2788308 h 6634795"/>
              <a:gd name="connsiteX5117" fmla="*/ 4229507 w 11989919"/>
              <a:gd name="connsiteY5117" fmla="*/ 2824893 h 6634795"/>
              <a:gd name="connsiteX5118" fmla="*/ 4192931 w 11989919"/>
              <a:gd name="connsiteY5118" fmla="*/ 2788308 h 6634795"/>
              <a:gd name="connsiteX5119" fmla="*/ 4229507 w 11989919"/>
              <a:gd name="connsiteY5119" fmla="*/ 2751732 h 6634795"/>
              <a:gd name="connsiteX5120" fmla="*/ 4008847 w 11989919"/>
              <a:gd name="connsiteY5120" fmla="*/ 2751729 h 6634795"/>
              <a:gd name="connsiteX5121" fmla="*/ 4045426 w 11989919"/>
              <a:gd name="connsiteY5121" fmla="*/ 2788305 h 6634795"/>
              <a:gd name="connsiteX5122" fmla="*/ 4008847 w 11989919"/>
              <a:gd name="connsiteY5122" fmla="*/ 2824888 h 6634795"/>
              <a:gd name="connsiteX5123" fmla="*/ 3972267 w 11989919"/>
              <a:gd name="connsiteY5123" fmla="*/ 2788305 h 6634795"/>
              <a:gd name="connsiteX5124" fmla="*/ 4008847 w 11989919"/>
              <a:gd name="connsiteY5124" fmla="*/ 2751729 h 6634795"/>
              <a:gd name="connsiteX5125" fmla="*/ 3788165 w 11989919"/>
              <a:gd name="connsiteY5125" fmla="*/ 2751726 h 6634795"/>
              <a:gd name="connsiteX5126" fmla="*/ 3824738 w 11989919"/>
              <a:gd name="connsiteY5126" fmla="*/ 2788301 h 6634795"/>
              <a:gd name="connsiteX5127" fmla="*/ 3788165 w 11989919"/>
              <a:gd name="connsiteY5127" fmla="*/ 2824884 h 6634795"/>
              <a:gd name="connsiteX5128" fmla="*/ 3751588 w 11989919"/>
              <a:gd name="connsiteY5128" fmla="*/ 2788301 h 6634795"/>
              <a:gd name="connsiteX5129" fmla="*/ 3788165 w 11989919"/>
              <a:gd name="connsiteY5129" fmla="*/ 2751726 h 6634795"/>
              <a:gd name="connsiteX5130" fmla="*/ 3567479 w 11989919"/>
              <a:gd name="connsiteY5130" fmla="*/ 2751723 h 6634795"/>
              <a:gd name="connsiteX5131" fmla="*/ 3604051 w 11989919"/>
              <a:gd name="connsiteY5131" fmla="*/ 2788297 h 6634795"/>
              <a:gd name="connsiteX5132" fmla="*/ 3567479 w 11989919"/>
              <a:gd name="connsiteY5132" fmla="*/ 2824880 h 6634795"/>
              <a:gd name="connsiteX5133" fmla="*/ 3530908 w 11989919"/>
              <a:gd name="connsiteY5133" fmla="*/ 2788297 h 6634795"/>
              <a:gd name="connsiteX5134" fmla="*/ 3567479 w 11989919"/>
              <a:gd name="connsiteY5134" fmla="*/ 2751723 h 6634795"/>
              <a:gd name="connsiteX5135" fmla="*/ 3346801 w 11989919"/>
              <a:gd name="connsiteY5135" fmla="*/ 2751719 h 6634795"/>
              <a:gd name="connsiteX5136" fmla="*/ 3383375 w 11989919"/>
              <a:gd name="connsiteY5136" fmla="*/ 2788293 h 6634795"/>
              <a:gd name="connsiteX5137" fmla="*/ 3346801 w 11989919"/>
              <a:gd name="connsiteY5137" fmla="*/ 2824876 h 6634795"/>
              <a:gd name="connsiteX5138" fmla="*/ 3310228 w 11989919"/>
              <a:gd name="connsiteY5138" fmla="*/ 2788293 h 6634795"/>
              <a:gd name="connsiteX5139" fmla="*/ 3346801 w 11989919"/>
              <a:gd name="connsiteY5139" fmla="*/ 2751719 h 6634795"/>
              <a:gd name="connsiteX5140" fmla="*/ 3126126 w 11989919"/>
              <a:gd name="connsiteY5140" fmla="*/ 2751714 h 6634795"/>
              <a:gd name="connsiteX5141" fmla="*/ 3162696 w 11989919"/>
              <a:gd name="connsiteY5141" fmla="*/ 2788290 h 6634795"/>
              <a:gd name="connsiteX5142" fmla="*/ 3126126 w 11989919"/>
              <a:gd name="connsiteY5142" fmla="*/ 2824871 h 6634795"/>
              <a:gd name="connsiteX5143" fmla="*/ 3089541 w 11989919"/>
              <a:gd name="connsiteY5143" fmla="*/ 2788290 h 6634795"/>
              <a:gd name="connsiteX5144" fmla="*/ 3126126 w 11989919"/>
              <a:gd name="connsiteY5144" fmla="*/ 2751714 h 6634795"/>
              <a:gd name="connsiteX5145" fmla="*/ 2905436 w 11989919"/>
              <a:gd name="connsiteY5145" fmla="*/ 2751711 h 6634795"/>
              <a:gd name="connsiteX5146" fmla="*/ 2942013 w 11989919"/>
              <a:gd name="connsiteY5146" fmla="*/ 2788286 h 6634795"/>
              <a:gd name="connsiteX5147" fmla="*/ 2905436 w 11989919"/>
              <a:gd name="connsiteY5147" fmla="*/ 2824867 h 6634795"/>
              <a:gd name="connsiteX5148" fmla="*/ 2868866 w 11989919"/>
              <a:gd name="connsiteY5148" fmla="*/ 2788286 h 6634795"/>
              <a:gd name="connsiteX5149" fmla="*/ 2905436 w 11989919"/>
              <a:gd name="connsiteY5149" fmla="*/ 2751711 h 6634795"/>
              <a:gd name="connsiteX5150" fmla="*/ 2684758 w 11989919"/>
              <a:gd name="connsiteY5150" fmla="*/ 2751707 h 6634795"/>
              <a:gd name="connsiteX5151" fmla="*/ 2721329 w 11989919"/>
              <a:gd name="connsiteY5151" fmla="*/ 2788283 h 6634795"/>
              <a:gd name="connsiteX5152" fmla="*/ 2684758 w 11989919"/>
              <a:gd name="connsiteY5152" fmla="*/ 2824863 h 6634795"/>
              <a:gd name="connsiteX5153" fmla="*/ 2648177 w 11989919"/>
              <a:gd name="connsiteY5153" fmla="*/ 2788283 h 6634795"/>
              <a:gd name="connsiteX5154" fmla="*/ 2684758 w 11989919"/>
              <a:gd name="connsiteY5154" fmla="*/ 2751707 h 6634795"/>
              <a:gd name="connsiteX5155" fmla="*/ 2464071 w 11989919"/>
              <a:gd name="connsiteY5155" fmla="*/ 2751705 h 6634795"/>
              <a:gd name="connsiteX5156" fmla="*/ 2500650 w 11989919"/>
              <a:gd name="connsiteY5156" fmla="*/ 2788280 h 6634795"/>
              <a:gd name="connsiteX5157" fmla="*/ 2464071 w 11989919"/>
              <a:gd name="connsiteY5157" fmla="*/ 2824860 h 6634795"/>
              <a:gd name="connsiteX5158" fmla="*/ 2427500 w 11989919"/>
              <a:gd name="connsiteY5158" fmla="*/ 2788280 h 6634795"/>
              <a:gd name="connsiteX5159" fmla="*/ 2464071 w 11989919"/>
              <a:gd name="connsiteY5159" fmla="*/ 2751705 h 6634795"/>
              <a:gd name="connsiteX5160" fmla="*/ 2243393 w 11989919"/>
              <a:gd name="connsiteY5160" fmla="*/ 2751701 h 6634795"/>
              <a:gd name="connsiteX5161" fmla="*/ 2279972 w 11989919"/>
              <a:gd name="connsiteY5161" fmla="*/ 2788276 h 6634795"/>
              <a:gd name="connsiteX5162" fmla="*/ 2243393 w 11989919"/>
              <a:gd name="connsiteY5162" fmla="*/ 2824857 h 6634795"/>
              <a:gd name="connsiteX5163" fmla="*/ 2206817 w 11989919"/>
              <a:gd name="connsiteY5163" fmla="*/ 2788276 h 6634795"/>
              <a:gd name="connsiteX5164" fmla="*/ 2243393 w 11989919"/>
              <a:gd name="connsiteY5164" fmla="*/ 2751701 h 6634795"/>
              <a:gd name="connsiteX5165" fmla="*/ 2022713 w 11989919"/>
              <a:gd name="connsiteY5165" fmla="*/ 2751697 h 6634795"/>
              <a:gd name="connsiteX5166" fmla="*/ 2059288 w 11989919"/>
              <a:gd name="connsiteY5166" fmla="*/ 2788272 h 6634795"/>
              <a:gd name="connsiteX5167" fmla="*/ 2022713 w 11989919"/>
              <a:gd name="connsiteY5167" fmla="*/ 2824853 h 6634795"/>
              <a:gd name="connsiteX5168" fmla="*/ 1986178 w 11989919"/>
              <a:gd name="connsiteY5168" fmla="*/ 2788272 h 6634795"/>
              <a:gd name="connsiteX5169" fmla="*/ 2022713 w 11989919"/>
              <a:gd name="connsiteY5169" fmla="*/ 2751697 h 6634795"/>
              <a:gd name="connsiteX5170" fmla="*/ 1802068 w 11989919"/>
              <a:gd name="connsiteY5170" fmla="*/ 2751693 h 6634795"/>
              <a:gd name="connsiteX5171" fmla="*/ 1838644 w 11989919"/>
              <a:gd name="connsiteY5171" fmla="*/ 2788269 h 6634795"/>
              <a:gd name="connsiteX5172" fmla="*/ 1802068 w 11989919"/>
              <a:gd name="connsiteY5172" fmla="*/ 2824849 h 6634795"/>
              <a:gd name="connsiteX5173" fmla="*/ 1765492 w 11989919"/>
              <a:gd name="connsiteY5173" fmla="*/ 2788269 h 6634795"/>
              <a:gd name="connsiteX5174" fmla="*/ 1802068 w 11989919"/>
              <a:gd name="connsiteY5174" fmla="*/ 2751693 h 6634795"/>
              <a:gd name="connsiteX5175" fmla="*/ 1581382 w 11989919"/>
              <a:gd name="connsiteY5175" fmla="*/ 2751689 h 6634795"/>
              <a:gd name="connsiteX5176" fmla="*/ 1617958 w 11989919"/>
              <a:gd name="connsiteY5176" fmla="*/ 2788266 h 6634795"/>
              <a:gd name="connsiteX5177" fmla="*/ 1581382 w 11989919"/>
              <a:gd name="connsiteY5177" fmla="*/ 2824845 h 6634795"/>
              <a:gd name="connsiteX5178" fmla="*/ 1544806 w 11989919"/>
              <a:gd name="connsiteY5178" fmla="*/ 2788266 h 6634795"/>
              <a:gd name="connsiteX5179" fmla="*/ 1581382 w 11989919"/>
              <a:gd name="connsiteY5179" fmla="*/ 2751689 h 6634795"/>
              <a:gd name="connsiteX5180" fmla="*/ 1360697 w 11989919"/>
              <a:gd name="connsiteY5180" fmla="*/ 2751686 h 6634795"/>
              <a:gd name="connsiteX5181" fmla="*/ 1397273 w 11989919"/>
              <a:gd name="connsiteY5181" fmla="*/ 2788262 h 6634795"/>
              <a:gd name="connsiteX5182" fmla="*/ 1360697 w 11989919"/>
              <a:gd name="connsiteY5182" fmla="*/ 2824841 h 6634795"/>
              <a:gd name="connsiteX5183" fmla="*/ 1324121 w 11989919"/>
              <a:gd name="connsiteY5183" fmla="*/ 2788262 h 6634795"/>
              <a:gd name="connsiteX5184" fmla="*/ 1360697 w 11989919"/>
              <a:gd name="connsiteY5184" fmla="*/ 2751686 h 6634795"/>
              <a:gd name="connsiteX5185" fmla="*/ 1140011 w 11989919"/>
              <a:gd name="connsiteY5185" fmla="*/ 2751683 h 6634795"/>
              <a:gd name="connsiteX5186" fmla="*/ 1176587 w 11989919"/>
              <a:gd name="connsiteY5186" fmla="*/ 2788258 h 6634795"/>
              <a:gd name="connsiteX5187" fmla="*/ 1140011 w 11989919"/>
              <a:gd name="connsiteY5187" fmla="*/ 2824836 h 6634795"/>
              <a:gd name="connsiteX5188" fmla="*/ 1103435 w 11989919"/>
              <a:gd name="connsiteY5188" fmla="*/ 2788258 h 6634795"/>
              <a:gd name="connsiteX5189" fmla="*/ 1140011 w 11989919"/>
              <a:gd name="connsiteY5189" fmla="*/ 2751683 h 6634795"/>
              <a:gd name="connsiteX5190" fmla="*/ 919325 w 11989919"/>
              <a:gd name="connsiteY5190" fmla="*/ 2751679 h 6634795"/>
              <a:gd name="connsiteX5191" fmla="*/ 955901 w 11989919"/>
              <a:gd name="connsiteY5191" fmla="*/ 2788254 h 6634795"/>
              <a:gd name="connsiteX5192" fmla="*/ 919325 w 11989919"/>
              <a:gd name="connsiteY5192" fmla="*/ 2824832 h 6634795"/>
              <a:gd name="connsiteX5193" fmla="*/ 882749 w 11989919"/>
              <a:gd name="connsiteY5193" fmla="*/ 2788254 h 6634795"/>
              <a:gd name="connsiteX5194" fmla="*/ 919325 w 11989919"/>
              <a:gd name="connsiteY5194" fmla="*/ 2751679 h 6634795"/>
              <a:gd name="connsiteX5195" fmla="*/ 698638 w 11989919"/>
              <a:gd name="connsiteY5195" fmla="*/ 2751675 h 6634795"/>
              <a:gd name="connsiteX5196" fmla="*/ 735214 w 11989919"/>
              <a:gd name="connsiteY5196" fmla="*/ 2788250 h 6634795"/>
              <a:gd name="connsiteX5197" fmla="*/ 698638 w 11989919"/>
              <a:gd name="connsiteY5197" fmla="*/ 2824828 h 6634795"/>
              <a:gd name="connsiteX5198" fmla="*/ 662063 w 11989919"/>
              <a:gd name="connsiteY5198" fmla="*/ 2788250 h 6634795"/>
              <a:gd name="connsiteX5199" fmla="*/ 698638 w 11989919"/>
              <a:gd name="connsiteY5199" fmla="*/ 2751675 h 6634795"/>
              <a:gd name="connsiteX5200" fmla="*/ 477952 w 11989919"/>
              <a:gd name="connsiteY5200" fmla="*/ 2751671 h 6634795"/>
              <a:gd name="connsiteX5201" fmla="*/ 514528 w 11989919"/>
              <a:gd name="connsiteY5201" fmla="*/ 2788247 h 6634795"/>
              <a:gd name="connsiteX5202" fmla="*/ 477952 w 11989919"/>
              <a:gd name="connsiteY5202" fmla="*/ 2824824 h 6634795"/>
              <a:gd name="connsiteX5203" fmla="*/ 441376 w 11989919"/>
              <a:gd name="connsiteY5203" fmla="*/ 2788247 h 6634795"/>
              <a:gd name="connsiteX5204" fmla="*/ 477952 w 11989919"/>
              <a:gd name="connsiteY5204" fmla="*/ 2751671 h 6634795"/>
              <a:gd name="connsiteX5205" fmla="*/ 257266 w 11989919"/>
              <a:gd name="connsiteY5205" fmla="*/ 2751668 h 6634795"/>
              <a:gd name="connsiteX5206" fmla="*/ 293842 w 11989919"/>
              <a:gd name="connsiteY5206" fmla="*/ 2788244 h 6634795"/>
              <a:gd name="connsiteX5207" fmla="*/ 257266 w 11989919"/>
              <a:gd name="connsiteY5207" fmla="*/ 2824820 h 6634795"/>
              <a:gd name="connsiteX5208" fmla="*/ 220690 w 11989919"/>
              <a:gd name="connsiteY5208" fmla="*/ 2788244 h 6634795"/>
              <a:gd name="connsiteX5209" fmla="*/ 257266 w 11989919"/>
              <a:gd name="connsiteY5209" fmla="*/ 2751668 h 6634795"/>
              <a:gd name="connsiteX5210" fmla="*/ 36580 w 11989919"/>
              <a:gd name="connsiteY5210" fmla="*/ 2751665 h 6634795"/>
              <a:gd name="connsiteX5211" fmla="*/ 73155 w 11989919"/>
              <a:gd name="connsiteY5211" fmla="*/ 2788240 h 6634795"/>
              <a:gd name="connsiteX5212" fmla="*/ 36580 w 11989919"/>
              <a:gd name="connsiteY5212" fmla="*/ 2824816 h 6634795"/>
              <a:gd name="connsiteX5213" fmla="*/ 4 w 11989919"/>
              <a:gd name="connsiteY5213" fmla="*/ 2788240 h 6634795"/>
              <a:gd name="connsiteX5214" fmla="*/ 36580 w 11989919"/>
              <a:gd name="connsiteY5214" fmla="*/ 2751665 h 6634795"/>
              <a:gd name="connsiteX5215" fmla="*/ 11732658 w 11989919"/>
              <a:gd name="connsiteY5215" fmla="*/ 2751662 h 6634795"/>
              <a:gd name="connsiteX5216" fmla="*/ 11769234 w 11989919"/>
              <a:gd name="connsiteY5216" fmla="*/ 2788237 h 6634795"/>
              <a:gd name="connsiteX5217" fmla="*/ 11732658 w 11989919"/>
              <a:gd name="connsiteY5217" fmla="*/ 2824813 h 6634795"/>
              <a:gd name="connsiteX5218" fmla="*/ 11696082 w 11989919"/>
              <a:gd name="connsiteY5218" fmla="*/ 2788237 h 6634795"/>
              <a:gd name="connsiteX5219" fmla="*/ 11732658 w 11989919"/>
              <a:gd name="connsiteY5219" fmla="*/ 2751662 h 6634795"/>
              <a:gd name="connsiteX5220" fmla="*/ 11953343 w 11989919"/>
              <a:gd name="connsiteY5220" fmla="*/ 2751658 h 6634795"/>
              <a:gd name="connsiteX5221" fmla="*/ 11989919 w 11989919"/>
              <a:gd name="connsiteY5221" fmla="*/ 2788233 h 6634795"/>
              <a:gd name="connsiteX5222" fmla="*/ 11953343 w 11989919"/>
              <a:gd name="connsiteY5222" fmla="*/ 2824809 h 6634795"/>
              <a:gd name="connsiteX5223" fmla="*/ 11916767 w 11989919"/>
              <a:gd name="connsiteY5223" fmla="*/ 2788233 h 6634795"/>
              <a:gd name="connsiteX5224" fmla="*/ 11953343 w 11989919"/>
              <a:gd name="connsiteY5224" fmla="*/ 2751658 h 6634795"/>
              <a:gd name="connsiteX5225" fmla="*/ 11511977 w 11989919"/>
              <a:gd name="connsiteY5225" fmla="*/ 2540171 h 6634795"/>
              <a:gd name="connsiteX5226" fmla="*/ 11548553 w 11989919"/>
              <a:gd name="connsiteY5226" fmla="*/ 2576762 h 6634795"/>
              <a:gd name="connsiteX5227" fmla="*/ 11511977 w 11989919"/>
              <a:gd name="connsiteY5227" fmla="*/ 2613362 h 6634795"/>
              <a:gd name="connsiteX5228" fmla="*/ 11475401 w 11989919"/>
              <a:gd name="connsiteY5228" fmla="*/ 2576762 h 6634795"/>
              <a:gd name="connsiteX5229" fmla="*/ 11511977 w 11989919"/>
              <a:gd name="connsiteY5229" fmla="*/ 2540171 h 6634795"/>
              <a:gd name="connsiteX5230" fmla="*/ 11291296 w 11989919"/>
              <a:gd name="connsiteY5230" fmla="*/ 2540168 h 6634795"/>
              <a:gd name="connsiteX5231" fmla="*/ 11327872 w 11989919"/>
              <a:gd name="connsiteY5231" fmla="*/ 2576758 h 6634795"/>
              <a:gd name="connsiteX5232" fmla="*/ 11291296 w 11989919"/>
              <a:gd name="connsiteY5232" fmla="*/ 2613358 h 6634795"/>
              <a:gd name="connsiteX5233" fmla="*/ 11254720 w 11989919"/>
              <a:gd name="connsiteY5233" fmla="*/ 2576758 h 6634795"/>
              <a:gd name="connsiteX5234" fmla="*/ 11291296 w 11989919"/>
              <a:gd name="connsiteY5234" fmla="*/ 2540168 h 6634795"/>
              <a:gd name="connsiteX5235" fmla="*/ 11070615 w 11989919"/>
              <a:gd name="connsiteY5235" fmla="*/ 2540165 h 6634795"/>
              <a:gd name="connsiteX5236" fmla="*/ 11107191 w 11989919"/>
              <a:gd name="connsiteY5236" fmla="*/ 2576754 h 6634795"/>
              <a:gd name="connsiteX5237" fmla="*/ 11070615 w 11989919"/>
              <a:gd name="connsiteY5237" fmla="*/ 2613353 h 6634795"/>
              <a:gd name="connsiteX5238" fmla="*/ 11034039 w 11989919"/>
              <a:gd name="connsiteY5238" fmla="*/ 2576754 h 6634795"/>
              <a:gd name="connsiteX5239" fmla="*/ 11070615 w 11989919"/>
              <a:gd name="connsiteY5239" fmla="*/ 2540165 h 6634795"/>
              <a:gd name="connsiteX5240" fmla="*/ 10849934 w 11989919"/>
              <a:gd name="connsiteY5240" fmla="*/ 2540161 h 6634795"/>
              <a:gd name="connsiteX5241" fmla="*/ 10886510 w 11989919"/>
              <a:gd name="connsiteY5241" fmla="*/ 2576750 h 6634795"/>
              <a:gd name="connsiteX5242" fmla="*/ 10849934 w 11989919"/>
              <a:gd name="connsiteY5242" fmla="*/ 2613349 h 6634795"/>
              <a:gd name="connsiteX5243" fmla="*/ 10813358 w 11989919"/>
              <a:gd name="connsiteY5243" fmla="*/ 2576750 h 6634795"/>
              <a:gd name="connsiteX5244" fmla="*/ 10849934 w 11989919"/>
              <a:gd name="connsiteY5244" fmla="*/ 2540161 h 6634795"/>
              <a:gd name="connsiteX5245" fmla="*/ 10629253 w 11989919"/>
              <a:gd name="connsiteY5245" fmla="*/ 2540158 h 6634795"/>
              <a:gd name="connsiteX5246" fmla="*/ 10665829 w 11989919"/>
              <a:gd name="connsiteY5246" fmla="*/ 2576747 h 6634795"/>
              <a:gd name="connsiteX5247" fmla="*/ 10629253 w 11989919"/>
              <a:gd name="connsiteY5247" fmla="*/ 2613345 h 6634795"/>
              <a:gd name="connsiteX5248" fmla="*/ 10592677 w 11989919"/>
              <a:gd name="connsiteY5248" fmla="*/ 2576747 h 6634795"/>
              <a:gd name="connsiteX5249" fmla="*/ 10629253 w 11989919"/>
              <a:gd name="connsiteY5249" fmla="*/ 2540158 h 6634795"/>
              <a:gd name="connsiteX5250" fmla="*/ 10408572 w 11989919"/>
              <a:gd name="connsiteY5250" fmla="*/ 2540154 h 6634795"/>
              <a:gd name="connsiteX5251" fmla="*/ 10445148 w 11989919"/>
              <a:gd name="connsiteY5251" fmla="*/ 2576743 h 6634795"/>
              <a:gd name="connsiteX5252" fmla="*/ 10408572 w 11989919"/>
              <a:gd name="connsiteY5252" fmla="*/ 2613341 h 6634795"/>
              <a:gd name="connsiteX5253" fmla="*/ 10371996 w 11989919"/>
              <a:gd name="connsiteY5253" fmla="*/ 2576743 h 6634795"/>
              <a:gd name="connsiteX5254" fmla="*/ 10408572 w 11989919"/>
              <a:gd name="connsiteY5254" fmla="*/ 2540154 h 6634795"/>
              <a:gd name="connsiteX5255" fmla="*/ 10187891 w 11989919"/>
              <a:gd name="connsiteY5255" fmla="*/ 2540152 h 6634795"/>
              <a:gd name="connsiteX5256" fmla="*/ 10224467 w 11989919"/>
              <a:gd name="connsiteY5256" fmla="*/ 2576740 h 6634795"/>
              <a:gd name="connsiteX5257" fmla="*/ 10187891 w 11989919"/>
              <a:gd name="connsiteY5257" fmla="*/ 2613336 h 6634795"/>
              <a:gd name="connsiteX5258" fmla="*/ 10151315 w 11989919"/>
              <a:gd name="connsiteY5258" fmla="*/ 2576740 h 6634795"/>
              <a:gd name="connsiteX5259" fmla="*/ 10187891 w 11989919"/>
              <a:gd name="connsiteY5259" fmla="*/ 2540152 h 6634795"/>
              <a:gd name="connsiteX5260" fmla="*/ 9967210 w 11989919"/>
              <a:gd name="connsiteY5260" fmla="*/ 2540148 h 6634795"/>
              <a:gd name="connsiteX5261" fmla="*/ 10003786 w 11989919"/>
              <a:gd name="connsiteY5261" fmla="*/ 2576736 h 6634795"/>
              <a:gd name="connsiteX5262" fmla="*/ 9967210 w 11989919"/>
              <a:gd name="connsiteY5262" fmla="*/ 2613332 h 6634795"/>
              <a:gd name="connsiteX5263" fmla="*/ 9930634 w 11989919"/>
              <a:gd name="connsiteY5263" fmla="*/ 2576736 h 6634795"/>
              <a:gd name="connsiteX5264" fmla="*/ 9967210 w 11989919"/>
              <a:gd name="connsiteY5264" fmla="*/ 2540148 h 6634795"/>
              <a:gd name="connsiteX5265" fmla="*/ 9746529 w 11989919"/>
              <a:gd name="connsiteY5265" fmla="*/ 2540144 h 6634795"/>
              <a:gd name="connsiteX5266" fmla="*/ 9783105 w 11989919"/>
              <a:gd name="connsiteY5266" fmla="*/ 2576732 h 6634795"/>
              <a:gd name="connsiteX5267" fmla="*/ 9746529 w 11989919"/>
              <a:gd name="connsiteY5267" fmla="*/ 2613328 h 6634795"/>
              <a:gd name="connsiteX5268" fmla="*/ 9709953 w 11989919"/>
              <a:gd name="connsiteY5268" fmla="*/ 2576732 h 6634795"/>
              <a:gd name="connsiteX5269" fmla="*/ 9746529 w 11989919"/>
              <a:gd name="connsiteY5269" fmla="*/ 2540144 h 6634795"/>
              <a:gd name="connsiteX5270" fmla="*/ 9525848 w 11989919"/>
              <a:gd name="connsiteY5270" fmla="*/ 2540141 h 6634795"/>
              <a:gd name="connsiteX5271" fmla="*/ 9562424 w 11989919"/>
              <a:gd name="connsiteY5271" fmla="*/ 2576729 h 6634795"/>
              <a:gd name="connsiteX5272" fmla="*/ 9525848 w 11989919"/>
              <a:gd name="connsiteY5272" fmla="*/ 2613324 h 6634795"/>
              <a:gd name="connsiteX5273" fmla="*/ 9489272 w 11989919"/>
              <a:gd name="connsiteY5273" fmla="*/ 2576729 h 6634795"/>
              <a:gd name="connsiteX5274" fmla="*/ 9525848 w 11989919"/>
              <a:gd name="connsiteY5274" fmla="*/ 2540141 h 6634795"/>
              <a:gd name="connsiteX5275" fmla="*/ 9305167 w 11989919"/>
              <a:gd name="connsiteY5275" fmla="*/ 2540138 h 6634795"/>
              <a:gd name="connsiteX5276" fmla="*/ 9341743 w 11989919"/>
              <a:gd name="connsiteY5276" fmla="*/ 2576726 h 6634795"/>
              <a:gd name="connsiteX5277" fmla="*/ 9305167 w 11989919"/>
              <a:gd name="connsiteY5277" fmla="*/ 2613320 h 6634795"/>
              <a:gd name="connsiteX5278" fmla="*/ 9268591 w 11989919"/>
              <a:gd name="connsiteY5278" fmla="*/ 2576726 h 6634795"/>
              <a:gd name="connsiteX5279" fmla="*/ 9305167 w 11989919"/>
              <a:gd name="connsiteY5279" fmla="*/ 2540138 h 6634795"/>
              <a:gd name="connsiteX5280" fmla="*/ 9084486 w 11989919"/>
              <a:gd name="connsiteY5280" fmla="*/ 2540135 h 6634795"/>
              <a:gd name="connsiteX5281" fmla="*/ 9121062 w 11989919"/>
              <a:gd name="connsiteY5281" fmla="*/ 2576722 h 6634795"/>
              <a:gd name="connsiteX5282" fmla="*/ 9084486 w 11989919"/>
              <a:gd name="connsiteY5282" fmla="*/ 2613316 h 6634795"/>
              <a:gd name="connsiteX5283" fmla="*/ 9047910 w 11989919"/>
              <a:gd name="connsiteY5283" fmla="*/ 2576722 h 6634795"/>
              <a:gd name="connsiteX5284" fmla="*/ 9084486 w 11989919"/>
              <a:gd name="connsiteY5284" fmla="*/ 2540135 h 6634795"/>
              <a:gd name="connsiteX5285" fmla="*/ 8863805 w 11989919"/>
              <a:gd name="connsiteY5285" fmla="*/ 2540131 h 6634795"/>
              <a:gd name="connsiteX5286" fmla="*/ 8900381 w 11989919"/>
              <a:gd name="connsiteY5286" fmla="*/ 2576719 h 6634795"/>
              <a:gd name="connsiteX5287" fmla="*/ 8863805 w 11989919"/>
              <a:gd name="connsiteY5287" fmla="*/ 2613313 h 6634795"/>
              <a:gd name="connsiteX5288" fmla="*/ 8827229 w 11989919"/>
              <a:gd name="connsiteY5288" fmla="*/ 2576719 h 6634795"/>
              <a:gd name="connsiteX5289" fmla="*/ 8863805 w 11989919"/>
              <a:gd name="connsiteY5289" fmla="*/ 2540131 h 6634795"/>
              <a:gd name="connsiteX5290" fmla="*/ 8643124 w 11989919"/>
              <a:gd name="connsiteY5290" fmla="*/ 2540127 h 6634795"/>
              <a:gd name="connsiteX5291" fmla="*/ 8679700 w 11989919"/>
              <a:gd name="connsiteY5291" fmla="*/ 2576715 h 6634795"/>
              <a:gd name="connsiteX5292" fmla="*/ 8643124 w 11989919"/>
              <a:gd name="connsiteY5292" fmla="*/ 2613309 h 6634795"/>
              <a:gd name="connsiteX5293" fmla="*/ 8606548 w 11989919"/>
              <a:gd name="connsiteY5293" fmla="*/ 2576715 h 6634795"/>
              <a:gd name="connsiteX5294" fmla="*/ 8643124 w 11989919"/>
              <a:gd name="connsiteY5294" fmla="*/ 2540127 h 6634795"/>
              <a:gd name="connsiteX5295" fmla="*/ 8422443 w 11989919"/>
              <a:gd name="connsiteY5295" fmla="*/ 2540124 h 6634795"/>
              <a:gd name="connsiteX5296" fmla="*/ 8459019 w 11989919"/>
              <a:gd name="connsiteY5296" fmla="*/ 2576711 h 6634795"/>
              <a:gd name="connsiteX5297" fmla="*/ 8422443 w 11989919"/>
              <a:gd name="connsiteY5297" fmla="*/ 2613305 h 6634795"/>
              <a:gd name="connsiteX5298" fmla="*/ 8385867 w 11989919"/>
              <a:gd name="connsiteY5298" fmla="*/ 2576711 h 6634795"/>
              <a:gd name="connsiteX5299" fmla="*/ 8422443 w 11989919"/>
              <a:gd name="connsiteY5299" fmla="*/ 2540124 h 6634795"/>
              <a:gd name="connsiteX5300" fmla="*/ 8201762 w 11989919"/>
              <a:gd name="connsiteY5300" fmla="*/ 2540121 h 6634795"/>
              <a:gd name="connsiteX5301" fmla="*/ 8238338 w 11989919"/>
              <a:gd name="connsiteY5301" fmla="*/ 2576708 h 6634795"/>
              <a:gd name="connsiteX5302" fmla="*/ 8201762 w 11989919"/>
              <a:gd name="connsiteY5302" fmla="*/ 2613301 h 6634795"/>
              <a:gd name="connsiteX5303" fmla="*/ 8165186 w 11989919"/>
              <a:gd name="connsiteY5303" fmla="*/ 2576708 h 6634795"/>
              <a:gd name="connsiteX5304" fmla="*/ 8201762 w 11989919"/>
              <a:gd name="connsiteY5304" fmla="*/ 2540121 h 6634795"/>
              <a:gd name="connsiteX5305" fmla="*/ 7981081 w 11989919"/>
              <a:gd name="connsiteY5305" fmla="*/ 2540118 h 6634795"/>
              <a:gd name="connsiteX5306" fmla="*/ 8017657 w 11989919"/>
              <a:gd name="connsiteY5306" fmla="*/ 2576704 h 6634795"/>
              <a:gd name="connsiteX5307" fmla="*/ 7981081 w 11989919"/>
              <a:gd name="connsiteY5307" fmla="*/ 2613297 h 6634795"/>
              <a:gd name="connsiteX5308" fmla="*/ 7944505 w 11989919"/>
              <a:gd name="connsiteY5308" fmla="*/ 2576704 h 6634795"/>
              <a:gd name="connsiteX5309" fmla="*/ 7981081 w 11989919"/>
              <a:gd name="connsiteY5309" fmla="*/ 2540118 h 6634795"/>
              <a:gd name="connsiteX5310" fmla="*/ 7760400 w 11989919"/>
              <a:gd name="connsiteY5310" fmla="*/ 2540114 h 6634795"/>
              <a:gd name="connsiteX5311" fmla="*/ 7796976 w 11989919"/>
              <a:gd name="connsiteY5311" fmla="*/ 2576701 h 6634795"/>
              <a:gd name="connsiteX5312" fmla="*/ 7760400 w 11989919"/>
              <a:gd name="connsiteY5312" fmla="*/ 2613292 h 6634795"/>
              <a:gd name="connsiteX5313" fmla="*/ 7723824 w 11989919"/>
              <a:gd name="connsiteY5313" fmla="*/ 2576701 h 6634795"/>
              <a:gd name="connsiteX5314" fmla="*/ 7760400 w 11989919"/>
              <a:gd name="connsiteY5314" fmla="*/ 2540114 h 6634795"/>
              <a:gd name="connsiteX5315" fmla="*/ 7539719 w 11989919"/>
              <a:gd name="connsiteY5315" fmla="*/ 2540111 h 6634795"/>
              <a:gd name="connsiteX5316" fmla="*/ 7576295 w 11989919"/>
              <a:gd name="connsiteY5316" fmla="*/ 2576697 h 6634795"/>
              <a:gd name="connsiteX5317" fmla="*/ 7539719 w 11989919"/>
              <a:gd name="connsiteY5317" fmla="*/ 2613288 h 6634795"/>
              <a:gd name="connsiteX5318" fmla="*/ 7503143 w 11989919"/>
              <a:gd name="connsiteY5318" fmla="*/ 2576697 h 6634795"/>
              <a:gd name="connsiteX5319" fmla="*/ 7539719 w 11989919"/>
              <a:gd name="connsiteY5319" fmla="*/ 2540111 h 6634795"/>
              <a:gd name="connsiteX5320" fmla="*/ 7319038 w 11989919"/>
              <a:gd name="connsiteY5320" fmla="*/ 2540108 h 6634795"/>
              <a:gd name="connsiteX5321" fmla="*/ 7355614 w 11989919"/>
              <a:gd name="connsiteY5321" fmla="*/ 2576693 h 6634795"/>
              <a:gd name="connsiteX5322" fmla="*/ 7319038 w 11989919"/>
              <a:gd name="connsiteY5322" fmla="*/ 2613284 h 6634795"/>
              <a:gd name="connsiteX5323" fmla="*/ 7282462 w 11989919"/>
              <a:gd name="connsiteY5323" fmla="*/ 2576693 h 6634795"/>
              <a:gd name="connsiteX5324" fmla="*/ 7319038 w 11989919"/>
              <a:gd name="connsiteY5324" fmla="*/ 2540108 h 6634795"/>
              <a:gd name="connsiteX5325" fmla="*/ 7098357 w 11989919"/>
              <a:gd name="connsiteY5325" fmla="*/ 2540105 h 6634795"/>
              <a:gd name="connsiteX5326" fmla="*/ 7134933 w 11989919"/>
              <a:gd name="connsiteY5326" fmla="*/ 2576690 h 6634795"/>
              <a:gd name="connsiteX5327" fmla="*/ 7098357 w 11989919"/>
              <a:gd name="connsiteY5327" fmla="*/ 2613280 h 6634795"/>
              <a:gd name="connsiteX5328" fmla="*/ 7061781 w 11989919"/>
              <a:gd name="connsiteY5328" fmla="*/ 2576690 h 6634795"/>
              <a:gd name="connsiteX5329" fmla="*/ 7098357 w 11989919"/>
              <a:gd name="connsiteY5329" fmla="*/ 2540105 h 6634795"/>
              <a:gd name="connsiteX5330" fmla="*/ 6877676 w 11989919"/>
              <a:gd name="connsiteY5330" fmla="*/ 2540101 h 6634795"/>
              <a:gd name="connsiteX5331" fmla="*/ 6914252 w 11989919"/>
              <a:gd name="connsiteY5331" fmla="*/ 2576687 h 6634795"/>
              <a:gd name="connsiteX5332" fmla="*/ 6877676 w 11989919"/>
              <a:gd name="connsiteY5332" fmla="*/ 2613275 h 6634795"/>
              <a:gd name="connsiteX5333" fmla="*/ 6841100 w 11989919"/>
              <a:gd name="connsiteY5333" fmla="*/ 2576687 h 6634795"/>
              <a:gd name="connsiteX5334" fmla="*/ 6877676 w 11989919"/>
              <a:gd name="connsiteY5334" fmla="*/ 2540101 h 6634795"/>
              <a:gd name="connsiteX5335" fmla="*/ 6656995 w 11989919"/>
              <a:gd name="connsiteY5335" fmla="*/ 2540098 h 6634795"/>
              <a:gd name="connsiteX5336" fmla="*/ 6693571 w 11989919"/>
              <a:gd name="connsiteY5336" fmla="*/ 2576683 h 6634795"/>
              <a:gd name="connsiteX5337" fmla="*/ 6656995 w 11989919"/>
              <a:gd name="connsiteY5337" fmla="*/ 2613271 h 6634795"/>
              <a:gd name="connsiteX5338" fmla="*/ 6620419 w 11989919"/>
              <a:gd name="connsiteY5338" fmla="*/ 2576683 h 6634795"/>
              <a:gd name="connsiteX5339" fmla="*/ 6656995 w 11989919"/>
              <a:gd name="connsiteY5339" fmla="*/ 2540098 h 6634795"/>
              <a:gd name="connsiteX5340" fmla="*/ 6436314 w 11989919"/>
              <a:gd name="connsiteY5340" fmla="*/ 2540095 h 6634795"/>
              <a:gd name="connsiteX5341" fmla="*/ 6472890 w 11989919"/>
              <a:gd name="connsiteY5341" fmla="*/ 2576679 h 6634795"/>
              <a:gd name="connsiteX5342" fmla="*/ 6436314 w 11989919"/>
              <a:gd name="connsiteY5342" fmla="*/ 2613267 h 6634795"/>
              <a:gd name="connsiteX5343" fmla="*/ 6399738 w 11989919"/>
              <a:gd name="connsiteY5343" fmla="*/ 2576679 h 6634795"/>
              <a:gd name="connsiteX5344" fmla="*/ 6436314 w 11989919"/>
              <a:gd name="connsiteY5344" fmla="*/ 2540095 h 6634795"/>
              <a:gd name="connsiteX5345" fmla="*/ 6215633 w 11989919"/>
              <a:gd name="connsiteY5345" fmla="*/ 2540091 h 6634795"/>
              <a:gd name="connsiteX5346" fmla="*/ 6252209 w 11989919"/>
              <a:gd name="connsiteY5346" fmla="*/ 2576676 h 6634795"/>
              <a:gd name="connsiteX5347" fmla="*/ 6215633 w 11989919"/>
              <a:gd name="connsiteY5347" fmla="*/ 2613263 h 6634795"/>
              <a:gd name="connsiteX5348" fmla="*/ 6179057 w 11989919"/>
              <a:gd name="connsiteY5348" fmla="*/ 2576676 h 6634795"/>
              <a:gd name="connsiteX5349" fmla="*/ 6215633 w 11989919"/>
              <a:gd name="connsiteY5349" fmla="*/ 2540091 h 6634795"/>
              <a:gd name="connsiteX5350" fmla="*/ 5994952 w 11989919"/>
              <a:gd name="connsiteY5350" fmla="*/ 2540088 h 6634795"/>
              <a:gd name="connsiteX5351" fmla="*/ 6031528 w 11989919"/>
              <a:gd name="connsiteY5351" fmla="*/ 2576672 h 6634795"/>
              <a:gd name="connsiteX5352" fmla="*/ 5994952 w 11989919"/>
              <a:gd name="connsiteY5352" fmla="*/ 2613259 h 6634795"/>
              <a:gd name="connsiteX5353" fmla="*/ 5958376 w 11989919"/>
              <a:gd name="connsiteY5353" fmla="*/ 2576672 h 6634795"/>
              <a:gd name="connsiteX5354" fmla="*/ 5994952 w 11989919"/>
              <a:gd name="connsiteY5354" fmla="*/ 2540088 h 6634795"/>
              <a:gd name="connsiteX5355" fmla="*/ 5774272 w 11989919"/>
              <a:gd name="connsiteY5355" fmla="*/ 2540084 h 6634795"/>
              <a:gd name="connsiteX5356" fmla="*/ 5810848 w 11989919"/>
              <a:gd name="connsiteY5356" fmla="*/ 2576669 h 6634795"/>
              <a:gd name="connsiteX5357" fmla="*/ 5774272 w 11989919"/>
              <a:gd name="connsiteY5357" fmla="*/ 2613255 h 6634795"/>
              <a:gd name="connsiteX5358" fmla="*/ 5737697 w 11989919"/>
              <a:gd name="connsiteY5358" fmla="*/ 2576669 h 6634795"/>
              <a:gd name="connsiteX5359" fmla="*/ 5774272 w 11989919"/>
              <a:gd name="connsiteY5359" fmla="*/ 2540084 h 6634795"/>
              <a:gd name="connsiteX5360" fmla="*/ 5553593 w 11989919"/>
              <a:gd name="connsiteY5360" fmla="*/ 2540081 h 6634795"/>
              <a:gd name="connsiteX5361" fmla="*/ 5590169 w 11989919"/>
              <a:gd name="connsiteY5361" fmla="*/ 2576665 h 6634795"/>
              <a:gd name="connsiteX5362" fmla="*/ 5553593 w 11989919"/>
              <a:gd name="connsiteY5362" fmla="*/ 2613252 h 6634795"/>
              <a:gd name="connsiteX5363" fmla="*/ 5517018 w 11989919"/>
              <a:gd name="connsiteY5363" fmla="*/ 2576665 h 6634795"/>
              <a:gd name="connsiteX5364" fmla="*/ 5553593 w 11989919"/>
              <a:gd name="connsiteY5364" fmla="*/ 2540081 h 6634795"/>
              <a:gd name="connsiteX5365" fmla="*/ 5332913 w 11989919"/>
              <a:gd name="connsiteY5365" fmla="*/ 2540078 h 6634795"/>
              <a:gd name="connsiteX5366" fmla="*/ 5369490 w 11989919"/>
              <a:gd name="connsiteY5366" fmla="*/ 2576661 h 6634795"/>
              <a:gd name="connsiteX5367" fmla="*/ 5332913 w 11989919"/>
              <a:gd name="connsiteY5367" fmla="*/ 2613248 h 6634795"/>
              <a:gd name="connsiteX5368" fmla="*/ 5296337 w 11989919"/>
              <a:gd name="connsiteY5368" fmla="*/ 2576661 h 6634795"/>
              <a:gd name="connsiteX5369" fmla="*/ 5332913 w 11989919"/>
              <a:gd name="connsiteY5369" fmla="*/ 2540078 h 6634795"/>
              <a:gd name="connsiteX5370" fmla="*/ 5112230 w 11989919"/>
              <a:gd name="connsiteY5370" fmla="*/ 2540074 h 6634795"/>
              <a:gd name="connsiteX5371" fmla="*/ 5148807 w 11989919"/>
              <a:gd name="connsiteY5371" fmla="*/ 2576658 h 6634795"/>
              <a:gd name="connsiteX5372" fmla="*/ 5112230 w 11989919"/>
              <a:gd name="connsiteY5372" fmla="*/ 2613244 h 6634795"/>
              <a:gd name="connsiteX5373" fmla="*/ 5075655 w 11989919"/>
              <a:gd name="connsiteY5373" fmla="*/ 2576658 h 6634795"/>
              <a:gd name="connsiteX5374" fmla="*/ 5112230 w 11989919"/>
              <a:gd name="connsiteY5374" fmla="*/ 2540074 h 6634795"/>
              <a:gd name="connsiteX5375" fmla="*/ 4891552 w 11989919"/>
              <a:gd name="connsiteY5375" fmla="*/ 2540071 h 6634795"/>
              <a:gd name="connsiteX5376" fmla="*/ 4928127 w 11989919"/>
              <a:gd name="connsiteY5376" fmla="*/ 2576654 h 6634795"/>
              <a:gd name="connsiteX5377" fmla="*/ 4891552 w 11989919"/>
              <a:gd name="connsiteY5377" fmla="*/ 2613240 h 6634795"/>
              <a:gd name="connsiteX5378" fmla="*/ 4854975 w 11989919"/>
              <a:gd name="connsiteY5378" fmla="*/ 2576654 h 6634795"/>
              <a:gd name="connsiteX5379" fmla="*/ 4891552 w 11989919"/>
              <a:gd name="connsiteY5379" fmla="*/ 2540071 h 6634795"/>
              <a:gd name="connsiteX5380" fmla="*/ 4670871 w 11989919"/>
              <a:gd name="connsiteY5380" fmla="*/ 2540068 h 6634795"/>
              <a:gd name="connsiteX5381" fmla="*/ 4707447 w 11989919"/>
              <a:gd name="connsiteY5381" fmla="*/ 2576650 h 6634795"/>
              <a:gd name="connsiteX5382" fmla="*/ 4670871 w 11989919"/>
              <a:gd name="connsiteY5382" fmla="*/ 2613236 h 6634795"/>
              <a:gd name="connsiteX5383" fmla="*/ 4634295 w 11989919"/>
              <a:gd name="connsiteY5383" fmla="*/ 2576650 h 6634795"/>
              <a:gd name="connsiteX5384" fmla="*/ 4670871 w 11989919"/>
              <a:gd name="connsiteY5384" fmla="*/ 2540068 h 6634795"/>
              <a:gd name="connsiteX5385" fmla="*/ 4450188 w 11989919"/>
              <a:gd name="connsiteY5385" fmla="*/ 2540065 h 6634795"/>
              <a:gd name="connsiteX5386" fmla="*/ 4486764 w 11989919"/>
              <a:gd name="connsiteY5386" fmla="*/ 2576647 h 6634795"/>
              <a:gd name="connsiteX5387" fmla="*/ 4450188 w 11989919"/>
              <a:gd name="connsiteY5387" fmla="*/ 2613231 h 6634795"/>
              <a:gd name="connsiteX5388" fmla="*/ 4413613 w 11989919"/>
              <a:gd name="connsiteY5388" fmla="*/ 2576647 h 6634795"/>
              <a:gd name="connsiteX5389" fmla="*/ 4450188 w 11989919"/>
              <a:gd name="connsiteY5389" fmla="*/ 2540065 h 6634795"/>
              <a:gd name="connsiteX5390" fmla="*/ 4229507 w 11989919"/>
              <a:gd name="connsiteY5390" fmla="*/ 2540061 h 6634795"/>
              <a:gd name="connsiteX5391" fmla="*/ 4266084 w 11989919"/>
              <a:gd name="connsiteY5391" fmla="*/ 2576643 h 6634795"/>
              <a:gd name="connsiteX5392" fmla="*/ 4229507 w 11989919"/>
              <a:gd name="connsiteY5392" fmla="*/ 2613227 h 6634795"/>
              <a:gd name="connsiteX5393" fmla="*/ 4192931 w 11989919"/>
              <a:gd name="connsiteY5393" fmla="*/ 2576643 h 6634795"/>
              <a:gd name="connsiteX5394" fmla="*/ 4229507 w 11989919"/>
              <a:gd name="connsiteY5394" fmla="*/ 2540061 h 6634795"/>
              <a:gd name="connsiteX5395" fmla="*/ 4008847 w 11989919"/>
              <a:gd name="connsiteY5395" fmla="*/ 2540057 h 6634795"/>
              <a:gd name="connsiteX5396" fmla="*/ 4045426 w 11989919"/>
              <a:gd name="connsiteY5396" fmla="*/ 2576640 h 6634795"/>
              <a:gd name="connsiteX5397" fmla="*/ 4008847 w 11989919"/>
              <a:gd name="connsiteY5397" fmla="*/ 2613223 h 6634795"/>
              <a:gd name="connsiteX5398" fmla="*/ 3972267 w 11989919"/>
              <a:gd name="connsiteY5398" fmla="*/ 2576640 h 6634795"/>
              <a:gd name="connsiteX5399" fmla="*/ 4008847 w 11989919"/>
              <a:gd name="connsiteY5399" fmla="*/ 2540057 h 6634795"/>
              <a:gd name="connsiteX5400" fmla="*/ 3788165 w 11989919"/>
              <a:gd name="connsiteY5400" fmla="*/ 2540054 h 6634795"/>
              <a:gd name="connsiteX5401" fmla="*/ 3824738 w 11989919"/>
              <a:gd name="connsiteY5401" fmla="*/ 2576636 h 6634795"/>
              <a:gd name="connsiteX5402" fmla="*/ 3788165 w 11989919"/>
              <a:gd name="connsiteY5402" fmla="*/ 2613219 h 6634795"/>
              <a:gd name="connsiteX5403" fmla="*/ 3751588 w 11989919"/>
              <a:gd name="connsiteY5403" fmla="*/ 2576636 h 6634795"/>
              <a:gd name="connsiteX5404" fmla="*/ 3788165 w 11989919"/>
              <a:gd name="connsiteY5404" fmla="*/ 2540054 h 6634795"/>
              <a:gd name="connsiteX5405" fmla="*/ 3567479 w 11989919"/>
              <a:gd name="connsiteY5405" fmla="*/ 2540051 h 6634795"/>
              <a:gd name="connsiteX5406" fmla="*/ 3604051 w 11989919"/>
              <a:gd name="connsiteY5406" fmla="*/ 2576632 h 6634795"/>
              <a:gd name="connsiteX5407" fmla="*/ 3567479 w 11989919"/>
              <a:gd name="connsiteY5407" fmla="*/ 2613214 h 6634795"/>
              <a:gd name="connsiteX5408" fmla="*/ 3530908 w 11989919"/>
              <a:gd name="connsiteY5408" fmla="*/ 2576632 h 6634795"/>
              <a:gd name="connsiteX5409" fmla="*/ 3567479 w 11989919"/>
              <a:gd name="connsiteY5409" fmla="*/ 2540051 h 6634795"/>
              <a:gd name="connsiteX5410" fmla="*/ 3346801 w 11989919"/>
              <a:gd name="connsiteY5410" fmla="*/ 2540048 h 6634795"/>
              <a:gd name="connsiteX5411" fmla="*/ 3383375 w 11989919"/>
              <a:gd name="connsiteY5411" fmla="*/ 2576628 h 6634795"/>
              <a:gd name="connsiteX5412" fmla="*/ 3346801 w 11989919"/>
              <a:gd name="connsiteY5412" fmla="*/ 2613210 h 6634795"/>
              <a:gd name="connsiteX5413" fmla="*/ 3310228 w 11989919"/>
              <a:gd name="connsiteY5413" fmla="*/ 2576628 h 6634795"/>
              <a:gd name="connsiteX5414" fmla="*/ 3346801 w 11989919"/>
              <a:gd name="connsiteY5414" fmla="*/ 2540048 h 6634795"/>
              <a:gd name="connsiteX5415" fmla="*/ 3126126 w 11989919"/>
              <a:gd name="connsiteY5415" fmla="*/ 2540044 h 6634795"/>
              <a:gd name="connsiteX5416" fmla="*/ 3162696 w 11989919"/>
              <a:gd name="connsiteY5416" fmla="*/ 2576625 h 6634795"/>
              <a:gd name="connsiteX5417" fmla="*/ 3126126 w 11989919"/>
              <a:gd name="connsiteY5417" fmla="*/ 2613206 h 6634795"/>
              <a:gd name="connsiteX5418" fmla="*/ 3089541 w 11989919"/>
              <a:gd name="connsiteY5418" fmla="*/ 2576625 h 6634795"/>
              <a:gd name="connsiteX5419" fmla="*/ 3126126 w 11989919"/>
              <a:gd name="connsiteY5419" fmla="*/ 2540044 h 6634795"/>
              <a:gd name="connsiteX5420" fmla="*/ 2905436 w 11989919"/>
              <a:gd name="connsiteY5420" fmla="*/ 2540041 h 6634795"/>
              <a:gd name="connsiteX5421" fmla="*/ 2942013 w 11989919"/>
              <a:gd name="connsiteY5421" fmla="*/ 2576621 h 6634795"/>
              <a:gd name="connsiteX5422" fmla="*/ 2905436 w 11989919"/>
              <a:gd name="connsiteY5422" fmla="*/ 2613202 h 6634795"/>
              <a:gd name="connsiteX5423" fmla="*/ 2868866 w 11989919"/>
              <a:gd name="connsiteY5423" fmla="*/ 2576621 h 6634795"/>
              <a:gd name="connsiteX5424" fmla="*/ 2905436 w 11989919"/>
              <a:gd name="connsiteY5424" fmla="*/ 2540041 h 6634795"/>
              <a:gd name="connsiteX5425" fmla="*/ 2684758 w 11989919"/>
              <a:gd name="connsiteY5425" fmla="*/ 2540038 h 6634795"/>
              <a:gd name="connsiteX5426" fmla="*/ 2721329 w 11989919"/>
              <a:gd name="connsiteY5426" fmla="*/ 2576618 h 6634795"/>
              <a:gd name="connsiteX5427" fmla="*/ 2684758 w 11989919"/>
              <a:gd name="connsiteY5427" fmla="*/ 2613198 h 6634795"/>
              <a:gd name="connsiteX5428" fmla="*/ 2648177 w 11989919"/>
              <a:gd name="connsiteY5428" fmla="*/ 2576618 h 6634795"/>
              <a:gd name="connsiteX5429" fmla="*/ 2684758 w 11989919"/>
              <a:gd name="connsiteY5429" fmla="*/ 2540038 h 6634795"/>
              <a:gd name="connsiteX5430" fmla="*/ 2464071 w 11989919"/>
              <a:gd name="connsiteY5430" fmla="*/ 2540035 h 6634795"/>
              <a:gd name="connsiteX5431" fmla="*/ 2500650 w 11989919"/>
              <a:gd name="connsiteY5431" fmla="*/ 2576614 h 6634795"/>
              <a:gd name="connsiteX5432" fmla="*/ 2464071 w 11989919"/>
              <a:gd name="connsiteY5432" fmla="*/ 2613194 h 6634795"/>
              <a:gd name="connsiteX5433" fmla="*/ 2427500 w 11989919"/>
              <a:gd name="connsiteY5433" fmla="*/ 2576614 h 6634795"/>
              <a:gd name="connsiteX5434" fmla="*/ 2464071 w 11989919"/>
              <a:gd name="connsiteY5434" fmla="*/ 2540035 h 6634795"/>
              <a:gd name="connsiteX5435" fmla="*/ 2243393 w 11989919"/>
              <a:gd name="connsiteY5435" fmla="*/ 2540031 h 6634795"/>
              <a:gd name="connsiteX5436" fmla="*/ 2279972 w 11989919"/>
              <a:gd name="connsiteY5436" fmla="*/ 2576610 h 6634795"/>
              <a:gd name="connsiteX5437" fmla="*/ 2243393 w 11989919"/>
              <a:gd name="connsiteY5437" fmla="*/ 2613191 h 6634795"/>
              <a:gd name="connsiteX5438" fmla="*/ 2206817 w 11989919"/>
              <a:gd name="connsiteY5438" fmla="*/ 2576610 h 6634795"/>
              <a:gd name="connsiteX5439" fmla="*/ 2243393 w 11989919"/>
              <a:gd name="connsiteY5439" fmla="*/ 2540031 h 6634795"/>
              <a:gd name="connsiteX5440" fmla="*/ 2022713 w 11989919"/>
              <a:gd name="connsiteY5440" fmla="*/ 2540027 h 6634795"/>
              <a:gd name="connsiteX5441" fmla="*/ 2059288 w 11989919"/>
              <a:gd name="connsiteY5441" fmla="*/ 2576607 h 6634795"/>
              <a:gd name="connsiteX5442" fmla="*/ 2022713 w 11989919"/>
              <a:gd name="connsiteY5442" fmla="*/ 2613187 h 6634795"/>
              <a:gd name="connsiteX5443" fmla="*/ 1986178 w 11989919"/>
              <a:gd name="connsiteY5443" fmla="*/ 2576607 h 6634795"/>
              <a:gd name="connsiteX5444" fmla="*/ 2022713 w 11989919"/>
              <a:gd name="connsiteY5444" fmla="*/ 2540027 h 6634795"/>
              <a:gd name="connsiteX5445" fmla="*/ 1802068 w 11989919"/>
              <a:gd name="connsiteY5445" fmla="*/ 2540024 h 6634795"/>
              <a:gd name="connsiteX5446" fmla="*/ 1838644 w 11989919"/>
              <a:gd name="connsiteY5446" fmla="*/ 2576603 h 6634795"/>
              <a:gd name="connsiteX5447" fmla="*/ 1802068 w 11989919"/>
              <a:gd name="connsiteY5447" fmla="*/ 2613183 h 6634795"/>
              <a:gd name="connsiteX5448" fmla="*/ 1765492 w 11989919"/>
              <a:gd name="connsiteY5448" fmla="*/ 2576603 h 6634795"/>
              <a:gd name="connsiteX5449" fmla="*/ 1802068 w 11989919"/>
              <a:gd name="connsiteY5449" fmla="*/ 2540024 h 6634795"/>
              <a:gd name="connsiteX5450" fmla="*/ 1581382 w 11989919"/>
              <a:gd name="connsiteY5450" fmla="*/ 2540021 h 6634795"/>
              <a:gd name="connsiteX5451" fmla="*/ 1617958 w 11989919"/>
              <a:gd name="connsiteY5451" fmla="*/ 2576600 h 6634795"/>
              <a:gd name="connsiteX5452" fmla="*/ 1581382 w 11989919"/>
              <a:gd name="connsiteY5452" fmla="*/ 2613179 h 6634795"/>
              <a:gd name="connsiteX5453" fmla="*/ 1544806 w 11989919"/>
              <a:gd name="connsiteY5453" fmla="*/ 2576600 h 6634795"/>
              <a:gd name="connsiteX5454" fmla="*/ 1581382 w 11989919"/>
              <a:gd name="connsiteY5454" fmla="*/ 2540021 h 6634795"/>
              <a:gd name="connsiteX5455" fmla="*/ 1360697 w 11989919"/>
              <a:gd name="connsiteY5455" fmla="*/ 2540018 h 6634795"/>
              <a:gd name="connsiteX5456" fmla="*/ 1397273 w 11989919"/>
              <a:gd name="connsiteY5456" fmla="*/ 2576596 h 6634795"/>
              <a:gd name="connsiteX5457" fmla="*/ 1360697 w 11989919"/>
              <a:gd name="connsiteY5457" fmla="*/ 2613175 h 6634795"/>
              <a:gd name="connsiteX5458" fmla="*/ 1324121 w 11989919"/>
              <a:gd name="connsiteY5458" fmla="*/ 2576596 h 6634795"/>
              <a:gd name="connsiteX5459" fmla="*/ 1360697 w 11989919"/>
              <a:gd name="connsiteY5459" fmla="*/ 2540018 h 6634795"/>
              <a:gd name="connsiteX5460" fmla="*/ 1140011 w 11989919"/>
              <a:gd name="connsiteY5460" fmla="*/ 2540014 h 6634795"/>
              <a:gd name="connsiteX5461" fmla="*/ 1176587 w 11989919"/>
              <a:gd name="connsiteY5461" fmla="*/ 2576592 h 6634795"/>
              <a:gd name="connsiteX5462" fmla="*/ 1140011 w 11989919"/>
              <a:gd name="connsiteY5462" fmla="*/ 2613170 h 6634795"/>
              <a:gd name="connsiteX5463" fmla="*/ 1103435 w 11989919"/>
              <a:gd name="connsiteY5463" fmla="*/ 2576592 h 6634795"/>
              <a:gd name="connsiteX5464" fmla="*/ 1140011 w 11989919"/>
              <a:gd name="connsiteY5464" fmla="*/ 2540014 h 6634795"/>
              <a:gd name="connsiteX5465" fmla="*/ 919325 w 11989919"/>
              <a:gd name="connsiteY5465" fmla="*/ 2540011 h 6634795"/>
              <a:gd name="connsiteX5466" fmla="*/ 955901 w 11989919"/>
              <a:gd name="connsiteY5466" fmla="*/ 2576589 h 6634795"/>
              <a:gd name="connsiteX5467" fmla="*/ 919325 w 11989919"/>
              <a:gd name="connsiteY5467" fmla="*/ 2613166 h 6634795"/>
              <a:gd name="connsiteX5468" fmla="*/ 882749 w 11989919"/>
              <a:gd name="connsiteY5468" fmla="*/ 2576589 h 6634795"/>
              <a:gd name="connsiteX5469" fmla="*/ 919325 w 11989919"/>
              <a:gd name="connsiteY5469" fmla="*/ 2540011 h 6634795"/>
              <a:gd name="connsiteX5470" fmla="*/ 698639 w 11989919"/>
              <a:gd name="connsiteY5470" fmla="*/ 2540008 h 6634795"/>
              <a:gd name="connsiteX5471" fmla="*/ 735215 w 11989919"/>
              <a:gd name="connsiteY5471" fmla="*/ 2576585 h 6634795"/>
              <a:gd name="connsiteX5472" fmla="*/ 698639 w 11989919"/>
              <a:gd name="connsiteY5472" fmla="*/ 2613162 h 6634795"/>
              <a:gd name="connsiteX5473" fmla="*/ 662063 w 11989919"/>
              <a:gd name="connsiteY5473" fmla="*/ 2576585 h 6634795"/>
              <a:gd name="connsiteX5474" fmla="*/ 698639 w 11989919"/>
              <a:gd name="connsiteY5474" fmla="*/ 2540008 h 6634795"/>
              <a:gd name="connsiteX5475" fmla="*/ 477952 w 11989919"/>
              <a:gd name="connsiteY5475" fmla="*/ 2540004 h 6634795"/>
              <a:gd name="connsiteX5476" fmla="*/ 514528 w 11989919"/>
              <a:gd name="connsiteY5476" fmla="*/ 2576582 h 6634795"/>
              <a:gd name="connsiteX5477" fmla="*/ 477952 w 11989919"/>
              <a:gd name="connsiteY5477" fmla="*/ 2613158 h 6634795"/>
              <a:gd name="connsiteX5478" fmla="*/ 441376 w 11989919"/>
              <a:gd name="connsiteY5478" fmla="*/ 2576582 h 6634795"/>
              <a:gd name="connsiteX5479" fmla="*/ 477952 w 11989919"/>
              <a:gd name="connsiteY5479" fmla="*/ 2540004 h 6634795"/>
              <a:gd name="connsiteX5480" fmla="*/ 257266 w 11989919"/>
              <a:gd name="connsiteY5480" fmla="*/ 2540001 h 6634795"/>
              <a:gd name="connsiteX5481" fmla="*/ 293842 w 11989919"/>
              <a:gd name="connsiteY5481" fmla="*/ 2576578 h 6634795"/>
              <a:gd name="connsiteX5482" fmla="*/ 257266 w 11989919"/>
              <a:gd name="connsiteY5482" fmla="*/ 2613154 h 6634795"/>
              <a:gd name="connsiteX5483" fmla="*/ 220690 w 11989919"/>
              <a:gd name="connsiteY5483" fmla="*/ 2576578 h 6634795"/>
              <a:gd name="connsiteX5484" fmla="*/ 257266 w 11989919"/>
              <a:gd name="connsiteY5484" fmla="*/ 2540001 h 6634795"/>
              <a:gd name="connsiteX5485" fmla="*/ 36580 w 11989919"/>
              <a:gd name="connsiteY5485" fmla="*/ 2539997 h 6634795"/>
              <a:gd name="connsiteX5486" fmla="*/ 73156 w 11989919"/>
              <a:gd name="connsiteY5486" fmla="*/ 2576574 h 6634795"/>
              <a:gd name="connsiteX5487" fmla="*/ 36580 w 11989919"/>
              <a:gd name="connsiteY5487" fmla="*/ 2613151 h 6634795"/>
              <a:gd name="connsiteX5488" fmla="*/ 4 w 11989919"/>
              <a:gd name="connsiteY5488" fmla="*/ 2576574 h 6634795"/>
              <a:gd name="connsiteX5489" fmla="*/ 36580 w 11989919"/>
              <a:gd name="connsiteY5489" fmla="*/ 2539997 h 6634795"/>
              <a:gd name="connsiteX5490" fmla="*/ 11732658 w 11989919"/>
              <a:gd name="connsiteY5490" fmla="*/ 2539995 h 6634795"/>
              <a:gd name="connsiteX5491" fmla="*/ 11769234 w 11989919"/>
              <a:gd name="connsiteY5491" fmla="*/ 2576571 h 6634795"/>
              <a:gd name="connsiteX5492" fmla="*/ 11732658 w 11989919"/>
              <a:gd name="connsiteY5492" fmla="*/ 2613147 h 6634795"/>
              <a:gd name="connsiteX5493" fmla="*/ 11696082 w 11989919"/>
              <a:gd name="connsiteY5493" fmla="*/ 2576571 h 6634795"/>
              <a:gd name="connsiteX5494" fmla="*/ 11732658 w 11989919"/>
              <a:gd name="connsiteY5494" fmla="*/ 2539995 h 6634795"/>
              <a:gd name="connsiteX5495" fmla="*/ 11953343 w 11989919"/>
              <a:gd name="connsiteY5495" fmla="*/ 2539991 h 6634795"/>
              <a:gd name="connsiteX5496" fmla="*/ 11989919 w 11989919"/>
              <a:gd name="connsiteY5496" fmla="*/ 2576567 h 6634795"/>
              <a:gd name="connsiteX5497" fmla="*/ 11953343 w 11989919"/>
              <a:gd name="connsiteY5497" fmla="*/ 2613143 h 6634795"/>
              <a:gd name="connsiteX5498" fmla="*/ 11916767 w 11989919"/>
              <a:gd name="connsiteY5498" fmla="*/ 2576567 h 6634795"/>
              <a:gd name="connsiteX5499" fmla="*/ 11953343 w 11989919"/>
              <a:gd name="connsiteY5499" fmla="*/ 2539991 h 6634795"/>
              <a:gd name="connsiteX5500" fmla="*/ 11511977 w 11989919"/>
              <a:gd name="connsiteY5500" fmla="*/ 2328425 h 6634795"/>
              <a:gd name="connsiteX5501" fmla="*/ 11548553 w 11989919"/>
              <a:gd name="connsiteY5501" fmla="*/ 2365005 h 6634795"/>
              <a:gd name="connsiteX5502" fmla="*/ 11511977 w 11989919"/>
              <a:gd name="connsiteY5502" fmla="*/ 2401595 h 6634795"/>
              <a:gd name="connsiteX5503" fmla="*/ 11475401 w 11989919"/>
              <a:gd name="connsiteY5503" fmla="*/ 2365005 h 6634795"/>
              <a:gd name="connsiteX5504" fmla="*/ 11511977 w 11989919"/>
              <a:gd name="connsiteY5504" fmla="*/ 2328425 h 6634795"/>
              <a:gd name="connsiteX5505" fmla="*/ 11291296 w 11989919"/>
              <a:gd name="connsiteY5505" fmla="*/ 2328423 h 6634795"/>
              <a:gd name="connsiteX5506" fmla="*/ 11327872 w 11989919"/>
              <a:gd name="connsiteY5506" fmla="*/ 2365003 h 6634795"/>
              <a:gd name="connsiteX5507" fmla="*/ 11291296 w 11989919"/>
              <a:gd name="connsiteY5507" fmla="*/ 2401593 h 6634795"/>
              <a:gd name="connsiteX5508" fmla="*/ 11254720 w 11989919"/>
              <a:gd name="connsiteY5508" fmla="*/ 2365003 h 6634795"/>
              <a:gd name="connsiteX5509" fmla="*/ 11291296 w 11989919"/>
              <a:gd name="connsiteY5509" fmla="*/ 2328423 h 6634795"/>
              <a:gd name="connsiteX5510" fmla="*/ 11070615 w 11989919"/>
              <a:gd name="connsiteY5510" fmla="*/ 2328421 h 6634795"/>
              <a:gd name="connsiteX5511" fmla="*/ 11107191 w 11989919"/>
              <a:gd name="connsiteY5511" fmla="*/ 2365001 h 6634795"/>
              <a:gd name="connsiteX5512" fmla="*/ 11070615 w 11989919"/>
              <a:gd name="connsiteY5512" fmla="*/ 2401591 h 6634795"/>
              <a:gd name="connsiteX5513" fmla="*/ 11034039 w 11989919"/>
              <a:gd name="connsiteY5513" fmla="*/ 2365001 h 6634795"/>
              <a:gd name="connsiteX5514" fmla="*/ 11070615 w 11989919"/>
              <a:gd name="connsiteY5514" fmla="*/ 2328421 h 6634795"/>
              <a:gd name="connsiteX5515" fmla="*/ 10849934 w 11989919"/>
              <a:gd name="connsiteY5515" fmla="*/ 2328419 h 6634795"/>
              <a:gd name="connsiteX5516" fmla="*/ 10886510 w 11989919"/>
              <a:gd name="connsiteY5516" fmla="*/ 2365000 h 6634795"/>
              <a:gd name="connsiteX5517" fmla="*/ 10849934 w 11989919"/>
              <a:gd name="connsiteY5517" fmla="*/ 2401588 h 6634795"/>
              <a:gd name="connsiteX5518" fmla="*/ 10813358 w 11989919"/>
              <a:gd name="connsiteY5518" fmla="*/ 2365000 h 6634795"/>
              <a:gd name="connsiteX5519" fmla="*/ 10849934 w 11989919"/>
              <a:gd name="connsiteY5519" fmla="*/ 2328419 h 6634795"/>
              <a:gd name="connsiteX5520" fmla="*/ 10629253 w 11989919"/>
              <a:gd name="connsiteY5520" fmla="*/ 2328417 h 6634795"/>
              <a:gd name="connsiteX5521" fmla="*/ 10665829 w 11989919"/>
              <a:gd name="connsiteY5521" fmla="*/ 2364998 h 6634795"/>
              <a:gd name="connsiteX5522" fmla="*/ 10629253 w 11989919"/>
              <a:gd name="connsiteY5522" fmla="*/ 2401586 h 6634795"/>
              <a:gd name="connsiteX5523" fmla="*/ 10592677 w 11989919"/>
              <a:gd name="connsiteY5523" fmla="*/ 2364998 h 6634795"/>
              <a:gd name="connsiteX5524" fmla="*/ 10629253 w 11989919"/>
              <a:gd name="connsiteY5524" fmla="*/ 2328417 h 6634795"/>
              <a:gd name="connsiteX5525" fmla="*/ 10408572 w 11989919"/>
              <a:gd name="connsiteY5525" fmla="*/ 2328416 h 6634795"/>
              <a:gd name="connsiteX5526" fmla="*/ 10445148 w 11989919"/>
              <a:gd name="connsiteY5526" fmla="*/ 2364996 h 6634795"/>
              <a:gd name="connsiteX5527" fmla="*/ 10408572 w 11989919"/>
              <a:gd name="connsiteY5527" fmla="*/ 2401584 h 6634795"/>
              <a:gd name="connsiteX5528" fmla="*/ 10371996 w 11989919"/>
              <a:gd name="connsiteY5528" fmla="*/ 2364996 h 6634795"/>
              <a:gd name="connsiteX5529" fmla="*/ 10408572 w 11989919"/>
              <a:gd name="connsiteY5529" fmla="*/ 2328416 h 6634795"/>
              <a:gd name="connsiteX5530" fmla="*/ 10187891 w 11989919"/>
              <a:gd name="connsiteY5530" fmla="*/ 2328414 h 6634795"/>
              <a:gd name="connsiteX5531" fmla="*/ 10224467 w 11989919"/>
              <a:gd name="connsiteY5531" fmla="*/ 2364994 h 6634795"/>
              <a:gd name="connsiteX5532" fmla="*/ 10187891 w 11989919"/>
              <a:gd name="connsiteY5532" fmla="*/ 2401582 h 6634795"/>
              <a:gd name="connsiteX5533" fmla="*/ 10151315 w 11989919"/>
              <a:gd name="connsiteY5533" fmla="*/ 2364994 h 6634795"/>
              <a:gd name="connsiteX5534" fmla="*/ 10187891 w 11989919"/>
              <a:gd name="connsiteY5534" fmla="*/ 2328414 h 6634795"/>
              <a:gd name="connsiteX5535" fmla="*/ 9967210 w 11989919"/>
              <a:gd name="connsiteY5535" fmla="*/ 2328412 h 6634795"/>
              <a:gd name="connsiteX5536" fmla="*/ 10003786 w 11989919"/>
              <a:gd name="connsiteY5536" fmla="*/ 2364992 h 6634795"/>
              <a:gd name="connsiteX5537" fmla="*/ 9967210 w 11989919"/>
              <a:gd name="connsiteY5537" fmla="*/ 2401580 h 6634795"/>
              <a:gd name="connsiteX5538" fmla="*/ 9930634 w 11989919"/>
              <a:gd name="connsiteY5538" fmla="*/ 2364992 h 6634795"/>
              <a:gd name="connsiteX5539" fmla="*/ 9967210 w 11989919"/>
              <a:gd name="connsiteY5539" fmla="*/ 2328412 h 6634795"/>
              <a:gd name="connsiteX5540" fmla="*/ 9746529 w 11989919"/>
              <a:gd name="connsiteY5540" fmla="*/ 2328410 h 6634795"/>
              <a:gd name="connsiteX5541" fmla="*/ 9783105 w 11989919"/>
              <a:gd name="connsiteY5541" fmla="*/ 2364989 h 6634795"/>
              <a:gd name="connsiteX5542" fmla="*/ 9746529 w 11989919"/>
              <a:gd name="connsiteY5542" fmla="*/ 2401578 h 6634795"/>
              <a:gd name="connsiteX5543" fmla="*/ 9709953 w 11989919"/>
              <a:gd name="connsiteY5543" fmla="*/ 2364989 h 6634795"/>
              <a:gd name="connsiteX5544" fmla="*/ 9746529 w 11989919"/>
              <a:gd name="connsiteY5544" fmla="*/ 2328410 h 6634795"/>
              <a:gd name="connsiteX5545" fmla="*/ 9525848 w 11989919"/>
              <a:gd name="connsiteY5545" fmla="*/ 2328408 h 6634795"/>
              <a:gd name="connsiteX5546" fmla="*/ 9562424 w 11989919"/>
              <a:gd name="connsiteY5546" fmla="*/ 2364987 h 6634795"/>
              <a:gd name="connsiteX5547" fmla="*/ 9525848 w 11989919"/>
              <a:gd name="connsiteY5547" fmla="*/ 2401576 h 6634795"/>
              <a:gd name="connsiteX5548" fmla="*/ 9489272 w 11989919"/>
              <a:gd name="connsiteY5548" fmla="*/ 2364987 h 6634795"/>
              <a:gd name="connsiteX5549" fmla="*/ 9525848 w 11989919"/>
              <a:gd name="connsiteY5549" fmla="*/ 2328408 h 6634795"/>
              <a:gd name="connsiteX5550" fmla="*/ 9305167 w 11989919"/>
              <a:gd name="connsiteY5550" fmla="*/ 2328407 h 6634795"/>
              <a:gd name="connsiteX5551" fmla="*/ 9341743 w 11989919"/>
              <a:gd name="connsiteY5551" fmla="*/ 2364986 h 6634795"/>
              <a:gd name="connsiteX5552" fmla="*/ 9305167 w 11989919"/>
              <a:gd name="connsiteY5552" fmla="*/ 2401573 h 6634795"/>
              <a:gd name="connsiteX5553" fmla="*/ 9268591 w 11989919"/>
              <a:gd name="connsiteY5553" fmla="*/ 2364986 h 6634795"/>
              <a:gd name="connsiteX5554" fmla="*/ 9305167 w 11989919"/>
              <a:gd name="connsiteY5554" fmla="*/ 2328407 h 6634795"/>
              <a:gd name="connsiteX5555" fmla="*/ 9084486 w 11989919"/>
              <a:gd name="connsiteY5555" fmla="*/ 2328405 h 6634795"/>
              <a:gd name="connsiteX5556" fmla="*/ 9121062 w 11989919"/>
              <a:gd name="connsiteY5556" fmla="*/ 2364984 h 6634795"/>
              <a:gd name="connsiteX5557" fmla="*/ 9084486 w 11989919"/>
              <a:gd name="connsiteY5557" fmla="*/ 2401571 h 6634795"/>
              <a:gd name="connsiteX5558" fmla="*/ 9047910 w 11989919"/>
              <a:gd name="connsiteY5558" fmla="*/ 2364984 h 6634795"/>
              <a:gd name="connsiteX5559" fmla="*/ 9084486 w 11989919"/>
              <a:gd name="connsiteY5559" fmla="*/ 2328405 h 6634795"/>
              <a:gd name="connsiteX5560" fmla="*/ 8863805 w 11989919"/>
              <a:gd name="connsiteY5560" fmla="*/ 2328403 h 6634795"/>
              <a:gd name="connsiteX5561" fmla="*/ 8900381 w 11989919"/>
              <a:gd name="connsiteY5561" fmla="*/ 2364982 h 6634795"/>
              <a:gd name="connsiteX5562" fmla="*/ 8863805 w 11989919"/>
              <a:gd name="connsiteY5562" fmla="*/ 2401569 h 6634795"/>
              <a:gd name="connsiteX5563" fmla="*/ 8827229 w 11989919"/>
              <a:gd name="connsiteY5563" fmla="*/ 2364982 h 6634795"/>
              <a:gd name="connsiteX5564" fmla="*/ 8863805 w 11989919"/>
              <a:gd name="connsiteY5564" fmla="*/ 2328403 h 6634795"/>
              <a:gd name="connsiteX5565" fmla="*/ 8643124 w 11989919"/>
              <a:gd name="connsiteY5565" fmla="*/ 2328401 h 6634795"/>
              <a:gd name="connsiteX5566" fmla="*/ 8679700 w 11989919"/>
              <a:gd name="connsiteY5566" fmla="*/ 2364980 h 6634795"/>
              <a:gd name="connsiteX5567" fmla="*/ 8643124 w 11989919"/>
              <a:gd name="connsiteY5567" fmla="*/ 2401567 h 6634795"/>
              <a:gd name="connsiteX5568" fmla="*/ 8606548 w 11989919"/>
              <a:gd name="connsiteY5568" fmla="*/ 2364980 h 6634795"/>
              <a:gd name="connsiteX5569" fmla="*/ 8643124 w 11989919"/>
              <a:gd name="connsiteY5569" fmla="*/ 2328401 h 6634795"/>
              <a:gd name="connsiteX5570" fmla="*/ 8422443 w 11989919"/>
              <a:gd name="connsiteY5570" fmla="*/ 2328399 h 6634795"/>
              <a:gd name="connsiteX5571" fmla="*/ 8459019 w 11989919"/>
              <a:gd name="connsiteY5571" fmla="*/ 2364978 h 6634795"/>
              <a:gd name="connsiteX5572" fmla="*/ 8422443 w 11989919"/>
              <a:gd name="connsiteY5572" fmla="*/ 2401564 h 6634795"/>
              <a:gd name="connsiteX5573" fmla="*/ 8385867 w 11989919"/>
              <a:gd name="connsiteY5573" fmla="*/ 2364978 h 6634795"/>
              <a:gd name="connsiteX5574" fmla="*/ 8422443 w 11989919"/>
              <a:gd name="connsiteY5574" fmla="*/ 2328399 h 6634795"/>
              <a:gd name="connsiteX5575" fmla="*/ 8201762 w 11989919"/>
              <a:gd name="connsiteY5575" fmla="*/ 2328398 h 6634795"/>
              <a:gd name="connsiteX5576" fmla="*/ 8238338 w 11989919"/>
              <a:gd name="connsiteY5576" fmla="*/ 2364976 h 6634795"/>
              <a:gd name="connsiteX5577" fmla="*/ 8201762 w 11989919"/>
              <a:gd name="connsiteY5577" fmla="*/ 2401562 h 6634795"/>
              <a:gd name="connsiteX5578" fmla="*/ 8165186 w 11989919"/>
              <a:gd name="connsiteY5578" fmla="*/ 2364976 h 6634795"/>
              <a:gd name="connsiteX5579" fmla="*/ 8201762 w 11989919"/>
              <a:gd name="connsiteY5579" fmla="*/ 2328398 h 6634795"/>
              <a:gd name="connsiteX5580" fmla="*/ 7981081 w 11989919"/>
              <a:gd name="connsiteY5580" fmla="*/ 2328396 h 6634795"/>
              <a:gd name="connsiteX5581" fmla="*/ 8017657 w 11989919"/>
              <a:gd name="connsiteY5581" fmla="*/ 2364974 h 6634795"/>
              <a:gd name="connsiteX5582" fmla="*/ 7981081 w 11989919"/>
              <a:gd name="connsiteY5582" fmla="*/ 2401560 h 6634795"/>
              <a:gd name="connsiteX5583" fmla="*/ 7944505 w 11989919"/>
              <a:gd name="connsiteY5583" fmla="*/ 2364974 h 6634795"/>
              <a:gd name="connsiteX5584" fmla="*/ 7981081 w 11989919"/>
              <a:gd name="connsiteY5584" fmla="*/ 2328396 h 6634795"/>
              <a:gd name="connsiteX5585" fmla="*/ 7760400 w 11989919"/>
              <a:gd name="connsiteY5585" fmla="*/ 2328394 h 6634795"/>
              <a:gd name="connsiteX5586" fmla="*/ 7796976 w 11989919"/>
              <a:gd name="connsiteY5586" fmla="*/ 2364972 h 6634795"/>
              <a:gd name="connsiteX5587" fmla="*/ 7760400 w 11989919"/>
              <a:gd name="connsiteY5587" fmla="*/ 2401558 h 6634795"/>
              <a:gd name="connsiteX5588" fmla="*/ 7723824 w 11989919"/>
              <a:gd name="connsiteY5588" fmla="*/ 2364972 h 6634795"/>
              <a:gd name="connsiteX5589" fmla="*/ 7760400 w 11989919"/>
              <a:gd name="connsiteY5589" fmla="*/ 2328394 h 6634795"/>
              <a:gd name="connsiteX5590" fmla="*/ 7539719 w 11989919"/>
              <a:gd name="connsiteY5590" fmla="*/ 2328392 h 6634795"/>
              <a:gd name="connsiteX5591" fmla="*/ 7576295 w 11989919"/>
              <a:gd name="connsiteY5591" fmla="*/ 2364970 h 6634795"/>
              <a:gd name="connsiteX5592" fmla="*/ 7539719 w 11989919"/>
              <a:gd name="connsiteY5592" fmla="*/ 2401556 h 6634795"/>
              <a:gd name="connsiteX5593" fmla="*/ 7503143 w 11989919"/>
              <a:gd name="connsiteY5593" fmla="*/ 2364970 h 6634795"/>
              <a:gd name="connsiteX5594" fmla="*/ 7539719 w 11989919"/>
              <a:gd name="connsiteY5594" fmla="*/ 2328392 h 6634795"/>
              <a:gd name="connsiteX5595" fmla="*/ 7319038 w 11989919"/>
              <a:gd name="connsiteY5595" fmla="*/ 2328390 h 6634795"/>
              <a:gd name="connsiteX5596" fmla="*/ 7355614 w 11989919"/>
              <a:gd name="connsiteY5596" fmla="*/ 2364968 h 6634795"/>
              <a:gd name="connsiteX5597" fmla="*/ 7319038 w 11989919"/>
              <a:gd name="connsiteY5597" fmla="*/ 2401554 h 6634795"/>
              <a:gd name="connsiteX5598" fmla="*/ 7282462 w 11989919"/>
              <a:gd name="connsiteY5598" fmla="*/ 2364968 h 6634795"/>
              <a:gd name="connsiteX5599" fmla="*/ 7319038 w 11989919"/>
              <a:gd name="connsiteY5599" fmla="*/ 2328390 h 6634795"/>
              <a:gd name="connsiteX5600" fmla="*/ 7098357 w 11989919"/>
              <a:gd name="connsiteY5600" fmla="*/ 2328388 h 6634795"/>
              <a:gd name="connsiteX5601" fmla="*/ 7134933 w 11989919"/>
              <a:gd name="connsiteY5601" fmla="*/ 2364966 h 6634795"/>
              <a:gd name="connsiteX5602" fmla="*/ 7098357 w 11989919"/>
              <a:gd name="connsiteY5602" fmla="*/ 2401552 h 6634795"/>
              <a:gd name="connsiteX5603" fmla="*/ 7061781 w 11989919"/>
              <a:gd name="connsiteY5603" fmla="*/ 2364966 h 6634795"/>
              <a:gd name="connsiteX5604" fmla="*/ 7098357 w 11989919"/>
              <a:gd name="connsiteY5604" fmla="*/ 2328388 h 6634795"/>
              <a:gd name="connsiteX5605" fmla="*/ 6877676 w 11989919"/>
              <a:gd name="connsiteY5605" fmla="*/ 2328386 h 6634795"/>
              <a:gd name="connsiteX5606" fmla="*/ 6914252 w 11989919"/>
              <a:gd name="connsiteY5606" fmla="*/ 2364964 h 6634795"/>
              <a:gd name="connsiteX5607" fmla="*/ 6877676 w 11989919"/>
              <a:gd name="connsiteY5607" fmla="*/ 2401550 h 6634795"/>
              <a:gd name="connsiteX5608" fmla="*/ 6841100 w 11989919"/>
              <a:gd name="connsiteY5608" fmla="*/ 2364964 h 6634795"/>
              <a:gd name="connsiteX5609" fmla="*/ 6877676 w 11989919"/>
              <a:gd name="connsiteY5609" fmla="*/ 2328386 h 6634795"/>
              <a:gd name="connsiteX5610" fmla="*/ 6656995 w 11989919"/>
              <a:gd name="connsiteY5610" fmla="*/ 2328384 h 6634795"/>
              <a:gd name="connsiteX5611" fmla="*/ 6693571 w 11989919"/>
              <a:gd name="connsiteY5611" fmla="*/ 2364962 h 6634795"/>
              <a:gd name="connsiteX5612" fmla="*/ 6656995 w 11989919"/>
              <a:gd name="connsiteY5612" fmla="*/ 2401547 h 6634795"/>
              <a:gd name="connsiteX5613" fmla="*/ 6620419 w 11989919"/>
              <a:gd name="connsiteY5613" fmla="*/ 2364962 h 6634795"/>
              <a:gd name="connsiteX5614" fmla="*/ 6656995 w 11989919"/>
              <a:gd name="connsiteY5614" fmla="*/ 2328384 h 6634795"/>
              <a:gd name="connsiteX5615" fmla="*/ 6436314 w 11989919"/>
              <a:gd name="connsiteY5615" fmla="*/ 2328382 h 6634795"/>
              <a:gd name="connsiteX5616" fmla="*/ 6472890 w 11989919"/>
              <a:gd name="connsiteY5616" fmla="*/ 2364960 h 6634795"/>
              <a:gd name="connsiteX5617" fmla="*/ 6436314 w 11989919"/>
              <a:gd name="connsiteY5617" fmla="*/ 2401545 h 6634795"/>
              <a:gd name="connsiteX5618" fmla="*/ 6399738 w 11989919"/>
              <a:gd name="connsiteY5618" fmla="*/ 2364960 h 6634795"/>
              <a:gd name="connsiteX5619" fmla="*/ 6436314 w 11989919"/>
              <a:gd name="connsiteY5619" fmla="*/ 2328382 h 6634795"/>
              <a:gd name="connsiteX5620" fmla="*/ 6215633 w 11989919"/>
              <a:gd name="connsiteY5620" fmla="*/ 2328380 h 6634795"/>
              <a:gd name="connsiteX5621" fmla="*/ 6252209 w 11989919"/>
              <a:gd name="connsiteY5621" fmla="*/ 2364959 h 6634795"/>
              <a:gd name="connsiteX5622" fmla="*/ 6215633 w 11989919"/>
              <a:gd name="connsiteY5622" fmla="*/ 2401543 h 6634795"/>
              <a:gd name="connsiteX5623" fmla="*/ 6179057 w 11989919"/>
              <a:gd name="connsiteY5623" fmla="*/ 2364959 h 6634795"/>
              <a:gd name="connsiteX5624" fmla="*/ 6215633 w 11989919"/>
              <a:gd name="connsiteY5624" fmla="*/ 2328380 h 6634795"/>
              <a:gd name="connsiteX5625" fmla="*/ 5994952 w 11989919"/>
              <a:gd name="connsiteY5625" fmla="*/ 2328378 h 6634795"/>
              <a:gd name="connsiteX5626" fmla="*/ 6031528 w 11989919"/>
              <a:gd name="connsiteY5626" fmla="*/ 2364957 h 6634795"/>
              <a:gd name="connsiteX5627" fmla="*/ 5994952 w 11989919"/>
              <a:gd name="connsiteY5627" fmla="*/ 2401541 h 6634795"/>
              <a:gd name="connsiteX5628" fmla="*/ 5958376 w 11989919"/>
              <a:gd name="connsiteY5628" fmla="*/ 2364957 h 6634795"/>
              <a:gd name="connsiteX5629" fmla="*/ 5994952 w 11989919"/>
              <a:gd name="connsiteY5629" fmla="*/ 2328378 h 6634795"/>
              <a:gd name="connsiteX5630" fmla="*/ 5774272 w 11989919"/>
              <a:gd name="connsiteY5630" fmla="*/ 2328376 h 6634795"/>
              <a:gd name="connsiteX5631" fmla="*/ 5810848 w 11989919"/>
              <a:gd name="connsiteY5631" fmla="*/ 2364954 h 6634795"/>
              <a:gd name="connsiteX5632" fmla="*/ 5774272 w 11989919"/>
              <a:gd name="connsiteY5632" fmla="*/ 2401538 h 6634795"/>
              <a:gd name="connsiteX5633" fmla="*/ 5737697 w 11989919"/>
              <a:gd name="connsiteY5633" fmla="*/ 2364954 h 6634795"/>
              <a:gd name="connsiteX5634" fmla="*/ 5774272 w 11989919"/>
              <a:gd name="connsiteY5634" fmla="*/ 2328376 h 6634795"/>
              <a:gd name="connsiteX5635" fmla="*/ 5553593 w 11989919"/>
              <a:gd name="connsiteY5635" fmla="*/ 2328375 h 6634795"/>
              <a:gd name="connsiteX5636" fmla="*/ 5590169 w 11989919"/>
              <a:gd name="connsiteY5636" fmla="*/ 2364952 h 6634795"/>
              <a:gd name="connsiteX5637" fmla="*/ 5553593 w 11989919"/>
              <a:gd name="connsiteY5637" fmla="*/ 2401536 h 6634795"/>
              <a:gd name="connsiteX5638" fmla="*/ 5517018 w 11989919"/>
              <a:gd name="connsiteY5638" fmla="*/ 2364952 h 6634795"/>
              <a:gd name="connsiteX5639" fmla="*/ 5553593 w 11989919"/>
              <a:gd name="connsiteY5639" fmla="*/ 2328375 h 6634795"/>
              <a:gd name="connsiteX5640" fmla="*/ 5332913 w 11989919"/>
              <a:gd name="connsiteY5640" fmla="*/ 2328373 h 6634795"/>
              <a:gd name="connsiteX5641" fmla="*/ 5369490 w 11989919"/>
              <a:gd name="connsiteY5641" fmla="*/ 2364950 h 6634795"/>
              <a:gd name="connsiteX5642" fmla="*/ 5332913 w 11989919"/>
              <a:gd name="connsiteY5642" fmla="*/ 2401534 h 6634795"/>
              <a:gd name="connsiteX5643" fmla="*/ 5296337 w 11989919"/>
              <a:gd name="connsiteY5643" fmla="*/ 2364950 h 6634795"/>
              <a:gd name="connsiteX5644" fmla="*/ 5332913 w 11989919"/>
              <a:gd name="connsiteY5644" fmla="*/ 2328373 h 6634795"/>
              <a:gd name="connsiteX5645" fmla="*/ 5112230 w 11989919"/>
              <a:gd name="connsiteY5645" fmla="*/ 2328371 h 6634795"/>
              <a:gd name="connsiteX5646" fmla="*/ 5148807 w 11989919"/>
              <a:gd name="connsiteY5646" fmla="*/ 2364948 h 6634795"/>
              <a:gd name="connsiteX5647" fmla="*/ 5112230 w 11989919"/>
              <a:gd name="connsiteY5647" fmla="*/ 2401532 h 6634795"/>
              <a:gd name="connsiteX5648" fmla="*/ 5075655 w 11989919"/>
              <a:gd name="connsiteY5648" fmla="*/ 2364948 h 6634795"/>
              <a:gd name="connsiteX5649" fmla="*/ 5112230 w 11989919"/>
              <a:gd name="connsiteY5649" fmla="*/ 2328371 h 6634795"/>
              <a:gd name="connsiteX5650" fmla="*/ 4891552 w 11989919"/>
              <a:gd name="connsiteY5650" fmla="*/ 2328369 h 6634795"/>
              <a:gd name="connsiteX5651" fmla="*/ 4928127 w 11989919"/>
              <a:gd name="connsiteY5651" fmla="*/ 2364946 h 6634795"/>
              <a:gd name="connsiteX5652" fmla="*/ 4891552 w 11989919"/>
              <a:gd name="connsiteY5652" fmla="*/ 2401530 h 6634795"/>
              <a:gd name="connsiteX5653" fmla="*/ 4854975 w 11989919"/>
              <a:gd name="connsiteY5653" fmla="*/ 2364946 h 6634795"/>
              <a:gd name="connsiteX5654" fmla="*/ 4891552 w 11989919"/>
              <a:gd name="connsiteY5654" fmla="*/ 2328369 h 6634795"/>
              <a:gd name="connsiteX5655" fmla="*/ 4670871 w 11989919"/>
              <a:gd name="connsiteY5655" fmla="*/ 2328367 h 6634795"/>
              <a:gd name="connsiteX5656" fmla="*/ 4707447 w 11989919"/>
              <a:gd name="connsiteY5656" fmla="*/ 2364944 h 6634795"/>
              <a:gd name="connsiteX5657" fmla="*/ 4670871 w 11989919"/>
              <a:gd name="connsiteY5657" fmla="*/ 2401527 h 6634795"/>
              <a:gd name="connsiteX5658" fmla="*/ 4634295 w 11989919"/>
              <a:gd name="connsiteY5658" fmla="*/ 2364944 h 6634795"/>
              <a:gd name="connsiteX5659" fmla="*/ 4670871 w 11989919"/>
              <a:gd name="connsiteY5659" fmla="*/ 2328367 h 6634795"/>
              <a:gd name="connsiteX5660" fmla="*/ 4450188 w 11989919"/>
              <a:gd name="connsiteY5660" fmla="*/ 2328365 h 6634795"/>
              <a:gd name="connsiteX5661" fmla="*/ 4486764 w 11989919"/>
              <a:gd name="connsiteY5661" fmla="*/ 2364942 h 6634795"/>
              <a:gd name="connsiteX5662" fmla="*/ 4450188 w 11989919"/>
              <a:gd name="connsiteY5662" fmla="*/ 2401525 h 6634795"/>
              <a:gd name="connsiteX5663" fmla="*/ 4413613 w 11989919"/>
              <a:gd name="connsiteY5663" fmla="*/ 2364942 h 6634795"/>
              <a:gd name="connsiteX5664" fmla="*/ 4450188 w 11989919"/>
              <a:gd name="connsiteY5664" fmla="*/ 2328365 h 6634795"/>
              <a:gd name="connsiteX5665" fmla="*/ 4229507 w 11989919"/>
              <a:gd name="connsiteY5665" fmla="*/ 2328364 h 6634795"/>
              <a:gd name="connsiteX5666" fmla="*/ 4266084 w 11989919"/>
              <a:gd name="connsiteY5666" fmla="*/ 2364940 h 6634795"/>
              <a:gd name="connsiteX5667" fmla="*/ 4229507 w 11989919"/>
              <a:gd name="connsiteY5667" fmla="*/ 2401523 h 6634795"/>
              <a:gd name="connsiteX5668" fmla="*/ 4192931 w 11989919"/>
              <a:gd name="connsiteY5668" fmla="*/ 2364940 h 6634795"/>
              <a:gd name="connsiteX5669" fmla="*/ 4229507 w 11989919"/>
              <a:gd name="connsiteY5669" fmla="*/ 2328364 h 6634795"/>
              <a:gd name="connsiteX5670" fmla="*/ 4008847 w 11989919"/>
              <a:gd name="connsiteY5670" fmla="*/ 2328362 h 6634795"/>
              <a:gd name="connsiteX5671" fmla="*/ 4045426 w 11989919"/>
              <a:gd name="connsiteY5671" fmla="*/ 2364939 h 6634795"/>
              <a:gd name="connsiteX5672" fmla="*/ 4008847 w 11989919"/>
              <a:gd name="connsiteY5672" fmla="*/ 2401521 h 6634795"/>
              <a:gd name="connsiteX5673" fmla="*/ 3972267 w 11989919"/>
              <a:gd name="connsiteY5673" fmla="*/ 2364939 h 6634795"/>
              <a:gd name="connsiteX5674" fmla="*/ 4008847 w 11989919"/>
              <a:gd name="connsiteY5674" fmla="*/ 2328362 h 6634795"/>
              <a:gd name="connsiteX5675" fmla="*/ 3788165 w 11989919"/>
              <a:gd name="connsiteY5675" fmla="*/ 2328360 h 6634795"/>
              <a:gd name="connsiteX5676" fmla="*/ 3824738 w 11989919"/>
              <a:gd name="connsiteY5676" fmla="*/ 2364937 h 6634795"/>
              <a:gd name="connsiteX5677" fmla="*/ 3788165 w 11989919"/>
              <a:gd name="connsiteY5677" fmla="*/ 2401519 h 6634795"/>
              <a:gd name="connsiteX5678" fmla="*/ 3751588 w 11989919"/>
              <a:gd name="connsiteY5678" fmla="*/ 2364937 h 6634795"/>
              <a:gd name="connsiteX5679" fmla="*/ 3788165 w 11989919"/>
              <a:gd name="connsiteY5679" fmla="*/ 2328360 h 6634795"/>
              <a:gd name="connsiteX5680" fmla="*/ 3567479 w 11989919"/>
              <a:gd name="connsiteY5680" fmla="*/ 2328358 h 6634795"/>
              <a:gd name="connsiteX5681" fmla="*/ 3604051 w 11989919"/>
              <a:gd name="connsiteY5681" fmla="*/ 2364935 h 6634795"/>
              <a:gd name="connsiteX5682" fmla="*/ 3567479 w 11989919"/>
              <a:gd name="connsiteY5682" fmla="*/ 2401517 h 6634795"/>
              <a:gd name="connsiteX5683" fmla="*/ 3530908 w 11989919"/>
              <a:gd name="connsiteY5683" fmla="*/ 2364935 h 6634795"/>
              <a:gd name="connsiteX5684" fmla="*/ 3567479 w 11989919"/>
              <a:gd name="connsiteY5684" fmla="*/ 2328358 h 6634795"/>
              <a:gd name="connsiteX5685" fmla="*/ 3346801 w 11989919"/>
              <a:gd name="connsiteY5685" fmla="*/ 2328356 h 6634795"/>
              <a:gd name="connsiteX5686" fmla="*/ 3383375 w 11989919"/>
              <a:gd name="connsiteY5686" fmla="*/ 2364933 h 6634795"/>
              <a:gd name="connsiteX5687" fmla="*/ 3346801 w 11989919"/>
              <a:gd name="connsiteY5687" fmla="*/ 2401515 h 6634795"/>
              <a:gd name="connsiteX5688" fmla="*/ 3310228 w 11989919"/>
              <a:gd name="connsiteY5688" fmla="*/ 2364933 h 6634795"/>
              <a:gd name="connsiteX5689" fmla="*/ 3346801 w 11989919"/>
              <a:gd name="connsiteY5689" fmla="*/ 2328356 h 6634795"/>
              <a:gd name="connsiteX5690" fmla="*/ 3126126 w 11989919"/>
              <a:gd name="connsiteY5690" fmla="*/ 2328355 h 6634795"/>
              <a:gd name="connsiteX5691" fmla="*/ 3162696 w 11989919"/>
              <a:gd name="connsiteY5691" fmla="*/ 2364931 h 6634795"/>
              <a:gd name="connsiteX5692" fmla="*/ 3126126 w 11989919"/>
              <a:gd name="connsiteY5692" fmla="*/ 2401512 h 6634795"/>
              <a:gd name="connsiteX5693" fmla="*/ 3089541 w 11989919"/>
              <a:gd name="connsiteY5693" fmla="*/ 2364931 h 6634795"/>
              <a:gd name="connsiteX5694" fmla="*/ 3126126 w 11989919"/>
              <a:gd name="connsiteY5694" fmla="*/ 2328355 h 6634795"/>
              <a:gd name="connsiteX5695" fmla="*/ 2905436 w 11989919"/>
              <a:gd name="connsiteY5695" fmla="*/ 2328353 h 6634795"/>
              <a:gd name="connsiteX5696" fmla="*/ 2942013 w 11989919"/>
              <a:gd name="connsiteY5696" fmla="*/ 2364928 h 6634795"/>
              <a:gd name="connsiteX5697" fmla="*/ 2905436 w 11989919"/>
              <a:gd name="connsiteY5697" fmla="*/ 2401510 h 6634795"/>
              <a:gd name="connsiteX5698" fmla="*/ 2868866 w 11989919"/>
              <a:gd name="connsiteY5698" fmla="*/ 2364928 h 6634795"/>
              <a:gd name="connsiteX5699" fmla="*/ 2905436 w 11989919"/>
              <a:gd name="connsiteY5699" fmla="*/ 2328353 h 6634795"/>
              <a:gd name="connsiteX5700" fmla="*/ 2684758 w 11989919"/>
              <a:gd name="connsiteY5700" fmla="*/ 2328350 h 6634795"/>
              <a:gd name="connsiteX5701" fmla="*/ 2721329 w 11989919"/>
              <a:gd name="connsiteY5701" fmla="*/ 2364926 h 6634795"/>
              <a:gd name="connsiteX5702" fmla="*/ 2684758 w 11989919"/>
              <a:gd name="connsiteY5702" fmla="*/ 2401508 h 6634795"/>
              <a:gd name="connsiteX5703" fmla="*/ 2648177 w 11989919"/>
              <a:gd name="connsiteY5703" fmla="*/ 2364926 h 6634795"/>
              <a:gd name="connsiteX5704" fmla="*/ 2684758 w 11989919"/>
              <a:gd name="connsiteY5704" fmla="*/ 2328350 h 6634795"/>
              <a:gd name="connsiteX5705" fmla="*/ 2464071 w 11989919"/>
              <a:gd name="connsiteY5705" fmla="*/ 2328349 h 6634795"/>
              <a:gd name="connsiteX5706" fmla="*/ 2500650 w 11989919"/>
              <a:gd name="connsiteY5706" fmla="*/ 2364925 h 6634795"/>
              <a:gd name="connsiteX5707" fmla="*/ 2464071 w 11989919"/>
              <a:gd name="connsiteY5707" fmla="*/ 2401506 h 6634795"/>
              <a:gd name="connsiteX5708" fmla="*/ 2427500 w 11989919"/>
              <a:gd name="connsiteY5708" fmla="*/ 2364925 h 6634795"/>
              <a:gd name="connsiteX5709" fmla="*/ 2464071 w 11989919"/>
              <a:gd name="connsiteY5709" fmla="*/ 2328349 h 6634795"/>
              <a:gd name="connsiteX5710" fmla="*/ 2243393 w 11989919"/>
              <a:gd name="connsiteY5710" fmla="*/ 2328347 h 6634795"/>
              <a:gd name="connsiteX5711" fmla="*/ 2279972 w 11989919"/>
              <a:gd name="connsiteY5711" fmla="*/ 2364923 h 6634795"/>
              <a:gd name="connsiteX5712" fmla="*/ 2243393 w 11989919"/>
              <a:gd name="connsiteY5712" fmla="*/ 2401503 h 6634795"/>
              <a:gd name="connsiteX5713" fmla="*/ 2206817 w 11989919"/>
              <a:gd name="connsiteY5713" fmla="*/ 2364923 h 6634795"/>
              <a:gd name="connsiteX5714" fmla="*/ 2243393 w 11989919"/>
              <a:gd name="connsiteY5714" fmla="*/ 2328347 h 6634795"/>
              <a:gd name="connsiteX5715" fmla="*/ 2022713 w 11989919"/>
              <a:gd name="connsiteY5715" fmla="*/ 2328344 h 6634795"/>
              <a:gd name="connsiteX5716" fmla="*/ 2059288 w 11989919"/>
              <a:gd name="connsiteY5716" fmla="*/ 2364921 h 6634795"/>
              <a:gd name="connsiteX5717" fmla="*/ 2022713 w 11989919"/>
              <a:gd name="connsiteY5717" fmla="*/ 2401501 h 6634795"/>
              <a:gd name="connsiteX5718" fmla="*/ 1986179 w 11989919"/>
              <a:gd name="connsiteY5718" fmla="*/ 2364921 h 6634795"/>
              <a:gd name="connsiteX5719" fmla="*/ 2022713 w 11989919"/>
              <a:gd name="connsiteY5719" fmla="*/ 2328344 h 6634795"/>
              <a:gd name="connsiteX5720" fmla="*/ 1802069 w 11989919"/>
              <a:gd name="connsiteY5720" fmla="*/ 2328343 h 6634795"/>
              <a:gd name="connsiteX5721" fmla="*/ 1838644 w 11989919"/>
              <a:gd name="connsiteY5721" fmla="*/ 2364919 h 6634795"/>
              <a:gd name="connsiteX5722" fmla="*/ 1802069 w 11989919"/>
              <a:gd name="connsiteY5722" fmla="*/ 2401499 h 6634795"/>
              <a:gd name="connsiteX5723" fmla="*/ 1765492 w 11989919"/>
              <a:gd name="connsiteY5723" fmla="*/ 2364919 h 6634795"/>
              <a:gd name="connsiteX5724" fmla="*/ 1802069 w 11989919"/>
              <a:gd name="connsiteY5724" fmla="*/ 2328343 h 6634795"/>
              <a:gd name="connsiteX5725" fmla="*/ 1581383 w 11989919"/>
              <a:gd name="connsiteY5725" fmla="*/ 2328341 h 6634795"/>
              <a:gd name="connsiteX5726" fmla="*/ 1617959 w 11989919"/>
              <a:gd name="connsiteY5726" fmla="*/ 2364917 h 6634795"/>
              <a:gd name="connsiteX5727" fmla="*/ 1581383 w 11989919"/>
              <a:gd name="connsiteY5727" fmla="*/ 2401497 h 6634795"/>
              <a:gd name="connsiteX5728" fmla="*/ 1544807 w 11989919"/>
              <a:gd name="connsiteY5728" fmla="*/ 2364917 h 6634795"/>
              <a:gd name="connsiteX5729" fmla="*/ 1581383 w 11989919"/>
              <a:gd name="connsiteY5729" fmla="*/ 2328341 h 6634795"/>
              <a:gd name="connsiteX5730" fmla="*/ 1360697 w 11989919"/>
              <a:gd name="connsiteY5730" fmla="*/ 2328338 h 6634795"/>
              <a:gd name="connsiteX5731" fmla="*/ 1397273 w 11989919"/>
              <a:gd name="connsiteY5731" fmla="*/ 2364915 h 6634795"/>
              <a:gd name="connsiteX5732" fmla="*/ 1360697 w 11989919"/>
              <a:gd name="connsiteY5732" fmla="*/ 2401495 h 6634795"/>
              <a:gd name="connsiteX5733" fmla="*/ 1324121 w 11989919"/>
              <a:gd name="connsiteY5733" fmla="*/ 2364915 h 6634795"/>
              <a:gd name="connsiteX5734" fmla="*/ 1360697 w 11989919"/>
              <a:gd name="connsiteY5734" fmla="*/ 2328338 h 6634795"/>
              <a:gd name="connsiteX5735" fmla="*/ 1140011 w 11989919"/>
              <a:gd name="connsiteY5735" fmla="*/ 2328337 h 6634795"/>
              <a:gd name="connsiteX5736" fmla="*/ 1176587 w 11989919"/>
              <a:gd name="connsiteY5736" fmla="*/ 2364913 h 6634795"/>
              <a:gd name="connsiteX5737" fmla="*/ 1140011 w 11989919"/>
              <a:gd name="connsiteY5737" fmla="*/ 2401493 h 6634795"/>
              <a:gd name="connsiteX5738" fmla="*/ 1103435 w 11989919"/>
              <a:gd name="connsiteY5738" fmla="*/ 2364913 h 6634795"/>
              <a:gd name="connsiteX5739" fmla="*/ 1140011 w 11989919"/>
              <a:gd name="connsiteY5739" fmla="*/ 2328337 h 6634795"/>
              <a:gd name="connsiteX5740" fmla="*/ 919325 w 11989919"/>
              <a:gd name="connsiteY5740" fmla="*/ 2328335 h 6634795"/>
              <a:gd name="connsiteX5741" fmla="*/ 955901 w 11989919"/>
              <a:gd name="connsiteY5741" fmla="*/ 2364911 h 6634795"/>
              <a:gd name="connsiteX5742" fmla="*/ 919325 w 11989919"/>
              <a:gd name="connsiteY5742" fmla="*/ 2401491 h 6634795"/>
              <a:gd name="connsiteX5743" fmla="*/ 882749 w 11989919"/>
              <a:gd name="connsiteY5743" fmla="*/ 2364911 h 6634795"/>
              <a:gd name="connsiteX5744" fmla="*/ 919325 w 11989919"/>
              <a:gd name="connsiteY5744" fmla="*/ 2328335 h 6634795"/>
              <a:gd name="connsiteX5745" fmla="*/ 698639 w 11989919"/>
              <a:gd name="connsiteY5745" fmla="*/ 2328333 h 6634795"/>
              <a:gd name="connsiteX5746" fmla="*/ 735215 w 11989919"/>
              <a:gd name="connsiteY5746" fmla="*/ 2364909 h 6634795"/>
              <a:gd name="connsiteX5747" fmla="*/ 698639 w 11989919"/>
              <a:gd name="connsiteY5747" fmla="*/ 2401488 h 6634795"/>
              <a:gd name="connsiteX5748" fmla="*/ 662063 w 11989919"/>
              <a:gd name="connsiteY5748" fmla="*/ 2364909 h 6634795"/>
              <a:gd name="connsiteX5749" fmla="*/ 698639 w 11989919"/>
              <a:gd name="connsiteY5749" fmla="*/ 2328333 h 6634795"/>
              <a:gd name="connsiteX5750" fmla="*/ 477953 w 11989919"/>
              <a:gd name="connsiteY5750" fmla="*/ 2328331 h 6634795"/>
              <a:gd name="connsiteX5751" fmla="*/ 514529 w 11989919"/>
              <a:gd name="connsiteY5751" fmla="*/ 2364907 h 6634795"/>
              <a:gd name="connsiteX5752" fmla="*/ 477953 w 11989919"/>
              <a:gd name="connsiteY5752" fmla="*/ 2401486 h 6634795"/>
              <a:gd name="connsiteX5753" fmla="*/ 441377 w 11989919"/>
              <a:gd name="connsiteY5753" fmla="*/ 2364907 h 6634795"/>
              <a:gd name="connsiteX5754" fmla="*/ 477953 w 11989919"/>
              <a:gd name="connsiteY5754" fmla="*/ 2328331 h 6634795"/>
              <a:gd name="connsiteX5755" fmla="*/ 257266 w 11989919"/>
              <a:gd name="connsiteY5755" fmla="*/ 2328329 h 6634795"/>
              <a:gd name="connsiteX5756" fmla="*/ 293842 w 11989919"/>
              <a:gd name="connsiteY5756" fmla="*/ 2364905 h 6634795"/>
              <a:gd name="connsiteX5757" fmla="*/ 257266 w 11989919"/>
              <a:gd name="connsiteY5757" fmla="*/ 2401484 h 6634795"/>
              <a:gd name="connsiteX5758" fmla="*/ 220690 w 11989919"/>
              <a:gd name="connsiteY5758" fmla="*/ 2364905 h 6634795"/>
              <a:gd name="connsiteX5759" fmla="*/ 257266 w 11989919"/>
              <a:gd name="connsiteY5759" fmla="*/ 2328329 h 6634795"/>
              <a:gd name="connsiteX5760" fmla="*/ 36580 w 11989919"/>
              <a:gd name="connsiteY5760" fmla="*/ 2328327 h 6634795"/>
              <a:gd name="connsiteX5761" fmla="*/ 73156 w 11989919"/>
              <a:gd name="connsiteY5761" fmla="*/ 2364904 h 6634795"/>
              <a:gd name="connsiteX5762" fmla="*/ 36580 w 11989919"/>
              <a:gd name="connsiteY5762" fmla="*/ 2401482 h 6634795"/>
              <a:gd name="connsiteX5763" fmla="*/ 4 w 11989919"/>
              <a:gd name="connsiteY5763" fmla="*/ 2364904 h 6634795"/>
              <a:gd name="connsiteX5764" fmla="*/ 36580 w 11989919"/>
              <a:gd name="connsiteY5764" fmla="*/ 2328327 h 6634795"/>
              <a:gd name="connsiteX5765" fmla="*/ 11732658 w 11989919"/>
              <a:gd name="connsiteY5765" fmla="*/ 2328326 h 6634795"/>
              <a:gd name="connsiteX5766" fmla="*/ 11769234 w 11989919"/>
              <a:gd name="connsiteY5766" fmla="*/ 2364902 h 6634795"/>
              <a:gd name="connsiteX5767" fmla="*/ 11732658 w 11989919"/>
              <a:gd name="connsiteY5767" fmla="*/ 2401479 h 6634795"/>
              <a:gd name="connsiteX5768" fmla="*/ 11696082 w 11989919"/>
              <a:gd name="connsiteY5768" fmla="*/ 2364902 h 6634795"/>
              <a:gd name="connsiteX5769" fmla="*/ 11732658 w 11989919"/>
              <a:gd name="connsiteY5769" fmla="*/ 2328326 h 6634795"/>
              <a:gd name="connsiteX5770" fmla="*/ 11953343 w 11989919"/>
              <a:gd name="connsiteY5770" fmla="*/ 2328324 h 6634795"/>
              <a:gd name="connsiteX5771" fmla="*/ 11989919 w 11989919"/>
              <a:gd name="connsiteY5771" fmla="*/ 2364900 h 6634795"/>
              <a:gd name="connsiteX5772" fmla="*/ 11953343 w 11989919"/>
              <a:gd name="connsiteY5772" fmla="*/ 2401477 h 6634795"/>
              <a:gd name="connsiteX5773" fmla="*/ 11916767 w 11989919"/>
              <a:gd name="connsiteY5773" fmla="*/ 2364900 h 6634795"/>
              <a:gd name="connsiteX5774" fmla="*/ 11953343 w 11989919"/>
              <a:gd name="connsiteY5774" fmla="*/ 2328324 h 6634795"/>
              <a:gd name="connsiteX5775" fmla="*/ 11732658 w 11989919"/>
              <a:gd name="connsiteY5775" fmla="*/ 2116659 h 6634795"/>
              <a:gd name="connsiteX5776" fmla="*/ 11769234 w 11989919"/>
              <a:gd name="connsiteY5776" fmla="*/ 2153235 h 6634795"/>
              <a:gd name="connsiteX5777" fmla="*/ 11732658 w 11989919"/>
              <a:gd name="connsiteY5777" fmla="*/ 2189811 h 6634795"/>
              <a:gd name="connsiteX5778" fmla="*/ 11696082 w 11989919"/>
              <a:gd name="connsiteY5778" fmla="*/ 2153235 h 6634795"/>
              <a:gd name="connsiteX5779" fmla="*/ 11732658 w 11989919"/>
              <a:gd name="connsiteY5779" fmla="*/ 2116659 h 6634795"/>
              <a:gd name="connsiteX5780" fmla="*/ 11511977 w 11989919"/>
              <a:gd name="connsiteY5780" fmla="*/ 2116659 h 6634795"/>
              <a:gd name="connsiteX5781" fmla="*/ 11548553 w 11989919"/>
              <a:gd name="connsiteY5781" fmla="*/ 2153238 h 6634795"/>
              <a:gd name="connsiteX5782" fmla="*/ 11511977 w 11989919"/>
              <a:gd name="connsiteY5782" fmla="*/ 2189895 h 6634795"/>
              <a:gd name="connsiteX5783" fmla="*/ 11475401 w 11989919"/>
              <a:gd name="connsiteY5783" fmla="*/ 2153238 h 6634795"/>
              <a:gd name="connsiteX5784" fmla="*/ 11511977 w 11989919"/>
              <a:gd name="connsiteY5784" fmla="*/ 2116659 h 6634795"/>
              <a:gd name="connsiteX5785" fmla="*/ 11291296 w 11989919"/>
              <a:gd name="connsiteY5785" fmla="*/ 2116659 h 6634795"/>
              <a:gd name="connsiteX5786" fmla="*/ 11327872 w 11989919"/>
              <a:gd name="connsiteY5786" fmla="*/ 2153238 h 6634795"/>
              <a:gd name="connsiteX5787" fmla="*/ 11291296 w 11989919"/>
              <a:gd name="connsiteY5787" fmla="*/ 2189893 h 6634795"/>
              <a:gd name="connsiteX5788" fmla="*/ 11254720 w 11989919"/>
              <a:gd name="connsiteY5788" fmla="*/ 2153238 h 6634795"/>
              <a:gd name="connsiteX5789" fmla="*/ 11291296 w 11989919"/>
              <a:gd name="connsiteY5789" fmla="*/ 2116659 h 6634795"/>
              <a:gd name="connsiteX5790" fmla="*/ 11070615 w 11989919"/>
              <a:gd name="connsiteY5790" fmla="*/ 2116659 h 6634795"/>
              <a:gd name="connsiteX5791" fmla="*/ 11107191 w 11989919"/>
              <a:gd name="connsiteY5791" fmla="*/ 2153238 h 6634795"/>
              <a:gd name="connsiteX5792" fmla="*/ 11070615 w 11989919"/>
              <a:gd name="connsiteY5792" fmla="*/ 2189892 h 6634795"/>
              <a:gd name="connsiteX5793" fmla="*/ 11034039 w 11989919"/>
              <a:gd name="connsiteY5793" fmla="*/ 2153238 h 6634795"/>
              <a:gd name="connsiteX5794" fmla="*/ 11070615 w 11989919"/>
              <a:gd name="connsiteY5794" fmla="*/ 2116659 h 6634795"/>
              <a:gd name="connsiteX5795" fmla="*/ 10849934 w 11989919"/>
              <a:gd name="connsiteY5795" fmla="*/ 2116659 h 6634795"/>
              <a:gd name="connsiteX5796" fmla="*/ 10886510 w 11989919"/>
              <a:gd name="connsiteY5796" fmla="*/ 2153238 h 6634795"/>
              <a:gd name="connsiteX5797" fmla="*/ 10849934 w 11989919"/>
              <a:gd name="connsiteY5797" fmla="*/ 2189890 h 6634795"/>
              <a:gd name="connsiteX5798" fmla="*/ 10813358 w 11989919"/>
              <a:gd name="connsiteY5798" fmla="*/ 2153238 h 6634795"/>
              <a:gd name="connsiteX5799" fmla="*/ 10849934 w 11989919"/>
              <a:gd name="connsiteY5799" fmla="*/ 2116659 h 6634795"/>
              <a:gd name="connsiteX5800" fmla="*/ 10629253 w 11989919"/>
              <a:gd name="connsiteY5800" fmla="*/ 2116659 h 6634795"/>
              <a:gd name="connsiteX5801" fmla="*/ 10665829 w 11989919"/>
              <a:gd name="connsiteY5801" fmla="*/ 2153238 h 6634795"/>
              <a:gd name="connsiteX5802" fmla="*/ 10629253 w 11989919"/>
              <a:gd name="connsiteY5802" fmla="*/ 2189889 h 6634795"/>
              <a:gd name="connsiteX5803" fmla="*/ 10592677 w 11989919"/>
              <a:gd name="connsiteY5803" fmla="*/ 2153238 h 6634795"/>
              <a:gd name="connsiteX5804" fmla="*/ 10629253 w 11989919"/>
              <a:gd name="connsiteY5804" fmla="*/ 2116659 h 6634795"/>
              <a:gd name="connsiteX5805" fmla="*/ 10408572 w 11989919"/>
              <a:gd name="connsiteY5805" fmla="*/ 2116659 h 6634795"/>
              <a:gd name="connsiteX5806" fmla="*/ 10445148 w 11989919"/>
              <a:gd name="connsiteY5806" fmla="*/ 2153238 h 6634795"/>
              <a:gd name="connsiteX5807" fmla="*/ 10408572 w 11989919"/>
              <a:gd name="connsiteY5807" fmla="*/ 2189887 h 6634795"/>
              <a:gd name="connsiteX5808" fmla="*/ 10371996 w 11989919"/>
              <a:gd name="connsiteY5808" fmla="*/ 2153238 h 6634795"/>
              <a:gd name="connsiteX5809" fmla="*/ 10408572 w 11989919"/>
              <a:gd name="connsiteY5809" fmla="*/ 2116659 h 6634795"/>
              <a:gd name="connsiteX5810" fmla="*/ 10187891 w 11989919"/>
              <a:gd name="connsiteY5810" fmla="*/ 2116659 h 6634795"/>
              <a:gd name="connsiteX5811" fmla="*/ 10224467 w 11989919"/>
              <a:gd name="connsiteY5811" fmla="*/ 2153238 h 6634795"/>
              <a:gd name="connsiteX5812" fmla="*/ 10187891 w 11989919"/>
              <a:gd name="connsiteY5812" fmla="*/ 2189886 h 6634795"/>
              <a:gd name="connsiteX5813" fmla="*/ 10151315 w 11989919"/>
              <a:gd name="connsiteY5813" fmla="*/ 2153238 h 6634795"/>
              <a:gd name="connsiteX5814" fmla="*/ 10187891 w 11989919"/>
              <a:gd name="connsiteY5814" fmla="*/ 2116659 h 6634795"/>
              <a:gd name="connsiteX5815" fmla="*/ 9967210 w 11989919"/>
              <a:gd name="connsiteY5815" fmla="*/ 2116659 h 6634795"/>
              <a:gd name="connsiteX5816" fmla="*/ 10003786 w 11989919"/>
              <a:gd name="connsiteY5816" fmla="*/ 2153238 h 6634795"/>
              <a:gd name="connsiteX5817" fmla="*/ 9967210 w 11989919"/>
              <a:gd name="connsiteY5817" fmla="*/ 2189883 h 6634795"/>
              <a:gd name="connsiteX5818" fmla="*/ 9930634 w 11989919"/>
              <a:gd name="connsiteY5818" fmla="*/ 2153238 h 6634795"/>
              <a:gd name="connsiteX5819" fmla="*/ 9967210 w 11989919"/>
              <a:gd name="connsiteY5819" fmla="*/ 2116659 h 6634795"/>
              <a:gd name="connsiteX5820" fmla="*/ 9746529 w 11989919"/>
              <a:gd name="connsiteY5820" fmla="*/ 2116659 h 6634795"/>
              <a:gd name="connsiteX5821" fmla="*/ 9783105 w 11989919"/>
              <a:gd name="connsiteY5821" fmla="*/ 2153238 h 6634795"/>
              <a:gd name="connsiteX5822" fmla="*/ 9746529 w 11989919"/>
              <a:gd name="connsiteY5822" fmla="*/ 2189883 h 6634795"/>
              <a:gd name="connsiteX5823" fmla="*/ 9709953 w 11989919"/>
              <a:gd name="connsiteY5823" fmla="*/ 2153238 h 6634795"/>
              <a:gd name="connsiteX5824" fmla="*/ 9746529 w 11989919"/>
              <a:gd name="connsiteY5824" fmla="*/ 2116659 h 6634795"/>
              <a:gd name="connsiteX5825" fmla="*/ 9525848 w 11989919"/>
              <a:gd name="connsiteY5825" fmla="*/ 2116659 h 6634795"/>
              <a:gd name="connsiteX5826" fmla="*/ 9562424 w 11989919"/>
              <a:gd name="connsiteY5826" fmla="*/ 2153238 h 6634795"/>
              <a:gd name="connsiteX5827" fmla="*/ 9525848 w 11989919"/>
              <a:gd name="connsiteY5827" fmla="*/ 2189881 h 6634795"/>
              <a:gd name="connsiteX5828" fmla="*/ 9489272 w 11989919"/>
              <a:gd name="connsiteY5828" fmla="*/ 2153238 h 6634795"/>
              <a:gd name="connsiteX5829" fmla="*/ 9525848 w 11989919"/>
              <a:gd name="connsiteY5829" fmla="*/ 2116659 h 6634795"/>
              <a:gd name="connsiteX5830" fmla="*/ 9305167 w 11989919"/>
              <a:gd name="connsiteY5830" fmla="*/ 2116659 h 6634795"/>
              <a:gd name="connsiteX5831" fmla="*/ 9341743 w 11989919"/>
              <a:gd name="connsiteY5831" fmla="*/ 2153238 h 6634795"/>
              <a:gd name="connsiteX5832" fmla="*/ 9305167 w 11989919"/>
              <a:gd name="connsiteY5832" fmla="*/ 2189879 h 6634795"/>
              <a:gd name="connsiteX5833" fmla="*/ 9268591 w 11989919"/>
              <a:gd name="connsiteY5833" fmla="*/ 2153238 h 6634795"/>
              <a:gd name="connsiteX5834" fmla="*/ 9305167 w 11989919"/>
              <a:gd name="connsiteY5834" fmla="*/ 2116659 h 6634795"/>
              <a:gd name="connsiteX5835" fmla="*/ 9084486 w 11989919"/>
              <a:gd name="connsiteY5835" fmla="*/ 2116659 h 6634795"/>
              <a:gd name="connsiteX5836" fmla="*/ 9121062 w 11989919"/>
              <a:gd name="connsiteY5836" fmla="*/ 2153238 h 6634795"/>
              <a:gd name="connsiteX5837" fmla="*/ 9084486 w 11989919"/>
              <a:gd name="connsiteY5837" fmla="*/ 2189878 h 6634795"/>
              <a:gd name="connsiteX5838" fmla="*/ 9047910 w 11989919"/>
              <a:gd name="connsiteY5838" fmla="*/ 2153238 h 6634795"/>
              <a:gd name="connsiteX5839" fmla="*/ 9084486 w 11989919"/>
              <a:gd name="connsiteY5839" fmla="*/ 2116659 h 6634795"/>
              <a:gd name="connsiteX5840" fmla="*/ 8863805 w 11989919"/>
              <a:gd name="connsiteY5840" fmla="*/ 2116659 h 6634795"/>
              <a:gd name="connsiteX5841" fmla="*/ 8900381 w 11989919"/>
              <a:gd name="connsiteY5841" fmla="*/ 2153238 h 6634795"/>
              <a:gd name="connsiteX5842" fmla="*/ 8863805 w 11989919"/>
              <a:gd name="connsiteY5842" fmla="*/ 2189876 h 6634795"/>
              <a:gd name="connsiteX5843" fmla="*/ 8827229 w 11989919"/>
              <a:gd name="connsiteY5843" fmla="*/ 2153238 h 6634795"/>
              <a:gd name="connsiteX5844" fmla="*/ 8863805 w 11989919"/>
              <a:gd name="connsiteY5844" fmla="*/ 2116659 h 6634795"/>
              <a:gd name="connsiteX5845" fmla="*/ 8643124 w 11989919"/>
              <a:gd name="connsiteY5845" fmla="*/ 2116659 h 6634795"/>
              <a:gd name="connsiteX5846" fmla="*/ 8679700 w 11989919"/>
              <a:gd name="connsiteY5846" fmla="*/ 2153238 h 6634795"/>
              <a:gd name="connsiteX5847" fmla="*/ 8643124 w 11989919"/>
              <a:gd name="connsiteY5847" fmla="*/ 2189875 h 6634795"/>
              <a:gd name="connsiteX5848" fmla="*/ 8606548 w 11989919"/>
              <a:gd name="connsiteY5848" fmla="*/ 2153238 h 6634795"/>
              <a:gd name="connsiteX5849" fmla="*/ 8643124 w 11989919"/>
              <a:gd name="connsiteY5849" fmla="*/ 2116659 h 6634795"/>
              <a:gd name="connsiteX5850" fmla="*/ 8422443 w 11989919"/>
              <a:gd name="connsiteY5850" fmla="*/ 2116659 h 6634795"/>
              <a:gd name="connsiteX5851" fmla="*/ 8459019 w 11989919"/>
              <a:gd name="connsiteY5851" fmla="*/ 2153238 h 6634795"/>
              <a:gd name="connsiteX5852" fmla="*/ 8422443 w 11989919"/>
              <a:gd name="connsiteY5852" fmla="*/ 2189873 h 6634795"/>
              <a:gd name="connsiteX5853" fmla="*/ 8385867 w 11989919"/>
              <a:gd name="connsiteY5853" fmla="*/ 2153238 h 6634795"/>
              <a:gd name="connsiteX5854" fmla="*/ 8422443 w 11989919"/>
              <a:gd name="connsiteY5854" fmla="*/ 2116659 h 6634795"/>
              <a:gd name="connsiteX5855" fmla="*/ 8201762 w 11989919"/>
              <a:gd name="connsiteY5855" fmla="*/ 2116659 h 6634795"/>
              <a:gd name="connsiteX5856" fmla="*/ 8238338 w 11989919"/>
              <a:gd name="connsiteY5856" fmla="*/ 2153238 h 6634795"/>
              <a:gd name="connsiteX5857" fmla="*/ 8201762 w 11989919"/>
              <a:gd name="connsiteY5857" fmla="*/ 2189871 h 6634795"/>
              <a:gd name="connsiteX5858" fmla="*/ 8165186 w 11989919"/>
              <a:gd name="connsiteY5858" fmla="*/ 2153238 h 6634795"/>
              <a:gd name="connsiteX5859" fmla="*/ 8201762 w 11989919"/>
              <a:gd name="connsiteY5859" fmla="*/ 2116659 h 6634795"/>
              <a:gd name="connsiteX5860" fmla="*/ 7981081 w 11989919"/>
              <a:gd name="connsiteY5860" fmla="*/ 2116659 h 6634795"/>
              <a:gd name="connsiteX5861" fmla="*/ 8017657 w 11989919"/>
              <a:gd name="connsiteY5861" fmla="*/ 2153238 h 6634795"/>
              <a:gd name="connsiteX5862" fmla="*/ 7981081 w 11989919"/>
              <a:gd name="connsiteY5862" fmla="*/ 2189870 h 6634795"/>
              <a:gd name="connsiteX5863" fmla="*/ 7944505 w 11989919"/>
              <a:gd name="connsiteY5863" fmla="*/ 2153238 h 6634795"/>
              <a:gd name="connsiteX5864" fmla="*/ 7981081 w 11989919"/>
              <a:gd name="connsiteY5864" fmla="*/ 2116659 h 6634795"/>
              <a:gd name="connsiteX5865" fmla="*/ 7760400 w 11989919"/>
              <a:gd name="connsiteY5865" fmla="*/ 2116659 h 6634795"/>
              <a:gd name="connsiteX5866" fmla="*/ 7796976 w 11989919"/>
              <a:gd name="connsiteY5866" fmla="*/ 2153238 h 6634795"/>
              <a:gd name="connsiteX5867" fmla="*/ 7760400 w 11989919"/>
              <a:gd name="connsiteY5867" fmla="*/ 2189868 h 6634795"/>
              <a:gd name="connsiteX5868" fmla="*/ 7723824 w 11989919"/>
              <a:gd name="connsiteY5868" fmla="*/ 2153238 h 6634795"/>
              <a:gd name="connsiteX5869" fmla="*/ 7760400 w 11989919"/>
              <a:gd name="connsiteY5869" fmla="*/ 2116659 h 6634795"/>
              <a:gd name="connsiteX5870" fmla="*/ 7539719 w 11989919"/>
              <a:gd name="connsiteY5870" fmla="*/ 2116659 h 6634795"/>
              <a:gd name="connsiteX5871" fmla="*/ 7576295 w 11989919"/>
              <a:gd name="connsiteY5871" fmla="*/ 2153238 h 6634795"/>
              <a:gd name="connsiteX5872" fmla="*/ 7539719 w 11989919"/>
              <a:gd name="connsiteY5872" fmla="*/ 2189867 h 6634795"/>
              <a:gd name="connsiteX5873" fmla="*/ 7503143 w 11989919"/>
              <a:gd name="connsiteY5873" fmla="*/ 2153238 h 6634795"/>
              <a:gd name="connsiteX5874" fmla="*/ 7539719 w 11989919"/>
              <a:gd name="connsiteY5874" fmla="*/ 2116659 h 6634795"/>
              <a:gd name="connsiteX5875" fmla="*/ 7319038 w 11989919"/>
              <a:gd name="connsiteY5875" fmla="*/ 2116659 h 6634795"/>
              <a:gd name="connsiteX5876" fmla="*/ 7355614 w 11989919"/>
              <a:gd name="connsiteY5876" fmla="*/ 2153238 h 6634795"/>
              <a:gd name="connsiteX5877" fmla="*/ 7319038 w 11989919"/>
              <a:gd name="connsiteY5877" fmla="*/ 2189865 h 6634795"/>
              <a:gd name="connsiteX5878" fmla="*/ 7282462 w 11989919"/>
              <a:gd name="connsiteY5878" fmla="*/ 2153238 h 6634795"/>
              <a:gd name="connsiteX5879" fmla="*/ 7319038 w 11989919"/>
              <a:gd name="connsiteY5879" fmla="*/ 2116659 h 6634795"/>
              <a:gd name="connsiteX5880" fmla="*/ 7098357 w 11989919"/>
              <a:gd name="connsiteY5880" fmla="*/ 2116659 h 6634795"/>
              <a:gd name="connsiteX5881" fmla="*/ 7134933 w 11989919"/>
              <a:gd name="connsiteY5881" fmla="*/ 2153238 h 6634795"/>
              <a:gd name="connsiteX5882" fmla="*/ 7098357 w 11989919"/>
              <a:gd name="connsiteY5882" fmla="*/ 2189864 h 6634795"/>
              <a:gd name="connsiteX5883" fmla="*/ 7061781 w 11989919"/>
              <a:gd name="connsiteY5883" fmla="*/ 2153238 h 6634795"/>
              <a:gd name="connsiteX5884" fmla="*/ 7098357 w 11989919"/>
              <a:gd name="connsiteY5884" fmla="*/ 2116659 h 6634795"/>
              <a:gd name="connsiteX5885" fmla="*/ 6877676 w 11989919"/>
              <a:gd name="connsiteY5885" fmla="*/ 2116659 h 6634795"/>
              <a:gd name="connsiteX5886" fmla="*/ 6914252 w 11989919"/>
              <a:gd name="connsiteY5886" fmla="*/ 2153238 h 6634795"/>
              <a:gd name="connsiteX5887" fmla="*/ 6877676 w 11989919"/>
              <a:gd name="connsiteY5887" fmla="*/ 2189862 h 6634795"/>
              <a:gd name="connsiteX5888" fmla="*/ 6841100 w 11989919"/>
              <a:gd name="connsiteY5888" fmla="*/ 2153238 h 6634795"/>
              <a:gd name="connsiteX5889" fmla="*/ 6877676 w 11989919"/>
              <a:gd name="connsiteY5889" fmla="*/ 2116659 h 6634795"/>
              <a:gd name="connsiteX5890" fmla="*/ 6656995 w 11989919"/>
              <a:gd name="connsiteY5890" fmla="*/ 2116659 h 6634795"/>
              <a:gd name="connsiteX5891" fmla="*/ 6693571 w 11989919"/>
              <a:gd name="connsiteY5891" fmla="*/ 2153238 h 6634795"/>
              <a:gd name="connsiteX5892" fmla="*/ 6656995 w 11989919"/>
              <a:gd name="connsiteY5892" fmla="*/ 2189861 h 6634795"/>
              <a:gd name="connsiteX5893" fmla="*/ 6620419 w 11989919"/>
              <a:gd name="connsiteY5893" fmla="*/ 2153238 h 6634795"/>
              <a:gd name="connsiteX5894" fmla="*/ 6656995 w 11989919"/>
              <a:gd name="connsiteY5894" fmla="*/ 2116659 h 6634795"/>
              <a:gd name="connsiteX5895" fmla="*/ 6436314 w 11989919"/>
              <a:gd name="connsiteY5895" fmla="*/ 2116659 h 6634795"/>
              <a:gd name="connsiteX5896" fmla="*/ 6472890 w 11989919"/>
              <a:gd name="connsiteY5896" fmla="*/ 2153238 h 6634795"/>
              <a:gd name="connsiteX5897" fmla="*/ 6436314 w 11989919"/>
              <a:gd name="connsiteY5897" fmla="*/ 2189858 h 6634795"/>
              <a:gd name="connsiteX5898" fmla="*/ 6399738 w 11989919"/>
              <a:gd name="connsiteY5898" fmla="*/ 2153238 h 6634795"/>
              <a:gd name="connsiteX5899" fmla="*/ 6436314 w 11989919"/>
              <a:gd name="connsiteY5899" fmla="*/ 2116659 h 6634795"/>
              <a:gd name="connsiteX5900" fmla="*/ 6215633 w 11989919"/>
              <a:gd name="connsiteY5900" fmla="*/ 2116659 h 6634795"/>
              <a:gd name="connsiteX5901" fmla="*/ 6252209 w 11989919"/>
              <a:gd name="connsiteY5901" fmla="*/ 2153238 h 6634795"/>
              <a:gd name="connsiteX5902" fmla="*/ 6215633 w 11989919"/>
              <a:gd name="connsiteY5902" fmla="*/ 2189857 h 6634795"/>
              <a:gd name="connsiteX5903" fmla="*/ 6179057 w 11989919"/>
              <a:gd name="connsiteY5903" fmla="*/ 2153238 h 6634795"/>
              <a:gd name="connsiteX5904" fmla="*/ 6215633 w 11989919"/>
              <a:gd name="connsiteY5904" fmla="*/ 2116659 h 6634795"/>
              <a:gd name="connsiteX5905" fmla="*/ 5994952 w 11989919"/>
              <a:gd name="connsiteY5905" fmla="*/ 2116659 h 6634795"/>
              <a:gd name="connsiteX5906" fmla="*/ 6031528 w 11989919"/>
              <a:gd name="connsiteY5906" fmla="*/ 2153238 h 6634795"/>
              <a:gd name="connsiteX5907" fmla="*/ 5994952 w 11989919"/>
              <a:gd name="connsiteY5907" fmla="*/ 2189855 h 6634795"/>
              <a:gd name="connsiteX5908" fmla="*/ 5958376 w 11989919"/>
              <a:gd name="connsiteY5908" fmla="*/ 2153238 h 6634795"/>
              <a:gd name="connsiteX5909" fmla="*/ 5994952 w 11989919"/>
              <a:gd name="connsiteY5909" fmla="*/ 2116659 h 6634795"/>
              <a:gd name="connsiteX5910" fmla="*/ 5774272 w 11989919"/>
              <a:gd name="connsiteY5910" fmla="*/ 2116659 h 6634795"/>
              <a:gd name="connsiteX5911" fmla="*/ 5810848 w 11989919"/>
              <a:gd name="connsiteY5911" fmla="*/ 2153238 h 6634795"/>
              <a:gd name="connsiteX5912" fmla="*/ 5774272 w 11989919"/>
              <a:gd name="connsiteY5912" fmla="*/ 2189854 h 6634795"/>
              <a:gd name="connsiteX5913" fmla="*/ 5737697 w 11989919"/>
              <a:gd name="connsiteY5913" fmla="*/ 2153238 h 6634795"/>
              <a:gd name="connsiteX5914" fmla="*/ 5774272 w 11989919"/>
              <a:gd name="connsiteY5914" fmla="*/ 2116659 h 6634795"/>
              <a:gd name="connsiteX5915" fmla="*/ 5553593 w 11989919"/>
              <a:gd name="connsiteY5915" fmla="*/ 2116659 h 6634795"/>
              <a:gd name="connsiteX5916" fmla="*/ 5590169 w 11989919"/>
              <a:gd name="connsiteY5916" fmla="*/ 2153238 h 6634795"/>
              <a:gd name="connsiteX5917" fmla="*/ 5553593 w 11989919"/>
              <a:gd name="connsiteY5917" fmla="*/ 2189852 h 6634795"/>
              <a:gd name="connsiteX5918" fmla="*/ 5517018 w 11989919"/>
              <a:gd name="connsiteY5918" fmla="*/ 2153238 h 6634795"/>
              <a:gd name="connsiteX5919" fmla="*/ 5553593 w 11989919"/>
              <a:gd name="connsiteY5919" fmla="*/ 2116659 h 6634795"/>
              <a:gd name="connsiteX5920" fmla="*/ 5332913 w 11989919"/>
              <a:gd name="connsiteY5920" fmla="*/ 2116659 h 6634795"/>
              <a:gd name="connsiteX5921" fmla="*/ 5369490 w 11989919"/>
              <a:gd name="connsiteY5921" fmla="*/ 2153238 h 6634795"/>
              <a:gd name="connsiteX5922" fmla="*/ 5332913 w 11989919"/>
              <a:gd name="connsiteY5922" fmla="*/ 2189851 h 6634795"/>
              <a:gd name="connsiteX5923" fmla="*/ 5296337 w 11989919"/>
              <a:gd name="connsiteY5923" fmla="*/ 2153238 h 6634795"/>
              <a:gd name="connsiteX5924" fmla="*/ 5332913 w 11989919"/>
              <a:gd name="connsiteY5924" fmla="*/ 2116659 h 6634795"/>
              <a:gd name="connsiteX5925" fmla="*/ 5112230 w 11989919"/>
              <a:gd name="connsiteY5925" fmla="*/ 2116659 h 6634795"/>
              <a:gd name="connsiteX5926" fmla="*/ 5148807 w 11989919"/>
              <a:gd name="connsiteY5926" fmla="*/ 2153238 h 6634795"/>
              <a:gd name="connsiteX5927" fmla="*/ 5112230 w 11989919"/>
              <a:gd name="connsiteY5927" fmla="*/ 2189849 h 6634795"/>
              <a:gd name="connsiteX5928" fmla="*/ 5075655 w 11989919"/>
              <a:gd name="connsiteY5928" fmla="*/ 2153238 h 6634795"/>
              <a:gd name="connsiteX5929" fmla="*/ 5112230 w 11989919"/>
              <a:gd name="connsiteY5929" fmla="*/ 2116659 h 6634795"/>
              <a:gd name="connsiteX5930" fmla="*/ 4891552 w 11989919"/>
              <a:gd name="connsiteY5930" fmla="*/ 2116659 h 6634795"/>
              <a:gd name="connsiteX5931" fmla="*/ 4928127 w 11989919"/>
              <a:gd name="connsiteY5931" fmla="*/ 2153238 h 6634795"/>
              <a:gd name="connsiteX5932" fmla="*/ 4891552 w 11989919"/>
              <a:gd name="connsiteY5932" fmla="*/ 2189848 h 6634795"/>
              <a:gd name="connsiteX5933" fmla="*/ 4854975 w 11989919"/>
              <a:gd name="connsiteY5933" fmla="*/ 2153238 h 6634795"/>
              <a:gd name="connsiteX5934" fmla="*/ 4891552 w 11989919"/>
              <a:gd name="connsiteY5934" fmla="*/ 2116659 h 6634795"/>
              <a:gd name="connsiteX5935" fmla="*/ 4670871 w 11989919"/>
              <a:gd name="connsiteY5935" fmla="*/ 2116659 h 6634795"/>
              <a:gd name="connsiteX5936" fmla="*/ 4707447 w 11989919"/>
              <a:gd name="connsiteY5936" fmla="*/ 2153238 h 6634795"/>
              <a:gd name="connsiteX5937" fmla="*/ 4670871 w 11989919"/>
              <a:gd name="connsiteY5937" fmla="*/ 2189846 h 6634795"/>
              <a:gd name="connsiteX5938" fmla="*/ 4634295 w 11989919"/>
              <a:gd name="connsiteY5938" fmla="*/ 2153238 h 6634795"/>
              <a:gd name="connsiteX5939" fmla="*/ 4670871 w 11989919"/>
              <a:gd name="connsiteY5939" fmla="*/ 2116659 h 6634795"/>
              <a:gd name="connsiteX5940" fmla="*/ 4450188 w 11989919"/>
              <a:gd name="connsiteY5940" fmla="*/ 2116659 h 6634795"/>
              <a:gd name="connsiteX5941" fmla="*/ 4486764 w 11989919"/>
              <a:gd name="connsiteY5941" fmla="*/ 2153238 h 6634795"/>
              <a:gd name="connsiteX5942" fmla="*/ 4450188 w 11989919"/>
              <a:gd name="connsiteY5942" fmla="*/ 2189844 h 6634795"/>
              <a:gd name="connsiteX5943" fmla="*/ 4413613 w 11989919"/>
              <a:gd name="connsiteY5943" fmla="*/ 2153238 h 6634795"/>
              <a:gd name="connsiteX5944" fmla="*/ 4450188 w 11989919"/>
              <a:gd name="connsiteY5944" fmla="*/ 2116659 h 6634795"/>
              <a:gd name="connsiteX5945" fmla="*/ 4229507 w 11989919"/>
              <a:gd name="connsiteY5945" fmla="*/ 2116659 h 6634795"/>
              <a:gd name="connsiteX5946" fmla="*/ 4266084 w 11989919"/>
              <a:gd name="connsiteY5946" fmla="*/ 2153238 h 6634795"/>
              <a:gd name="connsiteX5947" fmla="*/ 4229507 w 11989919"/>
              <a:gd name="connsiteY5947" fmla="*/ 2189843 h 6634795"/>
              <a:gd name="connsiteX5948" fmla="*/ 4192931 w 11989919"/>
              <a:gd name="connsiteY5948" fmla="*/ 2153238 h 6634795"/>
              <a:gd name="connsiteX5949" fmla="*/ 4229507 w 11989919"/>
              <a:gd name="connsiteY5949" fmla="*/ 2116659 h 6634795"/>
              <a:gd name="connsiteX5950" fmla="*/ 4008847 w 11989919"/>
              <a:gd name="connsiteY5950" fmla="*/ 2116659 h 6634795"/>
              <a:gd name="connsiteX5951" fmla="*/ 4045426 w 11989919"/>
              <a:gd name="connsiteY5951" fmla="*/ 2153238 h 6634795"/>
              <a:gd name="connsiteX5952" fmla="*/ 4008847 w 11989919"/>
              <a:gd name="connsiteY5952" fmla="*/ 2189842 h 6634795"/>
              <a:gd name="connsiteX5953" fmla="*/ 3972267 w 11989919"/>
              <a:gd name="connsiteY5953" fmla="*/ 2153238 h 6634795"/>
              <a:gd name="connsiteX5954" fmla="*/ 4008847 w 11989919"/>
              <a:gd name="connsiteY5954" fmla="*/ 2116659 h 6634795"/>
              <a:gd name="connsiteX5955" fmla="*/ 3788165 w 11989919"/>
              <a:gd name="connsiteY5955" fmla="*/ 2116659 h 6634795"/>
              <a:gd name="connsiteX5956" fmla="*/ 3824738 w 11989919"/>
              <a:gd name="connsiteY5956" fmla="*/ 2153238 h 6634795"/>
              <a:gd name="connsiteX5957" fmla="*/ 3788165 w 11989919"/>
              <a:gd name="connsiteY5957" fmla="*/ 2189840 h 6634795"/>
              <a:gd name="connsiteX5958" fmla="*/ 3751588 w 11989919"/>
              <a:gd name="connsiteY5958" fmla="*/ 2153238 h 6634795"/>
              <a:gd name="connsiteX5959" fmla="*/ 3788165 w 11989919"/>
              <a:gd name="connsiteY5959" fmla="*/ 2116659 h 6634795"/>
              <a:gd name="connsiteX5960" fmla="*/ 3567479 w 11989919"/>
              <a:gd name="connsiteY5960" fmla="*/ 2116659 h 6634795"/>
              <a:gd name="connsiteX5961" fmla="*/ 3604051 w 11989919"/>
              <a:gd name="connsiteY5961" fmla="*/ 2153238 h 6634795"/>
              <a:gd name="connsiteX5962" fmla="*/ 3567479 w 11989919"/>
              <a:gd name="connsiteY5962" fmla="*/ 2189839 h 6634795"/>
              <a:gd name="connsiteX5963" fmla="*/ 3530908 w 11989919"/>
              <a:gd name="connsiteY5963" fmla="*/ 2153238 h 6634795"/>
              <a:gd name="connsiteX5964" fmla="*/ 3567479 w 11989919"/>
              <a:gd name="connsiteY5964" fmla="*/ 2116659 h 6634795"/>
              <a:gd name="connsiteX5965" fmla="*/ 3346801 w 11989919"/>
              <a:gd name="connsiteY5965" fmla="*/ 2116659 h 6634795"/>
              <a:gd name="connsiteX5966" fmla="*/ 3383375 w 11989919"/>
              <a:gd name="connsiteY5966" fmla="*/ 2153238 h 6634795"/>
              <a:gd name="connsiteX5967" fmla="*/ 3346801 w 11989919"/>
              <a:gd name="connsiteY5967" fmla="*/ 2189837 h 6634795"/>
              <a:gd name="connsiteX5968" fmla="*/ 3310228 w 11989919"/>
              <a:gd name="connsiteY5968" fmla="*/ 2153238 h 6634795"/>
              <a:gd name="connsiteX5969" fmla="*/ 3346801 w 11989919"/>
              <a:gd name="connsiteY5969" fmla="*/ 2116659 h 6634795"/>
              <a:gd name="connsiteX5970" fmla="*/ 3126126 w 11989919"/>
              <a:gd name="connsiteY5970" fmla="*/ 2116659 h 6634795"/>
              <a:gd name="connsiteX5971" fmla="*/ 3162696 w 11989919"/>
              <a:gd name="connsiteY5971" fmla="*/ 2153238 h 6634795"/>
              <a:gd name="connsiteX5972" fmla="*/ 3126126 w 11989919"/>
              <a:gd name="connsiteY5972" fmla="*/ 2189836 h 6634795"/>
              <a:gd name="connsiteX5973" fmla="*/ 3089541 w 11989919"/>
              <a:gd name="connsiteY5973" fmla="*/ 2153238 h 6634795"/>
              <a:gd name="connsiteX5974" fmla="*/ 3126126 w 11989919"/>
              <a:gd name="connsiteY5974" fmla="*/ 2116659 h 6634795"/>
              <a:gd name="connsiteX5975" fmla="*/ 2905436 w 11989919"/>
              <a:gd name="connsiteY5975" fmla="*/ 2116659 h 6634795"/>
              <a:gd name="connsiteX5976" fmla="*/ 2942013 w 11989919"/>
              <a:gd name="connsiteY5976" fmla="*/ 2153238 h 6634795"/>
              <a:gd name="connsiteX5977" fmla="*/ 2905436 w 11989919"/>
              <a:gd name="connsiteY5977" fmla="*/ 2189834 h 6634795"/>
              <a:gd name="connsiteX5978" fmla="*/ 2868866 w 11989919"/>
              <a:gd name="connsiteY5978" fmla="*/ 2153238 h 6634795"/>
              <a:gd name="connsiteX5979" fmla="*/ 2905436 w 11989919"/>
              <a:gd name="connsiteY5979" fmla="*/ 2116659 h 6634795"/>
              <a:gd name="connsiteX5980" fmla="*/ 2684758 w 11989919"/>
              <a:gd name="connsiteY5980" fmla="*/ 2116659 h 6634795"/>
              <a:gd name="connsiteX5981" fmla="*/ 2721329 w 11989919"/>
              <a:gd name="connsiteY5981" fmla="*/ 2153238 h 6634795"/>
              <a:gd name="connsiteX5982" fmla="*/ 2684758 w 11989919"/>
              <a:gd name="connsiteY5982" fmla="*/ 2189832 h 6634795"/>
              <a:gd name="connsiteX5983" fmla="*/ 2648177 w 11989919"/>
              <a:gd name="connsiteY5983" fmla="*/ 2153238 h 6634795"/>
              <a:gd name="connsiteX5984" fmla="*/ 2684758 w 11989919"/>
              <a:gd name="connsiteY5984" fmla="*/ 2116659 h 6634795"/>
              <a:gd name="connsiteX5985" fmla="*/ 2464071 w 11989919"/>
              <a:gd name="connsiteY5985" fmla="*/ 2116659 h 6634795"/>
              <a:gd name="connsiteX5986" fmla="*/ 2500650 w 11989919"/>
              <a:gd name="connsiteY5986" fmla="*/ 2153238 h 6634795"/>
              <a:gd name="connsiteX5987" fmla="*/ 2464071 w 11989919"/>
              <a:gd name="connsiteY5987" fmla="*/ 2189831 h 6634795"/>
              <a:gd name="connsiteX5988" fmla="*/ 2427500 w 11989919"/>
              <a:gd name="connsiteY5988" fmla="*/ 2153238 h 6634795"/>
              <a:gd name="connsiteX5989" fmla="*/ 2464071 w 11989919"/>
              <a:gd name="connsiteY5989" fmla="*/ 2116659 h 6634795"/>
              <a:gd name="connsiteX5990" fmla="*/ 2243393 w 11989919"/>
              <a:gd name="connsiteY5990" fmla="*/ 2116659 h 6634795"/>
              <a:gd name="connsiteX5991" fmla="*/ 2279972 w 11989919"/>
              <a:gd name="connsiteY5991" fmla="*/ 2153238 h 6634795"/>
              <a:gd name="connsiteX5992" fmla="*/ 2243393 w 11989919"/>
              <a:gd name="connsiteY5992" fmla="*/ 2189829 h 6634795"/>
              <a:gd name="connsiteX5993" fmla="*/ 2206817 w 11989919"/>
              <a:gd name="connsiteY5993" fmla="*/ 2153238 h 6634795"/>
              <a:gd name="connsiteX5994" fmla="*/ 2243393 w 11989919"/>
              <a:gd name="connsiteY5994" fmla="*/ 2116659 h 6634795"/>
              <a:gd name="connsiteX5995" fmla="*/ 2022713 w 11989919"/>
              <a:gd name="connsiteY5995" fmla="*/ 2116659 h 6634795"/>
              <a:gd name="connsiteX5996" fmla="*/ 2059288 w 11989919"/>
              <a:gd name="connsiteY5996" fmla="*/ 2153238 h 6634795"/>
              <a:gd name="connsiteX5997" fmla="*/ 2022713 w 11989919"/>
              <a:gd name="connsiteY5997" fmla="*/ 2189828 h 6634795"/>
              <a:gd name="connsiteX5998" fmla="*/ 1986179 w 11989919"/>
              <a:gd name="connsiteY5998" fmla="*/ 2153238 h 6634795"/>
              <a:gd name="connsiteX5999" fmla="*/ 2022713 w 11989919"/>
              <a:gd name="connsiteY5999" fmla="*/ 2116659 h 6634795"/>
              <a:gd name="connsiteX6000" fmla="*/ 1802069 w 11989919"/>
              <a:gd name="connsiteY6000" fmla="*/ 2116659 h 6634795"/>
              <a:gd name="connsiteX6001" fmla="*/ 1838644 w 11989919"/>
              <a:gd name="connsiteY6001" fmla="*/ 2153238 h 6634795"/>
              <a:gd name="connsiteX6002" fmla="*/ 1802069 w 11989919"/>
              <a:gd name="connsiteY6002" fmla="*/ 2189826 h 6634795"/>
              <a:gd name="connsiteX6003" fmla="*/ 1765493 w 11989919"/>
              <a:gd name="connsiteY6003" fmla="*/ 2153238 h 6634795"/>
              <a:gd name="connsiteX6004" fmla="*/ 1802069 w 11989919"/>
              <a:gd name="connsiteY6004" fmla="*/ 2116659 h 6634795"/>
              <a:gd name="connsiteX6005" fmla="*/ 1581383 w 11989919"/>
              <a:gd name="connsiteY6005" fmla="*/ 2116659 h 6634795"/>
              <a:gd name="connsiteX6006" fmla="*/ 1617959 w 11989919"/>
              <a:gd name="connsiteY6006" fmla="*/ 2153238 h 6634795"/>
              <a:gd name="connsiteX6007" fmla="*/ 1581383 w 11989919"/>
              <a:gd name="connsiteY6007" fmla="*/ 2189825 h 6634795"/>
              <a:gd name="connsiteX6008" fmla="*/ 1544807 w 11989919"/>
              <a:gd name="connsiteY6008" fmla="*/ 2153238 h 6634795"/>
              <a:gd name="connsiteX6009" fmla="*/ 1581383 w 11989919"/>
              <a:gd name="connsiteY6009" fmla="*/ 2116659 h 6634795"/>
              <a:gd name="connsiteX6010" fmla="*/ 1360697 w 11989919"/>
              <a:gd name="connsiteY6010" fmla="*/ 2116659 h 6634795"/>
              <a:gd name="connsiteX6011" fmla="*/ 1397273 w 11989919"/>
              <a:gd name="connsiteY6011" fmla="*/ 2153238 h 6634795"/>
              <a:gd name="connsiteX6012" fmla="*/ 1360697 w 11989919"/>
              <a:gd name="connsiteY6012" fmla="*/ 2189822 h 6634795"/>
              <a:gd name="connsiteX6013" fmla="*/ 1324121 w 11989919"/>
              <a:gd name="connsiteY6013" fmla="*/ 2153238 h 6634795"/>
              <a:gd name="connsiteX6014" fmla="*/ 1360697 w 11989919"/>
              <a:gd name="connsiteY6014" fmla="*/ 2116659 h 6634795"/>
              <a:gd name="connsiteX6015" fmla="*/ 1140011 w 11989919"/>
              <a:gd name="connsiteY6015" fmla="*/ 2116659 h 6634795"/>
              <a:gd name="connsiteX6016" fmla="*/ 1176587 w 11989919"/>
              <a:gd name="connsiteY6016" fmla="*/ 2153238 h 6634795"/>
              <a:gd name="connsiteX6017" fmla="*/ 1140011 w 11989919"/>
              <a:gd name="connsiteY6017" fmla="*/ 2189821 h 6634795"/>
              <a:gd name="connsiteX6018" fmla="*/ 1103435 w 11989919"/>
              <a:gd name="connsiteY6018" fmla="*/ 2153238 h 6634795"/>
              <a:gd name="connsiteX6019" fmla="*/ 1140011 w 11989919"/>
              <a:gd name="connsiteY6019" fmla="*/ 2116659 h 6634795"/>
              <a:gd name="connsiteX6020" fmla="*/ 919325 w 11989919"/>
              <a:gd name="connsiteY6020" fmla="*/ 2116659 h 6634795"/>
              <a:gd name="connsiteX6021" fmla="*/ 955901 w 11989919"/>
              <a:gd name="connsiteY6021" fmla="*/ 2153238 h 6634795"/>
              <a:gd name="connsiteX6022" fmla="*/ 919325 w 11989919"/>
              <a:gd name="connsiteY6022" fmla="*/ 2189819 h 6634795"/>
              <a:gd name="connsiteX6023" fmla="*/ 882749 w 11989919"/>
              <a:gd name="connsiteY6023" fmla="*/ 2153238 h 6634795"/>
              <a:gd name="connsiteX6024" fmla="*/ 919325 w 11989919"/>
              <a:gd name="connsiteY6024" fmla="*/ 2116659 h 6634795"/>
              <a:gd name="connsiteX6025" fmla="*/ 698639 w 11989919"/>
              <a:gd name="connsiteY6025" fmla="*/ 2116659 h 6634795"/>
              <a:gd name="connsiteX6026" fmla="*/ 735215 w 11989919"/>
              <a:gd name="connsiteY6026" fmla="*/ 2153238 h 6634795"/>
              <a:gd name="connsiteX6027" fmla="*/ 698639 w 11989919"/>
              <a:gd name="connsiteY6027" fmla="*/ 2189818 h 6634795"/>
              <a:gd name="connsiteX6028" fmla="*/ 662063 w 11989919"/>
              <a:gd name="connsiteY6028" fmla="*/ 2153238 h 6634795"/>
              <a:gd name="connsiteX6029" fmla="*/ 698639 w 11989919"/>
              <a:gd name="connsiteY6029" fmla="*/ 2116659 h 6634795"/>
              <a:gd name="connsiteX6030" fmla="*/ 477953 w 11989919"/>
              <a:gd name="connsiteY6030" fmla="*/ 2116659 h 6634795"/>
              <a:gd name="connsiteX6031" fmla="*/ 514529 w 11989919"/>
              <a:gd name="connsiteY6031" fmla="*/ 2153238 h 6634795"/>
              <a:gd name="connsiteX6032" fmla="*/ 477953 w 11989919"/>
              <a:gd name="connsiteY6032" fmla="*/ 2189816 h 6634795"/>
              <a:gd name="connsiteX6033" fmla="*/ 441377 w 11989919"/>
              <a:gd name="connsiteY6033" fmla="*/ 2153238 h 6634795"/>
              <a:gd name="connsiteX6034" fmla="*/ 477953 w 11989919"/>
              <a:gd name="connsiteY6034" fmla="*/ 2116659 h 6634795"/>
              <a:gd name="connsiteX6035" fmla="*/ 257266 w 11989919"/>
              <a:gd name="connsiteY6035" fmla="*/ 2116659 h 6634795"/>
              <a:gd name="connsiteX6036" fmla="*/ 293842 w 11989919"/>
              <a:gd name="connsiteY6036" fmla="*/ 2153236 h 6634795"/>
              <a:gd name="connsiteX6037" fmla="*/ 257266 w 11989919"/>
              <a:gd name="connsiteY6037" fmla="*/ 2189814 h 6634795"/>
              <a:gd name="connsiteX6038" fmla="*/ 220691 w 11989919"/>
              <a:gd name="connsiteY6038" fmla="*/ 2153236 h 6634795"/>
              <a:gd name="connsiteX6039" fmla="*/ 257266 w 11989919"/>
              <a:gd name="connsiteY6039" fmla="*/ 2116659 h 6634795"/>
              <a:gd name="connsiteX6040" fmla="*/ 36580 w 11989919"/>
              <a:gd name="connsiteY6040" fmla="*/ 2116659 h 6634795"/>
              <a:gd name="connsiteX6041" fmla="*/ 73156 w 11989919"/>
              <a:gd name="connsiteY6041" fmla="*/ 2153236 h 6634795"/>
              <a:gd name="connsiteX6042" fmla="*/ 36580 w 11989919"/>
              <a:gd name="connsiteY6042" fmla="*/ 2189813 h 6634795"/>
              <a:gd name="connsiteX6043" fmla="*/ 4 w 11989919"/>
              <a:gd name="connsiteY6043" fmla="*/ 2153236 h 6634795"/>
              <a:gd name="connsiteX6044" fmla="*/ 36580 w 11989919"/>
              <a:gd name="connsiteY6044" fmla="*/ 2116659 h 6634795"/>
              <a:gd name="connsiteX6045" fmla="*/ 11953343 w 11989919"/>
              <a:gd name="connsiteY6045" fmla="*/ 2116657 h 6634795"/>
              <a:gd name="connsiteX6046" fmla="*/ 11989919 w 11989919"/>
              <a:gd name="connsiteY6046" fmla="*/ 2153233 h 6634795"/>
              <a:gd name="connsiteX6047" fmla="*/ 11953343 w 11989919"/>
              <a:gd name="connsiteY6047" fmla="*/ 2189810 h 6634795"/>
              <a:gd name="connsiteX6048" fmla="*/ 11916767 w 11989919"/>
              <a:gd name="connsiteY6048" fmla="*/ 2153233 h 6634795"/>
              <a:gd name="connsiteX6049" fmla="*/ 11953343 w 11989919"/>
              <a:gd name="connsiteY6049" fmla="*/ 2116657 h 6634795"/>
              <a:gd name="connsiteX6050" fmla="*/ 11511977 w 11989919"/>
              <a:gd name="connsiteY6050" fmla="*/ 1905159 h 6634795"/>
              <a:gd name="connsiteX6051" fmla="*/ 11548553 w 11989919"/>
              <a:gd name="connsiteY6051" fmla="*/ 1941742 h 6634795"/>
              <a:gd name="connsiteX6052" fmla="*/ 11511977 w 11989919"/>
              <a:gd name="connsiteY6052" fmla="*/ 1978317 h 6634795"/>
              <a:gd name="connsiteX6053" fmla="*/ 11475401 w 11989919"/>
              <a:gd name="connsiteY6053" fmla="*/ 1941742 h 6634795"/>
              <a:gd name="connsiteX6054" fmla="*/ 11511977 w 11989919"/>
              <a:gd name="connsiteY6054" fmla="*/ 1905159 h 6634795"/>
              <a:gd name="connsiteX6055" fmla="*/ 11291296 w 11989919"/>
              <a:gd name="connsiteY6055" fmla="*/ 1905156 h 6634795"/>
              <a:gd name="connsiteX6056" fmla="*/ 11327872 w 11989919"/>
              <a:gd name="connsiteY6056" fmla="*/ 1941739 h 6634795"/>
              <a:gd name="connsiteX6057" fmla="*/ 11291296 w 11989919"/>
              <a:gd name="connsiteY6057" fmla="*/ 1978314 h 6634795"/>
              <a:gd name="connsiteX6058" fmla="*/ 11254720 w 11989919"/>
              <a:gd name="connsiteY6058" fmla="*/ 1941739 h 6634795"/>
              <a:gd name="connsiteX6059" fmla="*/ 11291296 w 11989919"/>
              <a:gd name="connsiteY6059" fmla="*/ 1905156 h 6634795"/>
              <a:gd name="connsiteX6060" fmla="*/ 11070615 w 11989919"/>
              <a:gd name="connsiteY6060" fmla="*/ 1905153 h 6634795"/>
              <a:gd name="connsiteX6061" fmla="*/ 11107191 w 11989919"/>
              <a:gd name="connsiteY6061" fmla="*/ 1941736 h 6634795"/>
              <a:gd name="connsiteX6062" fmla="*/ 11070615 w 11989919"/>
              <a:gd name="connsiteY6062" fmla="*/ 1978311 h 6634795"/>
              <a:gd name="connsiteX6063" fmla="*/ 11034039 w 11989919"/>
              <a:gd name="connsiteY6063" fmla="*/ 1941736 h 6634795"/>
              <a:gd name="connsiteX6064" fmla="*/ 11070615 w 11989919"/>
              <a:gd name="connsiteY6064" fmla="*/ 1905153 h 6634795"/>
              <a:gd name="connsiteX6065" fmla="*/ 10849934 w 11989919"/>
              <a:gd name="connsiteY6065" fmla="*/ 1905150 h 6634795"/>
              <a:gd name="connsiteX6066" fmla="*/ 10886510 w 11989919"/>
              <a:gd name="connsiteY6066" fmla="*/ 1941733 h 6634795"/>
              <a:gd name="connsiteX6067" fmla="*/ 10849934 w 11989919"/>
              <a:gd name="connsiteY6067" fmla="*/ 1978307 h 6634795"/>
              <a:gd name="connsiteX6068" fmla="*/ 10813358 w 11989919"/>
              <a:gd name="connsiteY6068" fmla="*/ 1941733 h 6634795"/>
              <a:gd name="connsiteX6069" fmla="*/ 10849934 w 11989919"/>
              <a:gd name="connsiteY6069" fmla="*/ 1905150 h 6634795"/>
              <a:gd name="connsiteX6070" fmla="*/ 10629253 w 11989919"/>
              <a:gd name="connsiteY6070" fmla="*/ 1905147 h 6634795"/>
              <a:gd name="connsiteX6071" fmla="*/ 10665829 w 11989919"/>
              <a:gd name="connsiteY6071" fmla="*/ 1941730 h 6634795"/>
              <a:gd name="connsiteX6072" fmla="*/ 10629253 w 11989919"/>
              <a:gd name="connsiteY6072" fmla="*/ 1978304 h 6634795"/>
              <a:gd name="connsiteX6073" fmla="*/ 10592677 w 11989919"/>
              <a:gd name="connsiteY6073" fmla="*/ 1941730 h 6634795"/>
              <a:gd name="connsiteX6074" fmla="*/ 10629253 w 11989919"/>
              <a:gd name="connsiteY6074" fmla="*/ 1905147 h 6634795"/>
              <a:gd name="connsiteX6075" fmla="*/ 10408572 w 11989919"/>
              <a:gd name="connsiteY6075" fmla="*/ 1905144 h 6634795"/>
              <a:gd name="connsiteX6076" fmla="*/ 10445148 w 11989919"/>
              <a:gd name="connsiteY6076" fmla="*/ 1941726 h 6634795"/>
              <a:gd name="connsiteX6077" fmla="*/ 10408572 w 11989919"/>
              <a:gd name="connsiteY6077" fmla="*/ 1978301 h 6634795"/>
              <a:gd name="connsiteX6078" fmla="*/ 10371996 w 11989919"/>
              <a:gd name="connsiteY6078" fmla="*/ 1941726 h 6634795"/>
              <a:gd name="connsiteX6079" fmla="*/ 10408572 w 11989919"/>
              <a:gd name="connsiteY6079" fmla="*/ 1905144 h 6634795"/>
              <a:gd name="connsiteX6080" fmla="*/ 10187891 w 11989919"/>
              <a:gd name="connsiteY6080" fmla="*/ 1905141 h 6634795"/>
              <a:gd name="connsiteX6081" fmla="*/ 10224467 w 11989919"/>
              <a:gd name="connsiteY6081" fmla="*/ 1941723 h 6634795"/>
              <a:gd name="connsiteX6082" fmla="*/ 10187891 w 11989919"/>
              <a:gd name="connsiteY6082" fmla="*/ 1978298 h 6634795"/>
              <a:gd name="connsiteX6083" fmla="*/ 10151315 w 11989919"/>
              <a:gd name="connsiteY6083" fmla="*/ 1941723 h 6634795"/>
              <a:gd name="connsiteX6084" fmla="*/ 10187891 w 11989919"/>
              <a:gd name="connsiteY6084" fmla="*/ 1905141 h 6634795"/>
              <a:gd name="connsiteX6085" fmla="*/ 9967210 w 11989919"/>
              <a:gd name="connsiteY6085" fmla="*/ 1905138 h 6634795"/>
              <a:gd name="connsiteX6086" fmla="*/ 10003786 w 11989919"/>
              <a:gd name="connsiteY6086" fmla="*/ 1941720 h 6634795"/>
              <a:gd name="connsiteX6087" fmla="*/ 9967210 w 11989919"/>
              <a:gd name="connsiteY6087" fmla="*/ 1978295 h 6634795"/>
              <a:gd name="connsiteX6088" fmla="*/ 9930634 w 11989919"/>
              <a:gd name="connsiteY6088" fmla="*/ 1941720 h 6634795"/>
              <a:gd name="connsiteX6089" fmla="*/ 9967210 w 11989919"/>
              <a:gd name="connsiteY6089" fmla="*/ 1905138 h 6634795"/>
              <a:gd name="connsiteX6090" fmla="*/ 9746529 w 11989919"/>
              <a:gd name="connsiteY6090" fmla="*/ 1905135 h 6634795"/>
              <a:gd name="connsiteX6091" fmla="*/ 9783105 w 11989919"/>
              <a:gd name="connsiteY6091" fmla="*/ 1941717 h 6634795"/>
              <a:gd name="connsiteX6092" fmla="*/ 9746529 w 11989919"/>
              <a:gd name="connsiteY6092" fmla="*/ 1978292 h 6634795"/>
              <a:gd name="connsiteX6093" fmla="*/ 9709953 w 11989919"/>
              <a:gd name="connsiteY6093" fmla="*/ 1941717 h 6634795"/>
              <a:gd name="connsiteX6094" fmla="*/ 9746529 w 11989919"/>
              <a:gd name="connsiteY6094" fmla="*/ 1905135 h 6634795"/>
              <a:gd name="connsiteX6095" fmla="*/ 9525848 w 11989919"/>
              <a:gd name="connsiteY6095" fmla="*/ 1905131 h 6634795"/>
              <a:gd name="connsiteX6096" fmla="*/ 9562424 w 11989919"/>
              <a:gd name="connsiteY6096" fmla="*/ 1941714 h 6634795"/>
              <a:gd name="connsiteX6097" fmla="*/ 9525848 w 11989919"/>
              <a:gd name="connsiteY6097" fmla="*/ 1978289 h 6634795"/>
              <a:gd name="connsiteX6098" fmla="*/ 9489272 w 11989919"/>
              <a:gd name="connsiteY6098" fmla="*/ 1941714 h 6634795"/>
              <a:gd name="connsiteX6099" fmla="*/ 9525848 w 11989919"/>
              <a:gd name="connsiteY6099" fmla="*/ 1905131 h 6634795"/>
              <a:gd name="connsiteX6100" fmla="*/ 9305167 w 11989919"/>
              <a:gd name="connsiteY6100" fmla="*/ 1905128 h 6634795"/>
              <a:gd name="connsiteX6101" fmla="*/ 9341743 w 11989919"/>
              <a:gd name="connsiteY6101" fmla="*/ 1941710 h 6634795"/>
              <a:gd name="connsiteX6102" fmla="*/ 9305167 w 11989919"/>
              <a:gd name="connsiteY6102" fmla="*/ 1978286 h 6634795"/>
              <a:gd name="connsiteX6103" fmla="*/ 9268591 w 11989919"/>
              <a:gd name="connsiteY6103" fmla="*/ 1941710 h 6634795"/>
              <a:gd name="connsiteX6104" fmla="*/ 9305167 w 11989919"/>
              <a:gd name="connsiteY6104" fmla="*/ 1905128 h 6634795"/>
              <a:gd name="connsiteX6105" fmla="*/ 9084486 w 11989919"/>
              <a:gd name="connsiteY6105" fmla="*/ 1905125 h 6634795"/>
              <a:gd name="connsiteX6106" fmla="*/ 9121062 w 11989919"/>
              <a:gd name="connsiteY6106" fmla="*/ 1941707 h 6634795"/>
              <a:gd name="connsiteX6107" fmla="*/ 9084486 w 11989919"/>
              <a:gd name="connsiteY6107" fmla="*/ 1978283 h 6634795"/>
              <a:gd name="connsiteX6108" fmla="*/ 9047910 w 11989919"/>
              <a:gd name="connsiteY6108" fmla="*/ 1941707 h 6634795"/>
              <a:gd name="connsiteX6109" fmla="*/ 9084486 w 11989919"/>
              <a:gd name="connsiteY6109" fmla="*/ 1905125 h 6634795"/>
              <a:gd name="connsiteX6110" fmla="*/ 8863805 w 11989919"/>
              <a:gd name="connsiteY6110" fmla="*/ 1905122 h 6634795"/>
              <a:gd name="connsiteX6111" fmla="*/ 8900381 w 11989919"/>
              <a:gd name="connsiteY6111" fmla="*/ 1941704 h 6634795"/>
              <a:gd name="connsiteX6112" fmla="*/ 8863805 w 11989919"/>
              <a:gd name="connsiteY6112" fmla="*/ 1978279 h 6634795"/>
              <a:gd name="connsiteX6113" fmla="*/ 8827229 w 11989919"/>
              <a:gd name="connsiteY6113" fmla="*/ 1941704 h 6634795"/>
              <a:gd name="connsiteX6114" fmla="*/ 8863805 w 11989919"/>
              <a:gd name="connsiteY6114" fmla="*/ 1905122 h 6634795"/>
              <a:gd name="connsiteX6115" fmla="*/ 8643124 w 11989919"/>
              <a:gd name="connsiteY6115" fmla="*/ 1905119 h 6634795"/>
              <a:gd name="connsiteX6116" fmla="*/ 8679700 w 11989919"/>
              <a:gd name="connsiteY6116" fmla="*/ 1941701 h 6634795"/>
              <a:gd name="connsiteX6117" fmla="*/ 8643124 w 11989919"/>
              <a:gd name="connsiteY6117" fmla="*/ 1978276 h 6634795"/>
              <a:gd name="connsiteX6118" fmla="*/ 8606548 w 11989919"/>
              <a:gd name="connsiteY6118" fmla="*/ 1941701 h 6634795"/>
              <a:gd name="connsiteX6119" fmla="*/ 8643124 w 11989919"/>
              <a:gd name="connsiteY6119" fmla="*/ 1905119 h 6634795"/>
              <a:gd name="connsiteX6120" fmla="*/ 8422443 w 11989919"/>
              <a:gd name="connsiteY6120" fmla="*/ 1905116 h 6634795"/>
              <a:gd name="connsiteX6121" fmla="*/ 8459019 w 11989919"/>
              <a:gd name="connsiteY6121" fmla="*/ 1941698 h 6634795"/>
              <a:gd name="connsiteX6122" fmla="*/ 8422443 w 11989919"/>
              <a:gd name="connsiteY6122" fmla="*/ 1978273 h 6634795"/>
              <a:gd name="connsiteX6123" fmla="*/ 8385867 w 11989919"/>
              <a:gd name="connsiteY6123" fmla="*/ 1941698 h 6634795"/>
              <a:gd name="connsiteX6124" fmla="*/ 8422443 w 11989919"/>
              <a:gd name="connsiteY6124" fmla="*/ 1905116 h 6634795"/>
              <a:gd name="connsiteX6125" fmla="*/ 8201762 w 11989919"/>
              <a:gd name="connsiteY6125" fmla="*/ 1905113 h 6634795"/>
              <a:gd name="connsiteX6126" fmla="*/ 8238338 w 11989919"/>
              <a:gd name="connsiteY6126" fmla="*/ 1941694 h 6634795"/>
              <a:gd name="connsiteX6127" fmla="*/ 8201762 w 11989919"/>
              <a:gd name="connsiteY6127" fmla="*/ 1978270 h 6634795"/>
              <a:gd name="connsiteX6128" fmla="*/ 8165186 w 11989919"/>
              <a:gd name="connsiteY6128" fmla="*/ 1941694 h 6634795"/>
              <a:gd name="connsiteX6129" fmla="*/ 8201762 w 11989919"/>
              <a:gd name="connsiteY6129" fmla="*/ 1905113 h 6634795"/>
              <a:gd name="connsiteX6130" fmla="*/ 7981081 w 11989919"/>
              <a:gd name="connsiteY6130" fmla="*/ 1905110 h 6634795"/>
              <a:gd name="connsiteX6131" fmla="*/ 8017657 w 11989919"/>
              <a:gd name="connsiteY6131" fmla="*/ 1941691 h 6634795"/>
              <a:gd name="connsiteX6132" fmla="*/ 7981081 w 11989919"/>
              <a:gd name="connsiteY6132" fmla="*/ 1978266 h 6634795"/>
              <a:gd name="connsiteX6133" fmla="*/ 7944505 w 11989919"/>
              <a:gd name="connsiteY6133" fmla="*/ 1941691 h 6634795"/>
              <a:gd name="connsiteX6134" fmla="*/ 7981081 w 11989919"/>
              <a:gd name="connsiteY6134" fmla="*/ 1905110 h 6634795"/>
              <a:gd name="connsiteX6135" fmla="*/ 7760400 w 11989919"/>
              <a:gd name="connsiteY6135" fmla="*/ 1905107 h 6634795"/>
              <a:gd name="connsiteX6136" fmla="*/ 7796976 w 11989919"/>
              <a:gd name="connsiteY6136" fmla="*/ 1941688 h 6634795"/>
              <a:gd name="connsiteX6137" fmla="*/ 7760400 w 11989919"/>
              <a:gd name="connsiteY6137" fmla="*/ 1978264 h 6634795"/>
              <a:gd name="connsiteX6138" fmla="*/ 7723824 w 11989919"/>
              <a:gd name="connsiteY6138" fmla="*/ 1941688 h 6634795"/>
              <a:gd name="connsiteX6139" fmla="*/ 7760400 w 11989919"/>
              <a:gd name="connsiteY6139" fmla="*/ 1905107 h 6634795"/>
              <a:gd name="connsiteX6140" fmla="*/ 7539719 w 11989919"/>
              <a:gd name="connsiteY6140" fmla="*/ 1905104 h 6634795"/>
              <a:gd name="connsiteX6141" fmla="*/ 7576295 w 11989919"/>
              <a:gd name="connsiteY6141" fmla="*/ 1941684 h 6634795"/>
              <a:gd name="connsiteX6142" fmla="*/ 7539719 w 11989919"/>
              <a:gd name="connsiteY6142" fmla="*/ 1978260 h 6634795"/>
              <a:gd name="connsiteX6143" fmla="*/ 7503143 w 11989919"/>
              <a:gd name="connsiteY6143" fmla="*/ 1941684 h 6634795"/>
              <a:gd name="connsiteX6144" fmla="*/ 7539719 w 11989919"/>
              <a:gd name="connsiteY6144" fmla="*/ 1905104 h 6634795"/>
              <a:gd name="connsiteX6145" fmla="*/ 7319038 w 11989919"/>
              <a:gd name="connsiteY6145" fmla="*/ 1905101 h 6634795"/>
              <a:gd name="connsiteX6146" fmla="*/ 7355614 w 11989919"/>
              <a:gd name="connsiteY6146" fmla="*/ 1941681 h 6634795"/>
              <a:gd name="connsiteX6147" fmla="*/ 7319038 w 11989919"/>
              <a:gd name="connsiteY6147" fmla="*/ 1978257 h 6634795"/>
              <a:gd name="connsiteX6148" fmla="*/ 7282462 w 11989919"/>
              <a:gd name="connsiteY6148" fmla="*/ 1941681 h 6634795"/>
              <a:gd name="connsiteX6149" fmla="*/ 7319038 w 11989919"/>
              <a:gd name="connsiteY6149" fmla="*/ 1905101 h 6634795"/>
              <a:gd name="connsiteX6150" fmla="*/ 7098357 w 11989919"/>
              <a:gd name="connsiteY6150" fmla="*/ 1905098 h 6634795"/>
              <a:gd name="connsiteX6151" fmla="*/ 7134933 w 11989919"/>
              <a:gd name="connsiteY6151" fmla="*/ 1941678 h 6634795"/>
              <a:gd name="connsiteX6152" fmla="*/ 7098357 w 11989919"/>
              <a:gd name="connsiteY6152" fmla="*/ 1978254 h 6634795"/>
              <a:gd name="connsiteX6153" fmla="*/ 7061781 w 11989919"/>
              <a:gd name="connsiteY6153" fmla="*/ 1941678 h 6634795"/>
              <a:gd name="connsiteX6154" fmla="*/ 7098357 w 11989919"/>
              <a:gd name="connsiteY6154" fmla="*/ 1905098 h 6634795"/>
              <a:gd name="connsiteX6155" fmla="*/ 6877676 w 11989919"/>
              <a:gd name="connsiteY6155" fmla="*/ 1905095 h 6634795"/>
              <a:gd name="connsiteX6156" fmla="*/ 6914252 w 11989919"/>
              <a:gd name="connsiteY6156" fmla="*/ 1941675 h 6634795"/>
              <a:gd name="connsiteX6157" fmla="*/ 6877676 w 11989919"/>
              <a:gd name="connsiteY6157" fmla="*/ 1978251 h 6634795"/>
              <a:gd name="connsiteX6158" fmla="*/ 6841100 w 11989919"/>
              <a:gd name="connsiteY6158" fmla="*/ 1941675 h 6634795"/>
              <a:gd name="connsiteX6159" fmla="*/ 6877676 w 11989919"/>
              <a:gd name="connsiteY6159" fmla="*/ 1905095 h 6634795"/>
              <a:gd name="connsiteX6160" fmla="*/ 6656995 w 11989919"/>
              <a:gd name="connsiteY6160" fmla="*/ 1905091 h 6634795"/>
              <a:gd name="connsiteX6161" fmla="*/ 6693571 w 11989919"/>
              <a:gd name="connsiteY6161" fmla="*/ 1941672 h 6634795"/>
              <a:gd name="connsiteX6162" fmla="*/ 6656995 w 11989919"/>
              <a:gd name="connsiteY6162" fmla="*/ 1978248 h 6634795"/>
              <a:gd name="connsiteX6163" fmla="*/ 6620419 w 11989919"/>
              <a:gd name="connsiteY6163" fmla="*/ 1941672 h 6634795"/>
              <a:gd name="connsiteX6164" fmla="*/ 6656995 w 11989919"/>
              <a:gd name="connsiteY6164" fmla="*/ 1905091 h 6634795"/>
              <a:gd name="connsiteX6165" fmla="*/ 6436314 w 11989919"/>
              <a:gd name="connsiteY6165" fmla="*/ 1905088 h 6634795"/>
              <a:gd name="connsiteX6166" fmla="*/ 6472890 w 11989919"/>
              <a:gd name="connsiteY6166" fmla="*/ 1941669 h 6634795"/>
              <a:gd name="connsiteX6167" fmla="*/ 6436314 w 11989919"/>
              <a:gd name="connsiteY6167" fmla="*/ 1978245 h 6634795"/>
              <a:gd name="connsiteX6168" fmla="*/ 6399738 w 11989919"/>
              <a:gd name="connsiteY6168" fmla="*/ 1941669 h 6634795"/>
              <a:gd name="connsiteX6169" fmla="*/ 6436314 w 11989919"/>
              <a:gd name="connsiteY6169" fmla="*/ 1905088 h 6634795"/>
              <a:gd name="connsiteX6170" fmla="*/ 6215633 w 11989919"/>
              <a:gd name="connsiteY6170" fmla="*/ 1905085 h 6634795"/>
              <a:gd name="connsiteX6171" fmla="*/ 6252209 w 11989919"/>
              <a:gd name="connsiteY6171" fmla="*/ 1941665 h 6634795"/>
              <a:gd name="connsiteX6172" fmla="*/ 6215633 w 11989919"/>
              <a:gd name="connsiteY6172" fmla="*/ 1978242 h 6634795"/>
              <a:gd name="connsiteX6173" fmla="*/ 6179057 w 11989919"/>
              <a:gd name="connsiteY6173" fmla="*/ 1941665 h 6634795"/>
              <a:gd name="connsiteX6174" fmla="*/ 6215633 w 11989919"/>
              <a:gd name="connsiteY6174" fmla="*/ 1905085 h 6634795"/>
              <a:gd name="connsiteX6175" fmla="*/ 5994952 w 11989919"/>
              <a:gd name="connsiteY6175" fmla="*/ 1905082 h 6634795"/>
              <a:gd name="connsiteX6176" fmla="*/ 6031528 w 11989919"/>
              <a:gd name="connsiteY6176" fmla="*/ 1941662 h 6634795"/>
              <a:gd name="connsiteX6177" fmla="*/ 5994952 w 11989919"/>
              <a:gd name="connsiteY6177" fmla="*/ 1978238 h 6634795"/>
              <a:gd name="connsiteX6178" fmla="*/ 5958376 w 11989919"/>
              <a:gd name="connsiteY6178" fmla="*/ 1941662 h 6634795"/>
              <a:gd name="connsiteX6179" fmla="*/ 5994952 w 11989919"/>
              <a:gd name="connsiteY6179" fmla="*/ 1905082 h 6634795"/>
              <a:gd name="connsiteX6180" fmla="*/ 5774272 w 11989919"/>
              <a:gd name="connsiteY6180" fmla="*/ 1905079 h 6634795"/>
              <a:gd name="connsiteX6181" fmla="*/ 5810848 w 11989919"/>
              <a:gd name="connsiteY6181" fmla="*/ 1941659 h 6634795"/>
              <a:gd name="connsiteX6182" fmla="*/ 5774272 w 11989919"/>
              <a:gd name="connsiteY6182" fmla="*/ 1978235 h 6634795"/>
              <a:gd name="connsiteX6183" fmla="*/ 5737697 w 11989919"/>
              <a:gd name="connsiteY6183" fmla="*/ 1941659 h 6634795"/>
              <a:gd name="connsiteX6184" fmla="*/ 5774272 w 11989919"/>
              <a:gd name="connsiteY6184" fmla="*/ 1905079 h 6634795"/>
              <a:gd name="connsiteX6185" fmla="*/ 5553593 w 11989919"/>
              <a:gd name="connsiteY6185" fmla="*/ 1905076 h 6634795"/>
              <a:gd name="connsiteX6186" fmla="*/ 5590169 w 11989919"/>
              <a:gd name="connsiteY6186" fmla="*/ 1941656 h 6634795"/>
              <a:gd name="connsiteX6187" fmla="*/ 5553593 w 11989919"/>
              <a:gd name="connsiteY6187" fmla="*/ 1978231 h 6634795"/>
              <a:gd name="connsiteX6188" fmla="*/ 5517018 w 11989919"/>
              <a:gd name="connsiteY6188" fmla="*/ 1941656 h 6634795"/>
              <a:gd name="connsiteX6189" fmla="*/ 5553593 w 11989919"/>
              <a:gd name="connsiteY6189" fmla="*/ 1905076 h 6634795"/>
              <a:gd name="connsiteX6190" fmla="*/ 5332913 w 11989919"/>
              <a:gd name="connsiteY6190" fmla="*/ 1905073 h 6634795"/>
              <a:gd name="connsiteX6191" fmla="*/ 5369490 w 11989919"/>
              <a:gd name="connsiteY6191" fmla="*/ 1941653 h 6634795"/>
              <a:gd name="connsiteX6192" fmla="*/ 5332913 w 11989919"/>
              <a:gd name="connsiteY6192" fmla="*/ 1978228 h 6634795"/>
              <a:gd name="connsiteX6193" fmla="*/ 5296337 w 11989919"/>
              <a:gd name="connsiteY6193" fmla="*/ 1941653 h 6634795"/>
              <a:gd name="connsiteX6194" fmla="*/ 5332913 w 11989919"/>
              <a:gd name="connsiteY6194" fmla="*/ 1905073 h 6634795"/>
              <a:gd name="connsiteX6195" fmla="*/ 5112230 w 11989919"/>
              <a:gd name="connsiteY6195" fmla="*/ 1905070 h 6634795"/>
              <a:gd name="connsiteX6196" fmla="*/ 5148807 w 11989919"/>
              <a:gd name="connsiteY6196" fmla="*/ 1941650 h 6634795"/>
              <a:gd name="connsiteX6197" fmla="*/ 5112230 w 11989919"/>
              <a:gd name="connsiteY6197" fmla="*/ 1978225 h 6634795"/>
              <a:gd name="connsiteX6198" fmla="*/ 5075655 w 11989919"/>
              <a:gd name="connsiteY6198" fmla="*/ 1941650 h 6634795"/>
              <a:gd name="connsiteX6199" fmla="*/ 5112230 w 11989919"/>
              <a:gd name="connsiteY6199" fmla="*/ 1905070 h 6634795"/>
              <a:gd name="connsiteX6200" fmla="*/ 4891552 w 11989919"/>
              <a:gd name="connsiteY6200" fmla="*/ 1905067 h 6634795"/>
              <a:gd name="connsiteX6201" fmla="*/ 4928127 w 11989919"/>
              <a:gd name="connsiteY6201" fmla="*/ 1941647 h 6634795"/>
              <a:gd name="connsiteX6202" fmla="*/ 4891552 w 11989919"/>
              <a:gd name="connsiteY6202" fmla="*/ 1978221 h 6634795"/>
              <a:gd name="connsiteX6203" fmla="*/ 4854975 w 11989919"/>
              <a:gd name="connsiteY6203" fmla="*/ 1941647 h 6634795"/>
              <a:gd name="connsiteX6204" fmla="*/ 4891552 w 11989919"/>
              <a:gd name="connsiteY6204" fmla="*/ 1905067 h 6634795"/>
              <a:gd name="connsiteX6205" fmla="*/ 4670871 w 11989919"/>
              <a:gd name="connsiteY6205" fmla="*/ 1905064 h 6634795"/>
              <a:gd name="connsiteX6206" fmla="*/ 4707447 w 11989919"/>
              <a:gd name="connsiteY6206" fmla="*/ 1941643 h 6634795"/>
              <a:gd name="connsiteX6207" fmla="*/ 4670871 w 11989919"/>
              <a:gd name="connsiteY6207" fmla="*/ 1978218 h 6634795"/>
              <a:gd name="connsiteX6208" fmla="*/ 4634295 w 11989919"/>
              <a:gd name="connsiteY6208" fmla="*/ 1941643 h 6634795"/>
              <a:gd name="connsiteX6209" fmla="*/ 4670871 w 11989919"/>
              <a:gd name="connsiteY6209" fmla="*/ 1905064 h 6634795"/>
              <a:gd name="connsiteX6210" fmla="*/ 4450188 w 11989919"/>
              <a:gd name="connsiteY6210" fmla="*/ 1905061 h 6634795"/>
              <a:gd name="connsiteX6211" fmla="*/ 4486764 w 11989919"/>
              <a:gd name="connsiteY6211" fmla="*/ 1941640 h 6634795"/>
              <a:gd name="connsiteX6212" fmla="*/ 4450188 w 11989919"/>
              <a:gd name="connsiteY6212" fmla="*/ 1978215 h 6634795"/>
              <a:gd name="connsiteX6213" fmla="*/ 4413613 w 11989919"/>
              <a:gd name="connsiteY6213" fmla="*/ 1941640 h 6634795"/>
              <a:gd name="connsiteX6214" fmla="*/ 4450188 w 11989919"/>
              <a:gd name="connsiteY6214" fmla="*/ 1905061 h 6634795"/>
              <a:gd name="connsiteX6215" fmla="*/ 4229507 w 11989919"/>
              <a:gd name="connsiteY6215" fmla="*/ 1905058 h 6634795"/>
              <a:gd name="connsiteX6216" fmla="*/ 4266084 w 11989919"/>
              <a:gd name="connsiteY6216" fmla="*/ 1941637 h 6634795"/>
              <a:gd name="connsiteX6217" fmla="*/ 4229507 w 11989919"/>
              <a:gd name="connsiteY6217" fmla="*/ 1978212 h 6634795"/>
              <a:gd name="connsiteX6218" fmla="*/ 4192931 w 11989919"/>
              <a:gd name="connsiteY6218" fmla="*/ 1941637 h 6634795"/>
              <a:gd name="connsiteX6219" fmla="*/ 4229507 w 11989919"/>
              <a:gd name="connsiteY6219" fmla="*/ 1905058 h 6634795"/>
              <a:gd name="connsiteX6220" fmla="*/ 4008847 w 11989919"/>
              <a:gd name="connsiteY6220" fmla="*/ 1905055 h 6634795"/>
              <a:gd name="connsiteX6221" fmla="*/ 4045426 w 11989919"/>
              <a:gd name="connsiteY6221" fmla="*/ 1941634 h 6634795"/>
              <a:gd name="connsiteX6222" fmla="*/ 4008847 w 11989919"/>
              <a:gd name="connsiteY6222" fmla="*/ 1978209 h 6634795"/>
              <a:gd name="connsiteX6223" fmla="*/ 3972267 w 11989919"/>
              <a:gd name="connsiteY6223" fmla="*/ 1941634 h 6634795"/>
              <a:gd name="connsiteX6224" fmla="*/ 4008847 w 11989919"/>
              <a:gd name="connsiteY6224" fmla="*/ 1905055 h 6634795"/>
              <a:gd name="connsiteX6225" fmla="*/ 3788165 w 11989919"/>
              <a:gd name="connsiteY6225" fmla="*/ 1905052 h 6634795"/>
              <a:gd name="connsiteX6226" fmla="*/ 3824738 w 11989919"/>
              <a:gd name="connsiteY6226" fmla="*/ 1941631 h 6634795"/>
              <a:gd name="connsiteX6227" fmla="*/ 3788165 w 11989919"/>
              <a:gd name="connsiteY6227" fmla="*/ 1978206 h 6634795"/>
              <a:gd name="connsiteX6228" fmla="*/ 3751588 w 11989919"/>
              <a:gd name="connsiteY6228" fmla="*/ 1941631 h 6634795"/>
              <a:gd name="connsiteX6229" fmla="*/ 3788165 w 11989919"/>
              <a:gd name="connsiteY6229" fmla="*/ 1905052 h 6634795"/>
              <a:gd name="connsiteX6230" fmla="*/ 3567479 w 11989919"/>
              <a:gd name="connsiteY6230" fmla="*/ 1905048 h 6634795"/>
              <a:gd name="connsiteX6231" fmla="*/ 3604051 w 11989919"/>
              <a:gd name="connsiteY6231" fmla="*/ 1941627 h 6634795"/>
              <a:gd name="connsiteX6232" fmla="*/ 3567479 w 11989919"/>
              <a:gd name="connsiteY6232" fmla="*/ 1978203 h 6634795"/>
              <a:gd name="connsiteX6233" fmla="*/ 3530908 w 11989919"/>
              <a:gd name="connsiteY6233" fmla="*/ 1941627 h 6634795"/>
              <a:gd name="connsiteX6234" fmla="*/ 3567479 w 11989919"/>
              <a:gd name="connsiteY6234" fmla="*/ 1905048 h 6634795"/>
              <a:gd name="connsiteX6235" fmla="*/ 3346801 w 11989919"/>
              <a:gd name="connsiteY6235" fmla="*/ 1905045 h 6634795"/>
              <a:gd name="connsiteX6236" fmla="*/ 3383375 w 11989919"/>
              <a:gd name="connsiteY6236" fmla="*/ 1941624 h 6634795"/>
              <a:gd name="connsiteX6237" fmla="*/ 3346801 w 11989919"/>
              <a:gd name="connsiteY6237" fmla="*/ 1978200 h 6634795"/>
              <a:gd name="connsiteX6238" fmla="*/ 3310228 w 11989919"/>
              <a:gd name="connsiteY6238" fmla="*/ 1941624 h 6634795"/>
              <a:gd name="connsiteX6239" fmla="*/ 3346801 w 11989919"/>
              <a:gd name="connsiteY6239" fmla="*/ 1905045 h 6634795"/>
              <a:gd name="connsiteX6240" fmla="*/ 3126126 w 11989919"/>
              <a:gd name="connsiteY6240" fmla="*/ 1905042 h 6634795"/>
              <a:gd name="connsiteX6241" fmla="*/ 3162696 w 11989919"/>
              <a:gd name="connsiteY6241" fmla="*/ 1941621 h 6634795"/>
              <a:gd name="connsiteX6242" fmla="*/ 3126126 w 11989919"/>
              <a:gd name="connsiteY6242" fmla="*/ 1978196 h 6634795"/>
              <a:gd name="connsiteX6243" fmla="*/ 3089541 w 11989919"/>
              <a:gd name="connsiteY6243" fmla="*/ 1941621 h 6634795"/>
              <a:gd name="connsiteX6244" fmla="*/ 3126126 w 11989919"/>
              <a:gd name="connsiteY6244" fmla="*/ 1905042 h 6634795"/>
              <a:gd name="connsiteX6245" fmla="*/ 2905436 w 11989919"/>
              <a:gd name="connsiteY6245" fmla="*/ 1905039 h 6634795"/>
              <a:gd name="connsiteX6246" fmla="*/ 2942013 w 11989919"/>
              <a:gd name="connsiteY6246" fmla="*/ 1941618 h 6634795"/>
              <a:gd name="connsiteX6247" fmla="*/ 2905436 w 11989919"/>
              <a:gd name="connsiteY6247" fmla="*/ 1978193 h 6634795"/>
              <a:gd name="connsiteX6248" fmla="*/ 2868866 w 11989919"/>
              <a:gd name="connsiteY6248" fmla="*/ 1941618 h 6634795"/>
              <a:gd name="connsiteX6249" fmla="*/ 2905436 w 11989919"/>
              <a:gd name="connsiteY6249" fmla="*/ 1905039 h 6634795"/>
              <a:gd name="connsiteX6250" fmla="*/ 2684758 w 11989919"/>
              <a:gd name="connsiteY6250" fmla="*/ 1905036 h 6634795"/>
              <a:gd name="connsiteX6251" fmla="*/ 2721329 w 11989919"/>
              <a:gd name="connsiteY6251" fmla="*/ 1941615 h 6634795"/>
              <a:gd name="connsiteX6252" fmla="*/ 2684758 w 11989919"/>
              <a:gd name="connsiteY6252" fmla="*/ 1978190 h 6634795"/>
              <a:gd name="connsiteX6253" fmla="*/ 2648177 w 11989919"/>
              <a:gd name="connsiteY6253" fmla="*/ 1941615 h 6634795"/>
              <a:gd name="connsiteX6254" fmla="*/ 2684758 w 11989919"/>
              <a:gd name="connsiteY6254" fmla="*/ 1905036 h 6634795"/>
              <a:gd name="connsiteX6255" fmla="*/ 2464071 w 11989919"/>
              <a:gd name="connsiteY6255" fmla="*/ 1905033 h 6634795"/>
              <a:gd name="connsiteX6256" fmla="*/ 2500650 w 11989919"/>
              <a:gd name="connsiteY6256" fmla="*/ 1941612 h 6634795"/>
              <a:gd name="connsiteX6257" fmla="*/ 2464071 w 11989919"/>
              <a:gd name="connsiteY6257" fmla="*/ 1978187 h 6634795"/>
              <a:gd name="connsiteX6258" fmla="*/ 2427500 w 11989919"/>
              <a:gd name="connsiteY6258" fmla="*/ 1941612 h 6634795"/>
              <a:gd name="connsiteX6259" fmla="*/ 2464071 w 11989919"/>
              <a:gd name="connsiteY6259" fmla="*/ 1905033 h 6634795"/>
              <a:gd name="connsiteX6260" fmla="*/ 2243393 w 11989919"/>
              <a:gd name="connsiteY6260" fmla="*/ 1905030 h 6634795"/>
              <a:gd name="connsiteX6261" fmla="*/ 2279972 w 11989919"/>
              <a:gd name="connsiteY6261" fmla="*/ 1941608 h 6634795"/>
              <a:gd name="connsiteX6262" fmla="*/ 2243393 w 11989919"/>
              <a:gd name="connsiteY6262" fmla="*/ 1978184 h 6634795"/>
              <a:gd name="connsiteX6263" fmla="*/ 2206817 w 11989919"/>
              <a:gd name="connsiteY6263" fmla="*/ 1941608 h 6634795"/>
              <a:gd name="connsiteX6264" fmla="*/ 2243393 w 11989919"/>
              <a:gd name="connsiteY6264" fmla="*/ 1905030 h 6634795"/>
              <a:gd name="connsiteX6265" fmla="*/ 2022713 w 11989919"/>
              <a:gd name="connsiteY6265" fmla="*/ 1905027 h 6634795"/>
              <a:gd name="connsiteX6266" fmla="*/ 2059288 w 11989919"/>
              <a:gd name="connsiteY6266" fmla="*/ 1941605 h 6634795"/>
              <a:gd name="connsiteX6267" fmla="*/ 2022713 w 11989919"/>
              <a:gd name="connsiteY6267" fmla="*/ 1978180 h 6634795"/>
              <a:gd name="connsiteX6268" fmla="*/ 1986179 w 11989919"/>
              <a:gd name="connsiteY6268" fmla="*/ 1941605 h 6634795"/>
              <a:gd name="connsiteX6269" fmla="*/ 2022713 w 11989919"/>
              <a:gd name="connsiteY6269" fmla="*/ 1905027 h 6634795"/>
              <a:gd name="connsiteX6270" fmla="*/ 1802069 w 11989919"/>
              <a:gd name="connsiteY6270" fmla="*/ 1905024 h 6634795"/>
              <a:gd name="connsiteX6271" fmla="*/ 1838644 w 11989919"/>
              <a:gd name="connsiteY6271" fmla="*/ 1941602 h 6634795"/>
              <a:gd name="connsiteX6272" fmla="*/ 1802069 w 11989919"/>
              <a:gd name="connsiteY6272" fmla="*/ 1978177 h 6634795"/>
              <a:gd name="connsiteX6273" fmla="*/ 1765493 w 11989919"/>
              <a:gd name="connsiteY6273" fmla="*/ 1941602 h 6634795"/>
              <a:gd name="connsiteX6274" fmla="*/ 1802069 w 11989919"/>
              <a:gd name="connsiteY6274" fmla="*/ 1905024 h 6634795"/>
              <a:gd name="connsiteX6275" fmla="*/ 1581383 w 11989919"/>
              <a:gd name="connsiteY6275" fmla="*/ 1905021 h 6634795"/>
              <a:gd name="connsiteX6276" fmla="*/ 1617959 w 11989919"/>
              <a:gd name="connsiteY6276" fmla="*/ 1941598 h 6634795"/>
              <a:gd name="connsiteX6277" fmla="*/ 1581383 w 11989919"/>
              <a:gd name="connsiteY6277" fmla="*/ 1978174 h 6634795"/>
              <a:gd name="connsiteX6278" fmla="*/ 1544807 w 11989919"/>
              <a:gd name="connsiteY6278" fmla="*/ 1941598 h 6634795"/>
              <a:gd name="connsiteX6279" fmla="*/ 1581383 w 11989919"/>
              <a:gd name="connsiteY6279" fmla="*/ 1905021 h 6634795"/>
              <a:gd name="connsiteX6280" fmla="*/ 1360698 w 11989919"/>
              <a:gd name="connsiteY6280" fmla="*/ 1905018 h 6634795"/>
              <a:gd name="connsiteX6281" fmla="*/ 1397273 w 11989919"/>
              <a:gd name="connsiteY6281" fmla="*/ 1941595 h 6634795"/>
              <a:gd name="connsiteX6282" fmla="*/ 1360698 w 11989919"/>
              <a:gd name="connsiteY6282" fmla="*/ 1978171 h 6634795"/>
              <a:gd name="connsiteX6283" fmla="*/ 1324121 w 11989919"/>
              <a:gd name="connsiteY6283" fmla="*/ 1941595 h 6634795"/>
              <a:gd name="connsiteX6284" fmla="*/ 1360698 w 11989919"/>
              <a:gd name="connsiteY6284" fmla="*/ 1905018 h 6634795"/>
              <a:gd name="connsiteX6285" fmla="*/ 1140012 w 11989919"/>
              <a:gd name="connsiteY6285" fmla="*/ 1905015 h 6634795"/>
              <a:gd name="connsiteX6286" fmla="*/ 1176587 w 11989919"/>
              <a:gd name="connsiteY6286" fmla="*/ 1941591 h 6634795"/>
              <a:gd name="connsiteX6287" fmla="*/ 1140012 w 11989919"/>
              <a:gd name="connsiteY6287" fmla="*/ 1978168 h 6634795"/>
              <a:gd name="connsiteX6288" fmla="*/ 1103435 w 11989919"/>
              <a:gd name="connsiteY6288" fmla="*/ 1941591 h 6634795"/>
              <a:gd name="connsiteX6289" fmla="*/ 1140012 w 11989919"/>
              <a:gd name="connsiteY6289" fmla="*/ 1905015 h 6634795"/>
              <a:gd name="connsiteX6290" fmla="*/ 919325 w 11989919"/>
              <a:gd name="connsiteY6290" fmla="*/ 1905012 h 6634795"/>
              <a:gd name="connsiteX6291" fmla="*/ 955901 w 11989919"/>
              <a:gd name="connsiteY6291" fmla="*/ 1941588 h 6634795"/>
              <a:gd name="connsiteX6292" fmla="*/ 919325 w 11989919"/>
              <a:gd name="connsiteY6292" fmla="*/ 1978165 h 6634795"/>
              <a:gd name="connsiteX6293" fmla="*/ 882749 w 11989919"/>
              <a:gd name="connsiteY6293" fmla="*/ 1941588 h 6634795"/>
              <a:gd name="connsiteX6294" fmla="*/ 919325 w 11989919"/>
              <a:gd name="connsiteY6294" fmla="*/ 1905012 h 6634795"/>
              <a:gd name="connsiteX6295" fmla="*/ 698639 w 11989919"/>
              <a:gd name="connsiteY6295" fmla="*/ 1905008 h 6634795"/>
              <a:gd name="connsiteX6296" fmla="*/ 735215 w 11989919"/>
              <a:gd name="connsiteY6296" fmla="*/ 1941585 h 6634795"/>
              <a:gd name="connsiteX6297" fmla="*/ 698639 w 11989919"/>
              <a:gd name="connsiteY6297" fmla="*/ 1978161 h 6634795"/>
              <a:gd name="connsiteX6298" fmla="*/ 662063 w 11989919"/>
              <a:gd name="connsiteY6298" fmla="*/ 1941585 h 6634795"/>
              <a:gd name="connsiteX6299" fmla="*/ 698639 w 11989919"/>
              <a:gd name="connsiteY6299" fmla="*/ 1905008 h 6634795"/>
              <a:gd name="connsiteX6300" fmla="*/ 477953 w 11989919"/>
              <a:gd name="connsiteY6300" fmla="*/ 1905005 h 6634795"/>
              <a:gd name="connsiteX6301" fmla="*/ 514529 w 11989919"/>
              <a:gd name="connsiteY6301" fmla="*/ 1941582 h 6634795"/>
              <a:gd name="connsiteX6302" fmla="*/ 477953 w 11989919"/>
              <a:gd name="connsiteY6302" fmla="*/ 1978158 h 6634795"/>
              <a:gd name="connsiteX6303" fmla="*/ 441377 w 11989919"/>
              <a:gd name="connsiteY6303" fmla="*/ 1941582 h 6634795"/>
              <a:gd name="connsiteX6304" fmla="*/ 477953 w 11989919"/>
              <a:gd name="connsiteY6304" fmla="*/ 1905005 h 6634795"/>
              <a:gd name="connsiteX6305" fmla="*/ 257267 w 11989919"/>
              <a:gd name="connsiteY6305" fmla="*/ 1905002 h 6634795"/>
              <a:gd name="connsiteX6306" fmla="*/ 293843 w 11989919"/>
              <a:gd name="connsiteY6306" fmla="*/ 1941578 h 6634795"/>
              <a:gd name="connsiteX6307" fmla="*/ 257267 w 11989919"/>
              <a:gd name="connsiteY6307" fmla="*/ 1978155 h 6634795"/>
              <a:gd name="connsiteX6308" fmla="*/ 220691 w 11989919"/>
              <a:gd name="connsiteY6308" fmla="*/ 1941578 h 6634795"/>
              <a:gd name="connsiteX6309" fmla="*/ 257267 w 11989919"/>
              <a:gd name="connsiteY6309" fmla="*/ 1905002 h 6634795"/>
              <a:gd name="connsiteX6310" fmla="*/ 36580 w 11989919"/>
              <a:gd name="connsiteY6310" fmla="*/ 1904999 h 6634795"/>
              <a:gd name="connsiteX6311" fmla="*/ 73156 w 11989919"/>
              <a:gd name="connsiteY6311" fmla="*/ 1941575 h 6634795"/>
              <a:gd name="connsiteX6312" fmla="*/ 36580 w 11989919"/>
              <a:gd name="connsiteY6312" fmla="*/ 1978152 h 6634795"/>
              <a:gd name="connsiteX6313" fmla="*/ 4 w 11989919"/>
              <a:gd name="connsiteY6313" fmla="*/ 1941575 h 6634795"/>
              <a:gd name="connsiteX6314" fmla="*/ 36580 w 11989919"/>
              <a:gd name="connsiteY6314" fmla="*/ 1904999 h 6634795"/>
              <a:gd name="connsiteX6315" fmla="*/ 11732658 w 11989919"/>
              <a:gd name="connsiteY6315" fmla="*/ 1904996 h 6634795"/>
              <a:gd name="connsiteX6316" fmla="*/ 11769234 w 11989919"/>
              <a:gd name="connsiteY6316" fmla="*/ 1941572 h 6634795"/>
              <a:gd name="connsiteX6317" fmla="*/ 11732658 w 11989919"/>
              <a:gd name="connsiteY6317" fmla="*/ 1978149 h 6634795"/>
              <a:gd name="connsiteX6318" fmla="*/ 11696082 w 11989919"/>
              <a:gd name="connsiteY6318" fmla="*/ 1941572 h 6634795"/>
              <a:gd name="connsiteX6319" fmla="*/ 11732658 w 11989919"/>
              <a:gd name="connsiteY6319" fmla="*/ 1904996 h 6634795"/>
              <a:gd name="connsiteX6320" fmla="*/ 11953343 w 11989919"/>
              <a:gd name="connsiteY6320" fmla="*/ 1904993 h 6634795"/>
              <a:gd name="connsiteX6321" fmla="*/ 11989919 w 11989919"/>
              <a:gd name="connsiteY6321" fmla="*/ 1941569 h 6634795"/>
              <a:gd name="connsiteX6322" fmla="*/ 11953343 w 11989919"/>
              <a:gd name="connsiteY6322" fmla="*/ 1978145 h 6634795"/>
              <a:gd name="connsiteX6323" fmla="*/ 11916767 w 11989919"/>
              <a:gd name="connsiteY6323" fmla="*/ 1941569 h 6634795"/>
              <a:gd name="connsiteX6324" fmla="*/ 11953343 w 11989919"/>
              <a:gd name="connsiteY6324" fmla="*/ 1904993 h 6634795"/>
              <a:gd name="connsiteX6325" fmla="*/ 11511977 w 11989919"/>
              <a:gd name="connsiteY6325" fmla="*/ 1693519 h 6634795"/>
              <a:gd name="connsiteX6326" fmla="*/ 11548553 w 11989919"/>
              <a:gd name="connsiteY6326" fmla="*/ 1730092 h 6634795"/>
              <a:gd name="connsiteX6327" fmla="*/ 11511977 w 11989919"/>
              <a:gd name="connsiteY6327" fmla="*/ 1766660 h 6634795"/>
              <a:gd name="connsiteX6328" fmla="*/ 11475401 w 11989919"/>
              <a:gd name="connsiteY6328" fmla="*/ 1730092 h 6634795"/>
              <a:gd name="connsiteX6329" fmla="*/ 11511977 w 11989919"/>
              <a:gd name="connsiteY6329" fmla="*/ 1693519 h 6634795"/>
              <a:gd name="connsiteX6330" fmla="*/ 11291296 w 11989919"/>
              <a:gd name="connsiteY6330" fmla="*/ 1693516 h 6634795"/>
              <a:gd name="connsiteX6331" fmla="*/ 11327872 w 11989919"/>
              <a:gd name="connsiteY6331" fmla="*/ 1730089 h 6634795"/>
              <a:gd name="connsiteX6332" fmla="*/ 11291296 w 11989919"/>
              <a:gd name="connsiteY6332" fmla="*/ 1766657 h 6634795"/>
              <a:gd name="connsiteX6333" fmla="*/ 11254720 w 11989919"/>
              <a:gd name="connsiteY6333" fmla="*/ 1730089 h 6634795"/>
              <a:gd name="connsiteX6334" fmla="*/ 11291296 w 11989919"/>
              <a:gd name="connsiteY6334" fmla="*/ 1693516 h 6634795"/>
              <a:gd name="connsiteX6335" fmla="*/ 11070615 w 11989919"/>
              <a:gd name="connsiteY6335" fmla="*/ 1693512 h 6634795"/>
              <a:gd name="connsiteX6336" fmla="*/ 11107191 w 11989919"/>
              <a:gd name="connsiteY6336" fmla="*/ 1730085 h 6634795"/>
              <a:gd name="connsiteX6337" fmla="*/ 11070615 w 11989919"/>
              <a:gd name="connsiteY6337" fmla="*/ 1766653 h 6634795"/>
              <a:gd name="connsiteX6338" fmla="*/ 11034039 w 11989919"/>
              <a:gd name="connsiteY6338" fmla="*/ 1730085 h 6634795"/>
              <a:gd name="connsiteX6339" fmla="*/ 11070615 w 11989919"/>
              <a:gd name="connsiteY6339" fmla="*/ 1693512 h 6634795"/>
              <a:gd name="connsiteX6340" fmla="*/ 10849934 w 11989919"/>
              <a:gd name="connsiteY6340" fmla="*/ 1693508 h 6634795"/>
              <a:gd name="connsiteX6341" fmla="*/ 10886510 w 11989919"/>
              <a:gd name="connsiteY6341" fmla="*/ 1730082 h 6634795"/>
              <a:gd name="connsiteX6342" fmla="*/ 10849934 w 11989919"/>
              <a:gd name="connsiteY6342" fmla="*/ 1766650 h 6634795"/>
              <a:gd name="connsiteX6343" fmla="*/ 10813358 w 11989919"/>
              <a:gd name="connsiteY6343" fmla="*/ 1730082 h 6634795"/>
              <a:gd name="connsiteX6344" fmla="*/ 10849934 w 11989919"/>
              <a:gd name="connsiteY6344" fmla="*/ 1693508 h 6634795"/>
              <a:gd name="connsiteX6345" fmla="*/ 10629253 w 11989919"/>
              <a:gd name="connsiteY6345" fmla="*/ 1693505 h 6634795"/>
              <a:gd name="connsiteX6346" fmla="*/ 10665829 w 11989919"/>
              <a:gd name="connsiteY6346" fmla="*/ 1730078 h 6634795"/>
              <a:gd name="connsiteX6347" fmla="*/ 10629253 w 11989919"/>
              <a:gd name="connsiteY6347" fmla="*/ 1766647 h 6634795"/>
              <a:gd name="connsiteX6348" fmla="*/ 10592677 w 11989919"/>
              <a:gd name="connsiteY6348" fmla="*/ 1730078 h 6634795"/>
              <a:gd name="connsiteX6349" fmla="*/ 10629253 w 11989919"/>
              <a:gd name="connsiteY6349" fmla="*/ 1693505 h 6634795"/>
              <a:gd name="connsiteX6350" fmla="*/ 10408572 w 11989919"/>
              <a:gd name="connsiteY6350" fmla="*/ 1693501 h 6634795"/>
              <a:gd name="connsiteX6351" fmla="*/ 10445148 w 11989919"/>
              <a:gd name="connsiteY6351" fmla="*/ 1730075 h 6634795"/>
              <a:gd name="connsiteX6352" fmla="*/ 10408572 w 11989919"/>
              <a:gd name="connsiteY6352" fmla="*/ 1766643 h 6634795"/>
              <a:gd name="connsiteX6353" fmla="*/ 10371996 w 11989919"/>
              <a:gd name="connsiteY6353" fmla="*/ 1730075 h 6634795"/>
              <a:gd name="connsiteX6354" fmla="*/ 10408572 w 11989919"/>
              <a:gd name="connsiteY6354" fmla="*/ 1693501 h 6634795"/>
              <a:gd name="connsiteX6355" fmla="*/ 10187891 w 11989919"/>
              <a:gd name="connsiteY6355" fmla="*/ 1693498 h 6634795"/>
              <a:gd name="connsiteX6356" fmla="*/ 10224467 w 11989919"/>
              <a:gd name="connsiteY6356" fmla="*/ 1730071 h 6634795"/>
              <a:gd name="connsiteX6357" fmla="*/ 10187891 w 11989919"/>
              <a:gd name="connsiteY6357" fmla="*/ 1766640 h 6634795"/>
              <a:gd name="connsiteX6358" fmla="*/ 10151315 w 11989919"/>
              <a:gd name="connsiteY6358" fmla="*/ 1730071 h 6634795"/>
              <a:gd name="connsiteX6359" fmla="*/ 10187891 w 11989919"/>
              <a:gd name="connsiteY6359" fmla="*/ 1693498 h 6634795"/>
              <a:gd name="connsiteX6360" fmla="*/ 9967210 w 11989919"/>
              <a:gd name="connsiteY6360" fmla="*/ 1693494 h 6634795"/>
              <a:gd name="connsiteX6361" fmla="*/ 10003786 w 11989919"/>
              <a:gd name="connsiteY6361" fmla="*/ 1730068 h 6634795"/>
              <a:gd name="connsiteX6362" fmla="*/ 9967210 w 11989919"/>
              <a:gd name="connsiteY6362" fmla="*/ 1766637 h 6634795"/>
              <a:gd name="connsiteX6363" fmla="*/ 9930634 w 11989919"/>
              <a:gd name="connsiteY6363" fmla="*/ 1730068 h 6634795"/>
              <a:gd name="connsiteX6364" fmla="*/ 9967210 w 11989919"/>
              <a:gd name="connsiteY6364" fmla="*/ 1693494 h 6634795"/>
              <a:gd name="connsiteX6365" fmla="*/ 9746529 w 11989919"/>
              <a:gd name="connsiteY6365" fmla="*/ 1693491 h 6634795"/>
              <a:gd name="connsiteX6366" fmla="*/ 9783105 w 11989919"/>
              <a:gd name="connsiteY6366" fmla="*/ 1730064 h 6634795"/>
              <a:gd name="connsiteX6367" fmla="*/ 9746529 w 11989919"/>
              <a:gd name="connsiteY6367" fmla="*/ 1766633 h 6634795"/>
              <a:gd name="connsiteX6368" fmla="*/ 9709953 w 11989919"/>
              <a:gd name="connsiteY6368" fmla="*/ 1730064 h 6634795"/>
              <a:gd name="connsiteX6369" fmla="*/ 9746529 w 11989919"/>
              <a:gd name="connsiteY6369" fmla="*/ 1693491 h 6634795"/>
              <a:gd name="connsiteX6370" fmla="*/ 9525848 w 11989919"/>
              <a:gd name="connsiteY6370" fmla="*/ 1693487 h 6634795"/>
              <a:gd name="connsiteX6371" fmla="*/ 9562424 w 11989919"/>
              <a:gd name="connsiteY6371" fmla="*/ 1730061 h 6634795"/>
              <a:gd name="connsiteX6372" fmla="*/ 9525848 w 11989919"/>
              <a:gd name="connsiteY6372" fmla="*/ 1766630 h 6634795"/>
              <a:gd name="connsiteX6373" fmla="*/ 9489272 w 11989919"/>
              <a:gd name="connsiteY6373" fmla="*/ 1730061 h 6634795"/>
              <a:gd name="connsiteX6374" fmla="*/ 9525848 w 11989919"/>
              <a:gd name="connsiteY6374" fmla="*/ 1693487 h 6634795"/>
              <a:gd name="connsiteX6375" fmla="*/ 9305167 w 11989919"/>
              <a:gd name="connsiteY6375" fmla="*/ 1693484 h 6634795"/>
              <a:gd name="connsiteX6376" fmla="*/ 9341743 w 11989919"/>
              <a:gd name="connsiteY6376" fmla="*/ 1730057 h 6634795"/>
              <a:gd name="connsiteX6377" fmla="*/ 9305167 w 11989919"/>
              <a:gd name="connsiteY6377" fmla="*/ 1766626 h 6634795"/>
              <a:gd name="connsiteX6378" fmla="*/ 9268591 w 11989919"/>
              <a:gd name="connsiteY6378" fmla="*/ 1730057 h 6634795"/>
              <a:gd name="connsiteX6379" fmla="*/ 9305167 w 11989919"/>
              <a:gd name="connsiteY6379" fmla="*/ 1693484 h 6634795"/>
              <a:gd name="connsiteX6380" fmla="*/ 9084486 w 11989919"/>
              <a:gd name="connsiteY6380" fmla="*/ 1693480 h 6634795"/>
              <a:gd name="connsiteX6381" fmla="*/ 9121062 w 11989919"/>
              <a:gd name="connsiteY6381" fmla="*/ 1730054 h 6634795"/>
              <a:gd name="connsiteX6382" fmla="*/ 9084486 w 11989919"/>
              <a:gd name="connsiteY6382" fmla="*/ 1766623 h 6634795"/>
              <a:gd name="connsiteX6383" fmla="*/ 9047910 w 11989919"/>
              <a:gd name="connsiteY6383" fmla="*/ 1730054 h 6634795"/>
              <a:gd name="connsiteX6384" fmla="*/ 9084486 w 11989919"/>
              <a:gd name="connsiteY6384" fmla="*/ 1693480 h 6634795"/>
              <a:gd name="connsiteX6385" fmla="*/ 8863805 w 11989919"/>
              <a:gd name="connsiteY6385" fmla="*/ 1693477 h 6634795"/>
              <a:gd name="connsiteX6386" fmla="*/ 8900381 w 11989919"/>
              <a:gd name="connsiteY6386" fmla="*/ 1730050 h 6634795"/>
              <a:gd name="connsiteX6387" fmla="*/ 8863805 w 11989919"/>
              <a:gd name="connsiteY6387" fmla="*/ 1766620 h 6634795"/>
              <a:gd name="connsiteX6388" fmla="*/ 8827229 w 11989919"/>
              <a:gd name="connsiteY6388" fmla="*/ 1730050 h 6634795"/>
              <a:gd name="connsiteX6389" fmla="*/ 8863805 w 11989919"/>
              <a:gd name="connsiteY6389" fmla="*/ 1693477 h 6634795"/>
              <a:gd name="connsiteX6390" fmla="*/ 8643124 w 11989919"/>
              <a:gd name="connsiteY6390" fmla="*/ 1693473 h 6634795"/>
              <a:gd name="connsiteX6391" fmla="*/ 8679700 w 11989919"/>
              <a:gd name="connsiteY6391" fmla="*/ 1730047 h 6634795"/>
              <a:gd name="connsiteX6392" fmla="*/ 8643124 w 11989919"/>
              <a:gd name="connsiteY6392" fmla="*/ 1766617 h 6634795"/>
              <a:gd name="connsiteX6393" fmla="*/ 8606548 w 11989919"/>
              <a:gd name="connsiteY6393" fmla="*/ 1730047 h 6634795"/>
              <a:gd name="connsiteX6394" fmla="*/ 8643124 w 11989919"/>
              <a:gd name="connsiteY6394" fmla="*/ 1693473 h 6634795"/>
              <a:gd name="connsiteX6395" fmla="*/ 8422443 w 11989919"/>
              <a:gd name="connsiteY6395" fmla="*/ 1693469 h 6634795"/>
              <a:gd name="connsiteX6396" fmla="*/ 8459019 w 11989919"/>
              <a:gd name="connsiteY6396" fmla="*/ 1730043 h 6634795"/>
              <a:gd name="connsiteX6397" fmla="*/ 8422443 w 11989919"/>
              <a:gd name="connsiteY6397" fmla="*/ 1766613 h 6634795"/>
              <a:gd name="connsiteX6398" fmla="*/ 8385867 w 11989919"/>
              <a:gd name="connsiteY6398" fmla="*/ 1730043 h 6634795"/>
              <a:gd name="connsiteX6399" fmla="*/ 8422443 w 11989919"/>
              <a:gd name="connsiteY6399" fmla="*/ 1693469 h 6634795"/>
              <a:gd name="connsiteX6400" fmla="*/ 8201762 w 11989919"/>
              <a:gd name="connsiteY6400" fmla="*/ 1693466 h 6634795"/>
              <a:gd name="connsiteX6401" fmla="*/ 8238338 w 11989919"/>
              <a:gd name="connsiteY6401" fmla="*/ 1730040 h 6634795"/>
              <a:gd name="connsiteX6402" fmla="*/ 8201762 w 11989919"/>
              <a:gd name="connsiteY6402" fmla="*/ 1766610 h 6634795"/>
              <a:gd name="connsiteX6403" fmla="*/ 8165186 w 11989919"/>
              <a:gd name="connsiteY6403" fmla="*/ 1730040 h 6634795"/>
              <a:gd name="connsiteX6404" fmla="*/ 8201762 w 11989919"/>
              <a:gd name="connsiteY6404" fmla="*/ 1693466 h 6634795"/>
              <a:gd name="connsiteX6405" fmla="*/ 7981081 w 11989919"/>
              <a:gd name="connsiteY6405" fmla="*/ 1693462 h 6634795"/>
              <a:gd name="connsiteX6406" fmla="*/ 8017657 w 11989919"/>
              <a:gd name="connsiteY6406" fmla="*/ 1730036 h 6634795"/>
              <a:gd name="connsiteX6407" fmla="*/ 7981081 w 11989919"/>
              <a:gd name="connsiteY6407" fmla="*/ 1766607 h 6634795"/>
              <a:gd name="connsiteX6408" fmla="*/ 7944505 w 11989919"/>
              <a:gd name="connsiteY6408" fmla="*/ 1730036 h 6634795"/>
              <a:gd name="connsiteX6409" fmla="*/ 7981081 w 11989919"/>
              <a:gd name="connsiteY6409" fmla="*/ 1693462 h 6634795"/>
              <a:gd name="connsiteX6410" fmla="*/ 7760400 w 11989919"/>
              <a:gd name="connsiteY6410" fmla="*/ 1693459 h 6634795"/>
              <a:gd name="connsiteX6411" fmla="*/ 7796976 w 11989919"/>
              <a:gd name="connsiteY6411" fmla="*/ 1730033 h 6634795"/>
              <a:gd name="connsiteX6412" fmla="*/ 7760400 w 11989919"/>
              <a:gd name="connsiteY6412" fmla="*/ 1766603 h 6634795"/>
              <a:gd name="connsiteX6413" fmla="*/ 7723824 w 11989919"/>
              <a:gd name="connsiteY6413" fmla="*/ 1730033 h 6634795"/>
              <a:gd name="connsiteX6414" fmla="*/ 7760400 w 11989919"/>
              <a:gd name="connsiteY6414" fmla="*/ 1693459 h 6634795"/>
              <a:gd name="connsiteX6415" fmla="*/ 7539719 w 11989919"/>
              <a:gd name="connsiteY6415" fmla="*/ 1693455 h 6634795"/>
              <a:gd name="connsiteX6416" fmla="*/ 7576295 w 11989919"/>
              <a:gd name="connsiteY6416" fmla="*/ 1730029 h 6634795"/>
              <a:gd name="connsiteX6417" fmla="*/ 7539719 w 11989919"/>
              <a:gd name="connsiteY6417" fmla="*/ 1766600 h 6634795"/>
              <a:gd name="connsiteX6418" fmla="*/ 7503143 w 11989919"/>
              <a:gd name="connsiteY6418" fmla="*/ 1730029 h 6634795"/>
              <a:gd name="connsiteX6419" fmla="*/ 7539719 w 11989919"/>
              <a:gd name="connsiteY6419" fmla="*/ 1693455 h 6634795"/>
              <a:gd name="connsiteX6420" fmla="*/ 7319038 w 11989919"/>
              <a:gd name="connsiteY6420" fmla="*/ 1693452 h 6634795"/>
              <a:gd name="connsiteX6421" fmla="*/ 7355614 w 11989919"/>
              <a:gd name="connsiteY6421" fmla="*/ 1730026 h 6634795"/>
              <a:gd name="connsiteX6422" fmla="*/ 7319038 w 11989919"/>
              <a:gd name="connsiteY6422" fmla="*/ 1766597 h 6634795"/>
              <a:gd name="connsiteX6423" fmla="*/ 7282462 w 11989919"/>
              <a:gd name="connsiteY6423" fmla="*/ 1730026 h 6634795"/>
              <a:gd name="connsiteX6424" fmla="*/ 7319038 w 11989919"/>
              <a:gd name="connsiteY6424" fmla="*/ 1693452 h 6634795"/>
              <a:gd name="connsiteX6425" fmla="*/ 7098357 w 11989919"/>
              <a:gd name="connsiteY6425" fmla="*/ 1693448 h 6634795"/>
              <a:gd name="connsiteX6426" fmla="*/ 7134933 w 11989919"/>
              <a:gd name="connsiteY6426" fmla="*/ 1730022 h 6634795"/>
              <a:gd name="connsiteX6427" fmla="*/ 7098357 w 11989919"/>
              <a:gd name="connsiteY6427" fmla="*/ 1766593 h 6634795"/>
              <a:gd name="connsiteX6428" fmla="*/ 7061781 w 11989919"/>
              <a:gd name="connsiteY6428" fmla="*/ 1730022 h 6634795"/>
              <a:gd name="connsiteX6429" fmla="*/ 7098357 w 11989919"/>
              <a:gd name="connsiteY6429" fmla="*/ 1693448 h 6634795"/>
              <a:gd name="connsiteX6430" fmla="*/ 6877676 w 11989919"/>
              <a:gd name="connsiteY6430" fmla="*/ 1693445 h 6634795"/>
              <a:gd name="connsiteX6431" fmla="*/ 6914252 w 11989919"/>
              <a:gd name="connsiteY6431" fmla="*/ 1730019 h 6634795"/>
              <a:gd name="connsiteX6432" fmla="*/ 6877676 w 11989919"/>
              <a:gd name="connsiteY6432" fmla="*/ 1766590 h 6634795"/>
              <a:gd name="connsiteX6433" fmla="*/ 6841100 w 11989919"/>
              <a:gd name="connsiteY6433" fmla="*/ 1730019 h 6634795"/>
              <a:gd name="connsiteX6434" fmla="*/ 6877676 w 11989919"/>
              <a:gd name="connsiteY6434" fmla="*/ 1693445 h 6634795"/>
              <a:gd name="connsiteX6435" fmla="*/ 6656995 w 11989919"/>
              <a:gd name="connsiteY6435" fmla="*/ 1693441 h 6634795"/>
              <a:gd name="connsiteX6436" fmla="*/ 6693571 w 11989919"/>
              <a:gd name="connsiteY6436" fmla="*/ 1730015 h 6634795"/>
              <a:gd name="connsiteX6437" fmla="*/ 6656995 w 11989919"/>
              <a:gd name="connsiteY6437" fmla="*/ 1766586 h 6634795"/>
              <a:gd name="connsiteX6438" fmla="*/ 6620419 w 11989919"/>
              <a:gd name="connsiteY6438" fmla="*/ 1730015 h 6634795"/>
              <a:gd name="connsiteX6439" fmla="*/ 6656995 w 11989919"/>
              <a:gd name="connsiteY6439" fmla="*/ 1693441 h 6634795"/>
              <a:gd name="connsiteX6440" fmla="*/ 6436314 w 11989919"/>
              <a:gd name="connsiteY6440" fmla="*/ 1693438 h 6634795"/>
              <a:gd name="connsiteX6441" fmla="*/ 6472890 w 11989919"/>
              <a:gd name="connsiteY6441" fmla="*/ 1730012 h 6634795"/>
              <a:gd name="connsiteX6442" fmla="*/ 6436314 w 11989919"/>
              <a:gd name="connsiteY6442" fmla="*/ 1766583 h 6634795"/>
              <a:gd name="connsiteX6443" fmla="*/ 6399738 w 11989919"/>
              <a:gd name="connsiteY6443" fmla="*/ 1730012 h 6634795"/>
              <a:gd name="connsiteX6444" fmla="*/ 6436314 w 11989919"/>
              <a:gd name="connsiteY6444" fmla="*/ 1693438 h 6634795"/>
              <a:gd name="connsiteX6445" fmla="*/ 6215633 w 11989919"/>
              <a:gd name="connsiteY6445" fmla="*/ 1693434 h 6634795"/>
              <a:gd name="connsiteX6446" fmla="*/ 6252209 w 11989919"/>
              <a:gd name="connsiteY6446" fmla="*/ 1730008 h 6634795"/>
              <a:gd name="connsiteX6447" fmla="*/ 6215633 w 11989919"/>
              <a:gd name="connsiteY6447" fmla="*/ 1766580 h 6634795"/>
              <a:gd name="connsiteX6448" fmla="*/ 6179057 w 11989919"/>
              <a:gd name="connsiteY6448" fmla="*/ 1730008 h 6634795"/>
              <a:gd name="connsiteX6449" fmla="*/ 6215633 w 11989919"/>
              <a:gd name="connsiteY6449" fmla="*/ 1693434 h 6634795"/>
              <a:gd name="connsiteX6450" fmla="*/ 5994952 w 11989919"/>
              <a:gd name="connsiteY6450" fmla="*/ 1693430 h 6634795"/>
              <a:gd name="connsiteX6451" fmla="*/ 6031528 w 11989919"/>
              <a:gd name="connsiteY6451" fmla="*/ 1730005 h 6634795"/>
              <a:gd name="connsiteX6452" fmla="*/ 5994952 w 11989919"/>
              <a:gd name="connsiteY6452" fmla="*/ 1766576 h 6634795"/>
              <a:gd name="connsiteX6453" fmla="*/ 5958376 w 11989919"/>
              <a:gd name="connsiteY6453" fmla="*/ 1730005 h 6634795"/>
              <a:gd name="connsiteX6454" fmla="*/ 5994952 w 11989919"/>
              <a:gd name="connsiteY6454" fmla="*/ 1693430 h 6634795"/>
              <a:gd name="connsiteX6455" fmla="*/ 5774272 w 11989919"/>
              <a:gd name="connsiteY6455" fmla="*/ 1693427 h 6634795"/>
              <a:gd name="connsiteX6456" fmla="*/ 5810848 w 11989919"/>
              <a:gd name="connsiteY6456" fmla="*/ 1730001 h 6634795"/>
              <a:gd name="connsiteX6457" fmla="*/ 5774272 w 11989919"/>
              <a:gd name="connsiteY6457" fmla="*/ 1766573 h 6634795"/>
              <a:gd name="connsiteX6458" fmla="*/ 5737697 w 11989919"/>
              <a:gd name="connsiteY6458" fmla="*/ 1730001 h 6634795"/>
              <a:gd name="connsiteX6459" fmla="*/ 5774272 w 11989919"/>
              <a:gd name="connsiteY6459" fmla="*/ 1693427 h 6634795"/>
              <a:gd name="connsiteX6460" fmla="*/ 5553593 w 11989919"/>
              <a:gd name="connsiteY6460" fmla="*/ 1693423 h 6634795"/>
              <a:gd name="connsiteX6461" fmla="*/ 5590169 w 11989919"/>
              <a:gd name="connsiteY6461" fmla="*/ 1729998 h 6634795"/>
              <a:gd name="connsiteX6462" fmla="*/ 5553593 w 11989919"/>
              <a:gd name="connsiteY6462" fmla="*/ 1766570 h 6634795"/>
              <a:gd name="connsiteX6463" fmla="*/ 5517018 w 11989919"/>
              <a:gd name="connsiteY6463" fmla="*/ 1729998 h 6634795"/>
              <a:gd name="connsiteX6464" fmla="*/ 5553593 w 11989919"/>
              <a:gd name="connsiteY6464" fmla="*/ 1693423 h 6634795"/>
              <a:gd name="connsiteX6465" fmla="*/ 5332913 w 11989919"/>
              <a:gd name="connsiteY6465" fmla="*/ 1693420 h 6634795"/>
              <a:gd name="connsiteX6466" fmla="*/ 5369490 w 11989919"/>
              <a:gd name="connsiteY6466" fmla="*/ 1729994 h 6634795"/>
              <a:gd name="connsiteX6467" fmla="*/ 5332913 w 11989919"/>
              <a:gd name="connsiteY6467" fmla="*/ 1766566 h 6634795"/>
              <a:gd name="connsiteX6468" fmla="*/ 5296337 w 11989919"/>
              <a:gd name="connsiteY6468" fmla="*/ 1729994 h 6634795"/>
              <a:gd name="connsiteX6469" fmla="*/ 5332913 w 11989919"/>
              <a:gd name="connsiteY6469" fmla="*/ 1693420 h 6634795"/>
              <a:gd name="connsiteX6470" fmla="*/ 5112230 w 11989919"/>
              <a:gd name="connsiteY6470" fmla="*/ 1693416 h 6634795"/>
              <a:gd name="connsiteX6471" fmla="*/ 5148807 w 11989919"/>
              <a:gd name="connsiteY6471" fmla="*/ 1729991 h 6634795"/>
              <a:gd name="connsiteX6472" fmla="*/ 5112230 w 11989919"/>
              <a:gd name="connsiteY6472" fmla="*/ 1766563 h 6634795"/>
              <a:gd name="connsiteX6473" fmla="*/ 5075655 w 11989919"/>
              <a:gd name="connsiteY6473" fmla="*/ 1729991 h 6634795"/>
              <a:gd name="connsiteX6474" fmla="*/ 5112230 w 11989919"/>
              <a:gd name="connsiteY6474" fmla="*/ 1693416 h 6634795"/>
              <a:gd name="connsiteX6475" fmla="*/ 4891552 w 11989919"/>
              <a:gd name="connsiteY6475" fmla="*/ 1693413 h 6634795"/>
              <a:gd name="connsiteX6476" fmla="*/ 4928127 w 11989919"/>
              <a:gd name="connsiteY6476" fmla="*/ 1729987 h 6634795"/>
              <a:gd name="connsiteX6477" fmla="*/ 4891552 w 11989919"/>
              <a:gd name="connsiteY6477" fmla="*/ 1766560 h 6634795"/>
              <a:gd name="connsiteX6478" fmla="*/ 4854975 w 11989919"/>
              <a:gd name="connsiteY6478" fmla="*/ 1729987 h 6634795"/>
              <a:gd name="connsiteX6479" fmla="*/ 4891552 w 11989919"/>
              <a:gd name="connsiteY6479" fmla="*/ 1693413 h 6634795"/>
              <a:gd name="connsiteX6480" fmla="*/ 4670871 w 11989919"/>
              <a:gd name="connsiteY6480" fmla="*/ 1693409 h 6634795"/>
              <a:gd name="connsiteX6481" fmla="*/ 4707447 w 11989919"/>
              <a:gd name="connsiteY6481" fmla="*/ 1729984 h 6634795"/>
              <a:gd name="connsiteX6482" fmla="*/ 4670871 w 11989919"/>
              <a:gd name="connsiteY6482" fmla="*/ 1766556 h 6634795"/>
              <a:gd name="connsiteX6483" fmla="*/ 4634295 w 11989919"/>
              <a:gd name="connsiteY6483" fmla="*/ 1729984 h 6634795"/>
              <a:gd name="connsiteX6484" fmla="*/ 4670871 w 11989919"/>
              <a:gd name="connsiteY6484" fmla="*/ 1693409 h 6634795"/>
              <a:gd name="connsiteX6485" fmla="*/ 4450188 w 11989919"/>
              <a:gd name="connsiteY6485" fmla="*/ 1693406 h 6634795"/>
              <a:gd name="connsiteX6486" fmla="*/ 4486764 w 11989919"/>
              <a:gd name="connsiteY6486" fmla="*/ 1729980 h 6634795"/>
              <a:gd name="connsiteX6487" fmla="*/ 4450188 w 11989919"/>
              <a:gd name="connsiteY6487" fmla="*/ 1766553 h 6634795"/>
              <a:gd name="connsiteX6488" fmla="*/ 4413613 w 11989919"/>
              <a:gd name="connsiteY6488" fmla="*/ 1729980 h 6634795"/>
              <a:gd name="connsiteX6489" fmla="*/ 4450188 w 11989919"/>
              <a:gd name="connsiteY6489" fmla="*/ 1693406 h 6634795"/>
              <a:gd name="connsiteX6490" fmla="*/ 4229507 w 11989919"/>
              <a:gd name="connsiteY6490" fmla="*/ 1693402 h 6634795"/>
              <a:gd name="connsiteX6491" fmla="*/ 4266084 w 11989919"/>
              <a:gd name="connsiteY6491" fmla="*/ 1729977 h 6634795"/>
              <a:gd name="connsiteX6492" fmla="*/ 4229507 w 11989919"/>
              <a:gd name="connsiteY6492" fmla="*/ 1766550 h 6634795"/>
              <a:gd name="connsiteX6493" fmla="*/ 4192931 w 11989919"/>
              <a:gd name="connsiteY6493" fmla="*/ 1729977 h 6634795"/>
              <a:gd name="connsiteX6494" fmla="*/ 4229507 w 11989919"/>
              <a:gd name="connsiteY6494" fmla="*/ 1693402 h 6634795"/>
              <a:gd name="connsiteX6495" fmla="*/ 4008847 w 11989919"/>
              <a:gd name="connsiteY6495" fmla="*/ 1693399 h 6634795"/>
              <a:gd name="connsiteX6496" fmla="*/ 4045426 w 11989919"/>
              <a:gd name="connsiteY6496" fmla="*/ 1729973 h 6634795"/>
              <a:gd name="connsiteX6497" fmla="*/ 4008847 w 11989919"/>
              <a:gd name="connsiteY6497" fmla="*/ 1766547 h 6634795"/>
              <a:gd name="connsiteX6498" fmla="*/ 3972267 w 11989919"/>
              <a:gd name="connsiteY6498" fmla="*/ 1729973 h 6634795"/>
              <a:gd name="connsiteX6499" fmla="*/ 4008847 w 11989919"/>
              <a:gd name="connsiteY6499" fmla="*/ 1693399 h 6634795"/>
              <a:gd name="connsiteX6500" fmla="*/ 3788165 w 11989919"/>
              <a:gd name="connsiteY6500" fmla="*/ 1693395 h 6634795"/>
              <a:gd name="connsiteX6501" fmla="*/ 3824738 w 11989919"/>
              <a:gd name="connsiteY6501" fmla="*/ 1729970 h 6634795"/>
              <a:gd name="connsiteX6502" fmla="*/ 3788165 w 11989919"/>
              <a:gd name="connsiteY6502" fmla="*/ 1766543 h 6634795"/>
              <a:gd name="connsiteX6503" fmla="*/ 3751588 w 11989919"/>
              <a:gd name="connsiteY6503" fmla="*/ 1729970 h 6634795"/>
              <a:gd name="connsiteX6504" fmla="*/ 3788165 w 11989919"/>
              <a:gd name="connsiteY6504" fmla="*/ 1693395 h 6634795"/>
              <a:gd name="connsiteX6505" fmla="*/ 3567479 w 11989919"/>
              <a:gd name="connsiteY6505" fmla="*/ 1693391 h 6634795"/>
              <a:gd name="connsiteX6506" fmla="*/ 3604051 w 11989919"/>
              <a:gd name="connsiteY6506" fmla="*/ 1729966 h 6634795"/>
              <a:gd name="connsiteX6507" fmla="*/ 3567479 w 11989919"/>
              <a:gd name="connsiteY6507" fmla="*/ 1766540 h 6634795"/>
              <a:gd name="connsiteX6508" fmla="*/ 3530908 w 11989919"/>
              <a:gd name="connsiteY6508" fmla="*/ 1729966 h 6634795"/>
              <a:gd name="connsiteX6509" fmla="*/ 3567479 w 11989919"/>
              <a:gd name="connsiteY6509" fmla="*/ 1693391 h 6634795"/>
              <a:gd name="connsiteX6510" fmla="*/ 3346801 w 11989919"/>
              <a:gd name="connsiteY6510" fmla="*/ 1693388 h 6634795"/>
              <a:gd name="connsiteX6511" fmla="*/ 3383375 w 11989919"/>
              <a:gd name="connsiteY6511" fmla="*/ 1729963 h 6634795"/>
              <a:gd name="connsiteX6512" fmla="*/ 3346801 w 11989919"/>
              <a:gd name="connsiteY6512" fmla="*/ 1766537 h 6634795"/>
              <a:gd name="connsiteX6513" fmla="*/ 3310228 w 11989919"/>
              <a:gd name="connsiteY6513" fmla="*/ 1729963 h 6634795"/>
              <a:gd name="connsiteX6514" fmla="*/ 3346801 w 11989919"/>
              <a:gd name="connsiteY6514" fmla="*/ 1693388 h 6634795"/>
              <a:gd name="connsiteX6515" fmla="*/ 3126126 w 11989919"/>
              <a:gd name="connsiteY6515" fmla="*/ 1693384 h 6634795"/>
              <a:gd name="connsiteX6516" fmla="*/ 3162696 w 11989919"/>
              <a:gd name="connsiteY6516" fmla="*/ 1729960 h 6634795"/>
              <a:gd name="connsiteX6517" fmla="*/ 3126126 w 11989919"/>
              <a:gd name="connsiteY6517" fmla="*/ 1766533 h 6634795"/>
              <a:gd name="connsiteX6518" fmla="*/ 3089541 w 11989919"/>
              <a:gd name="connsiteY6518" fmla="*/ 1729960 h 6634795"/>
              <a:gd name="connsiteX6519" fmla="*/ 3126126 w 11989919"/>
              <a:gd name="connsiteY6519" fmla="*/ 1693384 h 6634795"/>
              <a:gd name="connsiteX6520" fmla="*/ 2905436 w 11989919"/>
              <a:gd name="connsiteY6520" fmla="*/ 1693381 h 6634795"/>
              <a:gd name="connsiteX6521" fmla="*/ 2942013 w 11989919"/>
              <a:gd name="connsiteY6521" fmla="*/ 1729956 h 6634795"/>
              <a:gd name="connsiteX6522" fmla="*/ 2905436 w 11989919"/>
              <a:gd name="connsiteY6522" fmla="*/ 1766530 h 6634795"/>
              <a:gd name="connsiteX6523" fmla="*/ 2868866 w 11989919"/>
              <a:gd name="connsiteY6523" fmla="*/ 1729956 h 6634795"/>
              <a:gd name="connsiteX6524" fmla="*/ 2905436 w 11989919"/>
              <a:gd name="connsiteY6524" fmla="*/ 1693381 h 6634795"/>
              <a:gd name="connsiteX6525" fmla="*/ 2684758 w 11989919"/>
              <a:gd name="connsiteY6525" fmla="*/ 1693377 h 6634795"/>
              <a:gd name="connsiteX6526" fmla="*/ 2721329 w 11989919"/>
              <a:gd name="connsiteY6526" fmla="*/ 1729952 h 6634795"/>
              <a:gd name="connsiteX6527" fmla="*/ 2684758 w 11989919"/>
              <a:gd name="connsiteY6527" fmla="*/ 1766526 h 6634795"/>
              <a:gd name="connsiteX6528" fmla="*/ 2648177 w 11989919"/>
              <a:gd name="connsiteY6528" fmla="*/ 1729952 h 6634795"/>
              <a:gd name="connsiteX6529" fmla="*/ 2684758 w 11989919"/>
              <a:gd name="connsiteY6529" fmla="*/ 1693377 h 6634795"/>
              <a:gd name="connsiteX6530" fmla="*/ 2464071 w 11989919"/>
              <a:gd name="connsiteY6530" fmla="*/ 1693374 h 6634795"/>
              <a:gd name="connsiteX6531" fmla="*/ 2500650 w 11989919"/>
              <a:gd name="connsiteY6531" fmla="*/ 1729949 h 6634795"/>
              <a:gd name="connsiteX6532" fmla="*/ 2464071 w 11989919"/>
              <a:gd name="connsiteY6532" fmla="*/ 1766523 h 6634795"/>
              <a:gd name="connsiteX6533" fmla="*/ 2427500 w 11989919"/>
              <a:gd name="connsiteY6533" fmla="*/ 1729949 h 6634795"/>
              <a:gd name="connsiteX6534" fmla="*/ 2464071 w 11989919"/>
              <a:gd name="connsiteY6534" fmla="*/ 1693374 h 6634795"/>
              <a:gd name="connsiteX6535" fmla="*/ 2243393 w 11989919"/>
              <a:gd name="connsiteY6535" fmla="*/ 1693370 h 6634795"/>
              <a:gd name="connsiteX6536" fmla="*/ 2279972 w 11989919"/>
              <a:gd name="connsiteY6536" fmla="*/ 1729945 h 6634795"/>
              <a:gd name="connsiteX6537" fmla="*/ 2243393 w 11989919"/>
              <a:gd name="connsiteY6537" fmla="*/ 1766520 h 6634795"/>
              <a:gd name="connsiteX6538" fmla="*/ 2206817 w 11989919"/>
              <a:gd name="connsiteY6538" fmla="*/ 1729945 h 6634795"/>
              <a:gd name="connsiteX6539" fmla="*/ 2243393 w 11989919"/>
              <a:gd name="connsiteY6539" fmla="*/ 1693370 h 6634795"/>
              <a:gd name="connsiteX6540" fmla="*/ 2022713 w 11989919"/>
              <a:gd name="connsiteY6540" fmla="*/ 1693367 h 6634795"/>
              <a:gd name="connsiteX6541" fmla="*/ 2059288 w 11989919"/>
              <a:gd name="connsiteY6541" fmla="*/ 1729942 h 6634795"/>
              <a:gd name="connsiteX6542" fmla="*/ 2022713 w 11989919"/>
              <a:gd name="connsiteY6542" fmla="*/ 1766516 h 6634795"/>
              <a:gd name="connsiteX6543" fmla="*/ 1986179 w 11989919"/>
              <a:gd name="connsiteY6543" fmla="*/ 1729942 h 6634795"/>
              <a:gd name="connsiteX6544" fmla="*/ 2022713 w 11989919"/>
              <a:gd name="connsiteY6544" fmla="*/ 1693367 h 6634795"/>
              <a:gd name="connsiteX6545" fmla="*/ 1802069 w 11989919"/>
              <a:gd name="connsiteY6545" fmla="*/ 1693363 h 6634795"/>
              <a:gd name="connsiteX6546" fmla="*/ 1838645 w 11989919"/>
              <a:gd name="connsiteY6546" fmla="*/ 1729938 h 6634795"/>
              <a:gd name="connsiteX6547" fmla="*/ 1802069 w 11989919"/>
              <a:gd name="connsiteY6547" fmla="*/ 1766513 h 6634795"/>
              <a:gd name="connsiteX6548" fmla="*/ 1765493 w 11989919"/>
              <a:gd name="connsiteY6548" fmla="*/ 1729938 h 6634795"/>
              <a:gd name="connsiteX6549" fmla="*/ 1802069 w 11989919"/>
              <a:gd name="connsiteY6549" fmla="*/ 1693363 h 6634795"/>
              <a:gd name="connsiteX6550" fmla="*/ 1581383 w 11989919"/>
              <a:gd name="connsiteY6550" fmla="*/ 1693359 h 6634795"/>
              <a:gd name="connsiteX6551" fmla="*/ 1617959 w 11989919"/>
              <a:gd name="connsiteY6551" fmla="*/ 1729935 h 6634795"/>
              <a:gd name="connsiteX6552" fmla="*/ 1581383 w 11989919"/>
              <a:gd name="connsiteY6552" fmla="*/ 1766510 h 6634795"/>
              <a:gd name="connsiteX6553" fmla="*/ 1544807 w 11989919"/>
              <a:gd name="connsiteY6553" fmla="*/ 1729935 h 6634795"/>
              <a:gd name="connsiteX6554" fmla="*/ 1581383 w 11989919"/>
              <a:gd name="connsiteY6554" fmla="*/ 1693359 h 6634795"/>
              <a:gd name="connsiteX6555" fmla="*/ 1360698 w 11989919"/>
              <a:gd name="connsiteY6555" fmla="*/ 1693356 h 6634795"/>
              <a:gd name="connsiteX6556" fmla="*/ 1397274 w 11989919"/>
              <a:gd name="connsiteY6556" fmla="*/ 1729931 h 6634795"/>
              <a:gd name="connsiteX6557" fmla="*/ 1360698 w 11989919"/>
              <a:gd name="connsiteY6557" fmla="*/ 1766506 h 6634795"/>
              <a:gd name="connsiteX6558" fmla="*/ 1324122 w 11989919"/>
              <a:gd name="connsiteY6558" fmla="*/ 1729931 h 6634795"/>
              <a:gd name="connsiteX6559" fmla="*/ 1360698 w 11989919"/>
              <a:gd name="connsiteY6559" fmla="*/ 1693356 h 6634795"/>
              <a:gd name="connsiteX6560" fmla="*/ 1140012 w 11989919"/>
              <a:gd name="connsiteY6560" fmla="*/ 1693352 h 6634795"/>
              <a:gd name="connsiteX6561" fmla="*/ 1176587 w 11989919"/>
              <a:gd name="connsiteY6561" fmla="*/ 1729928 h 6634795"/>
              <a:gd name="connsiteX6562" fmla="*/ 1140012 w 11989919"/>
              <a:gd name="connsiteY6562" fmla="*/ 1766503 h 6634795"/>
              <a:gd name="connsiteX6563" fmla="*/ 1103436 w 11989919"/>
              <a:gd name="connsiteY6563" fmla="*/ 1729928 h 6634795"/>
              <a:gd name="connsiteX6564" fmla="*/ 1140012 w 11989919"/>
              <a:gd name="connsiteY6564" fmla="*/ 1693352 h 6634795"/>
              <a:gd name="connsiteX6565" fmla="*/ 919325 w 11989919"/>
              <a:gd name="connsiteY6565" fmla="*/ 1693349 h 6634795"/>
              <a:gd name="connsiteX6566" fmla="*/ 955901 w 11989919"/>
              <a:gd name="connsiteY6566" fmla="*/ 1729925 h 6634795"/>
              <a:gd name="connsiteX6567" fmla="*/ 919325 w 11989919"/>
              <a:gd name="connsiteY6567" fmla="*/ 1766500 h 6634795"/>
              <a:gd name="connsiteX6568" fmla="*/ 882749 w 11989919"/>
              <a:gd name="connsiteY6568" fmla="*/ 1729925 h 6634795"/>
              <a:gd name="connsiteX6569" fmla="*/ 919325 w 11989919"/>
              <a:gd name="connsiteY6569" fmla="*/ 1693349 h 6634795"/>
              <a:gd name="connsiteX6570" fmla="*/ 698639 w 11989919"/>
              <a:gd name="connsiteY6570" fmla="*/ 1693345 h 6634795"/>
              <a:gd name="connsiteX6571" fmla="*/ 735215 w 11989919"/>
              <a:gd name="connsiteY6571" fmla="*/ 1729921 h 6634795"/>
              <a:gd name="connsiteX6572" fmla="*/ 698639 w 11989919"/>
              <a:gd name="connsiteY6572" fmla="*/ 1766496 h 6634795"/>
              <a:gd name="connsiteX6573" fmla="*/ 662063 w 11989919"/>
              <a:gd name="connsiteY6573" fmla="*/ 1729921 h 6634795"/>
              <a:gd name="connsiteX6574" fmla="*/ 698639 w 11989919"/>
              <a:gd name="connsiteY6574" fmla="*/ 1693345 h 6634795"/>
              <a:gd name="connsiteX6575" fmla="*/ 477953 w 11989919"/>
              <a:gd name="connsiteY6575" fmla="*/ 1693342 h 6634795"/>
              <a:gd name="connsiteX6576" fmla="*/ 514529 w 11989919"/>
              <a:gd name="connsiteY6576" fmla="*/ 1729917 h 6634795"/>
              <a:gd name="connsiteX6577" fmla="*/ 477953 w 11989919"/>
              <a:gd name="connsiteY6577" fmla="*/ 1766493 h 6634795"/>
              <a:gd name="connsiteX6578" fmla="*/ 441377 w 11989919"/>
              <a:gd name="connsiteY6578" fmla="*/ 1729917 h 6634795"/>
              <a:gd name="connsiteX6579" fmla="*/ 477953 w 11989919"/>
              <a:gd name="connsiteY6579" fmla="*/ 1693342 h 6634795"/>
              <a:gd name="connsiteX6580" fmla="*/ 257267 w 11989919"/>
              <a:gd name="connsiteY6580" fmla="*/ 1693338 h 6634795"/>
              <a:gd name="connsiteX6581" fmla="*/ 293843 w 11989919"/>
              <a:gd name="connsiteY6581" fmla="*/ 1729914 h 6634795"/>
              <a:gd name="connsiteX6582" fmla="*/ 257267 w 11989919"/>
              <a:gd name="connsiteY6582" fmla="*/ 1766490 h 6634795"/>
              <a:gd name="connsiteX6583" fmla="*/ 220691 w 11989919"/>
              <a:gd name="connsiteY6583" fmla="*/ 1729914 h 6634795"/>
              <a:gd name="connsiteX6584" fmla="*/ 257267 w 11989919"/>
              <a:gd name="connsiteY6584" fmla="*/ 1693338 h 6634795"/>
              <a:gd name="connsiteX6585" fmla="*/ 36580 w 11989919"/>
              <a:gd name="connsiteY6585" fmla="*/ 1693335 h 6634795"/>
              <a:gd name="connsiteX6586" fmla="*/ 73156 w 11989919"/>
              <a:gd name="connsiteY6586" fmla="*/ 1729910 h 6634795"/>
              <a:gd name="connsiteX6587" fmla="*/ 36580 w 11989919"/>
              <a:gd name="connsiteY6587" fmla="*/ 1766486 h 6634795"/>
              <a:gd name="connsiteX6588" fmla="*/ 4 w 11989919"/>
              <a:gd name="connsiteY6588" fmla="*/ 1729910 h 6634795"/>
              <a:gd name="connsiteX6589" fmla="*/ 36580 w 11989919"/>
              <a:gd name="connsiteY6589" fmla="*/ 1693335 h 6634795"/>
              <a:gd name="connsiteX6590" fmla="*/ 11732658 w 11989919"/>
              <a:gd name="connsiteY6590" fmla="*/ 1693331 h 6634795"/>
              <a:gd name="connsiteX6591" fmla="*/ 11769234 w 11989919"/>
              <a:gd name="connsiteY6591" fmla="*/ 1729907 h 6634795"/>
              <a:gd name="connsiteX6592" fmla="*/ 11732658 w 11989919"/>
              <a:gd name="connsiteY6592" fmla="*/ 1766483 h 6634795"/>
              <a:gd name="connsiteX6593" fmla="*/ 11696082 w 11989919"/>
              <a:gd name="connsiteY6593" fmla="*/ 1729907 h 6634795"/>
              <a:gd name="connsiteX6594" fmla="*/ 11732658 w 11989919"/>
              <a:gd name="connsiteY6594" fmla="*/ 1693331 h 6634795"/>
              <a:gd name="connsiteX6595" fmla="*/ 11953343 w 11989919"/>
              <a:gd name="connsiteY6595" fmla="*/ 1693328 h 6634795"/>
              <a:gd name="connsiteX6596" fmla="*/ 11989919 w 11989919"/>
              <a:gd name="connsiteY6596" fmla="*/ 1729903 h 6634795"/>
              <a:gd name="connsiteX6597" fmla="*/ 11953343 w 11989919"/>
              <a:gd name="connsiteY6597" fmla="*/ 1766479 h 6634795"/>
              <a:gd name="connsiteX6598" fmla="*/ 11916767 w 11989919"/>
              <a:gd name="connsiteY6598" fmla="*/ 1729903 h 6634795"/>
              <a:gd name="connsiteX6599" fmla="*/ 11953343 w 11989919"/>
              <a:gd name="connsiteY6599" fmla="*/ 1693328 h 6634795"/>
              <a:gd name="connsiteX6600" fmla="*/ 11511977 w 11989919"/>
              <a:gd name="connsiteY6600" fmla="*/ 1481877 h 6634795"/>
              <a:gd name="connsiteX6601" fmla="*/ 11548553 w 11989919"/>
              <a:gd name="connsiteY6601" fmla="*/ 1518450 h 6634795"/>
              <a:gd name="connsiteX6602" fmla="*/ 11511977 w 11989919"/>
              <a:gd name="connsiteY6602" fmla="*/ 1555018 h 6634795"/>
              <a:gd name="connsiteX6603" fmla="*/ 11475401 w 11989919"/>
              <a:gd name="connsiteY6603" fmla="*/ 1518450 h 6634795"/>
              <a:gd name="connsiteX6604" fmla="*/ 11511977 w 11989919"/>
              <a:gd name="connsiteY6604" fmla="*/ 1481877 h 6634795"/>
              <a:gd name="connsiteX6605" fmla="*/ 11291296 w 11989919"/>
              <a:gd name="connsiteY6605" fmla="*/ 1481873 h 6634795"/>
              <a:gd name="connsiteX6606" fmla="*/ 11327872 w 11989919"/>
              <a:gd name="connsiteY6606" fmla="*/ 1518446 h 6634795"/>
              <a:gd name="connsiteX6607" fmla="*/ 11291296 w 11989919"/>
              <a:gd name="connsiteY6607" fmla="*/ 1555014 h 6634795"/>
              <a:gd name="connsiteX6608" fmla="*/ 11254720 w 11989919"/>
              <a:gd name="connsiteY6608" fmla="*/ 1518446 h 6634795"/>
              <a:gd name="connsiteX6609" fmla="*/ 11291296 w 11989919"/>
              <a:gd name="connsiteY6609" fmla="*/ 1481873 h 6634795"/>
              <a:gd name="connsiteX6610" fmla="*/ 11070615 w 11989919"/>
              <a:gd name="connsiteY6610" fmla="*/ 1481869 h 6634795"/>
              <a:gd name="connsiteX6611" fmla="*/ 11107191 w 11989919"/>
              <a:gd name="connsiteY6611" fmla="*/ 1518442 h 6634795"/>
              <a:gd name="connsiteX6612" fmla="*/ 11070615 w 11989919"/>
              <a:gd name="connsiteY6612" fmla="*/ 1555011 h 6634795"/>
              <a:gd name="connsiteX6613" fmla="*/ 11034039 w 11989919"/>
              <a:gd name="connsiteY6613" fmla="*/ 1518442 h 6634795"/>
              <a:gd name="connsiteX6614" fmla="*/ 11070615 w 11989919"/>
              <a:gd name="connsiteY6614" fmla="*/ 1481869 h 6634795"/>
              <a:gd name="connsiteX6615" fmla="*/ 10849934 w 11989919"/>
              <a:gd name="connsiteY6615" fmla="*/ 1481865 h 6634795"/>
              <a:gd name="connsiteX6616" fmla="*/ 10886510 w 11989919"/>
              <a:gd name="connsiteY6616" fmla="*/ 1518438 h 6634795"/>
              <a:gd name="connsiteX6617" fmla="*/ 10849934 w 11989919"/>
              <a:gd name="connsiteY6617" fmla="*/ 1555007 h 6634795"/>
              <a:gd name="connsiteX6618" fmla="*/ 10813358 w 11989919"/>
              <a:gd name="connsiteY6618" fmla="*/ 1518438 h 6634795"/>
              <a:gd name="connsiteX6619" fmla="*/ 10849934 w 11989919"/>
              <a:gd name="connsiteY6619" fmla="*/ 1481865 h 6634795"/>
              <a:gd name="connsiteX6620" fmla="*/ 10629253 w 11989919"/>
              <a:gd name="connsiteY6620" fmla="*/ 1481861 h 6634795"/>
              <a:gd name="connsiteX6621" fmla="*/ 10665829 w 11989919"/>
              <a:gd name="connsiteY6621" fmla="*/ 1518434 h 6634795"/>
              <a:gd name="connsiteX6622" fmla="*/ 10629253 w 11989919"/>
              <a:gd name="connsiteY6622" fmla="*/ 1555003 h 6634795"/>
              <a:gd name="connsiteX6623" fmla="*/ 10592677 w 11989919"/>
              <a:gd name="connsiteY6623" fmla="*/ 1518434 h 6634795"/>
              <a:gd name="connsiteX6624" fmla="*/ 10629253 w 11989919"/>
              <a:gd name="connsiteY6624" fmla="*/ 1481861 h 6634795"/>
              <a:gd name="connsiteX6625" fmla="*/ 10408572 w 11989919"/>
              <a:gd name="connsiteY6625" fmla="*/ 1481857 h 6634795"/>
              <a:gd name="connsiteX6626" fmla="*/ 10445148 w 11989919"/>
              <a:gd name="connsiteY6626" fmla="*/ 1518430 h 6634795"/>
              <a:gd name="connsiteX6627" fmla="*/ 10408572 w 11989919"/>
              <a:gd name="connsiteY6627" fmla="*/ 1554999 h 6634795"/>
              <a:gd name="connsiteX6628" fmla="*/ 10371996 w 11989919"/>
              <a:gd name="connsiteY6628" fmla="*/ 1518430 h 6634795"/>
              <a:gd name="connsiteX6629" fmla="*/ 10408572 w 11989919"/>
              <a:gd name="connsiteY6629" fmla="*/ 1481857 h 6634795"/>
              <a:gd name="connsiteX6630" fmla="*/ 10187891 w 11989919"/>
              <a:gd name="connsiteY6630" fmla="*/ 1481853 h 6634795"/>
              <a:gd name="connsiteX6631" fmla="*/ 10224467 w 11989919"/>
              <a:gd name="connsiteY6631" fmla="*/ 1518427 h 6634795"/>
              <a:gd name="connsiteX6632" fmla="*/ 10187891 w 11989919"/>
              <a:gd name="connsiteY6632" fmla="*/ 1554995 h 6634795"/>
              <a:gd name="connsiteX6633" fmla="*/ 10151315 w 11989919"/>
              <a:gd name="connsiteY6633" fmla="*/ 1518427 h 6634795"/>
              <a:gd name="connsiteX6634" fmla="*/ 10187891 w 11989919"/>
              <a:gd name="connsiteY6634" fmla="*/ 1481853 h 6634795"/>
              <a:gd name="connsiteX6635" fmla="*/ 9967210 w 11989919"/>
              <a:gd name="connsiteY6635" fmla="*/ 1481849 h 6634795"/>
              <a:gd name="connsiteX6636" fmla="*/ 10003786 w 11989919"/>
              <a:gd name="connsiteY6636" fmla="*/ 1518423 h 6634795"/>
              <a:gd name="connsiteX6637" fmla="*/ 9967210 w 11989919"/>
              <a:gd name="connsiteY6637" fmla="*/ 1554992 h 6634795"/>
              <a:gd name="connsiteX6638" fmla="*/ 9930634 w 11989919"/>
              <a:gd name="connsiteY6638" fmla="*/ 1518423 h 6634795"/>
              <a:gd name="connsiteX6639" fmla="*/ 9967210 w 11989919"/>
              <a:gd name="connsiteY6639" fmla="*/ 1481849 h 6634795"/>
              <a:gd name="connsiteX6640" fmla="*/ 9746529 w 11989919"/>
              <a:gd name="connsiteY6640" fmla="*/ 1481845 h 6634795"/>
              <a:gd name="connsiteX6641" fmla="*/ 9783105 w 11989919"/>
              <a:gd name="connsiteY6641" fmla="*/ 1518419 h 6634795"/>
              <a:gd name="connsiteX6642" fmla="*/ 9746529 w 11989919"/>
              <a:gd name="connsiteY6642" fmla="*/ 1554988 h 6634795"/>
              <a:gd name="connsiteX6643" fmla="*/ 9709953 w 11989919"/>
              <a:gd name="connsiteY6643" fmla="*/ 1518419 h 6634795"/>
              <a:gd name="connsiteX6644" fmla="*/ 9746529 w 11989919"/>
              <a:gd name="connsiteY6644" fmla="*/ 1481845 h 6634795"/>
              <a:gd name="connsiteX6645" fmla="*/ 9525848 w 11989919"/>
              <a:gd name="connsiteY6645" fmla="*/ 1481841 h 6634795"/>
              <a:gd name="connsiteX6646" fmla="*/ 9562424 w 11989919"/>
              <a:gd name="connsiteY6646" fmla="*/ 1518415 h 6634795"/>
              <a:gd name="connsiteX6647" fmla="*/ 9525848 w 11989919"/>
              <a:gd name="connsiteY6647" fmla="*/ 1554984 h 6634795"/>
              <a:gd name="connsiteX6648" fmla="*/ 9489272 w 11989919"/>
              <a:gd name="connsiteY6648" fmla="*/ 1518415 h 6634795"/>
              <a:gd name="connsiteX6649" fmla="*/ 9525848 w 11989919"/>
              <a:gd name="connsiteY6649" fmla="*/ 1481841 h 6634795"/>
              <a:gd name="connsiteX6650" fmla="*/ 9305167 w 11989919"/>
              <a:gd name="connsiteY6650" fmla="*/ 1481837 h 6634795"/>
              <a:gd name="connsiteX6651" fmla="*/ 9341743 w 11989919"/>
              <a:gd name="connsiteY6651" fmla="*/ 1518411 h 6634795"/>
              <a:gd name="connsiteX6652" fmla="*/ 9305167 w 11989919"/>
              <a:gd name="connsiteY6652" fmla="*/ 1554980 h 6634795"/>
              <a:gd name="connsiteX6653" fmla="*/ 9268591 w 11989919"/>
              <a:gd name="connsiteY6653" fmla="*/ 1518411 h 6634795"/>
              <a:gd name="connsiteX6654" fmla="*/ 9305167 w 11989919"/>
              <a:gd name="connsiteY6654" fmla="*/ 1481837 h 6634795"/>
              <a:gd name="connsiteX6655" fmla="*/ 9084486 w 11989919"/>
              <a:gd name="connsiteY6655" fmla="*/ 1481833 h 6634795"/>
              <a:gd name="connsiteX6656" fmla="*/ 9121062 w 11989919"/>
              <a:gd name="connsiteY6656" fmla="*/ 1518407 h 6634795"/>
              <a:gd name="connsiteX6657" fmla="*/ 9084486 w 11989919"/>
              <a:gd name="connsiteY6657" fmla="*/ 1554976 h 6634795"/>
              <a:gd name="connsiteX6658" fmla="*/ 9047910 w 11989919"/>
              <a:gd name="connsiteY6658" fmla="*/ 1518407 h 6634795"/>
              <a:gd name="connsiteX6659" fmla="*/ 9084486 w 11989919"/>
              <a:gd name="connsiteY6659" fmla="*/ 1481833 h 6634795"/>
              <a:gd name="connsiteX6660" fmla="*/ 8863805 w 11989919"/>
              <a:gd name="connsiteY6660" fmla="*/ 1481829 h 6634795"/>
              <a:gd name="connsiteX6661" fmla="*/ 8900381 w 11989919"/>
              <a:gd name="connsiteY6661" fmla="*/ 1518403 h 6634795"/>
              <a:gd name="connsiteX6662" fmla="*/ 8863805 w 11989919"/>
              <a:gd name="connsiteY6662" fmla="*/ 1554973 h 6634795"/>
              <a:gd name="connsiteX6663" fmla="*/ 8827229 w 11989919"/>
              <a:gd name="connsiteY6663" fmla="*/ 1518403 h 6634795"/>
              <a:gd name="connsiteX6664" fmla="*/ 8863805 w 11989919"/>
              <a:gd name="connsiteY6664" fmla="*/ 1481829 h 6634795"/>
              <a:gd name="connsiteX6665" fmla="*/ 8643124 w 11989919"/>
              <a:gd name="connsiteY6665" fmla="*/ 1481825 h 6634795"/>
              <a:gd name="connsiteX6666" fmla="*/ 8679700 w 11989919"/>
              <a:gd name="connsiteY6666" fmla="*/ 1518399 h 6634795"/>
              <a:gd name="connsiteX6667" fmla="*/ 8643124 w 11989919"/>
              <a:gd name="connsiteY6667" fmla="*/ 1554969 h 6634795"/>
              <a:gd name="connsiteX6668" fmla="*/ 8606548 w 11989919"/>
              <a:gd name="connsiteY6668" fmla="*/ 1518399 h 6634795"/>
              <a:gd name="connsiteX6669" fmla="*/ 8643124 w 11989919"/>
              <a:gd name="connsiteY6669" fmla="*/ 1481825 h 6634795"/>
              <a:gd name="connsiteX6670" fmla="*/ 8422443 w 11989919"/>
              <a:gd name="connsiteY6670" fmla="*/ 1481821 h 6634795"/>
              <a:gd name="connsiteX6671" fmla="*/ 8459019 w 11989919"/>
              <a:gd name="connsiteY6671" fmla="*/ 1518395 h 6634795"/>
              <a:gd name="connsiteX6672" fmla="*/ 8422443 w 11989919"/>
              <a:gd name="connsiteY6672" fmla="*/ 1554965 h 6634795"/>
              <a:gd name="connsiteX6673" fmla="*/ 8385867 w 11989919"/>
              <a:gd name="connsiteY6673" fmla="*/ 1518395 h 6634795"/>
              <a:gd name="connsiteX6674" fmla="*/ 8422443 w 11989919"/>
              <a:gd name="connsiteY6674" fmla="*/ 1481821 h 6634795"/>
              <a:gd name="connsiteX6675" fmla="*/ 8201762 w 11989919"/>
              <a:gd name="connsiteY6675" fmla="*/ 1481817 h 6634795"/>
              <a:gd name="connsiteX6676" fmla="*/ 8238338 w 11989919"/>
              <a:gd name="connsiteY6676" fmla="*/ 1518391 h 6634795"/>
              <a:gd name="connsiteX6677" fmla="*/ 8201762 w 11989919"/>
              <a:gd name="connsiteY6677" fmla="*/ 1554961 h 6634795"/>
              <a:gd name="connsiteX6678" fmla="*/ 8165186 w 11989919"/>
              <a:gd name="connsiteY6678" fmla="*/ 1518391 h 6634795"/>
              <a:gd name="connsiteX6679" fmla="*/ 8201762 w 11989919"/>
              <a:gd name="connsiteY6679" fmla="*/ 1481817 h 6634795"/>
              <a:gd name="connsiteX6680" fmla="*/ 7981081 w 11989919"/>
              <a:gd name="connsiteY6680" fmla="*/ 1481813 h 6634795"/>
              <a:gd name="connsiteX6681" fmla="*/ 8017657 w 11989919"/>
              <a:gd name="connsiteY6681" fmla="*/ 1518387 h 6634795"/>
              <a:gd name="connsiteX6682" fmla="*/ 7981081 w 11989919"/>
              <a:gd name="connsiteY6682" fmla="*/ 1554958 h 6634795"/>
              <a:gd name="connsiteX6683" fmla="*/ 7944505 w 11989919"/>
              <a:gd name="connsiteY6683" fmla="*/ 1518387 h 6634795"/>
              <a:gd name="connsiteX6684" fmla="*/ 7981081 w 11989919"/>
              <a:gd name="connsiteY6684" fmla="*/ 1481813 h 6634795"/>
              <a:gd name="connsiteX6685" fmla="*/ 7760400 w 11989919"/>
              <a:gd name="connsiteY6685" fmla="*/ 1481809 h 6634795"/>
              <a:gd name="connsiteX6686" fmla="*/ 7796976 w 11989919"/>
              <a:gd name="connsiteY6686" fmla="*/ 1518383 h 6634795"/>
              <a:gd name="connsiteX6687" fmla="*/ 7760400 w 11989919"/>
              <a:gd name="connsiteY6687" fmla="*/ 1554954 h 6634795"/>
              <a:gd name="connsiteX6688" fmla="*/ 7723824 w 11989919"/>
              <a:gd name="connsiteY6688" fmla="*/ 1518383 h 6634795"/>
              <a:gd name="connsiteX6689" fmla="*/ 7760400 w 11989919"/>
              <a:gd name="connsiteY6689" fmla="*/ 1481809 h 6634795"/>
              <a:gd name="connsiteX6690" fmla="*/ 7539719 w 11989919"/>
              <a:gd name="connsiteY6690" fmla="*/ 1481805 h 6634795"/>
              <a:gd name="connsiteX6691" fmla="*/ 7576295 w 11989919"/>
              <a:gd name="connsiteY6691" fmla="*/ 1518379 h 6634795"/>
              <a:gd name="connsiteX6692" fmla="*/ 7539719 w 11989919"/>
              <a:gd name="connsiteY6692" fmla="*/ 1554950 h 6634795"/>
              <a:gd name="connsiteX6693" fmla="*/ 7503143 w 11989919"/>
              <a:gd name="connsiteY6693" fmla="*/ 1518379 h 6634795"/>
              <a:gd name="connsiteX6694" fmla="*/ 7539719 w 11989919"/>
              <a:gd name="connsiteY6694" fmla="*/ 1481805 h 6634795"/>
              <a:gd name="connsiteX6695" fmla="*/ 7319038 w 11989919"/>
              <a:gd name="connsiteY6695" fmla="*/ 1481801 h 6634795"/>
              <a:gd name="connsiteX6696" fmla="*/ 7355614 w 11989919"/>
              <a:gd name="connsiteY6696" fmla="*/ 1518375 h 6634795"/>
              <a:gd name="connsiteX6697" fmla="*/ 7319038 w 11989919"/>
              <a:gd name="connsiteY6697" fmla="*/ 1554946 h 6634795"/>
              <a:gd name="connsiteX6698" fmla="*/ 7282462 w 11989919"/>
              <a:gd name="connsiteY6698" fmla="*/ 1518375 h 6634795"/>
              <a:gd name="connsiteX6699" fmla="*/ 7319038 w 11989919"/>
              <a:gd name="connsiteY6699" fmla="*/ 1481801 h 6634795"/>
              <a:gd name="connsiteX6700" fmla="*/ 7098357 w 11989919"/>
              <a:gd name="connsiteY6700" fmla="*/ 1481797 h 6634795"/>
              <a:gd name="connsiteX6701" fmla="*/ 7134933 w 11989919"/>
              <a:gd name="connsiteY6701" fmla="*/ 1518371 h 6634795"/>
              <a:gd name="connsiteX6702" fmla="*/ 7098357 w 11989919"/>
              <a:gd name="connsiteY6702" fmla="*/ 1554942 h 6634795"/>
              <a:gd name="connsiteX6703" fmla="*/ 7061781 w 11989919"/>
              <a:gd name="connsiteY6703" fmla="*/ 1518371 h 6634795"/>
              <a:gd name="connsiteX6704" fmla="*/ 7098357 w 11989919"/>
              <a:gd name="connsiteY6704" fmla="*/ 1481797 h 6634795"/>
              <a:gd name="connsiteX6705" fmla="*/ 6877676 w 11989919"/>
              <a:gd name="connsiteY6705" fmla="*/ 1481793 h 6634795"/>
              <a:gd name="connsiteX6706" fmla="*/ 6914252 w 11989919"/>
              <a:gd name="connsiteY6706" fmla="*/ 1518368 h 6634795"/>
              <a:gd name="connsiteX6707" fmla="*/ 6877676 w 11989919"/>
              <a:gd name="connsiteY6707" fmla="*/ 1554939 h 6634795"/>
              <a:gd name="connsiteX6708" fmla="*/ 6841100 w 11989919"/>
              <a:gd name="connsiteY6708" fmla="*/ 1518368 h 6634795"/>
              <a:gd name="connsiteX6709" fmla="*/ 6877676 w 11989919"/>
              <a:gd name="connsiteY6709" fmla="*/ 1481793 h 6634795"/>
              <a:gd name="connsiteX6710" fmla="*/ 6656995 w 11989919"/>
              <a:gd name="connsiteY6710" fmla="*/ 1481789 h 6634795"/>
              <a:gd name="connsiteX6711" fmla="*/ 6693571 w 11989919"/>
              <a:gd name="connsiteY6711" fmla="*/ 1518364 h 6634795"/>
              <a:gd name="connsiteX6712" fmla="*/ 6656995 w 11989919"/>
              <a:gd name="connsiteY6712" fmla="*/ 1554935 h 6634795"/>
              <a:gd name="connsiteX6713" fmla="*/ 6620419 w 11989919"/>
              <a:gd name="connsiteY6713" fmla="*/ 1518364 h 6634795"/>
              <a:gd name="connsiteX6714" fmla="*/ 6656995 w 11989919"/>
              <a:gd name="connsiteY6714" fmla="*/ 1481789 h 6634795"/>
              <a:gd name="connsiteX6715" fmla="*/ 6436314 w 11989919"/>
              <a:gd name="connsiteY6715" fmla="*/ 1481785 h 6634795"/>
              <a:gd name="connsiteX6716" fmla="*/ 6472890 w 11989919"/>
              <a:gd name="connsiteY6716" fmla="*/ 1518360 h 6634795"/>
              <a:gd name="connsiteX6717" fmla="*/ 6436314 w 11989919"/>
              <a:gd name="connsiteY6717" fmla="*/ 1554931 h 6634795"/>
              <a:gd name="connsiteX6718" fmla="*/ 6399738 w 11989919"/>
              <a:gd name="connsiteY6718" fmla="*/ 1518360 h 6634795"/>
              <a:gd name="connsiteX6719" fmla="*/ 6436314 w 11989919"/>
              <a:gd name="connsiteY6719" fmla="*/ 1481785 h 6634795"/>
              <a:gd name="connsiteX6720" fmla="*/ 6215633 w 11989919"/>
              <a:gd name="connsiteY6720" fmla="*/ 1481781 h 6634795"/>
              <a:gd name="connsiteX6721" fmla="*/ 6252209 w 11989919"/>
              <a:gd name="connsiteY6721" fmla="*/ 1518356 h 6634795"/>
              <a:gd name="connsiteX6722" fmla="*/ 6215633 w 11989919"/>
              <a:gd name="connsiteY6722" fmla="*/ 1554927 h 6634795"/>
              <a:gd name="connsiteX6723" fmla="*/ 6179057 w 11989919"/>
              <a:gd name="connsiteY6723" fmla="*/ 1518356 h 6634795"/>
              <a:gd name="connsiteX6724" fmla="*/ 6215633 w 11989919"/>
              <a:gd name="connsiteY6724" fmla="*/ 1481781 h 6634795"/>
              <a:gd name="connsiteX6725" fmla="*/ 5994952 w 11989919"/>
              <a:gd name="connsiteY6725" fmla="*/ 1481777 h 6634795"/>
              <a:gd name="connsiteX6726" fmla="*/ 6031528 w 11989919"/>
              <a:gd name="connsiteY6726" fmla="*/ 1518352 h 6634795"/>
              <a:gd name="connsiteX6727" fmla="*/ 5994952 w 11989919"/>
              <a:gd name="connsiteY6727" fmla="*/ 1554924 h 6634795"/>
              <a:gd name="connsiteX6728" fmla="*/ 5958376 w 11989919"/>
              <a:gd name="connsiteY6728" fmla="*/ 1518352 h 6634795"/>
              <a:gd name="connsiteX6729" fmla="*/ 5994952 w 11989919"/>
              <a:gd name="connsiteY6729" fmla="*/ 1481777 h 6634795"/>
              <a:gd name="connsiteX6730" fmla="*/ 5774272 w 11989919"/>
              <a:gd name="connsiteY6730" fmla="*/ 1481773 h 6634795"/>
              <a:gd name="connsiteX6731" fmla="*/ 5810848 w 11989919"/>
              <a:gd name="connsiteY6731" fmla="*/ 1518348 h 6634795"/>
              <a:gd name="connsiteX6732" fmla="*/ 5774272 w 11989919"/>
              <a:gd name="connsiteY6732" fmla="*/ 1554920 h 6634795"/>
              <a:gd name="connsiteX6733" fmla="*/ 5737697 w 11989919"/>
              <a:gd name="connsiteY6733" fmla="*/ 1518348 h 6634795"/>
              <a:gd name="connsiteX6734" fmla="*/ 5774272 w 11989919"/>
              <a:gd name="connsiteY6734" fmla="*/ 1481773 h 6634795"/>
              <a:gd name="connsiteX6735" fmla="*/ 5553593 w 11989919"/>
              <a:gd name="connsiteY6735" fmla="*/ 1481769 h 6634795"/>
              <a:gd name="connsiteX6736" fmla="*/ 5590169 w 11989919"/>
              <a:gd name="connsiteY6736" fmla="*/ 1518344 h 6634795"/>
              <a:gd name="connsiteX6737" fmla="*/ 5553593 w 11989919"/>
              <a:gd name="connsiteY6737" fmla="*/ 1554916 h 6634795"/>
              <a:gd name="connsiteX6738" fmla="*/ 5517018 w 11989919"/>
              <a:gd name="connsiteY6738" fmla="*/ 1518344 h 6634795"/>
              <a:gd name="connsiteX6739" fmla="*/ 5553593 w 11989919"/>
              <a:gd name="connsiteY6739" fmla="*/ 1481769 h 6634795"/>
              <a:gd name="connsiteX6740" fmla="*/ 5332913 w 11989919"/>
              <a:gd name="connsiteY6740" fmla="*/ 1481765 h 6634795"/>
              <a:gd name="connsiteX6741" fmla="*/ 5369490 w 11989919"/>
              <a:gd name="connsiteY6741" fmla="*/ 1518340 h 6634795"/>
              <a:gd name="connsiteX6742" fmla="*/ 5332913 w 11989919"/>
              <a:gd name="connsiteY6742" fmla="*/ 1554912 h 6634795"/>
              <a:gd name="connsiteX6743" fmla="*/ 5296337 w 11989919"/>
              <a:gd name="connsiteY6743" fmla="*/ 1518340 h 6634795"/>
              <a:gd name="connsiteX6744" fmla="*/ 5332913 w 11989919"/>
              <a:gd name="connsiteY6744" fmla="*/ 1481765 h 6634795"/>
              <a:gd name="connsiteX6745" fmla="*/ 5112230 w 11989919"/>
              <a:gd name="connsiteY6745" fmla="*/ 1481761 h 6634795"/>
              <a:gd name="connsiteX6746" fmla="*/ 5148807 w 11989919"/>
              <a:gd name="connsiteY6746" fmla="*/ 1518336 h 6634795"/>
              <a:gd name="connsiteX6747" fmla="*/ 5112230 w 11989919"/>
              <a:gd name="connsiteY6747" fmla="*/ 1554908 h 6634795"/>
              <a:gd name="connsiteX6748" fmla="*/ 5075655 w 11989919"/>
              <a:gd name="connsiteY6748" fmla="*/ 1518336 h 6634795"/>
              <a:gd name="connsiteX6749" fmla="*/ 5112230 w 11989919"/>
              <a:gd name="connsiteY6749" fmla="*/ 1481761 h 6634795"/>
              <a:gd name="connsiteX6750" fmla="*/ 4891552 w 11989919"/>
              <a:gd name="connsiteY6750" fmla="*/ 1481757 h 6634795"/>
              <a:gd name="connsiteX6751" fmla="*/ 4928127 w 11989919"/>
              <a:gd name="connsiteY6751" fmla="*/ 1518332 h 6634795"/>
              <a:gd name="connsiteX6752" fmla="*/ 4891552 w 11989919"/>
              <a:gd name="connsiteY6752" fmla="*/ 1554905 h 6634795"/>
              <a:gd name="connsiteX6753" fmla="*/ 4854975 w 11989919"/>
              <a:gd name="connsiteY6753" fmla="*/ 1518332 h 6634795"/>
              <a:gd name="connsiteX6754" fmla="*/ 4891552 w 11989919"/>
              <a:gd name="connsiteY6754" fmla="*/ 1481757 h 6634795"/>
              <a:gd name="connsiteX6755" fmla="*/ 4670871 w 11989919"/>
              <a:gd name="connsiteY6755" fmla="*/ 1481753 h 6634795"/>
              <a:gd name="connsiteX6756" fmla="*/ 4707447 w 11989919"/>
              <a:gd name="connsiteY6756" fmla="*/ 1518328 h 6634795"/>
              <a:gd name="connsiteX6757" fmla="*/ 4670871 w 11989919"/>
              <a:gd name="connsiteY6757" fmla="*/ 1554901 h 6634795"/>
              <a:gd name="connsiteX6758" fmla="*/ 4634295 w 11989919"/>
              <a:gd name="connsiteY6758" fmla="*/ 1518328 h 6634795"/>
              <a:gd name="connsiteX6759" fmla="*/ 4670871 w 11989919"/>
              <a:gd name="connsiteY6759" fmla="*/ 1481753 h 6634795"/>
              <a:gd name="connsiteX6760" fmla="*/ 4450188 w 11989919"/>
              <a:gd name="connsiteY6760" fmla="*/ 1481749 h 6634795"/>
              <a:gd name="connsiteX6761" fmla="*/ 4486764 w 11989919"/>
              <a:gd name="connsiteY6761" fmla="*/ 1518324 h 6634795"/>
              <a:gd name="connsiteX6762" fmla="*/ 4450188 w 11989919"/>
              <a:gd name="connsiteY6762" fmla="*/ 1554897 h 6634795"/>
              <a:gd name="connsiteX6763" fmla="*/ 4413613 w 11989919"/>
              <a:gd name="connsiteY6763" fmla="*/ 1518324 h 6634795"/>
              <a:gd name="connsiteX6764" fmla="*/ 4450188 w 11989919"/>
              <a:gd name="connsiteY6764" fmla="*/ 1481749 h 6634795"/>
              <a:gd name="connsiteX6765" fmla="*/ 4229507 w 11989919"/>
              <a:gd name="connsiteY6765" fmla="*/ 1481745 h 6634795"/>
              <a:gd name="connsiteX6766" fmla="*/ 4266084 w 11989919"/>
              <a:gd name="connsiteY6766" fmla="*/ 1518320 h 6634795"/>
              <a:gd name="connsiteX6767" fmla="*/ 4229507 w 11989919"/>
              <a:gd name="connsiteY6767" fmla="*/ 1554893 h 6634795"/>
              <a:gd name="connsiteX6768" fmla="*/ 4192931 w 11989919"/>
              <a:gd name="connsiteY6768" fmla="*/ 1518320 h 6634795"/>
              <a:gd name="connsiteX6769" fmla="*/ 4229507 w 11989919"/>
              <a:gd name="connsiteY6769" fmla="*/ 1481745 h 6634795"/>
              <a:gd name="connsiteX6770" fmla="*/ 4008847 w 11989919"/>
              <a:gd name="connsiteY6770" fmla="*/ 1481741 h 6634795"/>
              <a:gd name="connsiteX6771" fmla="*/ 4045426 w 11989919"/>
              <a:gd name="connsiteY6771" fmla="*/ 1518316 h 6634795"/>
              <a:gd name="connsiteX6772" fmla="*/ 4008847 w 11989919"/>
              <a:gd name="connsiteY6772" fmla="*/ 1554889 h 6634795"/>
              <a:gd name="connsiteX6773" fmla="*/ 3972267 w 11989919"/>
              <a:gd name="connsiteY6773" fmla="*/ 1518316 h 6634795"/>
              <a:gd name="connsiteX6774" fmla="*/ 4008847 w 11989919"/>
              <a:gd name="connsiteY6774" fmla="*/ 1481741 h 6634795"/>
              <a:gd name="connsiteX6775" fmla="*/ 3788165 w 11989919"/>
              <a:gd name="connsiteY6775" fmla="*/ 1481737 h 6634795"/>
              <a:gd name="connsiteX6776" fmla="*/ 3824738 w 11989919"/>
              <a:gd name="connsiteY6776" fmla="*/ 1518312 h 6634795"/>
              <a:gd name="connsiteX6777" fmla="*/ 3788165 w 11989919"/>
              <a:gd name="connsiteY6777" fmla="*/ 1554886 h 6634795"/>
              <a:gd name="connsiteX6778" fmla="*/ 3751588 w 11989919"/>
              <a:gd name="connsiteY6778" fmla="*/ 1518312 h 6634795"/>
              <a:gd name="connsiteX6779" fmla="*/ 3788165 w 11989919"/>
              <a:gd name="connsiteY6779" fmla="*/ 1481737 h 6634795"/>
              <a:gd name="connsiteX6780" fmla="*/ 3567479 w 11989919"/>
              <a:gd name="connsiteY6780" fmla="*/ 1481734 h 6634795"/>
              <a:gd name="connsiteX6781" fmla="*/ 3604051 w 11989919"/>
              <a:gd name="connsiteY6781" fmla="*/ 1518309 h 6634795"/>
              <a:gd name="connsiteX6782" fmla="*/ 3567479 w 11989919"/>
              <a:gd name="connsiteY6782" fmla="*/ 1554882 h 6634795"/>
              <a:gd name="connsiteX6783" fmla="*/ 3530908 w 11989919"/>
              <a:gd name="connsiteY6783" fmla="*/ 1518309 h 6634795"/>
              <a:gd name="connsiteX6784" fmla="*/ 3567479 w 11989919"/>
              <a:gd name="connsiteY6784" fmla="*/ 1481734 h 6634795"/>
              <a:gd name="connsiteX6785" fmla="*/ 3346801 w 11989919"/>
              <a:gd name="connsiteY6785" fmla="*/ 1481730 h 6634795"/>
              <a:gd name="connsiteX6786" fmla="*/ 3383375 w 11989919"/>
              <a:gd name="connsiteY6786" fmla="*/ 1518305 h 6634795"/>
              <a:gd name="connsiteX6787" fmla="*/ 3346801 w 11989919"/>
              <a:gd name="connsiteY6787" fmla="*/ 1554878 h 6634795"/>
              <a:gd name="connsiteX6788" fmla="*/ 3310228 w 11989919"/>
              <a:gd name="connsiteY6788" fmla="*/ 1518305 h 6634795"/>
              <a:gd name="connsiteX6789" fmla="*/ 3346801 w 11989919"/>
              <a:gd name="connsiteY6789" fmla="*/ 1481730 h 6634795"/>
              <a:gd name="connsiteX6790" fmla="*/ 3126126 w 11989919"/>
              <a:gd name="connsiteY6790" fmla="*/ 1481726 h 6634795"/>
              <a:gd name="connsiteX6791" fmla="*/ 3162696 w 11989919"/>
              <a:gd name="connsiteY6791" fmla="*/ 1518301 h 6634795"/>
              <a:gd name="connsiteX6792" fmla="*/ 3126126 w 11989919"/>
              <a:gd name="connsiteY6792" fmla="*/ 1554874 h 6634795"/>
              <a:gd name="connsiteX6793" fmla="*/ 3089541 w 11989919"/>
              <a:gd name="connsiteY6793" fmla="*/ 1518301 h 6634795"/>
              <a:gd name="connsiteX6794" fmla="*/ 3126126 w 11989919"/>
              <a:gd name="connsiteY6794" fmla="*/ 1481726 h 6634795"/>
              <a:gd name="connsiteX6795" fmla="*/ 2905436 w 11989919"/>
              <a:gd name="connsiteY6795" fmla="*/ 1481722 h 6634795"/>
              <a:gd name="connsiteX6796" fmla="*/ 2942013 w 11989919"/>
              <a:gd name="connsiteY6796" fmla="*/ 1518297 h 6634795"/>
              <a:gd name="connsiteX6797" fmla="*/ 2905436 w 11989919"/>
              <a:gd name="connsiteY6797" fmla="*/ 1554871 h 6634795"/>
              <a:gd name="connsiteX6798" fmla="*/ 2868866 w 11989919"/>
              <a:gd name="connsiteY6798" fmla="*/ 1518297 h 6634795"/>
              <a:gd name="connsiteX6799" fmla="*/ 2905436 w 11989919"/>
              <a:gd name="connsiteY6799" fmla="*/ 1481722 h 6634795"/>
              <a:gd name="connsiteX6800" fmla="*/ 2684758 w 11989919"/>
              <a:gd name="connsiteY6800" fmla="*/ 1481718 h 6634795"/>
              <a:gd name="connsiteX6801" fmla="*/ 2721329 w 11989919"/>
              <a:gd name="connsiteY6801" fmla="*/ 1518293 h 6634795"/>
              <a:gd name="connsiteX6802" fmla="*/ 2684758 w 11989919"/>
              <a:gd name="connsiteY6802" fmla="*/ 1554867 h 6634795"/>
              <a:gd name="connsiteX6803" fmla="*/ 2648177 w 11989919"/>
              <a:gd name="connsiteY6803" fmla="*/ 1518293 h 6634795"/>
              <a:gd name="connsiteX6804" fmla="*/ 2684758 w 11989919"/>
              <a:gd name="connsiteY6804" fmla="*/ 1481718 h 6634795"/>
              <a:gd name="connsiteX6805" fmla="*/ 2464071 w 11989919"/>
              <a:gd name="connsiteY6805" fmla="*/ 1481714 h 6634795"/>
              <a:gd name="connsiteX6806" fmla="*/ 2500650 w 11989919"/>
              <a:gd name="connsiteY6806" fmla="*/ 1518289 h 6634795"/>
              <a:gd name="connsiteX6807" fmla="*/ 2464071 w 11989919"/>
              <a:gd name="connsiteY6807" fmla="*/ 1554863 h 6634795"/>
              <a:gd name="connsiteX6808" fmla="*/ 2427500 w 11989919"/>
              <a:gd name="connsiteY6808" fmla="*/ 1518289 h 6634795"/>
              <a:gd name="connsiteX6809" fmla="*/ 2464071 w 11989919"/>
              <a:gd name="connsiteY6809" fmla="*/ 1481714 h 6634795"/>
              <a:gd name="connsiteX6810" fmla="*/ 2243393 w 11989919"/>
              <a:gd name="connsiteY6810" fmla="*/ 1481710 h 6634795"/>
              <a:gd name="connsiteX6811" fmla="*/ 2279972 w 11989919"/>
              <a:gd name="connsiteY6811" fmla="*/ 1518285 h 6634795"/>
              <a:gd name="connsiteX6812" fmla="*/ 2243393 w 11989919"/>
              <a:gd name="connsiteY6812" fmla="*/ 1554859 h 6634795"/>
              <a:gd name="connsiteX6813" fmla="*/ 2206817 w 11989919"/>
              <a:gd name="connsiteY6813" fmla="*/ 1518285 h 6634795"/>
              <a:gd name="connsiteX6814" fmla="*/ 2243393 w 11989919"/>
              <a:gd name="connsiteY6814" fmla="*/ 1481710 h 6634795"/>
              <a:gd name="connsiteX6815" fmla="*/ 2022713 w 11989919"/>
              <a:gd name="connsiteY6815" fmla="*/ 1481706 h 6634795"/>
              <a:gd name="connsiteX6816" fmla="*/ 2059288 w 11989919"/>
              <a:gd name="connsiteY6816" fmla="*/ 1518281 h 6634795"/>
              <a:gd name="connsiteX6817" fmla="*/ 2022713 w 11989919"/>
              <a:gd name="connsiteY6817" fmla="*/ 1554855 h 6634795"/>
              <a:gd name="connsiteX6818" fmla="*/ 1986179 w 11989919"/>
              <a:gd name="connsiteY6818" fmla="*/ 1518281 h 6634795"/>
              <a:gd name="connsiteX6819" fmla="*/ 2022713 w 11989919"/>
              <a:gd name="connsiteY6819" fmla="*/ 1481706 h 6634795"/>
              <a:gd name="connsiteX6820" fmla="*/ 1802069 w 11989919"/>
              <a:gd name="connsiteY6820" fmla="*/ 1481702 h 6634795"/>
              <a:gd name="connsiteX6821" fmla="*/ 1838645 w 11989919"/>
              <a:gd name="connsiteY6821" fmla="*/ 1518277 h 6634795"/>
              <a:gd name="connsiteX6822" fmla="*/ 1802069 w 11989919"/>
              <a:gd name="connsiteY6822" fmla="*/ 1554852 h 6634795"/>
              <a:gd name="connsiteX6823" fmla="*/ 1765493 w 11989919"/>
              <a:gd name="connsiteY6823" fmla="*/ 1518277 h 6634795"/>
              <a:gd name="connsiteX6824" fmla="*/ 1802069 w 11989919"/>
              <a:gd name="connsiteY6824" fmla="*/ 1481702 h 6634795"/>
              <a:gd name="connsiteX6825" fmla="*/ 1581383 w 11989919"/>
              <a:gd name="connsiteY6825" fmla="*/ 1481698 h 6634795"/>
              <a:gd name="connsiteX6826" fmla="*/ 1617959 w 11989919"/>
              <a:gd name="connsiteY6826" fmla="*/ 1518273 h 6634795"/>
              <a:gd name="connsiteX6827" fmla="*/ 1581383 w 11989919"/>
              <a:gd name="connsiteY6827" fmla="*/ 1554848 h 6634795"/>
              <a:gd name="connsiteX6828" fmla="*/ 1544807 w 11989919"/>
              <a:gd name="connsiteY6828" fmla="*/ 1518273 h 6634795"/>
              <a:gd name="connsiteX6829" fmla="*/ 1581383 w 11989919"/>
              <a:gd name="connsiteY6829" fmla="*/ 1481698 h 6634795"/>
              <a:gd name="connsiteX6830" fmla="*/ 1360698 w 11989919"/>
              <a:gd name="connsiteY6830" fmla="*/ 1481694 h 6634795"/>
              <a:gd name="connsiteX6831" fmla="*/ 1397274 w 11989919"/>
              <a:gd name="connsiteY6831" fmla="*/ 1518269 h 6634795"/>
              <a:gd name="connsiteX6832" fmla="*/ 1360698 w 11989919"/>
              <a:gd name="connsiteY6832" fmla="*/ 1554844 h 6634795"/>
              <a:gd name="connsiteX6833" fmla="*/ 1324122 w 11989919"/>
              <a:gd name="connsiteY6833" fmla="*/ 1518269 h 6634795"/>
              <a:gd name="connsiteX6834" fmla="*/ 1360698 w 11989919"/>
              <a:gd name="connsiteY6834" fmla="*/ 1481694 h 6634795"/>
              <a:gd name="connsiteX6835" fmla="*/ 1140012 w 11989919"/>
              <a:gd name="connsiteY6835" fmla="*/ 1481690 h 6634795"/>
              <a:gd name="connsiteX6836" fmla="*/ 1176588 w 11989919"/>
              <a:gd name="connsiteY6836" fmla="*/ 1518266 h 6634795"/>
              <a:gd name="connsiteX6837" fmla="*/ 1140012 w 11989919"/>
              <a:gd name="connsiteY6837" fmla="*/ 1554840 h 6634795"/>
              <a:gd name="connsiteX6838" fmla="*/ 1103436 w 11989919"/>
              <a:gd name="connsiteY6838" fmla="*/ 1518266 h 6634795"/>
              <a:gd name="connsiteX6839" fmla="*/ 1140012 w 11989919"/>
              <a:gd name="connsiteY6839" fmla="*/ 1481690 h 6634795"/>
              <a:gd name="connsiteX6840" fmla="*/ 919326 w 11989919"/>
              <a:gd name="connsiteY6840" fmla="*/ 1481686 h 6634795"/>
              <a:gd name="connsiteX6841" fmla="*/ 955901 w 11989919"/>
              <a:gd name="connsiteY6841" fmla="*/ 1518262 h 6634795"/>
              <a:gd name="connsiteX6842" fmla="*/ 919326 w 11989919"/>
              <a:gd name="connsiteY6842" fmla="*/ 1554837 h 6634795"/>
              <a:gd name="connsiteX6843" fmla="*/ 882750 w 11989919"/>
              <a:gd name="connsiteY6843" fmla="*/ 1518262 h 6634795"/>
              <a:gd name="connsiteX6844" fmla="*/ 919326 w 11989919"/>
              <a:gd name="connsiteY6844" fmla="*/ 1481686 h 6634795"/>
              <a:gd name="connsiteX6845" fmla="*/ 698640 w 11989919"/>
              <a:gd name="connsiteY6845" fmla="*/ 1481682 h 6634795"/>
              <a:gd name="connsiteX6846" fmla="*/ 735216 w 11989919"/>
              <a:gd name="connsiteY6846" fmla="*/ 1518258 h 6634795"/>
              <a:gd name="connsiteX6847" fmla="*/ 698640 w 11989919"/>
              <a:gd name="connsiteY6847" fmla="*/ 1554833 h 6634795"/>
              <a:gd name="connsiteX6848" fmla="*/ 662064 w 11989919"/>
              <a:gd name="connsiteY6848" fmla="*/ 1518258 h 6634795"/>
              <a:gd name="connsiteX6849" fmla="*/ 698640 w 11989919"/>
              <a:gd name="connsiteY6849" fmla="*/ 1481682 h 6634795"/>
              <a:gd name="connsiteX6850" fmla="*/ 477953 w 11989919"/>
              <a:gd name="connsiteY6850" fmla="*/ 1481678 h 6634795"/>
              <a:gd name="connsiteX6851" fmla="*/ 514529 w 11989919"/>
              <a:gd name="connsiteY6851" fmla="*/ 1518254 h 6634795"/>
              <a:gd name="connsiteX6852" fmla="*/ 477953 w 11989919"/>
              <a:gd name="connsiteY6852" fmla="*/ 1554829 h 6634795"/>
              <a:gd name="connsiteX6853" fmla="*/ 441377 w 11989919"/>
              <a:gd name="connsiteY6853" fmla="*/ 1518254 h 6634795"/>
              <a:gd name="connsiteX6854" fmla="*/ 477953 w 11989919"/>
              <a:gd name="connsiteY6854" fmla="*/ 1481678 h 6634795"/>
              <a:gd name="connsiteX6855" fmla="*/ 257267 w 11989919"/>
              <a:gd name="connsiteY6855" fmla="*/ 1481674 h 6634795"/>
              <a:gd name="connsiteX6856" fmla="*/ 293843 w 11989919"/>
              <a:gd name="connsiteY6856" fmla="*/ 1518250 h 6634795"/>
              <a:gd name="connsiteX6857" fmla="*/ 257267 w 11989919"/>
              <a:gd name="connsiteY6857" fmla="*/ 1554825 h 6634795"/>
              <a:gd name="connsiteX6858" fmla="*/ 220691 w 11989919"/>
              <a:gd name="connsiteY6858" fmla="*/ 1518250 h 6634795"/>
              <a:gd name="connsiteX6859" fmla="*/ 257267 w 11989919"/>
              <a:gd name="connsiteY6859" fmla="*/ 1481674 h 6634795"/>
              <a:gd name="connsiteX6860" fmla="*/ 36581 w 11989919"/>
              <a:gd name="connsiteY6860" fmla="*/ 1481670 h 6634795"/>
              <a:gd name="connsiteX6861" fmla="*/ 73156 w 11989919"/>
              <a:gd name="connsiteY6861" fmla="*/ 1518246 h 6634795"/>
              <a:gd name="connsiteX6862" fmla="*/ 36581 w 11989919"/>
              <a:gd name="connsiteY6862" fmla="*/ 1554821 h 6634795"/>
              <a:gd name="connsiteX6863" fmla="*/ 5 w 11989919"/>
              <a:gd name="connsiteY6863" fmla="*/ 1518246 h 6634795"/>
              <a:gd name="connsiteX6864" fmla="*/ 36581 w 11989919"/>
              <a:gd name="connsiteY6864" fmla="*/ 1481670 h 6634795"/>
              <a:gd name="connsiteX6865" fmla="*/ 11732658 w 11989919"/>
              <a:gd name="connsiteY6865" fmla="*/ 1481666 h 6634795"/>
              <a:gd name="connsiteX6866" fmla="*/ 11769234 w 11989919"/>
              <a:gd name="connsiteY6866" fmla="*/ 1518242 h 6634795"/>
              <a:gd name="connsiteX6867" fmla="*/ 11732658 w 11989919"/>
              <a:gd name="connsiteY6867" fmla="*/ 1554818 h 6634795"/>
              <a:gd name="connsiteX6868" fmla="*/ 11696082 w 11989919"/>
              <a:gd name="connsiteY6868" fmla="*/ 1518242 h 6634795"/>
              <a:gd name="connsiteX6869" fmla="*/ 11732658 w 11989919"/>
              <a:gd name="connsiteY6869" fmla="*/ 1481666 h 6634795"/>
              <a:gd name="connsiteX6870" fmla="*/ 11953343 w 11989919"/>
              <a:gd name="connsiteY6870" fmla="*/ 1481662 h 6634795"/>
              <a:gd name="connsiteX6871" fmla="*/ 11989919 w 11989919"/>
              <a:gd name="connsiteY6871" fmla="*/ 1518238 h 6634795"/>
              <a:gd name="connsiteX6872" fmla="*/ 11953343 w 11989919"/>
              <a:gd name="connsiteY6872" fmla="*/ 1554814 h 6634795"/>
              <a:gd name="connsiteX6873" fmla="*/ 11916767 w 11989919"/>
              <a:gd name="connsiteY6873" fmla="*/ 1518238 h 6634795"/>
              <a:gd name="connsiteX6874" fmla="*/ 11953343 w 11989919"/>
              <a:gd name="connsiteY6874" fmla="*/ 1481662 h 6634795"/>
              <a:gd name="connsiteX6875" fmla="*/ 11511977 w 11989919"/>
              <a:gd name="connsiteY6875" fmla="*/ 1270183 h 6634795"/>
              <a:gd name="connsiteX6876" fmla="*/ 11548553 w 11989919"/>
              <a:gd name="connsiteY6876" fmla="*/ 1306767 h 6634795"/>
              <a:gd name="connsiteX6877" fmla="*/ 11511977 w 11989919"/>
              <a:gd name="connsiteY6877" fmla="*/ 1343348 h 6634795"/>
              <a:gd name="connsiteX6878" fmla="*/ 11475401 w 11989919"/>
              <a:gd name="connsiteY6878" fmla="*/ 1306767 h 6634795"/>
              <a:gd name="connsiteX6879" fmla="*/ 11511977 w 11989919"/>
              <a:gd name="connsiteY6879" fmla="*/ 1270183 h 6634795"/>
              <a:gd name="connsiteX6880" fmla="*/ 11291296 w 11989919"/>
              <a:gd name="connsiteY6880" fmla="*/ 1270179 h 6634795"/>
              <a:gd name="connsiteX6881" fmla="*/ 11327872 w 11989919"/>
              <a:gd name="connsiteY6881" fmla="*/ 1306764 h 6634795"/>
              <a:gd name="connsiteX6882" fmla="*/ 11291296 w 11989919"/>
              <a:gd name="connsiteY6882" fmla="*/ 1343345 h 6634795"/>
              <a:gd name="connsiteX6883" fmla="*/ 11254720 w 11989919"/>
              <a:gd name="connsiteY6883" fmla="*/ 1306764 h 6634795"/>
              <a:gd name="connsiteX6884" fmla="*/ 11291296 w 11989919"/>
              <a:gd name="connsiteY6884" fmla="*/ 1270179 h 6634795"/>
              <a:gd name="connsiteX6885" fmla="*/ 11070615 w 11989919"/>
              <a:gd name="connsiteY6885" fmla="*/ 1270176 h 6634795"/>
              <a:gd name="connsiteX6886" fmla="*/ 11107191 w 11989919"/>
              <a:gd name="connsiteY6886" fmla="*/ 1306760 h 6634795"/>
              <a:gd name="connsiteX6887" fmla="*/ 11070615 w 11989919"/>
              <a:gd name="connsiteY6887" fmla="*/ 1343341 h 6634795"/>
              <a:gd name="connsiteX6888" fmla="*/ 11034039 w 11989919"/>
              <a:gd name="connsiteY6888" fmla="*/ 1306760 h 6634795"/>
              <a:gd name="connsiteX6889" fmla="*/ 11070615 w 11989919"/>
              <a:gd name="connsiteY6889" fmla="*/ 1270176 h 6634795"/>
              <a:gd name="connsiteX6890" fmla="*/ 10849934 w 11989919"/>
              <a:gd name="connsiteY6890" fmla="*/ 1270172 h 6634795"/>
              <a:gd name="connsiteX6891" fmla="*/ 10886510 w 11989919"/>
              <a:gd name="connsiteY6891" fmla="*/ 1306756 h 6634795"/>
              <a:gd name="connsiteX6892" fmla="*/ 10849934 w 11989919"/>
              <a:gd name="connsiteY6892" fmla="*/ 1343337 h 6634795"/>
              <a:gd name="connsiteX6893" fmla="*/ 10813358 w 11989919"/>
              <a:gd name="connsiteY6893" fmla="*/ 1306756 h 6634795"/>
              <a:gd name="connsiteX6894" fmla="*/ 10849934 w 11989919"/>
              <a:gd name="connsiteY6894" fmla="*/ 1270172 h 6634795"/>
              <a:gd name="connsiteX6895" fmla="*/ 10629253 w 11989919"/>
              <a:gd name="connsiteY6895" fmla="*/ 1270169 h 6634795"/>
              <a:gd name="connsiteX6896" fmla="*/ 10665829 w 11989919"/>
              <a:gd name="connsiteY6896" fmla="*/ 1306753 h 6634795"/>
              <a:gd name="connsiteX6897" fmla="*/ 10629253 w 11989919"/>
              <a:gd name="connsiteY6897" fmla="*/ 1343334 h 6634795"/>
              <a:gd name="connsiteX6898" fmla="*/ 10592677 w 11989919"/>
              <a:gd name="connsiteY6898" fmla="*/ 1306753 h 6634795"/>
              <a:gd name="connsiteX6899" fmla="*/ 10629253 w 11989919"/>
              <a:gd name="connsiteY6899" fmla="*/ 1270169 h 6634795"/>
              <a:gd name="connsiteX6900" fmla="*/ 10408572 w 11989919"/>
              <a:gd name="connsiteY6900" fmla="*/ 1270165 h 6634795"/>
              <a:gd name="connsiteX6901" fmla="*/ 10445148 w 11989919"/>
              <a:gd name="connsiteY6901" fmla="*/ 1306749 h 6634795"/>
              <a:gd name="connsiteX6902" fmla="*/ 10408572 w 11989919"/>
              <a:gd name="connsiteY6902" fmla="*/ 1343330 h 6634795"/>
              <a:gd name="connsiteX6903" fmla="*/ 10371996 w 11989919"/>
              <a:gd name="connsiteY6903" fmla="*/ 1306749 h 6634795"/>
              <a:gd name="connsiteX6904" fmla="*/ 10408572 w 11989919"/>
              <a:gd name="connsiteY6904" fmla="*/ 1270165 h 6634795"/>
              <a:gd name="connsiteX6905" fmla="*/ 10187891 w 11989919"/>
              <a:gd name="connsiteY6905" fmla="*/ 1270162 h 6634795"/>
              <a:gd name="connsiteX6906" fmla="*/ 10224467 w 11989919"/>
              <a:gd name="connsiteY6906" fmla="*/ 1306745 h 6634795"/>
              <a:gd name="connsiteX6907" fmla="*/ 10187891 w 11989919"/>
              <a:gd name="connsiteY6907" fmla="*/ 1343326 h 6634795"/>
              <a:gd name="connsiteX6908" fmla="*/ 10151315 w 11989919"/>
              <a:gd name="connsiteY6908" fmla="*/ 1306745 h 6634795"/>
              <a:gd name="connsiteX6909" fmla="*/ 10187891 w 11989919"/>
              <a:gd name="connsiteY6909" fmla="*/ 1270162 h 6634795"/>
              <a:gd name="connsiteX6910" fmla="*/ 9967210 w 11989919"/>
              <a:gd name="connsiteY6910" fmla="*/ 1270158 h 6634795"/>
              <a:gd name="connsiteX6911" fmla="*/ 10003786 w 11989919"/>
              <a:gd name="connsiteY6911" fmla="*/ 1306742 h 6634795"/>
              <a:gd name="connsiteX6912" fmla="*/ 9967210 w 11989919"/>
              <a:gd name="connsiteY6912" fmla="*/ 1343322 h 6634795"/>
              <a:gd name="connsiteX6913" fmla="*/ 9930634 w 11989919"/>
              <a:gd name="connsiteY6913" fmla="*/ 1306742 h 6634795"/>
              <a:gd name="connsiteX6914" fmla="*/ 9967210 w 11989919"/>
              <a:gd name="connsiteY6914" fmla="*/ 1270158 h 6634795"/>
              <a:gd name="connsiteX6915" fmla="*/ 9746529 w 11989919"/>
              <a:gd name="connsiteY6915" fmla="*/ 1270155 h 6634795"/>
              <a:gd name="connsiteX6916" fmla="*/ 9783105 w 11989919"/>
              <a:gd name="connsiteY6916" fmla="*/ 1306738 h 6634795"/>
              <a:gd name="connsiteX6917" fmla="*/ 9746529 w 11989919"/>
              <a:gd name="connsiteY6917" fmla="*/ 1343319 h 6634795"/>
              <a:gd name="connsiteX6918" fmla="*/ 9709953 w 11989919"/>
              <a:gd name="connsiteY6918" fmla="*/ 1306738 h 6634795"/>
              <a:gd name="connsiteX6919" fmla="*/ 9746529 w 11989919"/>
              <a:gd name="connsiteY6919" fmla="*/ 1270155 h 6634795"/>
              <a:gd name="connsiteX6920" fmla="*/ 9525848 w 11989919"/>
              <a:gd name="connsiteY6920" fmla="*/ 1270151 h 6634795"/>
              <a:gd name="connsiteX6921" fmla="*/ 9562424 w 11989919"/>
              <a:gd name="connsiteY6921" fmla="*/ 1306735 h 6634795"/>
              <a:gd name="connsiteX6922" fmla="*/ 9525848 w 11989919"/>
              <a:gd name="connsiteY6922" fmla="*/ 1343315 h 6634795"/>
              <a:gd name="connsiteX6923" fmla="*/ 9489272 w 11989919"/>
              <a:gd name="connsiteY6923" fmla="*/ 1306735 h 6634795"/>
              <a:gd name="connsiteX6924" fmla="*/ 9525848 w 11989919"/>
              <a:gd name="connsiteY6924" fmla="*/ 1270151 h 6634795"/>
              <a:gd name="connsiteX6925" fmla="*/ 9305167 w 11989919"/>
              <a:gd name="connsiteY6925" fmla="*/ 1270148 h 6634795"/>
              <a:gd name="connsiteX6926" fmla="*/ 9341743 w 11989919"/>
              <a:gd name="connsiteY6926" fmla="*/ 1306731 h 6634795"/>
              <a:gd name="connsiteX6927" fmla="*/ 9305167 w 11989919"/>
              <a:gd name="connsiteY6927" fmla="*/ 1343311 h 6634795"/>
              <a:gd name="connsiteX6928" fmla="*/ 9268591 w 11989919"/>
              <a:gd name="connsiteY6928" fmla="*/ 1306731 h 6634795"/>
              <a:gd name="connsiteX6929" fmla="*/ 9305167 w 11989919"/>
              <a:gd name="connsiteY6929" fmla="*/ 1270148 h 6634795"/>
              <a:gd name="connsiteX6930" fmla="*/ 9084486 w 11989919"/>
              <a:gd name="connsiteY6930" fmla="*/ 1270144 h 6634795"/>
              <a:gd name="connsiteX6931" fmla="*/ 9121062 w 11989919"/>
              <a:gd name="connsiteY6931" fmla="*/ 1306727 h 6634795"/>
              <a:gd name="connsiteX6932" fmla="*/ 9084486 w 11989919"/>
              <a:gd name="connsiteY6932" fmla="*/ 1343308 h 6634795"/>
              <a:gd name="connsiteX6933" fmla="*/ 9047910 w 11989919"/>
              <a:gd name="connsiteY6933" fmla="*/ 1306727 h 6634795"/>
              <a:gd name="connsiteX6934" fmla="*/ 9084486 w 11989919"/>
              <a:gd name="connsiteY6934" fmla="*/ 1270144 h 6634795"/>
              <a:gd name="connsiteX6935" fmla="*/ 8863805 w 11989919"/>
              <a:gd name="connsiteY6935" fmla="*/ 1270141 h 6634795"/>
              <a:gd name="connsiteX6936" fmla="*/ 8900381 w 11989919"/>
              <a:gd name="connsiteY6936" fmla="*/ 1306724 h 6634795"/>
              <a:gd name="connsiteX6937" fmla="*/ 8863805 w 11989919"/>
              <a:gd name="connsiteY6937" fmla="*/ 1343304 h 6634795"/>
              <a:gd name="connsiteX6938" fmla="*/ 8827229 w 11989919"/>
              <a:gd name="connsiteY6938" fmla="*/ 1306724 h 6634795"/>
              <a:gd name="connsiteX6939" fmla="*/ 8863805 w 11989919"/>
              <a:gd name="connsiteY6939" fmla="*/ 1270141 h 6634795"/>
              <a:gd name="connsiteX6940" fmla="*/ 8643124 w 11989919"/>
              <a:gd name="connsiteY6940" fmla="*/ 1270137 h 6634795"/>
              <a:gd name="connsiteX6941" fmla="*/ 8679700 w 11989919"/>
              <a:gd name="connsiteY6941" fmla="*/ 1306720 h 6634795"/>
              <a:gd name="connsiteX6942" fmla="*/ 8643124 w 11989919"/>
              <a:gd name="connsiteY6942" fmla="*/ 1343300 h 6634795"/>
              <a:gd name="connsiteX6943" fmla="*/ 8606548 w 11989919"/>
              <a:gd name="connsiteY6943" fmla="*/ 1306720 h 6634795"/>
              <a:gd name="connsiteX6944" fmla="*/ 8643124 w 11989919"/>
              <a:gd name="connsiteY6944" fmla="*/ 1270137 h 6634795"/>
              <a:gd name="connsiteX6945" fmla="*/ 8422443 w 11989919"/>
              <a:gd name="connsiteY6945" fmla="*/ 1270134 h 6634795"/>
              <a:gd name="connsiteX6946" fmla="*/ 8459019 w 11989919"/>
              <a:gd name="connsiteY6946" fmla="*/ 1306717 h 6634795"/>
              <a:gd name="connsiteX6947" fmla="*/ 8422443 w 11989919"/>
              <a:gd name="connsiteY6947" fmla="*/ 1343296 h 6634795"/>
              <a:gd name="connsiteX6948" fmla="*/ 8385867 w 11989919"/>
              <a:gd name="connsiteY6948" fmla="*/ 1306717 h 6634795"/>
              <a:gd name="connsiteX6949" fmla="*/ 8422443 w 11989919"/>
              <a:gd name="connsiteY6949" fmla="*/ 1270134 h 6634795"/>
              <a:gd name="connsiteX6950" fmla="*/ 8201762 w 11989919"/>
              <a:gd name="connsiteY6950" fmla="*/ 1270130 h 6634795"/>
              <a:gd name="connsiteX6951" fmla="*/ 8238338 w 11989919"/>
              <a:gd name="connsiteY6951" fmla="*/ 1306713 h 6634795"/>
              <a:gd name="connsiteX6952" fmla="*/ 8201762 w 11989919"/>
              <a:gd name="connsiteY6952" fmla="*/ 1343293 h 6634795"/>
              <a:gd name="connsiteX6953" fmla="*/ 8165186 w 11989919"/>
              <a:gd name="connsiteY6953" fmla="*/ 1306713 h 6634795"/>
              <a:gd name="connsiteX6954" fmla="*/ 8201762 w 11989919"/>
              <a:gd name="connsiteY6954" fmla="*/ 1270130 h 6634795"/>
              <a:gd name="connsiteX6955" fmla="*/ 7981081 w 11989919"/>
              <a:gd name="connsiteY6955" fmla="*/ 1270127 h 6634795"/>
              <a:gd name="connsiteX6956" fmla="*/ 8017657 w 11989919"/>
              <a:gd name="connsiteY6956" fmla="*/ 1306709 h 6634795"/>
              <a:gd name="connsiteX6957" fmla="*/ 7981081 w 11989919"/>
              <a:gd name="connsiteY6957" fmla="*/ 1343289 h 6634795"/>
              <a:gd name="connsiteX6958" fmla="*/ 7944505 w 11989919"/>
              <a:gd name="connsiteY6958" fmla="*/ 1306709 h 6634795"/>
              <a:gd name="connsiteX6959" fmla="*/ 7981081 w 11989919"/>
              <a:gd name="connsiteY6959" fmla="*/ 1270127 h 6634795"/>
              <a:gd name="connsiteX6960" fmla="*/ 7760400 w 11989919"/>
              <a:gd name="connsiteY6960" fmla="*/ 1270123 h 6634795"/>
              <a:gd name="connsiteX6961" fmla="*/ 7796976 w 11989919"/>
              <a:gd name="connsiteY6961" fmla="*/ 1306706 h 6634795"/>
              <a:gd name="connsiteX6962" fmla="*/ 7760400 w 11989919"/>
              <a:gd name="connsiteY6962" fmla="*/ 1343285 h 6634795"/>
              <a:gd name="connsiteX6963" fmla="*/ 7723824 w 11989919"/>
              <a:gd name="connsiteY6963" fmla="*/ 1306706 h 6634795"/>
              <a:gd name="connsiteX6964" fmla="*/ 7760400 w 11989919"/>
              <a:gd name="connsiteY6964" fmla="*/ 1270123 h 6634795"/>
              <a:gd name="connsiteX6965" fmla="*/ 7539719 w 11989919"/>
              <a:gd name="connsiteY6965" fmla="*/ 1270120 h 6634795"/>
              <a:gd name="connsiteX6966" fmla="*/ 7576295 w 11989919"/>
              <a:gd name="connsiteY6966" fmla="*/ 1306702 h 6634795"/>
              <a:gd name="connsiteX6967" fmla="*/ 7539719 w 11989919"/>
              <a:gd name="connsiteY6967" fmla="*/ 1343282 h 6634795"/>
              <a:gd name="connsiteX6968" fmla="*/ 7503143 w 11989919"/>
              <a:gd name="connsiteY6968" fmla="*/ 1306702 h 6634795"/>
              <a:gd name="connsiteX6969" fmla="*/ 7539719 w 11989919"/>
              <a:gd name="connsiteY6969" fmla="*/ 1270120 h 6634795"/>
              <a:gd name="connsiteX6970" fmla="*/ 7319038 w 11989919"/>
              <a:gd name="connsiteY6970" fmla="*/ 1270117 h 6634795"/>
              <a:gd name="connsiteX6971" fmla="*/ 7355614 w 11989919"/>
              <a:gd name="connsiteY6971" fmla="*/ 1306698 h 6634795"/>
              <a:gd name="connsiteX6972" fmla="*/ 7319038 w 11989919"/>
              <a:gd name="connsiteY6972" fmla="*/ 1343278 h 6634795"/>
              <a:gd name="connsiteX6973" fmla="*/ 7282462 w 11989919"/>
              <a:gd name="connsiteY6973" fmla="*/ 1306698 h 6634795"/>
              <a:gd name="connsiteX6974" fmla="*/ 7319038 w 11989919"/>
              <a:gd name="connsiteY6974" fmla="*/ 1270117 h 6634795"/>
              <a:gd name="connsiteX6975" fmla="*/ 7098357 w 11989919"/>
              <a:gd name="connsiteY6975" fmla="*/ 1270113 h 6634795"/>
              <a:gd name="connsiteX6976" fmla="*/ 7134933 w 11989919"/>
              <a:gd name="connsiteY6976" fmla="*/ 1306695 h 6634795"/>
              <a:gd name="connsiteX6977" fmla="*/ 7098357 w 11989919"/>
              <a:gd name="connsiteY6977" fmla="*/ 1343274 h 6634795"/>
              <a:gd name="connsiteX6978" fmla="*/ 7061781 w 11989919"/>
              <a:gd name="connsiteY6978" fmla="*/ 1306695 h 6634795"/>
              <a:gd name="connsiteX6979" fmla="*/ 7098357 w 11989919"/>
              <a:gd name="connsiteY6979" fmla="*/ 1270113 h 6634795"/>
              <a:gd name="connsiteX6980" fmla="*/ 6877676 w 11989919"/>
              <a:gd name="connsiteY6980" fmla="*/ 1270110 h 6634795"/>
              <a:gd name="connsiteX6981" fmla="*/ 6914252 w 11989919"/>
              <a:gd name="connsiteY6981" fmla="*/ 1306691 h 6634795"/>
              <a:gd name="connsiteX6982" fmla="*/ 6877676 w 11989919"/>
              <a:gd name="connsiteY6982" fmla="*/ 1343270 h 6634795"/>
              <a:gd name="connsiteX6983" fmla="*/ 6841100 w 11989919"/>
              <a:gd name="connsiteY6983" fmla="*/ 1306691 h 6634795"/>
              <a:gd name="connsiteX6984" fmla="*/ 6877676 w 11989919"/>
              <a:gd name="connsiteY6984" fmla="*/ 1270110 h 6634795"/>
              <a:gd name="connsiteX6985" fmla="*/ 6656995 w 11989919"/>
              <a:gd name="connsiteY6985" fmla="*/ 1270106 h 6634795"/>
              <a:gd name="connsiteX6986" fmla="*/ 6693571 w 11989919"/>
              <a:gd name="connsiteY6986" fmla="*/ 1306687 h 6634795"/>
              <a:gd name="connsiteX6987" fmla="*/ 6656995 w 11989919"/>
              <a:gd name="connsiteY6987" fmla="*/ 1343267 h 6634795"/>
              <a:gd name="connsiteX6988" fmla="*/ 6620419 w 11989919"/>
              <a:gd name="connsiteY6988" fmla="*/ 1306687 h 6634795"/>
              <a:gd name="connsiteX6989" fmla="*/ 6656995 w 11989919"/>
              <a:gd name="connsiteY6989" fmla="*/ 1270106 h 6634795"/>
              <a:gd name="connsiteX6990" fmla="*/ 6436314 w 11989919"/>
              <a:gd name="connsiteY6990" fmla="*/ 1270103 h 6634795"/>
              <a:gd name="connsiteX6991" fmla="*/ 6472890 w 11989919"/>
              <a:gd name="connsiteY6991" fmla="*/ 1306684 h 6634795"/>
              <a:gd name="connsiteX6992" fmla="*/ 6436314 w 11989919"/>
              <a:gd name="connsiteY6992" fmla="*/ 1343263 h 6634795"/>
              <a:gd name="connsiteX6993" fmla="*/ 6399738 w 11989919"/>
              <a:gd name="connsiteY6993" fmla="*/ 1306684 h 6634795"/>
              <a:gd name="connsiteX6994" fmla="*/ 6436314 w 11989919"/>
              <a:gd name="connsiteY6994" fmla="*/ 1270103 h 6634795"/>
              <a:gd name="connsiteX6995" fmla="*/ 6215633 w 11989919"/>
              <a:gd name="connsiteY6995" fmla="*/ 1270099 h 6634795"/>
              <a:gd name="connsiteX6996" fmla="*/ 6252209 w 11989919"/>
              <a:gd name="connsiteY6996" fmla="*/ 1306680 h 6634795"/>
              <a:gd name="connsiteX6997" fmla="*/ 6215633 w 11989919"/>
              <a:gd name="connsiteY6997" fmla="*/ 1343259 h 6634795"/>
              <a:gd name="connsiteX6998" fmla="*/ 6179057 w 11989919"/>
              <a:gd name="connsiteY6998" fmla="*/ 1306680 h 6634795"/>
              <a:gd name="connsiteX6999" fmla="*/ 6215633 w 11989919"/>
              <a:gd name="connsiteY6999" fmla="*/ 1270099 h 6634795"/>
              <a:gd name="connsiteX7000" fmla="*/ 5994952 w 11989919"/>
              <a:gd name="connsiteY7000" fmla="*/ 1270096 h 6634795"/>
              <a:gd name="connsiteX7001" fmla="*/ 6031528 w 11989919"/>
              <a:gd name="connsiteY7001" fmla="*/ 1306677 h 6634795"/>
              <a:gd name="connsiteX7002" fmla="*/ 5994952 w 11989919"/>
              <a:gd name="connsiteY7002" fmla="*/ 1343256 h 6634795"/>
              <a:gd name="connsiteX7003" fmla="*/ 5958376 w 11989919"/>
              <a:gd name="connsiteY7003" fmla="*/ 1306677 h 6634795"/>
              <a:gd name="connsiteX7004" fmla="*/ 5994952 w 11989919"/>
              <a:gd name="connsiteY7004" fmla="*/ 1270096 h 6634795"/>
              <a:gd name="connsiteX7005" fmla="*/ 5774272 w 11989919"/>
              <a:gd name="connsiteY7005" fmla="*/ 1270092 h 6634795"/>
              <a:gd name="connsiteX7006" fmla="*/ 5810848 w 11989919"/>
              <a:gd name="connsiteY7006" fmla="*/ 1306673 h 6634795"/>
              <a:gd name="connsiteX7007" fmla="*/ 5774272 w 11989919"/>
              <a:gd name="connsiteY7007" fmla="*/ 1343252 h 6634795"/>
              <a:gd name="connsiteX7008" fmla="*/ 5737697 w 11989919"/>
              <a:gd name="connsiteY7008" fmla="*/ 1306673 h 6634795"/>
              <a:gd name="connsiteX7009" fmla="*/ 5774272 w 11989919"/>
              <a:gd name="connsiteY7009" fmla="*/ 1270092 h 6634795"/>
              <a:gd name="connsiteX7010" fmla="*/ 5553593 w 11989919"/>
              <a:gd name="connsiteY7010" fmla="*/ 1270089 h 6634795"/>
              <a:gd name="connsiteX7011" fmla="*/ 5590169 w 11989919"/>
              <a:gd name="connsiteY7011" fmla="*/ 1306669 h 6634795"/>
              <a:gd name="connsiteX7012" fmla="*/ 5553593 w 11989919"/>
              <a:gd name="connsiteY7012" fmla="*/ 1343248 h 6634795"/>
              <a:gd name="connsiteX7013" fmla="*/ 5517018 w 11989919"/>
              <a:gd name="connsiteY7013" fmla="*/ 1306669 h 6634795"/>
              <a:gd name="connsiteX7014" fmla="*/ 5553593 w 11989919"/>
              <a:gd name="connsiteY7014" fmla="*/ 1270089 h 6634795"/>
              <a:gd name="connsiteX7015" fmla="*/ 5332913 w 11989919"/>
              <a:gd name="connsiteY7015" fmla="*/ 1270086 h 6634795"/>
              <a:gd name="connsiteX7016" fmla="*/ 5369490 w 11989919"/>
              <a:gd name="connsiteY7016" fmla="*/ 1306666 h 6634795"/>
              <a:gd name="connsiteX7017" fmla="*/ 5332913 w 11989919"/>
              <a:gd name="connsiteY7017" fmla="*/ 1343244 h 6634795"/>
              <a:gd name="connsiteX7018" fmla="*/ 5296337 w 11989919"/>
              <a:gd name="connsiteY7018" fmla="*/ 1306666 h 6634795"/>
              <a:gd name="connsiteX7019" fmla="*/ 5332913 w 11989919"/>
              <a:gd name="connsiteY7019" fmla="*/ 1270086 h 6634795"/>
              <a:gd name="connsiteX7020" fmla="*/ 5112230 w 11989919"/>
              <a:gd name="connsiteY7020" fmla="*/ 1270082 h 6634795"/>
              <a:gd name="connsiteX7021" fmla="*/ 5148807 w 11989919"/>
              <a:gd name="connsiteY7021" fmla="*/ 1306662 h 6634795"/>
              <a:gd name="connsiteX7022" fmla="*/ 5112230 w 11989919"/>
              <a:gd name="connsiteY7022" fmla="*/ 1343241 h 6634795"/>
              <a:gd name="connsiteX7023" fmla="*/ 5075655 w 11989919"/>
              <a:gd name="connsiteY7023" fmla="*/ 1306662 h 6634795"/>
              <a:gd name="connsiteX7024" fmla="*/ 5112230 w 11989919"/>
              <a:gd name="connsiteY7024" fmla="*/ 1270082 h 6634795"/>
              <a:gd name="connsiteX7025" fmla="*/ 4891552 w 11989919"/>
              <a:gd name="connsiteY7025" fmla="*/ 1270079 h 6634795"/>
              <a:gd name="connsiteX7026" fmla="*/ 4928127 w 11989919"/>
              <a:gd name="connsiteY7026" fmla="*/ 1306659 h 6634795"/>
              <a:gd name="connsiteX7027" fmla="*/ 4891552 w 11989919"/>
              <a:gd name="connsiteY7027" fmla="*/ 1343237 h 6634795"/>
              <a:gd name="connsiteX7028" fmla="*/ 4854975 w 11989919"/>
              <a:gd name="connsiteY7028" fmla="*/ 1306659 h 6634795"/>
              <a:gd name="connsiteX7029" fmla="*/ 4891552 w 11989919"/>
              <a:gd name="connsiteY7029" fmla="*/ 1270079 h 6634795"/>
              <a:gd name="connsiteX7030" fmla="*/ 4670871 w 11989919"/>
              <a:gd name="connsiteY7030" fmla="*/ 1270075 h 6634795"/>
              <a:gd name="connsiteX7031" fmla="*/ 4707447 w 11989919"/>
              <a:gd name="connsiteY7031" fmla="*/ 1306655 h 6634795"/>
              <a:gd name="connsiteX7032" fmla="*/ 4670871 w 11989919"/>
              <a:gd name="connsiteY7032" fmla="*/ 1343233 h 6634795"/>
              <a:gd name="connsiteX7033" fmla="*/ 4634295 w 11989919"/>
              <a:gd name="connsiteY7033" fmla="*/ 1306655 h 6634795"/>
              <a:gd name="connsiteX7034" fmla="*/ 4670871 w 11989919"/>
              <a:gd name="connsiteY7034" fmla="*/ 1270075 h 6634795"/>
              <a:gd name="connsiteX7035" fmla="*/ 4450188 w 11989919"/>
              <a:gd name="connsiteY7035" fmla="*/ 1270072 h 6634795"/>
              <a:gd name="connsiteX7036" fmla="*/ 4486764 w 11989919"/>
              <a:gd name="connsiteY7036" fmla="*/ 1306651 h 6634795"/>
              <a:gd name="connsiteX7037" fmla="*/ 4450188 w 11989919"/>
              <a:gd name="connsiteY7037" fmla="*/ 1343230 h 6634795"/>
              <a:gd name="connsiteX7038" fmla="*/ 4413613 w 11989919"/>
              <a:gd name="connsiteY7038" fmla="*/ 1306651 h 6634795"/>
              <a:gd name="connsiteX7039" fmla="*/ 4450188 w 11989919"/>
              <a:gd name="connsiteY7039" fmla="*/ 1270072 h 6634795"/>
              <a:gd name="connsiteX7040" fmla="*/ 4229507 w 11989919"/>
              <a:gd name="connsiteY7040" fmla="*/ 1270068 h 6634795"/>
              <a:gd name="connsiteX7041" fmla="*/ 4266084 w 11989919"/>
              <a:gd name="connsiteY7041" fmla="*/ 1306648 h 6634795"/>
              <a:gd name="connsiteX7042" fmla="*/ 4229507 w 11989919"/>
              <a:gd name="connsiteY7042" fmla="*/ 1343226 h 6634795"/>
              <a:gd name="connsiteX7043" fmla="*/ 4192931 w 11989919"/>
              <a:gd name="connsiteY7043" fmla="*/ 1306648 h 6634795"/>
              <a:gd name="connsiteX7044" fmla="*/ 4229507 w 11989919"/>
              <a:gd name="connsiteY7044" fmla="*/ 1270068 h 6634795"/>
              <a:gd name="connsiteX7045" fmla="*/ 4008847 w 11989919"/>
              <a:gd name="connsiteY7045" fmla="*/ 1270065 h 6634795"/>
              <a:gd name="connsiteX7046" fmla="*/ 4045426 w 11989919"/>
              <a:gd name="connsiteY7046" fmla="*/ 1306644 h 6634795"/>
              <a:gd name="connsiteX7047" fmla="*/ 4008847 w 11989919"/>
              <a:gd name="connsiteY7047" fmla="*/ 1343222 h 6634795"/>
              <a:gd name="connsiteX7048" fmla="*/ 3972267 w 11989919"/>
              <a:gd name="connsiteY7048" fmla="*/ 1306644 h 6634795"/>
              <a:gd name="connsiteX7049" fmla="*/ 4008847 w 11989919"/>
              <a:gd name="connsiteY7049" fmla="*/ 1270065 h 6634795"/>
              <a:gd name="connsiteX7050" fmla="*/ 3788165 w 11989919"/>
              <a:gd name="connsiteY7050" fmla="*/ 1270061 h 6634795"/>
              <a:gd name="connsiteX7051" fmla="*/ 3824738 w 11989919"/>
              <a:gd name="connsiteY7051" fmla="*/ 1306640 h 6634795"/>
              <a:gd name="connsiteX7052" fmla="*/ 3788165 w 11989919"/>
              <a:gd name="connsiteY7052" fmla="*/ 1343218 h 6634795"/>
              <a:gd name="connsiteX7053" fmla="*/ 3751588 w 11989919"/>
              <a:gd name="connsiteY7053" fmla="*/ 1306640 h 6634795"/>
              <a:gd name="connsiteX7054" fmla="*/ 3788165 w 11989919"/>
              <a:gd name="connsiteY7054" fmla="*/ 1270061 h 6634795"/>
              <a:gd name="connsiteX7055" fmla="*/ 3567479 w 11989919"/>
              <a:gd name="connsiteY7055" fmla="*/ 1270058 h 6634795"/>
              <a:gd name="connsiteX7056" fmla="*/ 3604051 w 11989919"/>
              <a:gd name="connsiteY7056" fmla="*/ 1306637 h 6634795"/>
              <a:gd name="connsiteX7057" fmla="*/ 3567479 w 11989919"/>
              <a:gd name="connsiteY7057" fmla="*/ 1343215 h 6634795"/>
              <a:gd name="connsiteX7058" fmla="*/ 3530908 w 11989919"/>
              <a:gd name="connsiteY7058" fmla="*/ 1306637 h 6634795"/>
              <a:gd name="connsiteX7059" fmla="*/ 3567479 w 11989919"/>
              <a:gd name="connsiteY7059" fmla="*/ 1270058 h 6634795"/>
              <a:gd name="connsiteX7060" fmla="*/ 3346801 w 11989919"/>
              <a:gd name="connsiteY7060" fmla="*/ 1270055 h 6634795"/>
              <a:gd name="connsiteX7061" fmla="*/ 3383375 w 11989919"/>
              <a:gd name="connsiteY7061" fmla="*/ 1306633 h 6634795"/>
              <a:gd name="connsiteX7062" fmla="*/ 3346801 w 11989919"/>
              <a:gd name="connsiteY7062" fmla="*/ 1343211 h 6634795"/>
              <a:gd name="connsiteX7063" fmla="*/ 3310228 w 11989919"/>
              <a:gd name="connsiteY7063" fmla="*/ 1306633 h 6634795"/>
              <a:gd name="connsiteX7064" fmla="*/ 3346801 w 11989919"/>
              <a:gd name="connsiteY7064" fmla="*/ 1270055 h 6634795"/>
              <a:gd name="connsiteX7065" fmla="*/ 3126126 w 11989919"/>
              <a:gd name="connsiteY7065" fmla="*/ 1270051 h 6634795"/>
              <a:gd name="connsiteX7066" fmla="*/ 3162696 w 11989919"/>
              <a:gd name="connsiteY7066" fmla="*/ 1306630 h 6634795"/>
              <a:gd name="connsiteX7067" fmla="*/ 3126126 w 11989919"/>
              <a:gd name="connsiteY7067" fmla="*/ 1343207 h 6634795"/>
              <a:gd name="connsiteX7068" fmla="*/ 3089541 w 11989919"/>
              <a:gd name="connsiteY7068" fmla="*/ 1306630 h 6634795"/>
              <a:gd name="connsiteX7069" fmla="*/ 3126126 w 11989919"/>
              <a:gd name="connsiteY7069" fmla="*/ 1270051 h 6634795"/>
              <a:gd name="connsiteX7070" fmla="*/ 2905436 w 11989919"/>
              <a:gd name="connsiteY7070" fmla="*/ 1270047 h 6634795"/>
              <a:gd name="connsiteX7071" fmla="*/ 2942013 w 11989919"/>
              <a:gd name="connsiteY7071" fmla="*/ 1306626 h 6634795"/>
              <a:gd name="connsiteX7072" fmla="*/ 2905436 w 11989919"/>
              <a:gd name="connsiteY7072" fmla="*/ 1343204 h 6634795"/>
              <a:gd name="connsiteX7073" fmla="*/ 2868866 w 11989919"/>
              <a:gd name="connsiteY7073" fmla="*/ 1306626 h 6634795"/>
              <a:gd name="connsiteX7074" fmla="*/ 2905436 w 11989919"/>
              <a:gd name="connsiteY7074" fmla="*/ 1270047 h 6634795"/>
              <a:gd name="connsiteX7075" fmla="*/ 2684758 w 11989919"/>
              <a:gd name="connsiteY7075" fmla="*/ 1270044 h 6634795"/>
              <a:gd name="connsiteX7076" fmla="*/ 2721329 w 11989919"/>
              <a:gd name="connsiteY7076" fmla="*/ 1306622 h 6634795"/>
              <a:gd name="connsiteX7077" fmla="*/ 2684758 w 11989919"/>
              <a:gd name="connsiteY7077" fmla="*/ 1343200 h 6634795"/>
              <a:gd name="connsiteX7078" fmla="*/ 2648177 w 11989919"/>
              <a:gd name="connsiteY7078" fmla="*/ 1306622 h 6634795"/>
              <a:gd name="connsiteX7079" fmla="*/ 2684758 w 11989919"/>
              <a:gd name="connsiteY7079" fmla="*/ 1270044 h 6634795"/>
              <a:gd name="connsiteX7080" fmla="*/ 2464071 w 11989919"/>
              <a:gd name="connsiteY7080" fmla="*/ 1270041 h 6634795"/>
              <a:gd name="connsiteX7081" fmla="*/ 2500650 w 11989919"/>
              <a:gd name="connsiteY7081" fmla="*/ 1306619 h 6634795"/>
              <a:gd name="connsiteX7082" fmla="*/ 2464071 w 11989919"/>
              <a:gd name="connsiteY7082" fmla="*/ 1343196 h 6634795"/>
              <a:gd name="connsiteX7083" fmla="*/ 2427500 w 11989919"/>
              <a:gd name="connsiteY7083" fmla="*/ 1306619 h 6634795"/>
              <a:gd name="connsiteX7084" fmla="*/ 2464071 w 11989919"/>
              <a:gd name="connsiteY7084" fmla="*/ 1270041 h 6634795"/>
              <a:gd name="connsiteX7085" fmla="*/ 2243393 w 11989919"/>
              <a:gd name="connsiteY7085" fmla="*/ 1270037 h 6634795"/>
              <a:gd name="connsiteX7086" fmla="*/ 2279972 w 11989919"/>
              <a:gd name="connsiteY7086" fmla="*/ 1306615 h 6634795"/>
              <a:gd name="connsiteX7087" fmla="*/ 2243393 w 11989919"/>
              <a:gd name="connsiteY7087" fmla="*/ 1343192 h 6634795"/>
              <a:gd name="connsiteX7088" fmla="*/ 2206817 w 11989919"/>
              <a:gd name="connsiteY7088" fmla="*/ 1306615 h 6634795"/>
              <a:gd name="connsiteX7089" fmla="*/ 2243393 w 11989919"/>
              <a:gd name="connsiteY7089" fmla="*/ 1270037 h 6634795"/>
              <a:gd name="connsiteX7090" fmla="*/ 2022713 w 11989919"/>
              <a:gd name="connsiteY7090" fmla="*/ 1270034 h 6634795"/>
              <a:gd name="connsiteX7091" fmla="*/ 2059288 w 11989919"/>
              <a:gd name="connsiteY7091" fmla="*/ 1306611 h 6634795"/>
              <a:gd name="connsiteX7092" fmla="*/ 2022713 w 11989919"/>
              <a:gd name="connsiteY7092" fmla="*/ 1343189 h 6634795"/>
              <a:gd name="connsiteX7093" fmla="*/ 1986179 w 11989919"/>
              <a:gd name="connsiteY7093" fmla="*/ 1306611 h 6634795"/>
              <a:gd name="connsiteX7094" fmla="*/ 2022713 w 11989919"/>
              <a:gd name="connsiteY7094" fmla="*/ 1270034 h 6634795"/>
              <a:gd name="connsiteX7095" fmla="*/ 1802069 w 11989919"/>
              <a:gd name="connsiteY7095" fmla="*/ 1270030 h 6634795"/>
              <a:gd name="connsiteX7096" fmla="*/ 1838645 w 11989919"/>
              <a:gd name="connsiteY7096" fmla="*/ 1306608 h 6634795"/>
              <a:gd name="connsiteX7097" fmla="*/ 1802069 w 11989919"/>
              <a:gd name="connsiteY7097" fmla="*/ 1343185 h 6634795"/>
              <a:gd name="connsiteX7098" fmla="*/ 1765494 w 11989919"/>
              <a:gd name="connsiteY7098" fmla="*/ 1306608 h 6634795"/>
              <a:gd name="connsiteX7099" fmla="*/ 1802069 w 11989919"/>
              <a:gd name="connsiteY7099" fmla="*/ 1270030 h 6634795"/>
              <a:gd name="connsiteX7100" fmla="*/ 1581383 w 11989919"/>
              <a:gd name="connsiteY7100" fmla="*/ 1270027 h 6634795"/>
              <a:gd name="connsiteX7101" fmla="*/ 1617959 w 11989919"/>
              <a:gd name="connsiteY7101" fmla="*/ 1306604 h 6634795"/>
              <a:gd name="connsiteX7102" fmla="*/ 1581383 w 11989919"/>
              <a:gd name="connsiteY7102" fmla="*/ 1343181 h 6634795"/>
              <a:gd name="connsiteX7103" fmla="*/ 1544807 w 11989919"/>
              <a:gd name="connsiteY7103" fmla="*/ 1306604 h 6634795"/>
              <a:gd name="connsiteX7104" fmla="*/ 1581383 w 11989919"/>
              <a:gd name="connsiteY7104" fmla="*/ 1270027 h 6634795"/>
              <a:gd name="connsiteX7105" fmla="*/ 1360698 w 11989919"/>
              <a:gd name="connsiteY7105" fmla="*/ 1270023 h 6634795"/>
              <a:gd name="connsiteX7106" fmla="*/ 1397274 w 11989919"/>
              <a:gd name="connsiteY7106" fmla="*/ 1306600 h 6634795"/>
              <a:gd name="connsiteX7107" fmla="*/ 1360698 w 11989919"/>
              <a:gd name="connsiteY7107" fmla="*/ 1343178 h 6634795"/>
              <a:gd name="connsiteX7108" fmla="*/ 1324122 w 11989919"/>
              <a:gd name="connsiteY7108" fmla="*/ 1306600 h 6634795"/>
              <a:gd name="connsiteX7109" fmla="*/ 1360698 w 11989919"/>
              <a:gd name="connsiteY7109" fmla="*/ 1270023 h 6634795"/>
              <a:gd name="connsiteX7110" fmla="*/ 1140012 w 11989919"/>
              <a:gd name="connsiteY7110" fmla="*/ 1270020 h 6634795"/>
              <a:gd name="connsiteX7111" fmla="*/ 1176588 w 11989919"/>
              <a:gd name="connsiteY7111" fmla="*/ 1306597 h 6634795"/>
              <a:gd name="connsiteX7112" fmla="*/ 1140012 w 11989919"/>
              <a:gd name="connsiteY7112" fmla="*/ 1343174 h 6634795"/>
              <a:gd name="connsiteX7113" fmla="*/ 1103436 w 11989919"/>
              <a:gd name="connsiteY7113" fmla="*/ 1306597 h 6634795"/>
              <a:gd name="connsiteX7114" fmla="*/ 1140012 w 11989919"/>
              <a:gd name="connsiteY7114" fmla="*/ 1270020 h 6634795"/>
              <a:gd name="connsiteX7115" fmla="*/ 919326 w 11989919"/>
              <a:gd name="connsiteY7115" fmla="*/ 1270016 h 6634795"/>
              <a:gd name="connsiteX7116" fmla="*/ 955902 w 11989919"/>
              <a:gd name="connsiteY7116" fmla="*/ 1306593 h 6634795"/>
              <a:gd name="connsiteX7117" fmla="*/ 919326 w 11989919"/>
              <a:gd name="connsiteY7117" fmla="*/ 1343170 h 6634795"/>
              <a:gd name="connsiteX7118" fmla="*/ 882750 w 11989919"/>
              <a:gd name="connsiteY7118" fmla="*/ 1306593 h 6634795"/>
              <a:gd name="connsiteX7119" fmla="*/ 919326 w 11989919"/>
              <a:gd name="connsiteY7119" fmla="*/ 1270016 h 6634795"/>
              <a:gd name="connsiteX7120" fmla="*/ 698640 w 11989919"/>
              <a:gd name="connsiteY7120" fmla="*/ 1270013 h 6634795"/>
              <a:gd name="connsiteX7121" fmla="*/ 735216 w 11989919"/>
              <a:gd name="connsiteY7121" fmla="*/ 1306590 h 6634795"/>
              <a:gd name="connsiteX7122" fmla="*/ 698640 w 11989919"/>
              <a:gd name="connsiteY7122" fmla="*/ 1343166 h 6634795"/>
              <a:gd name="connsiteX7123" fmla="*/ 662064 w 11989919"/>
              <a:gd name="connsiteY7123" fmla="*/ 1306590 h 6634795"/>
              <a:gd name="connsiteX7124" fmla="*/ 698640 w 11989919"/>
              <a:gd name="connsiteY7124" fmla="*/ 1270013 h 6634795"/>
              <a:gd name="connsiteX7125" fmla="*/ 477954 w 11989919"/>
              <a:gd name="connsiteY7125" fmla="*/ 1270009 h 6634795"/>
              <a:gd name="connsiteX7126" fmla="*/ 514529 w 11989919"/>
              <a:gd name="connsiteY7126" fmla="*/ 1306586 h 6634795"/>
              <a:gd name="connsiteX7127" fmla="*/ 477954 w 11989919"/>
              <a:gd name="connsiteY7127" fmla="*/ 1343163 h 6634795"/>
              <a:gd name="connsiteX7128" fmla="*/ 441378 w 11989919"/>
              <a:gd name="connsiteY7128" fmla="*/ 1306586 h 6634795"/>
              <a:gd name="connsiteX7129" fmla="*/ 477954 w 11989919"/>
              <a:gd name="connsiteY7129" fmla="*/ 1270009 h 6634795"/>
              <a:gd name="connsiteX7130" fmla="*/ 257267 w 11989919"/>
              <a:gd name="connsiteY7130" fmla="*/ 1270006 h 6634795"/>
              <a:gd name="connsiteX7131" fmla="*/ 293843 w 11989919"/>
              <a:gd name="connsiteY7131" fmla="*/ 1306582 h 6634795"/>
              <a:gd name="connsiteX7132" fmla="*/ 257267 w 11989919"/>
              <a:gd name="connsiteY7132" fmla="*/ 1343159 h 6634795"/>
              <a:gd name="connsiteX7133" fmla="*/ 220691 w 11989919"/>
              <a:gd name="connsiteY7133" fmla="*/ 1306582 h 6634795"/>
              <a:gd name="connsiteX7134" fmla="*/ 257267 w 11989919"/>
              <a:gd name="connsiteY7134" fmla="*/ 1270006 h 6634795"/>
              <a:gd name="connsiteX7135" fmla="*/ 36581 w 11989919"/>
              <a:gd name="connsiteY7135" fmla="*/ 1270003 h 6634795"/>
              <a:gd name="connsiteX7136" fmla="*/ 73157 w 11989919"/>
              <a:gd name="connsiteY7136" fmla="*/ 1306579 h 6634795"/>
              <a:gd name="connsiteX7137" fmla="*/ 36581 w 11989919"/>
              <a:gd name="connsiteY7137" fmla="*/ 1343155 h 6634795"/>
              <a:gd name="connsiteX7138" fmla="*/ 5 w 11989919"/>
              <a:gd name="connsiteY7138" fmla="*/ 1306579 h 6634795"/>
              <a:gd name="connsiteX7139" fmla="*/ 36581 w 11989919"/>
              <a:gd name="connsiteY7139" fmla="*/ 1270003 h 6634795"/>
              <a:gd name="connsiteX7140" fmla="*/ 11732658 w 11989919"/>
              <a:gd name="connsiteY7140" fmla="*/ 1269999 h 6634795"/>
              <a:gd name="connsiteX7141" fmla="*/ 11769234 w 11989919"/>
              <a:gd name="connsiteY7141" fmla="*/ 1306576 h 6634795"/>
              <a:gd name="connsiteX7142" fmla="*/ 11732658 w 11989919"/>
              <a:gd name="connsiteY7142" fmla="*/ 1343152 h 6634795"/>
              <a:gd name="connsiteX7143" fmla="*/ 11696082 w 11989919"/>
              <a:gd name="connsiteY7143" fmla="*/ 1306576 h 6634795"/>
              <a:gd name="connsiteX7144" fmla="*/ 11732658 w 11989919"/>
              <a:gd name="connsiteY7144" fmla="*/ 1269999 h 6634795"/>
              <a:gd name="connsiteX7145" fmla="*/ 11953343 w 11989919"/>
              <a:gd name="connsiteY7145" fmla="*/ 1269996 h 6634795"/>
              <a:gd name="connsiteX7146" fmla="*/ 11989919 w 11989919"/>
              <a:gd name="connsiteY7146" fmla="*/ 1306572 h 6634795"/>
              <a:gd name="connsiteX7147" fmla="*/ 11953343 w 11989919"/>
              <a:gd name="connsiteY7147" fmla="*/ 1343148 h 6634795"/>
              <a:gd name="connsiteX7148" fmla="*/ 11916767 w 11989919"/>
              <a:gd name="connsiteY7148" fmla="*/ 1306572 h 6634795"/>
              <a:gd name="connsiteX7149" fmla="*/ 11953343 w 11989919"/>
              <a:gd name="connsiteY7149" fmla="*/ 1269996 h 6634795"/>
              <a:gd name="connsiteX7150" fmla="*/ 11511977 w 11989919"/>
              <a:gd name="connsiteY7150" fmla="*/ 1058493 h 6634795"/>
              <a:gd name="connsiteX7151" fmla="*/ 11548553 w 11989919"/>
              <a:gd name="connsiteY7151" fmla="*/ 1095074 h 6634795"/>
              <a:gd name="connsiteX7152" fmla="*/ 11511977 w 11989919"/>
              <a:gd name="connsiteY7152" fmla="*/ 1131653 h 6634795"/>
              <a:gd name="connsiteX7153" fmla="*/ 11475401 w 11989919"/>
              <a:gd name="connsiteY7153" fmla="*/ 1095074 h 6634795"/>
              <a:gd name="connsiteX7154" fmla="*/ 11511977 w 11989919"/>
              <a:gd name="connsiteY7154" fmla="*/ 1058493 h 6634795"/>
              <a:gd name="connsiteX7155" fmla="*/ 11291296 w 11989919"/>
              <a:gd name="connsiteY7155" fmla="*/ 1058490 h 6634795"/>
              <a:gd name="connsiteX7156" fmla="*/ 11327872 w 11989919"/>
              <a:gd name="connsiteY7156" fmla="*/ 1095071 h 6634795"/>
              <a:gd name="connsiteX7157" fmla="*/ 11291296 w 11989919"/>
              <a:gd name="connsiteY7157" fmla="*/ 1131650 h 6634795"/>
              <a:gd name="connsiteX7158" fmla="*/ 11254720 w 11989919"/>
              <a:gd name="connsiteY7158" fmla="*/ 1095071 h 6634795"/>
              <a:gd name="connsiteX7159" fmla="*/ 11291296 w 11989919"/>
              <a:gd name="connsiteY7159" fmla="*/ 1058490 h 6634795"/>
              <a:gd name="connsiteX7160" fmla="*/ 11070615 w 11989919"/>
              <a:gd name="connsiteY7160" fmla="*/ 1058487 h 6634795"/>
              <a:gd name="connsiteX7161" fmla="*/ 11107191 w 11989919"/>
              <a:gd name="connsiteY7161" fmla="*/ 1095068 h 6634795"/>
              <a:gd name="connsiteX7162" fmla="*/ 11070615 w 11989919"/>
              <a:gd name="connsiteY7162" fmla="*/ 1131647 h 6634795"/>
              <a:gd name="connsiteX7163" fmla="*/ 11034039 w 11989919"/>
              <a:gd name="connsiteY7163" fmla="*/ 1095068 h 6634795"/>
              <a:gd name="connsiteX7164" fmla="*/ 11070615 w 11989919"/>
              <a:gd name="connsiteY7164" fmla="*/ 1058487 h 6634795"/>
              <a:gd name="connsiteX7165" fmla="*/ 10849934 w 11989919"/>
              <a:gd name="connsiteY7165" fmla="*/ 1058484 h 6634795"/>
              <a:gd name="connsiteX7166" fmla="*/ 10886510 w 11989919"/>
              <a:gd name="connsiteY7166" fmla="*/ 1095064 h 6634795"/>
              <a:gd name="connsiteX7167" fmla="*/ 10849934 w 11989919"/>
              <a:gd name="connsiteY7167" fmla="*/ 1131644 h 6634795"/>
              <a:gd name="connsiteX7168" fmla="*/ 10813358 w 11989919"/>
              <a:gd name="connsiteY7168" fmla="*/ 1095064 h 6634795"/>
              <a:gd name="connsiteX7169" fmla="*/ 10849934 w 11989919"/>
              <a:gd name="connsiteY7169" fmla="*/ 1058484 h 6634795"/>
              <a:gd name="connsiteX7170" fmla="*/ 10629253 w 11989919"/>
              <a:gd name="connsiteY7170" fmla="*/ 1058481 h 6634795"/>
              <a:gd name="connsiteX7171" fmla="*/ 10665829 w 11989919"/>
              <a:gd name="connsiteY7171" fmla="*/ 1095061 h 6634795"/>
              <a:gd name="connsiteX7172" fmla="*/ 10629253 w 11989919"/>
              <a:gd name="connsiteY7172" fmla="*/ 1131641 h 6634795"/>
              <a:gd name="connsiteX7173" fmla="*/ 10592677 w 11989919"/>
              <a:gd name="connsiteY7173" fmla="*/ 1095061 h 6634795"/>
              <a:gd name="connsiteX7174" fmla="*/ 10629253 w 11989919"/>
              <a:gd name="connsiteY7174" fmla="*/ 1058481 h 6634795"/>
              <a:gd name="connsiteX7175" fmla="*/ 10408572 w 11989919"/>
              <a:gd name="connsiteY7175" fmla="*/ 1058478 h 6634795"/>
              <a:gd name="connsiteX7176" fmla="*/ 10445148 w 11989919"/>
              <a:gd name="connsiteY7176" fmla="*/ 1095058 h 6634795"/>
              <a:gd name="connsiteX7177" fmla="*/ 10408572 w 11989919"/>
              <a:gd name="connsiteY7177" fmla="*/ 1131637 h 6634795"/>
              <a:gd name="connsiteX7178" fmla="*/ 10371996 w 11989919"/>
              <a:gd name="connsiteY7178" fmla="*/ 1095058 h 6634795"/>
              <a:gd name="connsiteX7179" fmla="*/ 10408572 w 11989919"/>
              <a:gd name="connsiteY7179" fmla="*/ 1058478 h 6634795"/>
              <a:gd name="connsiteX7180" fmla="*/ 10187891 w 11989919"/>
              <a:gd name="connsiteY7180" fmla="*/ 1058475 h 6634795"/>
              <a:gd name="connsiteX7181" fmla="*/ 10224467 w 11989919"/>
              <a:gd name="connsiteY7181" fmla="*/ 1095055 h 6634795"/>
              <a:gd name="connsiteX7182" fmla="*/ 10187891 w 11989919"/>
              <a:gd name="connsiteY7182" fmla="*/ 1131634 h 6634795"/>
              <a:gd name="connsiteX7183" fmla="*/ 10151315 w 11989919"/>
              <a:gd name="connsiteY7183" fmla="*/ 1095055 h 6634795"/>
              <a:gd name="connsiteX7184" fmla="*/ 10187891 w 11989919"/>
              <a:gd name="connsiteY7184" fmla="*/ 1058475 h 6634795"/>
              <a:gd name="connsiteX7185" fmla="*/ 9967210 w 11989919"/>
              <a:gd name="connsiteY7185" fmla="*/ 1058472 h 6634795"/>
              <a:gd name="connsiteX7186" fmla="*/ 10003786 w 11989919"/>
              <a:gd name="connsiteY7186" fmla="*/ 1095052 h 6634795"/>
              <a:gd name="connsiteX7187" fmla="*/ 9967210 w 11989919"/>
              <a:gd name="connsiteY7187" fmla="*/ 1131631 h 6634795"/>
              <a:gd name="connsiteX7188" fmla="*/ 9930634 w 11989919"/>
              <a:gd name="connsiteY7188" fmla="*/ 1095052 h 6634795"/>
              <a:gd name="connsiteX7189" fmla="*/ 9967210 w 11989919"/>
              <a:gd name="connsiteY7189" fmla="*/ 1058472 h 6634795"/>
              <a:gd name="connsiteX7190" fmla="*/ 9746529 w 11989919"/>
              <a:gd name="connsiteY7190" fmla="*/ 1058468 h 6634795"/>
              <a:gd name="connsiteX7191" fmla="*/ 9783105 w 11989919"/>
              <a:gd name="connsiteY7191" fmla="*/ 1095049 h 6634795"/>
              <a:gd name="connsiteX7192" fmla="*/ 9746529 w 11989919"/>
              <a:gd name="connsiteY7192" fmla="*/ 1131628 h 6634795"/>
              <a:gd name="connsiteX7193" fmla="*/ 9709953 w 11989919"/>
              <a:gd name="connsiteY7193" fmla="*/ 1095049 h 6634795"/>
              <a:gd name="connsiteX7194" fmla="*/ 9746529 w 11989919"/>
              <a:gd name="connsiteY7194" fmla="*/ 1058468 h 6634795"/>
              <a:gd name="connsiteX7195" fmla="*/ 9525848 w 11989919"/>
              <a:gd name="connsiteY7195" fmla="*/ 1058465 h 6634795"/>
              <a:gd name="connsiteX7196" fmla="*/ 9562424 w 11989919"/>
              <a:gd name="connsiteY7196" fmla="*/ 1095046 h 6634795"/>
              <a:gd name="connsiteX7197" fmla="*/ 9525848 w 11989919"/>
              <a:gd name="connsiteY7197" fmla="*/ 1131625 h 6634795"/>
              <a:gd name="connsiteX7198" fmla="*/ 9489272 w 11989919"/>
              <a:gd name="connsiteY7198" fmla="*/ 1095046 h 6634795"/>
              <a:gd name="connsiteX7199" fmla="*/ 9525848 w 11989919"/>
              <a:gd name="connsiteY7199" fmla="*/ 1058465 h 6634795"/>
              <a:gd name="connsiteX7200" fmla="*/ 9305167 w 11989919"/>
              <a:gd name="connsiteY7200" fmla="*/ 1058463 h 6634795"/>
              <a:gd name="connsiteX7201" fmla="*/ 9341743 w 11989919"/>
              <a:gd name="connsiteY7201" fmla="*/ 1095042 h 6634795"/>
              <a:gd name="connsiteX7202" fmla="*/ 9305167 w 11989919"/>
              <a:gd name="connsiteY7202" fmla="*/ 1131621 h 6634795"/>
              <a:gd name="connsiteX7203" fmla="*/ 9268591 w 11989919"/>
              <a:gd name="connsiteY7203" fmla="*/ 1095042 h 6634795"/>
              <a:gd name="connsiteX7204" fmla="*/ 9305167 w 11989919"/>
              <a:gd name="connsiteY7204" fmla="*/ 1058463 h 6634795"/>
              <a:gd name="connsiteX7205" fmla="*/ 9084486 w 11989919"/>
              <a:gd name="connsiteY7205" fmla="*/ 1058460 h 6634795"/>
              <a:gd name="connsiteX7206" fmla="*/ 9121062 w 11989919"/>
              <a:gd name="connsiteY7206" fmla="*/ 1095039 h 6634795"/>
              <a:gd name="connsiteX7207" fmla="*/ 9084486 w 11989919"/>
              <a:gd name="connsiteY7207" fmla="*/ 1131618 h 6634795"/>
              <a:gd name="connsiteX7208" fmla="*/ 9047910 w 11989919"/>
              <a:gd name="connsiteY7208" fmla="*/ 1095039 h 6634795"/>
              <a:gd name="connsiteX7209" fmla="*/ 9084486 w 11989919"/>
              <a:gd name="connsiteY7209" fmla="*/ 1058460 h 6634795"/>
              <a:gd name="connsiteX7210" fmla="*/ 8863805 w 11989919"/>
              <a:gd name="connsiteY7210" fmla="*/ 1058457 h 6634795"/>
              <a:gd name="connsiteX7211" fmla="*/ 8900381 w 11989919"/>
              <a:gd name="connsiteY7211" fmla="*/ 1095036 h 6634795"/>
              <a:gd name="connsiteX7212" fmla="*/ 8863805 w 11989919"/>
              <a:gd name="connsiteY7212" fmla="*/ 1131615 h 6634795"/>
              <a:gd name="connsiteX7213" fmla="*/ 8827229 w 11989919"/>
              <a:gd name="connsiteY7213" fmla="*/ 1095036 h 6634795"/>
              <a:gd name="connsiteX7214" fmla="*/ 8863805 w 11989919"/>
              <a:gd name="connsiteY7214" fmla="*/ 1058457 h 6634795"/>
              <a:gd name="connsiteX7215" fmla="*/ 8643124 w 11989919"/>
              <a:gd name="connsiteY7215" fmla="*/ 1058453 h 6634795"/>
              <a:gd name="connsiteX7216" fmla="*/ 8679700 w 11989919"/>
              <a:gd name="connsiteY7216" fmla="*/ 1095033 h 6634795"/>
              <a:gd name="connsiteX7217" fmla="*/ 8643124 w 11989919"/>
              <a:gd name="connsiteY7217" fmla="*/ 1131612 h 6634795"/>
              <a:gd name="connsiteX7218" fmla="*/ 8606548 w 11989919"/>
              <a:gd name="connsiteY7218" fmla="*/ 1095033 h 6634795"/>
              <a:gd name="connsiteX7219" fmla="*/ 8643124 w 11989919"/>
              <a:gd name="connsiteY7219" fmla="*/ 1058453 h 6634795"/>
              <a:gd name="connsiteX7220" fmla="*/ 8422443 w 11989919"/>
              <a:gd name="connsiteY7220" fmla="*/ 1058450 h 6634795"/>
              <a:gd name="connsiteX7221" fmla="*/ 8459019 w 11989919"/>
              <a:gd name="connsiteY7221" fmla="*/ 1095030 h 6634795"/>
              <a:gd name="connsiteX7222" fmla="*/ 8422443 w 11989919"/>
              <a:gd name="connsiteY7222" fmla="*/ 1131609 h 6634795"/>
              <a:gd name="connsiteX7223" fmla="*/ 8385867 w 11989919"/>
              <a:gd name="connsiteY7223" fmla="*/ 1095030 h 6634795"/>
              <a:gd name="connsiteX7224" fmla="*/ 8422443 w 11989919"/>
              <a:gd name="connsiteY7224" fmla="*/ 1058450 h 6634795"/>
              <a:gd name="connsiteX7225" fmla="*/ 8201762 w 11989919"/>
              <a:gd name="connsiteY7225" fmla="*/ 1058447 h 6634795"/>
              <a:gd name="connsiteX7226" fmla="*/ 8238338 w 11989919"/>
              <a:gd name="connsiteY7226" fmla="*/ 1095027 h 6634795"/>
              <a:gd name="connsiteX7227" fmla="*/ 8201762 w 11989919"/>
              <a:gd name="connsiteY7227" fmla="*/ 1131606 h 6634795"/>
              <a:gd name="connsiteX7228" fmla="*/ 8165186 w 11989919"/>
              <a:gd name="connsiteY7228" fmla="*/ 1095027 h 6634795"/>
              <a:gd name="connsiteX7229" fmla="*/ 8201762 w 11989919"/>
              <a:gd name="connsiteY7229" fmla="*/ 1058447 h 6634795"/>
              <a:gd name="connsiteX7230" fmla="*/ 7981081 w 11989919"/>
              <a:gd name="connsiteY7230" fmla="*/ 1058444 h 6634795"/>
              <a:gd name="connsiteX7231" fmla="*/ 8017657 w 11989919"/>
              <a:gd name="connsiteY7231" fmla="*/ 1095024 h 6634795"/>
              <a:gd name="connsiteX7232" fmla="*/ 7981081 w 11989919"/>
              <a:gd name="connsiteY7232" fmla="*/ 1131602 h 6634795"/>
              <a:gd name="connsiteX7233" fmla="*/ 7944505 w 11989919"/>
              <a:gd name="connsiteY7233" fmla="*/ 1095024 h 6634795"/>
              <a:gd name="connsiteX7234" fmla="*/ 7981081 w 11989919"/>
              <a:gd name="connsiteY7234" fmla="*/ 1058444 h 6634795"/>
              <a:gd name="connsiteX7235" fmla="*/ 7760400 w 11989919"/>
              <a:gd name="connsiteY7235" fmla="*/ 1058441 h 6634795"/>
              <a:gd name="connsiteX7236" fmla="*/ 7796976 w 11989919"/>
              <a:gd name="connsiteY7236" fmla="*/ 1095020 h 6634795"/>
              <a:gd name="connsiteX7237" fmla="*/ 7760400 w 11989919"/>
              <a:gd name="connsiteY7237" fmla="*/ 1131599 h 6634795"/>
              <a:gd name="connsiteX7238" fmla="*/ 7723824 w 11989919"/>
              <a:gd name="connsiteY7238" fmla="*/ 1095020 h 6634795"/>
              <a:gd name="connsiteX7239" fmla="*/ 7760400 w 11989919"/>
              <a:gd name="connsiteY7239" fmla="*/ 1058441 h 6634795"/>
              <a:gd name="connsiteX7240" fmla="*/ 7539719 w 11989919"/>
              <a:gd name="connsiteY7240" fmla="*/ 1058438 h 6634795"/>
              <a:gd name="connsiteX7241" fmla="*/ 7576295 w 11989919"/>
              <a:gd name="connsiteY7241" fmla="*/ 1095017 h 6634795"/>
              <a:gd name="connsiteX7242" fmla="*/ 7539719 w 11989919"/>
              <a:gd name="connsiteY7242" fmla="*/ 1131596 h 6634795"/>
              <a:gd name="connsiteX7243" fmla="*/ 7503143 w 11989919"/>
              <a:gd name="connsiteY7243" fmla="*/ 1095017 h 6634795"/>
              <a:gd name="connsiteX7244" fmla="*/ 7539719 w 11989919"/>
              <a:gd name="connsiteY7244" fmla="*/ 1058438 h 6634795"/>
              <a:gd name="connsiteX7245" fmla="*/ 7319038 w 11989919"/>
              <a:gd name="connsiteY7245" fmla="*/ 1058436 h 6634795"/>
              <a:gd name="connsiteX7246" fmla="*/ 7355614 w 11989919"/>
              <a:gd name="connsiteY7246" fmla="*/ 1095014 h 6634795"/>
              <a:gd name="connsiteX7247" fmla="*/ 7319038 w 11989919"/>
              <a:gd name="connsiteY7247" fmla="*/ 1131593 h 6634795"/>
              <a:gd name="connsiteX7248" fmla="*/ 7282462 w 11989919"/>
              <a:gd name="connsiteY7248" fmla="*/ 1095014 h 6634795"/>
              <a:gd name="connsiteX7249" fmla="*/ 7319038 w 11989919"/>
              <a:gd name="connsiteY7249" fmla="*/ 1058436 h 6634795"/>
              <a:gd name="connsiteX7250" fmla="*/ 7098357 w 11989919"/>
              <a:gd name="connsiteY7250" fmla="*/ 1058432 h 6634795"/>
              <a:gd name="connsiteX7251" fmla="*/ 7134933 w 11989919"/>
              <a:gd name="connsiteY7251" fmla="*/ 1095011 h 6634795"/>
              <a:gd name="connsiteX7252" fmla="*/ 7098357 w 11989919"/>
              <a:gd name="connsiteY7252" fmla="*/ 1131590 h 6634795"/>
              <a:gd name="connsiteX7253" fmla="*/ 7061781 w 11989919"/>
              <a:gd name="connsiteY7253" fmla="*/ 1095011 h 6634795"/>
              <a:gd name="connsiteX7254" fmla="*/ 7098357 w 11989919"/>
              <a:gd name="connsiteY7254" fmla="*/ 1058432 h 6634795"/>
              <a:gd name="connsiteX7255" fmla="*/ 6877676 w 11989919"/>
              <a:gd name="connsiteY7255" fmla="*/ 1058429 h 6634795"/>
              <a:gd name="connsiteX7256" fmla="*/ 6914252 w 11989919"/>
              <a:gd name="connsiteY7256" fmla="*/ 1095008 h 6634795"/>
              <a:gd name="connsiteX7257" fmla="*/ 6877676 w 11989919"/>
              <a:gd name="connsiteY7257" fmla="*/ 1131586 h 6634795"/>
              <a:gd name="connsiteX7258" fmla="*/ 6841100 w 11989919"/>
              <a:gd name="connsiteY7258" fmla="*/ 1095008 h 6634795"/>
              <a:gd name="connsiteX7259" fmla="*/ 6877676 w 11989919"/>
              <a:gd name="connsiteY7259" fmla="*/ 1058429 h 6634795"/>
              <a:gd name="connsiteX7260" fmla="*/ 6656995 w 11989919"/>
              <a:gd name="connsiteY7260" fmla="*/ 1058426 h 6634795"/>
              <a:gd name="connsiteX7261" fmla="*/ 6693571 w 11989919"/>
              <a:gd name="connsiteY7261" fmla="*/ 1095005 h 6634795"/>
              <a:gd name="connsiteX7262" fmla="*/ 6656995 w 11989919"/>
              <a:gd name="connsiteY7262" fmla="*/ 1131583 h 6634795"/>
              <a:gd name="connsiteX7263" fmla="*/ 6620419 w 11989919"/>
              <a:gd name="connsiteY7263" fmla="*/ 1095005 h 6634795"/>
              <a:gd name="connsiteX7264" fmla="*/ 6656995 w 11989919"/>
              <a:gd name="connsiteY7264" fmla="*/ 1058426 h 6634795"/>
              <a:gd name="connsiteX7265" fmla="*/ 6436314 w 11989919"/>
              <a:gd name="connsiteY7265" fmla="*/ 1058423 h 6634795"/>
              <a:gd name="connsiteX7266" fmla="*/ 6472890 w 11989919"/>
              <a:gd name="connsiteY7266" fmla="*/ 1095002 h 6634795"/>
              <a:gd name="connsiteX7267" fmla="*/ 6436314 w 11989919"/>
              <a:gd name="connsiteY7267" fmla="*/ 1131580 h 6634795"/>
              <a:gd name="connsiteX7268" fmla="*/ 6399738 w 11989919"/>
              <a:gd name="connsiteY7268" fmla="*/ 1095002 h 6634795"/>
              <a:gd name="connsiteX7269" fmla="*/ 6436314 w 11989919"/>
              <a:gd name="connsiteY7269" fmla="*/ 1058423 h 6634795"/>
              <a:gd name="connsiteX7270" fmla="*/ 6215633 w 11989919"/>
              <a:gd name="connsiteY7270" fmla="*/ 1058420 h 6634795"/>
              <a:gd name="connsiteX7271" fmla="*/ 6252209 w 11989919"/>
              <a:gd name="connsiteY7271" fmla="*/ 1094999 h 6634795"/>
              <a:gd name="connsiteX7272" fmla="*/ 6215633 w 11989919"/>
              <a:gd name="connsiteY7272" fmla="*/ 1131577 h 6634795"/>
              <a:gd name="connsiteX7273" fmla="*/ 6179057 w 11989919"/>
              <a:gd name="connsiteY7273" fmla="*/ 1094999 h 6634795"/>
              <a:gd name="connsiteX7274" fmla="*/ 6215633 w 11989919"/>
              <a:gd name="connsiteY7274" fmla="*/ 1058420 h 6634795"/>
              <a:gd name="connsiteX7275" fmla="*/ 5994952 w 11989919"/>
              <a:gd name="connsiteY7275" fmla="*/ 1058418 h 6634795"/>
              <a:gd name="connsiteX7276" fmla="*/ 6031528 w 11989919"/>
              <a:gd name="connsiteY7276" fmla="*/ 1094996 h 6634795"/>
              <a:gd name="connsiteX7277" fmla="*/ 5994952 w 11989919"/>
              <a:gd name="connsiteY7277" fmla="*/ 1131574 h 6634795"/>
              <a:gd name="connsiteX7278" fmla="*/ 5958376 w 11989919"/>
              <a:gd name="connsiteY7278" fmla="*/ 1094996 h 6634795"/>
              <a:gd name="connsiteX7279" fmla="*/ 5994952 w 11989919"/>
              <a:gd name="connsiteY7279" fmla="*/ 1058418 h 6634795"/>
              <a:gd name="connsiteX7280" fmla="*/ 5774272 w 11989919"/>
              <a:gd name="connsiteY7280" fmla="*/ 1058414 h 6634795"/>
              <a:gd name="connsiteX7281" fmla="*/ 5810848 w 11989919"/>
              <a:gd name="connsiteY7281" fmla="*/ 1094993 h 6634795"/>
              <a:gd name="connsiteX7282" fmla="*/ 5774272 w 11989919"/>
              <a:gd name="connsiteY7282" fmla="*/ 1131571 h 6634795"/>
              <a:gd name="connsiteX7283" fmla="*/ 5737697 w 11989919"/>
              <a:gd name="connsiteY7283" fmla="*/ 1094993 h 6634795"/>
              <a:gd name="connsiteX7284" fmla="*/ 5774272 w 11989919"/>
              <a:gd name="connsiteY7284" fmla="*/ 1058414 h 6634795"/>
              <a:gd name="connsiteX7285" fmla="*/ 5553593 w 11989919"/>
              <a:gd name="connsiteY7285" fmla="*/ 1058411 h 6634795"/>
              <a:gd name="connsiteX7286" fmla="*/ 5590169 w 11989919"/>
              <a:gd name="connsiteY7286" fmla="*/ 1094990 h 6634795"/>
              <a:gd name="connsiteX7287" fmla="*/ 5553593 w 11989919"/>
              <a:gd name="connsiteY7287" fmla="*/ 1131567 h 6634795"/>
              <a:gd name="connsiteX7288" fmla="*/ 5517018 w 11989919"/>
              <a:gd name="connsiteY7288" fmla="*/ 1094990 h 6634795"/>
              <a:gd name="connsiteX7289" fmla="*/ 5553593 w 11989919"/>
              <a:gd name="connsiteY7289" fmla="*/ 1058411 h 6634795"/>
              <a:gd name="connsiteX7290" fmla="*/ 5332913 w 11989919"/>
              <a:gd name="connsiteY7290" fmla="*/ 1058408 h 6634795"/>
              <a:gd name="connsiteX7291" fmla="*/ 5369490 w 11989919"/>
              <a:gd name="connsiteY7291" fmla="*/ 1094986 h 6634795"/>
              <a:gd name="connsiteX7292" fmla="*/ 5332913 w 11989919"/>
              <a:gd name="connsiteY7292" fmla="*/ 1131564 h 6634795"/>
              <a:gd name="connsiteX7293" fmla="*/ 5296337 w 11989919"/>
              <a:gd name="connsiteY7293" fmla="*/ 1094986 h 6634795"/>
              <a:gd name="connsiteX7294" fmla="*/ 5332913 w 11989919"/>
              <a:gd name="connsiteY7294" fmla="*/ 1058408 h 6634795"/>
              <a:gd name="connsiteX7295" fmla="*/ 5112230 w 11989919"/>
              <a:gd name="connsiteY7295" fmla="*/ 1058405 h 6634795"/>
              <a:gd name="connsiteX7296" fmla="*/ 5148807 w 11989919"/>
              <a:gd name="connsiteY7296" fmla="*/ 1094983 h 6634795"/>
              <a:gd name="connsiteX7297" fmla="*/ 5112230 w 11989919"/>
              <a:gd name="connsiteY7297" fmla="*/ 1131561 h 6634795"/>
              <a:gd name="connsiteX7298" fmla="*/ 5075655 w 11989919"/>
              <a:gd name="connsiteY7298" fmla="*/ 1094983 h 6634795"/>
              <a:gd name="connsiteX7299" fmla="*/ 5112230 w 11989919"/>
              <a:gd name="connsiteY7299" fmla="*/ 1058405 h 6634795"/>
              <a:gd name="connsiteX7300" fmla="*/ 4891552 w 11989919"/>
              <a:gd name="connsiteY7300" fmla="*/ 1058402 h 6634795"/>
              <a:gd name="connsiteX7301" fmla="*/ 4928127 w 11989919"/>
              <a:gd name="connsiteY7301" fmla="*/ 1094980 h 6634795"/>
              <a:gd name="connsiteX7302" fmla="*/ 4891552 w 11989919"/>
              <a:gd name="connsiteY7302" fmla="*/ 1131558 h 6634795"/>
              <a:gd name="connsiteX7303" fmla="*/ 4854975 w 11989919"/>
              <a:gd name="connsiteY7303" fmla="*/ 1094980 h 6634795"/>
              <a:gd name="connsiteX7304" fmla="*/ 4891552 w 11989919"/>
              <a:gd name="connsiteY7304" fmla="*/ 1058402 h 6634795"/>
              <a:gd name="connsiteX7305" fmla="*/ 4670871 w 11989919"/>
              <a:gd name="connsiteY7305" fmla="*/ 1058399 h 6634795"/>
              <a:gd name="connsiteX7306" fmla="*/ 4707447 w 11989919"/>
              <a:gd name="connsiteY7306" fmla="*/ 1094977 h 6634795"/>
              <a:gd name="connsiteX7307" fmla="*/ 4670871 w 11989919"/>
              <a:gd name="connsiteY7307" fmla="*/ 1131555 h 6634795"/>
              <a:gd name="connsiteX7308" fmla="*/ 4634295 w 11989919"/>
              <a:gd name="connsiteY7308" fmla="*/ 1094977 h 6634795"/>
              <a:gd name="connsiteX7309" fmla="*/ 4670871 w 11989919"/>
              <a:gd name="connsiteY7309" fmla="*/ 1058399 h 6634795"/>
              <a:gd name="connsiteX7310" fmla="*/ 4450188 w 11989919"/>
              <a:gd name="connsiteY7310" fmla="*/ 1058396 h 6634795"/>
              <a:gd name="connsiteX7311" fmla="*/ 4486764 w 11989919"/>
              <a:gd name="connsiteY7311" fmla="*/ 1094974 h 6634795"/>
              <a:gd name="connsiteX7312" fmla="*/ 4450188 w 11989919"/>
              <a:gd name="connsiteY7312" fmla="*/ 1131551 h 6634795"/>
              <a:gd name="connsiteX7313" fmla="*/ 4413613 w 11989919"/>
              <a:gd name="connsiteY7313" fmla="*/ 1094974 h 6634795"/>
              <a:gd name="connsiteX7314" fmla="*/ 4450188 w 11989919"/>
              <a:gd name="connsiteY7314" fmla="*/ 1058396 h 6634795"/>
              <a:gd name="connsiteX7315" fmla="*/ 4229507 w 11989919"/>
              <a:gd name="connsiteY7315" fmla="*/ 1058393 h 6634795"/>
              <a:gd name="connsiteX7316" fmla="*/ 4266084 w 11989919"/>
              <a:gd name="connsiteY7316" fmla="*/ 1094971 h 6634795"/>
              <a:gd name="connsiteX7317" fmla="*/ 4229507 w 11989919"/>
              <a:gd name="connsiteY7317" fmla="*/ 1131548 h 6634795"/>
              <a:gd name="connsiteX7318" fmla="*/ 4192931 w 11989919"/>
              <a:gd name="connsiteY7318" fmla="*/ 1094971 h 6634795"/>
              <a:gd name="connsiteX7319" fmla="*/ 4229507 w 11989919"/>
              <a:gd name="connsiteY7319" fmla="*/ 1058393 h 6634795"/>
              <a:gd name="connsiteX7320" fmla="*/ 4008847 w 11989919"/>
              <a:gd name="connsiteY7320" fmla="*/ 1058390 h 6634795"/>
              <a:gd name="connsiteX7321" fmla="*/ 4045426 w 11989919"/>
              <a:gd name="connsiteY7321" fmla="*/ 1094968 h 6634795"/>
              <a:gd name="connsiteX7322" fmla="*/ 4008847 w 11989919"/>
              <a:gd name="connsiteY7322" fmla="*/ 1131545 h 6634795"/>
              <a:gd name="connsiteX7323" fmla="*/ 3972267 w 11989919"/>
              <a:gd name="connsiteY7323" fmla="*/ 1094968 h 6634795"/>
              <a:gd name="connsiteX7324" fmla="*/ 4008847 w 11989919"/>
              <a:gd name="connsiteY7324" fmla="*/ 1058390 h 6634795"/>
              <a:gd name="connsiteX7325" fmla="*/ 3788165 w 11989919"/>
              <a:gd name="connsiteY7325" fmla="*/ 1058387 h 6634795"/>
              <a:gd name="connsiteX7326" fmla="*/ 3824738 w 11989919"/>
              <a:gd name="connsiteY7326" fmla="*/ 1094965 h 6634795"/>
              <a:gd name="connsiteX7327" fmla="*/ 3788165 w 11989919"/>
              <a:gd name="connsiteY7327" fmla="*/ 1131542 h 6634795"/>
              <a:gd name="connsiteX7328" fmla="*/ 3751588 w 11989919"/>
              <a:gd name="connsiteY7328" fmla="*/ 1094965 h 6634795"/>
              <a:gd name="connsiteX7329" fmla="*/ 3788165 w 11989919"/>
              <a:gd name="connsiteY7329" fmla="*/ 1058387 h 6634795"/>
              <a:gd name="connsiteX7330" fmla="*/ 3567479 w 11989919"/>
              <a:gd name="connsiteY7330" fmla="*/ 1058384 h 6634795"/>
              <a:gd name="connsiteX7331" fmla="*/ 3604051 w 11989919"/>
              <a:gd name="connsiteY7331" fmla="*/ 1094962 h 6634795"/>
              <a:gd name="connsiteX7332" fmla="*/ 3567479 w 11989919"/>
              <a:gd name="connsiteY7332" fmla="*/ 1131539 h 6634795"/>
              <a:gd name="connsiteX7333" fmla="*/ 3530908 w 11989919"/>
              <a:gd name="connsiteY7333" fmla="*/ 1094962 h 6634795"/>
              <a:gd name="connsiteX7334" fmla="*/ 3567479 w 11989919"/>
              <a:gd name="connsiteY7334" fmla="*/ 1058384 h 6634795"/>
              <a:gd name="connsiteX7335" fmla="*/ 3346801 w 11989919"/>
              <a:gd name="connsiteY7335" fmla="*/ 1058381 h 6634795"/>
              <a:gd name="connsiteX7336" fmla="*/ 3383375 w 11989919"/>
              <a:gd name="connsiteY7336" fmla="*/ 1094958 h 6634795"/>
              <a:gd name="connsiteX7337" fmla="*/ 3346801 w 11989919"/>
              <a:gd name="connsiteY7337" fmla="*/ 1131535 h 6634795"/>
              <a:gd name="connsiteX7338" fmla="*/ 3310228 w 11989919"/>
              <a:gd name="connsiteY7338" fmla="*/ 1094958 h 6634795"/>
              <a:gd name="connsiteX7339" fmla="*/ 3346801 w 11989919"/>
              <a:gd name="connsiteY7339" fmla="*/ 1058381 h 6634795"/>
              <a:gd name="connsiteX7340" fmla="*/ 3126126 w 11989919"/>
              <a:gd name="connsiteY7340" fmla="*/ 1058378 h 6634795"/>
              <a:gd name="connsiteX7341" fmla="*/ 3162696 w 11989919"/>
              <a:gd name="connsiteY7341" fmla="*/ 1094955 h 6634795"/>
              <a:gd name="connsiteX7342" fmla="*/ 3126126 w 11989919"/>
              <a:gd name="connsiteY7342" fmla="*/ 1131532 h 6634795"/>
              <a:gd name="connsiteX7343" fmla="*/ 3089541 w 11989919"/>
              <a:gd name="connsiteY7343" fmla="*/ 1094955 h 6634795"/>
              <a:gd name="connsiteX7344" fmla="*/ 3126126 w 11989919"/>
              <a:gd name="connsiteY7344" fmla="*/ 1058378 h 6634795"/>
              <a:gd name="connsiteX7345" fmla="*/ 2905436 w 11989919"/>
              <a:gd name="connsiteY7345" fmla="*/ 1058375 h 6634795"/>
              <a:gd name="connsiteX7346" fmla="*/ 2942013 w 11989919"/>
              <a:gd name="connsiteY7346" fmla="*/ 1094952 h 6634795"/>
              <a:gd name="connsiteX7347" fmla="*/ 2905436 w 11989919"/>
              <a:gd name="connsiteY7347" fmla="*/ 1131529 h 6634795"/>
              <a:gd name="connsiteX7348" fmla="*/ 2868866 w 11989919"/>
              <a:gd name="connsiteY7348" fmla="*/ 1094952 h 6634795"/>
              <a:gd name="connsiteX7349" fmla="*/ 2905436 w 11989919"/>
              <a:gd name="connsiteY7349" fmla="*/ 1058375 h 6634795"/>
              <a:gd name="connsiteX7350" fmla="*/ 2684758 w 11989919"/>
              <a:gd name="connsiteY7350" fmla="*/ 1058372 h 6634795"/>
              <a:gd name="connsiteX7351" fmla="*/ 2721329 w 11989919"/>
              <a:gd name="connsiteY7351" fmla="*/ 1094949 h 6634795"/>
              <a:gd name="connsiteX7352" fmla="*/ 2684758 w 11989919"/>
              <a:gd name="connsiteY7352" fmla="*/ 1131526 h 6634795"/>
              <a:gd name="connsiteX7353" fmla="*/ 2648177 w 11989919"/>
              <a:gd name="connsiteY7353" fmla="*/ 1094949 h 6634795"/>
              <a:gd name="connsiteX7354" fmla="*/ 2684758 w 11989919"/>
              <a:gd name="connsiteY7354" fmla="*/ 1058372 h 6634795"/>
              <a:gd name="connsiteX7355" fmla="*/ 2464071 w 11989919"/>
              <a:gd name="connsiteY7355" fmla="*/ 1058369 h 6634795"/>
              <a:gd name="connsiteX7356" fmla="*/ 2500650 w 11989919"/>
              <a:gd name="connsiteY7356" fmla="*/ 1094946 h 6634795"/>
              <a:gd name="connsiteX7357" fmla="*/ 2464071 w 11989919"/>
              <a:gd name="connsiteY7357" fmla="*/ 1131523 h 6634795"/>
              <a:gd name="connsiteX7358" fmla="*/ 2427500 w 11989919"/>
              <a:gd name="connsiteY7358" fmla="*/ 1094946 h 6634795"/>
              <a:gd name="connsiteX7359" fmla="*/ 2464071 w 11989919"/>
              <a:gd name="connsiteY7359" fmla="*/ 1058369 h 6634795"/>
              <a:gd name="connsiteX7360" fmla="*/ 2243393 w 11989919"/>
              <a:gd name="connsiteY7360" fmla="*/ 1058366 h 6634795"/>
              <a:gd name="connsiteX7361" fmla="*/ 2279972 w 11989919"/>
              <a:gd name="connsiteY7361" fmla="*/ 1094943 h 6634795"/>
              <a:gd name="connsiteX7362" fmla="*/ 2243393 w 11989919"/>
              <a:gd name="connsiteY7362" fmla="*/ 1131520 h 6634795"/>
              <a:gd name="connsiteX7363" fmla="*/ 2206817 w 11989919"/>
              <a:gd name="connsiteY7363" fmla="*/ 1094943 h 6634795"/>
              <a:gd name="connsiteX7364" fmla="*/ 2243393 w 11989919"/>
              <a:gd name="connsiteY7364" fmla="*/ 1058366 h 6634795"/>
              <a:gd name="connsiteX7365" fmla="*/ 2022713 w 11989919"/>
              <a:gd name="connsiteY7365" fmla="*/ 1058363 h 6634795"/>
              <a:gd name="connsiteX7366" fmla="*/ 2059288 w 11989919"/>
              <a:gd name="connsiteY7366" fmla="*/ 1094940 h 6634795"/>
              <a:gd name="connsiteX7367" fmla="*/ 2022713 w 11989919"/>
              <a:gd name="connsiteY7367" fmla="*/ 1131516 h 6634795"/>
              <a:gd name="connsiteX7368" fmla="*/ 1986179 w 11989919"/>
              <a:gd name="connsiteY7368" fmla="*/ 1094940 h 6634795"/>
              <a:gd name="connsiteX7369" fmla="*/ 2022713 w 11989919"/>
              <a:gd name="connsiteY7369" fmla="*/ 1058363 h 6634795"/>
              <a:gd name="connsiteX7370" fmla="*/ 1802069 w 11989919"/>
              <a:gd name="connsiteY7370" fmla="*/ 1058360 h 6634795"/>
              <a:gd name="connsiteX7371" fmla="*/ 1838645 w 11989919"/>
              <a:gd name="connsiteY7371" fmla="*/ 1094937 h 6634795"/>
              <a:gd name="connsiteX7372" fmla="*/ 1802069 w 11989919"/>
              <a:gd name="connsiteY7372" fmla="*/ 1131513 h 6634795"/>
              <a:gd name="connsiteX7373" fmla="*/ 1765494 w 11989919"/>
              <a:gd name="connsiteY7373" fmla="*/ 1094937 h 6634795"/>
              <a:gd name="connsiteX7374" fmla="*/ 1802069 w 11989919"/>
              <a:gd name="connsiteY7374" fmla="*/ 1058360 h 6634795"/>
              <a:gd name="connsiteX7375" fmla="*/ 1581384 w 11989919"/>
              <a:gd name="connsiteY7375" fmla="*/ 1058357 h 6634795"/>
              <a:gd name="connsiteX7376" fmla="*/ 1617960 w 11989919"/>
              <a:gd name="connsiteY7376" fmla="*/ 1094933 h 6634795"/>
              <a:gd name="connsiteX7377" fmla="*/ 1581384 w 11989919"/>
              <a:gd name="connsiteY7377" fmla="*/ 1131510 h 6634795"/>
              <a:gd name="connsiteX7378" fmla="*/ 1544807 w 11989919"/>
              <a:gd name="connsiteY7378" fmla="*/ 1094933 h 6634795"/>
              <a:gd name="connsiteX7379" fmla="*/ 1581384 w 11989919"/>
              <a:gd name="connsiteY7379" fmla="*/ 1058357 h 6634795"/>
              <a:gd name="connsiteX7380" fmla="*/ 1360698 w 11989919"/>
              <a:gd name="connsiteY7380" fmla="*/ 1058354 h 6634795"/>
              <a:gd name="connsiteX7381" fmla="*/ 1397274 w 11989919"/>
              <a:gd name="connsiteY7381" fmla="*/ 1094930 h 6634795"/>
              <a:gd name="connsiteX7382" fmla="*/ 1360698 w 11989919"/>
              <a:gd name="connsiteY7382" fmla="*/ 1131507 h 6634795"/>
              <a:gd name="connsiteX7383" fmla="*/ 1324122 w 11989919"/>
              <a:gd name="connsiteY7383" fmla="*/ 1094930 h 6634795"/>
              <a:gd name="connsiteX7384" fmla="*/ 1360698 w 11989919"/>
              <a:gd name="connsiteY7384" fmla="*/ 1058354 h 6634795"/>
              <a:gd name="connsiteX7385" fmla="*/ 1140012 w 11989919"/>
              <a:gd name="connsiteY7385" fmla="*/ 1058351 h 6634795"/>
              <a:gd name="connsiteX7386" fmla="*/ 1176588 w 11989919"/>
              <a:gd name="connsiteY7386" fmla="*/ 1094927 h 6634795"/>
              <a:gd name="connsiteX7387" fmla="*/ 1140012 w 11989919"/>
              <a:gd name="connsiteY7387" fmla="*/ 1131504 h 6634795"/>
              <a:gd name="connsiteX7388" fmla="*/ 1103436 w 11989919"/>
              <a:gd name="connsiteY7388" fmla="*/ 1094927 h 6634795"/>
              <a:gd name="connsiteX7389" fmla="*/ 1140012 w 11989919"/>
              <a:gd name="connsiteY7389" fmla="*/ 1058351 h 6634795"/>
              <a:gd name="connsiteX7390" fmla="*/ 919326 w 11989919"/>
              <a:gd name="connsiteY7390" fmla="*/ 1058348 h 6634795"/>
              <a:gd name="connsiteX7391" fmla="*/ 955902 w 11989919"/>
              <a:gd name="connsiteY7391" fmla="*/ 1094924 h 6634795"/>
              <a:gd name="connsiteX7392" fmla="*/ 919326 w 11989919"/>
              <a:gd name="connsiteY7392" fmla="*/ 1131500 h 6634795"/>
              <a:gd name="connsiteX7393" fmla="*/ 882750 w 11989919"/>
              <a:gd name="connsiteY7393" fmla="*/ 1094924 h 6634795"/>
              <a:gd name="connsiteX7394" fmla="*/ 919326 w 11989919"/>
              <a:gd name="connsiteY7394" fmla="*/ 1058348 h 6634795"/>
              <a:gd name="connsiteX7395" fmla="*/ 698640 w 11989919"/>
              <a:gd name="connsiteY7395" fmla="*/ 1058345 h 6634795"/>
              <a:gd name="connsiteX7396" fmla="*/ 735216 w 11989919"/>
              <a:gd name="connsiteY7396" fmla="*/ 1094921 h 6634795"/>
              <a:gd name="connsiteX7397" fmla="*/ 698640 w 11989919"/>
              <a:gd name="connsiteY7397" fmla="*/ 1131497 h 6634795"/>
              <a:gd name="connsiteX7398" fmla="*/ 662064 w 11989919"/>
              <a:gd name="connsiteY7398" fmla="*/ 1094921 h 6634795"/>
              <a:gd name="connsiteX7399" fmla="*/ 698640 w 11989919"/>
              <a:gd name="connsiteY7399" fmla="*/ 1058345 h 6634795"/>
              <a:gd name="connsiteX7400" fmla="*/ 477954 w 11989919"/>
              <a:gd name="connsiteY7400" fmla="*/ 1058342 h 6634795"/>
              <a:gd name="connsiteX7401" fmla="*/ 514529 w 11989919"/>
              <a:gd name="connsiteY7401" fmla="*/ 1094918 h 6634795"/>
              <a:gd name="connsiteX7402" fmla="*/ 477954 w 11989919"/>
              <a:gd name="connsiteY7402" fmla="*/ 1131494 h 6634795"/>
              <a:gd name="connsiteX7403" fmla="*/ 441378 w 11989919"/>
              <a:gd name="connsiteY7403" fmla="*/ 1094918 h 6634795"/>
              <a:gd name="connsiteX7404" fmla="*/ 477954 w 11989919"/>
              <a:gd name="connsiteY7404" fmla="*/ 1058342 h 6634795"/>
              <a:gd name="connsiteX7405" fmla="*/ 257267 w 11989919"/>
              <a:gd name="connsiteY7405" fmla="*/ 1058339 h 6634795"/>
              <a:gd name="connsiteX7406" fmla="*/ 293843 w 11989919"/>
              <a:gd name="connsiteY7406" fmla="*/ 1094915 h 6634795"/>
              <a:gd name="connsiteX7407" fmla="*/ 257267 w 11989919"/>
              <a:gd name="connsiteY7407" fmla="*/ 1131491 h 6634795"/>
              <a:gd name="connsiteX7408" fmla="*/ 220691 w 11989919"/>
              <a:gd name="connsiteY7408" fmla="*/ 1094915 h 6634795"/>
              <a:gd name="connsiteX7409" fmla="*/ 257267 w 11989919"/>
              <a:gd name="connsiteY7409" fmla="*/ 1058339 h 6634795"/>
              <a:gd name="connsiteX7410" fmla="*/ 36581 w 11989919"/>
              <a:gd name="connsiteY7410" fmla="*/ 1058336 h 6634795"/>
              <a:gd name="connsiteX7411" fmla="*/ 73157 w 11989919"/>
              <a:gd name="connsiteY7411" fmla="*/ 1094912 h 6634795"/>
              <a:gd name="connsiteX7412" fmla="*/ 36581 w 11989919"/>
              <a:gd name="connsiteY7412" fmla="*/ 1131488 h 6634795"/>
              <a:gd name="connsiteX7413" fmla="*/ 5 w 11989919"/>
              <a:gd name="connsiteY7413" fmla="*/ 1094912 h 6634795"/>
              <a:gd name="connsiteX7414" fmla="*/ 36581 w 11989919"/>
              <a:gd name="connsiteY7414" fmla="*/ 1058336 h 6634795"/>
              <a:gd name="connsiteX7415" fmla="*/ 11732658 w 11989919"/>
              <a:gd name="connsiteY7415" fmla="*/ 1058333 h 6634795"/>
              <a:gd name="connsiteX7416" fmla="*/ 11769234 w 11989919"/>
              <a:gd name="connsiteY7416" fmla="*/ 1094909 h 6634795"/>
              <a:gd name="connsiteX7417" fmla="*/ 11732658 w 11989919"/>
              <a:gd name="connsiteY7417" fmla="*/ 1131485 h 6634795"/>
              <a:gd name="connsiteX7418" fmla="*/ 11696082 w 11989919"/>
              <a:gd name="connsiteY7418" fmla="*/ 1094909 h 6634795"/>
              <a:gd name="connsiteX7419" fmla="*/ 11732658 w 11989919"/>
              <a:gd name="connsiteY7419" fmla="*/ 1058333 h 6634795"/>
              <a:gd name="connsiteX7420" fmla="*/ 11953343 w 11989919"/>
              <a:gd name="connsiteY7420" fmla="*/ 1058329 h 6634795"/>
              <a:gd name="connsiteX7421" fmla="*/ 11989919 w 11989919"/>
              <a:gd name="connsiteY7421" fmla="*/ 1094906 h 6634795"/>
              <a:gd name="connsiteX7422" fmla="*/ 11953343 w 11989919"/>
              <a:gd name="connsiteY7422" fmla="*/ 1131481 h 6634795"/>
              <a:gd name="connsiteX7423" fmla="*/ 11916767 w 11989919"/>
              <a:gd name="connsiteY7423" fmla="*/ 1094906 h 6634795"/>
              <a:gd name="connsiteX7424" fmla="*/ 11953343 w 11989919"/>
              <a:gd name="connsiteY7424" fmla="*/ 1058329 h 6634795"/>
              <a:gd name="connsiteX7425" fmla="*/ 11511977 w 11989919"/>
              <a:gd name="connsiteY7425" fmla="*/ 846810 h 6634795"/>
              <a:gd name="connsiteX7426" fmla="*/ 11548553 w 11989919"/>
              <a:gd name="connsiteY7426" fmla="*/ 883386 h 6634795"/>
              <a:gd name="connsiteX7427" fmla="*/ 11511977 w 11989919"/>
              <a:gd name="connsiteY7427" fmla="*/ 919962 h 6634795"/>
              <a:gd name="connsiteX7428" fmla="*/ 11475401 w 11989919"/>
              <a:gd name="connsiteY7428" fmla="*/ 883386 h 6634795"/>
              <a:gd name="connsiteX7429" fmla="*/ 11511977 w 11989919"/>
              <a:gd name="connsiteY7429" fmla="*/ 846810 h 6634795"/>
              <a:gd name="connsiteX7430" fmla="*/ 11291296 w 11989919"/>
              <a:gd name="connsiteY7430" fmla="*/ 846807 h 6634795"/>
              <a:gd name="connsiteX7431" fmla="*/ 11327872 w 11989919"/>
              <a:gd name="connsiteY7431" fmla="*/ 883383 h 6634795"/>
              <a:gd name="connsiteX7432" fmla="*/ 11291296 w 11989919"/>
              <a:gd name="connsiteY7432" fmla="*/ 919959 h 6634795"/>
              <a:gd name="connsiteX7433" fmla="*/ 11254720 w 11989919"/>
              <a:gd name="connsiteY7433" fmla="*/ 883383 h 6634795"/>
              <a:gd name="connsiteX7434" fmla="*/ 11291296 w 11989919"/>
              <a:gd name="connsiteY7434" fmla="*/ 846807 h 6634795"/>
              <a:gd name="connsiteX7435" fmla="*/ 11070615 w 11989919"/>
              <a:gd name="connsiteY7435" fmla="*/ 846805 h 6634795"/>
              <a:gd name="connsiteX7436" fmla="*/ 11107191 w 11989919"/>
              <a:gd name="connsiteY7436" fmla="*/ 883381 h 6634795"/>
              <a:gd name="connsiteX7437" fmla="*/ 11070615 w 11989919"/>
              <a:gd name="connsiteY7437" fmla="*/ 919956 h 6634795"/>
              <a:gd name="connsiteX7438" fmla="*/ 11034039 w 11989919"/>
              <a:gd name="connsiteY7438" fmla="*/ 883381 h 6634795"/>
              <a:gd name="connsiteX7439" fmla="*/ 11070615 w 11989919"/>
              <a:gd name="connsiteY7439" fmla="*/ 846805 h 6634795"/>
              <a:gd name="connsiteX7440" fmla="*/ 10849934 w 11989919"/>
              <a:gd name="connsiteY7440" fmla="*/ 846802 h 6634795"/>
              <a:gd name="connsiteX7441" fmla="*/ 10886510 w 11989919"/>
              <a:gd name="connsiteY7441" fmla="*/ 883378 h 6634795"/>
              <a:gd name="connsiteX7442" fmla="*/ 10849934 w 11989919"/>
              <a:gd name="connsiteY7442" fmla="*/ 919954 h 6634795"/>
              <a:gd name="connsiteX7443" fmla="*/ 10813358 w 11989919"/>
              <a:gd name="connsiteY7443" fmla="*/ 883378 h 6634795"/>
              <a:gd name="connsiteX7444" fmla="*/ 10849934 w 11989919"/>
              <a:gd name="connsiteY7444" fmla="*/ 846802 h 6634795"/>
              <a:gd name="connsiteX7445" fmla="*/ 10629253 w 11989919"/>
              <a:gd name="connsiteY7445" fmla="*/ 846799 h 6634795"/>
              <a:gd name="connsiteX7446" fmla="*/ 10665829 w 11989919"/>
              <a:gd name="connsiteY7446" fmla="*/ 883375 h 6634795"/>
              <a:gd name="connsiteX7447" fmla="*/ 10629253 w 11989919"/>
              <a:gd name="connsiteY7447" fmla="*/ 919951 h 6634795"/>
              <a:gd name="connsiteX7448" fmla="*/ 10592677 w 11989919"/>
              <a:gd name="connsiteY7448" fmla="*/ 883375 h 6634795"/>
              <a:gd name="connsiteX7449" fmla="*/ 10629253 w 11989919"/>
              <a:gd name="connsiteY7449" fmla="*/ 846799 h 6634795"/>
              <a:gd name="connsiteX7450" fmla="*/ 10408572 w 11989919"/>
              <a:gd name="connsiteY7450" fmla="*/ 846796 h 6634795"/>
              <a:gd name="connsiteX7451" fmla="*/ 10445148 w 11989919"/>
              <a:gd name="connsiteY7451" fmla="*/ 883373 h 6634795"/>
              <a:gd name="connsiteX7452" fmla="*/ 10408572 w 11989919"/>
              <a:gd name="connsiteY7452" fmla="*/ 919948 h 6634795"/>
              <a:gd name="connsiteX7453" fmla="*/ 10371996 w 11989919"/>
              <a:gd name="connsiteY7453" fmla="*/ 883373 h 6634795"/>
              <a:gd name="connsiteX7454" fmla="*/ 10408572 w 11989919"/>
              <a:gd name="connsiteY7454" fmla="*/ 846796 h 6634795"/>
              <a:gd name="connsiteX7455" fmla="*/ 10187891 w 11989919"/>
              <a:gd name="connsiteY7455" fmla="*/ 846794 h 6634795"/>
              <a:gd name="connsiteX7456" fmla="*/ 10224467 w 11989919"/>
              <a:gd name="connsiteY7456" fmla="*/ 883370 h 6634795"/>
              <a:gd name="connsiteX7457" fmla="*/ 10187891 w 11989919"/>
              <a:gd name="connsiteY7457" fmla="*/ 919946 h 6634795"/>
              <a:gd name="connsiteX7458" fmla="*/ 10151315 w 11989919"/>
              <a:gd name="connsiteY7458" fmla="*/ 883370 h 6634795"/>
              <a:gd name="connsiteX7459" fmla="*/ 10187891 w 11989919"/>
              <a:gd name="connsiteY7459" fmla="*/ 846794 h 6634795"/>
              <a:gd name="connsiteX7460" fmla="*/ 9967210 w 11989919"/>
              <a:gd name="connsiteY7460" fmla="*/ 846791 h 6634795"/>
              <a:gd name="connsiteX7461" fmla="*/ 10003786 w 11989919"/>
              <a:gd name="connsiteY7461" fmla="*/ 883367 h 6634795"/>
              <a:gd name="connsiteX7462" fmla="*/ 9967210 w 11989919"/>
              <a:gd name="connsiteY7462" fmla="*/ 919943 h 6634795"/>
              <a:gd name="connsiteX7463" fmla="*/ 9930634 w 11989919"/>
              <a:gd name="connsiteY7463" fmla="*/ 883367 h 6634795"/>
              <a:gd name="connsiteX7464" fmla="*/ 9967210 w 11989919"/>
              <a:gd name="connsiteY7464" fmla="*/ 846791 h 6634795"/>
              <a:gd name="connsiteX7465" fmla="*/ 9746529 w 11989919"/>
              <a:gd name="connsiteY7465" fmla="*/ 846788 h 6634795"/>
              <a:gd name="connsiteX7466" fmla="*/ 9783105 w 11989919"/>
              <a:gd name="connsiteY7466" fmla="*/ 883364 h 6634795"/>
              <a:gd name="connsiteX7467" fmla="*/ 9746529 w 11989919"/>
              <a:gd name="connsiteY7467" fmla="*/ 919940 h 6634795"/>
              <a:gd name="connsiteX7468" fmla="*/ 9709953 w 11989919"/>
              <a:gd name="connsiteY7468" fmla="*/ 883364 h 6634795"/>
              <a:gd name="connsiteX7469" fmla="*/ 9746529 w 11989919"/>
              <a:gd name="connsiteY7469" fmla="*/ 846788 h 6634795"/>
              <a:gd name="connsiteX7470" fmla="*/ 9525848 w 11989919"/>
              <a:gd name="connsiteY7470" fmla="*/ 846786 h 6634795"/>
              <a:gd name="connsiteX7471" fmla="*/ 9562424 w 11989919"/>
              <a:gd name="connsiteY7471" fmla="*/ 883362 h 6634795"/>
              <a:gd name="connsiteX7472" fmla="*/ 9525848 w 11989919"/>
              <a:gd name="connsiteY7472" fmla="*/ 919938 h 6634795"/>
              <a:gd name="connsiteX7473" fmla="*/ 9489272 w 11989919"/>
              <a:gd name="connsiteY7473" fmla="*/ 883362 h 6634795"/>
              <a:gd name="connsiteX7474" fmla="*/ 9525848 w 11989919"/>
              <a:gd name="connsiteY7474" fmla="*/ 846786 h 6634795"/>
              <a:gd name="connsiteX7475" fmla="*/ 9305167 w 11989919"/>
              <a:gd name="connsiteY7475" fmla="*/ 846783 h 6634795"/>
              <a:gd name="connsiteX7476" fmla="*/ 9341743 w 11989919"/>
              <a:gd name="connsiteY7476" fmla="*/ 883359 h 6634795"/>
              <a:gd name="connsiteX7477" fmla="*/ 9305167 w 11989919"/>
              <a:gd name="connsiteY7477" fmla="*/ 919935 h 6634795"/>
              <a:gd name="connsiteX7478" fmla="*/ 9268591 w 11989919"/>
              <a:gd name="connsiteY7478" fmla="*/ 883359 h 6634795"/>
              <a:gd name="connsiteX7479" fmla="*/ 9305167 w 11989919"/>
              <a:gd name="connsiteY7479" fmla="*/ 846783 h 6634795"/>
              <a:gd name="connsiteX7480" fmla="*/ 9084486 w 11989919"/>
              <a:gd name="connsiteY7480" fmla="*/ 846780 h 6634795"/>
              <a:gd name="connsiteX7481" fmla="*/ 9121062 w 11989919"/>
              <a:gd name="connsiteY7481" fmla="*/ 883356 h 6634795"/>
              <a:gd name="connsiteX7482" fmla="*/ 9084486 w 11989919"/>
              <a:gd name="connsiteY7482" fmla="*/ 919932 h 6634795"/>
              <a:gd name="connsiteX7483" fmla="*/ 9047910 w 11989919"/>
              <a:gd name="connsiteY7483" fmla="*/ 883356 h 6634795"/>
              <a:gd name="connsiteX7484" fmla="*/ 9084486 w 11989919"/>
              <a:gd name="connsiteY7484" fmla="*/ 846780 h 6634795"/>
              <a:gd name="connsiteX7485" fmla="*/ 8863805 w 11989919"/>
              <a:gd name="connsiteY7485" fmla="*/ 846777 h 6634795"/>
              <a:gd name="connsiteX7486" fmla="*/ 8900381 w 11989919"/>
              <a:gd name="connsiteY7486" fmla="*/ 883353 h 6634795"/>
              <a:gd name="connsiteX7487" fmla="*/ 8863805 w 11989919"/>
              <a:gd name="connsiteY7487" fmla="*/ 919929 h 6634795"/>
              <a:gd name="connsiteX7488" fmla="*/ 8827229 w 11989919"/>
              <a:gd name="connsiteY7488" fmla="*/ 883353 h 6634795"/>
              <a:gd name="connsiteX7489" fmla="*/ 8863805 w 11989919"/>
              <a:gd name="connsiteY7489" fmla="*/ 846777 h 6634795"/>
              <a:gd name="connsiteX7490" fmla="*/ 8643124 w 11989919"/>
              <a:gd name="connsiteY7490" fmla="*/ 846775 h 6634795"/>
              <a:gd name="connsiteX7491" fmla="*/ 8679700 w 11989919"/>
              <a:gd name="connsiteY7491" fmla="*/ 883351 h 6634795"/>
              <a:gd name="connsiteX7492" fmla="*/ 8643124 w 11989919"/>
              <a:gd name="connsiteY7492" fmla="*/ 919927 h 6634795"/>
              <a:gd name="connsiteX7493" fmla="*/ 8606548 w 11989919"/>
              <a:gd name="connsiteY7493" fmla="*/ 883351 h 6634795"/>
              <a:gd name="connsiteX7494" fmla="*/ 8643124 w 11989919"/>
              <a:gd name="connsiteY7494" fmla="*/ 846775 h 6634795"/>
              <a:gd name="connsiteX7495" fmla="*/ 8422443 w 11989919"/>
              <a:gd name="connsiteY7495" fmla="*/ 846772 h 6634795"/>
              <a:gd name="connsiteX7496" fmla="*/ 8459019 w 11989919"/>
              <a:gd name="connsiteY7496" fmla="*/ 883348 h 6634795"/>
              <a:gd name="connsiteX7497" fmla="*/ 8422443 w 11989919"/>
              <a:gd name="connsiteY7497" fmla="*/ 919924 h 6634795"/>
              <a:gd name="connsiteX7498" fmla="*/ 8385867 w 11989919"/>
              <a:gd name="connsiteY7498" fmla="*/ 883348 h 6634795"/>
              <a:gd name="connsiteX7499" fmla="*/ 8422443 w 11989919"/>
              <a:gd name="connsiteY7499" fmla="*/ 846772 h 6634795"/>
              <a:gd name="connsiteX7500" fmla="*/ 8201762 w 11989919"/>
              <a:gd name="connsiteY7500" fmla="*/ 846769 h 6634795"/>
              <a:gd name="connsiteX7501" fmla="*/ 8238338 w 11989919"/>
              <a:gd name="connsiteY7501" fmla="*/ 883345 h 6634795"/>
              <a:gd name="connsiteX7502" fmla="*/ 8201762 w 11989919"/>
              <a:gd name="connsiteY7502" fmla="*/ 919921 h 6634795"/>
              <a:gd name="connsiteX7503" fmla="*/ 8165186 w 11989919"/>
              <a:gd name="connsiteY7503" fmla="*/ 883345 h 6634795"/>
              <a:gd name="connsiteX7504" fmla="*/ 8201762 w 11989919"/>
              <a:gd name="connsiteY7504" fmla="*/ 846769 h 6634795"/>
              <a:gd name="connsiteX7505" fmla="*/ 7981081 w 11989919"/>
              <a:gd name="connsiteY7505" fmla="*/ 846767 h 6634795"/>
              <a:gd name="connsiteX7506" fmla="*/ 8017657 w 11989919"/>
              <a:gd name="connsiteY7506" fmla="*/ 883343 h 6634795"/>
              <a:gd name="connsiteX7507" fmla="*/ 7981081 w 11989919"/>
              <a:gd name="connsiteY7507" fmla="*/ 919919 h 6634795"/>
              <a:gd name="connsiteX7508" fmla="*/ 7944505 w 11989919"/>
              <a:gd name="connsiteY7508" fmla="*/ 883343 h 6634795"/>
              <a:gd name="connsiteX7509" fmla="*/ 7981081 w 11989919"/>
              <a:gd name="connsiteY7509" fmla="*/ 846767 h 6634795"/>
              <a:gd name="connsiteX7510" fmla="*/ 7760400 w 11989919"/>
              <a:gd name="connsiteY7510" fmla="*/ 846764 h 6634795"/>
              <a:gd name="connsiteX7511" fmla="*/ 7796976 w 11989919"/>
              <a:gd name="connsiteY7511" fmla="*/ 883340 h 6634795"/>
              <a:gd name="connsiteX7512" fmla="*/ 7760400 w 11989919"/>
              <a:gd name="connsiteY7512" fmla="*/ 919916 h 6634795"/>
              <a:gd name="connsiteX7513" fmla="*/ 7723824 w 11989919"/>
              <a:gd name="connsiteY7513" fmla="*/ 883340 h 6634795"/>
              <a:gd name="connsiteX7514" fmla="*/ 7760400 w 11989919"/>
              <a:gd name="connsiteY7514" fmla="*/ 846764 h 6634795"/>
              <a:gd name="connsiteX7515" fmla="*/ 7539719 w 11989919"/>
              <a:gd name="connsiteY7515" fmla="*/ 846761 h 6634795"/>
              <a:gd name="connsiteX7516" fmla="*/ 7576295 w 11989919"/>
              <a:gd name="connsiteY7516" fmla="*/ 883337 h 6634795"/>
              <a:gd name="connsiteX7517" fmla="*/ 7539719 w 11989919"/>
              <a:gd name="connsiteY7517" fmla="*/ 919913 h 6634795"/>
              <a:gd name="connsiteX7518" fmla="*/ 7503143 w 11989919"/>
              <a:gd name="connsiteY7518" fmla="*/ 883337 h 6634795"/>
              <a:gd name="connsiteX7519" fmla="*/ 7539719 w 11989919"/>
              <a:gd name="connsiteY7519" fmla="*/ 846761 h 6634795"/>
              <a:gd name="connsiteX7520" fmla="*/ 7319038 w 11989919"/>
              <a:gd name="connsiteY7520" fmla="*/ 846758 h 6634795"/>
              <a:gd name="connsiteX7521" fmla="*/ 7355614 w 11989919"/>
              <a:gd name="connsiteY7521" fmla="*/ 883335 h 6634795"/>
              <a:gd name="connsiteX7522" fmla="*/ 7319038 w 11989919"/>
              <a:gd name="connsiteY7522" fmla="*/ 919910 h 6634795"/>
              <a:gd name="connsiteX7523" fmla="*/ 7282462 w 11989919"/>
              <a:gd name="connsiteY7523" fmla="*/ 883335 h 6634795"/>
              <a:gd name="connsiteX7524" fmla="*/ 7319038 w 11989919"/>
              <a:gd name="connsiteY7524" fmla="*/ 846758 h 6634795"/>
              <a:gd name="connsiteX7525" fmla="*/ 7098357 w 11989919"/>
              <a:gd name="connsiteY7525" fmla="*/ 846756 h 6634795"/>
              <a:gd name="connsiteX7526" fmla="*/ 7134933 w 11989919"/>
              <a:gd name="connsiteY7526" fmla="*/ 883332 h 6634795"/>
              <a:gd name="connsiteX7527" fmla="*/ 7098357 w 11989919"/>
              <a:gd name="connsiteY7527" fmla="*/ 919908 h 6634795"/>
              <a:gd name="connsiteX7528" fmla="*/ 7061781 w 11989919"/>
              <a:gd name="connsiteY7528" fmla="*/ 883332 h 6634795"/>
              <a:gd name="connsiteX7529" fmla="*/ 7098357 w 11989919"/>
              <a:gd name="connsiteY7529" fmla="*/ 846756 h 6634795"/>
              <a:gd name="connsiteX7530" fmla="*/ 6877676 w 11989919"/>
              <a:gd name="connsiteY7530" fmla="*/ 846753 h 6634795"/>
              <a:gd name="connsiteX7531" fmla="*/ 6914252 w 11989919"/>
              <a:gd name="connsiteY7531" fmla="*/ 883329 h 6634795"/>
              <a:gd name="connsiteX7532" fmla="*/ 6877676 w 11989919"/>
              <a:gd name="connsiteY7532" fmla="*/ 919905 h 6634795"/>
              <a:gd name="connsiteX7533" fmla="*/ 6841100 w 11989919"/>
              <a:gd name="connsiteY7533" fmla="*/ 883329 h 6634795"/>
              <a:gd name="connsiteX7534" fmla="*/ 6877676 w 11989919"/>
              <a:gd name="connsiteY7534" fmla="*/ 846753 h 6634795"/>
              <a:gd name="connsiteX7535" fmla="*/ 6656995 w 11989919"/>
              <a:gd name="connsiteY7535" fmla="*/ 846750 h 6634795"/>
              <a:gd name="connsiteX7536" fmla="*/ 6693571 w 11989919"/>
              <a:gd name="connsiteY7536" fmla="*/ 883326 h 6634795"/>
              <a:gd name="connsiteX7537" fmla="*/ 6656995 w 11989919"/>
              <a:gd name="connsiteY7537" fmla="*/ 919902 h 6634795"/>
              <a:gd name="connsiteX7538" fmla="*/ 6620419 w 11989919"/>
              <a:gd name="connsiteY7538" fmla="*/ 883326 h 6634795"/>
              <a:gd name="connsiteX7539" fmla="*/ 6656995 w 11989919"/>
              <a:gd name="connsiteY7539" fmla="*/ 846750 h 6634795"/>
              <a:gd name="connsiteX7540" fmla="*/ 6436314 w 11989919"/>
              <a:gd name="connsiteY7540" fmla="*/ 846748 h 6634795"/>
              <a:gd name="connsiteX7541" fmla="*/ 6472890 w 11989919"/>
              <a:gd name="connsiteY7541" fmla="*/ 883324 h 6634795"/>
              <a:gd name="connsiteX7542" fmla="*/ 6436314 w 11989919"/>
              <a:gd name="connsiteY7542" fmla="*/ 919900 h 6634795"/>
              <a:gd name="connsiteX7543" fmla="*/ 6399738 w 11989919"/>
              <a:gd name="connsiteY7543" fmla="*/ 883324 h 6634795"/>
              <a:gd name="connsiteX7544" fmla="*/ 6436314 w 11989919"/>
              <a:gd name="connsiteY7544" fmla="*/ 846748 h 6634795"/>
              <a:gd name="connsiteX7545" fmla="*/ 6215633 w 11989919"/>
              <a:gd name="connsiteY7545" fmla="*/ 846745 h 6634795"/>
              <a:gd name="connsiteX7546" fmla="*/ 6252209 w 11989919"/>
              <a:gd name="connsiteY7546" fmla="*/ 883321 h 6634795"/>
              <a:gd name="connsiteX7547" fmla="*/ 6215633 w 11989919"/>
              <a:gd name="connsiteY7547" fmla="*/ 919897 h 6634795"/>
              <a:gd name="connsiteX7548" fmla="*/ 6179057 w 11989919"/>
              <a:gd name="connsiteY7548" fmla="*/ 883321 h 6634795"/>
              <a:gd name="connsiteX7549" fmla="*/ 6215633 w 11989919"/>
              <a:gd name="connsiteY7549" fmla="*/ 846745 h 6634795"/>
              <a:gd name="connsiteX7550" fmla="*/ 5994952 w 11989919"/>
              <a:gd name="connsiteY7550" fmla="*/ 846742 h 6634795"/>
              <a:gd name="connsiteX7551" fmla="*/ 6031528 w 11989919"/>
              <a:gd name="connsiteY7551" fmla="*/ 883318 h 6634795"/>
              <a:gd name="connsiteX7552" fmla="*/ 5994952 w 11989919"/>
              <a:gd name="connsiteY7552" fmla="*/ 919894 h 6634795"/>
              <a:gd name="connsiteX7553" fmla="*/ 5958376 w 11989919"/>
              <a:gd name="connsiteY7553" fmla="*/ 883318 h 6634795"/>
              <a:gd name="connsiteX7554" fmla="*/ 5994952 w 11989919"/>
              <a:gd name="connsiteY7554" fmla="*/ 846742 h 6634795"/>
              <a:gd name="connsiteX7555" fmla="*/ 5774272 w 11989919"/>
              <a:gd name="connsiteY7555" fmla="*/ 846739 h 6634795"/>
              <a:gd name="connsiteX7556" fmla="*/ 5810848 w 11989919"/>
              <a:gd name="connsiteY7556" fmla="*/ 883315 h 6634795"/>
              <a:gd name="connsiteX7557" fmla="*/ 5774272 w 11989919"/>
              <a:gd name="connsiteY7557" fmla="*/ 919891 h 6634795"/>
              <a:gd name="connsiteX7558" fmla="*/ 5737697 w 11989919"/>
              <a:gd name="connsiteY7558" fmla="*/ 883315 h 6634795"/>
              <a:gd name="connsiteX7559" fmla="*/ 5774272 w 11989919"/>
              <a:gd name="connsiteY7559" fmla="*/ 846739 h 6634795"/>
              <a:gd name="connsiteX7560" fmla="*/ 5553593 w 11989919"/>
              <a:gd name="connsiteY7560" fmla="*/ 846737 h 6634795"/>
              <a:gd name="connsiteX7561" fmla="*/ 5590169 w 11989919"/>
              <a:gd name="connsiteY7561" fmla="*/ 883313 h 6634795"/>
              <a:gd name="connsiteX7562" fmla="*/ 5553593 w 11989919"/>
              <a:gd name="connsiteY7562" fmla="*/ 919889 h 6634795"/>
              <a:gd name="connsiteX7563" fmla="*/ 5517018 w 11989919"/>
              <a:gd name="connsiteY7563" fmla="*/ 883313 h 6634795"/>
              <a:gd name="connsiteX7564" fmla="*/ 5553593 w 11989919"/>
              <a:gd name="connsiteY7564" fmla="*/ 846737 h 6634795"/>
              <a:gd name="connsiteX7565" fmla="*/ 5332913 w 11989919"/>
              <a:gd name="connsiteY7565" fmla="*/ 846734 h 6634795"/>
              <a:gd name="connsiteX7566" fmla="*/ 5369490 w 11989919"/>
              <a:gd name="connsiteY7566" fmla="*/ 883310 h 6634795"/>
              <a:gd name="connsiteX7567" fmla="*/ 5332913 w 11989919"/>
              <a:gd name="connsiteY7567" fmla="*/ 919886 h 6634795"/>
              <a:gd name="connsiteX7568" fmla="*/ 5296337 w 11989919"/>
              <a:gd name="connsiteY7568" fmla="*/ 883310 h 6634795"/>
              <a:gd name="connsiteX7569" fmla="*/ 5332913 w 11989919"/>
              <a:gd name="connsiteY7569" fmla="*/ 846734 h 6634795"/>
              <a:gd name="connsiteX7570" fmla="*/ 5112230 w 11989919"/>
              <a:gd name="connsiteY7570" fmla="*/ 846731 h 6634795"/>
              <a:gd name="connsiteX7571" fmla="*/ 5148807 w 11989919"/>
              <a:gd name="connsiteY7571" fmla="*/ 883307 h 6634795"/>
              <a:gd name="connsiteX7572" fmla="*/ 5112230 w 11989919"/>
              <a:gd name="connsiteY7572" fmla="*/ 919883 h 6634795"/>
              <a:gd name="connsiteX7573" fmla="*/ 5075655 w 11989919"/>
              <a:gd name="connsiteY7573" fmla="*/ 883307 h 6634795"/>
              <a:gd name="connsiteX7574" fmla="*/ 5112230 w 11989919"/>
              <a:gd name="connsiteY7574" fmla="*/ 846731 h 6634795"/>
              <a:gd name="connsiteX7575" fmla="*/ 4891552 w 11989919"/>
              <a:gd name="connsiteY7575" fmla="*/ 846729 h 6634795"/>
              <a:gd name="connsiteX7576" fmla="*/ 4928127 w 11989919"/>
              <a:gd name="connsiteY7576" fmla="*/ 883305 h 6634795"/>
              <a:gd name="connsiteX7577" fmla="*/ 4891552 w 11989919"/>
              <a:gd name="connsiteY7577" fmla="*/ 919880 h 6634795"/>
              <a:gd name="connsiteX7578" fmla="*/ 4854975 w 11989919"/>
              <a:gd name="connsiteY7578" fmla="*/ 883305 h 6634795"/>
              <a:gd name="connsiteX7579" fmla="*/ 4891552 w 11989919"/>
              <a:gd name="connsiteY7579" fmla="*/ 846729 h 6634795"/>
              <a:gd name="connsiteX7580" fmla="*/ 4670871 w 11989919"/>
              <a:gd name="connsiteY7580" fmla="*/ 846726 h 6634795"/>
              <a:gd name="connsiteX7581" fmla="*/ 4707447 w 11989919"/>
              <a:gd name="connsiteY7581" fmla="*/ 883302 h 6634795"/>
              <a:gd name="connsiteX7582" fmla="*/ 4670871 w 11989919"/>
              <a:gd name="connsiteY7582" fmla="*/ 919878 h 6634795"/>
              <a:gd name="connsiteX7583" fmla="*/ 4634295 w 11989919"/>
              <a:gd name="connsiteY7583" fmla="*/ 883302 h 6634795"/>
              <a:gd name="connsiteX7584" fmla="*/ 4670871 w 11989919"/>
              <a:gd name="connsiteY7584" fmla="*/ 846726 h 6634795"/>
              <a:gd name="connsiteX7585" fmla="*/ 4450188 w 11989919"/>
              <a:gd name="connsiteY7585" fmla="*/ 846723 h 6634795"/>
              <a:gd name="connsiteX7586" fmla="*/ 4486764 w 11989919"/>
              <a:gd name="connsiteY7586" fmla="*/ 883299 h 6634795"/>
              <a:gd name="connsiteX7587" fmla="*/ 4450188 w 11989919"/>
              <a:gd name="connsiteY7587" fmla="*/ 919875 h 6634795"/>
              <a:gd name="connsiteX7588" fmla="*/ 4413613 w 11989919"/>
              <a:gd name="connsiteY7588" fmla="*/ 883299 h 6634795"/>
              <a:gd name="connsiteX7589" fmla="*/ 4450188 w 11989919"/>
              <a:gd name="connsiteY7589" fmla="*/ 846723 h 6634795"/>
              <a:gd name="connsiteX7590" fmla="*/ 4229507 w 11989919"/>
              <a:gd name="connsiteY7590" fmla="*/ 846720 h 6634795"/>
              <a:gd name="connsiteX7591" fmla="*/ 4266084 w 11989919"/>
              <a:gd name="connsiteY7591" fmla="*/ 883296 h 6634795"/>
              <a:gd name="connsiteX7592" fmla="*/ 4229507 w 11989919"/>
              <a:gd name="connsiteY7592" fmla="*/ 919872 h 6634795"/>
              <a:gd name="connsiteX7593" fmla="*/ 4192931 w 11989919"/>
              <a:gd name="connsiteY7593" fmla="*/ 883296 h 6634795"/>
              <a:gd name="connsiteX7594" fmla="*/ 4229507 w 11989919"/>
              <a:gd name="connsiteY7594" fmla="*/ 846720 h 6634795"/>
              <a:gd name="connsiteX7595" fmla="*/ 4008847 w 11989919"/>
              <a:gd name="connsiteY7595" fmla="*/ 846718 h 6634795"/>
              <a:gd name="connsiteX7596" fmla="*/ 4045426 w 11989919"/>
              <a:gd name="connsiteY7596" fmla="*/ 883294 h 6634795"/>
              <a:gd name="connsiteX7597" fmla="*/ 4008847 w 11989919"/>
              <a:gd name="connsiteY7597" fmla="*/ 919870 h 6634795"/>
              <a:gd name="connsiteX7598" fmla="*/ 3972267 w 11989919"/>
              <a:gd name="connsiteY7598" fmla="*/ 883294 h 6634795"/>
              <a:gd name="connsiteX7599" fmla="*/ 4008847 w 11989919"/>
              <a:gd name="connsiteY7599" fmla="*/ 846718 h 6634795"/>
              <a:gd name="connsiteX7600" fmla="*/ 3788165 w 11989919"/>
              <a:gd name="connsiteY7600" fmla="*/ 846715 h 6634795"/>
              <a:gd name="connsiteX7601" fmla="*/ 3824738 w 11989919"/>
              <a:gd name="connsiteY7601" fmla="*/ 883291 h 6634795"/>
              <a:gd name="connsiteX7602" fmla="*/ 3788165 w 11989919"/>
              <a:gd name="connsiteY7602" fmla="*/ 919867 h 6634795"/>
              <a:gd name="connsiteX7603" fmla="*/ 3751588 w 11989919"/>
              <a:gd name="connsiteY7603" fmla="*/ 883291 h 6634795"/>
              <a:gd name="connsiteX7604" fmla="*/ 3788165 w 11989919"/>
              <a:gd name="connsiteY7604" fmla="*/ 846715 h 6634795"/>
              <a:gd name="connsiteX7605" fmla="*/ 3567479 w 11989919"/>
              <a:gd name="connsiteY7605" fmla="*/ 846712 h 6634795"/>
              <a:gd name="connsiteX7606" fmla="*/ 3604051 w 11989919"/>
              <a:gd name="connsiteY7606" fmla="*/ 883288 h 6634795"/>
              <a:gd name="connsiteX7607" fmla="*/ 3567479 w 11989919"/>
              <a:gd name="connsiteY7607" fmla="*/ 919864 h 6634795"/>
              <a:gd name="connsiteX7608" fmla="*/ 3530908 w 11989919"/>
              <a:gd name="connsiteY7608" fmla="*/ 883288 h 6634795"/>
              <a:gd name="connsiteX7609" fmla="*/ 3567479 w 11989919"/>
              <a:gd name="connsiteY7609" fmla="*/ 846712 h 6634795"/>
              <a:gd name="connsiteX7610" fmla="*/ 3346801 w 11989919"/>
              <a:gd name="connsiteY7610" fmla="*/ 846709 h 6634795"/>
              <a:gd name="connsiteX7611" fmla="*/ 3383375 w 11989919"/>
              <a:gd name="connsiteY7611" fmla="*/ 883286 h 6634795"/>
              <a:gd name="connsiteX7612" fmla="*/ 3346801 w 11989919"/>
              <a:gd name="connsiteY7612" fmla="*/ 919862 h 6634795"/>
              <a:gd name="connsiteX7613" fmla="*/ 3310228 w 11989919"/>
              <a:gd name="connsiteY7613" fmla="*/ 883286 h 6634795"/>
              <a:gd name="connsiteX7614" fmla="*/ 3346801 w 11989919"/>
              <a:gd name="connsiteY7614" fmla="*/ 846709 h 6634795"/>
              <a:gd name="connsiteX7615" fmla="*/ 3126126 w 11989919"/>
              <a:gd name="connsiteY7615" fmla="*/ 846707 h 6634795"/>
              <a:gd name="connsiteX7616" fmla="*/ 3162696 w 11989919"/>
              <a:gd name="connsiteY7616" fmla="*/ 883283 h 6634795"/>
              <a:gd name="connsiteX7617" fmla="*/ 3126126 w 11989919"/>
              <a:gd name="connsiteY7617" fmla="*/ 919859 h 6634795"/>
              <a:gd name="connsiteX7618" fmla="*/ 3089541 w 11989919"/>
              <a:gd name="connsiteY7618" fmla="*/ 883283 h 6634795"/>
              <a:gd name="connsiteX7619" fmla="*/ 3126126 w 11989919"/>
              <a:gd name="connsiteY7619" fmla="*/ 846707 h 6634795"/>
              <a:gd name="connsiteX7620" fmla="*/ 2905436 w 11989919"/>
              <a:gd name="connsiteY7620" fmla="*/ 846704 h 6634795"/>
              <a:gd name="connsiteX7621" fmla="*/ 2942013 w 11989919"/>
              <a:gd name="connsiteY7621" fmla="*/ 883280 h 6634795"/>
              <a:gd name="connsiteX7622" fmla="*/ 2905436 w 11989919"/>
              <a:gd name="connsiteY7622" fmla="*/ 919856 h 6634795"/>
              <a:gd name="connsiteX7623" fmla="*/ 2868866 w 11989919"/>
              <a:gd name="connsiteY7623" fmla="*/ 883280 h 6634795"/>
              <a:gd name="connsiteX7624" fmla="*/ 2905436 w 11989919"/>
              <a:gd name="connsiteY7624" fmla="*/ 846704 h 6634795"/>
              <a:gd name="connsiteX7625" fmla="*/ 2684758 w 11989919"/>
              <a:gd name="connsiteY7625" fmla="*/ 846701 h 6634795"/>
              <a:gd name="connsiteX7626" fmla="*/ 2721329 w 11989919"/>
              <a:gd name="connsiteY7626" fmla="*/ 883277 h 6634795"/>
              <a:gd name="connsiteX7627" fmla="*/ 2684758 w 11989919"/>
              <a:gd name="connsiteY7627" fmla="*/ 919853 h 6634795"/>
              <a:gd name="connsiteX7628" fmla="*/ 2648177 w 11989919"/>
              <a:gd name="connsiteY7628" fmla="*/ 883277 h 6634795"/>
              <a:gd name="connsiteX7629" fmla="*/ 2684758 w 11989919"/>
              <a:gd name="connsiteY7629" fmla="*/ 846701 h 6634795"/>
              <a:gd name="connsiteX7630" fmla="*/ 2464071 w 11989919"/>
              <a:gd name="connsiteY7630" fmla="*/ 846699 h 6634795"/>
              <a:gd name="connsiteX7631" fmla="*/ 2500650 w 11989919"/>
              <a:gd name="connsiteY7631" fmla="*/ 883275 h 6634795"/>
              <a:gd name="connsiteX7632" fmla="*/ 2464071 w 11989919"/>
              <a:gd name="connsiteY7632" fmla="*/ 919851 h 6634795"/>
              <a:gd name="connsiteX7633" fmla="*/ 2427500 w 11989919"/>
              <a:gd name="connsiteY7633" fmla="*/ 883275 h 6634795"/>
              <a:gd name="connsiteX7634" fmla="*/ 2464071 w 11989919"/>
              <a:gd name="connsiteY7634" fmla="*/ 846699 h 6634795"/>
              <a:gd name="connsiteX7635" fmla="*/ 2243393 w 11989919"/>
              <a:gd name="connsiteY7635" fmla="*/ 846696 h 6634795"/>
              <a:gd name="connsiteX7636" fmla="*/ 2279972 w 11989919"/>
              <a:gd name="connsiteY7636" fmla="*/ 883272 h 6634795"/>
              <a:gd name="connsiteX7637" fmla="*/ 2243393 w 11989919"/>
              <a:gd name="connsiteY7637" fmla="*/ 919848 h 6634795"/>
              <a:gd name="connsiteX7638" fmla="*/ 2206817 w 11989919"/>
              <a:gd name="connsiteY7638" fmla="*/ 883272 h 6634795"/>
              <a:gd name="connsiteX7639" fmla="*/ 2243393 w 11989919"/>
              <a:gd name="connsiteY7639" fmla="*/ 846696 h 6634795"/>
              <a:gd name="connsiteX7640" fmla="*/ 2022713 w 11989919"/>
              <a:gd name="connsiteY7640" fmla="*/ 846693 h 6634795"/>
              <a:gd name="connsiteX7641" fmla="*/ 2059288 w 11989919"/>
              <a:gd name="connsiteY7641" fmla="*/ 883269 h 6634795"/>
              <a:gd name="connsiteX7642" fmla="*/ 2022713 w 11989919"/>
              <a:gd name="connsiteY7642" fmla="*/ 919845 h 6634795"/>
              <a:gd name="connsiteX7643" fmla="*/ 1986179 w 11989919"/>
              <a:gd name="connsiteY7643" fmla="*/ 883269 h 6634795"/>
              <a:gd name="connsiteX7644" fmla="*/ 2022713 w 11989919"/>
              <a:gd name="connsiteY7644" fmla="*/ 846693 h 6634795"/>
              <a:gd name="connsiteX7645" fmla="*/ 1802070 w 11989919"/>
              <a:gd name="connsiteY7645" fmla="*/ 846690 h 6634795"/>
              <a:gd name="connsiteX7646" fmla="*/ 1838646 w 11989919"/>
              <a:gd name="connsiteY7646" fmla="*/ 883266 h 6634795"/>
              <a:gd name="connsiteX7647" fmla="*/ 1802070 w 11989919"/>
              <a:gd name="connsiteY7647" fmla="*/ 919842 h 6634795"/>
              <a:gd name="connsiteX7648" fmla="*/ 1765494 w 11989919"/>
              <a:gd name="connsiteY7648" fmla="*/ 883266 h 6634795"/>
              <a:gd name="connsiteX7649" fmla="*/ 1802070 w 11989919"/>
              <a:gd name="connsiteY7649" fmla="*/ 846690 h 6634795"/>
              <a:gd name="connsiteX7650" fmla="*/ 1581384 w 11989919"/>
              <a:gd name="connsiteY7650" fmla="*/ 846688 h 6634795"/>
              <a:gd name="connsiteX7651" fmla="*/ 1617960 w 11989919"/>
              <a:gd name="connsiteY7651" fmla="*/ 883264 h 6634795"/>
              <a:gd name="connsiteX7652" fmla="*/ 1581384 w 11989919"/>
              <a:gd name="connsiteY7652" fmla="*/ 919840 h 6634795"/>
              <a:gd name="connsiteX7653" fmla="*/ 1544808 w 11989919"/>
              <a:gd name="connsiteY7653" fmla="*/ 883264 h 6634795"/>
              <a:gd name="connsiteX7654" fmla="*/ 1581384 w 11989919"/>
              <a:gd name="connsiteY7654" fmla="*/ 846688 h 6634795"/>
              <a:gd name="connsiteX7655" fmla="*/ 1360698 w 11989919"/>
              <a:gd name="connsiteY7655" fmla="*/ 846685 h 6634795"/>
              <a:gd name="connsiteX7656" fmla="*/ 1397274 w 11989919"/>
              <a:gd name="connsiteY7656" fmla="*/ 883261 h 6634795"/>
              <a:gd name="connsiteX7657" fmla="*/ 1360698 w 11989919"/>
              <a:gd name="connsiteY7657" fmla="*/ 919837 h 6634795"/>
              <a:gd name="connsiteX7658" fmla="*/ 1324122 w 11989919"/>
              <a:gd name="connsiteY7658" fmla="*/ 883261 h 6634795"/>
              <a:gd name="connsiteX7659" fmla="*/ 1360698 w 11989919"/>
              <a:gd name="connsiteY7659" fmla="*/ 846685 h 6634795"/>
              <a:gd name="connsiteX7660" fmla="*/ 1140012 w 11989919"/>
              <a:gd name="connsiteY7660" fmla="*/ 846682 h 6634795"/>
              <a:gd name="connsiteX7661" fmla="*/ 1176588 w 11989919"/>
              <a:gd name="connsiteY7661" fmla="*/ 883258 h 6634795"/>
              <a:gd name="connsiteX7662" fmla="*/ 1140012 w 11989919"/>
              <a:gd name="connsiteY7662" fmla="*/ 919834 h 6634795"/>
              <a:gd name="connsiteX7663" fmla="*/ 1103436 w 11989919"/>
              <a:gd name="connsiteY7663" fmla="*/ 883258 h 6634795"/>
              <a:gd name="connsiteX7664" fmla="*/ 1140012 w 11989919"/>
              <a:gd name="connsiteY7664" fmla="*/ 846682 h 6634795"/>
              <a:gd name="connsiteX7665" fmla="*/ 919326 w 11989919"/>
              <a:gd name="connsiteY7665" fmla="*/ 846680 h 6634795"/>
              <a:gd name="connsiteX7666" fmla="*/ 955902 w 11989919"/>
              <a:gd name="connsiteY7666" fmla="*/ 883256 h 6634795"/>
              <a:gd name="connsiteX7667" fmla="*/ 919326 w 11989919"/>
              <a:gd name="connsiteY7667" fmla="*/ 919832 h 6634795"/>
              <a:gd name="connsiteX7668" fmla="*/ 882750 w 11989919"/>
              <a:gd name="connsiteY7668" fmla="*/ 883256 h 6634795"/>
              <a:gd name="connsiteX7669" fmla="*/ 919326 w 11989919"/>
              <a:gd name="connsiteY7669" fmla="*/ 846680 h 6634795"/>
              <a:gd name="connsiteX7670" fmla="*/ 698640 w 11989919"/>
              <a:gd name="connsiteY7670" fmla="*/ 846677 h 6634795"/>
              <a:gd name="connsiteX7671" fmla="*/ 735216 w 11989919"/>
              <a:gd name="connsiteY7671" fmla="*/ 883253 h 6634795"/>
              <a:gd name="connsiteX7672" fmla="*/ 698640 w 11989919"/>
              <a:gd name="connsiteY7672" fmla="*/ 919829 h 6634795"/>
              <a:gd name="connsiteX7673" fmla="*/ 662064 w 11989919"/>
              <a:gd name="connsiteY7673" fmla="*/ 883253 h 6634795"/>
              <a:gd name="connsiteX7674" fmla="*/ 698640 w 11989919"/>
              <a:gd name="connsiteY7674" fmla="*/ 846677 h 6634795"/>
              <a:gd name="connsiteX7675" fmla="*/ 477954 w 11989919"/>
              <a:gd name="connsiteY7675" fmla="*/ 846674 h 6634795"/>
              <a:gd name="connsiteX7676" fmla="*/ 514530 w 11989919"/>
              <a:gd name="connsiteY7676" fmla="*/ 883250 h 6634795"/>
              <a:gd name="connsiteX7677" fmla="*/ 477954 w 11989919"/>
              <a:gd name="connsiteY7677" fmla="*/ 919826 h 6634795"/>
              <a:gd name="connsiteX7678" fmla="*/ 441378 w 11989919"/>
              <a:gd name="connsiteY7678" fmla="*/ 883250 h 6634795"/>
              <a:gd name="connsiteX7679" fmla="*/ 477954 w 11989919"/>
              <a:gd name="connsiteY7679" fmla="*/ 846674 h 6634795"/>
              <a:gd name="connsiteX7680" fmla="*/ 257267 w 11989919"/>
              <a:gd name="connsiteY7680" fmla="*/ 846671 h 6634795"/>
              <a:gd name="connsiteX7681" fmla="*/ 293843 w 11989919"/>
              <a:gd name="connsiteY7681" fmla="*/ 883248 h 6634795"/>
              <a:gd name="connsiteX7682" fmla="*/ 257267 w 11989919"/>
              <a:gd name="connsiteY7682" fmla="*/ 919823 h 6634795"/>
              <a:gd name="connsiteX7683" fmla="*/ 220692 w 11989919"/>
              <a:gd name="connsiteY7683" fmla="*/ 883248 h 6634795"/>
              <a:gd name="connsiteX7684" fmla="*/ 257267 w 11989919"/>
              <a:gd name="connsiteY7684" fmla="*/ 846671 h 6634795"/>
              <a:gd name="connsiteX7685" fmla="*/ 36581 w 11989919"/>
              <a:gd name="connsiteY7685" fmla="*/ 846669 h 6634795"/>
              <a:gd name="connsiteX7686" fmla="*/ 73157 w 11989919"/>
              <a:gd name="connsiteY7686" fmla="*/ 883245 h 6634795"/>
              <a:gd name="connsiteX7687" fmla="*/ 36581 w 11989919"/>
              <a:gd name="connsiteY7687" fmla="*/ 919821 h 6634795"/>
              <a:gd name="connsiteX7688" fmla="*/ 5 w 11989919"/>
              <a:gd name="connsiteY7688" fmla="*/ 883245 h 6634795"/>
              <a:gd name="connsiteX7689" fmla="*/ 36581 w 11989919"/>
              <a:gd name="connsiteY7689" fmla="*/ 846669 h 6634795"/>
              <a:gd name="connsiteX7690" fmla="*/ 11732658 w 11989919"/>
              <a:gd name="connsiteY7690" fmla="*/ 846666 h 6634795"/>
              <a:gd name="connsiteX7691" fmla="*/ 11769234 w 11989919"/>
              <a:gd name="connsiteY7691" fmla="*/ 883242 h 6634795"/>
              <a:gd name="connsiteX7692" fmla="*/ 11732658 w 11989919"/>
              <a:gd name="connsiteY7692" fmla="*/ 919818 h 6634795"/>
              <a:gd name="connsiteX7693" fmla="*/ 11696082 w 11989919"/>
              <a:gd name="connsiteY7693" fmla="*/ 883242 h 6634795"/>
              <a:gd name="connsiteX7694" fmla="*/ 11732658 w 11989919"/>
              <a:gd name="connsiteY7694" fmla="*/ 846666 h 6634795"/>
              <a:gd name="connsiteX7695" fmla="*/ 11953343 w 11989919"/>
              <a:gd name="connsiteY7695" fmla="*/ 846663 h 6634795"/>
              <a:gd name="connsiteX7696" fmla="*/ 11989919 w 11989919"/>
              <a:gd name="connsiteY7696" fmla="*/ 883239 h 6634795"/>
              <a:gd name="connsiteX7697" fmla="*/ 11953343 w 11989919"/>
              <a:gd name="connsiteY7697" fmla="*/ 919815 h 6634795"/>
              <a:gd name="connsiteX7698" fmla="*/ 11916767 w 11989919"/>
              <a:gd name="connsiteY7698" fmla="*/ 883239 h 6634795"/>
              <a:gd name="connsiteX7699" fmla="*/ 11953343 w 11989919"/>
              <a:gd name="connsiteY7699" fmla="*/ 846663 h 6634795"/>
              <a:gd name="connsiteX7700" fmla="*/ 11511977 w 11989919"/>
              <a:gd name="connsiteY7700" fmla="*/ 635151 h 6634795"/>
              <a:gd name="connsiteX7701" fmla="*/ 11548553 w 11989919"/>
              <a:gd name="connsiteY7701" fmla="*/ 671727 h 6634795"/>
              <a:gd name="connsiteX7702" fmla="*/ 11511977 w 11989919"/>
              <a:gd name="connsiteY7702" fmla="*/ 708300 h 6634795"/>
              <a:gd name="connsiteX7703" fmla="*/ 11475401 w 11989919"/>
              <a:gd name="connsiteY7703" fmla="*/ 671727 h 6634795"/>
              <a:gd name="connsiteX7704" fmla="*/ 11511977 w 11989919"/>
              <a:gd name="connsiteY7704" fmla="*/ 635151 h 6634795"/>
              <a:gd name="connsiteX7705" fmla="*/ 11291296 w 11989919"/>
              <a:gd name="connsiteY7705" fmla="*/ 635148 h 6634795"/>
              <a:gd name="connsiteX7706" fmla="*/ 11327872 w 11989919"/>
              <a:gd name="connsiteY7706" fmla="*/ 671724 h 6634795"/>
              <a:gd name="connsiteX7707" fmla="*/ 11291296 w 11989919"/>
              <a:gd name="connsiteY7707" fmla="*/ 708297 h 6634795"/>
              <a:gd name="connsiteX7708" fmla="*/ 11254720 w 11989919"/>
              <a:gd name="connsiteY7708" fmla="*/ 671724 h 6634795"/>
              <a:gd name="connsiteX7709" fmla="*/ 11291296 w 11989919"/>
              <a:gd name="connsiteY7709" fmla="*/ 635148 h 6634795"/>
              <a:gd name="connsiteX7710" fmla="*/ 11070615 w 11989919"/>
              <a:gd name="connsiteY7710" fmla="*/ 635145 h 6634795"/>
              <a:gd name="connsiteX7711" fmla="*/ 11107191 w 11989919"/>
              <a:gd name="connsiteY7711" fmla="*/ 671721 h 6634795"/>
              <a:gd name="connsiteX7712" fmla="*/ 11070615 w 11989919"/>
              <a:gd name="connsiteY7712" fmla="*/ 708294 h 6634795"/>
              <a:gd name="connsiteX7713" fmla="*/ 11034039 w 11989919"/>
              <a:gd name="connsiteY7713" fmla="*/ 671721 h 6634795"/>
              <a:gd name="connsiteX7714" fmla="*/ 11070615 w 11989919"/>
              <a:gd name="connsiteY7714" fmla="*/ 635145 h 6634795"/>
              <a:gd name="connsiteX7715" fmla="*/ 10849934 w 11989919"/>
              <a:gd name="connsiteY7715" fmla="*/ 635142 h 6634795"/>
              <a:gd name="connsiteX7716" fmla="*/ 10886510 w 11989919"/>
              <a:gd name="connsiteY7716" fmla="*/ 671718 h 6634795"/>
              <a:gd name="connsiteX7717" fmla="*/ 10849934 w 11989919"/>
              <a:gd name="connsiteY7717" fmla="*/ 708291 h 6634795"/>
              <a:gd name="connsiteX7718" fmla="*/ 10813358 w 11989919"/>
              <a:gd name="connsiteY7718" fmla="*/ 671718 h 6634795"/>
              <a:gd name="connsiteX7719" fmla="*/ 10849934 w 11989919"/>
              <a:gd name="connsiteY7719" fmla="*/ 635142 h 6634795"/>
              <a:gd name="connsiteX7720" fmla="*/ 10629253 w 11989919"/>
              <a:gd name="connsiteY7720" fmla="*/ 635139 h 6634795"/>
              <a:gd name="connsiteX7721" fmla="*/ 10665829 w 11989919"/>
              <a:gd name="connsiteY7721" fmla="*/ 671715 h 6634795"/>
              <a:gd name="connsiteX7722" fmla="*/ 10629253 w 11989919"/>
              <a:gd name="connsiteY7722" fmla="*/ 708289 h 6634795"/>
              <a:gd name="connsiteX7723" fmla="*/ 10592677 w 11989919"/>
              <a:gd name="connsiteY7723" fmla="*/ 671715 h 6634795"/>
              <a:gd name="connsiteX7724" fmla="*/ 10629253 w 11989919"/>
              <a:gd name="connsiteY7724" fmla="*/ 635139 h 6634795"/>
              <a:gd name="connsiteX7725" fmla="*/ 10408572 w 11989919"/>
              <a:gd name="connsiteY7725" fmla="*/ 635136 h 6634795"/>
              <a:gd name="connsiteX7726" fmla="*/ 10445148 w 11989919"/>
              <a:gd name="connsiteY7726" fmla="*/ 671712 h 6634795"/>
              <a:gd name="connsiteX7727" fmla="*/ 10408572 w 11989919"/>
              <a:gd name="connsiteY7727" fmla="*/ 708286 h 6634795"/>
              <a:gd name="connsiteX7728" fmla="*/ 10371996 w 11989919"/>
              <a:gd name="connsiteY7728" fmla="*/ 671712 h 6634795"/>
              <a:gd name="connsiteX7729" fmla="*/ 10408572 w 11989919"/>
              <a:gd name="connsiteY7729" fmla="*/ 635136 h 6634795"/>
              <a:gd name="connsiteX7730" fmla="*/ 10187891 w 11989919"/>
              <a:gd name="connsiteY7730" fmla="*/ 635134 h 6634795"/>
              <a:gd name="connsiteX7731" fmla="*/ 10224467 w 11989919"/>
              <a:gd name="connsiteY7731" fmla="*/ 671710 h 6634795"/>
              <a:gd name="connsiteX7732" fmla="*/ 10187891 w 11989919"/>
              <a:gd name="connsiteY7732" fmla="*/ 708283 h 6634795"/>
              <a:gd name="connsiteX7733" fmla="*/ 10151315 w 11989919"/>
              <a:gd name="connsiteY7733" fmla="*/ 671710 h 6634795"/>
              <a:gd name="connsiteX7734" fmla="*/ 10187891 w 11989919"/>
              <a:gd name="connsiteY7734" fmla="*/ 635134 h 6634795"/>
              <a:gd name="connsiteX7735" fmla="*/ 9967210 w 11989919"/>
              <a:gd name="connsiteY7735" fmla="*/ 635131 h 6634795"/>
              <a:gd name="connsiteX7736" fmla="*/ 10003786 w 11989919"/>
              <a:gd name="connsiteY7736" fmla="*/ 671707 h 6634795"/>
              <a:gd name="connsiteX7737" fmla="*/ 9967210 w 11989919"/>
              <a:gd name="connsiteY7737" fmla="*/ 708280 h 6634795"/>
              <a:gd name="connsiteX7738" fmla="*/ 9930634 w 11989919"/>
              <a:gd name="connsiteY7738" fmla="*/ 671707 h 6634795"/>
              <a:gd name="connsiteX7739" fmla="*/ 9967210 w 11989919"/>
              <a:gd name="connsiteY7739" fmla="*/ 635131 h 6634795"/>
              <a:gd name="connsiteX7740" fmla="*/ 9746529 w 11989919"/>
              <a:gd name="connsiteY7740" fmla="*/ 635128 h 6634795"/>
              <a:gd name="connsiteX7741" fmla="*/ 9783105 w 11989919"/>
              <a:gd name="connsiteY7741" fmla="*/ 671704 h 6634795"/>
              <a:gd name="connsiteX7742" fmla="*/ 9746529 w 11989919"/>
              <a:gd name="connsiteY7742" fmla="*/ 708277 h 6634795"/>
              <a:gd name="connsiteX7743" fmla="*/ 9709953 w 11989919"/>
              <a:gd name="connsiteY7743" fmla="*/ 671704 h 6634795"/>
              <a:gd name="connsiteX7744" fmla="*/ 9746529 w 11989919"/>
              <a:gd name="connsiteY7744" fmla="*/ 635128 h 6634795"/>
              <a:gd name="connsiteX7745" fmla="*/ 9525848 w 11989919"/>
              <a:gd name="connsiteY7745" fmla="*/ 635125 h 6634795"/>
              <a:gd name="connsiteX7746" fmla="*/ 9562424 w 11989919"/>
              <a:gd name="connsiteY7746" fmla="*/ 671701 h 6634795"/>
              <a:gd name="connsiteX7747" fmla="*/ 9525848 w 11989919"/>
              <a:gd name="connsiteY7747" fmla="*/ 708275 h 6634795"/>
              <a:gd name="connsiteX7748" fmla="*/ 9489272 w 11989919"/>
              <a:gd name="connsiteY7748" fmla="*/ 671701 h 6634795"/>
              <a:gd name="connsiteX7749" fmla="*/ 9525848 w 11989919"/>
              <a:gd name="connsiteY7749" fmla="*/ 635125 h 6634795"/>
              <a:gd name="connsiteX7750" fmla="*/ 9305167 w 11989919"/>
              <a:gd name="connsiteY7750" fmla="*/ 635122 h 6634795"/>
              <a:gd name="connsiteX7751" fmla="*/ 9341743 w 11989919"/>
              <a:gd name="connsiteY7751" fmla="*/ 671698 h 6634795"/>
              <a:gd name="connsiteX7752" fmla="*/ 9305167 w 11989919"/>
              <a:gd name="connsiteY7752" fmla="*/ 708272 h 6634795"/>
              <a:gd name="connsiteX7753" fmla="*/ 9268591 w 11989919"/>
              <a:gd name="connsiteY7753" fmla="*/ 671698 h 6634795"/>
              <a:gd name="connsiteX7754" fmla="*/ 9305167 w 11989919"/>
              <a:gd name="connsiteY7754" fmla="*/ 635122 h 6634795"/>
              <a:gd name="connsiteX7755" fmla="*/ 9084486 w 11989919"/>
              <a:gd name="connsiteY7755" fmla="*/ 635119 h 6634795"/>
              <a:gd name="connsiteX7756" fmla="*/ 9121062 w 11989919"/>
              <a:gd name="connsiteY7756" fmla="*/ 671695 h 6634795"/>
              <a:gd name="connsiteX7757" fmla="*/ 9084486 w 11989919"/>
              <a:gd name="connsiteY7757" fmla="*/ 708269 h 6634795"/>
              <a:gd name="connsiteX7758" fmla="*/ 9047910 w 11989919"/>
              <a:gd name="connsiteY7758" fmla="*/ 671695 h 6634795"/>
              <a:gd name="connsiteX7759" fmla="*/ 9084486 w 11989919"/>
              <a:gd name="connsiteY7759" fmla="*/ 635119 h 6634795"/>
              <a:gd name="connsiteX7760" fmla="*/ 8863805 w 11989919"/>
              <a:gd name="connsiteY7760" fmla="*/ 635117 h 6634795"/>
              <a:gd name="connsiteX7761" fmla="*/ 8900381 w 11989919"/>
              <a:gd name="connsiteY7761" fmla="*/ 671693 h 6634795"/>
              <a:gd name="connsiteX7762" fmla="*/ 8863805 w 11989919"/>
              <a:gd name="connsiteY7762" fmla="*/ 708266 h 6634795"/>
              <a:gd name="connsiteX7763" fmla="*/ 8827229 w 11989919"/>
              <a:gd name="connsiteY7763" fmla="*/ 671693 h 6634795"/>
              <a:gd name="connsiteX7764" fmla="*/ 8863805 w 11989919"/>
              <a:gd name="connsiteY7764" fmla="*/ 635117 h 6634795"/>
              <a:gd name="connsiteX7765" fmla="*/ 8643124 w 11989919"/>
              <a:gd name="connsiteY7765" fmla="*/ 635114 h 6634795"/>
              <a:gd name="connsiteX7766" fmla="*/ 8679700 w 11989919"/>
              <a:gd name="connsiteY7766" fmla="*/ 671690 h 6634795"/>
              <a:gd name="connsiteX7767" fmla="*/ 8643124 w 11989919"/>
              <a:gd name="connsiteY7767" fmla="*/ 708264 h 6634795"/>
              <a:gd name="connsiteX7768" fmla="*/ 8606548 w 11989919"/>
              <a:gd name="connsiteY7768" fmla="*/ 671690 h 6634795"/>
              <a:gd name="connsiteX7769" fmla="*/ 8643124 w 11989919"/>
              <a:gd name="connsiteY7769" fmla="*/ 635114 h 6634795"/>
              <a:gd name="connsiteX7770" fmla="*/ 8422443 w 11989919"/>
              <a:gd name="connsiteY7770" fmla="*/ 635111 h 6634795"/>
              <a:gd name="connsiteX7771" fmla="*/ 8459019 w 11989919"/>
              <a:gd name="connsiteY7771" fmla="*/ 671687 h 6634795"/>
              <a:gd name="connsiteX7772" fmla="*/ 8422443 w 11989919"/>
              <a:gd name="connsiteY7772" fmla="*/ 708261 h 6634795"/>
              <a:gd name="connsiteX7773" fmla="*/ 8385867 w 11989919"/>
              <a:gd name="connsiteY7773" fmla="*/ 671687 h 6634795"/>
              <a:gd name="connsiteX7774" fmla="*/ 8422443 w 11989919"/>
              <a:gd name="connsiteY7774" fmla="*/ 635111 h 6634795"/>
              <a:gd name="connsiteX7775" fmla="*/ 8201762 w 11989919"/>
              <a:gd name="connsiteY7775" fmla="*/ 635108 h 6634795"/>
              <a:gd name="connsiteX7776" fmla="*/ 8238338 w 11989919"/>
              <a:gd name="connsiteY7776" fmla="*/ 671684 h 6634795"/>
              <a:gd name="connsiteX7777" fmla="*/ 8201762 w 11989919"/>
              <a:gd name="connsiteY7777" fmla="*/ 708258 h 6634795"/>
              <a:gd name="connsiteX7778" fmla="*/ 8165186 w 11989919"/>
              <a:gd name="connsiteY7778" fmla="*/ 671684 h 6634795"/>
              <a:gd name="connsiteX7779" fmla="*/ 8201762 w 11989919"/>
              <a:gd name="connsiteY7779" fmla="*/ 635108 h 6634795"/>
              <a:gd name="connsiteX7780" fmla="*/ 7981081 w 11989919"/>
              <a:gd name="connsiteY7780" fmla="*/ 635105 h 6634795"/>
              <a:gd name="connsiteX7781" fmla="*/ 8017657 w 11989919"/>
              <a:gd name="connsiteY7781" fmla="*/ 671681 h 6634795"/>
              <a:gd name="connsiteX7782" fmla="*/ 7981081 w 11989919"/>
              <a:gd name="connsiteY7782" fmla="*/ 708255 h 6634795"/>
              <a:gd name="connsiteX7783" fmla="*/ 7944505 w 11989919"/>
              <a:gd name="connsiteY7783" fmla="*/ 671681 h 6634795"/>
              <a:gd name="connsiteX7784" fmla="*/ 7981081 w 11989919"/>
              <a:gd name="connsiteY7784" fmla="*/ 635105 h 6634795"/>
              <a:gd name="connsiteX7785" fmla="*/ 7760400 w 11989919"/>
              <a:gd name="connsiteY7785" fmla="*/ 635102 h 6634795"/>
              <a:gd name="connsiteX7786" fmla="*/ 7796976 w 11989919"/>
              <a:gd name="connsiteY7786" fmla="*/ 671678 h 6634795"/>
              <a:gd name="connsiteX7787" fmla="*/ 7760400 w 11989919"/>
              <a:gd name="connsiteY7787" fmla="*/ 708252 h 6634795"/>
              <a:gd name="connsiteX7788" fmla="*/ 7723824 w 11989919"/>
              <a:gd name="connsiteY7788" fmla="*/ 671678 h 6634795"/>
              <a:gd name="connsiteX7789" fmla="*/ 7760400 w 11989919"/>
              <a:gd name="connsiteY7789" fmla="*/ 635102 h 6634795"/>
              <a:gd name="connsiteX7790" fmla="*/ 7539719 w 11989919"/>
              <a:gd name="connsiteY7790" fmla="*/ 635100 h 6634795"/>
              <a:gd name="connsiteX7791" fmla="*/ 7576295 w 11989919"/>
              <a:gd name="connsiteY7791" fmla="*/ 671676 h 6634795"/>
              <a:gd name="connsiteX7792" fmla="*/ 7539719 w 11989919"/>
              <a:gd name="connsiteY7792" fmla="*/ 708250 h 6634795"/>
              <a:gd name="connsiteX7793" fmla="*/ 7503143 w 11989919"/>
              <a:gd name="connsiteY7793" fmla="*/ 671676 h 6634795"/>
              <a:gd name="connsiteX7794" fmla="*/ 7539719 w 11989919"/>
              <a:gd name="connsiteY7794" fmla="*/ 635100 h 6634795"/>
              <a:gd name="connsiteX7795" fmla="*/ 7319038 w 11989919"/>
              <a:gd name="connsiteY7795" fmla="*/ 635097 h 6634795"/>
              <a:gd name="connsiteX7796" fmla="*/ 7355614 w 11989919"/>
              <a:gd name="connsiteY7796" fmla="*/ 671673 h 6634795"/>
              <a:gd name="connsiteX7797" fmla="*/ 7319038 w 11989919"/>
              <a:gd name="connsiteY7797" fmla="*/ 708247 h 6634795"/>
              <a:gd name="connsiteX7798" fmla="*/ 7282462 w 11989919"/>
              <a:gd name="connsiteY7798" fmla="*/ 671673 h 6634795"/>
              <a:gd name="connsiteX7799" fmla="*/ 7319038 w 11989919"/>
              <a:gd name="connsiteY7799" fmla="*/ 635097 h 6634795"/>
              <a:gd name="connsiteX7800" fmla="*/ 7098357 w 11989919"/>
              <a:gd name="connsiteY7800" fmla="*/ 635094 h 6634795"/>
              <a:gd name="connsiteX7801" fmla="*/ 7134933 w 11989919"/>
              <a:gd name="connsiteY7801" fmla="*/ 671670 h 6634795"/>
              <a:gd name="connsiteX7802" fmla="*/ 7098357 w 11989919"/>
              <a:gd name="connsiteY7802" fmla="*/ 708244 h 6634795"/>
              <a:gd name="connsiteX7803" fmla="*/ 7061781 w 11989919"/>
              <a:gd name="connsiteY7803" fmla="*/ 671670 h 6634795"/>
              <a:gd name="connsiteX7804" fmla="*/ 7098357 w 11989919"/>
              <a:gd name="connsiteY7804" fmla="*/ 635094 h 6634795"/>
              <a:gd name="connsiteX7805" fmla="*/ 6877676 w 11989919"/>
              <a:gd name="connsiteY7805" fmla="*/ 635091 h 6634795"/>
              <a:gd name="connsiteX7806" fmla="*/ 6914252 w 11989919"/>
              <a:gd name="connsiteY7806" fmla="*/ 671667 h 6634795"/>
              <a:gd name="connsiteX7807" fmla="*/ 6877676 w 11989919"/>
              <a:gd name="connsiteY7807" fmla="*/ 708241 h 6634795"/>
              <a:gd name="connsiteX7808" fmla="*/ 6841100 w 11989919"/>
              <a:gd name="connsiteY7808" fmla="*/ 671667 h 6634795"/>
              <a:gd name="connsiteX7809" fmla="*/ 6877676 w 11989919"/>
              <a:gd name="connsiteY7809" fmla="*/ 635091 h 6634795"/>
              <a:gd name="connsiteX7810" fmla="*/ 6656995 w 11989919"/>
              <a:gd name="connsiteY7810" fmla="*/ 635088 h 6634795"/>
              <a:gd name="connsiteX7811" fmla="*/ 6693571 w 11989919"/>
              <a:gd name="connsiteY7811" fmla="*/ 671664 h 6634795"/>
              <a:gd name="connsiteX7812" fmla="*/ 6656995 w 11989919"/>
              <a:gd name="connsiteY7812" fmla="*/ 708239 h 6634795"/>
              <a:gd name="connsiteX7813" fmla="*/ 6620419 w 11989919"/>
              <a:gd name="connsiteY7813" fmla="*/ 671664 h 6634795"/>
              <a:gd name="connsiteX7814" fmla="*/ 6656995 w 11989919"/>
              <a:gd name="connsiteY7814" fmla="*/ 635088 h 6634795"/>
              <a:gd name="connsiteX7815" fmla="*/ 6436314 w 11989919"/>
              <a:gd name="connsiteY7815" fmla="*/ 635085 h 6634795"/>
              <a:gd name="connsiteX7816" fmla="*/ 6472890 w 11989919"/>
              <a:gd name="connsiteY7816" fmla="*/ 671661 h 6634795"/>
              <a:gd name="connsiteX7817" fmla="*/ 6436314 w 11989919"/>
              <a:gd name="connsiteY7817" fmla="*/ 708236 h 6634795"/>
              <a:gd name="connsiteX7818" fmla="*/ 6399738 w 11989919"/>
              <a:gd name="connsiteY7818" fmla="*/ 671661 h 6634795"/>
              <a:gd name="connsiteX7819" fmla="*/ 6436314 w 11989919"/>
              <a:gd name="connsiteY7819" fmla="*/ 635085 h 6634795"/>
              <a:gd name="connsiteX7820" fmla="*/ 6215633 w 11989919"/>
              <a:gd name="connsiteY7820" fmla="*/ 635083 h 6634795"/>
              <a:gd name="connsiteX7821" fmla="*/ 6252209 w 11989919"/>
              <a:gd name="connsiteY7821" fmla="*/ 671658 h 6634795"/>
              <a:gd name="connsiteX7822" fmla="*/ 6215633 w 11989919"/>
              <a:gd name="connsiteY7822" fmla="*/ 708233 h 6634795"/>
              <a:gd name="connsiteX7823" fmla="*/ 6179057 w 11989919"/>
              <a:gd name="connsiteY7823" fmla="*/ 671658 h 6634795"/>
              <a:gd name="connsiteX7824" fmla="*/ 6215633 w 11989919"/>
              <a:gd name="connsiteY7824" fmla="*/ 635083 h 6634795"/>
              <a:gd name="connsiteX7825" fmla="*/ 5994952 w 11989919"/>
              <a:gd name="connsiteY7825" fmla="*/ 635080 h 6634795"/>
              <a:gd name="connsiteX7826" fmla="*/ 6031528 w 11989919"/>
              <a:gd name="connsiteY7826" fmla="*/ 671656 h 6634795"/>
              <a:gd name="connsiteX7827" fmla="*/ 5994952 w 11989919"/>
              <a:gd name="connsiteY7827" fmla="*/ 708230 h 6634795"/>
              <a:gd name="connsiteX7828" fmla="*/ 5958376 w 11989919"/>
              <a:gd name="connsiteY7828" fmla="*/ 671656 h 6634795"/>
              <a:gd name="connsiteX7829" fmla="*/ 5994952 w 11989919"/>
              <a:gd name="connsiteY7829" fmla="*/ 635080 h 6634795"/>
              <a:gd name="connsiteX7830" fmla="*/ 5774272 w 11989919"/>
              <a:gd name="connsiteY7830" fmla="*/ 635077 h 6634795"/>
              <a:gd name="connsiteX7831" fmla="*/ 5810848 w 11989919"/>
              <a:gd name="connsiteY7831" fmla="*/ 671653 h 6634795"/>
              <a:gd name="connsiteX7832" fmla="*/ 5774272 w 11989919"/>
              <a:gd name="connsiteY7832" fmla="*/ 708227 h 6634795"/>
              <a:gd name="connsiteX7833" fmla="*/ 5737697 w 11989919"/>
              <a:gd name="connsiteY7833" fmla="*/ 671653 h 6634795"/>
              <a:gd name="connsiteX7834" fmla="*/ 5774272 w 11989919"/>
              <a:gd name="connsiteY7834" fmla="*/ 635077 h 6634795"/>
              <a:gd name="connsiteX7835" fmla="*/ 5553593 w 11989919"/>
              <a:gd name="connsiteY7835" fmla="*/ 635074 h 6634795"/>
              <a:gd name="connsiteX7836" fmla="*/ 5590169 w 11989919"/>
              <a:gd name="connsiteY7836" fmla="*/ 671650 h 6634795"/>
              <a:gd name="connsiteX7837" fmla="*/ 5553593 w 11989919"/>
              <a:gd name="connsiteY7837" fmla="*/ 708225 h 6634795"/>
              <a:gd name="connsiteX7838" fmla="*/ 5517018 w 11989919"/>
              <a:gd name="connsiteY7838" fmla="*/ 671650 h 6634795"/>
              <a:gd name="connsiteX7839" fmla="*/ 5553593 w 11989919"/>
              <a:gd name="connsiteY7839" fmla="*/ 635074 h 6634795"/>
              <a:gd name="connsiteX7840" fmla="*/ 5332913 w 11989919"/>
              <a:gd name="connsiteY7840" fmla="*/ 635071 h 6634795"/>
              <a:gd name="connsiteX7841" fmla="*/ 5369490 w 11989919"/>
              <a:gd name="connsiteY7841" fmla="*/ 671647 h 6634795"/>
              <a:gd name="connsiteX7842" fmla="*/ 5332913 w 11989919"/>
              <a:gd name="connsiteY7842" fmla="*/ 708222 h 6634795"/>
              <a:gd name="connsiteX7843" fmla="*/ 5296337 w 11989919"/>
              <a:gd name="connsiteY7843" fmla="*/ 671647 h 6634795"/>
              <a:gd name="connsiteX7844" fmla="*/ 5332913 w 11989919"/>
              <a:gd name="connsiteY7844" fmla="*/ 635071 h 6634795"/>
              <a:gd name="connsiteX7845" fmla="*/ 5112230 w 11989919"/>
              <a:gd name="connsiteY7845" fmla="*/ 635068 h 6634795"/>
              <a:gd name="connsiteX7846" fmla="*/ 5148807 w 11989919"/>
              <a:gd name="connsiteY7846" fmla="*/ 671644 h 6634795"/>
              <a:gd name="connsiteX7847" fmla="*/ 5112230 w 11989919"/>
              <a:gd name="connsiteY7847" fmla="*/ 708219 h 6634795"/>
              <a:gd name="connsiteX7848" fmla="*/ 5075655 w 11989919"/>
              <a:gd name="connsiteY7848" fmla="*/ 671644 h 6634795"/>
              <a:gd name="connsiteX7849" fmla="*/ 5112230 w 11989919"/>
              <a:gd name="connsiteY7849" fmla="*/ 635068 h 6634795"/>
              <a:gd name="connsiteX7850" fmla="*/ 4891552 w 11989919"/>
              <a:gd name="connsiteY7850" fmla="*/ 635066 h 6634795"/>
              <a:gd name="connsiteX7851" fmla="*/ 4928127 w 11989919"/>
              <a:gd name="connsiteY7851" fmla="*/ 671641 h 6634795"/>
              <a:gd name="connsiteX7852" fmla="*/ 4891552 w 11989919"/>
              <a:gd name="connsiteY7852" fmla="*/ 708216 h 6634795"/>
              <a:gd name="connsiteX7853" fmla="*/ 4854975 w 11989919"/>
              <a:gd name="connsiteY7853" fmla="*/ 671641 h 6634795"/>
              <a:gd name="connsiteX7854" fmla="*/ 4891552 w 11989919"/>
              <a:gd name="connsiteY7854" fmla="*/ 635066 h 6634795"/>
              <a:gd name="connsiteX7855" fmla="*/ 4670871 w 11989919"/>
              <a:gd name="connsiteY7855" fmla="*/ 635063 h 6634795"/>
              <a:gd name="connsiteX7856" fmla="*/ 4707447 w 11989919"/>
              <a:gd name="connsiteY7856" fmla="*/ 671639 h 6634795"/>
              <a:gd name="connsiteX7857" fmla="*/ 4670871 w 11989919"/>
              <a:gd name="connsiteY7857" fmla="*/ 708213 h 6634795"/>
              <a:gd name="connsiteX7858" fmla="*/ 4634295 w 11989919"/>
              <a:gd name="connsiteY7858" fmla="*/ 671639 h 6634795"/>
              <a:gd name="connsiteX7859" fmla="*/ 4670871 w 11989919"/>
              <a:gd name="connsiteY7859" fmla="*/ 635063 h 6634795"/>
              <a:gd name="connsiteX7860" fmla="*/ 4450188 w 11989919"/>
              <a:gd name="connsiteY7860" fmla="*/ 635060 h 6634795"/>
              <a:gd name="connsiteX7861" fmla="*/ 4486764 w 11989919"/>
              <a:gd name="connsiteY7861" fmla="*/ 671636 h 6634795"/>
              <a:gd name="connsiteX7862" fmla="*/ 4450188 w 11989919"/>
              <a:gd name="connsiteY7862" fmla="*/ 708211 h 6634795"/>
              <a:gd name="connsiteX7863" fmla="*/ 4413613 w 11989919"/>
              <a:gd name="connsiteY7863" fmla="*/ 671636 h 6634795"/>
              <a:gd name="connsiteX7864" fmla="*/ 4450188 w 11989919"/>
              <a:gd name="connsiteY7864" fmla="*/ 635060 h 6634795"/>
              <a:gd name="connsiteX7865" fmla="*/ 4229507 w 11989919"/>
              <a:gd name="connsiteY7865" fmla="*/ 635057 h 6634795"/>
              <a:gd name="connsiteX7866" fmla="*/ 4266084 w 11989919"/>
              <a:gd name="connsiteY7866" fmla="*/ 671633 h 6634795"/>
              <a:gd name="connsiteX7867" fmla="*/ 4229507 w 11989919"/>
              <a:gd name="connsiteY7867" fmla="*/ 708208 h 6634795"/>
              <a:gd name="connsiteX7868" fmla="*/ 4192931 w 11989919"/>
              <a:gd name="connsiteY7868" fmla="*/ 671633 h 6634795"/>
              <a:gd name="connsiteX7869" fmla="*/ 4229507 w 11989919"/>
              <a:gd name="connsiteY7869" fmla="*/ 635057 h 6634795"/>
              <a:gd name="connsiteX7870" fmla="*/ 4008847 w 11989919"/>
              <a:gd name="connsiteY7870" fmla="*/ 635054 h 6634795"/>
              <a:gd name="connsiteX7871" fmla="*/ 4045426 w 11989919"/>
              <a:gd name="connsiteY7871" fmla="*/ 671630 h 6634795"/>
              <a:gd name="connsiteX7872" fmla="*/ 4008847 w 11989919"/>
              <a:gd name="connsiteY7872" fmla="*/ 708205 h 6634795"/>
              <a:gd name="connsiteX7873" fmla="*/ 3972267 w 11989919"/>
              <a:gd name="connsiteY7873" fmla="*/ 671630 h 6634795"/>
              <a:gd name="connsiteX7874" fmla="*/ 4008847 w 11989919"/>
              <a:gd name="connsiteY7874" fmla="*/ 635054 h 6634795"/>
              <a:gd name="connsiteX7875" fmla="*/ 3788165 w 11989919"/>
              <a:gd name="connsiteY7875" fmla="*/ 635051 h 6634795"/>
              <a:gd name="connsiteX7876" fmla="*/ 3824738 w 11989919"/>
              <a:gd name="connsiteY7876" fmla="*/ 671627 h 6634795"/>
              <a:gd name="connsiteX7877" fmla="*/ 3788165 w 11989919"/>
              <a:gd name="connsiteY7877" fmla="*/ 708202 h 6634795"/>
              <a:gd name="connsiteX7878" fmla="*/ 3751588 w 11989919"/>
              <a:gd name="connsiteY7878" fmla="*/ 671627 h 6634795"/>
              <a:gd name="connsiteX7879" fmla="*/ 3788165 w 11989919"/>
              <a:gd name="connsiteY7879" fmla="*/ 635051 h 6634795"/>
              <a:gd name="connsiteX7880" fmla="*/ 3567479 w 11989919"/>
              <a:gd name="connsiteY7880" fmla="*/ 635048 h 6634795"/>
              <a:gd name="connsiteX7881" fmla="*/ 3604051 w 11989919"/>
              <a:gd name="connsiteY7881" fmla="*/ 671624 h 6634795"/>
              <a:gd name="connsiteX7882" fmla="*/ 3567479 w 11989919"/>
              <a:gd name="connsiteY7882" fmla="*/ 708200 h 6634795"/>
              <a:gd name="connsiteX7883" fmla="*/ 3530908 w 11989919"/>
              <a:gd name="connsiteY7883" fmla="*/ 671624 h 6634795"/>
              <a:gd name="connsiteX7884" fmla="*/ 3567479 w 11989919"/>
              <a:gd name="connsiteY7884" fmla="*/ 635048 h 6634795"/>
              <a:gd name="connsiteX7885" fmla="*/ 3346801 w 11989919"/>
              <a:gd name="connsiteY7885" fmla="*/ 635046 h 6634795"/>
              <a:gd name="connsiteX7886" fmla="*/ 3383375 w 11989919"/>
              <a:gd name="connsiteY7886" fmla="*/ 671622 h 6634795"/>
              <a:gd name="connsiteX7887" fmla="*/ 3346801 w 11989919"/>
              <a:gd name="connsiteY7887" fmla="*/ 708197 h 6634795"/>
              <a:gd name="connsiteX7888" fmla="*/ 3310228 w 11989919"/>
              <a:gd name="connsiteY7888" fmla="*/ 671622 h 6634795"/>
              <a:gd name="connsiteX7889" fmla="*/ 3346801 w 11989919"/>
              <a:gd name="connsiteY7889" fmla="*/ 635046 h 6634795"/>
              <a:gd name="connsiteX7890" fmla="*/ 3126126 w 11989919"/>
              <a:gd name="connsiteY7890" fmla="*/ 635043 h 6634795"/>
              <a:gd name="connsiteX7891" fmla="*/ 3162696 w 11989919"/>
              <a:gd name="connsiteY7891" fmla="*/ 671619 h 6634795"/>
              <a:gd name="connsiteX7892" fmla="*/ 3126126 w 11989919"/>
              <a:gd name="connsiteY7892" fmla="*/ 708194 h 6634795"/>
              <a:gd name="connsiteX7893" fmla="*/ 3089541 w 11989919"/>
              <a:gd name="connsiteY7893" fmla="*/ 671619 h 6634795"/>
              <a:gd name="connsiteX7894" fmla="*/ 3126126 w 11989919"/>
              <a:gd name="connsiteY7894" fmla="*/ 635043 h 6634795"/>
              <a:gd name="connsiteX7895" fmla="*/ 2905436 w 11989919"/>
              <a:gd name="connsiteY7895" fmla="*/ 635040 h 6634795"/>
              <a:gd name="connsiteX7896" fmla="*/ 2942013 w 11989919"/>
              <a:gd name="connsiteY7896" fmla="*/ 671616 h 6634795"/>
              <a:gd name="connsiteX7897" fmla="*/ 2905436 w 11989919"/>
              <a:gd name="connsiteY7897" fmla="*/ 708191 h 6634795"/>
              <a:gd name="connsiteX7898" fmla="*/ 2868866 w 11989919"/>
              <a:gd name="connsiteY7898" fmla="*/ 671616 h 6634795"/>
              <a:gd name="connsiteX7899" fmla="*/ 2905436 w 11989919"/>
              <a:gd name="connsiteY7899" fmla="*/ 635040 h 6634795"/>
              <a:gd name="connsiteX7900" fmla="*/ 2684758 w 11989919"/>
              <a:gd name="connsiteY7900" fmla="*/ 635037 h 6634795"/>
              <a:gd name="connsiteX7901" fmla="*/ 2721329 w 11989919"/>
              <a:gd name="connsiteY7901" fmla="*/ 671613 h 6634795"/>
              <a:gd name="connsiteX7902" fmla="*/ 2684758 w 11989919"/>
              <a:gd name="connsiteY7902" fmla="*/ 708188 h 6634795"/>
              <a:gd name="connsiteX7903" fmla="*/ 2648177 w 11989919"/>
              <a:gd name="connsiteY7903" fmla="*/ 671613 h 6634795"/>
              <a:gd name="connsiteX7904" fmla="*/ 2684758 w 11989919"/>
              <a:gd name="connsiteY7904" fmla="*/ 635037 h 6634795"/>
              <a:gd name="connsiteX7905" fmla="*/ 2464071 w 11989919"/>
              <a:gd name="connsiteY7905" fmla="*/ 635034 h 6634795"/>
              <a:gd name="connsiteX7906" fmla="*/ 2500650 w 11989919"/>
              <a:gd name="connsiteY7906" fmla="*/ 671610 h 6634795"/>
              <a:gd name="connsiteX7907" fmla="*/ 2464071 w 11989919"/>
              <a:gd name="connsiteY7907" fmla="*/ 708186 h 6634795"/>
              <a:gd name="connsiteX7908" fmla="*/ 2427500 w 11989919"/>
              <a:gd name="connsiteY7908" fmla="*/ 671610 h 6634795"/>
              <a:gd name="connsiteX7909" fmla="*/ 2464071 w 11989919"/>
              <a:gd name="connsiteY7909" fmla="*/ 635034 h 6634795"/>
              <a:gd name="connsiteX7910" fmla="*/ 2243393 w 11989919"/>
              <a:gd name="connsiteY7910" fmla="*/ 635031 h 6634795"/>
              <a:gd name="connsiteX7911" fmla="*/ 2279972 w 11989919"/>
              <a:gd name="connsiteY7911" fmla="*/ 671607 h 6634795"/>
              <a:gd name="connsiteX7912" fmla="*/ 2243393 w 11989919"/>
              <a:gd name="connsiteY7912" fmla="*/ 708183 h 6634795"/>
              <a:gd name="connsiteX7913" fmla="*/ 2206817 w 11989919"/>
              <a:gd name="connsiteY7913" fmla="*/ 671607 h 6634795"/>
              <a:gd name="connsiteX7914" fmla="*/ 2243393 w 11989919"/>
              <a:gd name="connsiteY7914" fmla="*/ 635031 h 6634795"/>
              <a:gd name="connsiteX7915" fmla="*/ 2022713 w 11989919"/>
              <a:gd name="connsiteY7915" fmla="*/ 635029 h 6634795"/>
              <a:gd name="connsiteX7916" fmla="*/ 2059288 w 11989919"/>
              <a:gd name="connsiteY7916" fmla="*/ 671605 h 6634795"/>
              <a:gd name="connsiteX7917" fmla="*/ 2022713 w 11989919"/>
              <a:gd name="connsiteY7917" fmla="*/ 708180 h 6634795"/>
              <a:gd name="connsiteX7918" fmla="*/ 1986179 w 11989919"/>
              <a:gd name="connsiteY7918" fmla="*/ 671605 h 6634795"/>
              <a:gd name="connsiteX7919" fmla="*/ 2022713 w 11989919"/>
              <a:gd name="connsiteY7919" fmla="*/ 635029 h 6634795"/>
              <a:gd name="connsiteX7920" fmla="*/ 1802070 w 11989919"/>
              <a:gd name="connsiteY7920" fmla="*/ 635026 h 6634795"/>
              <a:gd name="connsiteX7921" fmla="*/ 1838646 w 11989919"/>
              <a:gd name="connsiteY7921" fmla="*/ 671602 h 6634795"/>
              <a:gd name="connsiteX7922" fmla="*/ 1802070 w 11989919"/>
              <a:gd name="connsiteY7922" fmla="*/ 708177 h 6634795"/>
              <a:gd name="connsiteX7923" fmla="*/ 1765494 w 11989919"/>
              <a:gd name="connsiteY7923" fmla="*/ 671602 h 6634795"/>
              <a:gd name="connsiteX7924" fmla="*/ 1802070 w 11989919"/>
              <a:gd name="connsiteY7924" fmla="*/ 635026 h 6634795"/>
              <a:gd name="connsiteX7925" fmla="*/ 1581384 w 11989919"/>
              <a:gd name="connsiteY7925" fmla="*/ 635023 h 6634795"/>
              <a:gd name="connsiteX7926" fmla="*/ 1617960 w 11989919"/>
              <a:gd name="connsiteY7926" fmla="*/ 671599 h 6634795"/>
              <a:gd name="connsiteX7927" fmla="*/ 1581384 w 11989919"/>
              <a:gd name="connsiteY7927" fmla="*/ 708174 h 6634795"/>
              <a:gd name="connsiteX7928" fmla="*/ 1544808 w 11989919"/>
              <a:gd name="connsiteY7928" fmla="*/ 671599 h 6634795"/>
              <a:gd name="connsiteX7929" fmla="*/ 1581384 w 11989919"/>
              <a:gd name="connsiteY7929" fmla="*/ 635023 h 6634795"/>
              <a:gd name="connsiteX7930" fmla="*/ 1360698 w 11989919"/>
              <a:gd name="connsiteY7930" fmla="*/ 635020 h 6634795"/>
              <a:gd name="connsiteX7931" fmla="*/ 1397274 w 11989919"/>
              <a:gd name="connsiteY7931" fmla="*/ 671596 h 6634795"/>
              <a:gd name="connsiteX7932" fmla="*/ 1360698 w 11989919"/>
              <a:gd name="connsiteY7932" fmla="*/ 708172 h 6634795"/>
              <a:gd name="connsiteX7933" fmla="*/ 1324122 w 11989919"/>
              <a:gd name="connsiteY7933" fmla="*/ 671596 h 6634795"/>
              <a:gd name="connsiteX7934" fmla="*/ 1360698 w 11989919"/>
              <a:gd name="connsiteY7934" fmla="*/ 635020 h 6634795"/>
              <a:gd name="connsiteX7935" fmla="*/ 1140012 w 11989919"/>
              <a:gd name="connsiteY7935" fmla="*/ 635017 h 6634795"/>
              <a:gd name="connsiteX7936" fmla="*/ 1176588 w 11989919"/>
              <a:gd name="connsiteY7936" fmla="*/ 671593 h 6634795"/>
              <a:gd name="connsiteX7937" fmla="*/ 1140012 w 11989919"/>
              <a:gd name="connsiteY7937" fmla="*/ 708169 h 6634795"/>
              <a:gd name="connsiteX7938" fmla="*/ 1103436 w 11989919"/>
              <a:gd name="connsiteY7938" fmla="*/ 671593 h 6634795"/>
              <a:gd name="connsiteX7939" fmla="*/ 1140012 w 11989919"/>
              <a:gd name="connsiteY7939" fmla="*/ 635017 h 6634795"/>
              <a:gd name="connsiteX7940" fmla="*/ 919326 w 11989919"/>
              <a:gd name="connsiteY7940" fmla="*/ 635014 h 6634795"/>
              <a:gd name="connsiteX7941" fmla="*/ 955902 w 11989919"/>
              <a:gd name="connsiteY7941" fmla="*/ 671590 h 6634795"/>
              <a:gd name="connsiteX7942" fmla="*/ 919326 w 11989919"/>
              <a:gd name="connsiteY7942" fmla="*/ 708166 h 6634795"/>
              <a:gd name="connsiteX7943" fmla="*/ 882750 w 11989919"/>
              <a:gd name="connsiteY7943" fmla="*/ 671590 h 6634795"/>
              <a:gd name="connsiteX7944" fmla="*/ 919326 w 11989919"/>
              <a:gd name="connsiteY7944" fmla="*/ 635014 h 6634795"/>
              <a:gd name="connsiteX7945" fmla="*/ 698640 w 11989919"/>
              <a:gd name="connsiteY7945" fmla="*/ 635012 h 6634795"/>
              <a:gd name="connsiteX7946" fmla="*/ 735216 w 11989919"/>
              <a:gd name="connsiteY7946" fmla="*/ 671588 h 6634795"/>
              <a:gd name="connsiteX7947" fmla="*/ 698640 w 11989919"/>
              <a:gd name="connsiteY7947" fmla="*/ 708163 h 6634795"/>
              <a:gd name="connsiteX7948" fmla="*/ 662064 w 11989919"/>
              <a:gd name="connsiteY7948" fmla="*/ 671588 h 6634795"/>
              <a:gd name="connsiteX7949" fmla="*/ 698640 w 11989919"/>
              <a:gd name="connsiteY7949" fmla="*/ 635012 h 6634795"/>
              <a:gd name="connsiteX7950" fmla="*/ 477954 w 11989919"/>
              <a:gd name="connsiteY7950" fmla="*/ 635009 h 6634795"/>
              <a:gd name="connsiteX7951" fmla="*/ 514530 w 11989919"/>
              <a:gd name="connsiteY7951" fmla="*/ 671585 h 6634795"/>
              <a:gd name="connsiteX7952" fmla="*/ 477954 w 11989919"/>
              <a:gd name="connsiteY7952" fmla="*/ 708161 h 6634795"/>
              <a:gd name="connsiteX7953" fmla="*/ 441378 w 11989919"/>
              <a:gd name="connsiteY7953" fmla="*/ 671585 h 6634795"/>
              <a:gd name="connsiteX7954" fmla="*/ 477954 w 11989919"/>
              <a:gd name="connsiteY7954" fmla="*/ 635009 h 6634795"/>
              <a:gd name="connsiteX7955" fmla="*/ 257268 w 11989919"/>
              <a:gd name="connsiteY7955" fmla="*/ 635006 h 6634795"/>
              <a:gd name="connsiteX7956" fmla="*/ 293844 w 11989919"/>
              <a:gd name="connsiteY7956" fmla="*/ 671582 h 6634795"/>
              <a:gd name="connsiteX7957" fmla="*/ 257268 w 11989919"/>
              <a:gd name="connsiteY7957" fmla="*/ 708158 h 6634795"/>
              <a:gd name="connsiteX7958" fmla="*/ 220692 w 11989919"/>
              <a:gd name="connsiteY7958" fmla="*/ 671582 h 6634795"/>
              <a:gd name="connsiteX7959" fmla="*/ 257268 w 11989919"/>
              <a:gd name="connsiteY7959" fmla="*/ 635006 h 6634795"/>
              <a:gd name="connsiteX7960" fmla="*/ 36581 w 11989919"/>
              <a:gd name="connsiteY7960" fmla="*/ 635003 h 6634795"/>
              <a:gd name="connsiteX7961" fmla="*/ 73157 w 11989919"/>
              <a:gd name="connsiteY7961" fmla="*/ 671579 h 6634795"/>
              <a:gd name="connsiteX7962" fmla="*/ 36581 w 11989919"/>
              <a:gd name="connsiteY7962" fmla="*/ 708155 h 6634795"/>
              <a:gd name="connsiteX7963" fmla="*/ 5 w 11989919"/>
              <a:gd name="connsiteY7963" fmla="*/ 671579 h 6634795"/>
              <a:gd name="connsiteX7964" fmla="*/ 36581 w 11989919"/>
              <a:gd name="connsiteY7964" fmla="*/ 635003 h 6634795"/>
              <a:gd name="connsiteX7965" fmla="*/ 11732658 w 11989919"/>
              <a:gd name="connsiteY7965" fmla="*/ 635000 h 6634795"/>
              <a:gd name="connsiteX7966" fmla="*/ 11769234 w 11989919"/>
              <a:gd name="connsiteY7966" fmla="*/ 671576 h 6634795"/>
              <a:gd name="connsiteX7967" fmla="*/ 11732658 w 11989919"/>
              <a:gd name="connsiteY7967" fmla="*/ 708152 h 6634795"/>
              <a:gd name="connsiteX7968" fmla="*/ 11696082 w 11989919"/>
              <a:gd name="connsiteY7968" fmla="*/ 671576 h 6634795"/>
              <a:gd name="connsiteX7969" fmla="*/ 11732658 w 11989919"/>
              <a:gd name="connsiteY7969" fmla="*/ 635000 h 6634795"/>
              <a:gd name="connsiteX7970" fmla="*/ 11953343 w 11989919"/>
              <a:gd name="connsiteY7970" fmla="*/ 634997 h 6634795"/>
              <a:gd name="connsiteX7971" fmla="*/ 11989919 w 11989919"/>
              <a:gd name="connsiteY7971" fmla="*/ 671573 h 6634795"/>
              <a:gd name="connsiteX7972" fmla="*/ 11953343 w 11989919"/>
              <a:gd name="connsiteY7972" fmla="*/ 708149 h 6634795"/>
              <a:gd name="connsiteX7973" fmla="*/ 11916767 w 11989919"/>
              <a:gd name="connsiteY7973" fmla="*/ 671573 h 6634795"/>
              <a:gd name="connsiteX7974" fmla="*/ 11953343 w 11989919"/>
              <a:gd name="connsiteY7974" fmla="*/ 634997 h 6634795"/>
              <a:gd name="connsiteX7975" fmla="*/ 11511977 w 11989919"/>
              <a:gd name="connsiteY7975" fmla="*/ 423489 h 6634795"/>
              <a:gd name="connsiteX7976" fmla="*/ 11548553 w 11989919"/>
              <a:gd name="connsiteY7976" fmla="*/ 460064 h 6634795"/>
              <a:gd name="connsiteX7977" fmla="*/ 11511977 w 11989919"/>
              <a:gd name="connsiteY7977" fmla="*/ 496639 h 6634795"/>
              <a:gd name="connsiteX7978" fmla="*/ 11475401 w 11989919"/>
              <a:gd name="connsiteY7978" fmla="*/ 460064 h 6634795"/>
              <a:gd name="connsiteX7979" fmla="*/ 11511977 w 11989919"/>
              <a:gd name="connsiteY7979" fmla="*/ 423489 h 6634795"/>
              <a:gd name="connsiteX7980" fmla="*/ 11291296 w 11989919"/>
              <a:gd name="connsiteY7980" fmla="*/ 423486 h 6634795"/>
              <a:gd name="connsiteX7981" fmla="*/ 11327872 w 11989919"/>
              <a:gd name="connsiteY7981" fmla="*/ 460061 h 6634795"/>
              <a:gd name="connsiteX7982" fmla="*/ 11291296 w 11989919"/>
              <a:gd name="connsiteY7982" fmla="*/ 496636 h 6634795"/>
              <a:gd name="connsiteX7983" fmla="*/ 11254720 w 11989919"/>
              <a:gd name="connsiteY7983" fmla="*/ 460061 h 6634795"/>
              <a:gd name="connsiteX7984" fmla="*/ 11291296 w 11989919"/>
              <a:gd name="connsiteY7984" fmla="*/ 423486 h 6634795"/>
              <a:gd name="connsiteX7985" fmla="*/ 11070615 w 11989919"/>
              <a:gd name="connsiteY7985" fmla="*/ 423483 h 6634795"/>
              <a:gd name="connsiteX7986" fmla="*/ 11107191 w 11989919"/>
              <a:gd name="connsiteY7986" fmla="*/ 460058 h 6634795"/>
              <a:gd name="connsiteX7987" fmla="*/ 11070615 w 11989919"/>
              <a:gd name="connsiteY7987" fmla="*/ 496633 h 6634795"/>
              <a:gd name="connsiteX7988" fmla="*/ 11034039 w 11989919"/>
              <a:gd name="connsiteY7988" fmla="*/ 460058 h 6634795"/>
              <a:gd name="connsiteX7989" fmla="*/ 11070615 w 11989919"/>
              <a:gd name="connsiteY7989" fmla="*/ 423483 h 6634795"/>
              <a:gd name="connsiteX7990" fmla="*/ 10849934 w 11989919"/>
              <a:gd name="connsiteY7990" fmla="*/ 423480 h 6634795"/>
              <a:gd name="connsiteX7991" fmla="*/ 10886510 w 11989919"/>
              <a:gd name="connsiteY7991" fmla="*/ 460055 h 6634795"/>
              <a:gd name="connsiteX7992" fmla="*/ 10849934 w 11989919"/>
              <a:gd name="connsiteY7992" fmla="*/ 496630 h 6634795"/>
              <a:gd name="connsiteX7993" fmla="*/ 10813358 w 11989919"/>
              <a:gd name="connsiteY7993" fmla="*/ 460055 h 6634795"/>
              <a:gd name="connsiteX7994" fmla="*/ 10849934 w 11989919"/>
              <a:gd name="connsiteY7994" fmla="*/ 423480 h 6634795"/>
              <a:gd name="connsiteX7995" fmla="*/ 10629253 w 11989919"/>
              <a:gd name="connsiteY7995" fmla="*/ 423477 h 6634795"/>
              <a:gd name="connsiteX7996" fmla="*/ 10665829 w 11989919"/>
              <a:gd name="connsiteY7996" fmla="*/ 460052 h 6634795"/>
              <a:gd name="connsiteX7997" fmla="*/ 10629253 w 11989919"/>
              <a:gd name="connsiteY7997" fmla="*/ 496627 h 6634795"/>
              <a:gd name="connsiteX7998" fmla="*/ 10592677 w 11989919"/>
              <a:gd name="connsiteY7998" fmla="*/ 460052 h 6634795"/>
              <a:gd name="connsiteX7999" fmla="*/ 10629253 w 11989919"/>
              <a:gd name="connsiteY7999" fmla="*/ 423477 h 6634795"/>
              <a:gd name="connsiteX8000" fmla="*/ 10408572 w 11989919"/>
              <a:gd name="connsiteY8000" fmla="*/ 423474 h 6634795"/>
              <a:gd name="connsiteX8001" fmla="*/ 10445148 w 11989919"/>
              <a:gd name="connsiteY8001" fmla="*/ 460049 h 6634795"/>
              <a:gd name="connsiteX8002" fmla="*/ 10408572 w 11989919"/>
              <a:gd name="connsiteY8002" fmla="*/ 496625 h 6634795"/>
              <a:gd name="connsiteX8003" fmla="*/ 10371996 w 11989919"/>
              <a:gd name="connsiteY8003" fmla="*/ 460049 h 6634795"/>
              <a:gd name="connsiteX8004" fmla="*/ 10408572 w 11989919"/>
              <a:gd name="connsiteY8004" fmla="*/ 423474 h 6634795"/>
              <a:gd name="connsiteX8005" fmla="*/ 10187891 w 11989919"/>
              <a:gd name="connsiteY8005" fmla="*/ 423471 h 6634795"/>
              <a:gd name="connsiteX8006" fmla="*/ 10224467 w 11989919"/>
              <a:gd name="connsiteY8006" fmla="*/ 460046 h 6634795"/>
              <a:gd name="connsiteX8007" fmla="*/ 10187891 w 11989919"/>
              <a:gd name="connsiteY8007" fmla="*/ 496622 h 6634795"/>
              <a:gd name="connsiteX8008" fmla="*/ 10151315 w 11989919"/>
              <a:gd name="connsiteY8008" fmla="*/ 460046 h 6634795"/>
              <a:gd name="connsiteX8009" fmla="*/ 10187891 w 11989919"/>
              <a:gd name="connsiteY8009" fmla="*/ 423471 h 6634795"/>
              <a:gd name="connsiteX8010" fmla="*/ 9967210 w 11989919"/>
              <a:gd name="connsiteY8010" fmla="*/ 423469 h 6634795"/>
              <a:gd name="connsiteX8011" fmla="*/ 10003786 w 11989919"/>
              <a:gd name="connsiteY8011" fmla="*/ 460043 h 6634795"/>
              <a:gd name="connsiteX8012" fmla="*/ 9967210 w 11989919"/>
              <a:gd name="connsiteY8012" fmla="*/ 496619 h 6634795"/>
              <a:gd name="connsiteX8013" fmla="*/ 9930634 w 11989919"/>
              <a:gd name="connsiteY8013" fmla="*/ 460043 h 6634795"/>
              <a:gd name="connsiteX8014" fmla="*/ 9967210 w 11989919"/>
              <a:gd name="connsiteY8014" fmla="*/ 423469 h 6634795"/>
              <a:gd name="connsiteX8015" fmla="*/ 9746529 w 11989919"/>
              <a:gd name="connsiteY8015" fmla="*/ 423466 h 6634795"/>
              <a:gd name="connsiteX8016" fmla="*/ 9783105 w 11989919"/>
              <a:gd name="connsiteY8016" fmla="*/ 460041 h 6634795"/>
              <a:gd name="connsiteX8017" fmla="*/ 9746529 w 11989919"/>
              <a:gd name="connsiteY8017" fmla="*/ 496616 h 6634795"/>
              <a:gd name="connsiteX8018" fmla="*/ 9709953 w 11989919"/>
              <a:gd name="connsiteY8018" fmla="*/ 460041 h 6634795"/>
              <a:gd name="connsiteX8019" fmla="*/ 9746529 w 11989919"/>
              <a:gd name="connsiteY8019" fmla="*/ 423466 h 6634795"/>
              <a:gd name="connsiteX8020" fmla="*/ 9525848 w 11989919"/>
              <a:gd name="connsiteY8020" fmla="*/ 423463 h 6634795"/>
              <a:gd name="connsiteX8021" fmla="*/ 9562424 w 11989919"/>
              <a:gd name="connsiteY8021" fmla="*/ 460038 h 6634795"/>
              <a:gd name="connsiteX8022" fmla="*/ 9525848 w 11989919"/>
              <a:gd name="connsiteY8022" fmla="*/ 496613 h 6634795"/>
              <a:gd name="connsiteX8023" fmla="*/ 9489272 w 11989919"/>
              <a:gd name="connsiteY8023" fmla="*/ 460038 h 6634795"/>
              <a:gd name="connsiteX8024" fmla="*/ 9525848 w 11989919"/>
              <a:gd name="connsiteY8024" fmla="*/ 423463 h 6634795"/>
              <a:gd name="connsiteX8025" fmla="*/ 9305167 w 11989919"/>
              <a:gd name="connsiteY8025" fmla="*/ 423460 h 6634795"/>
              <a:gd name="connsiteX8026" fmla="*/ 9341743 w 11989919"/>
              <a:gd name="connsiteY8026" fmla="*/ 460035 h 6634795"/>
              <a:gd name="connsiteX8027" fmla="*/ 9305167 w 11989919"/>
              <a:gd name="connsiteY8027" fmla="*/ 496610 h 6634795"/>
              <a:gd name="connsiteX8028" fmla="*/ 9268591 w 11989919"/>
              <a:gd name="connsiteY8028" fmla="*/ 460035 h 6634795"/>
              <a:gd name="connsiteX8029" fmla="*/ 9305167 w 11989919"/>
              <a:gd name="connsiteY8029" fmla="*/ 423460 h 6634795"/>
              <a:gd name="connsiteX8030" fmla="*/ 9084486 w 11989919"/>
              <a:gd name="connsiteY8030" fmla="*/ 423457 h 6634795"/>
              <a:gd name="connsiteX8031" fmla="*/ 9121062 w 11989919"/>
              <a:gd name="connsiteY8031" fmla="*/ 460032 h 6634795"/>
              <a:gd name="connsiteX8032" fmla="*/ 9084486 w 11989919"/>
              <a:gd name="connsiteY8032" fmla="*/ 496607 h 6634795"/>
              <a:gd name="connsiteX8033" fmla="*/ 9047910 w 11989919"/>
              <a:gd name="connsiteY8033" fmla="*/ 460032 h 6634795"/>
              <a:gd name="connsiteX8034" fmla="*/ 9084486 w 11989919"/>
              <a:gd name="connsiteY8034" fmla="*/ 423457 h 6634795"/>
              <a:gd name="connsiteX8035" fmla="*/ 8863805 w 11989919"/>
              <a:gd name="connsiteY8035" fmla="*/ 423454 h 6634795"/>
              <a:gd name="connsiteX8036" fmla="*/ 8900381 w 11989919"/>
              <a:gd name="connsiteY8036" fmla="*/ 460029 h 6634795"/>
              <a:gd name="connsiteX8037" fmla="*/ 8863805 w 11989919"/>
              <a:gd name="connsiteY8037" fmla="*/ 496604 h 6634795"/>
              <a:gd name="connsiteX8038" fmla="*/ 8827229 w 11989919"/>
              <a:gd name="connsiteY8038" fmla="*/ 460029 h 6634795"/>
              <a:gd name="connsiteX8039" fmla="*/ 8863805 w 11989919"/>
              <a:gd name="connsiteY8039" fmla="*/ 423454 h 6634795"/>
              <a:gd name="connsiteX8040" fmla="*/ 8643124 w 11989919"/>
              <a:gd name="connsiteY8040" fmla="*/ 423451 h 6634795"/>
              <a:gd name="connsiteX8041" fmla="*/ 8679700 w 11989919"/>
              <a:gd name="connsiteY8041" fmla="*/ 460026 h 6634795"/>
              <a:gd name="connsiteX8042" fmla="*/ 8643124 w 11989919"/>
              <a:gd name="connsiteY8042" fmla="*/ 496602 h 6634795"/>
              <a:gd name="connsiteX8043" fmla="*/ 8606548 w 11989919"/>
              <a:gd name="connsiteY8043" fmla="*/ 460026 h 6634795"/>
              <a:gd name="connsiteX8044" fmla="*/ 8643124 w 11989919"/>
              <a:gd name="connsiteY8044" fmla="*/ 423451 h 6634795"/>
              <a:gd name="connsiteX8045" fmla="*/ 8422443 w 11989919"/>
              <a:gd name="connsiteY8045" fmla="*/ 423448 h 6634795"/>
              <a:gd name="connsiteX8046" fmla="*/ 8459019 w 11989919"/>
              <a:gd name="connsiteY8046" fmla="*/ 460023 h 6634795"/>
              <a:gd name="connsiteX8047" fmla="*/ 8422443 w 11989919"/>
              <a:gd name="connsiteY8047" fmla="*/ 496599 h 6634795"/>
              <a:gd name="connsiteX8048" fmla="*/ 8385867 w 11989919"/>
              <a:gd name="connsiteY8048" fmla="*/ 460023 h 6634795"/>
              <a:gd name="connsiteX8049" fmla="*/ 8422443 w 11989919"/>
              <a:gd name="connsiteY8049" fmla="*/ 423448 h 6634795"/>
              <a:gd name="connsiteX8050" fmla="*/ 8201762 w 11989919"/>
              <a:gd name="connsiteY8050" fmla="*/ 423445 h 6634795"/>
              <a:gd name="connsiteX8051" fmla="*/ 8238338 w 11989919"/>
              <a:gd name="connsiteY8051" fmla="*/ 460020 h 6634795"/>
              <a:gd name="connsiteX8052" fmla="*/ 8201762 w 11989919"/>
              <a:gd name="connsiteY8052" fmla="*/ 496596 h 6634795"/>
              <a:gd name="connsiteX8053" fmla="*/ 8165186 w 11989919"/>
              <a:gd name="connsiteY8053" fmla="*/ 460020 h 6634795"/>
              <a:gd name="connsiteX8054" fmla="*/ 8201762 w 11989919"/>
              <a:gd name="connsiteY8054" fmla="*/ 423445 h 6634795"/>
              <a:gd name="connsiteX8055" fmla="*/ 7981081 w 11989919"/>
              <a:gd name="connsiteY8055" fmla="*/ 423442 h 6634795"/>
              <a:gd name="connsiteX8056" fmla="*/ 8017657 w 11989919"/>
              <a:gd name="connsiteY8056" fmla="*/ 460017 h 6634795"/>
              <a:gd name="connsiteX8057" fmla="*/ 7981081 w 11989919"/>
              <a:gd name="connsiteY8057" fmla="*/ 496593 h 6634795"/>
              <a:gd name="connsiteX8058" fmla="*/ 7944505 w 11989919"/>
              <a:gd name="connsiteY8058" fmla="*/ 460017 h 6634795"/>
              <a:gd name="connsiteX8059" fmla="*/ 7981081 w 11989919"/>
              <a:gd name="connsiteY8059" fmla="*/ 423442 h 6634795"/>
              <a:gd name="connsiteX8060" fmla="*/ 7760400 w 11989919"/>
              <a:gd name="connsiteY8060" fmla="*/ 423439 h 6634795"/>
              <a:gd name="connsiteX8061" fmla="*/ 7796976 w 11989919"/>
              <a:gd name="connsiteY8061" fmla="*/ 460015 h 6634795"/>
              <a:gd name="connsiteX8062" fmla="*/ 7760400 w 11989919"/>
              <a:gd name="connsiteY8062" fmla="*/ 496590 h 6634795"/>
              <a:gd name="connsiteX8063" fmla="*/ 7723824 w 11989919"/>
              <a:gd name="connsiteY8063" fmla="*/ 460015 h 6634795"/>
              <a:gd name="connsiteX8064" fmla="*/ 7760400 w 11989919"/>
              <a:gd name="connsiteY8064" fmla="*/ 423439 h 6634795"/>
              <a:gd name="connsiteX8065" fmla="*/ 7539719 w 11989919"/>
              <a:gd name="connsiteY8065" fmla="*/ 423436 h 6634795"/>
              <a:gd name="connsiteX8066" fmla="*/ 7576295 w 11989919"/>
              <a:gd name="connsiteY8066" fmla="*/ 460012 h 6634795"/>
              <a:gd name="connsiteX8067" fmla="*/ 7539719 w 11989919"/>
              <a:gd name="connsiteY8067" fmla="*/ 496587 h 6634795"/>
              <a:gd name="connsiteX8068" fmla="*/ 7503143 w 11989919"/>
              <a:gd name="connsiteY8068" fmla="*/ 460012 h 6634795"/>
              <a:gd name="connsiteX8069" fmla="*/ 7539719 w 11989919"/>
              <a:gd name="connsiteY8069" fmla="*/ 423436 h 6634795"/>
              <a:gd name="connsiteX8070" fmla="*/ 7319038 w 11989919"/>
              <a:gd name="connsiteY8070" fmla="*/ 423434 h 6634795"/>
              <a:gd name="connsiteX8071" fmla="*/ 7355614 w 11989919"/>
              <a:gd name="connsiteY8071" fmla="*/ 460009 h 6634795"/>
              <a:gd name="connsiteX8072" fmla="*/ 7319038 w 11989919"/>
              <a:gd name="connsiteY8072" fmla="*/ 496584 h 6634795"/>
              <a:gd name="connsiteX8073" fmla="*/ 7282462 w 11989919"/>
              <a:gd name="connsiteY8073" fmla="*/ 460009 h 6634795"/>
              <a:gd name="connsiteX8074" fmla="*/ 7319038 w 11989919"/>
              <a:gd name="connsiteY8074" fmla="*/ 423434 h 6634795"/>
              <a:gd name="connsiteX8075" fmla="*/ 7098357 w 11989919"/>
              <a:gd name="connsiteY8075" fmla="*/ 423431 h 6634795"/>
              <a:gd name="connsiteX8076" fmla="*/ 7134933 w 11989919"/>
              <a:gd name="connsiteY8076" fmla="*/ 460006 h 6634795"/>
              <a:gd name="connsiteX8077" fmla="*/ 7098357 w 11989919"/>
              <a:gd name="connsiteY8077" fmla="*/ 496582 h 6634795"/>
              <a:gd name="connsiteX8078" fmla="*/ 7061781 w 11989919"/>
              <a:gd name="connsiteY8078" fmla="*/ 460006 h 6634795"/>
              <a:gd name="connsiteX8079" fmla="*/ 7098357 w 11989919"/>
              <a:gd name="connsiteY8079" fmla="*/ 423431 h 6634795"/>
              <a:gd name="connsiteX8080" fmla="*/ 6877676 w 11989919"/>
              <a:gd name="connsiteY8080" fmla="*/ 423428 h 6634795"/>
              <a:gd name="connsiteX8081" fmla="*/ 6914252 w 11989919"/>
              <a:gd name="connsiteY8081" fmla="*/ 460003 h 6634795"/>
              <a:gd name="connsiteX8082" fmla="*/ 6877676 w 11989919"/>
              <a:gd name="connsiteY8082" fmla="*/ 496579 h 6634795"/>
              <a:gd name="connsiteX8083" fmla="*/ 6841100 w 11989919"/>
              <a:gd name="connsiteY8083" fmla="*/ 460003 h 6634795"/>
              <a:gd name="connsiteX8084" fmla="*/ 6877676 w 11989919"/>
              <a:gd name="connsiteY8084" fmla="*/ 423428 h 6634795"/>
              <a:gd name="connsiteX8085" fmla="*/ 6656995 w 11989919"/>
              <a:gd name="connsiteY8085" fmla="*/ 423425 h 6634795"/>
              <a:gd name="connsiteX8086" fmla="*/ 6693571 w 11989919"/>
              <a:gd name="connsiteY8086" fmla="*/ 460000 h 6634795"/>
              <a:gd name="connsiteX8087" fmla="*/ 6656995 w 11989919"/>
              <a:gd name="connsiteY8087" fmla="*/ 496576 h 6634795"/>
              <a:gd name="connsiteX8088" fmla="*/ 6620419 w 11989919"/>
              <a:gd name="connsiteY8088" fmla="*/ 460000 h 6634795"/>
              <a:gd name="connsiteX8089" fmla="*/ 6656995 w 11989919"/>
              <a:gd name="connsiteY8089" fmla="*/ 423425 h 6634795"/>
              <a:gd name="connsiteX8090" fmla="*/ 6436314 w 11989919"/>
              <a:gd name="connsiteY8090" fmla="*/ 423422 h 6634795"/>
              <a:gd name="connsiteX8091" fmla="*/ 6472890 w 11989919"/>
              <a:gd name="connsiteY8091" fmla="*/ 459997 h 6634795"/>
              <a:gd name="connsiteX8092" fmla="*/ 6436314 w 11989919"/>
              <a:gd name="connsiteY8092" fmla="*/ 496573 h 6634795"/>
              <a:gd name="connsiteX8093" fmla="*/ 6399738 w 11989919"/>
              <a:gd name="connsiteY8093" fmla="*/ 459997 h 6634795"/>
              <a:gd name="connsiteX8094" fmla="*/ 6436314 w 11989919"/>
              <a:gd name="connsiteY8094" fmla="*/ 423422 h 6634795"/>
              <a:gd name="connsiteX8095" fmla="*/ 6215633 w 11989919"/>
              <a:gd name="connsiteY8095" fmla="*/ 423419 h 6634795"/>
              <a:gd name="connsiteX8096" fmla="*/ 6252209 w 11989919"/>
              <a:gd name="connsiteY8096" fmla="*/ 459994 h 6634795"/>
              <a:gd name="connsiteX8097" fmla="*/ 6215633 w 11989919"/>
              <a:gd name="connsiteY8097" fmla="*/ 496570 h 6634795"/>
              <a:gd name="connsiteX8098" fmla="*/ 6179057 w 11989919"/>
              <a:gd name="connsiteY8098" fmla="*/ 459994 h 6634795"/>
              <a:gd name="connsiteX8099" fmla="*/ 6215633 w 11989919"/>
              <a:gd name="connsiteY8099" fmla="*/ 423419 h 6634795"/>
              <a:gd name="connsiteX8100" fmla="*/ 5994952 w 11989919"/>
              <a:gd name="connsiteY8100" fmla="*/ 423416 h 6634795"/>
              <a:gd name="connsiteX8101" fmla="*/ 6031528 w 11989919"/>
              <a:gd name="connsiteY8101" fmla="*/ 459991 h 6634795"/>
              <a:gd name="connsiteX8102" fmla="*/ 5994952 w 11989919"/>
              <a:gd name="connsiteY8102" fmla="*/ 496567 h 6634795"/>
              <a:gd name="connsiteX8103" fmla="*/ 5958376 w 11989919"/>
              <a:gd name="connsiteY8103" fmla="*/ 459991 h 6634795"/>
              <a:gd name="connsiteX8104" fmla="*/ 5994952 w 11989919"/>
              <a:gd name="connsiteY8104" fmla="*/ 423416 h 6634795"/>
              <a:gd name="connsiteX8105" fmla="*/ 5774272 w 11989919"/>
              <a:gd name="connsiteY8105" fmla="*/ 423413 h 6634795"/>
              <a:gd name="connsiteX8106" fmla="*/ 5810848 w 11989919"/>
              <a:gd name="connsiteY8106" fmla="*/ 459989 h 6634795"/>
              <a:gd name="connsiteX8107" fmla="*/ 5774272 w 11989919"/>
              <a:gd name="connsiteY8107" fmla="*/ 496564 h 6634795"/>
              <a:gd name="connsiteX8108" fmla="*/ 5737697 w 11989919"/>
              <a:gd name="connsiteY8108" fmla="*/ 459989 h 6634795"/>
              <a:gd name="connsiteX8109" fmla="*/ 5774272 w 11989919"/>
              <a:gd name="connsiteY8109" fmla="*/ 423413 h 6634795"/>
              <a:gd name="connsiteX8110" fmla="*/ 5553593 w 11989919"/>
              <a:gd name="connsiteY8110" fmla="*/ 423410 h 6634795"/>
              <a:gd name="connsiteX8111" fmla="*/ 5590169 w 11989919"/>
              <a:gd name="connsiteY8111" fmla="*/ 459986 h 6634795"/>
              <a:gd name="connsiteX8112" fmla="*/ 5553593 w 11989919"/>
              <a:gd name="connsiteY8112" fmla="*/ 496561 h 6634795"/>
              <a:gd name="connsiteX8113" fmla="*/ 5517018 w 11989919"/>
              <a:gd name="connsiteY8113" fmla="*/ 459986 h 6634795"/>
              <a:gd name="connsiteX8114" fmla="*/ 5553593 w 11989919"/>
              <a:gd name="connsiteY8114" fmla="*/ 423410 h 6634795"/>
              <a:gd name="connsiteX8115" fmla="*/ 5332913 w 11989919"/>
              <a:gd name="connsiteY8115" fmla="*/ 423407 h 6634795"/>
              <a:gd name="connsiteX8116" fmla="*/ 5369490 w 11989919"/>
              <a:gd name="connsiteY8116" fmla="*/ 459983 h 6634795"/>
              <a:gd name="connsiteX8117" fmla="*/ 5332913 w 11989919"/>
              <a:gd name="connsiteY8117" fmla="*/ 496558 h 6634795"/>
              <a:gd name="connsiteX8118" fmla="*/ 5296337 w 11989919"/>
              <a:gd name="connsiteY8118" fmla="*/ 459983 h 6634795"/>
              <a:gd name="connsiteX8119" fmla="*/ 5332913 w 11989919"/>
              <a:gd name="connsiteY8119" fmla="*/ 423407 h 6634795"/>
              <a:gd name="connsiteX8120" fmla="*/ 5112230 w 11989919"/>
              <a:gd name="connsiteY8120" fmla="*/ 423405 h 6634795"/>
              <a:gd name="connsiteX8121" fmla="*/ 5148807 w 11989919"/>
              <a:gd name="connsiteY8121" fmla="*/ 459980 h 6634795"/>
              <a:gd name="connsiteX8122" fmla="*/ 5112230 w 11989919"/>
              <a:gd name="connsiteY8122" fmla="*/ 496556 h 6634795"/>
              <a:gd name="connsiteX8123" fmla="*/ 5075655 w 11989919"/>
              <a:gd name="connsiteY8123" fmla="*/ 459980 h 6634795"/>
              <a:gd name="connsiteX8124" fmla="*/ 5112230 w 11989919"/>
              <a:gd name="connsiteY8124" fmla="*/ 423405 h 6634795"/>
              <a:gd name="connsiteX8125" fmla="*/ 4891552 w 11989919"/>
              <a:gd name="connsiteY8125" fmla="*/ 423402 h 6634795"/>
              <a:gd name="connsiteX8126" fmla="*/ 4928127 w 11989919"/>
              <a:gd name="connsiteY8126" fmla="*/ 459977 h 6634795"/>
              <a:gd name="connsiteX8127" fmla="*/ 4891552 w 11989919"/>
              <a:gd name="connsiteY8127" fmla="*/ 496553 h 6634795"/>
              <a:gd name="connsiteX8128" fmla="*/ 4854975 w 11989919"/>
              <a:gd name="connsiteY8128" fmla="*/ 459977 h 6634795"/>
              <a:gd name="connsiteX8129" fmla="*/ 4891552 w 11989919"/>
              <a:gd name="connsiteY8129" fmla="*/ 423402 h 6634795"/>
              <a:gd name="connsiteX8130" fmla="*/ 4670871 w 11989919"/>
              <a:gd name="connsiteY8130" fmla="*/ 423399 h 6634795"/>
              <a:gd name="connsiteX8131" fmla="*/ 4707447 w 11989919"/>
              <a:gd name="connsiteY8131" fmla="*/ 459974 h 6634795"/>
              <a:gd name="connsiteX8132" fmla="*/ 4670871 w 11989919"/>
              <a:gd name="connsiteY8132" fmla="*/ 496550 h 6634795"/>
              <a:gd name="connsiteX8133" fmla="*/ 4634295 w 11989919"/>
              <a:gd name="connsiteY8133" fmla="*/ 459974 h 6634795"/>
              <a:gd name="connsiteX8134" fmla="*/ 4670871 w 11989919"/>
              <a:gd name="connsiteY8134" fmla="*/ 423399 h 6634795"/>
              <a:gd name="connsiteX8135" fmla="*/ 4450188 w 11989919"/>
              <a:gd name="connsiteY8135" fmla="*/ 423396 h 6634795"/>
              <a:gd name="connsiteX8136" fmla="*/ 4486764 w 11989919"/>
              <a:gd name="connsiteY8136" fmla="*/ 459971 h 6634795"/>
              <a:gd name="connsiteX8137" fmla="*/ 4450188 w 11989919"/>
              <a:gd name="connsiteY8137" fmla="*/ 496547 h 6634795"/>
              <a:gd name="connsiteX8138" fmla="*/ 4413613 w 11989919"/>
              <a:gd name="connsiteY8138" fmla="*/ 459971 h 6634795"/>
              <a:gd name="connsiteX8139" fmla="*/ 4450188 w 11989919"/>
              <a:gd name="connsiteY8139" fmla="*/ 423396 h 6634795"/>
              <a:gd name="connsiteX8140" fmla="*/ 4229507 w 11989919"/>
              <a:gd name="connsiteY8140" fmla="*/ 423393 h 6634795"/>
              <a:gd name="connsiteX8141" fmla="*/ 4266084 w 11989919"/>
              <a:gd name="connsiteY8141" fmla="*/ 459968 h 6634795"/>
              <a:gd name="connsiteX8142" fmla="*/ 4229507 w 11989919"/>
              <a:gd name="connsiteY8142" fmla="*/ 496544 h 6634795"/>
              <a:gd name="connsiteX8143" fmla="*/ 4192931 w 11989919"/>
              <a:gd name="connsiteY8143" fmla="*/ 459968 h 6634795"/>
              <a:gd name="connsiteX8144" fmla="*/ 4229507 w 11989919"/>
              <a:gd name="connsiteY8144" fmla="*/ 423393 h 6634795"/>
              <a:gd name="connsiteX8145" fmla="*/ 4008847 w 11989919"/>
              <a:gd name="connsiteY8145" fmla="*/ 423390 h 6634795"/>
              <a:gd name="connsiteX8146" fmla="*/ 4045426 w 11989919"/>
              <a:gd name="connsiteY8146" fmla="*/ 459965 h 6634795"/>
              <a:gd name="connsiteX8147" fmla="*/ 4008847 w 11989919"/>
              <a:gd name="connsiteY8147" fmla="*/ 496541 h 6634795"/>
              <a:gd name="connsiteX8148" fmla="*/ 3972267 w 11989919"/>
              <a:gd name="connsiteY8148" fmla="*/ 459965 h 6634795"/>
              <a:gd name="connsiteX8149" fmla="*/ 4008847 w 11989919"/>
              <a:gd name="connsiteY8149" fmla="*/ 423390 h 6634795"/>
              <a:gd name="connsiteX8150" fmla="*/ 3788165 w 11989919"/>
              <a:gd name="connsiteY8150" fmla="*/ 423387 h 6634795"/>
              <a:gd name="connsiteX8151" fmla="*/ 3824738 w 11989919"/>
              <a:gd name="connsiteY8151" fmla="*/ 459963 h 6634795"/>
              <a:gd name="connsiteX8152" fmla="*/ 3788165 w 11989919"/>
              <a:gd name="connsiteY8152" fmla="*/ 496538 h 6634795"/>
              <a:gd name="connsiteX8153" fmla="*/ 3751588 w 11989919"/>
              <a:gd name="connsiteY8153" fmla="*/ 459963 h 6634795"/>
              <a:gd name="connsiteX8154" fmla="*/ 3788165 w 11989919"/>
              <a:gd name="connsiteY8154" fmla="*/ 423387 h 6634795"/>
              <a:gd name="connsiteX8155" fmla="*/ 3567479 w 11989919"/>
              <a:gd name="connsiteY8155" fmla="*/ 423384 h 6634795"/>
              <a:gd name="connsiteX8156" fmla="*/ 3604051 w 11989919"/>
              <a:gd name="connsiteY8156" fmla="*/ 459960 h 6634795"/>
              <a:gd name="connsiteX8157" fmla="*/ 3567479 w 11989919"/>
              <a:gd name="connsiteY8157" fmla="*/ 496535 h 6634795"/>
              <a:gd name="connsiteX8158" fmla="*/ 3530908 w 11989919"/>
              <a:gd name="connsiteY8158" fmla="*/ 459960 h 6634795"/>
              <a:gd name="connsiteX8159" fmla="*/ 3567479 w 11989919"/>
              <a:gd name="connsiteY8159" fmla="*/ 423384 h 6634795"/>
              <a:gd name="connsiteX8160" fmla="*/ 3346801 w 11989919"/>
              <a:gd name="connsiteY8160" fmla="*/ 423381 h 6634795"/>
              <a:gd name="connsiteX8161" fmla="*/ 3383375 w 11989919"/>
              <a:gd name="connsiteY8161" fmla="*/ 459957 h 6634795"/>
              <a:gd name="connsiteX8162" fmla="*/ 3346801 w 11989919"/>
              <a:gd name="connsiteY8162" fmla="*/ 496533 h 6634795"/>
              <a:gd name="connsiteX8163" fmla="*/ 3310228 w 11989919"/>
              <a:gd name="connsiteY8163" fmla="*/ 459957 h 6634795"/>
              <a:gd name="connsiteX8164" fmla="*/ 3346801 w 11989919"/>
              <a:gd name="connsiteY8164" fmla="*/ 423381 h 6634795"/>
              <a:gd name="connsiteX8165" fmla="*/ 3126126 w 11989919"/>
              <a:gd name="connsiteY8165" fmla="*/ 423378 h 6634795"/>
              <a:gd name="connsiteX8166" fmla="*/ 3162696 w 11989919"/>
              <a:gd name="connsiteY8166" fmla="*/ 459954 h 6634795"/>
              <a:gd name="connsiteX8167" fmla="*/ 3126126 w 11989919"/>
              <a:gd name="connsiteY8167" fmla="*/ 496530 h 6634795"/>
              <a:gd name="connsiteX8168" fmla="*/ 3089541 w 11989919"/>
              <a:gd name="connsiteY8168" fmla="*/ 459954 h 6634795"/>
              <a:gd name="connsiteX8169" fmla="*/ 3126126 w 11989919"/>
              <a:gd name="connsiteY8169" fmla="*/ 423378 h 6634795"/>
              <a:gd name="connsiteX8170" fmla="*/ 2905436 w 11989919"/>
              <a:gd name="connsiteY8170" fmla="*/ 423375 h 6634795"/>
              <a:gd name="connsiteX8171" fmla="*/ 2942013 w 11989919"/>
              <a:gd name="connsiteY8171" fmla="*/ 459951 h 6634795"/>
              <a:gd name="connsiteX8172" fmla="*/ 2905436 w 11989919"/>
              <a:gd name="connsiteY8172" fmla="*/ 496527 h 6634795"/>
              <a:gd name="connsiteX8173" fmla="*/ 2868866 w 11989919"/>
              <a:gd name="connsiteY8173" fmla="*/ 459951 h 6634795"/>
              <a:gd name="connsiteX8174" fmla="*/ 2905436 w 11989919"/>
              <a:gd name="connsiteY8174" fmla="*/ 423375 h 6634795"/>
              <a:gd name="connsiteX8175" fmla="*/ 2684758 w 11989919"/>
              <a:gd name="connsiteY8175" fmla="*/ 423373 h 6634795"/>
              <a:gd name="connsiteX8176" fmla="*/ 2721329 w 11989919"/>
              <a:gd name="connsiteY8176" fmla="*/ 459948 h 6634795"/>
              <a:gd name="connsiteX8177" fmla="*/ 2684758 w 11989919"/>
              <a:gd name="connsiteY8177" fmla="*/ 496524 h 6634795"/>
              <a:gd name="connsiteX8178" fmla="*/ 2648177 w 11989919"/>
              <a:gd name="connsiteY8178" fmla="*/ 459948 h 6634795"/>
              <a:gd name="connsiteX8179" fmla="*/ 2684758 w 11989919"/>
              <a:gd name="connsiteY8179" fmla="*/ 423373 h 6634795"/>
              <a:gd name="connsiteX8180" fmla="*/ 2464071 w 11989919"/>
              <a:gd name="connsiteY8180" fmla="*/ 423370 h 6634795"/>
              <a:gd name="connsiteX8181" fmla="*/ 2500650 w 11989919"/>
              <a:gd name="connsiteY8181" fmla="*/ 459945 h 6634795"/>
              <a:gd name="connsiteX8182" fmla="*/ 2464071 w 11989919"/>
              <a:gd name="connsiteY8182" fmla="*/ 496521 h 6634795"/>
              <a:gd name="connsiteX8183" fmla="*/ 2427500 w 11989919"/>
              <a:gd name="connsiteY8183" fmla="*/ 459945 h 6634795"/>
              <a:gd name="connsiteX8184" fmla="*/ 2464071 w 11989919"/>
              <a:gd name="connsiteY8184" fmla="*/ 423370 h 6634795"/>
              <a:gd name="connsiteX8185" fmla="*/ 2243393 w 11989919"/>
              <a:gd name="connsiteY8185" fmla="*/ 423367 h 6634795"/>
              <a:gd name="connsiteX8186" fmla="*/ 2279972 w 11989919"/>
              <a:gd name="connsiteY8186" fmla="*/ 459942 h 6634795"/>
              <a:gd name="connsiteX8187" fmla="*/ 2243393 w 11989919"/>
              <a:gd name="connsiteY8187" fmla="*/ 496518 h 6634795"/>
              <a:gd name="connsiteX8188" fmla="*/ 2206817 w 11989919"/>
              <a:gd name="connsiteY8188" fmla="*/ 459942 h 6634795"/>
              <a:gd name="connsiteX8189" fmla="*/ 2243393 w 11989919"/>
              <a:gd name="connsiteY8189" fmla="*/ 423367 h 6634795"/>
              <a:gd name="connsiteX8190" fmla="*/ 2022713 w 11989919"/>
              <a:gd name="connsiteY8190" fmla="*/ 423364 h 6634795"/>
              <a:gd name="connsiteX8191" fmla="*/ 2059288 w 11989919"/>
              <a:gd name="connsiteY8191" fmla="*/ 459939 h 6634795"/>
              <a:gd name="connsiteX8192" fmla="*/ 2022713 w 11989919"/>
              <a:gd name="connsiteY8192" fmla="*/ 496515 h 6634795"/>
              <a:gd name="connsiteX8193" fmla="*/ 1986179 w 11989919"/>
              <a:gd name="connsiteY8193" fmla="*/ 459939 h 6634795"/>
              <a:gd name="connsiteX8194" fmla="*/ 2022713 w 11989919"/>
              <a:gd name="connsiteY8194" fmla="*/ 423364 h 6634795"/>
              <a:gd name="connsiteX8195" fmla="*/ 1802070 w 11989919"/>
              <a:gd name="connsiteY8195" fmla="*/ 423361 h 6634795"/>
              <a:gd name="connsiteX8196" fmla="*/ 1838646 w 11989919"/>
              <a:gd name="connsiteY8196" fmla="*/ 459937 h 6634795"/>
              <a:gd name="connsiteX8197" fmla="*/ 1802070 w 11989919"/>
              <a:gd name="connsiteY8197" fmla="*/ 496512 h 6634795"/>
              <a:gd name="connsiteX8198" fmla="*/ 1765494 w 11989919"/>
              <a:gd name="connsiteY8198" fmla="*/ 459937 h 6634795"/>
              <a:gd name="connsiteX8199" fmla="*/ 1802070 w 11989919"/>
              <a:gd name="connsiteY8199" fmla="*/ 423361 h 6634795"/>
              <a:gd name="connsiteX8200" fmla="*/ 1581384 w 11989919"/>
              <a:gd name="connsiteY8200" fmla="*/ 423358 h 6634795"/>
              <a:gd name="connsiteX8201" fmla="*/ 1617960 w 11989919"/>
              <a:gd name="connsiteY8201" fmla="*/ 459934 h 6634795"/>
              <a:gd name="connsiteX8202" fmla="*/ 1581384 w 11989919"/>
              <a:gd name="connsiteY8202" fmla="*/ 496510 h 6634795"/>
              <a:gd name="connsiteX8203" fmla="*/ 1544808 w 11989919"/>
              <a:gd name="connsiteY8203" fmla="*/ 459934 h 6634795"/>
              <a:gd name="connsiteX8204" fmla="*/ 1581384 w 11989919"/>
              <a:gd name="connsiteY8204" fmla="*/ 423358 h 6634795"/>
              <a:gd name="connsiteX8205" fmla="*/ 1360699 w 11989919"/>
              <a:gd name="connsiteY8205" fmla="*/ 423355 h 6634795"/>
              <a:gd name="connsiteX8206" fmla="*/ 1397275 w 11989919"/>
              <a:gd name="connsiteY8206" fmla="*/ 459931 h 6634795"/>
              <a:gd name="connsiteX8207" fmla="*/ 1360699 w 11989919"/>
              <a:gd name="connsiteY8207" fmla="*/ 496507 h 6634795"/>
              <a:gd name="connsiteX8208" fmla="*/ 1324123 w 11989919"/>
              <a:gd name="connsiteY8208" fmla="*/ 459931 h 6634795"/>
              <a:gd name="connsiteX8209" fmla="*/ 1360699 w 11989919"/>
              <a:gd name="connsiteY8209" fmla="*/ 423355 h 6634795"/>
              <a:gd name="connsiteX8210" fmla="*/ 1140012 w 11989919"/>
              <a:gd name="connsiteY8210" fmla="*/ 423352 h 6634795"/>
              <a:gd name="connsiteX8211" fmla="*/ 1176589 w 11989919"/>
              <a:gd name="connsiteY8211" fmla="*/ 459928 h 6634795"/>
              <a:gd name="connsiteX8212" fmla="*/ 1140012 w 11989919"/>
              <a:gd name="connsiteY8212" fmla="*/ 496504 h 6634795"/>
              <a:gd name="connsiteX8213" fmla="*/ 1103437 w 11989919"/>
              <a:gd name="connsiteY8213" fmla="*/ 459928 h 6634795"/>
              <a:gd name="connsiteX8214" fmla="*/ 1140012 w 11989919"/>
              <a:gd name="connsiteY8214" fmla="*/ 423352 h 6634795"/>
              <a:gd name="connsiteX8215" fmla="*/ 919326 w 11989919"/>
              <a:gd name="connsiteY8215" fmla="*/ 423349 h 6634795"/>
              <a:gd name="connsiteX8216" fmla="*/ 955902 w 11989919"/>
              <a:gd name="connsiteY8216" fmla="*/ 459925 h 6634795"/>
              <a:gd name="connsiteX8217" fmla="*/ 919326 w 11989919"/>
              <a:gd name="connsiteY8217" fmla="*/ 496501 h 6634795"/>
              <a:gd name="connsiteX8218" fmla="*/ 882751 w 11989919"/>
              <a:gd name="connsiteY8218" fmla="*/ 459925 h 6634795"/>
              <a:gd name="connsiteX8219" fmla="*/ 919326 w 11989919"/>
              <a:gd name="connsiteY8219" fmla="*/ 423349 h 6634795"/>
              <a:gd name="connsiteX8220" fmla="*/ 698640 w 11989919"/>
              <a:gd name="connsiteY8220" fmla="*/ 423346 h 6634795"/>
              <a:gd name="connsiteX8221" fmla="*/ 735216 w 11989919"/>
              <a:gd name="connsiteY8221" fmla="*/ 459922 h 6634795"/>
              <a:gd name="connsiteX8222" fmla="*/ 698640 w 11989919"/>
              <a:gd name="connsiteY8222" fmla="*/ 496498 h 6634795"/>
              <a:gd name="connsiteX8223" fmla="*/ 662065 w 11989919"/>
              <a:gd name="connsiteY8223" fmla="*/ 459922 h 6634795"/>
              <a:gd name="connsiteX8224" fmla="*/ 698640 w 11989919"/>
              <a:gd name="connsiteY8224" fmla="*/ 423346 h 6634795"/>
              <a:gd name="connsiteX8225" fmla="*/ 477954 w 11989919"/>
              <a:gd name="connsiteY8225" fmla="*/ 423343 h 6634795"/>
              <a:gd name="connsiteX8226" fmla="*/ 514530 w 11989919"/>
              <a:gd name="connsiteY8226" fmla="*/ 459919 h 6634795"/>
              <a:gd name="connsiteX8227" fmla="*/ 477954 w 11989919"/>
              <a:gd name="connsiteY8227" fmla="*/ 496495 h 6634795"/>
              <a:gd name="connsiteX8228" fmla="*/ 441378 w 11989919"/>
              <a:gd name="connsiteY8228" fmla="*/ 459919 h 6634795"/>
              <a:gd name="connsiteX8229" fmla="*/ 477954 w 11989919"/>
              <a:gd name="connsiteY8229" fmla="*/ 423343 h 6634795"/>
              <a:gd name="connsiteX8230" fmla="*/ 257268 w 11989919"/>
              <a:gd name="connsiteY8230" fmla="*/ 423340 h 6634795"/>
              <a:gd name="connsiteX8231" fmla="*/ 293844 w 11989919"/>
              <a:gd name="connsiteY8231" fmla="*/ 459916 h 6634795"/>
              <a:gd name="connsiteX8232" fmla="*/ 257268 w 11989919"/>
              <a:gd name="connsiteY8232" fmla="*/ 496492 h 6634795"/>
              <a:gd name="connsiteX8233" fmla="*/ 220692 w 11989919"/>
              <a:gd name="connsiteY8233" fmla="*/ 459916 h 6634795"/>
              <a:gd name="connsiteX8234" fmla="*/ 257268 w 11989919"/>
              <a:gd name="connsiteY8234" fmla="*/ 423340 h 6634795"/>
              <a:gd name="connsiteX8235" fmla="*/ 36582 w 11989919"/>
              <a:gd name="connsiteY8235" fmla="*/ 423338 h 6634795"/>
              <a:gd name="connsiteX8236" fmla="*/ 73157 w 11989919"/>
              <a:gd name="connsiteY8236" fmla="*/ 459913 h 6634795"/>
              <a:gd name="connsiteX8237" fmla="*/ 36582 w 11989919"/>
              <a:gd name="connsiteY8237" fmla="*/ 496489 h 6634795"/>
              <a:gd name="connsiteX8238" fmla="*/ 5 w 11989919"/>
              <a:gd name="connsiteY8238" fmla="*/ 459913 h 6634795"/>
              <a:gd name="connsiteX8239" fmla="*/ 36582 w 11989919"/>
              <a:gd name="connsiteY8239" fmla="*/ 423338 h 6634795"/>
              <a:gd name="connsiteX8240" fmla="*/ 11732658 w 11989919"/>
              <a:gd name="connsiteY8240" fmla="*/ 423335 h 6634795"/>
              <a:gd name="connsiteX8241" fmla="*/ 11769234 w 11989919"/>
              <a:gd name="connsiteY8241" fmla="*/ 459911 h 6634795"/>
              <a:gd name="connsiteX8242" fmla="*/ 11732658 w 11989919"/>
              <a:gd name="connsiteY8242" fmla="*/ 496486 h 6634795"/>
              <a:gd name="connsiteX8243" fmla="*/ 11696082 w 11989919"/>
              <a:gd name="connsiteY8243" fmla="*/ 459911 h 6634795"/>
              <a:gd name="connsiteX8244" fmla="*/ 11732658 w 11989919"/>
              <a:gd name="connsiteY8244" fmla="*/ 423335 h 6634795"/>
              <a:gd name="connsiteX8245" fmla="*/ 11953343 w 11989919"/>
              <a:gd name="connsiteY8245" fmla="*/ 423332 h 6634795"/>
              <a:gd name="connsiteX8246" fmla="*/ 11989919 w 11989919"/>
              <a:gd name="connsiteY8246" fmla="*/ 459908 h 6634795"/>
              <a:gd name="connsiteX8247" fmla="*/ 11953343 w 11989919"/>
              <a:gd name="connsiteY8247" fmla="*/ 496484 h 6634795"/>
              <a:gd name="connsiteX8248" fmla="*/ 11916767 w 11989919"/>
              <a:gd name="connsiteY8248" fmla="*/ 459908 h 6634795"/>
              <a:gd name="connsiteX8249" fmla="*/ 11953343 w 11989919"/>
              <a:gd name="connsiteY8249" fmla="*/ 423332 h 6634795"/>
              <a:gd name="connsiteX8250" fmla="*/ 11511977 w 11989919"/>
              <a:gd name="connsiteY8250" fmla="*/ 211829 h 6634795"/>
              <a:gd name="connsiteX8251" fmla="*/ 11548553 w 11989919"/>
              <a:gd name="connsiteY8251" fmla="*/ 248403 h 6634795"/>
              <a:gd name="connsiteX8252" fmla="*/ 11511977 w 11989919"/>
              <a:gd name="connsiteY8252" fmla="*/ 284978 h 6634795"/>
              <a:gd name="connsiteX8253" fmla="*/ 11475401 w 11989919"/>
              <a:gd name="connsiteY8253" fmla="*/ 248403 h 6634795"/>
              <a:gd name="connsiteX8254" fmla="*/ 11511977 w 11989919"/>
              <a:gd name="connsiteY8254" fmla="*/ 211829 h 6634795"/>
              <a:gd name="connsiteX8255" fmla="*/ 11291296 w 11989919"/>
              <a:gd name="connsiteY8255" fmla="*/ 211826 h 6634795"/>
              <a:gd name="connsiteX8256" fmla="*/ 11327872 w 11989919"/>
              <a:gd name="connsiteY8256" fmla="*/ 248400 h 6634795"/>
              <a:gd name="connsiteX8257" fmla="*/ 11291296 w 11989919"/>
              <a:gd name="connsiteY8257" fmla="*/ 284975 h 6634795"/>
              <a:gd name="connsiteX8258" fmla="*/ 11254720 w 11989919"/>
              <a:gd name="connsiteY8258" fmla="*/ 248400 h 6634795"/>
              <a:gd name="connsiteX8259" fmla="*/ 11291296 w 11989919"/>
              <a:gd name="connsiteY8259" fmla="*/ 211826 h 6634795"/>
              <a:gd name="connsiteX8260" fmla="*/ 11070615 w 11989919"/>
              <a:gd name="connsiteY8260" fmla="*/ 211823 h 6634795"/>
              <a:gd name="connsiteX8261" fmla="*/ 11107191 w 11989919"/>
              <a:gd name="connsiteY8261" fmla="*/ 248397 h 6634795"/>
              <a:gd name="connsiteX8262" fmla="*/ 11070615 w 11989919"/>
              <a:gd name="connsiteY8262" fmla="*/ 284972 h 6634795"/>
              <a:gd name="connsiteX8263" fmla="*/ 11034039 w 11989919"/>
              <a:gd name="connsiteY8263" fmla="*/ 248397 h 6634795"/>
              <a:gd name="connsiteX8264" fmla="*/ 11070615 w 11989919"/>
              <a:gd name="connsiteY8264" fmla="*/ 211823 h 6634795"/>
              <a:gd name="connsiteX8265" fmla="*/ 10849934 w 11989919"/>
              <a:gd name="connsiteY8265" fmla="*/ 211820 h 6634795"/>
              <a:gd name="connsiteX8266" fmla="*/ 10886510 w 11989919"/>
              <a:gd name="connsiteY8266" fmla="*/ 248394 h 6634795"/>
              <a:gd name="connsiteX8267" fmla="*/ 10849934 w 11989919"/>
              <a:gd name="connsiteY8267" fmla="*/ 284969 h 6634795"/>
              <a:gd name="connsiteX8268" fmla="*/ 10813358 w 11989919"/>
              <a:gd name="connsiteY8268" fmla="*/ 248394 h 6634795"/>
              <a:gd name="connsiteX8269" fmla="*/ 10849934 w 11989919"/>
              <a:gd name="connsiteY8269" fmla="*/ 211820 h 6634795"/>
              <a:gd name="connsiteX8270" fmla="*/ 10629253 w 11989919"/>
              <a:gd name="connsiteY8270" fmla="*/ 211817 h 6634795"/>
              <a:gd name="connsiteX8271" fmla="*/ 10665829 w 11989919"/>
              <a:gd name="connsiteY8271" fmla="*/ 248391 h 6634795"/>
              <a:gd name="connsiteX8272" fmla="*/ 10629253 w 11989919"/>
              <a:gd name="connsiteY8272" fmla="*/ 284966 h 6634795"/>
              <a:gd name="connsiteX8273" fmla="*/ 10592677 w 11989919"/>
              <a:gd name="connsiteY8273" fmla="*/ 248391 h 6634795"/>
              <a:gd name="connsiteX8274" fmla="*/ 10629253 w 11989919"/>
              <a:gd name="connsiteY8274" fmla="*/ 211817 h 6634795"/>
              <a:gd name="connsiteX8275" fmla="*/ 10408572 w 11989919"/>
              <a:gd name="connsiteY8275" fmla="*/ 211813 h 6634795"/>
              <a:gd name="connsiteX8276" fmla="*/ 10445148 w 11989919"/>
              <a:gd name="connsiteY8276" fmla="*/ 248388 h 6634795"/>
              <a:gd name="connsiteX8277" fmla="*/ 10408572 w 11989919"/>
              <a:gd name="connsiteY8277" fmla="*/ 284963 h 6634795"/>
              <a:gd name="connsiteX8278" fmla="*/ 10371996 w 11989919"/>
              <a:gd name="connsiteY8278" fmla="*/ 248388 h 6634795"/>
              <a:gd name="connsiteX8279" fmla="*/ 10408572 w 11989919"/>
              <a:gd name="connsiteY8279" fmla="*/ 211813 h 6634795"/>
              <a:gd name="connsiteX8280" fmla="*/ 10187891 w 11989919"/>
              <a:gd name="connsiteY8280" fmla="*/ 211810 h 6634795"/>
              <a:gd name="connsiteX8281" fmla="*/ 10224467 w 11989919"/>
              <a:gd name="connsiteY8281" fmla="*/ 248385 h 6634795"/>
              <a:gd name="connsiteX8282" fmla="*/ 10187891 w 11989919"/>
              <a:gd name="connsiteY8282" fmla="*/ 284960 h 6634795"/>
              <a:gd name="connsiteX8283" fmla="*/ 10151315 w 11989919"/>
              <a:gd name="connsiteY8283" fmla="*/ 248385 h 6634795"/>
              <a:gd name="connsiteX8284" fmla="*/ 10187891 w 11989919"/>
              <a:gd name="connsiteY8284" fmla="*/ 211810 h 6634795"/>
              <a:gd name="connsiteX8285" fmla="*/ 9967210 w 11989919"/>
              <a:gd name="connsiteY8285" fmla="*/ 211807 h 6634795"/>
              <a:gd name="connsiteX8286" fmla="*/ 10003786 w 11989919"/>
              <a:gd name="connsiteY8286" fmla="*/ 248382 h 6634795"/>
              <a:gd name="connsiteX8287" fmla="*/ 9967210 w 11989919"/>
              <a:gd name="connsiteY8287" fmla="*/ 284957 h 6634795"/>
              <a:gd name="connsiteX8288" fmla="*/ 9930634 w 11989919"/>
              <a:gd name="connsiteY8288" fmla="*/ 248382 h 6634795"/>
              <a:gd name="connsiteX8289" fmla="*/ 9967210 w 11989919"/>
              <a:gd name="connsiteY8289" fmla="*/ 211807 h 6634795"/>
              <a:gd name="connsiteX8290" fmla="*/ 9746529 w 11989919"/>
              <a:gd name="connsiteY8290" fmla="*/ 211804 h 6634795"/>
              <a:gd name="connsiteX8291" fmla="*/ 9783105 w 11989919"/>
              <a:gd name="connsiteY8291" fmla="*/ 248379 h 6634795"/>
              <a:gd name="connsiteX8292" fmla="*/ 9746529 w 11989919"/>
              <a:gd name="connsiteY8292" fmla="*/ 284954 h 6634795"/>
              <a:gd name="connsiteX8293" fmla="*/ 9709953 w 11989919"/>
              <a:gd name="connsiteY8293" fmla="*/ 248379 h 6634795"/>
              <a:gd name="connsiteX8294" fmla="*/ 9746529 w 11989919"/>
              <a:gd name="connsiteY8294" fmla="*/ 211804 h 6634795"/>
              <a:gd name="connsiteX8295" fmla="*/ 9525848 w 11989919"/>
              <a:gd name="connsiteY8295" fmla="*/ 211801 h 6634795"/>
              <a:gd name="connsiteX8296" fmla="*/ 9562424 w 11989919"/>
              <a:gd name="connsiteY8296" fmla="*/ 248376 h 6634795"/>
              <a:gd name="connsiteX8297" fmla="*/ 9525848 w 11989919"/>
              <a:gd name="connsiteY8297" fmla="*/ 284951 h 6634795"/>
              <a:gd name="connsiteX8298" fmla="*/ 9489272 w 11989919"/>
              <a:gd name="connsiteY8298" fmla="*/ 248376 h 6634795"/>
              <a:gd name="connsiteX8299" fmla="*/ 9525848 w 11989919"/>
              <a:gd name="connsiteY8299" fmla="*/ 211801 h 6634795"/>
              <a:gd name="connsiteX8300" fmla="*/ 9305167 w 11989919"/>
              <a:gd name="connsiteY8300" fmla="*/ 211798 h 6634795"/>
              <a:gd name="connsiteX8301" fmla="*/ 9341743 w 11989919"/>
              <a:gd name="connsiteY8301" fmla="*/ 248373 h 6634795"/>
              <a:gd name="connsiteX8302" fmla="*/ 9305167 w 11989919"/>
              <a:gd name="connsiteY8302" fmla="*/ 284948 h 6634795"/>
              <a:gd name="connsiteX8303" fmla="*/ 9268591 w 11989919"/>
              <a:gd name="connsiteY8303" fmla="*/ 248373 h 6634795"/>
              <a:gd name="connsiteX8304" fmla="*/ 9305167 w 11989919"/>
              <a:gd name="connsiteY8304" fmla="*/ 211798 h 6634795"/>
              <a:gd name="connsiteX8305" fmla="*/ 9084486 w 11989919"/>
              <a:gd name="connsiteY8305" fmla="*/ 211795 h 6634795"/>
              <a:gd name="connsiteX8306" fmla="*/ 9121062 w 11989919"/>
              <a:gd name="connsiteY8306" fmla="*/ 248370 h 6634795"/>
              <a:gd name="connsiteX8307" fmla="*/ 9084486 w 11989919"/>
              <a:gd name="connsiteY8307" fmla="*/ 284945 h 6634795"/>
              <a:gd name="connsiteX8308" fmla="*/ 9047910 w 11989919"/>
              <a:gd name="connsiteY8308" fmla="*/ 248370 h 6634795"/>
              <a:gd name="connsiteX8309" fmla="*/ 9084486 w 11989919"/>
              <a:gd name="connsiteY8309" fmla="*/ 211795 h 6634795"/>
              <a:gd name="connsiteX8310" fmla="*/ 8863805 w 11989919"/>
              <a:gd name="connsiteY8310" fmla="*/ 211792 h 6634795"/>
              <a:gd name="connsiteX8311" fmla="*/ 8900381 w 11989919"/>
              <a:gd name="connsiteY8311" fmla="*/ 248367 h 6634795"/>
              <a:gd name="connsiteX8312" fmla="*/ 8863805 w 11989919"/>
              <a:gd name="connsiteY8312" fmla="*/ 284942 h 6634795"/>
              <a:gd name="connsiteX8313" fmla="*/ 8827229 w 11989919"/>
              <a:gd name="connsiteY8313" fmla="*/ 248367 h 6634795"/>
              <a:gd name="connsiteX8314" fmla="*/ 8863805 w 11989919"/>
              <a:gd name="connsiteY8314" fmla="*/ 211792 h 6634795"/>
              <a:gd name="connsiteX8315" fmla="*/ 8643124 w 11989919"/>
              <a:gd name="connsiteY8315" fmla="*/ 211789 h 6634795"/>
              <a:gd name="connsiteX8316" fmla="*/ 8679700 w 11989919"/>
              <a:gd name="connsiteY8316" fmla="*/ 248364 h 6634795"/>
              <a:gd name="connsiteX8317" fmla="*/ 8643124 w 11989919"/>
              <a:gd name="connsiteY8317" fmla="*/ 284939 h 6634795"/>
              <a:gd name="connsiteX8318" fmla="*/ 8606548 w 11989919"/>
              <a:gd name="connsiteY8318" fmla="*/ 248364 h 6634795"/>
              <a:gd name="connsiteX8319" fmla="*/ 8643124 w 11989919"/>
              <a:gd name="connsiteY8319" fmla="*/ 211789 h 6634795"/>
              <a:gd name="connsiteX8320" fmla="*/ 8422443 w 11989919"/>
              <a:gd name="connsiteY8320" fmla="*/ 211786 h 6634795"/>
              <a:gd name="connsiteX8321" fmla="*/ 8459019 w 11989919"/>
              <a:gd name="connsiteY8321" fmla="*/ 248361 h 6634795"/>
              <a:gd name="connsiteX8322" fmla="*/ 8422443 w 11989919"/>
              <a:gd name="connsiteY8322" fmla="*/ 284936 h 6634795"/>
              <a:gd name="connsiteX8323" fmla="*/ 8385867 w 11989919"/>
              <a:gd name="connsiteY8323" fmla="*/ 248361 h 6634795"/>
              <a:gd name="connsiteX8324" fmla="*/ 8422443 w 11989919"/>
              <a:gd name="connsiteY8324" fmla="*/ 211786 h 6634795"/>
              <a:gd name="connsiteX8325" fmla="*/ 8201762 w 11989919"/>
              <a:gd name="connsiteY8325" fmla="*/ 211783 h 6634795"/>
              <a:gd name="connsiteX8326" fmla="*/ 8238338 w 11989919"/>
              <a:gd name="connsiteY8326" fmla="*/ 248358 h 6634795"/>
              <a:gd name="connsiteX8327" fmla="*/ 8201762 w 11989919"/>
              <a:gd name="connsiteY8327" fmla="*/ 284933 h 6634795"/>
              <a:gd name="connsiteX8328" fmla="*/ 8165186 w 11989919"/>
              <a:gd name="connsiteY8328" fmla="*/ 248358 h 6634795"/>
              <a:gd name="connsiteX8329" fmla="*/ 8201762 w 11989919"/>
              <a:gd name="connsiteY8329" fmla="*/ 211783 h 6634795"/>
              <a:gd name="connsiteX8330" fmla="*/ 7981081 w 11989919"/>
              <a:gd name="connsiteY8330" fmla="*/ 211780 h 6634795"/>
              <a:gd name="connsiteX8331" fmla="*/ 8017657 w 11989919"/>
              <a:gd name="connsiteY8331" fmla="*/ 248355 h 6634795"/>
              <a:gd name="connsiteX8332" fmla="*/ 7981081 w 11989919"/>
              <a:gd name="connsiteY8332" fmla="*/ 284930 h 6634795"/>
              <a:gd name="connsiteX8333" fmla="*/ 7944505 w 11989919"/>
              <a:gd name="connsiteY8333" fmla="*/ 248355 h 6634795"/>
              <a:gd name="connsiteX8334" fmla="*/ 7981081 w 11989919"/>
              <a:gd name="connsiteY8334" fmla="*/ 211780 h 6634795"/>
              <a:gd name="connsiteX8335" fmla="*/ 7760400 w 11989919"/>
              <a:gd name="connsiteY8335" fmla="*/ 211777 h 6634795"/>
              <a:gd name="connsiteX8336" fmla="*/ 7796976 w 11989919"/>
              <a:gd name="connsiteY8336" fmla="*/ 248352 h 6634795"/>
              <a:gd name="connsiteX8337" fmla="*/ 7760400 w 11989919"/>
              <a:gd name="connsiteY8337" fmla="*/ 284927 h 6634795"/>
              <a:gd name="connsiteX8338" fmla="*/ 7723824 w 11989919"/>
              <a:gd name="connsiteY8338" fmla="*/ 248352 h 6634795"/>
              <a:gd name="connsiteX8339" fmla="*/ 7760400 w 11989919"/>
              <a:gd name="connsiteY8339" fmla="*/ 211777 h 6634795"/>
              <a:gd name="connsiteX8340" fmla="*/ 7539719 w 11989919"/>
              <a:gd name="connsiteY8340" fmla="*/ 211774 h 6634795"/>
              <a:gd name="connsiteX8341" fmla="*/ 7576295 w 11989919"/>
              <a:gd name="connsiteY8341" fmla="*/ 248349 h 6634795"/>
              <a:gd name="connsiteX8342" fmla="*/ 7539719 w 11989919"/>
              <a:gd name="connsiteY8342" fmla="*/ 284925 h 6634795"/>
              <a:gd name="connsiteX8343" fmla="*/ 7503143 w 11989919"/>
              <a:gd name="connsiteY8343" fmla="*/ 248349 h 6634795"/>
              <a:gd name="connsiteX8344" fmla="*/ 7539719 w 11989919"/>
              <a:gd name="connsiteY8344" fmla="*/ 211774 h 6634795"/>
              <a:gd name="connsiteX8345" fmla="*/ 7319038 w 11989919"/>
              <a:gd name="connsiteY8345" fmla="*/ 211771 h 6634795"/>
              <a:gd name="connsiteX8346" fmla="*/ 7355614 w 11989919"/>
              <a:gd name="connsiteY8346" fmla="*/ 248346 h 6634795"/>
              <a:gd name="connsiteX8347" fmla="*/ 7319038 w 11989919"/>
              <a:gd name="connsiteY8347" fmla="*/ 284922 h 6634795"/>
              <a:gd name="connsiteX8348" fmla="*/ 7282462 w 11989919"/>
              <a:gd name="connsiteY8348" fmla="*/ 248346 h 6634795"/>
              <a:gd name="connsiteX8349" fmla="*/ 7319038 w 11989919"/>
              <a:gd name="connsiteY8349" fmla="*/ 211771 h 6634795"/>
              <a:gd name="connsiteX8350" fmla="*/ 7098357 w 11989919"/>
              <a:gd name="connsiteY8350" fmla="*/ 211768 h 6634795"/>
              <a:gd name="connsiteX8351" fmla="*/ 7134933 w 11989919"/>
              <a:gd name="connsiteY8351" fmla="*/ 248343 h 6634795"/>
              <a:gd name="connsiteX8352" fmla="*/ 7098357 w 11989919"/>
              <a:gd name="connsiteY8352" fmla="*/ 284919 h 6634795"/>
              <a:gd name="connsiteX8353" fmla="*/ 7061781 w 11989919"/>
              <a:gd name="connsiteY8353" fmla="*/ 248343 h 6634795"/>
              <a:gd name="connsiteX8354" fmla="*/ 7098357 w 11989919"/>
              <a:gd name="connsiteY8354" fmla="*/ 211768 h 6634795"/>
              <a:gd name="connsiteX8355" fmla="*/ 6877676 w 11989919"/>
              <a:gd name="connsiteY8355" fmla="*/ 211765 h 6634795"/>
              <a:gd name="connsiteX8356" fmla="*/ 6914252 w 11989919"/>
              <a:gd name="connsiteY8356" fmla="*/ 248340 h 6634795"/>
              <a:gd name="connsiteX8357" fmla="*/ 6877676 w 11989919"/>
              <a:gd name="connsiteY8357" fmla="*/ 284916 h 6634795"/>
              <a:gd name="connsiteX8358" fmla="*/ 6841100 w 11989919"/>
              <a:gd name="connsiteY8358" fmla="*/ 248340 h 6634795"/>
              <a:gd name="connsiteX8359" fmla="*/ 6877676 w 11989919"/>
              <a:gd name="connsiteY8359" fmla="*/ 211765 h 6634795"/>
              <a:gd name="connsiteX8360" fmla="*/ 6656995 w 11989919"/>
              <a:gd name="connsiteY8360" fmla="*/ 211762 h 6634795"/>
              <a:gd name="connsiteX8361" fmla="*/ 6693571 w 11989919"/>
              <a:gd name="connsiteY8361" fmla="*/ 248337 h 6634795"/>
              <a:gd name="connsiteX8362" fmla="*/ 6656995 w 11989919"/>
              <a:gd name="connsiteY8362" fmla="*/ 284913 h 6634795"/>
              <a:gd name="connsiteX8363" fmla="*/ 6620419 w 11989919"/>
              <a:gd name="connsiteY8363" fmla="*/ 248337 h 6634795"/>
              <a:gd name="connsiteX8364" fmla="*/ 6656995 w 11989919"/>
              <a:gd name="connsiteY8364" fmla="*/ 211762 h 6634795"/>
              <a:gd name="connsiteX8365" fmla="*/ 6436314 w 11989919"/>
              <a:gd name="connsiteY8365" fmla="*/ 211759 h 6634795"/>
              <a:gd name="connsiteX8366" fmla="*/ 6472890 w 11989919"/>
              <a:gd name="connsiteY8366" fmla="*/ 248334 h 6634795"/>
              <a:gd name="connsiteX8367" fmla="*/ 6436314 w 11989919"/>
              <a:gd name="connsiteY8367" fmla="*/ 284910 h 6634795"/>
              <a:gd name="connsiteX8368" fmla="*/ 6399738 w 11989919"/>
              <a:gd name="connsiteY8368" fmla="*/ 248334 h 6634795"/>
              <a:gd name="connsiteX8369" fmla="*/ 6436314 w 11989919"/>
              <a:gd name="connsiteY8369" fmla="*/ 211759 h 6634795"/>
              <a:gd name="connsiteX8370" fmla="*/ 6215633 w 11989919"/>
              <a:gd name="connsiteY8370" fmla="*/ 211756 h 6634795"/>
              <a:gd name="connsiteX8371" fmla="*/ 6252209 w 11989919"/>
              <a:gd name="connsiteY8371" fmla="*/ 248331 h 6634795"/>
              <a:gd name="connsiteX8372" fmla="*/ 6215633 w 11989919"/>
              <a:gd name="connsiteY8372" fmla="*/ 284907 h 6634795"/>
              <a:gd name="connsiteX8373" fmla="*/ 6179057 w 11989919"/>
              <a:gd name="connsiteY8373" fmla="*/ 248331 h 6634795"/>
              <a:gd name="connsiteX8374" fmla="*/ 6215633 w 11989919"/>
              <a:gd name="connsiteY8374" fmla="*/ 211756 h 6634795"/>
              <a:gd name="connsiteX8375" fmla="*/ 5994952 w 11989919"/>
              <a:gd name="connsiteY8375" fmla="*/ 211753 h 6634795"/>
              <a:gd name="connsiteX8376" fmla="*/ 6031528 w 11989919"/>
              <a:gd name="connsiteY8376" fmla="*/ 248328 h 6634795"/>
              <a:gd name="connsiteX8377" fmla="*/ 5994952 w 11989919"/>
              <a:gd name="connsiteY8377" fmla="*/ 284904 h 6634795"/>
              <a:gd name="connsiteX8378" fmla="*/ 5958376 w 11989919"/>
              <a:gd name="connsiteY8378" fmla="*/ 248328 h 6634795"/>
              <a:gd name="connsiteX8379" fmla="*/ 5994952 w 11989919"/>
              <a:gd name="connsiteY8379" fmla="*/ 211753 h 6634795"/>
              <a:gd name="connsiteX8380" fmla="*/ 5774272 w 11989919"/>
              <a:gd name="connsiteY8380" fmla="*/ 211750 h 6634795"/>
              <a:gd name="connsiteX8381" fmla="*/ 5810848 w 11989919"/>
              <a:gd name="connsiteY8381" fmla="*/ 248325 h 6634795"/>
              <a:gd name="connsiteX8382" fmla="*/ 5774272 w 11989919"/>
              <a:gd name="connsiteY8382" fmla="*/ 284901 h 6634795"/>
              <a:gd name="connsiteX8383" fmla="*/ 5737697 w 11989919"/>
              <a:gd name="connsiteY8383" fmla="*/ 248325 h 6634795"/>
              <a:gd name="connsiteX8384" fmla="*/ 5774272 w 11989919"/>
              <a:gd name="connsiteY8384" fmla="*/ 211750 h 6634795"/>
              <a:gd name="connsiteX8385" fmla="*/ 5553593 w 11989919"/>
              <a:gd name="connsiteY8385" fmla="*/ 211747 h 6634795"/>
              <a:gd name="connsiteX8386" fmla="*/ 5590169 w 11989919"/>
              <a:gd name="connsiteY8386" fmla="*/ 248322 h 6634795"/>
              <a:gd name="connsiteX8387" fmla="*/ 5553593 w 11989919"/>
              <a:gd name="connsiteY8387" fmla="*/ 284898 h 6634795"/>
              <a:gd name="connsiteX8388" fmla="*/ 5517018 w 11989919"/>
              <a:gd name="connsiteY8388" fmla="*/ 248322 h 6634795"/>
              <a:gd name="connsiteX8389" fmla="*/ 5553593 w 11989919"/>
              <a:gd name="connsiteY8389" fmla="*/ 211747 h 6634795"/>
              <a:gd name="connsiteX8390" fmla="*/ 5332913 w 11989919"/>
              <a:gd name="connsiteY8390" fmla="*/ 211744 h 6634795"/>
              <a:gd name="connsiteX8391" fmla="*/ 5369490 w 11989919"/>
              <a:gd name="connsiteY8391" fmla="*/ 248319 h 6634795"/>
              <a:gd name="connsiteX8392" fmla="*/ 5332913 w 11989919"/>
              <a:gd name="connsiteY8392" fmla="*/ 284895 h 6634795"/>
              <a:gd name="connsiteX8393" fmla="*/ 5296337 w 11989919"/>
              <a:gd name="connsiteY8393" fmla="*/ 248319 h 6634795"/>
              <a:gd name="connsiteX8394" fmla="*/ 5332913 w 11989919"/>
              <a:gd name="connsiteY8394" fmla="*/ 211744 h 6634795"/>
              <a:gd name="connsiteX8395" fmla="*/ 5112230 w 11989919"/>
              <a:gd name="connsiteY8395" fmla="*/ 211741 h 6634795"/>
              <a:gd name="connsiteX8396" fmla="*/ 5148807 w 11989919"/>
              <a:gd name="connsiteY8396" fmla="*/ 248316 h 6634795"/>
              <a:gd name="connsiteX8397" fmla="*/ 5112230 w 11989919"/>
              <a:gd name="connsiteY8397" fmla="*/ 284892 h 6634795"/>
              <a:gd name="connsiteX8398" fmla="*/ 5075655 w 11989919"/>
              <a:gd name="connsiteY8398" fmla="*/ 248316 h 6634795"/>
              <a:gd name="connsiteX8399" fmla="*/ 5112230 w 11989919"/>
              <a:gd name="connsiteY8399" fmla="*/ 211741 h 6634795"/>
              <a:gd name="connsiteX8400" fmla="*/ 4891552 w 11989919"/>
              <a:gd name="connsiteY8400" fmla="*/ 211738 h 6634795"/>
              <a:gd name="connsiteX8401" fmla="*/ 4928127 w 11989919"/>
              <a:gd name="connsiteY8401" fmla="*/ 248313 h 6634795"/>
              <a:gd name="connsiteX8402" fmla="*/ 4891552 w 11989919"/>
              <a:gd name="connsiteY8402" fmla="*/ 284889 h 6634795"/>
              <a:gd name="connsiteX8403" fmla="*/ 4854975 w 11989919"/>
              <a:gd name="connsiteY8403" fmla="*/ 248313 h 6634795"/>
              <a:gd name="connsiteX8404" fmla="*/ 4891552 w 11989919"/>
              <a:gd name="connsiteY8404" fmla="*/ 211738 h 6634795"/>
              <a:gd name="connsiteX8405" fmla="*/ 4670871 w 11989919"/>
              <a:gd name="connsiteY8405" fmla="*/ 211735 h 6634795"/>
              <a:gd name="connsiteX8406" fmla="*/ 4707447 w 11989919"/>
              <a:gd name="connsiteY8406" fmla="*/ 248310 h 6634795"/>
              <a:gd name="connsiteX8407" fmla="*/ 4670871 w 11989919"/>
              <a:gd name="connsiteY8407" fmla="*/ 284886 h 6634795"/>
              <a:gd name="connsiteX8408" fmla="*/ 4634295 w 11989919"/>
              <a:gd name="connsiteY8408" fmla="*/ 248310 h 6634795"/>
              <a:gd name="connsiteX8409" fmla="*/ 4670871 w 11989919"/>
              <a:gd name="connsiteY8409" fmla="*/ 211735 h 6634795"/>
              <a:gd name="connsiteX8410" fmla="*/ 4450188 w 11989919"/>
              <a:gd name="connsiteY8410" fmla="*/ 211732 h 6634795"/>
              <a:gd name="connsiteX8411" fmla="*/ 4486764 w 11989919"/>
              <a:gd name="connsiteY8411" fmla="*/ 248307 h 6634795"/>
              <a:gd name="connsiteX8412" fmla="*/ 4450188 w 11989919"/>
              <a:gd name="connsiteY8412" fmla="*/ 284883 h 6634795"/>
              <a:gd name="connsiteX8413" fmla="*/ 4413613 w 11989919"/>
              <a:gd name="connsiteY8413" fmla="*/ 248307 h 6634795"/>
              <a:gd name="connsiteX8414" fmla="*/ 4450188 w 11989919"/>
              <a:gd name="connsiteY8414" fmla="*/ 211732 h 6634795"/>
              <a:gd name="connsiteX8415" fmla="*/ 4229507 w 11989919"/>
              <a:gd name="connsiteY8415" fmla="*/ 211729 h 6634795"/>
              <a:gd name="connsiteX8416" fmla="*/ 4266084 w 11989919"/>
              <a:gd name="connsiteY8416" fmla="*/ 248304 h 6634795"/>
              <a:gd name="connsiteX8417" fmla="*/ 4229507 w 11989919"/>
              <a:gd name="connsiteY8417" fmla="*/ 284880 h 6634795"/>
              <a:gd name="connsiteX8418" fmla="*/ 4192931 w 11989919"/>
              <a:gd name="connsiteY8418" fmla="*/ 248304 h 6634795"/>
              <a:gd name="connsiteX8419" fmla="*/ 4229507 w 11989919"/>
              <a:gd name="connsiteY8419" fmla="*/ 211729 h 6634795"/>
              <a:gd name="connsiteX8420" fmla="*/ 4008847 w 11989919"/>
              <a:gd name="connsiteY8420" fmla="*/ 211726 h 6634795"/>
              <a:gd name="connsiteX8421" fmla="*/ 4045426 w 11989919"/>
              <a:gd name="connsiteY8421" fmla="*/ 248301 h 6634795"/>
              <a:gd name="connsiteX8422" fmla="*/ 4008847 w 11989919"/>
              <a:gd name="connsiteY8422" fmla="*/ 284877 h 6634795"/>
              <a:gd name="connsiteX8423" fmla="*/ 3972267 w 11989919"/>
              <a:gd name="connsiteY8423" fmla="*/ 248301 h 6634795"/>
              <a:gd name="connsiteX8424" fmla="*/ 4008847 w 11989919"/>
              <a:gd name="connsiteY8424" fmla="*/ 211726 h 6634795"/>
              <a:gd name="connsiteX8425" fmla="*/ 3788165 w 11989919"/>
              <a:gd name="connsiteY8425" fmla="*/ 211723 h 6634795"/>
              <a:gd name="connsiteX8426" fmla="*/ 3824738 w 11989919"/>
              <a:gd name="connsiteY8426" fmla="*/ 248298 h 6634795"/>
              <a:gd name="connsiteX8427" fmla="*/ 3788165 w 11989919"/>
              <a:gd name="connsiteY8427" fmla="*/ 284874 h 6634795"/>
              <a:gd name="connsiteX8428" fmla="*/ 3751588 w 11989919"/>
              <a:gd name="connsiteY8428" fmla="*/ 248298 h 6634795"/>
              <a:gd name="connsiteX8429" fmla="*/ 3788165 w 11989919"/>
              <a:gd name="connsiteY8429" fmla="*/ 211723 h 6634795"/>
              <a:gd name="connsiteX8430" fmla="*/ 3567479 w 11989919"/>
              <a:gd name="connsiteY8430" fmla="*/ 211720 h 6634795"/>
              <a:gd name="connsiteX8431" fmla="*/ 3604051 w 11989919"/>
              <a:gd name="connsiteY8431" fmla="*/ 248295 h 6634795"/>
              <a:gd name="connsiteX8432" fmla="*/ 3567479 w 11989919"/>
              <a:gd name="connsiteY8432" fmla="*/ 284871 h 6634795"/>
              <a:gd name="connsiteX8433" fmla="*/ 3530908 w 11989919"/>
              <a:gd name="connsiteY8433" fmla="*/ 248295 h 6634795"/>
              <a:gd name="connsiteX8434" fmla="*/ 3567479 w 11989919"/>
              <a:gd name="connsiteY8434" fmla="*/ 211720 h 6634795"/>
              <a:gd name="connsiteX8435" fmla="*/ 3346801 w 11989919"/>
              <a:gd name="connsiteY8435" fmla="*/ 211717 h 6634795"/>
              <a:gd name="connsiteX8436" fmla="*/ 3383375 w 11989919"/>
              <a:gd name="connsiteY8436" fmla="*/ 248292 h 6634795"/>
              <a:gd name="connsiteX8437" fmla="*/ 3346801 w 11989919"/>
              <a:gd name="connsiteY8437" fmla="*/ 284868 h 6634795"/>
              <a:gd name="connsiteX8438" fmla="*/ 3310228 w 11989919"/>
              <a:gd name="connsiteY8438" fmla="*/ 248292 h 6634795"/>
              <a:gd name="connsiteX8439" fmla="*/ 3346801 w 11989919"/>
              <a:gd name="connsiteY8439" fmla="*/ 211717 h 6634795"/>
              <a:gd name="connsiteX8440" fmla="*/ 3126126 w 11989919"/>
              <a:gd name="connsiteY8440" fmla="*/ 211714 h 6634795"/>
              <a:gd name="connsiteX8441" fmla="*/ 3162696 w 11989919"/>
              <a:gd name="connsiteY8441" fmla="*/ 248289 h 6634795"/>
              <a:gd name="connsiteX8442" fmla="*/ 3126126 w 11989919"/>
              <a:gd name="connsiteY8442" fmla="*/ 284865 h 6634795"/>
              <a:gd name="connsiteX8443" fmla="*/ 3089541 w 11989919"/>
              <a:gd name="connsiteY8443" fmla="*/ 248289 h 6634795"/>
              <a:gd name="connsiteX8444" fmla="*/ 3126126 w 11989919"/>
              <a:gd name="connsiteY8444" fmla="*/ 211714 h 6634795"/>
              <a:gd name="connsiteX8445" fmla="*/ 2905436 w 11989919"/>
              <a:gd name="connsiteY8445" fmla="*/ 211711 h 6634795"/>
              <a:gd name="connsiteX8446" fmla="*/ 2942013 w 11989919"/>
              <a:gd name="connsiteY8446" fmla="*/ 248286 h 6634795"/>
              <a:gd name="connsiteX8447" fmla="*/ 2905436 w 11989919"/>
              <a:gd name="connsiteY8447" fmla="*/ 284862 h 6634795"/>
              <a:gd name="connsiteX8448" fmla="*/ 2868866 w 11989919"/>
              <a:gd name="connsiteY8448" fmla="*/ 248286 h 6634795"/>
              <a:gd name="connsiteX8449" fmla="*/ 2905436 w 11989919"/>
              <a:gd name="connsiteY8449" fmla="*/ 211711 h 6634795"/>
              <a:gd name="connsiteX8450" fmla="*/ 2684758 w 11989919"/>
              <a:gd name="connsiteY8450" fmla="*/ 211708 h 6634795"/>
              <a:gd name="connsiteX8451" fmla="*/ 2721329 w 11989919"/>
              <a:gd name="connsiteY8451" fmla="*/ 248284 h 6634795"/>
              <a:gd name="connsiteX8452" fmla="*/ 2684758 w 11989919"/>
              <a:gd name="connsiteY8452" fmla="*/ 284859 h 6634795"/>
              <a:gd name="connsiteX8453" fmla="*/ 2648177 w 11989919"/>
              <a:gd name="connsiteY8453" fmla="*/ 248284 h 6634795"/>
              <a:gd name="connsiteX8454" fmla="*/ 2684758 w 11989919"/>
              <a:gd name="connsiteY8454" fmla="*/ 211708 h 6634795"/>
              <a:gd name="connsiteX8455" fmla="*/ 2464071 w 11989919"/>
              <a:gd name="connsiteY8455" fmla="*/ 211705 h 6634795"/>
              <a:gd name="connsiteX8456" fmla="*/ 2500650 w 11989919"/>
              <a:gd name="connsiteY8456" fmla="*/ 248281 h 6634795"/>
              <a:gd name="connsiteX8457" fmla="*/ 2464071 w 11989919"/>
              <a:gd name="connsiteY8457" fmla="*/ 284856 h 6634795"/>
              <a:gd name="connsiteX8458" fmla="*/ 2427500 w 11989919"/>
              <a:gd name="connsiteY8458" fmla="*/ 248281 h 6634795"/>
              <a:gd name="connsiteX8459" fmla="*/ 2464071 w 11989919"/>
              <a:gd name="connsiteY8459" fmla="*/ 211705 h 6634795"/>
              <a:gd name="connsiteX8460" fmla="*/ 2243393 w 11989919"/>
              <a:gd name="connsiteY8460" fmla="*/ 211702 h 6634795"/>
              <a:gd name="connsiteX8461" fmla="*/ 2279972 w 11989919"/>
              <a:gd name="connsiteY8461" fmla="*/ 248278 h 6634795"/>
              <a:gd name="connsiteX8462" fmla="*/ 2243393 w 11989919"/>
              <a:gd name="connsiteY8462" fmla="*/ 284853 h 6634795"/>
              <a:gd name="connsiteX8463" fmla="*/ 2206817 w 11989919"/>
              <a:gd name="connsiteY8463" fmla="*/ 248278 h 6634795"/>
              <a:gd name="connsiteX8464" fmla="*/ 2243393 w 11989919"/>
              <a:gd name="connsiteY8464" fmla="*/ 211702 h 6634795"/>
              <a:gd name="connsiteX8465" fmla="*/ 2022713 w 11989919"/>
              <a:gd name="connsiteY8465" fmla="*/ 211699 h 6634795"/>
              <a:gd name="connsiteX8466" fmla="*/ 2059288 w 11989919"/>
              <a:gd name="connsiteY8466" fmla="*/ 248275 h 6634795"/>
              <a:gd name="connsiteX8467" fmla="*/ 2022713 w 11989919"/>
              <a:gd name="connsiteY8467" fmla="*/ 284850 h 6634795"/>
              <a:gd name="connsiteX8468" fmla="*/ 1986180 w 11989919"/>
              <a:gd name="connsiteY8468" fmla="*/ 248275 h 6634795"/>
              <a:gd name="connsiteX8469" fmla="*/ 2022713 w 11989919"/>
              <a:gd name="connsiteY8469" fmla="*/ 211699 h 6634795"/>
              <a:gd name="connsiteX8470" fmla="*/ 1802070 w 11989919"/>
              <a:gd name="connsiteY8470" fmla="*/ 211696 h 6634795"/>
              <a:gd name="connsiteX8471" fmla="*/ 1838646 w 11989919"/>
              <a:gd name="connsiteY8471" fmla="*/ 248272 h 6634795"/>
              <a:gd name="connsiteX8472" fmla="*/ 1802070 w 11989919"/>
              <a:gd name="connsiteY8472" fmla="*/ 284847 h 6634795"/>
              <a:gd name="connsiteX8473" fmla="*/ 1765494 w 11989919"/>
              <a:gd name="connsiteY8473" fmla="*/ 248272 h 6634795"/>
              <a:gd name="connsiteX8474" fmla="*/ 1802070 w 11989919"/>
              <a:gd name="connsiteY8474" fmla="*/ 211696 h 6634795"/>
              <a:gd name="connsiteX8475" fmla="*/ 1581384 w 11989919"/>
              <a:gd name="connsiteY8475" fmla="*/ 211693 h 6634795"/>
              <a:gd name="connsiteX8476" fmla="*/ 1617960 w 11989919"/>
              <a:gd name="connsiteY8476" fmla="*/ 248269 h 6634795"/>
              <a:gd name="connsiteX8477" fmla="*/ 1581384 w 11989919"/>
              <a:gd name="connsiteY8477" fmla="*/ 284844 h 6634795"/>
              <a:gd name="connsiteX8478" fmla="*/ 1544808 w 11989919"/>
              <a:gd name="connsiteY8478" fmla="*/ 248269 h 6634795"/>
              <a:gd name="connsiteX8479" fmla="*/ 1581384 w 11989919"/>
              <a:gd name="connsiteY8479" fmla="*/ 211693 h 6634795"/>
              <a:gd name="connsiteX8480" fmla="*/ 1360699 w 11989919"/>
              <a:gd name="connsiteY8480" fmla="*/ 211690 h 6634795"/>
              <a:gd name="connsiteX8481" fmla="*/ 1397275 w 11989919"/>
              <a:gd name="connsiteY8481" fmla="*/ 248266 h 6634795"/>
              <a:gd name="connsiteX8482" fmla="*/ 1360699 w 11989919"/>
              <a:gd name="connsiteY8482" fmla="*/ 284841 h 6634795"/>
              <a:gd name="connsiteX8483" fmla="*/ 1324123 w 11989919"/>
              <a:gd name="connsiteY8483" fmla="*/ 248266 h 6634795"/>
              <a:gd name="connsiteX8484" fmla="*/ 1360699 w 11989919"/>
              <a:gd name="connsiteY8484" fmla="*/ 211690 h 6634795"/>
              <a:gd name="connsiteX8485" fmla="*/ 1140012 w 11989919"/>
              <a:gd name="connsiteY8485" fmla="*/ 211687 h 6634795"/>
              <a:gd name="connsiteX8486" fmla="*/ 1176589 w 11989919"/>
              <a:gd name="connsiteY8486" fmla="*/ 248263 h 6634795"/>
              <a:gd name="connsiteX8487" fmla="*/ 1140012 w 11989919"/>
              <a:gd name="connsiteY8487" fmla="*/ 284838 h 6634795"/>
              <a:gd name="connsiteX8488" fmla="*/ 1103437 w 11989919"/>
              <a:gd name="connsiteY8488" fmla="*/ 248263 h 6634795"/>
              <a:gd name="connsiteX8489" fmla="*/ 1140012 w 11989919"/>
              <a:gd name="connsiteY8489" fmla="*/ 211687 h 6634795"/>
              <a:gd name="connsiteX8490" fmla="*/ 919327 w 11989919"/>
              <a:gd name="connsiteY8490" fmla="*/ 211684 h 6634795"/>
              <a:gd name="connsiteX8491" fmla="*/ 955903 w 11989919"/>
              <a:gd name="connsiteY8491" fmla="*/ 248260 h 6634795"/>
              <a:gd name="connsiteX8492" fmla="*/ 919327 w 11989919"/>
              <a:gd name="connsiteY8492" fmla="*/ 284836 h 6634795"/>
              <a:gd name="connsiteX8493" fmla="*/ 882751 w 11989919"/>
              <a:gd name="connsiteY8493" fmla="*/ 248260 h 6634795"/>
              <a:gd name="connsiteX8494" fmla="*/ 919327 w 11989919"/>
              <a:gd name="connsiteY8494" fmla="*/ 211684 h 6634795"/>
              <a:gd name="connsiteX8495" fmla="*/ 698640 w 11989919"/>
              <a:gd name="connsiteY8495" fmla="*/ 211681 h 6634795"/>
              <a:gd name="connsiteX8496" fmla="*/ 735216 w 11989919"/>
              <a:gd name="connsiteY8496" fmla="*/ 248257 h 6634795"/>
              <a:gd name="connsiteX8497" fmla="*/ 698640 w 11989919"/>
              <a:gd name="connsiteY8497" fmla="*/ 284833 h 6634795"/>
              <a:gd name="connsiteX8498" fmla="*/ 662065 w 11989919"/>
              <a:gd name="connsiteY8498" fmla="*/ 248257 h 6634795"/>
              <a:gd name="connsiteX8499" fmla="*/ 698640 w 11989919"/>
              <a:gd name="connsiteY8499" fmla="*/ 211681 h 6634795"/>
              <a:gd name="connsiteX8500" fmla="*/ 477954 w 11989919"/>
              <a:gd name="connsiteY8500" fmla="*/ 211678 h 6634795"/>
              <a:gd name="connsiteX8501" fmla="*/ 514530 w 11989919"/>
              <a:gd name="connsiteY8501" fmla="*/ 248254 h 6634795"/>
              <a:gd name="connsiteX8502" fmla="*/ 477954 w 11989919"/>
              <a:gd name="connsiteY8502" fmla="*/ 284830 h 6634795"/>
              <a:gd name="connsiteX8503" fmla="*/ 441378 w 11989919"/>
              <a:gd name="connsiteY8503" fmla="*/ 248254 h 6634795"/>
              <a:gd name="connsiteX8504" fmla="*/ 477954 w 11989919"/>
              <a:gd name="connsiteY8504" fmla="*/ 211678 h 6634795"/>
              <a:gd name="connsiteX8505" fmla="*/ 257268 w 11989919"/>
              <a:gd name="connsiteY8505" fmla="*/ 211675 h 6634795"/>
              <a:gd name="connsiteX8506" fmla="*/ 293844 w 11989919"/>
              <a:gd name="connsiteY8506" fmla="*/ 248251 h 6634795"/>
              <a:gd name="connsiteX8507" fmla="*/ 257268 w 11989919"/>
              <a:gd name="connsiteY8507" fmla="*/ 284827 h 6634795"/>
              <a:gd name="connsiteX8508" fmla="*/ 220692 w 11989919"/>
              <a:gd name="connsiteY8508" fmla="*/ 248251 h 6634795"/>
              <a:gd name="connsiteX8509" fmla="*/ 257268 w 11989919"/>
              <a:gd name="connsiteY8509" fmla="*/ 211675 h 6634795"/>
              <a:gd name="connsiteX8510" fmla="*/ 36582 w 11989919"/>
              <a:gd name="connsiteY8510" fmla="*/ 211672 h 6634795"/>
              <a:gd name="connsiteX8511" fmla="*/ 73158 w 11989919"/>
              <a:gd name="connsiteY8511" fmla="*/ 248248 h 6634795"/>
              <a:gd name="connsiteX8512" fmla="*/ 36582 w 11989919"/>
              <a:gd name="connsiteY8512" fmla="*/ 284824 h 6634795"/>
              <a:gd name="connsiteX8513" fmla="*/ 6 w 11989919"/>
              <a:gd name="connsiteY8513" fmla="*/ 248248 h 6634795"/>
              <a:gd name="connsiteX8514" fmla="*/ 36582 w 11989919"/>
              <a:gd name="connsiteY8514" fmla="*/ 211672 h 6634795"/>
              <a:gd name="connsiteX8515" fmla="*/ 11732658 w 11989919"/>
              <a:gd name="connsiteY8515" fmla="*/ 211669 h 6634795"/>
              <a:gd name="connsiteX8516" fmla="*/ 11769234 w 11989919"/>
              <a:gd name="connsiteY8516" fmla="*/ 248245 h 6634795"/>
              <a:gd name="connsiteX8517" fmla="*/ 11732658 w 11989919"/>
              <a:gd name="connsiteY8517" fmla="*/ 284821 h 6634795"/>
              <a:gd name="connsiteX8518" fmla="*/ 11696082 w 11989919"/>
              <a:gd name="connsiteY8518" fmla="*/ 248245 h 6634795"/>
              <a:gd name="connsiteX8519" fmla="*/ 11732658 w 11989919"/>
              <a:gd name="connsiteY8519" fmla="*/ 211669 h 6634795"/>
              <a:gd name="connsiteX8520" fmla="*/ 11953343 w 11989919"/>
              <a:gd name="connsiteY8520" fmla="*/ 211666 h 6634795"/>
              <a:gd name="connsiteX8521" fmla="*/ 11989919 w 11989919"/>
              <a:gd name="connsiteY8521" fmla="*/ 248242 h 6634795"/>
              <a:gd name="connsiteX8522" fmla="*/ 11953343 w 11989919"/>
              <a:gd name="connsiteY8522" fmla="*/ 284818 h 6634795"/>
              <a:gd name="connsiteX8523" fmla="*/ 11916767 w 11989919"/>
              <a:gd name="connsiteY8523" fmla="*/ 248242 h 6634795"/>
              <a:gd name="connsiteX8524" fmla="*/ 11953343 w 11989919"/>
              <a:gd name="connsiteY8524" fmla="*/ 211666 h 6634795"/>
              <a:gd name="connsiteX8525" fmla="*/ 11511977 w 11989919"/>
              <a:gd name="connsiteY8525" fmla="*/ 170 h 6634795"/>
              <a:gd name="connsiteX8526" fmla="*/ 11548553 w 11989919"/>
              <a:gd name="connsiteY8526" fmla="*/ 36742 h 6634795"/>
              <a:gd name="connsiteX8527" fmla="*/ 11511977 w 11989919"/>
              <a:gd name="connsiteY8527" fmla="*/ 73317 h 6634795"/>
              <a:gd name="connsiteX8528" fmla="*/ 11475401 w 11989919"/>
              <a:gd name="connsiteY8528" fmla="*/ 36742 h 6634795"/>
              <a:gd name="connsiteX8529" fmla="*/ 11511977 w 11989919"/>
              <a:gd name="connsiteY8529" fmla="*/ 170 h 6634795"/>
              <a:gd name="connsiteX8530" fmla="*/ 11291296 w 11989919"/>
              <a:gd name="connsiteY8530" fmla="*/ 167 h 6634795"/>
              <a:gd name="connsiteX8531" fmla="*/ 11327872 w 11989919"/>
              <a:gd name="connsiteY8531" fmla="*/ 36738 h 6634795"/>
              <a:gd name="connsiteX8532" fmla="*/ 11291296 w 11989919"/>
              <a:gd name="connsiteY8532" fmla="*/ 73314 h 6634795"/>
              <a:gd name="connsiteX8533" fmla="*/ 11254720 w 11989919"/>
              <a:gd name="connsiteY8533" fmla="*/ 36738 h 6634795"/>
              <a:gd name="connsiteX8534" fmla="*/ 11291296 w 11989919"/>
              <a:gd name="connsiteY8534" fmla="*/ 167 h 6634795"/>
              <a:gd name="connsiteX8535" fmla="*/ 11070615 w 11989919"/>
              <a:gd name="connsiteY8535" fmla="*/ 164 h 6634795"/>
              <a:gd name="connsiteX8536" fmla="*/ 11107191 w 11989919"/>
              <a:gd name="connsiteY8536" fmla="*/ 36735 h 6634795"/>
              <a:gd name="connsiteX8537" fmla="*/ 11070615 w 11989919"/>
              <a:gd name="connsiteY8537" fmla="*/ 73311 h 6634795"/>
              <a:gd name="connsiteX8538" fmla="*/ 11034039 w 11989919"/>
              <a:gd name="connsiteY8538" fmla="*/ 36735 h 6634795"/>
              <a:gd name="connsiteX8539" fmla="*/ 11070615 w 11989919"/>
              <a:gd name="connsiteY8539" fmla="*/ 164 h 6634795"/>
              <a:gd name="connsiteX8540" fmla="*/ 10849934 w 11989919"/>
              <a:gd name="connsiteY8540" fmla="*/ 161 h 6634795"/>
              <a:gd name="connsiteX8541" fmla="*/ 10886510 w 11989919"/>
              <a:gd name="connsiteY8541" fmla="*/ 36732 h 6634795"/>
              <a:gd name="connsiteX8542" fmla="*/ 10849934 w 11989919"/>
              <a:gd name="connsiteY8542" fmla="*/ 73308 h 6634795"/>
              <a:gd name="connsiteX8543" fmla="*/ 10813358 w 11989919"/>
              <a:gd name="connsiteY8543" fmla="*/ 36732 h 6634795"/>
              <a:gd name="connsiteX8544" fmla="*/ 10849934 w 11989919"/>
              <a:gd name="connsiteY8544" fmla="*/ 161 h 6634795"/>
              <a:gd name="connsiteX8545" fmla="*/ 10629253 w 11989919"/>
              <a:gd name="connsiteY8545" fmla="*/ 157 h 6634795"/>
              <a:gd name="connsiteX8546" fmla="*/ 10665829 w 11989919"/>
              <a:gd name="connsiteY8546" fmla="*/ 36729 h 6634795"/>
              <a:gd name="connsiteX8547" fmla="*/ 10629253 w 11989919"/>
              <a:gd name="connsiteY8547" fmla="*/ 73305 h 6634795"/>
              <a:gd name="connsiteX8548" fmla="*/ 10592677 w 11989919"/>
              <a:gd name="connsiteY8548" fmla="*/ 36729 h 6634795"/>
              <a:gd name="connsiteX8549" fmla="*/ 10629253 w 11989919"/>
              <a:gd name="connsiteY8549" fmla="*/ 157 h 6634795"/>
              <a:gd name="connsiteX8550" fmla="*/ 10408572 w 11989919"/>
              <a:gd name="connsiteY8550" fmla="*/ 154 h 6634795"/>
              <a:gd name="connsiteX8551" fmla="*/ 10445148 w 11989919"/>
              <a:gd name="connsiteY8551" fmla="*/ 36726 h 6634795"/>
              <a:gd name="connsiteX8552" fmla="*/ 10408572 w 11989919"/>
              <a:gd name="connsiteY8552" fmla="*/ 73302 h 6634795"/>
              <a:gd name="connsiteX8553" fmla="*/ 10371996 w 11989919"/>
              <a:gd name="connsiteY8553" fmla="*/ 36726 h 6634795"/>
              <a:gd name="connsiteX8554" fmla="*/ 10408572 w 11989919"/>
              <a:gd name="connsiteY8554" fmla="*/ 154 h 6634795"/>
              <a:gd name="connsiteX8555" fmla="*/ 10187891 w 11989919"/>
              <a:gd name="connsiteY8555" fmla="*/ 151 h 6634795"/>
              <a:gd name="connsiteX8556" fmla="*/ 10224467 w 11989919"/>
              <a:gd name="connsiteY8556" fmla="*/ 36723 h 6634795"/>
              <a:gd name="connsiteX8557" fmla="*/ 10187891 w 11989919"/>
              <a:gd name="connsiteY8557" fmla="*/ 73299 h 6634795"/>
              <a:gd name="connsiteX8558" fmla="*/ 10151315 w 11989919"/>
              <a:gd name="connsiteY8558" fmla="*/ 36723 h 6634795"/>
              <a:gd name="connsiteX8559" fmla="*/ 10187891 w 11989919"/>
              <a:gd name="connsiteY8559" fmla="*/ 151 h 6634795"/>
              <a:gd name="connsiteX8560" fmla="*/ 9967210 w 11989919"/>
              <a:gd name="connsiteY8560" fmla="*/ 148 h 6634795"/>
              <a:gd name="connsiteX8561" fmla="*/ 10003786 w 11989919"/>
              <a:gd name="connsiteY8561" fmla="*/ 36720 h 6634795"/>
              <a:gd name="connsiteX8562" fmla="*/ 9967210 w 11989919"/>
              <a:gd name="connsiteY8562" fmla="*/ 73296 h 6634795"/>
              <a:gd name="connsiteX8563" fmla="*/ 9930634 w 11989919"/>
              <a:gd name="connsiteY8563" fmla="*/ 36720 h 6634795"/>
              <a:gd name="connsiteX8564" fmla="*/ 9967210 w 11989919"/>
              <a:gd name="connsiteY8564" fmla="*/ 148 h 6634795"/>
              <a:gd name="connsiteX8565" fmla="*/ 9746529 w 11989919"/>
              <a:gd name="connsiteY8565" fmla="*/ 145 h 6634795"/>
              <a:gd name="connsiteX8566" fmla="*/ 9783105 w 11989919"/>
              <a:gd name="connsiteY8566" fmla="*/ 36717 h 6634795"/>
              <a:gd name="connsiteX8567" fmla="*/ 9746529 w 11989919"/>
              <a:gd name="connsiteY8567" fmla="*/ 73293 h 6634795"/>
              <a:gd name="connsiteX8568" fmla="*/ 9709953 w 11989919"/>
              <a:gd name="connsiteY8568" fmla="*/ 36717 h 6634795"/>
              <a:gd name="connsiteX8569" fmla="*/ 9746529 w 11989919"/>
              <a:gd name="connsiteY8569" fmla="*/ 145 h 6634795"/>
              <a:gd name="connsiteX8570" fmla="*/ 9525848 w 11989919"/>
              <a:gd name="connsiteY8570" fmla="*/ 142 h 6634795"/>
              <a:gd name="connsiteX8571" fmla="*/ 9562424 w 11989919"/>
              <a:gd name="connsiteY8571" fmla="*/ 36714 h 6634795"/>
              <a:gd name="connsiteX8572" fmla="*/ 9525848 w 11989919"/>
              <a:gd name="connsiteY8572" fmla="*/ 73290 h 6634795"/>
              <a:gd name="connsiteX8573" fmla="*/ 9489272 w 11989919"/>
              <a:gd name="connsiteY8573" fmla="*/ 36714 h 6634795"/>
              <a:gd name="connsiteX8574" fmla="*/ 9525848 w 11989919"/>
              <a:gd name="connsiteY8574" fmla="*/ 142 h 6634795"/>
              <a:gd name="connsiteX8575" fmla="*/ 9305167 w 11989919"/>
              <a:gd name="connsiteY8575" fmla="*/ 138 h 6634795"/>
              <a:gd name="connsiteX8576" fmla="*/ 9341743 w 11989919"/>
              <a:gd name="connsiteY8576" fmla="*/ 36711 h 6634795"/>
              <a:gd name="connsiteX8577" fmla="*/ 9305167 w 11989919"/>
              <a:gd name="connsiteY8577" fmla="*/ 73287 h 6634795"/>
              <a:gd name="connsiteX8578" fmla="*/ 9268591 w 11989919"/>
              <a:gd name="connsiteY8578" fmla="*/ 36711 h 6634795"/>
              <a:gd name="connsiteX8579" fmla="*/ 9305167 w 11989919"/>
              <a:gd name="connsiteY8579" fmla="*/ 138 h 6634795"/>
              <a:gd name="connsiteX8580" fmla="*/ 9084486 w 11989919"/>
              <a:gd name="connsiteY8580" fmla="*/ 135 h 6634795"/>
              <a:gd name="connsiteX8581" fmla="*/ 9121062 w 11989919"/>
              <a:gd name="connsiteY8581" fmla="*/ 36708 h 6634795"/>
              <a:gd name="connsiteX8582" fmla="*/ 9084486 w 11989919"/>
              <a:gd name="connsiteY8582" fmla="*/ 73284 h 6634795"/>
              <a:gd name="connsiteX8583" fmla="*/ 9047910 w 11989919"/>
              <a:gd name="connsiteY8583" fmla="*/ 36708 h 6634795"/>
              <a:gd name="connsiteX8584" fmla="*/ 9084486 w 11989919"/>
              <a:gd name="connsiteY8584" fmla="*/ 135 h 6634795"/>
              <a:gd name="connsiteX8585" fmla="*/ 8863805 w 11989919"/>
              <a:gd name="connsiteY8585" fmla="*/ 132 h 6634795"/>
              <a:gd name="connsiteX8586" fmla="*/ 8900381 w 11989919"/>
              <a:gd name="connsiteY8586" fmla="*/ 36705 h 6634795"/>
              <a:gd name="connsiteX8587" fmla="*/ 8863805 w 11989919"/>
              <a:gd name="connsiteY8587" fmla="*/ 73281 h 6634795"/>
              <a:gd name="connsiteX8588" fmla="*/ 8827229 w 11989919"/>
              <a:gd name="connsiteY8588" fmla="*/ 36705 h 6634795"/>
              <a:gd name="connsiteX8589" fmla="*/ 8863805 w 11989919"/>
              <a:gd name="connsiteY8589" fmla="*/ 132 h 6634795"/>
              <a:gd name="connsiteX8590" fmla="*/ 8643124 w 11989919"/>
              <a:gd name="connsiteY8590" fmla="*/ 129 h 6634795"/>
              <a:gd name="connsiteX8591" fmla="*/ 8679700 w 11989919"/>
              <a:gd name="connsiteY8591" fmla="*/ 36702 h 6634795"/>
              <a:gd name="connsiteX8592" fmla="*/ 8643124 w 11989919"/>
              <a:gd name="connsiteY8592" fmla="*/ 73278 h 6634795"/>
              <a:gd name="connsiteX8593" fmla="*/ 8606548 w 11989919"/>
              <a:gd name="connsiteY8593" fmla="*/ 36702 h 6634795"/>
              <a:gd name="connsiteX8594" fmla="*/ 8643124 w 11989919"/>
              <a:gd name="connsiteY8594" fmla="*/ 129 h 6634795"/>
              <a:gd name="connsiteX8595" fmla="*/ 8422443 w 11989919"/>
              <a:gd name="connsiteY8595" fmla="*/ 126 h 6634795"/>
              <a:gd name="connsiteX8596" fmla="*/ 8459019 w 11989919"/>
              <a:gd name="connsiteY8596" fmla="*/ 36699 h 6634795"/>
              <a:gd name="connsiteX8597" fmla="*/ 8422443 w 11989919"/>
              <a:gd name="connsiteY8597" fmla="*/ 73275 h 6634795"/>
              <a:gd name="connsiteX8598" fmla="*/ 8385867 w 11989919"/>
              <a:gd name="connsiteY8598" fmla="*/ 36699 h 6634795"/>
              <a:gd name="connsiteX8599" fmla="*/ 8422443 w 11989919"/>
              <a:gd name="connsiteY8599" fmla="*/ 126 h 6634795"/>
              <a:gd name="connsiteX8600" fmla="*/ 8201762 w 11989919"/>
              <a:gd name="connsiteY8600" fmla="*/ 123 h 6634795"/>
              <a:gd name="connsiteX8601" fmla="*/ 8238338 w 11989919"/>
              <a:gd name="connsiteY8601" fmla="*/ 36696 h 6634795"/>
              <a:gd name="connsiteX8602" fmla="*/ 8201762 w 11989919"/>
              <a:gd name="connsiteY8602" fmla="*/ 73271 h 6634795"/>
              <a:gd name="connsiteX8603" fmla="*/ 8165186 w 11989919"/>
              <a:gd name="connsiteY8603" fmla="*/ 36696 h 6634795"/>
              <a:gd name="connsiteX8604" fmla="*/ 8201762 w 11989919"/>
              <a:gd name="connsiteY8604" fmla="*/ 123 h 6634795"/>
              <a:gd name="connsiteX8605" fmla="*/ 7981081 w 11989919"/>
              <a:gd name="connsiteY8605" fmla="*/ 120 h 6634795"/>
              <a:gd name="connsiteX8606" fmla="*/ 8017657 w 11989919"/>
              <a:gd name="connsiteY8606" fmla="*/ 36692 h 6634795"/>
              <a:gd name="connsiteX8607" fmla="*/ 7981081 w 11989919"/>
              <a:gd name="connsiteY8607" fmla="*/ 73268 h 6634795"/>
              <a:gd name="connsiteX8608" fmla="*/ 7944505 w 11989919"/>
              <a:gd name="connsiteY8608" fmla="*/ 36692 h 6634795"/>
              <a:gd name="connsiteX8609" fmla="*/ 7981081 w 11989919"/>
              <a:gd name="connsiteY8609" fmla="*/ 120 h 6634795"/>
              <a:gd name="connsiteX8610" fmla="*/ 7760400 w 11989919"/>
              <a:gd name="connsiteY8610" fmla="*/ 116 h 6634795"/>
              <a:gd name="connsiteX8611" fmla="*/ 7796976 w 11989919"/>
              <a:gd name="connsiteY8611" fmla="*/ 36689 h 6634795"/>
              <a:gd name="connsiteX8612" fmla="*/ 7760400 w 11989919"/>
              <a:gd name="connsiteY8612" fmla="*/ 73265 h 6634795"/>
              <a:gd name="connsiteX8613" fmla="*/ 7723824 w 11989919"/>
              <a:gd name="connsiteY8613" fmla="*/ 36689 h 6634795"/>
              <a:gd name="connsiteX8614" fmla="*/ 7760400 w 11989919"/>
              <a:gd name="connsiteY8614" fmla="*/ 116 h 6634795"/>
              <a:gd name="connsiteX8615" fmla="*/ 7539719 w 11989919"/>
              <a:gd name="connsiteY8615" fmla="*/ 113 h 6634795"/>
              <a:gd name="connsiteX8616" fmla="*/ 7576295 w 11989919"/>
              <a:gd name="connsiteY8616" fmla="*/ 36686 h 6634795"/>
              <a:gd name="connsiteX8617" fmla="*/ 7539719 w 11989919"/>
              <a:gd name="connsiteY8617" fmla="*/ 73262 h 6634795"/>
              <a:gd name="connsiteX8618" fmla="*/ 7503143 w 11989919"/>
              <a:gd name="connsiteY8618" fmla="*/ 36686 h 6634795"/>
              <a:gd name="connsiteX8619" fmla="*/ 7539719 w 11989919"/>
              <a:gd name="connsiteY8619" fmla="*/ 113 h 6634795"/>
              <a:gd name="connsiteX8620" fmla="*/ 7319038 w 11989919"/>
              <a:gd name="connsiteY8620" fmla="*/ 110 h 6634795"/>
              <a:gd name="connsiteX8621" fmla="*/ 7355614 w 11989919"/>
              <a:gd name="connsiteY8621" fmla="*/ 36683 h 6634795"/>
              <a:gd name="connsiteX8622" fmla="*/ 7319038 w 11989919"/>
              <a:gd name="connsiteY8622" fmla="*/ 73259 h 6634795"/>
              <a:gd name="connsiteX8623" fmla="*/ 7282462 w 11989919"/>
              <a:gd name="connsiteY8623" fmla="*/ 36683 h 6634795"/>
              <a:gd name="connsiteX8624" fmla="*/ 7319038 w 11989919"/>
              <a:gd name="connsiteY8624" fmla="*/ 110 h 6634795"/>
              <a:gd name="connsiteX8625" fmla="*/ 7098357 w 11989919"/>
              <a:gd name="connsiteY8625" fmla="*/ 107 h 6634795"/>
              <a:gd name="connsiteX8626" fmla="*/ 7134933 w 11989919"/>
              <a:gd name="connsiteY8626" fmla="*/ 36680 h 6634795"/>
              <a:gd name="connsiteX8627" fmla="*/ 7098357 w 11989919"/>
              <a:gd name="connsiteY8627" fmla="*/ 73256 h 6634795"/>
              <a:gd name="connsiteX8628" fmla="*/ 7061781 w 11989919"/>
              <a:gd name="connsiteY8628" fmla="*/ 36680 h 6634795"/>
              <a:gd name="connsiteX8629" fmla="*/ 7098357 w 11989919"/>
              <a:gd name="connsiteY8629" fmla="*/ 107 h 6634795"/>
              <a:gd name="connsiteX8630" fmla="*/ 6877676 w 11989919"/>
              <a:gd name="connsiteY8630" fmla="*/ 104 h 6634795"/>
              <a:gd name="connsiteX8631" fmla="*/ 6914252 w 11989919"/>
              <a:gd name="connsiteY8631" fmla="*/ 36677 h 6634795"/>
              <a:gd name="connsiteX8632" fmla="*/ 6877676 w 11989919"/>
              <a:gd name="connsiteY8632" fmla="*/ 73253 h 6634795"/>
              <a:gd name="connsiteX8633" fmla="*/ 6841100 w 11989919"/>
              <a:gd name="connsiteY8633" fmla="*/ 36677 h 6634795"/>
              <a:gd name="connsiteX8634" fmla="*/ 6877676 w 11989919"/>
              <a:gd name="connsiteY8634" fmla="*/ 104 h 6634795"/>
              <a:gd name="connsiteX8635" fmla="*/ 6656995 w 11989919"/>
              <a:gd name="connsiteY8635" fmla="*/ 101 h 6634795"/>
              <a:gd name="connsiteX8636" fmla="*/ 6693571 w 11989919"/>
              <a:gd name="connsiteY8636" fmla="*/ 36674 h 6634795"/>
              <a:gd name="connsiteX8637" fmla="*/ 6656995 w 11989919"/>
              <a:gd name="connsiteY8637" fmla="*/ 73250 h 6634795"/>
              <a:gd name="connsiteX8638" fmla="*/ 6620419 w 11989919"/>
              <a:gd name="connsiteY8638" fmla="*/ 36674 h 6634795"/>
              <a:gd name="connsiteX8639" fmla="*/ 6656995 w 11989919"/>
              <a:gd name="connsiteY8639" fmla="*/ 101 h 6634795"/>
              <a:gd name="connsiteX8640" fmla="*/ 6436314 w 11989919"/>
              <a:gd name="connsiteY8640" fmla="*/ 98 h 6634795"/>
              <a:gd name="connsiteX8641" fmla="*/ 6472890 w 11989919"/>
              <a:gd name="connsiteY8641" fmla="*/ 36671 h 6634795"/>
              <a:gd name="connsiteX8642" fmla="*/ 6436314 w 11989919"/>
              <a:gd name="connsiteY8642" fmla="*/ 73247 h 6634795"/>
              <a:gd name="connsiteX8643" fmla="*/ 6399738 w 11989919"/>
              <a:gd name="connsiteY8643" fmla="*/ 36671 h 6634795"/>
              <a:gd name="connsiteX8644" fmla="*/ 6436314 w 11989919"/>
              <a:gd name="connsiteY8644" fmla="*/ 98 h 6634795"/>
              <a:gd name="connsiteX8645" fmla="*/ 6215633 w 11989919"/>
              <a:gd name="connsiteY8645" fmla="*/ 94 h 6634795"/>
              <a:gd name="connsiteX8646" fmla="*/ 6252209 w 11989919"/>
              <a:gd name="connsiteY8646" fmla="*/ 36668 h 6634795"/>
              <a:gd name="connsiteX8647" fmla="*/ 6215633 w 11989919"/>
              <a:gd name="connsiteY8647" fmla="*/ 73244 h 6634795"/>
              <a:gd name="connsiteX8648" fmla="*/ 6179057 w 11989919"/>
              <a:gd name="connsiteY8648" fmla="*/ 36668 h 6634795"/>
              <a:gd name="connsiteX8649" fmla="*/ 6215633 w 11989919"/>
              <a:gd name="connsiteY8649" fmla="*/ 94 h 6634795"/>
              <a:gd name="connsiteX8650" fmla="*/ 5994952 w 11989919"/>
              <a:gd name="connsiteY8650" fmla="*/ 91 h 6634795"/>
              <a:gd name="connsiteX8651" fmla="*/ 6031528 w 11989919"/>
              <a:gd name="connsiteY8651" fmla="*/ 36665 h 6634795"/>
              <a:gd name="connsiteX8652" fmla="*/ 5994952 w 11989919"/>
              <a:gd name="connsiteY8652" fmla="*/ 73241 h 6634795"/>
              <a:gd name="connsiteX8653" fmla="*/ 5958376 w 11989919"/>
              <a:gd name="connsiteY8653" fmla="*/ 36665 h 6634795"/>
              <a:gd name="connsiteX8654" fmla="*/ 5994952 w 11989919"/>
              <a:gd name="connsiteY8654" fmla="*/ 91 h 6634795"/>
              <a:gd name="connsiteX8655" fmla="*/ 5774272 w 11989919"/>
              <a:gd name="connsiteY8655" fmla="*/ 88 h 6634795"/>
              <a:gd name="connsiteX8656" fmla="*/ 5810848 w 11989919"/>
              <a:gd name="connsiteY8656" fmla="*/ 36662 h 6634795"/>
              <a:gd name="connsiteX8657" fmla="*/ 5774272 w 11989919"/>
              <a:gd name="connsiteY8657" fmla="*/ 73238 h 6634795"/>
              <a:gd name="connsiteX8658" fmla="*/ 5737697 w 11989919"/>
              <a:gd name="connsiteY8658" fmla="*/ 36662 h 6634795"/>
              <a:gd name="connsiteX8659" fmla="*/ 5774272 w 11989919"/>
              <a:gd name="connsiteY8659" fmla="*/ 88 h 6634795"/>
              <a:gd name="connsiteX8660" fmla="*/ 5553593 w 11989919"/>
              <a:gd name="connsiteY8660" fmla="*/ 85 h 6634795"/>
              <a:gd name="connsiteX8661" fmla="*/ 5590169 w 11989919"/>
              <a:gd name="connsiteY8661" fmla="*/ 36659 h 6634795"/>
              <a:gd name="connsiteX8662" fmla="*/ 5553593 w 11989919"/>
              <a:gd name="connsiteY8662" fmla="*/ 73235 h 6634795"/>
              <a:gd name="connsiteX8663" fmla="*/ 5517018 w 11989919"/>
              <a:gd name="connsiteY8663" fmla="*/ 36659 h 6634795"/>
              <a:gd name="connsiteX8664" fmla="*/ 5553593 w 11989919"/>
              <a:gd name="connsiteY8664" fmla="*/ 85 h 6634795"/>
              <a:gd name="connsiteX8665" fmla="*/ 5332913 w 11989919"/>
              <a:gd name="connsiteY8665" fmla="*/ 82 h 6634795"/>
              <a:gd name="connsiteX8666" fmla="*/ 5369490 w 11989919"/>
              <a:gd name="connsiteY8666" fmla="*/ 36656 h 6634795"/>
              <a:gd name="connsiteX8667" fmla="*/ 5332913 w 11989919"/>
              <a:gd name="connsiteY8667" fmla="*/ 73232 h 6634795"/>
              <a:gd name="connsiteX8668" fmla="*/ 5296337 w 11989919"/>
              <a:gd name="connsiteY8668" fmla="*/ 36656 h 6634795"/>
              <a:gd name="connsiteX8669" fmla="*/ 5332913 w 11989919"/>
              <a:gd name="connsiteY8669" fmla="*/ 82 h 6634795"/>
              <a:gd name="connsiteX8670" fmla="*/ 5112230 w 11989919"/>
              <a:gd name="connsiteY8670" fmla="*/ 79 h 6634795"/>
              <a:gd name="connsiteX8671" fmla="*/ 5148807 w 11989919"/>
              <a:gd name="connsiteY8671" fmla="*/ 36653 h 6634795"/>
              <a:gd name="connsiteX8672" fmla="*/ 5112230 w 11989919"/>
              <a:gd name="connsiteY8672" fmla="*/ 73229 h 6634795"/>
              <a:gd name="connsiteX8673" fmla="*/ 5075655 w 11989919"/>
              <a:gd name="connsiteY8673" fmla="*/ 36653 h 6634795"/>
              <a:gd name="connsiteX8674" fmla="*/ 5112230 w 11989919"/>
              <a:gd name="connsiteY8674" fmla="*/ 79 h 6634795"/>
              <a:gd name="connsiteX8675" fmla="*/ 4891552 w 11989919"/>
              <a:gd name="connsiteY8675" fmla="*/ 75 h 6634795"/>
              <a:gd name="connsiteX8676" fmla="*/ 4928127 w 11989919"/>
              <a:gd name="connsiteY8676" fmla="*/ 36650 h 6634795"/>
              <a:gd name="connsiteX8677" fmla="*/ 4891552 w 11989919"/>
              <a:gd name="connsiteY8677" fmla="*/ 73225 h 6634795"/>
              <a:gd name="connsiteX8678" fmla="*/ 4854975 w 11989919"/>
              <a:gd name="connsiteY8678" fmla="*/ 36650 h 6634795"/>
              <a:gd name="connsiteX8679" fmla="*/ 4891552 w 11989919"/>
              <a:gd name="connsiteY8679" fmla="*/ 75 h 6634795"/>
              <a:gd name="connsiteX8680" fmla="*/ 4670871 w 11989919"/>
              <a:gd name="connsiteY8680" fmla="*/ 72 h 6634795"/>
              <a:gd name="connsiteX8681" fmla="*/ 4707447 w 11989919"/>
              <a:gd name="connsiteY8681" fmla="*/ 36647 h 6634795"/>
              <a:gd name="connsiteX8682" fmla="*/ 4670871 w 11989919"/>
              <a:gd name="connsiteY8682" fmla="*/ 73222 h 6634795"/>
              <a:gd name="connsiteX8683" fmla="*/ 4634295 w 11989919"/>
              <a:gd name="connsiteY8683" fmla="*/ 36647 h 6634795"/>
              <a:gd name="connsiteX8684" fmla="*/ 4670871 w 11989919"/>
              <a:gd name="connsiteY8684" fmla="*/ 72 h 6634795"/>
              <a:gd name="connsiteX8685" fmla="*/ 4450188 w 11989919"/>
              <a:gd name="connsiteY8685" fmla="*/ 69 h 6634795"/>
              <a:gd name="connsiteX8686" fmla="*/ 4486764 w 11989919"/>
              <a:gd name="connsiteY8686" fmla="*/ 36643 h 6634795"/>
              <a:gd name="connsiteX8687" fmla="*/ 4450188 w 11989919"/>
              <a:gd name="connsiteY8687" fmla="*/ 73219 h 6634795"/>
              <a:gd name="connsiteX8688" fmla="*/ 4413613 w 11989919"/>
              <a:gd name="connsiteY8688" fmla="*/ 36643 h 6634795"/>
              <a:gd name="connsiteX8689" fmla="*/ 4450188 w 11989919"/>
              <a:gd name="connsiteY8689" fmla="*/ 69 h 6634795"/>
              <a:gd name="connsiteX8690" fmla="*/ 4229507 w 11989919"/>
              <a:gd name="connsiteY8690" fmla="*/ 66 h 6634795"/>
              <a:gd name="connsiteX8691" fmla="*/ 4266084 w 11989919"/>
              <a:gd name="connsiteY8691" fmla="*/ 36640 h 6634795"/>
              <a:gd name="connsiteX8692" fmla="*/ 4229507 w 11989919"/>
              <a:gd name="connsiteY8692" fmla="*/ 73216 h 6634795"/>
              <a:gd name="connsiteX8693" fmla="*/ 4192931 w 11989919"/>
              <a:gd name="connsiteY8693" fmla="*/ 36640 h 6634795"/>
              <a:gd name="connsiteX8694" fmla="*/ 4229507 w 11989919"/>
              <a:gd name="connsiteY8694" fmla="*/ 66 h 6634795"/>
              <a:gd name="connsiteX8695" fmla="*/ 4008847 w 11989919"/>
              <a:gd name="connsiteY8695" fmla="*/ 63 h 6634795"/>
              <a:gd name="connsiteX8696" fmla="*/ 4045426 w 11989919"/>
              <a:gd name="connsiteY8696" fmla="*/ 36637 h 6634795"/>
              <a:gd name="connsiteX8697" fmla="*/ 4008847 w 11989919"/>
              <a:gd name="connsiteY8697" fmla="*/ 73213 h 6634795"/>
              <a:gd name="connsiteX8698" fmla="*/ 3972267 w 11989919"/>
              <a:gd name="connsiteY8698" fmla="*/ 36637 h 6634795"/>
              <a:gd name="connsiteX8699" fmla="*/ 4008847 w 11989919"/>
              <a:gd name="connsiteY8699" fmla="*/ 63 h 6634795"/>
              <a:gd name="connsiteX8700" fmla="*/ 3788165 w 11989919"/>
              <a:gd name="connsiteY8700" fmla="*/ 60 h 6634795"/>
              <a:gd name="connsiteX8701" fmla="*/ 3824738 w 11989919"/>
              <a:gd name="connsiteY8701" fmla="*/ 36634 h 6634795"/>
              <a:gd name="connsiteX8702" fmla="*/ 3788165 w 11989919"/>
              <a:gd name="connsiteY8702" fmla="*/ 73210 h 6634795"/>
              <a:gd name="connsiteX8703" fmla="*/ 3751588 w 11989919"/>
              <a:gd name="connsiteY8703" fmla="*/ 36634 h 6634795"/>
              <a:gd name="connsiteX8704" fmla="*/ 3788165 w 11989919"/>
              <a:gd name="connsiteY8704" fmla="*/ 60 h 6634795"/>
              <a:gd name="connsiteX8705" fmla="*/ 3567479 w 11989919"/>
              <a:gd name="connsiteY8705" fmla="*/ 57 h 6634795"/>
              <a:gd name="connsiteX8706" fmla="*/ 3604051 w 11989919"/>
              <a:gd name="connsiteY8706" fmla="*/ 36631 h 6634795"/>
              <a:gd name="connsiteX8707" fmla="*/ 3567479 w 11989919"/>
              <a:gd name="connsiteY8707" fmla="*/ 73207 h 6634795"/>
              <a:gd name="connsiteX8708" fmla="*/ 3530908 w 11989919"/>
              <a:gd name="connsiteY8708" fmla="*/ 36631 h 6634795"/>
              <a:gd name="connsiteX8709" fmla="*/ 3567479 w 11989919"/>
              <a:gd name="connsiteY8709" fmla="*/ 57 h 6634795"/>
              <a:gd name="connsiteX8710" fmla="*/ 3346801 w 11989919"/>
              <a:gd name="connsiteY8710" fmla="*/ 53 h 6634795"/>
              <a:gd name="connsiteX8711" fmla="*/ 3383375 w 11989919"/>
              <a:gd name="connsiteY8711" fmla="*/ 36628 h 6634795"/>
              <a:gd name="connsiteX8712" fmla="*/ 3346801 w 11989919"/>
              <a:gd name="connsiteY8712" fmla="*/ 73204 h 6634795"/>
              <a:gd name="connsiteX8713" fmla="*/ 3310228 w 11989919"/>
              <a:gd name="connsiteY8713" fmla="*/ 36628 h 6634795"/>
              <a:gd name="connsiteX8714" fmla="*/ 3346801 w 11989919"/>
              <a:gd name="connsiteY8714" fmla="*/ 53 h 6634795"/>
              <a:gd name="connsiteX8715" fmla="*/ 3126126 w 11989919"/>
              <a:gd name="connsiteY8715" fmla="*/ 50 h 6634795"/>
              <a:gd name="connsiteX8716" fmla="*/ 3162696 w 11989919"/>
              <a:gd name="connsiteY8716" fmla="*/ 36625 h 6634795"/>
              <a:gd name="connsiteX8717" fmla="*/ 3126126 w 11989919"/>
              <a:gd name="connsiteY8717" fmla="*/ 73201 h 6634795"/>
              <a:gd name="connsiteX8718" fmla="*/ 3089541 w 11989919"/>
              <a:gd name="connsiteY8718" fmla="*/ 36625 h 6634795"/>
              <a:gd name="connsiteX8719" fmla="*/ 3126126 w 11989919"/>
              <a:gd name="connsiteY8719" fmla="*/ 50 h 6634795"/>
              <a:gd name="connsiteX8720" fmla="*/ 2905436 w 11989919"/>
              <a:gd name="connsiteY8720" fmla="*/ 47 h 6634795"/>
              <a:gd name="connsiteX8721" fmla="*/ 2942013 w 11989919"/>
              <a:gd name="connsiteY8721" fmla="*/ 36622 h 6634795"/>
              <a:gd name="connsiteX8722" fmla="*/ 2905436 w 11989919"/>
              <a:gd name="connsiteY8722" fmla="*/ 73198 h 6634795"/>
              <a:gd name="connsiteX8723" fmla="*/ 2868866 w 11989919"/>
              <a:gd name="connsiteY8723" fmla="*/ 36622 h 6634795"/>
              <a:gd name="connsiteX8724" fmla="*/ 2905436 w 11989919"/>
              <a:gd name="connsiteY8724" fmla="*/ 47 h 6634795"/>
              <a:gd name="connsiteX8725" fmla="*/ 2684758 w 11989919"/>
              <a:gd name="connsiteY8725" fmla="*/ 44 h 6634795"/>
              <a:gd name="connsiteX8726" fmla="*/ 2721329 w 11989919"/>
              <a:gd name="connsiteY8726" fmla="*/ 36619 h 6634795"/>
              <a:gd name="connsiteX8727" fmla="*/ 2684758 w 11989919"/>
              <a:gd name="connsiteY8727" fmla="*/ 73195 h 6634795"/>
              <a:gd name="connsiteX8728" fmla="*/ 2648177 w 11989919"/>
              <a:gd name="connsiteY8728" fmla="*/ 36619 h 6634795"/>
              <a:gd name="connsiteX8729" fmla="*/ 2684758 w 11989919"/>
              <a:gd name="connsiteY8729" fmla="*/ 44 h 6634795"/>
              <a:gd name="connsiteX8730" fmla="*/ 2464071 w 11989919"/>
              <a:gd name="connsiteY8730" fmla="*/ 41 h 6634795"/>
              <a:gd name="connsiteX8731" fmla="*/ 2500650 w 11989919"/>
              <a:gd name="connsiteY8731" fmla="*/ 36616 h 6634795"/>
              <a:gd name="connsiteX8732" fmla="*/ 2464071 w 11989919"/>
              <a:gd name="connsiteY8732" fmla="*/ 73192 h 6634795"/>
              <a:gd name="connsiteX8733" fmla="*/ 2427500 w 11989919"/>
              <a:gd name="connsiteY8733" fmla="*/ 36616 h 6634795"/>
              <a:gd name="connsiteX8734" fmla="*/ 2464071 w 11989919"/>
              <a:gd name="connsiteY8734" fmla="*/ 41 h 6634795"/>
              <a:gd name="connsiteX8735" fmla="*/ 2243393 w 11989919"/>
              <a:gd name="connsiteY8735" fmla="*/ 38 h 6634795"/>
              <a:gd name="connsiteX8736" fmla="*/ 2279972 w 11989919"/>
              <a:gd name="connsiteY8736" fmla="*/ 36613 h 6634795"/>
              <a:gd name="connsiteX8737" fmla="*/ 2243393 w 11989919"/>
              <a:gd name="connsiteY8737" fmla="*/ 73189 h 6634795"/>
              <a:gd name="connsiteX8738" fmla="*/ 2206817 w 11989919"/>
              <a:gd name="connsiteY8738" fmla="*/ 36613 h 6634795"/>
              <a:gd name="connsiteX8739" fmla="*/ 2243393 w 11989919"/>
              <a:gd name="connsiteY8739" fmla="*/ 38 h 6634795"/>
              <a:gd name="connsiteX8740" fmla="*/ 2022713 w 11989919"/>
              <a:gd name="connsiteY8740" fmla="*/ 34 h 6634795"/>
              <a:gd name="connsiteX8741" fmla="*/ 2059288 w 11989919"/>
              <a:gd name="connsiteY8741" fmla="*/ 36610 h 6634795"/>
              <a:gd name="connsiteX8742" fmla="*/ 2022713 w 11989919"/>
              <a:gd name="connsiteY8742" fmla="*/ 73186 h 6634795"/>
              <a:gd name="connsiteX8743" fmla="*/ 1986180 w 11989919"/>
              <a:gd name="connsiteY8743" fmla="*/ 36610 h 6634795"/>
              <a:gd name="connsiteX8744" fmla="*/ 2022713 w 11989919"/>
              <a:gd name="connsiteY8744" fmla="*/ 34 h 6634795"/>
              <a:gd name="connsiteX8745" fmla="*/ 1802070 w 11989919"/>
              <a:gd name="connsiteY8745" fmla="*/ 31 h 6634795"/>
              <a:gd name="connsiteX8746" fmla="*/ 1838646 w 11989919"/>
              <a:gd name="connsiteY8746" fmla="*/ 36607 h 6634795"/>
              <a:gd name="connsiteX8747" fmla="*/ 1802070 w 11989919"/>
              <a:gd name="connsiteY8747" fmla="*/ 73183 h 6634795"/>
              <a:gd name="connsiteX8748" fmla="*/ 1765494 w 11989919"/>
              <a:gd name="connsiteY8748" fmla="*/ 36607 h 6634795"/>
              <a:gd name="connsiteX8749" fmla="*/ 1802070 w 11989919"/>
              <a:gd name="connsiteY8749" fmla="*/ 31 h 6634795"/>
              <a:gd name="connsiteX8750" fmla="*/ 1581384 w 11989919"/>
              <a:gd name="connsiteY8750" fmla="*/ 28 h 6634795"/>
              <a:gd name="connsiteX8751" fmla="*/ 1617961 w 11989919"/>
              <a:gd name="connsiteY8751" fmla="*/ 36604 h 6634795"/>
              <a:gd name="connsiteX8752" fmla="*/ 1581384 w 11989919"/>
              <a:gd name="connsiteY8752" fmla="*/ 73180 h 6634795"/>
              <a:gd name="connsiteX8753" fmla="*/ 1544808 w 11989919"/>
              <a:gd name="connsiteY8753" fmla="*/ 36604 h 6634795"/>
              <a:gd name="connsiteX8754" fmla="*/ 1581384 w 11989919"/>
              <a:gd name="connsiteY8754" fmla="*/ 28 h 6634795"/>
              <a:gd name="connsiteX8755" fmla="*/ 1360699 w 11989919"/>
              <a:gd name="connsiteY8755" fmla="*/ 25 h 6634795"/>
              <a:gd name="connsiteX8756" fmla="*/ 1397275 w 11989919"/>
              <a:gd name="connsiteY8756" fmla="*/ 36601 h 6634795"/>
              <a:gd name="connsiteX8757" fmla="*/ 1360699 w 11989919"/>
              <a:gd name="connsiteY8757" fmla="*/ 73176 h 6634795"/>
              <a:gd name="connsiteX8758" fmla="*/ 1324123 w 11989919"/>
              <a:gd name="connsiteY8758" fmla="*/ 36601 h 6634795"/>
              <a:gd name="connsiteX8759" fmla="*/ 1360699 w 11989919"/>
              <a:gd name="connsiteY8759" fmla="*/ 25 h 6634795"/>
              <a:gd name="connsiteX8760" fmla="*/ 1140013 w 11989919"/>
              <a:gd name="connsiteY8760" fmla="*/ 22 h 6634795"/>
              <a:gd name="connsiteX8761" fmla="*/ 1176589 w 11989919"/>
              <a:gd name="connsiteY8761" fmla="*/ 36597 h 6634795"/>
              <a:gd name="connsiteX8762" fmla="*/ 1140013 w 11989919"/>
              <a:gd name="connsiteY8762" fmla="*/ 73173 h 6634795"/>
              <a:gd name="connsiteX8763" fmla="*/ 1103437 w 11989919"/>
              <a:gd name="connsiteY8763" fmla="*/ 36597 h 6634795"/>
              <a:gd name="connsiteX8764" fmla="*/ 1140013 w 11989919"/>
              <a:gd name="connsiteY8764" fmla="*/ 22 h 6634795"/>
              <a:gd name="connsiteX8765" fmla="*/ 919327 w 11989919"/>
              <a:gd name="connsiteY8765" fmla="*/ 19 h 6634795"/>
              <a:gd name="connsiteX8766" fmla="*/ 955903 w 11989919"/>
              <a:gd name="connsiteY8766" fmla="*/ 36594 h 6634795"/>
              <a:gd name="connsiteX8767" fmla="*/ 919327 w 11989919"/>
              <a:gd name="connsiteY8767" fmla="*/ 73170 h 6634795"/>
              <a:gd name="connsiteX8768" fmla="*/ 882751 w 11989919"/>
              <a:gd name="connsiteY8768" fmla="*/ 36594 h 6634795"/>
              <a:gd name="connsiteX8769" fmla="*/ 919327 w 11989919"/>
              <a:gd name="connsiteY8769" fmla="*/ 19 h 6634795"/>
              <a:gd name="connsiteX8770" fmla="*/ 698641 w 11989919"/>
              <a:gd name="connsiteY8770" fmla="*/ 16 h 6634795"/>
              <a:gd name="connsiteX8771" fmla="*/ 735217 w 11989919"/>
              <a:gd name="connsiteY8771" fmla="*/ 36591 h 6634795"/>
              <a:gd name="connsiteX8772" fmla="*/ 698641 w 11989919"/>
              <a:gd name="connsiteY8772" fmla="*/ 73167 h 6634795"/>
              <a:gd name="connsiteX8773" fmla="*/ 662065 w 11989919"/>
              <a:gd name="connsiteY8773" fmla="*/ 36591 h 6634795"/>
              <a:gd name="connsiteX8774" fmla="*/ 698641 w 11989919"/>
              <a:gd name="connsiteY8774" fmla="*/ 16 h 6634795"/>
              <a:gd name="connsiteX8775" fmla="*/ 477954 w 11989919"/>
              <a:gd name="connsiteY8775" fmla="*/ 12 h 6634795"/>
              <a:gd name="connsiteX8776" fmla="*/ 514530 w 11989919"/>
              <a:gd name="connsiteY8776" fmla="*/ 36588 h 6634795"/>
              <a:gd name="connsiteX8777" fmla="*/ 477954 w 11989919"/>
              <a:gd name="connsiteY8777" fmla="*/ 73164 h 6634795"/>
              <a:gd name="connsiteX8778" fmla="*/ 441379 w 11989919"/>
              <a:gd name="connsiteY8778" fmla="*/ 36588 h 6634795"/>
              <a:gd name="connsiteX8779" fmla="*/ 477954 w 11989919"/>
              <a:gd name="connsiteY8779" fmla="*/ 12 h 6634795"/>
              <a:gd name="connsiteX8780" fmla="*/ 257268 w 11989919"/>
              <a:gd name="connsiteY8780" fmla="*/ 9 h 6634795"/>
              <a:gd name="connsiteX8781" fmla="*/ 293844 w 11989919"/>
              <a:gd name="connsiteY8781" fmla="*/ 36585 h 6634795"/>
              <a:gd name="connsiteX8782" fmla="*/ 257268 w 11989919"/>
              <a:gd name="connsiteY8782" fmla="*/ 73161 h 6634795"/>
              <a:gd name="connsiteX8783" fmla="*/ 220692 w 11989919"/>
              <a:gd name="connsiteY8783" fmla="*/ 36585 h 6634795"/>
              <a:gd name="connsiteX8784" fmla="*/ 257268 w 11989919"/>
              <a:gd name="connsiteY8784" fmla="*/ 9 h 6634795"/>
              <a:gd name="connsiteX8785" fmla="*/ 36582 w 11989919"/>
              <a:gd name="connsiteY8785" fmla="*/ 6 h 6634795"/>
              <a:gd name="connsiteX8786" fmla="*/ 73158 w 11989919"/>
              <a:gd name="connsiteY8786" fmla="*/ 36582 h 6634795"/>
              <a:gd name="connsiteX8787" fmla="*/ 36582 w 11989919"/>
              <a:gd name="connsiteY8787" fmla="*/ 73158 h 6634795"/>
              <a:gd name="connsiteX8788" fmla="*/ 6 w 11989919"/>
              <a:gd name="connsiteY8788" fmla="*/ 36582 h 6634795"/>
              <a:gd name="connsiteX8789" fmla="*/ 36582 w 11989919"/>
              <a:gd name="connsiteY8789" fmla="*/ 6 h 6634795"/>
              <a:gd name="connsiteX8790" fmla="*/ 11732658 w 11989919"/>
              <a:gd name="connsiteY8790" fmla="*/ 3 h 6634795"/>
              <a:gd name="connsiteX8791" fmla="*/ 11769234 w 11989919"/>
              <a:gd name="connsiteY8791" fmla="*/ 36579 h 6634795"/>
              <a:gd name="connsiteX8792" fmla="*/ 11732658 w 11989919"/>
              <a:gd name="connsiteY8792" fmla="*/ 73155 h 6634795"/>
              <a:gd name="connsiteX8793" fmla="*/ 11696082 w 11989919"/>
              <a:gd name="connsiteY8793" fmla="*/ 36579 h 6634795"/>
              <a:gd name="connsiteX8794" fmla="*/ 11732658 w 11989919"/>
              <a:gd name="connsiteY8794" fmla="*/ 3 h 6634795"/>
              <a:gd name="connsiteX8795" fmla="*/ 11953343 w 11989919"/>
              <a:gd name="connsiteY8795" fmla="*/ 0 h 6634795"/>
              <a:gd name="connsiteX8796" fmla="*/ 11989919 w 11989919"/>
              <a:gd name="connsiteY8796" fmla="*/ 36576 h 6634795"/>
              <a:gd name="connsiteX8797" fmla="*/ 11953343 w 11989919"/>
              <a:gd name="connsiteY8797" fmla="*/ 73152 h 6634795"/>
              <a:gd name="connsiteX8798" fmla="*/ 11916767 w 11989919"/>
              <a:gd name="connsiteY8798" fmla="*/ 36576 h 6634795"/>
              <a:gd name="connsiteX8799" fmla="*/ 11953343 w 11989919"/>
              <a:gd name="connsiteY8799" fmla="*/ 0 h 6634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  <a:cxn ang="0">
                <a:pos x="connsiteX5688" y="connsiteY5688"/>
              </a:cxn>
              <a:cxn ang="0">
                <a:pos x="connsiteX5689" y="connsiteY5689"/>
              </a:cxn>
              <a:cxn ang="0">
                <a:pos x="connsiteX5690" y="connsiteY5690"/>
              </a:cxn>
              <a:cxn ang="0">
                <a:pos x="connsiteX5691" y="connsiteY5691"/>
              </a:cxn>
              <a:cxn ang="0">
                <a:pos x="connsiteX5692" y="connsiteY5692"/>
              </a:cxn>
              <a:cxn ang="0">
                <a:pos x="connsiteX5693" y="connsiteY5693"/>
              </a:cxn>
              <a:cxn ang="0">
                <a:pos x="connsiteX5694" y="connsiteY5694"/>
              </a:cxn>
              <a:cxn ang="0">
                <a:pos x="connsiteX5695" y="connsiteY5695"/>
              </a:cxn>
              <a:cxn ang="0">
                <a:pos x="connsiteX5696" y="connsiteY5696"/>
              </a:cxn>
              <a:cxn ang="0">
                <a:pos x="connsiteX5697" y="connsiteY5697"/>
              </a:cxn>
              <a:cxn ang="0">
                <a:pos x="connsiteX5698" y="connsiteY5698"/>
              </a:cxn>
              <a:cxn ang="0">
                <a:pos x="connsiteX5699" y="connsiteY5699"/>
              </a:cxn>
              <a:cxn ang="0">
                <a:pos x="connsiteX5700" y="connsiteY5700"/>
              </a:cxn>
              <a:cxn ang="0">
                <a:pos x="connsiteX5701" y="connsiteY5701"/>
              </a:cxn>
              <a:cxn ang="0">
                <a:pos x="connsiteX5702" y="connsiteY5702"/>
              </a:cxn>
              <a:cxn ang="0">
                <a:pos x="connsiteX5703" y="connsiteY5703"/>
              </a:cxn>
              <a:cxn ang="0">
                <a:pos x="connsiteX5704" y="connsiteY5704"/>
              </a:cxn>
              <a:cxn ang="0">
                <a:pos x="connsiteX5705" y="connsiteY5705"/>
              </a:cxn>
              <a:cxn ang="0">
                <a:pos x="connsiteX5706" y="connsiteY5706"/>
              </a:cxn>
              <a:cxn ang="0">
                <a:pos x="connsiteX5707" y="connsiteY5707"/>
              </a:cxn>
              <a:cxn ang="0">
                <a:pos x="connsiteX5708" y="connsiteY5708"/>
              </a:cxn>
              <a:cxn ang="0">
                <a:pos x="connsiteX5709" y="connsiteY5709"/>
              </a:cxn>
              <a:cxn ang="0">
                <a:pos x="connsiteX5710" y="connsiteY5710"/>
              </a:cxn>
              <a:cxn ang="0">
                <a:pos x="connsiteX5711" y="connsiteY5711"/>
              </a:cxn>
              <a:cxn ang="0">
                <a:pos x="connsiteX5712" y="connsiteY5712"/>
              </a:cxn>
              <a:cxn ang="0">
                <a:pos x="connsiteX5713" y="connsiteY5713"/>
              </a:cxn>
              <a:cxn ang="0">
                <a:pos x="connsiteX5714" y="connsiteY5714"/>
              </a:cxn>
              <a:cxn ang="0">
                <a:pos x="connsiteX5715" y="connsiteY5715"/>
              </a:cxn>
              <a:cxn ang="0">
                <a:pos x="connsiteX5716" y="connsiteY5716"/>
              </a:cxn>
              <a:cxn ang="0">
                <a:pos x="connsiteX5717" y="connsiteY5717"/>
              </a:cxn>
              <a:cxn ang="0">
                <a:pos x="connsiteX5718" y="connsiteY5718"/>
              </a:cxn>
              <a:cxn ang="0">
                <a:pos x="connsiteX5719" y="connsiteY5719"/>
              </a:cxn>
              <a:cxn ang="0">
                <a:pos x="connsiteX5720" y="connsiteY5720"/>
              </a:cxn>
              <a:cxn ang="0">
                <a:pos x="connsiteX5721" y="connsiteY5721"/>
              </a:cxn>
              <a:cxn ang="0">
                <a:pos x="connsiteX5722" y="connsiteY5722"/>
              </a:cxn>
              <a:cxn ang="0">
                <a:pos x="connsiteX5723" y="connsiteY5723"/>
              </a:cxn>
              <a:cxn ang="0">
                <a:pos x="connsiteX5724" y="connsiteY5724"/>
              </a:cxn>
              <a:cxn ang="0">
                <a:pos x="connsiteX5725" y="connsiteY5725"/>
              </a:cxn>
              <a:cxn ang="0">
                <a:pos x="connsiteX5726" y="connsiteY5726"/>
              </a:cxn>
              <a:cxn ang="0">
                <a:pos x="connsiteX5727" y="connsiteY5727"/>
              </a:cxn>
              <a:cxn ang="0">
                <a:pos x="connsiteX5728" y="connsiteY5728"/>
              </a:cxn>
              <a:cxn ang="0">
                <a:pos x="connsiteX5729" y="connsiteY5729"/>
              </a:cxn>
              <a:cxn ang="0">
                <a:pos x="connsiteX5730" y="connsiteY5730"/>
              </a:cxn>
              <a:cxn ang="0">
                <a:pos x="connsiteX5731" y="connsiteY5731"/>
              </a:cxn>
              <a:cxn ang="0">
                <a:pos x="connsiteX5732" y="connsiteY5732"/>
              </a:cxn>
              <a:cxn ang="0">
                <a:pos x="connsiteX5733" y="connsiteY5733"/>
              </a:cxn>
              <a:cxn ang="0">
                <a:pos x="connsiteX5734" y="connsiteY5734"/>
              </a:cxn>
              <a:cxn ang="0">
                <a:pos x="connsiteX5735" y="connsiteY5735"/>
              </a:cxn>
              <a:cxn ang="0">
                <a:pos x="connsiteX5736" y="connsiteY5736"/>
              </a:cxn>
              <a:cxn ang="0">
                <a:pos x="connsiteX5737" y="connsiteY5737"/>
              </a:cxn>
              <a:cxn ang="0">
                <a:pos x="connsiteX5738" y="connsiteY5738"/>
              </a:cxn>
              <a:cxn ang="0">
                <a:pos x="connsiteX5739" y="connsiteY5739"/>
              </a:cxn>
              <a:cxn ang="0">
                <a:pos x="connsiteX5740" y="connsiteY5740"/>
              </a:cxn>
              <a:cxn ang="0">
                <a:pos x="connsiteX5741" y="connsiteY5741"/>
              </a:cxn>
              <a:cxn ang="0">
                <a:pos x="connsiteX5742" y="connsiteY5742"/>
              </a:cxn>
              <a:cxn ang="0">
                <a:pos x="connsiteX5743" y="connsiteY5743"/>
              </a:cxn>
              <a:cxn ang="0">
                <a:pos x="connsiteX5744" y="connsiteY5744"/>
              </a:cxn>
              <a:cxn ang="0">
                <a:pos x="connsiteX5745" y="connsiteY5745"/>
              </a:cxn>
              <a:cxn ang="0">
                <a:pos x="connsiteX5746" y="connsiteY5746"/>
              </a:cxn>
              <a:cxn ang="0">
                <a:pos x="connsiteX5747" y="connsiteY5747"/>
              </a:cxn>
              <a:cxn ang="0">
                <a:pos x="connsiteX5748" y="connsiteY5748"/>
              </a:cxn>
              <a:cxn ang="0">
                <a:pos x="connsiteX5749" y="connsiteY5749"/>
              </a:cxn>
              <a:cxn ang="0">
                <a:pos x="connsiteX5750" y="connsiteY5750"/>
              </a:cxn>
              <a:cxn ang="0">
                <a:pos x="connsiteX5751" y="connsiteY5751"/>
              </a:cxn>
              <a:cxn ang="0">
                <a:pos x="connsiteX5752" y="connsiteY5752"/>
              </a:cxn>
              <a:cxn ang="0">
                <a:pos x="connsiteX5753" y="connsiteY5753"/>
              </a:cxn>
              <a:cxn ang="0">
                <a:pos x="connsiteX5754" y="connsiteY5754"/>
              </a:cxn>
              <a:cxn ang="0">
                <a:pos x="connsiteX5755" y="connsiteY5755"/>
              </a:cxn>
              <a:cxn ang="0">
                <a:pos x="connsiteX5756" y="connsiteY5756"/>
              </a:cxn>
              <a:cxn ang="0">
                <a:pos x="connsiteX5757" y="connsiteY5757"/>
              </a:cxn>
              <a:cxn ang="0">
                <a:pos x="connsiteX5758" y="connsiteY5758"/>
              </a:cxn>
              <a:cxn ang="0">
                <a:pos x="connsiteX5759" y="connsiteY5759"/>
              </a:cxn>
              <a:cxn ang="0">
                <a:pos x="connsiteX5760" y="connsiteY5760"/>
              </a:cxn>
              <a:cxn ang="0">
                <a:pos x="connsiteX5761" y="connsiteY5761"/>
              </a:cxn>
              <a:cxn ang="0">
                <a:pos x="connsiteX5762" y="connsiteY5762"/>
              </a:cxn>
              <a:cxn ang="0">
                <a:pos x="connsiteX5763" y="connsiteY5763"/>
              </a:cxn>
              <a:cxn ang="0">
                <a:pos x="connsiteX5764" y="connsiteY5764"/>
              </a:cxn>
              <a:cxn ang="0">
                <a:pos x="connsiteX5765" y="connsiteY5765"/>
              </a:cxn>
              <a:cxn ang="0">
                <a:pos x="connsiteX5766" y="connsiteY5766"/>
              </a:cxn>
              <a:cxn ang="0">
                <a:pos x="connsiteX5767" y="connsiteY5767"/>
              </a:cxn>
              <a:cxn ang="0">
                <a:pos x="connsiteX5768" y="connsiteY5768"/>
              </a:cxn>
              <a:cxn ang="0">
                <a:pos x="connsiteX5769" y="connsiteY5769"/>
              </a:cxn>
              <a:cxn ang="0">
                <a:pos x="connsiteX5770" y="connsiteY5770"/>
              </a:cxn>
              <a:cxn ang="0">
                <a:pos x="connsiteX5771" y="connsiteY5771"/>
              </a:cxn>
              <a:cxn ang="0">
                <a:pos x="connsiteX5772" y="connsiteY5772"/>
              </a:cxn>
              <a:cxn ang="0">
                <a:pos x="connsiteX5773" y="connsiteY5773"/>
              </a:cxn>
              <a:cxn ang="0">
                <a:pos x="connsiteX5774" y="connsiteY5774"/>
              </a:cxn>
              <a:cxn ang="0">
                <a:pos x="connsiteX5775" y="connsiteY5775"/>
              </a:cxn>
              <a:cxn ang="0">
                <a:pos x="connsiteX5776" y="connsiteY5776"/>
              </a:cxn>
              <a:cxn ang="0">
                <a:pos x="connsiteX5777" y="connsiteY5777"/>
              </a:cxn>
              <a:cxn ang="0">
                <a:pos x="connsiteX5778" y="connsiteY5778"/>
              </a:cxn>
              <a:cxn ang="0">
                <a:pos x="connsiteX5779" y="connsiteY5779"/>
              </a:cxn>
              <a:cxn ang="0">
                <a:pos x="connsiteX5780" y="connsiteY5780"/>
              </a:cxn>
              <a:cxn ang="0">
                <a:pos x="connsiteX5781" y="connsiteY5781"/>
              </a:cxn>
              <a:cxn ang="0">
                <a:pos x="connsiteX5782" y="connsiteY5782"/>
              </a:cxn>
              <a:cxn ang="0">
                <a:pos x="connsiteX5783" y="connsiteY5783"/>
              </a:cxn>
              <a:cxn ang="0">
                <a:pos x="connsiteX5784" y="connsiteY5784"/>
              </a:cxn>
              <a:cxn ang="0">
                <a:pos x="connsiteX5785" y="connsiteY5785"/>
              </a:cxn>
              <a:cxn ang="0">
                <a:pos x="connsiteX5786" y="connsiteY5786"/>
              </a:cxn>
              <a:cxn ang="0">
                <a:pos x="connsiteX5787" y="connsiteY5787"/>
              </a:cxn>
              <a:cxn ang="0">
                <a:pos x="connsiteX5788" y="connsiteY5788"/>
              </a:cxn>
              <a:cxn ang="0">
                <a:pos x="connsiteX5789" y="connsiteY5789"/>
              </a:cxn>
              <a:cxn ang="0">
                <a:pos x="connsiteX5790" y="connsiteY5790"/>
              </a:cxn>
              <a:cxn ang="0">
                <a:pos x="connsiteX5791" y="connsiteY5791"/>
              </a:cxn>
              <a:cxn ang="0">
                <a:pos x="connsiteX5792" y="connsiteY5792"/>
              </a:cxn>
              <a:cxn ang="0">
                <a:pos x="connsiteX5793" y="connsiteY5793"/>
              </a:cxn>
              <a:cxn ang="0">
                <a:pos x="connsiteX5794" y="connsiteY5794"/>
              </a:cxn>
              <a:cxn ang="0">
                <a:pos x="connsiteX5795" y="connsiteY5795"/>
              </a:cxn>
              <a:cxn ang="0">
                <a:pos x="connsiteX5796" y="connsiteY5796"/>
              </a:cxn>
              <a:cxn ang="0">
                <a:pos x="connsiteX5797" y="connsiteY5797"/>
              </a:cxn>
              <a:cxn ang="0">
                <a:pos x="connsiteX5798" y="connsiteY5798"/>
              </a:cxn>
              <a:cxn ang="0">
                <a:pos x="connsiteX5799" y="connsiteY5799"/>
              </a:cxn>
              <a:cxn ang="0">
                <a:pos x="connsiteX5800" y="connsiteY5800"/>
              </a:cxn>
              <a:cxn ang="0">
                <a:pos x="connsiteX5801" y="connsiteY5801"/>
              </a:cxn>
              <a:cxn ang="0">
                <a:pos x="connsiteX5802" y="connsiteY5802"/>
              </a:cxn>
              <a:cxn ang="0">
                <a:pos x="connsiteX5803" y="connsiteY5803"/>
              </a:cxn>
              <a:cxn ang="0">
                <a:pos x="connsiteX5804" y="connsiteY5804"/>
              </a:cxn>
              <a:cxn ang="0">
                <a:pos x="connsiteX5805" y="connsiteY5805"/>
              </a:cxn>
              <a:cxn ang="0">
                <a:pos x="connsiteX5806" y="connsiteY5806"/>
              </a:cxn>
              <a:cxn ang="0">
                <a:pos x="connsiteX5807" y="connsiteY5807"/>
              </a:cxn>
              <a:cxn ang="0">
                <a:pos x="connsiteX5808" y="connsiteY5808"/>
              </a:cxn>
              <a:cxn ang="0">
                <a:pos x="connsiteX5809" y="connsiteY5809"/>
              </a:cxn>
              <a:cxn ang="0">
                <a:pos x="connsiteX5810" y="connsiteY5810"/>
              </a:cxn>
              <a:cxn ang="0">
                <a:pos x="connsiteX5811" y="connsiteY5811"/>
              </a:cxn>
              <a:cxn ang="0">
                <a:pos x="connsiteX5812" y="connsiteY5812"/>
              </a:cxn>
              <a:cxn ang="0">
                <a:pos x="connsiteX5813" y="connsiteY5813"/>
              </a:cxn>
              <a:cxn ang="0">
                <a:pos x="connsiteX5814" y="connsiteY5814"/>
              </a:cxn>
              <a:cxn ang="0">
                <a:pos x="connsiteX5815" y="connsiteY5815"/>
              </a:cxn>
              <a:cxn ang="0">
                <a:pos x="connsiteX5816" y="connsiteY5816"/>
              </a:cxn>
              <a:cxn ang="0">
                <a:pos x="connsiteX5817" y="connsiteY5817"/>
              </a:cxn>
              <a:cxn ang="0">
                <a:pos x="connsiteX5818" y="connsiteY5818"/>
              </a:cxn>
              <a:cxn ang="0">
                <a:pos x="connsiteX5819" y="connsiteY5819"/>
              </a:cxn>
              <a:cxn ang="0">
                <a:pos x="connsiteX5820" y="connsiteY5820"/>
              </a:cxn>
              <a:cxn ang="0">
                <a:pos x="connsiteX5821" y="connsiteY5821"/>
              </a:cxn>
              <a:cxn ang="0">
                <a:pos x="connsiteX5822" y="connsiteY5822"/>
              </a:cxn>
              <a:cxn ang="0">
                <a:pos x="connsiteX5823" y="connsiteY5823"/>
              </a:cxn>
              <a:cxn ang="0">
                <a:pos x="connsiteX5824" y="connsiteY5824"/>
              </a:cxn>
              <a:cxn ang="0">
                <a:pos x="connsiteX5825" y="connsiteY5825"/>
              </a:cxn>
              <a:cxn ang="0">
                <a:pos x="connsiteX5826" y="connsiteY5826"/>
              </a:cxn>
              <a:cxn ang="0">
                <a:pos x="connsiteX5827" y="connsiteY5827"/>
              </a:cxn>
              <a:cxn ang="0">
                <a:pos x="connsiteX5828" y="connsiteY5828"/>
              </a:cxn>
              <a:cxn ang="0">
                <a:pos x="connsiteX5829" y="connsiteY5829"/>
              </a:cxn>
              <a:cxn ang="0">
                <a:pos x="connsiteX5830" y="connsiteY5830"/>
              </a:cxn>
              <a:cxn ang="0">
                <a:pos x="connsiteX5831" y="connsiteY5831"/>
              </a:cxn>
              <a:cxn ang="0">
                <a:pos x="connsiteX5832" y="connsiteY5832"/>
              </a:cxn>
              <a:cxn ang="0">
                <a:pos x="connsiteX5833" y="connsiteY5833"/>
              </a:cxn>
              <a:cxn ang="0">
                <a:pos x="connsiteX5834" y="connsiteY5834"/>
              </a:cxn>
              <a:cxn ang="0">
                <a:pos x="connsiteX5835" y="connsiteY5835"/>
              </a:cxn>
              <a:cxn ang="0">
                <a:pos x="connsiteX5836" y="connsiteY5836"/>
              </a:cxn>
              <a:cxn ang="0">
                <a:pos x="connsiteX5837" y="connsiteY5837"/>
              </a:cxn>
              <a:cxn ang="0">
                <a:pos x="connsiteX5838" y="connsiteY5838"/>
              </a:cxn>
              <a:cxn ang="0">
                <a:pos x="connsiteX5839" y="connsiteY5839"/>
              </a:cxn>
              <a:cxn ang="0">
                <a:pos x="connsiteX5840" y="connsiteY5840"/>
              </a:cxn>
              <a:cxn ang="0">
                <a:pos x="connsiteX5841" y="connsiteY5841"/>
              </a:cxn>
              <a:cxn ang="0">
                <a:pos x="connsiteX5842" y="connsiteY5842"/>
              </a:cxn>
              <a:cxn ang="0">
                <a:pos x="connsiteX5843" y="connsiteY5843"/>
              </a:cxn>
              <a:cxn ang="0">
                <a:pos x="connsiteX5844" y="connsiteY5844"/>
              </a:cxn>
              <a:cxn ang="0">
                <a:pos x="connsiteX5845" y="connsiteY5845"/>
              </a:cxn>
              <a:cxn ang="0">
                <a:pos x="connsiteX5846" y="connsiteY5846"/>
              </a:cxn>
              <a:cxn ang="0">
                <a:pos x="connsiteX5847" y="connsiteY5847"/>
              </a:cxn>
              <a:cxn ang="0">
                <a:pos x="connsiteX5848" y="connsiteY5848"/>
              </a:cxn>
              <a:cxn ang="0">
                <a:pos x="connsiteX5849" y="connsiteY5849"/>
              </a:cxn>
              <a:cxn ang="0">
                <a:pos x="connsiteX5850" y="connsiteY5850"/>
              </a:cxn>
              <a:cxn ang="0">
                <a:pos x="connsiteX5851" y="connsiteY5851"/>
              </a:cxn>
              <a:cxn ang="0">
                <a:pos x="connsiteX5852" y="connsiteY5852"/>
              </a:cxn>
              <a:cxn ang="0">
                <a:pos x="connsiteX5853" y="connsiteY5853"/>
              </a:cxn>
              <a:cxn ang="0">
                <a:pos x="connsiteX5854" y="connsiteY5854"/>
              </a:cxn>
              <a:cxn ang="0">
                <a:pos x="connsiteX5855" y="connsiteY5855"/>
              </a:cxn>
              <a:cxn ang="0">
                <a:pos x="connsiteX5856" y="connsiteY5856"/>
              </a:cxn>
              <a:cxn ang="0">
                <a:pos x="connsiteX5857" y="connsiteY5857"/>
              </a:cxn>
              <a:cxn ang="0">
                <a:pos x="connsiteX5858" y="connsiteY5858"/>
              </a:cxn>
              <a:cxn ang="0">
                <a:pos x="connsiteX5859" y="connsiteY5859"/>
              </a:cxn>
              <a:cxn ang="0">
                <a:pos x="connsiteX5860" y="connsiteY5860"/>
              </a:cxn>
              <a:cxn ang="0">
                <a:pos x="connsiteX5861" y="connsiteY5861"/>
              </a:cxn>
              <a:cxn ang="0">
                <a:pos x="connsiteX5862" y="connsiteY5862"/>
              </a:cxn>
              <a:cxn ang="0">
                <a:pos x="connsiteX5863" y="connsiteY5863"/>
              </a:cxn>
              <a:cxn ang="0">
                <a:pos x="connsiteX5864" y="connsiteY5864"/>
              </a:cxn>
              <a:cxn ang="0">
                <a:pos x="connsiteX5865" y="connsiteY5865"/>
              </a:cxn>
              <a:cxn ang="0">
                <a:pos x="connsiteX5866" y="connsiteY5866"/>
              </a:cxn>
              <a:cxn ang="0">
                <a:pos x="connsiteX5867" y="connsiteY5867"/>
              </a:cxn>
              <a:cxn ang="0">
                <a:pos x="connsiteX5868" y="connsiteY5868"/>
              </a:cxn>
              <a:cxn ang="0">
                <a:pos x="connsiteX5869" y="connsiteY5869"/>
              </a:cxn>
              <a:cxn ang="0">
                <a:pos x="connsiteX5870" y="connsiteY5870"/>
              </a:cxn>
              <a:cxn ang="0">
                <a:pos x="connsiteX5871" y="connsiteY5871"/>
              </a:cxn>
              <a:cxn ang="0">
                <a:pos x="connsiteX5872" y="connsiteY5872"/>
              </a:cxn>
              <a:cxn ang="0">
                <a:pos x="connsiteX5873" y="connsiteY5873"/>
              </a:cxn>
              <a:cxn ang="0">
                <a:pos x="connsiteX5874" y="connsiteY5874"/>
              </a:cxn>
              <a:cxn ang="0">
                <a:pos x="connsiteX5875" y="connsiteY5875"/>
              </a:cxn>
              <a:cxn ang="0">
                <a:pos x="connsiteX5876" y="connsiteY5876"/>
              </a:cxn>
              <a:cxn ang="0">
                <a:pos x="connsiteX5877" y="connsiteY5877"/>
              </a:cxn>
              <a:cxn ang="0">
                <a:pos x="connsiteX5878" y="connsiteY5878"/>
              </a:cxn>
              <a:cxn ang="0">
                <a:pos x="connsiteX5879" y="connsiteY5879"/>
              </a:cxn>
              <a:cxn ang="0">
                <a:pos x="connsiteX5880" y="connsiteY5880"/>
              </a:cxn>
              <a:cxn ang="0">
                <a:pos x="connsiteX5881" y="connsiteY5881"/>
              </a:cxn>
              <a:cxn ang="0">
                <a:pos x="connsiteX5882" y="connsiteY5882"/>
              </a:cxn>
              <a:cxn ang="0">
                <a:pos x="connsiteX5883" y="connsiteY5883"/>
              </a:cxn>
              <a:cxn ang="0">
                <a:pos x="connsiteX5884" y="connsiteY5884"/>
              </a:cxn>
              <a:cxn ang="0">
                <a:pos x="connsiteX5885" y="connsiteY5885"/>
              </a:cxn>
              <a:cxn ang="0">
                <a:pos x="connsiteX5886" y="connsiteY5886"/>
              </a:cxn>
              <a:cxn ang="0">
                <a:pos x="connsiteX5887" y="connsiteY5887"/>
              </a:cxn>
              <a:cxn ang="0">
                <a:pos x="connsiteX5888" y="connsiteY5888"/>
              </a:cxn>
              <a:cxn ang="0">
                <a:pos x="connsiteX5889" y="connsiteY5889"/>
              </a:cxn>
              <a:cxn ang="0">
                <a:pos x="connsiteX5890" y="connsiteY5890"/>
              </a:cxn>
              <a:cxn ang="0">
                <a:pos x="connsiteX5891" y="connsiteY5891"/>
              </a:cxn>
              <a:cxn ang="0">
                <a:pos x="connsiteX5892" y="connsiteY5892"/>
              </a:cxn>
              <a:cxn ang="0">
                <a:pos x="connsiteX5893" y="connsiteY5893"/>
              </a:cxn>
              <a:cxn ang="0">
                <a:pos x="connsiteX5894" y="connsiteY5894"/>
              </a:cxn>
              <a:cxn ang="0">
                <a:pos x="connsiteX5895" y="connsiteY5895"/>
              </a:cxn>
              <a:cxn ang="0">
                <a:pos x="connsiteX5896" y="connsiteY5896"/>
              </a:cxn>
              <a:cxn ang="0">
                <a:pos x="connsiteX5897" y="connsiteY5897"/>
              </a:cxn>
              <a:cxn ang="0">
                <a:pos x="connsiteX5898" y="connsiteY5898"/>
              </a:cxn>
              <a:cxn ang="0">
                <a:pos x="connsiteX5899" y="connsiteY5899"/>
              </a:cxn>
              <a:cxn ang="0">
                <a:pos x="connsiteX5900" y="connsiteY5900"/>
              </a:cxn>
              <a:cxn ang="0">
                <a:pos x="connsiteX5901" y="connsiteY5901"/>
              </a:cxn>
              <a:cxn ang="0">
                <a:pos x="connsiteX5902" y="connsiteY5902"/>
              </a:cxn>
              <a:cxn ang="0">
                <a:pos x="connsiteX5903" y="connsiteY5903"/>
              </a:cxn>
              <a:cxn ang="0">
                <a:pos x="connsiteX5904" y="connsiteY5904"/>
              </a:cxn>
              <a:cxn ang="0">
                <a:pos x="connsiteX5905" y="connsiteY5905"/>
              </a:cxn>
              <a:cxn ang="0">
                <a:pos x="connsiteX5906" y="connsiteY5906"/>
              </a:cxn>
              <a:cxn ang="0">
                <a:pos x="connsiteX5907" y="connsiteY5907"/>
              </a:cxn>
              <a:cxn ang="0">
                <a:pos x="connsiteX5908" y="connsiteY5908"/>
              </a:cxn>
              <a:cxn ang="0">
                <a:pos x="connsiteX5909" y="connsiteY5909"/>
              </a:cxn>
              <a:cxn ang="0">
                <a:pos x="connsiteX5910" y="connsiteY5910"/>
              </a:cxn>
              <a:cxn ang="0">
                <a:pos x="connsiteX5911" y="connsiteY5911"/>
              </a:cxn>
              <a:cxn ang="0">
                <a:pos x="connsiteX5912" y="connsiteY5912"/>
              </a:cxn>
              <a:cxn ang="0">
                <a:pos x="connsiteX5913" y="connsiteY5913"/>
              </a:cxn>
              <a:cxn ang="0">
                <a:pos x="connsiteX5914" y="connsiteY5914"/>
              </a:cxn>
              <a:cxn ang="0">
                <a:pos x="connsiteX5915" y="connsiteY5915"/>
              </a:cxn>
              <a:cxn ang="0">
                <a:pos x="connsiteX5916" y="connsiteY5916"/>
              </a:cxn>
              <a:cxn ang="0">
                <a:pos x="connsiteX5917" y="connsiteY5917"/>
              </a:cxn>
              <a:cxn ang="0">
                <a:pos x="connsiteX5918" y="connsiteY5918"/>
              </a:cxn>
              <a:cxn ang="0">
                <a:pos x="connsiteX5919" y="connsiteY5919"/>
              </a:cxn>
              <a:cxn ang="0">
                <a:pos x="connsiteX5920" y="connsiteY5920"/>
              </a:cxn>
              <a:cxn ang="0">
                <a:pos x="connsiteX5921" y="connsiteY5921"/>
              </a:cxn>
              <a:cxn ang="0">
                <a:pos x="connsiteX5922" y="connsiteY5922"/>
              </a:cxn>
              <a:cxn ang="0">
                <a:pos x="connsiteX5923" y="connsiteY5923"/>
              </a:cxn>
              <a:cxn ang="0">
                <a:pos x="connsiteX5924" y="connsiteY5924"/>
              </a:cxn>
              <a:cxn ang="0">
                <a:pos x="connsiteX5925" y="connsiteY5925"/>
              </a:cxn>
              <a:cxn ang="0">
                <a:pos x="connsiteX5926" y="connsiteY5926"/>
              </a:cxn>
              <a:cxn ang="0">
                <a:pos x="connsiteX5927" y="connsiteY5927"/>
              </a:cxn>
              <a:cxn ang="0">
                <a:pos x="connsiteX5928" y="connsiteY5928"/>
              </a:cxn>
              <a:cxn ang="0">
                <a:pos x="connsiteX5929" y="connsiteY5929"/>
              </a:cxn>
              <a:cxn ang="0">
                <a:pos x="connsiteX5930" y="connsiteY5930"/>
              </a:cxn>
              <a:cxn ang="0">
                <a:pos x="connsiteX5931" y="connsiteY5931"/>
              </a:cxn>
              <a:cxn ang="0">
                <a:pos x="connsiteX5932" y="connsiteY5932"/>
              </a:cxn>
              <a:cxn ang="0">
                <a:pos x="connsiteX5933" y="connsiteY5933"/>
              </a:cxn>
              <a:cxn ang="0">
                <a:pos x="connsiteX5934" y="connsiteY5934"/>
              </a:cxn>
              <a:cxn ang="0">
                <a:pos x="connsiteX5935" y="connsiteY5935"/>
              </a:cxn>
              <a:cxn ang="0">
                <a:pos x="connsiteX5936" y="connsiteY5936"/>
              </a:cxn>
              <a:cxn ang="0">
                <a:pos x="connsiteX5937" y="connsiteY5937"/>
              </a:cxn>
              <a:cxn ang="0">
                <a:pos x="connsiteX5938" y="connsiteY5938"/>
              </a:cxn>
              <a:cxn ang="0">
                <a:pos x="connsiteX5939" y="connsiteY5939"/>
              </a:cxn>
              <a:cxn ang="0">
                <a:pos x="connsiteX5940" y="connsiteY5940"/>
              </a:cxn>
              <a:cxn ang="0">
                <a:pos x="connsiteX5941" y="connsiteY5941"/>
              </a:cxn>
              <a:cxn ang="0">
                <a:pos x="connsiteX5942" y="connsiteY5942"/>
              </a:cxn>
              <a:cxn ang="0">
                <a:pos x="connsiteX5943" y="connsiteY5943"/>
              </a:cxn>
              <a:cxn ang="0">
                <a:pos x="connsiteX5944" y="connsiteY5944"/>
              </a:cxn>
              <a:cxn ang="0">
                <a:pos x="connsiteX5945" y="connsiteY5945"/>
              </a:cxn>
              <a:cxn ang="0">
                <a:pos x="connsiteX5946" y="connsiteY5946"/>
              </a:cxn>
              <a:cxn ang="0">
                <a:pos x="connsiteX5947" y="connsiteY5947"/>
              </a:cxn>
              <a:cxn ang="0">
                <a:pos x="connsiteX5948" y="connsiteY5948"/>
              </a:cxn>
              <a:cxn ang="0">
                <a:pos x="connsiteX5949" y="connsiteY5949"/>
              </a:cxn>
              <a:cxn ang="0">
                <a:pos x="connsiteX5950" y="connsiteY5950"/>
              </a:cxn>
              <a:cxn ang="0">
                <a:pos x="connsiteX5951" y="connsiteY5951"/>
              </a:cxn>
              <a:cxn ang="0">
                <a:pos x="connsiteX5952" y="connsiteY5952"/>
              </a:cxn>
              <a:cxn ang="0">
                <a:pos x="connsiteX5953" y="connsiteY5953"/>
              </a:cxn>
              <a:cxn ang="0">
                <a:pos x="connsiteX5954" y="connsiteY5954"/>
              </a:cxn>
              <a:cxn ang="0">
                <a:pos x="connsiteX5955" y="connsiteY5955"/>
              </a:cxn>
              <a:cxn ang="0">
                <a:pos x="connsiteX5956" y="connsiteY5956"/>
              </a:cxn>
              <a:cxn ang="0">
                <a:pos x="connsiteX5957" y="connsiteY5957"/>
              </a:cxn>
              <a:cxn ang="0">
                <a:pos x="connsiteX5958" y="connsiteY5958"/>
              </a:cxn>
              <a:cxn ang="0">
                <a:pos x="connsiteX5959" y="connsiteY5959"/>
              </a:cxn>
              <a:cxn ang="0">
                <a:pos x="connsiteX5960" y="connsiteY5960"/>
              </a:cxn>
              <a:cxn ang="0">
                <a:pos x="connsiteX5961" y="connsiteY5961"/>
              </a:cxn>
              <a:cxn ang="0">
                <a:pos x="connsiteX5962" y="connsiteY5962"/>
              </a:cxn>
              <a:cxn ang="0">
                <a:pos x="connsiteX5963" y="connsiteY5963"/>
              </a:cxn>
              <a:cxn ang="0">
                <a:pos x="connsiteX5964" y="connsiteY5964"/>
              </a:cxn>
              <a:cxn ang="0">
                <a:pos x="connsiteX5965" y="connsiteY5965"/>
              </a:cxn>
              <a:cxn ang="0">
                <a:pos x="connsiteX5966" y="connsiteY5966"/>
              </a:cxn>
              <a:cxn ang="0">
                <a:pos x="connsiteX5967" y="connsiteY5967"/>
              </a:cxn>
              <a:cxn ang="0">
                <a:pos x="connsiteX5968" y="connsiteY5968"/>
              </a:cxn>
              <a:cxn ang="0">
                <a:pos x="connsiteX5969" y="connsiteY5969"/>
              </a:cxn>
              <a:cxn ang="0">
                <a:pos x="connsiteX5970" y="connsiteY5970"/>
              </a:cxn>
              <a:cxn ang="0">
                <a:pos x="connsiteX5971" y="connsiteY5971"/>
              </a:cxn>
              <a:cxn ang="0">
                <a:pos x="connsiteX5972" y="connsiteY5972"/>
              </a:cxn>
              <a:cxn ang="0">
                <a:pos x="connsiteX5973" y="connsiteY5973"/>
              </a:cxn>
              <a:cxn ang="0">
                <a:pos x="connsiteX5974" y="connsiteY5974"/>
              </a:cxn>
              <a:cxn ang="0">
                <a:pos x="connsiteX5975" y="connsiteY5975"/>
              </a:cxn>
              <a:cxn ang="0">
                <a:pos x="connsiteX5976" y="connsiteY5976"/>
              </a:cxn>
              <a:cxn ang="0">
                <a:pos x="connsiteX5977" y="connsiteY5977"/>
              </a:cxn>
              <a:cxn ang="0">
                <a:pos x="connsiteX5978" y="connsiteY5978"/>
              </a:cxn>
              <a:cxn ang="0">
                <a:pos x="connsiteX5979" y="connsiteY5979"/>
              </a:cxn>
              <a:cxn ang="0">
                <a:pos x="connsiteX5980" y="connsiteY5980"/>
              </a:cxn>
              <a:cxn ang="0">
                <a:pos x="connsiteX5981" y="connsiteY5981"/>
              </a:cxn>
              <a:cxn ang="0">
                <a:pos x="connsiteX5982" y="connsiteY5982"/>
              </a:cxn>
              <a:cxn ang="0">
                <a:pos x="connsiteX5983" y="connsiteY5983"/>
              </a:cxn>
              <a:cxn ang="0">
                <a:pos x="connsiteX5984" y="connsiteY5984"/>
              </a:cxn>
              <a:cxn ang="0">
                <a:pos x="connsiteX5985" y="connsiteY5985"/>
              </a:cxn>
              <a:cxn ang="0">
                <a:pos x="connsiteX5986" y="connsiteY5986"/>
              </a:cxn>
              <a:cxn ang="0">
                <a:pos x="connsiteX5987" y="connsiteY5987"/>
              </a:cxn>
              <a:cxn ang="0">
                <a:pos x="connsiteX5988" y="connsiteY5988"/>
              </a:cxn>
              <a:cxn ang="0">
                <a:pos x="connsiteX5989" y="connsiteY5989"/>
              </a:cxn>
              <a:cxn ang="0">
                <a:pos x="connsiteX5990" y="connsiteY5990"/>
              </a:cxn>
              <a:cxn ang="0">
                <a:pos x="connsiteX5991" y="connsiteY5991"/>
              </a:cxn>
              <a:cxn ang="0">
                <a:pos x="connsiteX5992" y="connsiteY5992"/>
              </a:cxn>
              <a:cxn ang="0">
                <a:pos x="connsiteX5993" y="connsiteY5993"/>
              </a:cxn>
              <a:cxn ang="0">
                <a:pos x="connsiteX5994" y="connsiteY5994"/>
              </a:cxn>
              <a:cxn ang="0">
                <a:pos x="connsiteX5995" y="connsiteY5995"/>
              </a:cxn>
              <a:cxn ang="0">
                <a:pos x="connsiteX5996" y="connsiteY5996"/>
              </a:cxn>
              <a:cxn ang="0">
                <a:pos x="connsiteX5997" y="connsiteY5997"/>
              </a:cxn>
              <a:cxn ang="0">
                <a:pos x="connsiteX5998" y="connsiteY5998"/>
              </a:cxn>
              <a:cxn ang="0">
                <a:pos x="connsiteX5999" y="connsiteY5999"/>
              </a:cxn>
              <a:cxn ang="0">
                <a:pos x="connsiteX6000" y="connsiteY6000"/>
              </a:cxn>
              <a:cxn ang="0">
                <a:pos x="connsiteX6001" y="connsiteY6001"/>
              </a:cxn>
              <a:cxn ang="0">
                <a:pos x="connsiteX6002" y="connsiteY6002"/>
              </a:cxn>
              <a:cxn ang="0">
                <a:pos x="connsiteX6003" y="connsiteY6003"/>
              </a:cxn>
              <a:cxn ang="0">
                <a:pos x="connsiteX6004" y="connsiteY6004"/>
              </a:cxn>
              <a:cxn ang="0">
                <a:pos x="connsiteX6005" y="connsiteY6005"/>
              </a:cxn>
              <a:cxn ang="0">
                <a:pos x="connsiteX6006" y="connsiteY6006"/>
              </a:cxn>
              <a:cxn ang="0">
                <a:pos x="connsiteX6007" y="connsiteY6007"/>
              </a:cxn>
              <a:cxn ang="0">
                <a:pos x="connsiteX6008" y="connsiteY6008"/>
              </a:cxn>
              <a:cxn ang="0">
                <a:pos x="connsiteX6009" y="connsiteY6009"/>
              </a:cxn>
              <a:cxn ang="0">
                <a:pos x="connsiteX6010" y="connsiteY6010"/>
              </a:cxn>
              <a:cxn ang="0">
                <a:pos x="connsiteX6011" y="connsiteY6011"/>
              </a:cxn>
              <a:cxn ang="0">
                <a:pos x="connsiteX6012" y="connsiteY6012"/>
              </a:cxn>
              <a:cxn ang="0">
                <a:pos x="connsiteX6013" y="connsiteY6013"/>
              </a:cxn>
              <a:cxn ang="0">
                <a:pos x="connsiteX6014" y="connsiteY6014"/>
              </a:cxn>
              <a:cxn ang="0">
                <a:pos x="connsiteX6015" y="connsiteY6015"/>
              </a:cxn>
              <a:cxn ang="0">
                <a:pos x="connsiteX6016" y="connsiteY6016"/>
              </a:cxn>
              <a:cxn ang="0">
                <a:pos x="connsiteX6017" y="connsiteY6017"/>
              </a:cxn>
              <a:cxn ang="0">
                <a:pos x="connsiteX6018" y="connsiteY6018"/>
              </a:cxn>
              <a:cxn ang="0">
                <a:pos x="connsiteX6019" y="connsiteY6019"/>
              </a:cxn>
              <a:cxn ang="0">
                <a:pos x="connsiteX6020" y="connsiteY6020"/>
              </a:cxn>
              <a:cxn ang="0">
                <a:pos x="connsiteX6021" y="connsiteY6021"/>
              </a:cxn>
              <a:cxn ang="0">
                <a:pos x="connsiteX6022" y="connsiteY6022"/>
              </a:cxn>
              <a:cxn ang="0">
                <a:pos x="connsiteX6023" y="connsiteY6023"/>
              </a:cxn>
              <a:cxn ang="0">
                <a:pos x="connsiteX6024" y="connsiteY6024"/>
              </a:cxn>
              <a:cxn ang="0">
                <a:pos x="connsiteX6025" y="connsiteY6025"/>
              </a:cxn>
              <a:cxn ang="0">
                <a:pos x="connsiteX6026" y="connsiteY6026"/>
              </a:cxn>
              <a:cxn ang="0">
                <a:pos x="connsiteX6027" y="connsiteY6027"/>
              </a:cxn>
              <a:cxn ang="0">
                <a:pos x="connsiteX6028" y="connsiteY6028"/>
              </a:cxn>
              <a:cxn ang="0">
                <a:pos x="connsiteX6029" y="connsiteY6029"/>
              </a:cxn>
              <a:cxn ang="0">
                <a:pos x="connsiteX6030" y="connsiteY6030"/>
              </a:cxn>
              <a:cxn ang="0">
                <a:pos x="connsiteX6031" y="connsiteY6031"/>
              </a:cxn>
              <a:cxn ang="0">
                <a:pos x="connsiteX6032" y="connsiteY6032"/>
              </a:cxn>
              <a:cxn ang="0">
                <a:pos x="connsiteX6033" y="connsiteY6033"/>
              </a:cxn>
              <a:cxn ang="0">
                <a:pos x="connsiteX6034" y="connsiteY6034"/>
              </a:cxn>
              <a:cxn ang="0">
                <a:pos x="connsiteX6035" y="connsiteY6035"/>
              </a:cxn>
              <a:cxn ang="0">
                <a:pos x="connsiteX6036" y="connsiteY6036"/>
              </a:cxn>
              <a:cxn ang="0">
                <a:pos x="connsiteX6037" y="connsiteY6037"/>
              </a:cxn>
              <a:cxn ang="0">
                <a:pos x="connsiteX6038" y="connsiteY6038"/>
              </a:cxn>
              <a:cxn ang="0">
                <a:pos x="connsiteX6039" y="connsiteY6039"/>
              </a:cxn>
              <a:cxn ang="0">
                <a:pos x="connsiteX6040" y="connsiteY6040"/>
              </a:cxn>
              <a:cxn ang="0">
                <a:pos x="connsiteX6041" y="connsiteY6041"/>
              </a:cxn>
              <a:cxn ang="0">
                <a:pos x="connsiteX6042" y="connsiteY6042"/>
              </a:cxn>
              <a:cxn ang="0">
                <a:pos x="connsiteX6043" y="connsiteY6043"/>
              </a:cxn>
              <a:cxn ang="0">
                <a:pos x="connsiteX6044" y="connsiteY6044"/>
              </a:cxn>
              <a:cxn ang="0">
                <a:pos x="connsiteX6045" y="connsiteY6045"/>
              </a:cxn>
              <a:cxn ang="0">
                <a:pos x="connsiteX6046" y="connsiteY6046"/>
              </a:cxn>
              <a:cxn ang="0">
                <a:pos x="connsiteX6047" y="connsiteY6047"/>
              </a:cxn>
              <a:cxn ang="0">
                <a:pos x="connsiteX6048" y="connsiteY6048"/>
              </a:cxn>
              <a:cxn ang="0">
                <a:pos x="connsiteX6049" y="connsiteY6049"/>
              </a:cxn>
              <a:cxn ang="0">
                <a:pos x="connsiteX6050" y="connsiteY6050"/>
              </a:cxn>
              <a:cxn ang="0">
                <a:pos x="connsiteX6051" y="connsiteY6051"/>
              </a:cxn>
              <a:cxn ang="0">
                <a:pos x="connsiteX6052" y="connsiteY6052"/>
              </a:cxn>
              <a:cxn ang="0">
                <a:pos x="connsiteX6053" y="connsiteY6053"/>
              </a:cxn>
              <a:cxn ang="0">
                <a:pos x="connsiteX6054" y="connsiteY6054"/>
              </a:cxn>
              <a:cxn ang="0">
                <a:pos x="connsiteX6055" y="connsiteY6055"/>
              </a:cxn>
              <a:cxn ang="0">
                <a:pos x="connsiteX6056" y="connsiteY6056"/>
              </a:cxn>
              <a:cxn ang="0">
                <a:pos x="connsiteX6057" y="connsiteY6057"/>
              </a:cxn>
              <a:cxn ang="0">
                <a:pos x="connsiteX6058" y="connsiteY6058"/>
              </a:cxn>
              <a:cxn ang="0">
                <a:pos x="connsiteX6059" y="connsiteY6059"/>
              </a:cxn>
              <a:cxn ang="0">
                <a:pos x="connsiteX6060" y="connsiteY6060"/>
              </a:cxn>
              <a:cxn ang="0">
                <a:pos x="connsiteX6061" y="connsiteY6061"/>
              </a:cxn>
              <a:cxn ang="0">
                <a:pos x="connsiteX6062" y="connsiteY6062"/>
              </a:cxn>
              <a:cxn ang="0">
                <a:pos x="connsiteX6063" y="connsiteY6063"/>
              </a:cxn>
              <a:cxn ang="0">
                <a:pos x="connsiteX6064" y="connsiteY6064"/>
              </a:cxn>
              <a:cxn ang="0">
                <a:pos x="connsiteX6065" y="connsiteY6065"/>
              </a:cxn>
              <a:cxn ang="0">
                <a:pos x="connsiteX6066" y="connsiteY6066"/>
              </a:cxn>
              <a:cxn ang="0">
                <a:pos x="connsiteX6067" y="connsiteY6067"/>
              </a:cxn>
              <a:cxn ang="0">
                <a:pos x="connsiteX6068" y="connsiteY6068"/>
              </a:cxn>
              <a:cxn ang="0">
                <a:pos x="connsiteX6069" y="connsiteY6069"/>
              </a:cxn>
              <a:cxn ang="0">
                <a:pos x="connsiteX6070" y="connsiteY6070"/>
              </a:cxn>
              <a:cxn ang="0">
                <a:pos x="connsiteX6071" y="connsiteY6071"/>
              </a:cxn>
              <a:cxn ang="0">
                <a:pos x="connsiteX6072" y="connsiteY6072"/>
              </a:cxn>
              <a:cxn ang="0">
                <a:pos x="connsiteX6073" y="connsiteY6073"/>
              </a:cxn>
              <a:cxn ang="0">
                <a:pos x="connsiteX6074" y="connsiteY6074"/>
              </a:cxn>
              <a:cxn ang="0">
                <a:pos x="connsiteX6075" y="connsiteY6075"/>
              </a:cxn>
              <a:cxn ang="0">
                <a:pos x="connsiteX6076" y="connsiteY6076"/>
              </a:cxn>
              <a:cxn ang="0">
                <a:pos x="connsiteX6077" y="connsiteY6077"/>
              </a:cxn>
              <a:cxn ang="0">
                <a:pos x="connsiteX6078" y="connsiteY6078"/>
              </a:cxn>
              <a:cxn ang="0">
                <a:pos x="connsiteX6079" y="connsiteY6079"/>
              </a:cxn>
              <a:cxn ang="0">
                <a:pos x="connsiteX6080" y="connsiteY6080"/>
              </a:cxn>
              <a:cxn ang="0">
                <a:pos x="connsiteX6081" y="connsiteY6081"/>
              </a:cxn>
              <a:cxn ang="0">
                <a:pos x="connsiteX6082" y="connsiteY6082"/>
              </a:cxn>
              <a:cxn ang="0">
                <a:pos x="connsiteX6083" y="connsiteY6083"/>
              </a:cxn>
              <a:cxn ang="0">
                <a:pos x="connsiteX6084" y="connsiteY6084"/>
              </a:cxn>
              <a:cxn ang="0">
                <a:pos x="connsiteX6085" y="connsiteY6085"/>
              </a:cxn>
              <a:cxn ang="0">
                <a:pos x="connsiteX6086" y="connsiteY6086"/>
              </a:cxn>
              <a:cxn ang="0">
                <a:pos x="connsiteX6087" y="connsiteY6087"/>
              </a:cxn>
              <a:cxn ang="0">
                <a:pos x="connsiteX6088" y="connsiteY6088"/>
              </a:cxn>
              <a:cxn ang="0">
                <a:pos x="connsiteX6089" y="connsiteY6089"/>
              </a:cxn>
              <a:cxn ang="0">
                <a:pos x="connsiteX6090" y="connsiteY6090"/>
              </a:cxn>
              <a:cxn ang="0">
                <a:pos x="connsiteX6091" y="connsiteY6091"/>
              </a:cxn>
              <a:cxn ang="0">
                <a:pos x="connsiteX6092" y="connsiteY6092"/>
              </a:cxn>
              <a:cxn ang="0">
                <a:pos x="connsiteX6093" y="connsiteY6093"/>
              </a:cxn>
              <a:cxn ang="0">
                <a:pos x="connsiteX6094" y="connsiteY6094"/>
              </a:cxn>
              <a:cxn ang="0">
                <a:pos x="connsiteX6095" y="connsiteY6095"/>
              </a:cxn>
              <a:cxn ang="0">
                <a:pos x="connsiteX6096" y="connsiteY6096"/>
              </a:cxn>
              <a:cxn ang="0">
                <a:pos x="connsiteX6097" y="connsiteY6097"/>
              </a:cxn>
              <a:cxn ang="0">
                <a:pos x="connsiteX6098" y="connsiteY6098"/>
              </a:cxn>
              <a:cxn ang="0">
                <a:pos x="connsiteX6099" y="connsiteY6099"/>
              </a:cxn>
              <a:cxn ang="0">
                <a:pos x="connsiteX6100" y="connsiteY6100"/>
              </a:cxn>
              <a:cxn ang="0">
                <a:pos x="connsiteX6101" y="connsiteY6101"/>
              </a:cxn>
              <a:cxn ang="0">
                <a:pos x="connsiteX6102" y="connsiteY6102"/>
              </a:cxn>
              <a:cxn ang="0">
                <a:pos x="connsiteX6103" y="connsiteY6103"/>
              </a:cxn>
              <a:cxn ang="0">
                <a:pos x="connsiteX6104" y="connsiteY6104"/>
              </a:cxn>
              <a:cxn ang="0">
                <a:pos x="connsiteX6105" y="connsiteY6105"/>
              </a:cxn>
              <a:cxn ang="0">
                <a:pos x="connsiteX6106" y="connsiteY6106"/>
              </a:cxn>
              <a:cxn ang="0">
                <a:pos x="connsiteX6107" y="connsiteY6107"/>
              </a:cxn>
              <a:cxn ang="0">
                <a:pos x="connsiteX6108" y="connsiteY6108"/>
              </a:cxn>
              <a:cxn ang="0">
                <a:pos x="connsiteX6109" y="connsiteY6109"/>
              </a:cxn>
              <a:cxn ang="0">
                <a:pos x="connsiteX6110" y="connsiteY6110"/>
              </a:cxn>
              <a:cxn ang="0">
                <a:pos x="connsiteX6111" y="connsiteY6111"/>
              </a:cxn>
              <a:cxn ang="0">
                <a:pos x="connsiteX6112" y="connsiteY6112"/>
              </a:cxn>
              <a:cxn ang="0">
                <a:pos x="connsiteX6113" y="connsiteY6113"/>
              </a:cxn>
              <a:cxn ang="0">
                <a:pos x="connsiteX6114" y="connsiteY6114"/>
              </a:cxn>
              <a:cxn ang="0">
                <a:pos x="connsiteX6115" y="connsiteY6115"/>
              </a:cxn>
              <a:cxn ang="0">
                <a:pos x="connsiteX6116" y="connsiteY6116"/>
              </a:cxn>
              <a:cxn ang="0">
                <a:pos x="connsiteX6117" y="connsiteY6117"/>
              </a:cxn>
              <a:cxn ang="0">
                <a:pos x="connsiteX6118" y="connsiteY6118"/>
              </a:cxn>
              <a:cxn ang="0">
                <a:pos x="connsiteX6119" y="connsiteY6119"/>
              </a:cxn>
              <a:cxn ang="0">
                <a:pos x="connsiteX6120" y="connsiteY6120"/>
              </a:cxn>
              <a:cxn ang="0">
                <a:pos x="connsiteX6121" y="connsiteY6121"/>
              </a:cxn>
              <a:cxn ang="0">
                <a:pos x="connsiteX6122" y="connsiteY6122"/>
              </a:cxn>
              <a:cxn ang="0">
                <a:pos x="connsiteX6123" y="connsiteY6123"/>
              </a:cxn>
              <a:cxn ang="0">
                <a:pos x="connsiteX6124" y="connsiteY6124"/>
              </a:cxn>
              <a:cxn ang="0">
                <a:pos x="connsiteX6125" y="connsiteY6125"/>
              </a:cxn>
              <a:cxn ang="0">
                <a:pos x="connsiteX6126" y="connsiteY6126"/>
              </a:cxn>
              <a:cxn ang="0">
                <a:pos x="connsiteX6127" y="connsiteY6127"/>
              </a:cxn>
              <a:cxn ang="0">
                <a:pos x="connsiteX6128" y="connsiteY6128"/>
              </a:cxn>
              <a:cxn ang="0">
                <a:pos x="connsiteX6129" y="connsiteY6129"/>
              </a:cxn>
              <a:cxn ang="0">
                <a:pos x="connsiteX6130" y="connsiteY6130"/>
              </a:cxn>
              <a:cxn ang="0">
                <a:pos x="connsiteX6131" y="connsiteY6131"/>
              </a:cxn>
              <a:cxn ang="0">
                <a:pos x="connsiteX6132" y="connsiteY6132"/>
              </a:cxn>
              <a:cxn ang="0">
                <a:pos x="connsiteX6133" y="connsiteY6133"/>
              </a:cxn>
              <a:cxn ang="0">
                <a:pos x="connsiteX6134" y="connsiteY6134"/>
              </a:cxn>
              <a:cxn ang="0">
                <a:pos x="connsiteX6135" y="connsiteY6135"/>
              </a:cxn>
              <a:cxn ang="0">
                <a:pos x="connsiteX6136" y="connsiteY6136"/>
              </a:cxn>
              <a:cxn ang="0">
                <a:pos x="connsiteX6137" y="connsiteY6137"/>
              </a:cxn>
              <a:cxn ang="0">
                <a:pos x="connsiteX6138" y="connsiteY6138"/>
              </a:cxn>
              <a:cxn ang="0">
                <a:pos x="connsiteX6139" y="connsiteY6139"/>
              </a:cxn>
              <a:cxn ang="0">
                <a:pos x="connsiteX6140" y="connsiteY6140"/>
              </a:cxn>
              <a:cxn ang="0">
                <a:pos x="connsiteX6141" y="connsiteY6141"/>
              </a:cxn>
              <a:cxn ang="0">
                <a:pos x="connsiteX6142" y="connsiteY6142"/>
              </a:cxn>
              <a:cxn ang="0">
                <a:pos x="connsiteX6143" y="connsiteY6143"/>
              </a:cxn>
              <a:cxn ang="0">
                <a:pos x="connsiteX6144" y="connsiteY6144"/>
              </a:cxn>
              <a:cxn ang="0">
                <a:pos x="connsiteX6145" y="connsiteY6145"/>
              </a:cxn>
              <a:cxn ang="0">
                <a:pos x="connsiteX6146" y="connsiteY6146"/>
              </a:cxn>
              <a:cxn ang="0">
                <a:pos x="connsiteX6147" y="connsiteY6147"/>
              </a:cxn>
              <a:cxn ang="0">
                <a:pos x="connsiteX6148" y="connsiteY6148"/>
              </a:cxn>
              <a:cxn ang="0">
                <a:pos x="connsiteX6149" y="connsiteY6149"/>
              </a:cxn>
              <a:cxn ang="0">
                <a:pos x="connsiteX6150" y="connsiteY6150"/>
              </a:cxn>
              <a:cxn ang="0">
                <a:pos x="connsiteX6151" y="connsiteY6151"/>
              </a:cxn>
              <a:cxn ang="0">
                <a:pos x="connsiteX6152" y="connsiteY6152"/>
              </a:cxn>
              <a:cxn ang="0">
                <a:pos x="connsiteX6153" y="connsiteY6153"/>
              </a:cxn>
              <a:cxn ang="0">
                <a:pos x="connsiteX6154" y="connsiteY6154"/>
              </a:cxn>
              <a:cxn ang="0">
                <a:pos x="connsiteX6155" y="connsiteY6155"/>
              </a:cxn>
              <a:cxn ang="0">
                <a:pos x="connsiteX6156" y="connsiteY6156"/>
              </a:cxn>
              <a:cxn ang="0">
                <a:pos x="connsiteX6157" y="connsiteY6157"/>
              </a:cxn>
              <a:cxn ang="0">
                <a:pos x="connsiteX6158" y="connsiteY6158"/>
              </a:cxn>
              <a:cxn ang="0">
                <a:pos x="connsiteX6159" y="connsiteY6159"/>
              </a:cxn>
              <a:cxn ang="0">
                <a:pos x="connsiteX6160" y="connsiteY6160"/>
              </a:cxn>
              <a:cxn ang="0">
                <a:pos x="connsiteX6161" y="connsiteY6161"/>
              </a:cxn>
              <a:cxn ang="0">
                <a:pos x="connsiteX6162" y="connsiteY6162"/>
              </a:cxn>
              <a:cxn ang="0">
                <a:pos x="connsiteX6163" y="connsiteY6163"/>
              </a:cxn>
              <a:cxn ang="0">
                <a:pos x="connsiteX6164" y="connsiteY6164"/>
              </a:cxn>
              <a:cxn ang="0">
                <a:pos x="connsiteX6165" y="connsiteY6165"/>
              </a:cxn>
              <a:cxn ang="0">
                <a:pos x="connsiteX6166" y="connsiteY6166"/>
              </a:cxn>
              <a:cxn ang="0">
                <a:pos x="connsiteX6167" y="connsiteY6167"/>
              </a:cxn>
              <a:cxn ang="0">
                <a:pos x="connsiteX6168" y="connsiteY6168"/>
              </a:cxn>
              <a:cxn ang="0">
                <a:pos x="connsiteX6169" y="connsiteY6169"/>
              </a:cxn>
              <a:cxn ang="0">
                <a:pos x="connsiteX6170" y="connsiteY6170"/>
              </a:cxn>
              <a:cxn ang="0">
                <a:pos x="connsiteX6171" y="connsiteY6171"/>
              </a:cxn>
              <a:cxn ang="0">
                <a:pos x="connsiteX6172" y="connsiteY6172"/>
              </a:cxn>
              <a:cxn ang="0">
                <a:pos x="connsiteX6173" y="connsiteY6173"/>
              </a:cxn>
              <a:cxn ang="0">
                <a:pos x="connsiteX6174" y="connsiteY6174"/>
              </a:cxn>
              <a:cxn ang="0">
                <a:pos x="connsiteX6175" y="connsiteY6175"/>
              </a:cxn>
              <a:cxn ang="0">
                <a:pos x="connsiteX6176" y="connsiteY6176"/>
              </a:cxn>
              <a:cxn ang="0">
                <a:pos x="connsiteX6177" y="connsiteY6177"/>
              </a:cxn>
              <a:cxn ang="0">
                <a:pos x="connsiteX6178" y="connsiteY6178"/>
              </a:cxn>
              <a:cxn ang="0">
                <a:pos x="connsiteX6179" y="connsiteY6179"/>
              </a:cxn>
              <a:cxn ang="0">
                <a:pos x="connsiteX6180" y="connsiteY6180"/>
              </a:cxn>
              <a:cxn ang="0">
                <a:pos x="connsiteX6181" y="connsiteY6181"/>
              </a:cxn>
              <a:cxn ang="0">
                <a:pos x="connsiteX6182" y="connsiteY6182"/>
              </a:cxn>
              <a:cxn ang="0">
                <a:pos x="connsiteX6183" y="connsiteY6183"/>
              </a:cxn>
              <a:cxn ang="0">
                <a:pos x="connsiteX6184" y="connsiteY6184"/>
              </a:cxn>
              <a:cxn ang="0">
                <a:pos x="connsiteX6185" y="connsiteY6185"/>
              </a:cxn>
              <a:cxn ang="0">
                <a:pos x="connsiteX6186" y="connsiteY6186"/>
              </a:cxn>
              <a:cxn ang="0">
                <a:pos x="connsiteX6187" y="connsiteY6187"/>
              </a:cxn>
              <a:cxn ang="0">
                <a:pos x="connsiteX6188" y="connsiteY6188"/>
              </a:cxn>
              <a:cxn ang="0">
                <a:pos x="connsiteX6189" y="connsiteY6189"/>
              </a:cxn>
              <a:cxn ang="0">
                <a:pos x="connsiteX6190" y="connsiteY6190"/>
              </a:cxn>
              <a:cxn ang="0">
                <a:pos x="connsiteX6191" y="connsiteY6191"/>
              </a:cxn>
              <a:cxn ang="0">
                <a:pos x="connsiteX6192" y="connsiteY6192"/>
              </a:cxn>
              <a:cxn ang="0">
                <a:pos x="connsiteX6193" y="connsiteY6193"/>
              </a:cxn>
              <a:cxn ang="0">
                <a:pos x="connsiteX6194" y="connsiteY6194"/>
              </a:cxn>
              <a:cxn ang="0">
                <a:pos x="connsiteX6195" y="connsiteY6195"/>
              </a:cxn>
              <a:cxn ang="0">
                <a:pos x="connsiteX6196" y="connsiteY6196"/>
              </a:cxn>
              <a:cxn ang="0">
                <a:pos x="connsiteX6197" y="connsiteY6197"/>
              </a:cxn>
              <a:cxn ang="0">
                <a:pos x="connsiteX6198" y="connsiteY6198"/>
              </a:cxn>
              <a:cxn ang="0">
                <a:pos x="connsiteX6199" y="connsiteY6199"/>
              </a:cxn>
              <a:cxn ang="0">
                <a:pos x="connsiteX6200" y="connsiteY6200"/>
              </a:cxn>
              <a:cxn ang="0">
                <a:pos x="connsiteX6201" y="connsiteY6201"/>
              </a:cxn>
              <a:cxn ang="0">
                <a:pos x="connsiteX6202" y="connsiteY6202"/>
              </a:cxn>
              <a:cxn ang="0">
                <a:pos x="connsiteX6203" y="connsiteY6203"/>
              </a:cxn>
              <a:cxn ang="0">
                <a:pos x="connsiteX6204" y="connsiteY6204"/>
              </a:cxn>
              <a:cxn ang="0">
                <a:pos x="connsiteX6205" y="connsiteY6205"/>
              </a:cxn>
              <a:cxn ang="0">
                <a:pos x="connsiteX6206" y="connsiteY6206"/>
              </a:cxn>
              <a:cxn ang="0">
                <a:pos x="connsiteX6207" y="connsiteY6207"/>
              </a:cxn>
              <a:cxn ang="0">
                <a:pos x="connsiteX6208" y="connsiteY6208"/>
              </a:cxn>
              <a:cxn ang="0">
                <a:pos x="connsiteX6209" y="connsiteY6209"/>
              </a:cxn>
              <a:cxn ang="0">
                <a:pos x="connsiteX6210" y="connsiteY6210"/>
              </a:cxn>
              <a:cxn ang="0">
                <a:pos x="connsiteX6211" y="connsiteY6211"/>
              </a:cxn>
              <a:cxn ang="0">
                <a:pos x="connsiteX6212" y="connsiteY6212"/>
              </a:cxn>
              <a:cxn ang="0">
                <a:pos x="connsiteX6213" y="connsiteY6213"/>
              </a:cxn>
              <a:cxn ang="0">
                <a:pos x="connsiteX6214" y="connsiteY6214"/>
              </a:cxn>
              <a:cxn ang="0">
                <a:pos x="connsiteX6215" y="connsiteY6215"/>
              </a:cxn>
              <a:cxn ang="0">
                <a:pos x="connsiteX6216" y="connsiteY6216"/>
              </a:cxn>
              <a:cxn ang="0">
                <a:pos x="connsiteX6217" y="connsiteY6217"/>
              </a:cxn>
              <a:cxn ang="0">
                <a:pos x="connsiteX6218" y="connsiteY6218"/>
              </a:cxn>
              <a:cxn ang="0">
                <a:pos x="connsiteX6219" y="connsiteY6219"/>
              </a:cxn>
              <a:cxn ang="0">
                <a:pos x="connsiteX6220" y="connsiteY6220"/>
              </a:cxn>
              <a:cxn ang="0">
                <a:pos x="connsiteX6221" y="connsiteY6221"/>
              </a:cxn>
              <a:cxn ang="0">
                <a:pos x="connsiteX6222" y="connsiteY6222"/>
              </a:cxn>
              <a:cxn ang="0">
                <a:pos x="connsiteX6223" y="connsiteY6223"/>
              </a:cxn>
              <a:cxn ang="0">
                <a:pos x="connsiteX6224" y="connsiteY6224"/>
              </a:cxn>
              <a:cxn ang="0">
                <a:pos x="connsiteX6225" y="connsiteY6225"/>
              </a:cxn>
              <a:cxn ang="0">
                <a:pos x="connsiteX6226" y="connsiteY6226"/>
              </a:cxn>
              <a:cxn ang="0">
                <a:pos x="connsiteX6227" y="connsiteY6227"/>
              </a:cxn>
              <a:cxn ang="0">
                <a:pos x="connsiteX6228" y="connsiteY6228"/>
              </a:cxn>
              <a:cxn ang="0">
                <a:pos x="connsiteX6229" y="connsiteY6229"/>
              </a:cxn>
              <a:cxn ang="0">
                <a:pos x="connsiteX6230" y="connsiteY6230"/>
              </a:cxn>
              <a:cxn ang="0">
                <a:pos x="connsiteX6231" y="connsiteY6231"/>
              </a:cxn>
              <a:cxn ang="0">
                <a:pos x="connsiteX6232" y="connsiteY6232"/>
              </a:cxn>
              <a:cxn ang="0">
                <a:pos x="connsiteX6233" y="connsiteY6233"/>
              </a:cxn>
              <a:cxn ang="0">
                <a:pos x="connsiteX6234" y="connsiteY6234"/>
              </a:cxn>
              <a:cxn ang="0">
                <a:pos x="connsiteX6235" y="connsiteY6235"/>
              </a:cxn>
              <a:cxn ang="0">
                <a:pos x="connsiteX6236" y="connsiteY6236"/>
              </a:cxn>
              <a:cxn ang="0">
                <a:pos x="connsiteX6237" y="connsiteY6237"/>
              </a:cxn>
              <a:cxn ang="0">
                <a:pos x="connsiteX6238" y="connsiteY6238"/>
              </a:cxn>
              <a:cxn ang="0">
                <a:pos x="connsiteX6239" y="connsiteY6239"/>
              </a:cxn>
              <a:cxn ang="0">
                <a:pos x="connsiteX6240" y="connsiteY6240"/>
              </a:cxn>
              <a:cxn ang="0">
                <a:pos x="connsiteX6241" y="connsiteY6241"/>
              </a:cxn>
              <a:cxn ang="0">
                <a:pos x="connsiteX6242" y="connsiteY6242"/>
              </a:cxn>
              <a:cxn ang="0">
                <a:pos x="connsiteX6243" y="connsiteY6243"/>
              </a:cxn>
              <a:cxn ang="0">
                <a:pos x="connsiteX6244" y="connsiteY6244"/>
              </a:cxn>
              <a:cxn ang="0">
                <a:pos x="connsiteX6245" y="connsiteY6245"/>
              </a:cxn>
              <a:cxn ang="0">
                <a:pos x="connsiteX6246" y="connsiteY6246"/>
              </a:cxn>
              <a:cxn ang="0">
                <a:pos x="connsiteX6247" y="connsiteY6247"/>
              </a:cxn>
              <a:cxn ang="0">
                <a:pos x="connsiteX6248" y="connsiteY6248"/>
              </a:cxn>
              <a:cxn ang="0">
                <a:pos x="connsiteX6249" y="connsiteY6249"/>
              </a:cxn>
              <a:cxn ang="0">
                <a:pos x="connsiteX6250" y="connsiteY6250"/>
              </a:cxn>
              <a:cxn ang="0">
                <a:pos x="connsiteX6251" y="connsiteY6251"/>
              </a:cxn>
              <a:cxn ang="0">
                <a:pos x="connsiteX6252" y="connsiteY6252"/>
              </a:cxn>
              <a:cxn ang="0">
                <a:pos x="connsiteX6253" y="connsiteY6253"/>
              </a:cxn>
              <a:cxn ang="0">
                <a:pos x="connsiteX6254" y="connsiteY6254"/>
              </a:cxn>
              <a:cxn ang="0">
                <a:pos x="connsiteX6255" y="connsiteY6255"/>
              </a:cxn>
              <a:cxn ang="0">
                <a:pos x="connsiteX6256" y="connsiteY6256"/>
              </a:cxn>
              <a:cxn ang="0">
                <a:pos x="connsiteX6257" y="connsiteY6257"/>
              </a:cxn>
              <a:cxn ang="0">
                <a:pos x="connsiteX6258" y="connsiteY6258"/>
              </a:cxn>
              <a:cxn ang="0">
                <a:pos x="connsiteX6259" y="connsiteY6259"/>
              </a:cxn>
              <a:cxn ang="0">
                <a:pos x="connsiteX6260" y="connsiteY6260"/>
              </a:cxn>
              <a:cxn ang="0">
                <a:pos x="connsiteX6261" y="connsiteY6261"/>
              </a:cxn>
              <a:cxn ang="0">
                <a:pos x="connsiteX6262" y="connsiteY6262"/>
              </a:cxn>
              <a:cxn ang="0">
                <a:pos x="connsiteX6263" y="connsiteY6263"/>
              </a:cxn>
              <a:cxn ang="0">
                <a:pos x="connsiteX6264" y="connsiteY6264"/>
              </a:cxn>
              <a:cxn ang="0">
                <a:pos x="connsiteX6265" y="connsiteY6265"/>
              </a:cxn>
              <a:cxn ang="0">
                <a:pos x="connsiteX6266" y="connsiteY6266"/>
              </a:cxn>
              <a:cxn ang="0">
                <a:pos x="connsiteX6267" y="connsiteY6267"/>
              </a:cxn>
              <a:cxn ang="0">
                <a:pos x="connsiteX6268" y="connsiteY6268"/>
              </a:cxn>
              <a:cxn ang="0">
                <a:pos x="connsiteX6269" y="connsiteY6269"/>
              </a:cxn>
              <a:cxn ang="0">
                <a:pos x="connsiteX6270" y="connsiteY6270"/>
              </a:cxn>
              <a:cxn ang="0">
                <a:pos x="connsiteX6271" y="connsiteY6271"/>
              </a:cxn>
              <a:cxn ang="0">
                <a:pos x="connsiteX6272" y="connsiteY6272"/>
              </a:cxn>
              <a:cxn ang="0">
                <a:pos x="connsiteX6273" y="connsiteY6273"/>
              </a:cxn>
              <a:cxn ang="0">
                <a:pos x="connsiteX6274" y="connsiteY6274"/>
              </a:cxn>
              <a:cxn ang="0">
                <a:pos x="connsiteX6275" y="connsiteY6275"/>
              </a:cxn>
              <a:cxn ang="0">
                <a:pos x="connsiteX6276" y="connsiteY6276"/>
              </a:cxn>
              <a:cxn ang="0">
                <a:pos x="connsiteX6277" y="connsiteY6277"/>
              </a:cxn>
              <a:cxn ang="0">
                <a:pos x="connsiteX6278" y="connsiteY6278"/>
              </a:cxn>
              <a:cxn ang="0">
                <a:pos x="connsiteX6279" y="connsiteY6279"/>
              </a:cxn>
              <a:cxn ang="0">
                <a:pos x="connsiteX6280" y="connsiteY6280"/>
              </a:cxn>
              <a:cxn ang="0">
                <a:pos x="connsiteX6281" y="connsiteY6281"/>
              </a:cxn>
              <a:cxn ang="0">
                <a:pos x="connsiteX6282" y="connsiteY6282"/>
              </a:cxn>
              <a:cxn ang="0">
                <a:pos x="connsiteX6283" y="connsiteY6283"/>
              </a:cxn>
              <a:cxn ang="0">
                <a:pos x="connsiteX6284" y="connsiteY6284"/>
              </a:cxn>
              <a:cxn ang="0">
                <a:pos x="connsiteX6285" y="connsiteY6285"/>
              </a:cxn>
              <a:cxn ang="0">
                <a:pos x="connsiteX6286" y="connsiteY6286"/>
              </a:cxn>
              <a:cxn ang="0">
                <a:pos x="connsiteX6287" y="connsiteY6287"/>
              </a:cxn>
              <a:cxn ang="0">
                <a:pos x="connsiteX6288" y="connsiteY6288"/>
              </a:cxn>
              <a:cxn ang="0">
                <a:pos x="connsiteX6289" y="connsiteY6289"/>
              </a:cxn>
              <a:cxn ang="0">
                <a:pos x="connsiteX6290" y="connsiteY6290"/>
              </a:cxn>
              <a:cxn ang="0">
                <a:pos x="connsiteX6291" y="connsiteY6291"/>
              </a:cxn>
              <a:cxn ang="0">
                <a:pos x="connsiteX6292" y="connsiteY6292"/>
              </a:cxn>
              <a:cxn ang="0">
                <a:pos x="connsiteX6293" y="connsiteY6293"/>
              </a:cxn>
              <a:cxn ang="0">
                <a:pos x="connsiteX6294" y="connsiteY6294"/>
              </a:cxn>
              <a:cxn ang="0">
                <a:pos x="connsiteX6295" y="connsiteY6295"/>
              </a:cxn>
              <a:cxn ang="0">
                <a:pos x="connsiteX6296" y="connsiteY6296"/>
              </a:cxn>
              <a:cxn ang="0">
                <a:pos x="connsiteX6297" y="connsiteY6297"/>
              </a:cxn>
              <a:cxn ang="0">
                <a:pos x="connsiteX6298" y="connsiteY6298"/>
              </a:cxn>
              <a:cxn ang="0">
                <a:pos x="connsiteX6299" y="connsiteY6299"/>
              </a:cxn>
              <a:cxn ang="0">
                <a:pos x="connsiteX6300" y="connsiteY6300"/>
              </a:cxn>
              <a:cxn ang="0">
                <a:pos x="connsiteX6301" y="connsiteY6301"/>
              </a:cxn>
              <a:cxn ang="0">
                <a:pos x="connsiteX6302" y="connsiteY6302"/>
              </a:cxn>
              <a:cxn ang="0">
                <a:pos x="connsiteX6303" y="connsiteY6303"/>
              </a:cxn>
              <a:cxn ang="0">
                <a:pos x="connsiteX6304" y="connsiteY6304"/>
              </a:cxn>
              <a:cxn ang="0">
                <a:pos x="connsiteX6305" y="connsiteY6305"/>
              </a:cxn>
              <a:cxn ang="0">
                <a:pos x="connsiteX6306" y="connsiteY6306"/>
              </a:cxn>
              <a:cxn ang="0">
                <a:pos x="connsiteX6307" y="connsiteY6307"/>
              </a:cxn>
              <a:cxn ang="0">
                <a:pos x="connsiteX6308" y="connsiteY6308"/>
              </a:cxn>
              <a:cxn ang="0">
                <a:pos x="connsiteX6309" y="connsiteY6309"/>
              </a:cxn>
              <a:cxn ang="0">
                <a:pos x="connsiteX6310" y="connsiteY6310"/>
              </a:cxn>
              <a:cxn ang="0">
                <a:pos x="connsiteX6311" y="connsiteY6311"/>
              </a:cxn>
              <a:cxn ang="0">
                <a:pos x="connsiteX6312" y="connsiteY6312"/>
              </a:cxn>
              <a:cxn ang="0">
                <a:pos x="connsiteX6313" y="connsiteY6313"/>
              </a:cxn>
              <a:cxn ang="0">
                <a:pos x="connsiteX6314" y="connsiteY6314"/>
              </a:cxn>
              <a:cxn ang="0">
                <a:pos x="connsiteX6315" y="connsiteY6315"/>
              </a:cxn>
              <a:cxn ang="0">
                <a:pos x="connsiteX6316" y="connsiteY6316"/>
              </a:cxn>
              <a:cxn ang="0">
                <a:pos x="connsiteX6317" y="connsiteY6317"/>
              </a:cxn>
              <a:cxn ang="0">
                <a:pos x="connsiteX6318" y="connsiteY6318"/>
              </a:cxn>
              <a:cxn ang="0">
                <a:pos x="connsiteX6319" y="connsiteY6319"/>
              </a:cxn>
              <a:cxn ang="0">
                <a:pos x="connsiteX6320" y="connsiteY6320"/>
              </a:cxn>
              <a:cxn ang="0">
                <a:pos x="connsiteX6321" y="connsiteY6321"/>
              </a:cxn>
              <a:cxn ang="0">
                <a:pos x="connsiteX6322" y="connsiteY6322"/>
              </a:cxn>
              <a:cxn ang="0">
                <a:pos x="connsiteX6323" y="connsiteY6323"/>
              </a:cxn>
              <a:cxn ang="0">
                <a:pos x="connsiteX6324" y="connsiteY6324"/>
              </a:cxn>
              <a:cxn ang="0">
                <a:pos x="connsiteX6325" y="connsiteY6325"/>
              </a:cxn>
              <a:cxn ang="0">
                <a:pos x="connsiteX6326" y="connsiteY6326"/>
              </a:cxn>
              <a:cxn ang="0">
                <a:pos x="connsiteX6327" y="connsiteY6327"/>
              </a:cxn>
              <a:cxn ang="0">
                <a:pos x="connsiteX6328" y="connsiteY6328"/>
              </a:cxn>
              <a:cxn ang="0">
                <a:pos x="connsiteX6329" y="connsiteY6329"/>
              </a:cxn>
              <a:cxn ang="0">
                <a:pos x="connsiteX6330" y="connsiteY6330"/>
              </a:cxn>
              <a:cxn ang="0">
                <a:pos x="connsiteX6331" y="connsiteY6331"/>
              </a:cxn>
              <a:cxn ang="0">
                <a:pos x="connsiteX6332" y="connsiteY6332"/>
              </a:cxn>
              <a:cxn ang="0">
                <a:pos x="connsiteX6333" y="connsiteY6333"/>
              </a:cxn>
              <a:cxn ang="0">
                <a:pos x="connsiteX6334" y="connsiteY6334"/>
              </a:cxn>
              <a:cxn ang="0">
                <a:pos x="connsiteX6335" y="connsiteY6335"/>
              </a:cxn>
              <a:cxn ang="0">
                <a:pos x="connsiteX6336" y="connsiteY6336"/>
              </a:cxn>
              <a:cxn ang="0">
                <a:pos x="connsiteX6337" y="connsiteY6337"/>
              </a:cxn>
              <a:cxn ang="0">
                <a:pos x="connsiteX6338" y="connsiteY6338"/>
              </a:cxn>
              <a:cxn ang="0">
                <a:pos x="connsiteX6339" y="connsiteY6339"/>
              </a:cxn>
              <a:cxn ang="0">
                <a:pos x="connsiteX6340" y="connsiteY6340"/>
              </a:cxn>
              <a:cxn ang="0">
                <a:pos x="connsiteX6341" y="connsiteY6341"/>
              </a:cxn>
              <a:cxn ang="0">
                <a:pos x="connsiteX6342" y="connsiteY6342"/>
              </a:cxn>
              <a:cxn ang="0">
                <a:pos x="connsiteX6343" y="connsiteY6343"/>
              </a:cxn>
              <a:cxn ang="0">
                <a:pos x="connsiteX6344" y="connsiteY6344"/>
              </a:cxn>
              <a:cxn ang="0">
                <a:pos x="connsiteX6345" y="connsiteY6345"/>
              </a:cxn>
              <a:cxn ang="0">
                <a:pos x="connsiteX6346" y="connsiteY6346"/>
              </a:cxn>
              <a:cxn ang="0">
                <a:pos x="connsiteX6347" y="connsiteY6347"/>
              </a:cxn>
              <a:cxn ang="0">
                <a:pos x="connsiteX6348" y="connsiteY6348"/>
              </a:cxn>
              <a:cxn ang="0">
                <a:pos x="connsiteX6349" y="connsiteY6349"/>
              </a:cxn>
              <a:cxn ang="0">
                <a:pos x="connsiteX6350" y="connsiteY6350"/>
              </a:cxn>
              <a:cxn ang="0">
                <a:pos x="connsiteX6351" y="connsiteY6351"/>
              </a:cxn>
              <a:cxn ang="0">
                <a:pos x="connsiteX6352" y="connsiteY6352"/>
              </a:cxn>
              <a:cxn ang="0">
                <a:pos x="connsiteX6353" y="connsiteY6353"/>
              </a:cxn>
              <a:cxn ang="0">
                <a:pos x="connsiteX6354" y="connsiteY6354"/>
              </a:cxn>
              <a:cxn ang="0">
                <a:pos x="connsiteX6355" y="connsiteY6355"/>
              </a:cxn>
              <a:cxn ang="0">
                <a:pos x="connsiteX6356" y="connsiteY6356"/>
              </a:cxn>
              <a:cxn ang="0">
                <a:pos x="connsiteX6357" y="connsiteY6357"/>
              </a:cxn>
              <a:cxn ang="0">
                <a:pos x="connsiteX6358" y="connsiteY6358"/>
              </a:cxn>
              <a:cxn ang="0">
                <a:pos x="connsiteX6359" y="connsiteY6359"/>
              </a:cxn>
              <a:cxn ang="0">
                <a:pos x="connsiteX6360" y="connsiteY6360"/>
              </a:cxn>
              <a:cxn ang="0">
                <a:pos x="connsiteX6361" y="connsiteY6361"/>
              </a:cxn>
              <a:cxn ang="0">
                <a:pos x="connsiteX6362" y="connsiteY6362"/>
              </a:cxn>
              <a:cxn ang="0">
                <a:pos x="connsiteX6363" y="connsiteY6363"/>
              </a:cxn>
              <a:cxn ang="0">
                <a:pos x="connsiteX6364" y="connsiteY6364"/>
              </a:cxn>
              <a:cxn ang="0">
                <a:pos x="connsiteX6365" y="connsiteY6365"/>
              </a:cxn>
              <a:cxn ang="0">
                <a:pos x="connsiteX6366" y="connsiteY6366"/>
              </a:cxn>
              <a:cxn ang="0">
                <a:pos x="connsiteX6367" y="connsiteY6367"/>
              </a:cxn>
              <a:cxn ang="0">
                <a:pos x="connsiteX6368" y="connsiteY6368"/>
              </a:cxn>
              <a:cxn ang="0">
                <a:pos x="connsiteX6369" y="connsiteY6369"/>
              </a:cxn>
              <a:cxn ang="0">
                <a:pos x="connsiteX6370" y="connsiteY6370"/>
              </a:cxn>
              <a:cxn ang="0">
                <a:pos x="connsiteX6371" y="connsiteY6371"/>
              </a:cxn>
              <a:cxn ang="0">
                <a:pos x="connsiteX6372" y="connsiteY6372"/>
              </a:cxn>
              <a:cxn ang="0">
                <a:pos x="connsiteX6373" y="connsiteY6373"/>
              </a:cxn>
              <a:cxn ang="0">
                <a:pos x="connsiteX6374" y="connsiteY6374"/>
              </a:cxn>
              <a:cxn ang="0">
                <a:pos x="connsiteX6375" y="connsiteY6375"/>
              </a:cxn>
              <a:cxn ang="0">
                <a:pos x="connsiteX6376" y="connsiteY6376"/>
              </a:cxn>
              <a:cxn ang="0">
                <a:pos x="connsiteX6377" y="connsiteY6377"/>
              </a:cxn>
              <a:cxn ang="0">
                <a:pos x="connsiteX6378" y="connsiteY6378"/>
              </a:cxn>
              <a:cxn ang="0">
                <a:pos x="connsiteX6379" y="connsiteY6379"/>
              </a:cxn>
              <a:cxn ang="0">
                <a:pos x="connsiteX6380" y="connsiteY6380"/>
              </a:cxn>
              <a:cxn ang="0">
                <a:pos x="connsiteX6381" y="connsiteY6381"/>
              </a:cxn>
              <a:cxn ang="0">
                <a:pos x="connsiteX6382" y="connsiteY6382"/>
              </a:cxn>
              <a:cxn ang="0">
                <a:pos x="connsiteX6383" y="connsiteY6383"/>
              </a:cxn>
              <a:cxn ang="0">
                <a:pos x="connsiteX6384" y="connsiteY6384"/>
              </a:cxn>
              <a:cxn ang="0">
                <a:pos x="connsiteX6385" y="connsiteY6385"/>
              </a:cxn>
              <a:cxn ang="0">
                <a:pos x="connsiteX6386" y="connsiteY6386"/>
              </a:cxn>
              <a:cxn ang="0">
                <a:pos x="connsiteX6387" y="connsiteY6387"/>
              </a:cxn>
              <a:cxn ang="0">
                <a:pos x="connsiteX6388" y="connsiteY6388"/>
              </a:cxn>
              <a:cxn ang="0">
                <a:pos x="connsiteX6389" y="connsiteY6389"/>
              </a:cxn>
              <a:cxn ang="0">
                <a:pos x="connsiteX6390" y="connsiteY6390"/>
              </a:cxn>
              <a:cxn ang="0">
                <a:pos x="connsiteX6391" y="connsiteY6391"/>
              </a:cxn>
              <a:cxn ang="0">
                <a:pos x="connsiteX6392" y="connsiteY6392"/>
              </a:cxn>
              <a:cxn ang="0">
                <a:pos x="connsiteX6393" y="connsiteY6393"/>
              </a:cxn>
              <a:cxn ang="0">
                <a:pos x="connsiteX6394" y="connsiteY6394"/>
              </a:cxn>
              <a:cxn ang="0">
                <a:pos x="connsiteX6395" y="connsiteY6395"/>
              </a:cxn>
              <a:cxn ang="0">
                <a:pos x="connsiteX6396" y="connsiteY6396"/>
              </a:cxn>
              <a:cxn ang="0">
                <a:pos x="connsiteX6397" y="connsiteY6397"/>
              </a:cxn>
              <a:cxn ang="0">
                <a:pos x="connsiteX6398" y="connsiteY6398"/>
              </a:cxn>
              <a:cxn ang="0">
                <a:pos x="connsiteX6399" y="connsiteY6399"/>
              </a:cxn>
              <a:cxn ang="0">
                <a:pos x="connsiteX6400" y="connsiteY6400"/>
              </a:cxn>
              <a:cxn ang="0">
                <a:pos x="connsiteX6401" y="connsiteY6401"/>
              </a:cxn>
              <a:cxn ang="0">
                <a:pos x="connsiteX6402" y="connsiteY6402"/>
              </a:cxn>
              <a:cxn ang="0">
                <a:pos x="connsiteX6403" y="connsiteY6403"/>
              </a:cxn>
              <a:cxn ang="0">
                <a:pos x="connsiteX6404" y="connsiteY6404"/>
              </a:cxn>
              <a:cxn ang="0">
                <a:pos x="connsiteX6405" y="connsiteY6405"/>
              </a:cxn>
              <a:cxn ang="0">
                <a:pos x="connsiteX6406" y="connsiteY6406"/>
              </a:cxn>
              <a:cxn ang="0">
                <a:pos x="connsiteX6407" y="connsiteY6407"/>
              </a:cxn>
              <a:cxn ang="0">
                <a:pos x="connsiteX6408" y="connsiteY6408"/>
              </a:cxn>
              <a:cxn ang="0">
                <a:pos x="connsiteX6409" y="connsiteY6409"/>
              </a:cxn>
              <a:cxn ang="0">
                <a:pos x="connsiteX6410" y="connsiteY6410"/>
              </a:cxn>
              <a:cxn ang="0">
                <a:pos x="connsiteX6411" y="connsiteY6411"/>
              </a:cxn>
              <a:cxn ang="0">
                <a:pos x="connsiteX6412" y="connsiteY6412"/>
              </a:cxn>
              <a:cxn ang="0">
                <a:pos x="connsiteX6413" y="connsiteY6413"/>
              </a:cxn>
              <a:cxn ang="0">
                <a:pos x="connsiteX6414" y="connsiteY6414"/>
              </a:cxn>
              <a:cxn ang="0">
                <a:pos x="connsiteX6415" y="connsiteY6415"/>
              </a:cxn>
              <a:cxn ang="0">
                <a:pos x="connsiteX6416" y="connsiteY6416"/>
              </a:cxn>
              <a:cxn ang="0">
                <a:pos x="connsiteX6417" y="connsiteY6417"/>
              </a:cxn>
              <a:cxn ang="0">
                <a:pos x="connsiteX6418" y="connsiteY6418"/>
              </a:cxn>
              <a:cxn ang="0">
                <a:pos x="connsiteX6419" y="connsiteY6419"/>
              </a:cxn>
              <a:cxn ang="0">
                <a:pos x="connsiteX6420" y="connsiteY6420"/>
              </a:cxn>
              <a:cxn ang="0">
                <a:pos x="connsiteX6421" y="connsiteY6421"/>
              </a:cxn>
              <a:cxn ang="0">
                <a:pos x="connsiteX6422" y="connsiteY6422"/>
              </a:cxn>
              <a:cxn ang="0">
                <a:pos x="connsiteX6423" y="connsiteY6423"/>
              </a:cxn>
              <a:cxn ang="0">
                <a:pos x="connsiteX6424" y="connsiteY6424"/>
              </a:cxn>
              <a:cxn ang="0">
                <a:pos x="connsiteX6425" y="connsiteY6425"/>
              </a:cxn>
              <a:cxn ang="0">
                <a:pos x="connsiteX6426" y="connsiteY6426"/>
              </a:cxn>
              <a:cxn ang="0">
                <a:pos x="connsiteX6427" y="connsiteY6427"/>
              </a:cxn>
              <a:cxn ang="0">
                <a:pos x="connsiteX6428" y="connsiteY6428"/>
              </a:cxn>
              <a:cxn ang="0">
                <a:pos x="connsiteX6429" y="connsiteY6429"/>
              </a:cxn>
              <a:cxn ang="0">
                <a:pos x="connsiteX6430" y="connsiteY6430"/>
              </a:cxn>
              <a:cxn ang="0">
                <a:pos x="connsiteX6431" y="connsiteY6431"/>
              </a:cxn>
              <a:cxn ang="0">
                <a:pos x="connsiteX6432" y="connsiteY6432"/>
              </a:cxn>
              <a:cxn ang="0">
                <a:pos x="connsiteX6433" y="connsiteY6433"/>
              </a:cxn>
              <a:cxn ang="0">
                <a:pos x="connsiteX6434" y="connsiteY6434"/>
              </a:cxn>
              <a:cxn ang="0">
                <a:pos x="connsiteX6435" y="connsiteY6435"/>
              </a:cxn>
              <a:cxn ang="0">
                <a:pos x="connsiteX6436" y="connsiteY6436"/>
              </a:cxn>
              <a:cxn ang="0">
                <a:pos x="connsiteX6437" y="connsiteY6437"/>
              </a:cxn>
              <a:cxn ang="0">
                <a:pos x="connsiteX6438" y="connsiteY6438"/>
              </a:cxn>
              <a:cxn ang="0">
                <a:pos x="connsiteX6439" y="connsiteY6439"/>
              </a:cxn>
              <a:cxn ang="0">
                <a:pos x="connsiteX6440" y="connsiteY6440"/>
              </a:cxn>
              <a:cxn ang="0">
                <a:pos x="connsiteX6441" y="connsiteY6441"/>
              </a:cxn>
              <a:cxn ang="0">
                <a:pos x="connsiteX6442" y="connsiteY6442"/>
              </a:cxn>
              <a:cxn ang="0">
                <a:pos x="connsiteX6443" y="connsiteY6443"/>
              </a:cxn>
              <a:cxn ang="0">
                <a:pos x="connsiteX6444" y="connsiteY6444"/>
              </a:cxn>
              <a:cxn ang="0">
                <a:pos x="connsiteX6445" y="connsiteY6445"/>
              </a:cxn>
              <a:cxn ang="0">
                <a:pos x="connsiteX6446" y="connsiteY6446"/>
              </a:cxn>
              <a:cxn ang="0">
                <a:pos x="connsiteX6447" y="connsiteY6447"/>
              </a:cxn>
              <a:cxn ang="0">
                <a:pos x="connsiteX6448" y="connsiteY6448"/>
              </a:cxn>
              <a:cxn ang="0">
                <a:pos x="connsiteX6449" y="connsiteY6449"/>
              </a:cxn>
              <a:cxn ang="0">
                <a:pos x="connsiteX6450" y="connsiteY6450"/>
              </a:cxn>
              <a:cxn ang="0">
                <a:pos x="connsiteX6451" y="connsiteY6451"/>
              </a:cxn>
              <a:cxn ang="0">
                <a:pos x="connsiteX6452" y="connsiteY6452"/>
              </a:cxn>
              <a:cxn ang="0">
                <a:pos x="connsiteX6453" y="connsiteY6453"/>
              </a:cxn>
              <a:cxn ang="0">
                <a:pos x="connsiteX6454" y="connsiteY6454"/>
              </a:cxn>
              <a:cxn ang="0">
                <a:pos x="connsiteX6455" y="connsiteY6455"/>
              </a:cxn>
              <a:cxn ang="0">
                <a:pos x="connsiteX6456" y="connsiteY6456"/>
              </a:cxn>
              <a:cxn ang="0">
                <a:pos x="connsiteX6457" y="connsiteY6457"/>
              </a:cxn>
              <a:cxn ang="0">
                <a:pos x="connsiteX6458" y="connsiteY6458"/>
              </a:cxn>
              <a:cxn ang="0">
                <a:pos x="connsiteX6459" y="connsiteY6459"/>
              </a:cxn>
              <a:cxn ang="0">
                <a:pos x="connsiteX6460" y="connsiteY6460"/>
              </a:cxn>
              <a:cxn ang="0">
                <a:pos x="connsiteX6461" y="connsiteY6461"/>
              </a:cxn>
              <a:cxn ang="0">
                <a:pos x="connsiteX6462" y="connsiteY6462"/>
              </a:cxn>
              <a:cxn ang="0">
                <a:pos x="connsiteX6463" y="connsiteY6463"/>
              </a:cxn>
              <a:cxn ang="0">
                <a:pos x="connsiteX6464" y="connsiteY6464"/>
              </a:cxn>
              <a:cxn ang="0">
                <a:pos x="connsiteX6465" y="connsiteY6465"/>
              </a:cxn>
              <a:cxn ang="0">
                <a:pos x="connsiteX6466" y="connsiteY6466"/>
              </a:cxn>
              <a:cxn ang="0">
                <a:pos x="connsiteX6467" y="connsiteY6467"/>
              </a:cxn>
              <a:cxn ang="0">
                <a:pos x="connsiteX6468" y="connsiteY6468"/>
              </a:cxn>
              <a:cxn ang="0">
                <a:pos x="connsiteX6469" y="connsiteY6469"/>
              </a:cxn>
              <a:cxn ang="0">
                <a:pos x="connsiteX6470" y="connsiteY6470"/>
              </a:cxn>
              <a:cxn ang="0">
                <a:pos x="connsiteX6471" y="connsiteY6471"/>
              </a:cxn>
              <a:cxn ang="0">
                <a:pos x="connsiteX6472" y="connsiteY6472"/>
              </a:cxn>
              <a:cxn ang="0">
                <a:pos x="connsiteX6473" y="connsiteY6473"/>
              </a:cxn>
              <a:cxn ang="0">
                <a:pos x="connsiteX6474" y="connsiteY6474"/>
              </a:cxn>
              <a:cxn ang="0">
                <a:pos x="connsiteX6475" y="connsiteY6475"/>
              </a:cxn>
              <a:cxn ang="0">
                <a:pos x="connsiteX6476" y="connsiteY6476"/>
              </a:cxn>
              <a:cxn ang="0">
                <a:pos x="connsiteX6477" y="connsiteY6477"/>
              </a:cxn>
              <a:cxn ang="0">
                <a:pos x="connsiteX6478" y="connsiteY6478"/>
              </a:cxn>
              <a:cxn ang="0">
                <a:pos x="connsiteX6479" y="connsiteY6479"/>
              </a:cxn>
              <a:cxn ang="0">
                <a:pos x="connsiteX6480" y="connsiteY6480"/>
              </a:cxn>
              <a:cxn ang="0">
                <a:pos x="connsiteX6481" y="connsiteY6481"/>
              </a:cxn>
              <a:cxn ang="0">
                <a:pos x="connsiteX6482" y="connsiteY6482"/>
              </a:cxn>
              <a:cxn ang="0">
                <a:pos x="connsiteX6483" y="connsiteY6483"/>
              </a:cxn>
              <a:cxn ang="0">
                <a:pos x="connsiteX6484" y="connsiteY6484"/>
              </a:cxn>
              <a:cxn ang="0">
                <a:pos x="connsiteX6485" y="connsiteY6485"/>
              </a:cxn>
              <a:cxn ang="0">
                <a:pos x="connsiteX6486" y="connsiteY6486"/>
              </a:cxn>
              <a:cxn ang="0">
                <a:pos x="connsiteX6487" y="connsiteY6487"/>
              </a:cxn>
              <a:cxn ang="0">
                <a:pos x="connsiteX6488" y="connsiteY6488"/>
              </a:cxn>
              <a:cxn ang="0">
                <a:pos x="connsiteX6489" y="connsiteY6489"/>
              </a:cxn>
              <a:cxn ang="0">
                <a:pos x="connsiteX6490" y="connsiteY6490"/>
              </a:cxn>
              <a:cxn ang="0">
                <a:pos x="connsiteX6491" y="connsiteY6491"/>
              </a:cxn>
              <a:cxn ang="0">
                <a:pos x="connsiteX6492" y="connsiteY6492"/>
              </a:cxn>
              <a:cxn ang="0">
                <a:pos x="connsiteX6493" y="connsiteY6493"/>
              </a:cxn>
              <a:cxn ang="0">
                <a:pos x="connsiteX6494" y="connsiteY6494"/>
              </a:cxn>
              <a:cxn ang="0">
                <a:pos x="connsiteX6495" y="connsiteY6495"/>
              </a:cxn>
              <a:cxn ang="0">
                <a:pos x="connsiteX6496" y="connsiteY6496"/>
              </a:cxn>
              <a:cxn ang="0">
                <a:pos x="connsiteX6497" y="connsiteY6497"/>
              </a:cxn>
              <a:cxn ang="0">
                <a:pos x="connsiteX6498" y="connsiteY6498"/>
              </a:cxn>
              <a:cxn ang="0">
                <a:pos x="connsiteX6499" y="connsiteY6499"/>
              </a:cxn>
              <a:cxn ang="0">
                <a:pos x="connsiteX6500" y="connsiteY6500"/>
              </a:cxn>
              <a:cxn ang="0">
                <a:pos x="connsiteX6501" y="connsiteY6501"/>
              </a:cxn>
              <a:cxn ang="0">
                <a:pos x="connsiteX6502" y="connsiteY6502"/>
              </a:cxn>
              <a:cxn ang="0">
                <a:pos x="connsiteX6503" y="connsiteY6503"/>
              </a:cxn>
              <a:cxn ang="0">
                <a:pos x="connsiteX6504" y="connsiteY6504"/>
              </a:cxn>
              <a:cxn ang="0">
                <a:pos x="connsiteX6505" y="connsiteY6505"/>
              </a:cxn>
              <a:cxn ang="0">
                <a:pos x="connsiteX6506" y="connsiteY6506"/>
              </a:cxn>
              <a:cxn ang="0">
                <a:pos x="connsiteX6507" y="connsiteY6507"/>
              </a:cxn>
              <a:cxn ang="0">
                <a:pos x="connsiteX6508" y="connsiteY6508"/>
              </a:cxn>
              <a:cxn ang="0">
                <a:pos x="connsiteX6509" y="connsiteY6509"/>
              </a:cxn>
              <a:cxn ang="0">
                <a:pos x="connsiteX6510" y="connsiteY6510"/>
              </a:cxn>
              <a:cxn ang="0">
                <a:pos x="connsiteX6511" y="connsiteY6511"/>
              </a:cxn>
              <a:cxn ang="0">
                <a:pos x="connsiteX6512" y="connsiteY6512"/>
              </a:cxn>
              <a:cxn ang="0">
                <a:pos x="connsiteX6513" y="connsiteY6513"/>
              </a:cxn>
              <a:cxn ang="0">
                <a:pos x="connsiteX6514" y="connsiteY6514"/>
              </a:cxn>
              <a:cxn ang="0">
                <a:pos x="connsiteX6515" y="connsiteY6515"/>
              </a:cxn>
              <a:cxn ang="0">
                <a:pos x="connsiteX6516" y="connsiteY6516"/>
              </a:cxn>
              <a:cxn ang="0">
                <a:pos x="connsiteX6517" y="connsiteY6517"/>
              </a:cxn>
              <a:cxn ang="0">
                <a:pos x="connsiteX6518" y="connsiteY6518"/>
              </a:cxn>
              <a:cxn ang="0">
                <a:pos x="connsiteX6519" y="connsiteY6519"/>
              </a:cxn>
              <a:cxn ang="0">
                <a:pos x="connsiteX6520" y="connsiteY6520"/>
              </a:cxn>
              <a:cxn ang="0">
                <a:pos x="connsiteX6521" y="connsiteY6521"/>
              </a:cxn>
              <a:cxn ang="0">
                <a:pos x="connsiteX6522" y="connsiteY6522"/>
              </a:cxn>
              <a:cxn ang="0">
                <a:pos x="connsiteX6523" y="connsiteY6523"/>
              </a:cxn>
              <a:cxn ang="0">
                <a:pos x="connsiteX6524" y="connsiteY6524"/>
              </a:cxn>
              <a:cxn ang="0">
                <a:pos x="connsiteX6525" y="connsiteY6525"/>
              </a:cxn>
              <a:cxn ang="0">
                <a:pos x="connsiteX6526" y="connsiteY6526"/>
              </a:cxn>
              <a:cxn ang="0">
                <a:pos x="connsiteX6527" y="connsiteY6527"/>
              </a:cxn>
              <a:cxn ang="0">
                <a:pos x="connsiteX6528" y="connsiteY6528"/>
              </a:cxn>
              <a:cxn ang="0">
                <a:pos x="connsiteX6529" y="connsiteY6529"/>
              </a:cxn>
              <a:cxn ang="0">
                <a:pos x="connsiteX6530" y="connsiteY6530"/>
              </a:cxn>
              <a:cxn ang="0">
                <a:pos x="connsiteX6531" y="connsiteY6531"/>
              </a:cxn>
              <a:cxn ang="0">
                <a:pos x="connsiteX6532" y="connsiteY6532"/>
              </a:cxn>
              <a:cxn ang="0">
                <a:pos x="connsiteX6533" y="connsiteY6533"/>
              </a:cxn>
              <a:cxn ang="0">
                <a:pos x="connsiteX6534" y="connsiteY6534"/>
              </a:cxn>
              <a:cxn ang="0">
                <a:pos x="connsiteX6535" y="connsiteY6535"/>
              </a:cxn>
              <a:cxn ang="0">
                <a:pos x="connsiteX6536" y="connsiteY6536"/>
              </a:cxn>
              <a:cxn ang="0">
                <a:pos x="connsiteX6537" y="connsiteY6537"/>
              </a:cxn>
              <a:cxn ang="0">
                <a:pos x="connsiteX6538" y="connsiteY6538"/>
              </a:cxn>
              <a:cxn ang="0">
                <a:pos x="connsiteX6539" y="connsiteY6539"/>
              </a:cxn>
              <a:cxn ang="0">
                <a:pos x="connsiteX6540" y="connsiteY6540"/>
              </a:cxn>
              <a:cxn ang="0">
                <a:pos x="connsiteX6541" y="connsiteY6541"/>
              </a:cxn>
              <a:cxn ang="0">
                <a:pos x="connsiteX6542" y="connsiteY6542"/>
              </a:cxn>
              <a:cxn ang="0">
                <a:pos x="connsiteX6543" y="connsiteY6543"/>
              </a:cxn>
              <a:cxn ang="0">
                <a:pos x="connsiteX6544" y="connsiteY6544"/>
              </a:cxn>
              <a:cxn ang="0">
                <a:pos x="connsiteX6545" y="connsiteY6545"/>
              </a:cxn>
              <a:cxn ang="0">
                <a:pos x="connsiteX6546" y="connsiteY6546"/>
              </a:cxn>
              <a:cxn ang="0">
                <a:pos x="connsiteX6547" y="connsiteY6547"/>
              </a:cxn>
              <a:cxn ang="0">
                <a:pos x="connsiteX6548" y="connsiteY6548"/>
              </a:cxn>
              <a:cxn ang="0">
                <a:pos x="connsiteX6549" y="connsiteY6549"/>
              </a:cxn>
              <a:cxn ang="0">
                <a:pos x="connsiteX6550" y="connsiteY6550"/>
              </a:cxn>
              <a:cxn ang="0">
                <a:pos x="connsiteX6551" y="connsiteY6551"/>
              </a:cxn>
              <a:cxn ang="0">
                <a:pos x="connsiteX6552" y="connsiteY6552"/>
              </a:cxn>
              <a:cxn ang="0">
                <a:pos x="connsiteX6553" y="connsiteY6553"/>
              </a:cxn>
              <a:cxn ang="0">
                <a:pos x="connsiteX6554" y="connsiteY6554"/>
              </a:cxn>
              <a:cxn ang="0">
                <a:pos x="connsiteX6555" y="connsiteY6555"/>
              </a:cxn>
              <a:cxn ang="0">
                <a:pos x="connsiteX6556" y="connsiteY6556"/>
              </a:cxn>
              <a:cxn ang="0">
                <a:pos x="connsiteX6557" y="connsiteY6557"/>
              </a:cxn>
              <a:cxn ang="0">
                <a:pos x="connsiteX6558" y="connsiteY6558"/>
              </a:cxn>
              <a:cxn ang="0">
                <a:pos x="connsiteX6559" y="connsiteY6559"/>
              </a:cxn>
              <a:cxn ang="0">
                <a:pos x="connsiteX6560" y="connsiteY6560"/>
              </a:cxn>
              <a:cxn ang="0">
                <a:pos x="connsiteX6561" y="connsiteY6561"/>
              </a:cxn>
              <a:cxn ang="0">
                <a:pos x="connsiteX6562" y="connsiteY6562"/>
              </a:cxn>
              <a:cxn ang="0">
                <a:pos x="connsiteX6563" y="connsiteY6563"/>
              </a:cxn>
              <a:cxn ang="0">
                <a:pos x="connsiteX6564" y="connsiteY6564"/>
              </a:cxn>
              <a:cxn ang="0">
                <a:pos x="connsiteX6565" y="connsiteY6565"/>
              </a:cxn>
              <a:cxn ang="0">
                <a:pos x="connsiteX6566" y="connsiteY6566"/>
              </a:cxn>
              <a:cxn ang="0">
                <a:pos x="connsiteX6567" y="connsiteY6567"/>
              </a:cxn>
              <a:cxn ang="0">
                <a:pos x="connsiteX6568" y="connsiteY6568"/>
              </a:cxn>
              <a:cxn ang="0">
                <a:pos x="connsiteX6569" y="connsiteY6569"/>
              </a:cxn>
              <a:cxn ang="0">
                <a:pos x="connsiteX6570" y="connsiteY6570"/>
              </a:cxn>
              <a:cxn ang="0">
                <a:pos x="connsiteX6571" y="connsiteY6571"/>
              </a:cxn>
              <a:cxn ang="0">
                <a:pos x="connsiteX6572" y="connsiteY6572"/>
              </a:cxn>
              <a:cxn ang="0">
                <a:pos x="connsiteX6573" y="connsiteY6573"/>
              </a:cxn>
              <a:cxn ang="0">
                <a:pos x="connsiteX6574" y="connsiteY6574"/>
              </a:cxn>
              <a:cxn ang="0">
                <a:pos x="connsiteX6575" y="connsiteY6575"/>
              </a:cxn>
              <a:cxn ang="0">
                <a:pos x="connsiteX6576" y="connsiteY6576"/>
              </a:cxn>
              <a:cxn ang="0">
                <a:pos x="connsiteX6577" y="connsiteY6577"/>
              </a:cxn>
              <a:cxn ang="0">
                <a:pos x="connsiteX6578" y="connsiteY6578"/>
              </a:cxn>
              <a:cxn ang="0">
                <a:pos x="connsiteX6579" y="connsiteY6579"/>
              </a:cxn>
              <a:cxn ang="0">
                <a:pos x="connsiteX6580" y="connsiteY6580"/>
              </a:cxn>
              <a:cxn ang="0">
                <a:pos x="connsiteX6581" y="connsiteY6581"/>
              </a:cxn>
              <a:cxn ang="0">
                <a:pos x="connsiteX6582" y="connsiteY6582"/>
              </a:cxn>
              <a:cxn ang="0">
                <a:pos x="connsiteX6583" y="connsiteY6583"/>
              </a:cxn>
              <a:cxn ang="0">
                <a:pos x="connsiteX6584" y="connsiteY6584"/>
              </a:cxn>
              <a:cxn ang="0">
                <a:pos x="connsiteX6585" y="connsiteY6585"/>
              </a:cxn>
              <a:cxn ang="0">
                <a:pos x="connsiteX6586" y="connsiteY6586"/>
              </a:cxn>
              <a:cxn ang="0">
                <a:pos x="connsiteX6587" y="connsiteY6587"/>
              </a:cxn>
              <a:cxn ang="0">
                <a:pos x="connsiteX6588" y="connsiteY6588"/>
              </a:cxn>
              <a:cxn ang="0">
                <a:pos x="connsiteX6589" y="connsiteY6589"/>
              </a:cxn>
              <a:cxn ang="0">
                <a:pos x="connsiteX6590" y="connsiteY6590"/>
              </a:cxn>
              <a:cxn ang="0">
                <a:pos x="connsiteX6591" y="connsiteY6591"/>
              </a:cxn>
              <a:cxn ang="0">
                <a:pos x="connsiteX6592" y="connsiteY6592"/>
              </a:cxn>
              <a:cxn ang="0">
                <a:pos x="connsiteX6593" y="connsiteY6593"/>
              </a:cxn>
              <a:cxn ang="0">
                <a:pos x="connsiteX6594" y="connsiteY6594"/>
              </a:cxn>
              <a:cxn ang="0">
                <a:pos x="connsiteX6595" y="connsiteY6595"/>
              </a:cxn>
              <a:cxn ang="0">
                <a:pos x="connsiteX6596" y="connsiteY6596"/>
              </a:cxn>
              <a:cxn ang="0">
                <a:pos x="connsiteX6597" y="connsiteY6597"/>
              </a:cxn>
              <a:cxn ang="0">
                <a:pos x="connsiteX6598" y="connsiteY6598"/>
              </a:cxn>
              <a:cxn ang="0">
                <a:pos x="connsiteX6599" y="connsiteY6599"/>
              </a:cxn>
              <a:cxn ang="0">
                <a:pos x="connsiteX6600" y="connsiteY6600"/>
              </a:cxn>
              <a:cxn ang="0">
                <a:pos x="connsiteX6601" y="connsiteY6601"/>
              </a:cxn>
              <a:cxn ang="0">
                <a:pos x="connsiteX6602" y="connsiteY6602"/>
              </a:cxn>
              <a:cxn ang="0">
                <a:pos x="connsiteX6603" y="connsiteY6603"/>
              </a:cxn>
              <a:cxn ang="0">
                <a:pos x="connsiteX6604" y="connsiteY6604"/>
              </a:cxn>
              <a:cxn ang="0">
                <a:pos x="connsiteX6605" y="connsiteY6605"/>
              </a:cxn>
              <a:cxn ang="0">
                <a:pos x="connsiteX6606" y="connsiteY6606"/>
              </a:cxn>
              <a:cxn ang="0">
                <a:pos x="connsiteX6607" y="connsiteY6607"/>
              </a:cxn>
              <a:cxn ang="0">
                <a:pos x="connsiteX6608" y="connsiteY6608"/>
              </a:cxn>
              <a:cxn ang="0">
                <a:pos x="connsiteX6609" y="connsiteY6609"/>
              </a:cxn>
              <a:cxn ang="0">
                <a:pos x="connsiteX6610" y="connsiteY6610"/>
              </a:cxn>
              <a:cxn ang="0">
                <a:pos x="connsiteX6611" y="connsiteY6611"/>
              </a:cxn>
              <a:cxn ang="0">
                <a:pos x="connsiteX6612" y="connsiteY6612"/>
              </a:cxn>
              <a:cxn ang="0">
                <a:pos x="connsiteX6613" y="connsiteY6613"/>
              </a:cxn>
              <a:cxn ang="0">
                <a:pos x="connsiteX6614" y="connsiteY6614"/>
              </a:cxn>
              <a:cxn ang="0">
                <a:pos x="connsiteX6615" y="connsiteY6615"/>
              </a:cxn>
              <a:cxn ang="0">
                <a:pos x="connsiteX6616" y="connsiteY6616"/>
              </a:cxn>
              <a:cxn ang="0">
                <a:pos x="connsiteX6617" y="connsiteY6617"/>
              </a:cxn>
              <a:cxn ang="0">
                <a:pos x="connsiteX6618" y="connsiteY6618"/>
              </a:cxn>
              <a:cxn ang="0">
                <a:pos x="connsiteX6619" y="connsiteY6619"/>
              </a:cxn>
              <a:cxn ang="0">
                <a:pos x="connsiteX6620" y="connsiteY6620"/>
              </a:cxn>
              <a:cxn ang="0">
                <a:pos x="connsiteX6621" y="connsiteY6621"/>
              </a:cxn>
              <a:cxn ang="0">
                <a:pos x="connsiteX6622" y="connsiteY6622"/>
              </a:cxn>
              <a:cxn ang="0">
                <a:pos x="connsiteX6623" y="connsiteY6623"/>
              </a:cxn>
              <a:cxn ang="0">
                <a:pos x="connsiteX6624" y="connsiteY6624"/>
              </a:cxn>
              <a:cxn ang="0">
                <a:pos x="connsiteX6625" y="connsiteY6625"/>
              </a:cxn>
              <a:cxn ang="0">
                <a:pos x="connsiteX6626" y="connsiteY6626"/>
              </a:cxn>
              <a:cxn ang="0">
                <a:pos x="connsiteX6627" y="connsiteY6627"/>
              </a:cxn>
              <a:cxn ang="0">
                <a:pos x="connsiteX6628" y="connsiteY6628"/>
              </a:cxn>
              <a:cxn ang="0">
                <a:pos x="connsiteX6629" y="connsiteY6629"/>
              </a:cxn>
              <a:cxn ang="0">
                <a:pos x="connsiteX6630" y="connsiteY6630"/>
              </a:cxn>
              <a:cxn ang="0">
                <a:pos x="connsiteX6631" y="connsiteY6631"/>
              </a:cxn>
              <a:cxn ang="0">
                <a:pos x="connsiteX6632" y="connsiteY6632"/>
              </a:cxn>
              <a:cxn ang="0">
                <a:pos x="connsiteX6633" y="connsiteY6633"/>
              </a:cxn>
              <a:cxn ang="0">
                <a:pos x="connsiteX6634" y="connsiteY6634"/>
              </a:cxn>
              <a:cxn ang="0">
                <a:pos x="connsiteX6635" y="connsiteY6635"/>
              </a:cxn>
              <a:cxn ang="0">
                <a:pos x="connsiteX6636" y="connsiteY6636"/>
              </a:cxn>
              <a:cxn ang="0">
                <a:pos x="connsiteX6637" y="connsiteY6637"/>
              </a:cxn>
              <a:cxn ang="0">
                <a:pos x="connsiteX6638" y="connsiteY6638"/>
              </a:cxn>
              <a:cxn ang="0">
                <a:pos x="connsiteX6639" y="connsiteY6639"/>
              </a:cxn>
              <a:cxn ang="0">
                <a:pos x="connsiteX6640" y="connsiteY6640"/>
              </a:cxn>
              <a:cxn ang="0">
                <a:pos x="connsiteX6641" y="connsiteY6641"/>
              </a:cxn>
              <a:cxn ang="0">
                <a:pos x="connsiteX6642" y="connsiteY6642"/>
              </a:cxn>
              <a:cxn ang="0">
                <a:pos x="connsiteX6643" y="connsiteY6643"/>
              </a:cxn>
              <a:cxn ang="0">
                <a:pos x="connsiteX6644" y="connsiteY6644"/>
              </a:cxn>
              <a:cxn ang="0">
                <a:pos x="connsiteX6645" y="connsiteY6645"/>
              </a:cxn>
              <a:cxn ang="0">
                <a:pos x="connsiteX6646" y="connsiteY6646"/>
              </a:cxn>
              <a:cxn ang="0">
                <a:pos x="connsiteX6647" y="connsiteY6647"/>
              </a:cxn>
              <a:cxn ang="0">
                <a:pos x="connsiteX6648" y="connsiteY6648"/>
              </a:cxn>
              <a:cxn ang="0">
                <a:pos x="connsiteX6649" y="connsiteY6649"/>
              </a:cxn>
              <a:cxn ang="0">
                <a:pos x="connsiteX6650" y="connsiteY6650"/>
              </a:cxn>
              <a:cxn ang="0">
                <a:pos x="connsiteX6651" y="connsiteY6651"/>
              </a:cxn>
              <a:cxn ang="0">
                <a:pos x="connsiteX6652" y="connsiteY6652"/>
              </a:cxn>
              <a:cxn ang="0">
                <a:pos x="connsiteX6653" y="connsiteY6653"/>
              </a:cxn>
              <a:cxn ang="0">
                <a:pos x="connsiteX6654" y="connsiteY6654"/>
              </a:cxn>
              <a:cxn ang="0">
                <a:pos x="connsiteX6655" y="connsiteY6655"/>
              </a:cxn>
              <a:cxn ang="0">
                <a:pos x="connsiteX6656" y="connsiteY6656"/>
              </a:cxn>
              <a:cxn ang="0">
                <a:pos x="connsiteX6657" y="connsiteY6657"/>
              </a:cxn>
              <a:cxn ang="0">
                <a:pos x="connsiteX6658" y="connsiteY6658"/>
              </a:cxn>
              <a:cxn ang="0">
                <a:pos x="connsiteX6659" y="connsiteY6659"/>
              </a:cxn>
              <a:cxn ang="0">
                <a:pos x="connsiteX6660" y="connsiteY6660"/>
              </a:cxn>
              <a:cxn ang="0">
                <a:pos x="connsiteX6661" y="connsiteY6661"/>
              </a:cxn>
              <a:cxn ang="0">
                <a:pos x="connsiteX6662" y="connsiteY6662"/>
              </a:cxn>
              <a:cxn ang="0">
                <a:pos x="connsiteX6663" y="connsiteY6663"/>
              </a:cxn>
              <a:cxn ang="0">
                <a:pos x="connsiteX6664" y="connsiteY6664"/>
              </a:cxn>
              <a:cxn ang="0">
                <a:pos x="connsiteX6665" y="connsiteY6665"/>
              </a:cxn>
              <a:cxn ang="0">
                <a:pos x="connsiteX6666" y="connsiteY6666"/>
              </a:cxn>
              <a:cxn ang="0">
                <a:pos x="connsiteX6667" y="connsiteY6667"/>
              </a:cxn>
              <a:cxn ang="0">
                <a:pos x="connsiteX6668" y="connsiteY6668"/>
              </a:cxn>
              <a:cxn ang="0">
                <a:pos x="connsiteX6669" y="connsiteY6669"/>
              </a:cxn>
              <a:cxn ang="0">
                <a:pos x="connsiteX6670" y="connsiteY6670"/>
              </a:cxn>
              <a:cxn ang="0">
                <a:pos x="connsiteX6671" y="connsiteY6671"/>
              </a:cxn>
              <a:cxn ang="0">
                <a:pos x="connsiteX6672" y="connsiteY6672"/>
              </a:cxn>
              <a:cxn ang="0">
                <a:pos x="connsiteX6673" y="connsiteY6673"/>
              </a:cxn>
              <a:cxn ang="0">
                <a:pos x="connsiteX6674" y="connsiteY6674"/>
              </a:cxn>
              <a:cxn ang="0">
                <a:pos x="connsiteX6675" y="connsiteY6675"/>
              </a:cxn>
              <a:cxn ang="0">
                <a:pos x="connsiteX6676" y="connsiteY6676"/>
              </a:cxn>
              <a:cxn ang="0">
                <a:pos x="connsiteX6677" y="connsiteY6677"/>
              </a:cxn>
              <a:cxn ang="0">
                <a:pos x="connsiteX6678" y="connsiteY6678"/>
              </a:cxn>
              <a:cxn ang="0">
                <a:pos x="connsiteX6679" y="connsiteY6679"/>
              </a:cxn>
              <a:cxn ang="0">
                <a:pos x="connsiteX6680" y="connsiteY6680"/>
              </a:cxn>
              <a:cxn ang="0">
                <a:pos x="connsiteX6681" y="connsiteY6681"/>
              </a:cxn>
              <a:cxn ang="0">
                <a:pos x="connsiteX6682" y="connsiteY6682"/>
              </a:cxn>
              <a:cxn ang="0">
                <a:pos x="connsiteX6683" y="connsiteY6683"/>
              </a:cxn>
              <a:cxn ang="0">
                <a:pos x="connsiteX6684" y="connsiteY6684"/>
              </a:cxn>
              <a:cxn ang="0">
                <a:pos x="connsiteX6685" y="connsiteY6685"/>
              </a:cxn>
              <a:cxn ang="0">
                <a:pos x="connsiteX6686" y="connsiteY6686"/>
              </a:cxn>
              <a:cxn ang="0">
                <a:pos x="connsiteX6687" y="connsiteY6687"/>
              </a:cxn>
              <a:cxn ang="0">
                <a:pos x="connsiteX6688" y="connsiteY6688"/>
              </a:cxn>
              <a:cxn ang="0">
                <a:pos x="connsiteX6689" y="connsiteY6689"/>
              </a:cxn>
              <a:cxn ang="0">
                <a:pos x="connsiteX6690" y="connsiteY6690"/>
              </a:cxn>
              <a:cxn ang="0">
                <a:pos x="connsiteX6691" y="connsiteY6691"/>
              </a:cxn>
              <a:cxn ang="0">
                <a:pos x="connsiteX6692" y="connsiteY6692"/>
              </a:cxn>
              <a:cxn ang="0">
                <a:pos x="connsiteX6693" y="connsiteY6693"/>
              </a:cxn>
              <a:cxn ang="0">
                <a:pos x="connsiteX6694" y="connsiteY6694"/>
              </a:cxn>
              <a:cxn ang="0">
                <a:pos x="connsiteX6695" y="connsiteY6695"/>
              </a:cxn>
              <a:cxn ang="0">
                <a:pos x="connsiteX6696" y="connsiteY6696"/>
              </a:cxn>
              <a:cxn ang="0">
                <a:pos x="connsiteX6697" y="connsiteY6697"/>
              </a:cxn>
              <a:cxn ang="0">
                <a:pos x="connsiteX6698" y="connsiteY6698"/>
              </a:cxn>
              <a:cxn ang="0">
                <a:pos x="connsiteX6699" y="connsiteY6699"/>
              </a:cxn>
              <a:cxn ang="0">
                <a:pos x="connsiteX6700" y="connsiteY6700"/>
              </a:cxn>
              <a:cxn ang="0">
                <a:pos x="connsiteX6701" y="connsiteY6701"/>
              </a:cxn>
              <a:cxn ang="0">
                <a:pos x="connsiteX6702" y="connsiteY6702"/>
              </a:cxn>
              <a:cxn ang="0">
                <a:pos x="connsiteX6703" y="connsiteY6703"/>
              </a:cxn>
              <a:cxn ang="0">
                <a:pos x="connsiteX6704" y="connsiteY6704"/>
              </a:cxn>
              <a:cxn ang="0">
                <a:pos x="connsiteX6705" y="connsiteY6705"/>
              </a:cxn>
              <a:cxn ang="0">
                <a:pos x="connsiteX6706" y="connsiteY6706"/>
              </a:cxn>
              <a:cxn ang="0">
                <a:pos x="connsiteX6707" y="connsiteY6707"/>
              </a:cxn>
              <a:cxn ang="0">
                <a:pos x="connsiteX6708" y="connsiteY6708"/>
              </a:cxn>
              <a:cxn ang="0">
                <a:pos x="connsiteX6709" y="connsiteY6709"/>
              </a:cxn>
              <a:cxn ang="0">
                <a:pos x="connsiteX6710" y="connsiteY6710"/>
              </a:cxn>
              <a:cxn ang="0">
                <a:pos x="connsiteX6711" y="connsiteY6711"/>
              </a:cxn>
              <a:cxn ang="0">
                <a:pos x="connsiteX6712" y="connsiteY6712"/>
              </a:cxn>
              <a:cxn ang="0">
                <a:pos x="connsiteX6713" y="connsiteY6713"/>
              </a:cxn>
              <a:cxn ang="0">
                <a:pos x="connsiteX6714" y="connsiteY6714"/>
              </a:cxn>
              <a:cxn ang="0">
                <a:pos x="connsiteX6715" y="connsiteY6715"/>
              </a:cxn>
              <a:cxn ang="0">
                <a:pos x="connsiteX6716" y="connsiteY6716"/>
              </a:cxn>
              <a:cxn ang="0">
                <a:pos x="connsiteX6717" y="connsiteY6717"/>
              </a:cxn>
              <a:cxn ang="0">
                <a:pos x="connsiteX6718" y="connsiteY6718"/>
              </a:cxn>
              <a:cxn ang="0">
                <a:pos x="connsiteX6719" y="connsiteY6719"/>
              </a:cxn>
              <a:cxn ang="0">
                <a:pos x="connsiteX6720" y="connsiteY6720"/>
              </a:cxn>
              <a:cxn ang="0">
                <a:pos x="connsiteX6721" y="connsiteY6721"/>
              </a:cxn>
              <a:cxn ang="0">
                <a:pos x="connsiteX6722" y="connsiteY6722"/>
              </a:cxn>
              <a:cxn ang="0">
                <a:pos x="connsiteX6723" y="connsiteY6723"/>
              </a:cxn>
              <a:cxn ang="0">
                <a:pos x="connsiteX6724" y="connsiteY6724"/>
              </a:cxn>
              <a:cxn ang="0">
                <a:pos x="connsiteX6725" y="connsiteY6725"/>
              </a:cxn>
              <a:cxn ang="0">
                <a:pos x="connsiteX6726" y="connsiteY6726"/>
              </a:cxn>
              <a:cxn ang="0">
                <a:pos x="connsiteX6727" y="connsiteY6727"/>
              </a:cxn>
              <a:cxn ang="0">
                <a:pos x="connsiteX6728" y="connsiteY6728"/>
              </a:cxn>
              <a:cxn ang="0">
                <a:pos x="connsiteX6729" y="connsiteY6729"/>
              </a:cxn>
              <a:cxn ang="0">
                <a:pos x="connsiteX6730" y="connsiteY6730"/>
              </a:cxn>
              <a:cxn ang="0">
                <a:pos x="connsiteX6731" y="connsiteY6731"/>
              </a:cxn>
              <a:cxn ang="0">
                <a:pos x="connsiteX6732" y="connsiteY6732"/>
              </a:cxn>
              <a:cxn ang="0">
                <a:pos x="connsiteX6733" y="connsiteY6733"/>
              </a:cxn>
              <a:cxn ang="0">
                <a:pos x="connsiteX6734" y="connsiteY6734"/>
              </a:cxn>
              <a:cxn ang="0">
                <a:pos x="connsiteX6735" y="connsiteY6735"/>
              </a:cxn>
              <a:cxn ang="0">
                <a:pos x="connsiteX6736" y="connsiteY6736"/>
              </a:cxn>
              <a:cxn ang="0">
                <a:pos x="connsiteX6737" y="connsiteY6737"/>
              </a:cxn>
              <a:cxn ang="0">
                <a:pos x="connsiteX6738" y="connsiteY6738"/>
              </a:cxn>
              <a:cxn ang="0">
                <a:pos x="connsiteX6739" y="connsiteY6739"/>
              </a:cxn>
              <a:cxn ang="0">
                <a:pos x="connsiteX6740" y="connsiteY6740"/>
              </a:cxn>
              <a:cxn ang="0">
                <a:pos x="connsiteX6741" y="connsiteY6741"/>
              </a:cxn>
              <a:cxn ang="0">
                <a:pos x="connsiteX6742" y="connsiteY6742"/>
              </a:cxn>
              <a:cxn ang="0">
                <a:pos x="connsiteX6743" y="connsiteY6743"/>
              </a:cxn>
              <a:cxn ang="0">
                <a:pos x="connsiteX6744" y="connsiteY6744"/>
              </a:cxn>
              <a:cxn ang="0">
                <a:pos x="connsiteX6745" y="connsiteY6745"/>
              </a:cxn>
              <a:cxn ang="0">
                <a:pos x="connsiteX6746" y="connsiteY6746"/>
              </a:cxn>
              <a:cxn ang="0">
                <a:pos x="connsiteX6747" y="connsiteY6747"/>
              </a:cxn>
              <a:cxn ang="0">
                <a:pos x="connsiteX6748" y="connsiteY6748"/>
              </a:cxn>
              <a:cxn ang="0">
                <a:pos x="connsiteX6749" y="connsiteY6749"/>
              </a:cxn>
              <a:cxn ang="0">
                <a:pos x="connsiteX6750" y="connsiteY6750"/>
              </a:cxn>
              <a:cxn ang="0">
                <a:pos x="connsiteX6751" y="connsiteY6751"/>
              </a:cxn>
              <a:cxn ang="0">
                <a:pos x="connsiteX6752" y="connsiteY6752"/>
              </a:cxn>
              <a:cxn ang="0">
                <a:pos x="connsiteX6753" y="connsiteY6753"/>
              </a:cxn>
              <a:cxn ang="0">
                <a:pos x="connsiteX6754" y="connsiteY6754"/>
              </a:cxn>
              <a:cxn ang="0">
                <a:pos x="connsiteX6755" y="connsiteY6755"/>
              </a:cxn>
              <a:cxn ang="0">
                <a:pos x="connsiteX6756" y="connsiteY6756"/>
              </a:cxn>
              <a:cxn ang="0">
                <a:pos x="connsiteX6757" y="connsiteY6757"/>
              </a:cxn>
              <a:cxn ang="0">
                <a:pos x="connsiteX6758" y="connsiteY6758"/>
              </a:cxn>
              <a:cxn ang="0">
                <a:pos x="connsiteX6759" y="connsiteY6759"/>
              </a:cxn>
              <a:cxn ang="0">
                <a:pos x="connsiteX6760" y="connsiteY6760"/>
              </a:cxn>
              <a:cxn ang="0">
                <a:pos x="connsiteX6761" y="connsiteY6761"/>
              </a:cxn>
              <a:cxn ang="0">
                <a:pos x="connsiteX6762" y="connsiteY6762"/>
              </a:cxn>
              <a:cxn ang="0">
                <a:pos x="connsiteX6763" y="connsiteY6763"/>
              </a:cxn>
              <a:cxn ang="0">
                <a:pos x="connsiteX6764" y="connsiteY6764"/>
              </a:cxn>
              <a:cxn ang="0">
                <a:pos x="connsiteX6765" y="connsiteY6765"/>
              </a:cxn>
              <a:cxn ang="0">
                <a:pos x="connsiteX6766" y="connsiteY6766"/>
              </a:cxn>
              <a:cxn ang="0">
                <a:pos x="connsiteX6767" y="connsiteY6767"/>
              </a:cxn>
              <a:cxn ang="0">
                <a:pos x="connsiteX6768" y="connsiteY6768"/>
              </a:cxn>
              <a:cxn ang="0">
                <a:pos x="connsiteX6769" y="connsiteY6769"/>
              </a:cxn>
              <a:cxn ang="0">
                <a:pos x="connsiteX6770" y="connsiteY6770"/>
              </a:cxn>
              <a:cxn ang="0">
                <a:pos x="connsiteX6771" y="connsiteY6771"/>
              </a:cxn>
              <a:cxn ang="0">
                <a:pos x="connsiteX6772" y="connsiteY6772"/>
              </a:cxn>
              <a:cxn ang="0">
                <a:pos x="connsiteX6773" y="connsiteY6773"/>
              </a:cxn>
              <a:cxn ang="0">
                <a:pos x="connsiteX6774" y="connsiteY6774"/>
              </a:cxn>
              <a:cxn ang="0">
                <a:pos x="connsiteX6775" y="connsiteY6775"/>
              </a:cxn>
              <a:cxn ang="0">
                <a:pos x="connsiteX6776" y="connsiteY6776"/>
              </a:cxn>
              <a:cxn ang="0">
                <a:pos x="connsiteX6777" y="connsiteY6777"/>
              </a:cxn>
              <a:cxn ang="0">
                <a:pos x="connsiteX6778" y="connsiteY6778"/>
              </a:cxn>
              <a:cxn ang="0">
                <a:pos x="connsiteX6779" y="connsiteY6779"/>
              </a:cxn>
              <a:cxn ang="0">
                <a:pos x="connsiteX6780" y="connsiteY6780"/>
              </a:cxn>
              <a:cxn ang="0">
                <a:pos x="connsiteX6781" y="connsiteY6781"/>
              </a:cxn>
              <a:cxn ang="0">
                <a:pos x="connsiteX6782" y="connsiteY6782"/>
              </a:cxn>
              <a:cxn ang="0">
                <a:pos x="connsiteX6783" y="connsiteY6783"/>
              </a:cxn>
              <a:cxn ang="0">
                <a:pos x="connsiteX6784" y="connsiteY6784"/>
              </a:cxn>
              <a:cxn ang="0">
                <a:pos x="connsiteX6785" y="connsiteY6785"/>
              </a:cxn>
              <a:cxn ang="0">
                <a:pos x="connsiteX6786" y="connsiteY6786"/>
              </a:cxn>
              <a:cxn ang="0">
                <a:pos x="connsiteX6787" y="connsiteY6787"/>
              </a:cxn>
              <a:cxn ang="0">
                <a:pos x="connsiteX6788" y="connsiteY6788"/>
              </a:cxn>
              <a:cxn ang="0">
                <a:pos x="connsiteX6789" y="connsiteY6789"/>
              </a:cxn>
              <a:cxn ang="0">
                <a:pos x="connsiteX6790" y="connsiteY6790"/>
              </a:cxn>
              <a:cxn ang="0">
                <a:pos x="connsiteX6791" y="connsiteY6791"/>
              </a:cxn>
              <a:cxn ang="0">
                <a:pos x="connsiteX6792" y="connsiteY6792"/>
              </a:cxn>
              <a:cxn ang="0">
                <a:pos x="connsiteX6793" y="connsiteY6793"/>
              </a:cxn>
              <a:cxn ang="0">
                <a:pos x="connsiteX6794" y="connsiteY6794"/>
              </a:cxn>
              <a:cxn ang="0">
                <a:pos x="connsiteX6795" y="connsiteY6795"/>
              </a:cxn>
              <a:cxn ang="0">
                <a:pos x="connsiteX6796" y="connsiteY6796"/>
              </a:cxn>
              <a:cxn ang="0">
                <a:pos x="connsiteX6797" y="connsiteY6797"/>
              </a:cxn>
              <a:cxn ang="0">
                <a:pos x="connsiteX6798" y="connsiteY6798"/>
              </a:cxn>
              <a:cxn ang="0">
                <a:pos x="connsiteX6799" y="connsiteY6799"/>
              </a:cxn>
              <a:cxn ang="0">
                <a:pos x="connsiteX6800" y="connsiteY6800"/>
              </a:cxn>
              <a:cxn ang="0">
                <a:pos x="connsiteX6801" y="connsiteY6801"/>
              </a:cxn>
              <a:cxn ang="0">
                <a:pos x="connsiteX6802" y="connsiteY6802"/>
              </a:cxn>
              <a:cxn ang="0">
                <a:pos x="connsiteX6803" y="connsiteY6803"/>
              </a:cxn>
              <a:cxn ang="0">
                <a:pos x="connsiteX6804" y="connsiteY6804"/>
              </a:cxn>
              <a:cxn ang="0">
                <a:pos x="connsiteX6805" y="connsiteY6805"/>
              </a:cxn>
              <a:cxn ang="0">
                <a:pos x="connsiteX6806" y="connsiteY6806"/>
              </a:cxn>
              <a:cxn ang="0">
                <a:pos x="connsiteX6807" y="connsiteY6807"/>
              </a:cxn>
              <a:cxn ang="0">
                <a:pos x="connsiteX6808" y="connsiteY6808"/>
              </a:cxn>
              <a:cxn ang="0">
                <a:pos x="connsiteX6809" y="connsiteY6809"/>
              </a:cxn>
              <a:cxn ang="0">
                <a:pos x="connsiteX6810" y="connsiteY6810"/>
              </a:cxn>
              <a:cxn ang="0">
                <a:pos x="connsiteX6811" y="connsiteY6811"/>
              </a:cxn>
              <a:cxn ang="0">
                <a:pos x="connsiteX6812" y="connsiteY6812"/>
              </a:cxn>
              <a:cxn ang="0">
                <a:pos x="connsiteX6813" y="connsiteY6813"/>
              </a:cxn>
              <a:cxn ang="0">
                <a:pos x="connsiteX6814" y="connsiteY6814"/>
              </a:cxn>
              <a:cxn ang="0">
                <a:pos x="connsiteX6815" y="connsiteY6815"/>
              </a:cxn>
              <a:cxn ang="0">
                <a:pos x="connsiteX6816" y="connsiteY6816"/>
              </a:cxn>
              <a:cxn ang="0">
                <a:pos x="connsiteX6817" y="connsiteY6817"/>
              </a:cxn>
              <a:cxn ang="0">
                <a:pos x="connsiteX6818" y="connsiteY6818"/>
              </a:cxn>
              <a:cxn ang="0">
                <a:pos x="connsiteX6819" y="connsiteY6819"/>
              </a:cxn>
              <a:cxn ang="0">
                <a:pos x="connsiteX6820" y="connsiteY6820"/>
              </a:cxn>
              <a:cxn ang="0">
                <a:pos x="connsiteX6821" y="connsiteY6821"/>
              </a:cxn>
              <a:cxn ang="0">
                <a:pos x="connsiteX6822" y="connsiteY6822"/>
              </a:cxn>
              <a:cxn ang="0">
                <a:pos x="connsiteX6823" y="connsiteY6823"/>
              </a:cxn>
              <a:cxn ang="0">
                <a:pos x="connsiteX6824" y="connsiteY6824"/>
              </a:cxn>
              <a:cxn ang="0">
                <a:pos x="connsiteX6825" y="connsiteY6825"/>
              </a:cxn>
              <a:cxn ang="0">
                <a:pos x="connsiteX6826" y="connsiteY6826"/>
              </a:cxn>
              <a:cxn ang="0">
                <a:pos x="connsiteX6827" y="connsiteY6827"/>
              </a:cxn>
              <a:cxn ang="0">
                <a:pos x="connsiteX6828" y="connsiteY6828"/>
              </a:cxn>
              <a:cxn ang="0">
                <a:pos x="connsiteX6829" y="connsiteY6829"/>
              </a:cxn>
              <a:cxn ang="0">
                <a:pos x="connsiteX6830" y="connsiteY6830"/>
              </a:cxn>
              <a:cxn ang="0">
                <a:pos x="connsiteX6831" y="connsiteY6831"/>
              </a:cxn>
              <a:cxn ang="0">
                <a:pos x="connsiteX6832" y="connsiteY6832"/>
              </a:cxn>
              <a:cxn ang="0">
                <a:pos x="connsiteX6833" y="connsiteY6833"/>
              </a:cxn>
              <a:cxn ang="0">
                <a:pos x="connsiteX6834" y="connsiteY6834"/>
              </a:cxn>
              <a:cxn ang="0">
                <a:pos x="connsiteX6835" y="connsiteY6835"/>
              </a:cxn>
              <a:cxn ang="0">
                <a:pos x="connsiteX6836" y="connsiteY6836"/>
              </a:cxn>
              <a:cxn ang="0">
                <a:pos x="connsiteX6837" y="connsiteY6837"/>
              </a:cxn>
              <a:cxn ang="0">
                <a:pos x="connsiteX6838" y="connsiteY6838"/>
              </a:cxn>
              <a:cxn ang="0">
                <a:pos x="connsiteX6839" y="connsiteY6839"/>
              </a:cxn>
              <a:cxn ang="0">
                <a:pos x="connsiteX6840" y="connsiteY6840"/>
              </a:cxn>
              <a:cxn ang="0">
                <a:pos x="connsiteX6841" y="connsiteY6841"/>
              </a:cxn>
              <a:cxn ang="0">
                <a:pos x="connsiteX6842" y="connsiteY6842"/>
              </a:cxn>
              <a:cxn ang="0">
                <a:pos x="connsiteX6843" y="connsiteY6843"/>
              </a:cxn>
              <a:cxn ang="0">
                <a:pos x="connsiteX6844" y="connsiteY6844"/>
              </a:cxn>
              <a:cxn ang="0">
                <a:pos x="connsiteX6845" y="connsiteY6845"/>
              </a:cxn>
              <a:cxn ang="0">
                <a:pos x="connsiteX6846" y="connsiteY6846"/>
              </a:cxn>
              <a:cxn ang="0">
                <a:pos x="connsiteX6847" y="connsiteY6847"/>
              </a:cxn>
              <a:cxn ang="0">
                <a:pos x="connsiteX6848" y="connsiteY6848"/>
              </a:cxn>
              <a:cxn ang="0">
                <a:pos x="connsiteX6849" y="connsiteY6849"/>
              </a:cxn>
              <a:cxn ang="0">
                <a:pos x="connsiteX6850" y="connsiteY6850"/>
              </a:cxn>
              <a:cxn ang="0">
                <a:pos x="connsiteX6851" y="connsiteY6851"/>
              </a:cxn>
              <a:cxn ang="0">
                <a:pos x="connsiteX6852" y="connsiteY6852"/>
              </a:cxn>
              <a:cxn ang="0">
                <a:pos x="connsiteX6853" y="connsiteY6853"/>
              </a:cxn>
              <a:cxn ang="0">
                <a:pos x="connsiteX6854" y="connsiteY6854"/>
              </a:cxn>
              <a:cxn ang="0">
                <a:pos x="connsiteX6855" y="connsiteY6855"/>
              </a:cxn>
              <a:cxn ang="0">
                <a:pos x="connsiteX6856" y="connsiteY6856"/>
              </a:cxn>
              <a:cxn ang="0">
                <a:pos x="connsiteX6857" y="connsiteY6857"/>
              </a:cxn>
              <a:cxn ang="0">
                <a:pos x="connsiteX6858" y="connsiteY6858"/>
              </a:cxn>
              <a:cxn ang="0">
                <a:pos x="connsiteX6859" y="connsiteY6859"/>
              </a:cxn>
              <a:cxn ang="0">
                <a:pos x="connsiteX6860" y="connsiteY6860"/>
              </a:cxn>
              <a:cxn ang="0">
                <a:pos x="connsiteX6861" y="connsiteY6861"/>
              </a:cxn>
              <a:cxn ang="0">
                <a:pos x="connsiteX6862" y="connsiteY6862"/>
              </a:cxn>
              <a:cxn ang="0">
                <a:pos x="connsiteX6863" y="connsiteY6863"/>
              </a:cxn>
              <a:cxn ang="0">
                <a:pos x="connsiteX6864" y="connsiteY6864"/>
              </a:cxn>
              <a:cxn ang="0">
                <a:pos x="connsiteX6865" y="connsiteY6865"/>
              </a:cxn>
              <a:cxn ang="0">
                <a:pos x="connsiteX6866" y="connsiteY6866"/>
              </a:cxn>
              <a:cxn ang="0">
                <a:pos x="connsiteX6867" y="connsiteY6867"/>
              </a:cxn>
              <a:cxn ang="0">
                <a:pos x="connsiteX6868" y="connsiteY6868"/>
              </a:cxn>
              <a:cxn ang="0">
                <a:pos x="connsiteX6869" y="connsiteY6869"/>
              </a:cxn>
              <a:cxn ang="0">
                <a:pos x="connsiteX6870" y="connsiteY6870"/>
              </a:cxn>
              <a:cxn ang="0">
                <a:pos x="connsiteX6871" y="connsiteY6871"/>
              </a:cxn>
              <a:cxn ang="0">
                <a:pos x="connsiteX6872" y="connsiteY6872"/>
              </a:cxn>
              <a:cxn ang="0">
                <a:pos x="connsiteX6873" y="connsiteY6873"/>
              </a:cxn>
              <a:cxn ang="0">
                <a:pos x="connsiteX6874" y="connsiteY6874"/>
              </a:cxn>
              <a:cxn ang="0">
                <a:pos x="connsiteX6875" y="connsiteY6875"/>
              </a:cxn>
              <a:cxn ang="0">
                <a:pos x="connsiteX6876" y="connsiteY6876"/>
              </a:cxn>
              <a:cxn ang="0">
                <a:pos x="connsiteX6877" y="connsiteY6877"/>
              </a:cxn>
              <a:cxn ang="0">
                <a:pos x="connsiteX6878" y="connsiteY6878"/>
              </a:cxn>
              <a:cxn ang="0">
                <a:pos x="connsiteX6879" y="connsiteY6879"/>
              </a:cxn>
              <a:cxn ang="0">
                <a:pos x="connsiteX6880" y="connsiteY6880"/>
              </a:cxn>
              <a:cxn ang="0">
                <a:pos x="connsiteX6881" y="connsiteY6881"/>
              </a:cxn>
              <a:cxn ang="0">
                <a:pos x="connsiteX6882" y="connsiteY6882"/>
              </a:cxn>
              <a:cxn ang="0">
                <a:pos x="connsiteX6883" y="connsiteY6883"/>
              </a:cxn>
              <a:cxn ang="0">
                <a:pos x="connsiteX6884" y="connsiteY6884"/>
              </a:cxn>
              <a:cxn ang="0">
                <a:pos x="connsiteX6885" y="connsiteY6885"/>
              </a:cxn>
              <a:cxn ang="0">
                <a:pos x="connsiteX6886" y="connsiteY6886"/>
              </a:cxn>
              <a:cxn ang="0">
                <a:pos x="connsiteX6887" y="connsiteY6887"/>
              </a:cxn>
              <a:cxn ang="0">
                <a:pos x="connsiteX6888" y="connsiteY6888"/>
              </a:cxn>
              <a:cxn ang="0">
                <a:pos x="connsiteX6889" y="connsiteY6889"/>
              </a:cxn>
              <a:cxn ang="0">
                <a:pos x="connsiteX6890" y="connsiteY6890"/>
              </a:cxn>
              <a:cxn ang="0">
                <a:pos x="connsiteX6891" y="connsiteY6891"/>
              </a:cxn>
              <a:cxn ang="0">
                <a:pos x="connsiteX6892" y="connsiteY6892"/>
              </a:cxn>
              <a:cxn ang="0">
                <a:pos x="connsiteX6893" y="connsiteY6893"/>
              </a:cxn>
              <a:cxn ang="0">
                <a:pos x="connsiteX6894" y="connsiteY6894"/>
              </a:cxn>
              <a:cxn ang="0">
                <a:pos x="connsiteX6895" y="connsiteY6895"/>
              </a:cxn>
              <a:cxn ang="0">
                <a:pos x="connsiteX6896" y="connsiteY6896"/>
              </a:cxn>
              <a:cxn ang="0">
                <a:pos x="connsiteX6897" y="connsiteY6897"/>
              </a:cxn>
              <a:cxn ang="0">
                <a:pos x="connsiteX6898" y="connsiteY6898"/>
              </a:cxn>
              <a:cxn ang="0">
                <a:pos x="connsiteX6899" y="connsiteY6899"/>
              </a:cxn>
              <a:cxn ang="0">
                <a:pos x="connsiteX6900" y="connsiteY6900"/>
              </a:cxn>
              <a:cxn ang="0">
                <a:pos x="connsiteX6901" y="connsiteY6901"/>
              </a:cxn>
              <a:cxn ang="0">
                <a:pos x="connsiteX6902" y="connsiteY6902"/>
              </a:cxn>
              <a:cxn ang="0">
                <a:pos x="connsiteX6903" y="connsiteY6903"/>
              </a:cxn>
              <a:cxn ang="0">
                <a:pos x="connsiteX6904" y="connsiteY6904"/>
              </a:cxn>
              <a:cxn ang="0">
                <a:pos x="connsiteX6905" y="connsiteY6905"/>
              </a:cxn>
              <a:cxn ang="0">
                <a:pos x="connsiteX6906" y="connsiteY6906"/>
              </a:cxn>
              <a:cxn ang="0">
                <a:pos x="connsiteX6907" y="connsiteY6907"/>
              </a:cxn>
              <a:cxn ang="0">
                <a:pos x="connsiteX6908" y="connsiteY6908"/>
              </a:cxn>
              <a:cxn ang="0">
                <a:pos x="connsiteX6909" y="connsiteY6909"/>
              </a:cxn>
              <a:cxn ang="0">
                <a:pos x="connsiteX6910" y="connsiteY6910"/>
              </a:cxn>
              <a:cxn ang="0">
                <a:pos x="connsiteX6911" y="connsiteY6911"/>
              </a:cxn>
              <a:cxn ang="0">
                <a:pos x="connsiteX6912" y="connsiteY6912"/>
              </a:cxn>
              <a:cxn ang="0">
                <a:pos x="connsiteX6913" y="connsiteY6913"/>
              </a:cxn>
              <a:cxn ang="0">
                <a:pos x="connsiteX6914" y="connsiteY6914"/>
              </a:cxn>
              <a:cxn ang="0">
                <a:pos x="connsiteX6915" y="connsiteY6915"/>
              </a:cxn>
              <a:cxn ang="0">
                <a:pos x="connsiteX6916" y="connsiteY6916"/>
              </a:cxn>
              <a:cxn ang="0">
                <a:pos x="connsiteX6917" y="connsiteY6917"/>
              </a:cxn>
              <a:cxn ang="0">
                <a:pos x="connsiteX6918" y="connsiteY6918"/>
              </a:cxn>
              <a:cxn ang="0">
                <a:pos x="connsiteX6919" y="connsiteY6919"/>
              </a:cxn>
              <a:cxn ang="0">
                <a:pos x="connsiteX6920" y="connsiteY6920"/>
              </a:cxn>
              <a:cxn ang="0">
                <a:pos x="connsiteX6921" y="connsiteY6921"/>
              </a:cxn>
              <a:cxn ang="0">
                <a:pos x="connsiteX6922" y="connsiteY6922"/>
              </a:cxn>
              <a:cxn ang="0">
                <a:pos x="connsiteX6923" y="connsiteY6923"/>
              </a:cxn>
              <a:cxn ang="0">
                <a:pos x="connsiteX6924" y="connsiteY6924"/>
              </a:cxn>
              <a:cxn ang="0">
                <a:pos x="connsiteX6925" y="connsiteY6925"/>
              </a:cxn>
              <a:cxn ang="0">
                <a:pos x="connsiteX6926" y="connsiteY6926"/>
              </a:cxn>
              <a:cxn ang="0">
                <a:pos x="connsiteX6927" y="connsiteY6927"/>
              </a:cxn>
              <a:cxn ang="0">
                <a:pos x="connsiteX6928" y="connsiteY6928"/>
              </a:cxn>
              <a:cxn ang="0">
                <a:pos x="connsiteX6929" y="connsiteY6929"/>
              </a:cxn>
              <a:cxn ang="0">
                <a:pos x="connsiteX6930" y="connsiteY6930"/>
              </a:cxn>
              <a:cxn ang="0">
                <a:pos x="connsiteX6931" y="connsiteY6931"/>
              </a:cxn>
              <a:cxn ang="0">
                <a:pos x="connsiteX6932" y="connsiteY6932"/>
              </a:cxn>
              <a:cxn ang="0">
                <a:pos x="connsiteX6933" y="connsiteY6933"/>
              </a:cxn>
              <a:cxn ang="0">
                <a:pos x="connsiteX6934" y="connsiteY6934"/>
              </a:cxn>
              <a:cxn ang="0">
                <a:pos x="connsiteX6935" y="connsiteY6935"/>
              </a:cxn>
              <a:cxn ang="0">
                <a:pos x="connsiteX6936" y="connsiteY6936"/>
              </a:cxn>
              <a:cxn ang="0">
                <a:pos x="connsiteX6937" y="connsiteY6937"/>
              </a:cxn>
              <a:cxn ang="0">
                <a:pos x="connsiteX6938" y="connsiteY6938"/>
              </a:cxn>
              <a:cxn ang="0">
                <a:pos x="connsiteX6939" y="connsiteY6939"/>
              </a:cxn>
              <a:cxn ang="0">
                <a:pos x="connsiteX6940" y="connsiteY6940"/>
              </a:cxn>
              <a:cxn ang="0">
                <a:pos x="connsiteX6941" y="connsiteY6941"/>
              </a:cxn>
              <a:cxn ang="0">
                <a:pos x="connsiteX6942" y="connsiteY6942"/>
              </a:cxn>
              <a:cxn ang="0">
                <a:pos x="connsiteX6943" y="connsiteY6943"/>
              </a:cxn>
              <a:cxn ang="0">
                <a:pos x="connsiteX6944" y="connsiteY6944"/>
              </a:cxn>
              <a:cxn ang="0">
                <a:pos x="connsiteX6945" y="connsiteY6945"/>
              </a:cxn>
              <a:cxn ang="0">
                <a:pos x="connsiteX6946" y="connsiteY6946"/>
              </a:cxn>
              <a:cxn ang="0">
                <a:pos x="connsiteX6947" y="connsiteY6947"/>
              </a:cxn>
              <a:cxn ang="0">
                <a:pos x="connsiteX6948" y="connsiteY6948"/>
              </a:cxn>
              <a:cxn ang="0">
                <a:pos x="connsiteX6949" y="connsiteY6949"/>
              </a:cxn>
              <a:cxn ang="0">
                <a:pos x="connsiteX6950" y="connsiteY6950"/>
              </a:cxn>
              <a:cxn ang="0">
                <a:pos x="connsiteX6951" y="connsiteY6951"/>
              </a:cxn>
              <a:cxn ang="0">
                <a:pos x="connsiteX6952" y="connsiteY6952"/>
              </a:cxn>
              <a:cxn ang="0">
                <a:pos x="connsiteX6953" y="connsiteY6953"/>
              </a:cxn>
              <a:cxn ang="0">
                <a:pos x="connsiteX6954" y="connsiteY6954"/>
              </a:cxn>
              <a:cxn ang="0">
                <a:pos x="connsiteX6955" y="connsiteY6955"/>
              </a:cxn>
              <a:cxn ang="0">
                <a:pos x="connsiteX6956" y="connsiteY6956"/>
              </a:cxn>
              <a:cxn ang="0">
                <a:pos x="connsiteX6957" y="connsiteY6957"/>
              </a:cxn>
              <a:cxn ang="0">
                <a:pos x="connsiteX6958" y="connsiteY6958"/>
              </a:cxn>
              <a:cxn ang="0">
                <a:pos x="connsiteX6959" y="connsiteY6959"/>
              </a:cxn>
              <a:cxn ang="0">
                <a:pos x="connsiteX6960" y="connsiteY6960"/>
              </a:cxn>
              <a:cxn ang="0">
                <a:pos x="connsiteX6961" y="connsiteY6961"/>
              </a:cxn>
              <a:cxn ang="0">
                <a:pos x="connsiteX6962" y="connsiteY6962"/>
              </a:cxn>
              <a:cxn ang="0">
                <a:pos x="connsiteX6963" y="connsiteY6963"/>
              </a:cxn>
              <a:cxn ang="0">
                <a:pos x="connsiteX6964" y="connsiteY6964"/>
              </a:cxn>
              <a:cxn ang="0">
                <a:pos x="connsiteX6965" y="connsiteY6965"/>
              </a:cxn>
              <a:cxn ang="0">
                <a:pos x="connsiteX6966" y="connsiteY6966"/>
              </a:cxn>
              <a:cxn ang="0">
                <a:pos x="connsiteX6967" y="connsiteY6967"/>
              </a:cxn>
              <a:cxn ang="0">
                <a:pos x="connsiteX6968" y="connsiteY6968"/>
              </a:cxn>
              <a:cxn ang="0">
                <a:pos x="connsiteX6969" y="connsiteY6969"/>
              </a:cxn>
              <a:cxn ang="0">
                <a:pos x="connsiteX6970" y="connsiteY6970"/>
              </a:cxn>
              <a:cxn ang="0">
                <a:pos x="connsiteX6971" y="connsiteY6971"/>
              </a:cxn>
              <a:cxn ang="0">
                <a:pos x="connsiteX6972" y="connsiteY6972"/>
              </a:cxn>
              <a:cxn ang="0">
                <a:pos x="connsiteX6973" y="connsiteY6973"/>
              </a:cxn>
              <a:cxn ang="0">
                <a:pos x="connsiteX6974" y="connsiteY6974"/>
              </a:cxn>
              <a:cxn ang="0">
                <a:pos x="connsiteX6975" y="connsiteY6975"/>
              </a:cxn>
              <a:cxn ang="0">
                <a:pos x="connsiteX6976" y="connsiteY6976"/>
              </a:cxn>
              <a:cxn ang="0">
                <a:pos x="connsiteX6977" y="connsiteY6977"/>
              </a:cxn>
              <a:cxn ang="0">
                <a:pos x="connsiteX6978" y="connsiteY6978"/>
              </a:cxn>
              <a:cxn ang="0">
                <a:pos x="connsiteX6979" y="connsiteY6979"/>
              </a:cxn>
              <a:cxn ang="0">
                <a:pos x="connsiteX6980" y="connsiteY6980"/>
              </a:cxn>
              <a:cxn ang="0">
                <a:pos x="connsiteX6981" y="connsiteY6981"/>
              </a:cxn>
              <a:cxn ang="0">
                <a:pos x="connsiteX6982" y="connsiteY6982"/>
              </a:cxn>
              <a:cxn ang="0">
                <a:pos x="connsiteX6983" y="connsiteY6983"/>
              </a:cxn>
              <a:cxn ang="0">
                <a:pos x="connsiteX6984" y="connsiteY6984"/>
              </a:cxn>
              <a:cxn ang="0">
                <a:pos x="connsiteX6985" y="connsiteY6985"/>
              </a:cxn>
              <a:cxn ang="0">
                <a:pos x="connsiteX6986" y="connsiteY6986"/>
              </a:cxn>
              <a:cxn ang="0">
                <a:pos x="connsiteX6987" y="connsiteY6987"/>
              </a:cxn>
              <a:cxn ang="0">
                <a:pos x="connsiteX6988" y="connsiteY6988"/>
              </a:cxn>
              <a:cxn ang="0">
                <a:pos x="connsiteX6989" y="connsiteY6989"/>
              </a:cxn>
              <a:cxn ang="0">
                <a:pos x="connsiteX6990" y="connsiteY6990"/>
              </a:cxn>
              <a:cxn ang="0">
                <a:pos x="connsiteX6991" y="connsiteY6991"/>
              </a:cxn>
              <a:cxn ang="0">
                <a:pos x="connsiteX6992" y="connsiteY6992"/>
              </a:cxn>
              <a:cxn ang="0">
                <a:pos x="connsiteX6993" y="connsiteY6993"/>
              </a:cxn>
              <a:cxn ang="0">
                <a:pos x="connsiteX6994" y="connsiteY6994"/>
              </a:cxn>
              <a:cxn ang="0">
                <a:pos x="connsiteX6995" y="connsiteY6995"/>
              </a:cxn>
              <a:cxn ang="0">
                <a:pos x="connsiteX6996" y="connsiteY6996"/>
              </a:cxn>
              <a:cxn ang="0">
                <a:pos x="connsiteX6997" y="connsiteY6997"/>
              </a:cxn>
              <a:cxn ang="0">
                <a:pos x="connsiteX6998" y="connsiteY6998"/>
              </a:cxn>
              <a:cxn ang="0">
                <a:pos x="connsiteX6999" y="connsiteY6999"/>
              </a:cxn>
              <a:cxn ang="0">
                <a:pos x="connsiteX7000" y="connsiteY7000"/>
              </a:cxn>
              <a:cxn ang="0">
                <a:pos x="connsiteX7001" y="connsiteY7001"/>
              </a:cxn>
              <a:cxn ang="0">
                <a:pos x="connsiteX7002" y="connsiteY7002"/>
              </a:cxn>
              <a:cxn ang="0">
                <a:pos x="connsiteX7003" y="connsiteY7003"/>
              </a:cxn>
              <a:cxn ang="0">
                <a:pos x="connsiteX7004" y="connsiteY7004"/>
              </a:cxn>
              <a:cxn ang="0">
                <a:pos x="connsiteX7005" y="connsiteY7005"/>
              </a:cxn>
              <a:cxn ang="0">
                <a:pos x="connsiteX7006" y="connsiteY7006"/>
              </a:cxn>
              <a:cxn ang="0">
                <a:pos x="connsiteX7007" y="connsiteY7007"/>
              </a:cxn>
              <a:cxn ang="0">
                <a:pos x="connsiteX7008" y="connsiteY7008"/>
              </a:cxn>
              <a:cxn ang="0">
                <a:pos x="connsiteX7009" y="connsiteY7009"/>
              </a:cxn>
              <a:cxn ang="0">
                <a:pos x="connsiteX7010" y="connsiteY7010"/>
              </a:cxn>
              <a:cxn ang="0">
                <a:pos x="connsiteX7011" y="connsiteY7011"/>
              </a:cxn>
              <a:cxn ang="0">
                <a:pos x="connsiteX7012" y="connsiteY7012"/>
              </a:cxn>
              <a:cxn ang="0">
                <a:pos x="connsiteX7013" y="connsiteY7013"/>
              </a:cxn>
              <a:cxn ang="0">
                <a:pos x="connsiteX7014" y="connsiteY7014"/>
              </a:cxn>
              <a:cxn ang="0">
                <a:pos x="connsiteX7015" y="connsiteY7015"/>
              </a:cxn>
              <a:cxn ang="0">
                <a:pos x="connsiteX7016" y="connsiteY7016"/>
              </a:cxn>
              <a:cxn ang="0">
                <a:pos x="connsiteX7017" y="connsiteY7017"/>
              </a:cxn>
              <a:cxn ang="0">
                <a:pos x="connsiteX7018" y="connsiteY7018"/>
              </a:cxn>
              <a:cxn ang="0">
                <a:pos x="connsiteX7019" y="connsiteY7019"/>
              </a:cxn>
              <a:cxn ang="0">
                <a:pos x="connsiteX7020" y="connsiteY7020"/>
              </a:cxn>
              <a:cxn ang="0">
                <a:pos x="connsiteX7021" y="connsiteY7021"/>
              </a:cxn>
              <a:cxn ang="0">
                <a:pos x="connsiteX7022" y="connsiteY7022"/>
              </a:cxn>
              <a:cxn ang="0">
                <a:pos x="connsiteX7023" y="connsiteY7023"/>
              </a:cxn>
              <a:cxn ang="0">
                <a:pos x="connsiteX7024" y="connsiteY7024"/>
              </a:cxn>
              <a:cxn ang="0">
                <a:pos x="connsiteX7025" y="connsiteY7025"/>
              </a:cxn>
              <a:cxn ang="0">
                <a:pos x="connsiteX7026" y="connsiteY7026"/>
              </a:cxn>
              <a:cxn ang="0">
                <a:pos x="connsiteX7027" y="connsiteY7027"/>
              </a:cxn>
              <a:cxn ang="0">
                <a:pos x="connsiteX7028" y="connsiteY7028"/>
              </a:cxn>
              <a:cxn ang="0">
                <a:pos x="connsiteX7029" y="connsiteY7029"/>
              </a:cxn>
              <a:cxn ang="0">
                <a:pos x="connsiteX7030" y="connsiteY7030"/>
              </a:cxn>
              <a:cxn ang="0">
                <a:pos x="connsiteX7031" y="connsiteY7031"/>
              </a:cxn>
              <a:cxn ang="0">
                <a:pos x="connsiteX7032" y="connsiteY7032"/>
              </a:cxn>
              <a:cxn ang="0">
                <a:pos x="connsiteX7033" y="connsiteY7033"/>
              </a:cxn>
              <a:cxn ang="0">
                <a:pos x="connsiteX7034" y="connsiteY7034"/>
              </a:cxn>
              <a:cxn ang="0">
                <a:pos x="connsiteX7035" y="connsiteY7035"/>
              </a:cxn>
              <a:cxn ang="0">
                <a:pos x="connsiteX7036" y="connsiteY7036"/>
              </a:cxn>
              <a:cxn ang="0">
                <a:pos x="connsiteX7037" y="connsiteY7037"/>
              </a:cxn>
              <a:cxn ang="0">
                <a:pos x="connsiteX7038" y="connsiteY7038"/>
              </a:cxn>
              <a:cxn ang="0">
                <a:pos x="connsiteX7039" y="connsiteY7039"/>
              </a:cxn>
              <a:cxn ang="0">
                <a:pos x="connsiteX7040" y="connsiteY7040"/>
              </a:cxn>
              <a:cxn ang="0">
                <a:pos x="connsiteX7041" y="connsiteY7041"/>
              </a:cxn>
              <a:cxn ang="0">
                <a:pos x="connsiteX7042" y="connsiteY7042"/>
              </a:cxn>
              <a:cxn ang="0">
                <a:pos x="connsiteX7043" y="connsiteY7043"/>
              </a:cxn>
              <a:cxn ang="0">
                <a:pos x="connsiteX7044" y="connsiteY7044"/>
              </a:cxn>
              <a:cxn ang="0">
                <a:pos x="connsiteX7045" y="connsiteY7045"/>
              </a:cxn>
              <a:cxn ang="0">
                <a:pos x="connsiteX7046" y="connsiteY7046"/>
              </a:cxn>
              <a:cxn ang="0">
                <a:pos x="connsiteX7047" y="connsiteY7047"/>
              </a:cxn>
              <a:cxn ang="0">
                <a:pos x="connsiteX7048" y="connsiteY7048"/>
              </a:cxn>
              <a:cxn ang="0">
                <a:pos x="connsiteX7049" y="connsiteY7049"/>
              </a:cxn>
              <a:cxn ang="0">
                <a:pos x="connsiteX7050" y="connsiteY7050"/>
              </a:cxn>
              <a:cxn ang="0">
                <a:pos x="connsiteX7051" y="connsiteY7051"/>
              </a:cxn>
              <a:cxn ang="0">
                <a:pos x="connsiteX7052" y="connsiteY7052"/>
              </a:cxn>
              <a:cxn ang="0">
                <a:pos x="connsiteX7053" y="connsiteY7053"/>
              </a:cxn>
              <a:cxn ang="0">
                <a:pos x="connsiteX7054" y="connsiteY7054"/>
              </a:cxn>
              <a:cxn ang="0">
                <a:pos x="connsiteX7055" y="connsiteY7055"/>
              </a:cxn>
              <a:cxn ang="0">
                <a:pos x="connsiteX7056" y="connsiteY7056"/>
              </a:cxn>
              <a:cxn ang="0">
                <a:pos x="connsiteX7057" y="connsiteY7057"/>
              </a:cxn>
              <a:cxn ang="0">
                <a:pos x="connsiteX7058" y="connsiteY7058"/>
              </a:cxn>
              <a:cxn ang="0">
                <a:pos x="connsiteX7059" y="connsiteY7059"/>
              </a:cxn>
              <a:cxn ang="0">
                <a:pos x="connsiteX7060" y="connsiteY7060"/>
              </a:cxn>
              <a:cxn ang="0">
                <a:pos x="connsiteX7061" y="connsiteY7061"/>
              </a:cxn>
              <a:cxn ang="0">
                <a:pos x="connsiteX7062" y="connsiteY7062"/>
              </a:cxn>
              <a:cxn ang="0">
                <a:pos x="connsiteX7063" y="connsiteY7063"/>
              </a:cxn>
              <a:cxn ang="0">
                <a:pos x="connsiteX7064" y="connsiteY7064"/>
              </a:cxn>
              <a:cxn ang="0">
                <a:pos x="connsiteX7065" y="connsiteY7065"/>
              </a:cxn>
              <a:cxn ang="0">
                <a:pos x="connsiteX7066" y="connsiteY7066"/>
              </a:cxn>
              <a:cxn ang="0">
                <a:pos x="connsiteX7067" y="connsiteY7067"/>
              </a:cxn>
              <a:cxn ang="0">
                <a:pos x="connsiteX7068" y="connsiteY7068"/>
              </a:cxn>
              <a:cxn ang="0">
                <a:pos x="connsiteX7069" y="connsiteY7069"/>
              </a:cxn>
              <a:cxn ang="0">
                <a:pos x="connsiteX7070" y="connsiteY7070"/>
              </a:cxn>
              <a:cxn ang="0">
                <a:pos x="connsiteX7071" y="connsiteY7071"/>
              </a:cxn>
              <a:cxn ang="0">
                <a:pos x="connsiteX7072" y="connsiteY7072"/>
              </a:cxn>
              <a:cxn ang="0">
                <a:pos x="connsiteX7073" y="connsiteY7073"/>
              </a:cxn>
              <a:cxn ang="0">
                <a:pos x="connsiteX7074" y="connsiteY7074"/>
              </a:cxn>
              <a:cxn ang="0">
                <a:pos x="connsiteX7075" y="connsiteY7075"/>
              </a:cxn>
              <a:cxn ang="0">
                <a:pos x="connsiteX7076" y="connsiteY7076"/>
              </a:cxn>
              <a:cxn ang="0">
                <a:pos x="connsiteX7077" y="connsiteY7077"/>
              </a:cxn>
              <a:cxn ang="0">
                <a:pos x="connsiteX7078" y="connsiteY7078"/>
              </a:cxn>
              <a:cxn ang="0">
                <a:pos x="connsiteX7079" y="connsiteY7079"/>
              </a:cxn>
              <a:cxn ang="0">
                <a:pos x="connsiteX7080" y="connsiteY7080"/>
              </a:cxn>
              <a:cxn ang="0">
                <a:pos x="connsiteX7081" y="connsiteY7081"/>
              </a:cxn>
              <a:cxn ang="0">
                <a:pos x="connsiteX7082" y="connsiteY7082"/>
              </a:cxn>
              <a:cxn ang="0">
                <a:pos x="connsiteX7083" y="connsiteY7083"/>
              </a:cxn>
              <a:cxn ang="0">
                <a:pos x="connsiteX7084" y="connsiteY7084"/>
              </a:cxn>
              <a:cxn ang="0">
                <a:pos x="connsiteX7085" y="connsiteY7085"/>
              </a:cxn>
              <a:cxn ang="0">
                <a:pos x="connsiteX7086" y="connsiteY7086"/>
              </a:cxn>
              <a:cxn ang="0">
                <a:pos x="connsiteX7087" y="connsiteY7087"/>
              </a:cxn>
              <a:cxn ang="0">
                <a:pos x="connsiteX7088" y="connsiteY7088"/>
              </a:cxn>
              <a:cxn ang="0">
                <a:pos x="connsiteX7089" y="connsiteY7089"/>
              </a:cxn>
              <a:cxn ang="0">
                <a:pos x="connsiteX7090" y="connsiteY7090"/>
              </a:cxn>
              <a:cxn ang="0">
                <a:pos x="connsiteX7091" y="connsiteY7091"/>
              </a:cxn>
              <a:cxn ang="0">
                <a:pos x="connsiteX7092" y="connsiteY7092"/>
              </a:cxn>
              <a:cxn ang="0">
                <a:pos x="connsiteX7093" y="connsiteY7093"/>
              </a:cxn>
              <a:cxn ang="0">
                <a:pos x="connsiteX7094" y="connsiteY7094"/>
              </a:cxn>
              <a:cxn ang="0">
                <a:pos x="connsiteX7095" y="connsiteY7095"/>
              </a:cxn>
              <a:cxn ang="0">
                <a:pos x="connsiteX7096" y="connsiteY7096"/>
              </a:cxn>
              <a:cxn ang="0">
                <a:pos x="connsiteX7097" y="connsiteY7097"/>
              </a:cxn>
              <a:cxn ang="0">
                <a:pos x="connsiteX7098" y="connsiteY7098"/>
              </a:cxn>
              <a:cxn ang="0">
                <a:pos x="connsiteX7099" y="connsiteY7099"/>
              </a:cxn>
              <a:cxn ang="0">
                <a:pos x="connsiteX7100" y="connsiteY7100"/>
              </a:cxn>
              <a:cxn ang="0">
                <a:pos x="connsiteX7101" y="connsiteY7101"/>
              </a:cxn>
              <a:cxn ang="0">
                <a:pos x="connsiteX7102" y="connsiteY7102"/>
              </a:cxn>
              <a:cxn ang="0">
                <a:pos x="connsiteX7103" y="connsiteY7103"/>
              </a:cxn>
              <a:cxn ang="0">
                <a:pos x="connsiteX7104" y="connsiteY7104"/>
              </a:cxn>
              <a:cxn ang="0">
                <a:pos x="connsiteX7105" y="connsiteY7105"/>
              </a:cxn>
              <a:cxn ang="0">
                <a:pos x="connsiteX7106" y="connsiteY7106"/>
              </a:cxn>
              <a:cxn ang="0">
                <a:pos x="connsiteX7107" y="connsiteY7107"/>
              </a:cxn>
              <a:cxn ang="0">
                <a:pos x="connsiteX7108" y="connsiteY7108"/>
              </a:cxn>
              <a:cxn ang="0">
                <a:pos x="connsiteX7109" y="connsiteY7109"/>
              </a:cxn>
              <a:cxn ang="0">
                <a:pos x="connsiteX7110" y="connsiteY7110"/>
              </a:cxn>
              <a:cxn ang="0">
                <a:pos x="connsiteX7111" y="connsiteY7111"/>
              </a:cxn>
              <a:cxn ang="0">
                <a:pos x="connsiteX7112" y="connsiteY7112"/>
              </a:cxn>
              <a:cxn ang="0">
                <a:pos x="connsiteX7113" y="connsiteY7113"/>
              </a:cxn>
              <a:cxn ang="0">
                <a:pos x="connsiteX7114" y="connsiteY7114"/>
              </a:cxn>
              <a:cxn ang="0">
                <a:pos x="connsiteX7115" y="connsiteY7115"/>
              </a:cxn>
              <a:cxn ang="0">
                <a:pos x="connsiteX7116" y="connsiteY7116"/>
              </a:cxn>
              <a:cxn ang="0">
                <a:pos x="connsiteX7117" y="connsiteY7117"/>
              </a:cxn>
              <a:cxn ang="0">
                <a:pos x="connsiteX7118" y="connsiteY7118"/>
              </a:cxn>
              <a:cxn ang="0">
                <a:pos x="connsiteX7119" y="connsiteY7119"/>
              </a:cxn>
              <a:cxn ang="0">
                <a:pos x="connsiteX7120" y="connsiteY7120"/>
              </a:cxn>
              <a:cxn ang="0">
                <a:pos x="connsiteX7121" y="connsiteY7121"/>
              </a:cxn>
              <a:cxn ang="0">
                <a:pos x="connsiteX7122" y="connsiteY7122"/>
              </a:cxn>
              <a:cxn ang="0">
                <a:pos x="connsiteX7123" y="connsiteY7123"/>
              </a:cxn>
              <a:cxn ang="0">
                <a:pos x="connsiteX7124" y="connsiteY7124"/>
              </a:cxn>
              <a:cxn ang="0">
                <a:pos x="connsiteX7125" y="connsiteY7125"/>
              </a:cxn>
              <a:cxn ang="0">
                <a:pos x="connsiteX7126" y="connsiteY7126"/>
              </a:cxn>
              <a:cxn ang="0">
                <a:pos x="connsiteX7127" y="connsiteY7127"/>
              </a:cxn>
              <a:cxn ang="0">
                <a:pos x="connsiteX7128" y="connsiteY7128"/>
              </a:cxn>
              <a:cxn ang="0">
                <a:pos x="connsiteX7129" y="connsiteY7129"/>
              </a:cxn>
              <a:cxn ang="0">
                <a:pos x="connsiteX7130" y="connsiteY7130"/>
              </a:cxn>
              <a:cxn ang="0">
                <a:pos x="connsiteX7131" y="connsiteY7131"/>
              </a:cxn>
              <a:cxn ang="0">
                <a:pos x="connsiteX7132" y="connsiteY7132"/>
              </a:cxn>
              <a:cxn ang="0">
                <a:pos x="connsiteX7133" y="connsiteY7133"/>
              </a:cxn>
              <a:cxn ang="0">
                <a:pos x="connsiteX7134" y="connsiteY7134"/>
              </a:cxn>
              <a:cxn ang="0">
                <a:pos x="connsiteX7135" y="connsiteY7135"/>
              </a:cxn>
              <a:cxn ang="0">
                <a:pos x="connsiteX7136" y="connsiteY7136"/>
              </a:cxn>
              <a:cxn ang="0">
                <a:pos x="connsiteX7137" y="connsiteY7137"/>
              </a:cxn>
              <a:cxn ang="0">
                <a:pos x="connsiteX7138" y="connsiteY7138"/>
              </a:cxn>
              <a:cxn ang="0">
                <a:pos x="connsiteX7139" y="connsiteY7139"/>
              </a:cxn>
              <a:cxn ang="0">
                <a:pos x="connsiteX7140" y="connsiteY7140"/>
              </a:cxn>
              <a:cxn ang="0">
                <a:pos x="connsiteX7141" y="connsiteY7141"/>
              </a:cxn>
              <a:cxn ang="0">
                <a:pos x="connsiteX7142" y="connsiteY7142"/>
              </a:cxn>
              <a:cxn ang="0">
                <a:pos x="connsiteX7143" y="connsiteY7143"/>
              </a:cxn>
              <a:cxn ang="0">
                <a:pos x="connsiteX7144" y="connsiteY7144"/>
              </a:cxn>
              <a:cxn ang="0">
                <a:pos x="connsiteX7145" y="connsiteY7145"/>
              </a:cxn>
              <a:cxn ang="0">
                <a:pos x="connsiteX7146" y="connsiteY7146"/>
              </a:cxn>
              <a:cxn ang="0">
                <a:pos x="connsiteX7147" y="connsiteY7147"/>
              </a:cxn>
              <a:cxn ang="0">
                <a:pos x="connsiteX7148" y="connsiteY7148"/>
              </a:cxn>
              <a:cxn ang="0">
                <a:pos x="connsiteX7149" y="connsiteY7149"/>
              </a:cxn>
              <a:cxn ang="0">
                <a:pos x="connsiteX7150" y="connsiteY7150"/>
              </a:cxn>
              <a:cxn ang="0">
                <a:pos x="connsiteX7151" y="connsiteY7151"/>
              </a:cxn>
              <a:cxn ang="0">
                <a:pos x="connsiteX7152" y="connsiteY7152"/>
              </a:cxn>
              <a:cxn ang="0">
                <a:pos x="connsiteX7153" y="connsiteY7153"/>
              </a:cxn>
              <a:cxn ang="0">
                <a:pos x="connsiteX7154" y="connsiteY7154"/>
              </a:cxn>
              <a:cxn ang="0">
                <a:pos x="connsiteX7155" y="connsiteY7155"/>
              </a:cxn>
              <a:cxn ang="0">
                <a:pos x="connsiteX7156" y="connsiteY7156"/>
              </a:cxn>
              <a:cxn ang="0">
                <a:pos x="connsiteX7157" y="connsiteY7157"/>
              </a:cxn>
              <a:cxn ang="0">
                <a:pos x="connsiteX7158" y="connsiteY7158"/>
              </a:cxn>
              <a:cxn ang="0">
                <a:pos x="connsiteX7159" y="connsiteY7159"/>
              </a:cxn>
              <a:cxn ang="0">
                <a:pos x="connsiteX7160" y="connsiteY7160"/>
              </a:cxn>
              <a:cxn ang="0">
                <a:pos x="connsiteX7161" y="connsiteY7161"/>
              </a:cxn>
              <a:cxn ang="0">
                <a:pos x="connsiteX7162" y="connsiteY7162"/>
              </a:cxn>
              <a:cxn ang="0">
                <a:pos x="connsiteX7163" y="connsiteY7163"/>
              </a:cxn>
              <a:cxn ang="0">
                <a:pos x="connsiteX7164" y="connsiteY7164"/>
              </a:cxn>
              <a:cxn ang="0">
                <a:pos x="connsiteX7165" y="connsiteY7165"/>
              </a:cxn>
              <a:cxn ang="0">
                <a:pos x="connsiteX7166" y="connsiteY7166"/>
              </a:cxn>
              <a:cxn ang="0">
                <a:pos x="connsiteX7167" y="connsiteY7167"/>
              </a:cxn>
              <a:cxn ang="0">
                <a:pos x="connsiteX7168" y="connsiteY7168"/>
              </a:cxn>
              <a:cxn ang="0">
                <a:pos x="connsiteX7169" y="connsiteY7169"/>
              </a:cxn>
              <a:cxn ang="0">
                <a:pos x="connsiteX7170" y="connsiteY7170"/>
              </a:cxn>
              <a:cxn ang="0">
                <a:pos x="connsiteX7171" y="connsiteY7171"/>
              </a:cxn>
              <a:cxn ang="0">
                <a:pos x="connsiteX7172" y="connsiteY7172"/>
              </a:cxn>
              <a:cxn ang="0">
                <a:pos x="connsiteX7173" y="connsiteY7173"/>
              </a:cxn>
              <a:cxn ang="0">
                <a:pos x="connsiteX7174" y="connsiteY7174"/>
              </a:cxn>
              <a:cxn ang="0">
                <a:pos x="connsiteX7175" y="connsiteY7175"/>
              </a:cxn>
              <a:cxn ang="0">
                <a:pos x="connsiteX7176" y="connsiteY7176"/>
              </a:cxn>
              <a:cxn ang="0">
                <a:pos x="connsiteX7177" y="connsiteY7177"/>
              </a:cxn>
              <a:cxn ang="0">
                <a:pos x="connsiteX7178" y="connsiteY7178"/>
              </a:cxn>
              <a:cxn ang="0">
                <a:pos x="connsiteX7179" y="connsiteY7179"/>
              </a:cxn>
              <a:cxn ang="0">
                <a:pos x="connsiteX7180" y="connsiteY7180"/>
              </a:cxn>
              <a:cxn ang="0">
                <a:pos x="connsiteX7181" y="connsiteY7181"/>
              </a:cxn>
              <a:cxn ang="0">
                <a:pos x="connsiteX7182" y="connsiteY7182"/>
              </a:cxn>
              <a:cxn ang="0">
                <a:pos x="connsiteX7183" y="connsiteY7183"/>
              </a:cxn>
              <a:cxn ang="0">
                <a:pos x="connsiteX7184" y="connsiteY7184"/>
              </a:cxn>
              <a:cxn ang="0">
                <a:pos x="connsiteX7185" y="connsiteY7185"/>
              </a:cxn>
              <a:cxn ang="0">
                <a:pos x="connsiteX7186" y="connsiteY7186"/>
              </a:cxn>
              <a:cxn ang="0">
                <a:pos x="connsiteX7187" y="connsiteY7187"/>
              </a:cxn>
              <a:cxn ang="0">
                <a:pos x="connsiteX7188" y="connsiteY7188"/>
              </a:cxn>
              <a:cxn ang="0">
                <a:pos x="connsiteX7189" y="connsiteY7189"/>
              </a:cxn>
              <a:cxn ang="0">
                <a:pos x="connsiteX7190" y="connsiteY7190"/>
              </a:cxn>
              <a:cxn ang="0">
                <a:pos x="connsiteX7191" y="connsiteY7191"/>
              </a:cxn>
              <a:cxn ang="0">
                <a:pos x="connsiteX7192" y="connsiteY7192"/>
              </a:cxn>
              <a:cxn ang="0">
                <a:pos x="connsiteX7193" y="connsiteY7193"/>
              </a:cxn>
              <a:cxn ang="0">
                <a:pos x="connsiteX7194" y="connsiteY7194"/>
              </a:cxn>
              <a:cxn ang="0">
                <a:pos x="connsiteX7195" y="connsiteY7195"/>
              </a:cxn>
              <a:cxn ang="0">
                <a:pos x="connsiteX7196" y="connsiteY7196"/>
              </a:cxn>
              <a:cxn ang="0">
                <a:pos x="connsiteX7197" y="connsiteY7197"/>
              </a:cxn>
              <a:cxn ang="0">
                <a:pos x="connsiteX7198" y="connsiteY7198"/>
              </a:cxn>
              <a:cxn ang="0">
                <a:pos x="connsiteX7199" y="connsiteY7199"/>
              </a:cxn>
              <a:cxn ang="0">
                <a:pos x="connsiteX7200" y="connsiteY7200"/>
              </a:cxn>
              <a:cxn ang="0">
                <a:pos x="connsiteX7201" y="connsiteY7201"/>
              </a:cxn>
              <a:cxn ang="0">
                <a:pos x="connsiteX7202" y="connsiteY7202"/>
              </a:cxn>
              <a:cxn ang="0">
                <a:pos x="connsiteX7203" y="connsiteY7203"/>
              </a:cxn>
              <a:cxn ang="0">
                <a:pos x="connsiteX7204" y="connsiteY7204"/>
              </a:cxn>
              <a:cxn ang="0">
                <a:pos x="connsiteX7205" y="connsiteY7205"/>
              </a:cxn>
              <a:cxn ang="0">
                <a:pos x="connsiteX7206" y="connsiteY7206"/>
              </a:cxn>
              <a:cxn ang="0">
                <a:pos x="connsiteX7207" y="connsiteY7207"/>
              </a:cxn>
              <a:cxn ang="0">
                <a:pos x="connsiteX7208" y="connsiteY7208"/>
              </a:cxn>
              <a:cxn ang="0">
                <a:pos x="connsiteX7209" y="connsiteY7209"/>
              </a:cxn>
              <a:cxn ang="0">
                <a:pos x="connsiteX7210" y="connsiteY7210"/>
              </a:cxn>
              <a:cxn ang="0">
                <a:pos x="connsiteX7211" y="connsiteY7211"/>
              </a:cxn>
              <a:cxn ang="0">
                <a:pos x="connsiteX7212" y="connsiteY7212"/>
              </a:cxn>
              <a:cxn ang="0">
                <a:pos x="connsiteX7213" y="connsiteY7213"/>
              </a:cxn>
              <a:cxn ang="0">
                <a:pos x="connsiteX7214" y="connsiteY7214"/>
              </a:cxn>
              <a:cxn ang="0">
                <a:pos x="connsiteX7215" y="connsiteY7215"/>
              </a:cxn>
              <a:cxn ang="0">
                <a:pos x="connsiteX7216" y="connsiteY7216"/>
              </a:cxn>
              <a:cxn ang="0">
                <a:pos x="connsiteX7217" y="connsiteY7217"/>
              </a:cxn>
              <a:cxn ang="0">
                <a:pos x="connsiteX7218" y="connsiteY7218"/>
              </a:cxn>
              <a:cxn ang="0">
                <a:pos x="connsiteX7219" y="connsiteY7219"/>
              </a:cxn>
              <a:cxn ang="0">
                <a:pos x="connsiteX7220" y="connsiteY7220"/>
              </a:cxn>
              <a:cxn ang="0">
                <a:pos x="connsiteX7221" y="connsiteY7221"/>
              </a:cxn>
              <a:cxn ang="0">
                <a:pos x="connsiteX7222" y="connsiteY7222"/>
              </a:cxn>
              <a:cxn ang="0">
                <a:pos x="connsiteX7223" y="connsiteY7223"/>
              </a:cxn>
              <a:cxn ang="0">
                <a:pos x="connsiteX7224" y="connsiteY7224"/>
              </a:cxn>
              <a:cxn ang="0">
                <a:pos x="connsiteX7225" y="connsiteY7225"/>
              </a:cxn>
              <a:cxn ang="0">
                <a:pos x="connsiteX7226" y="connsiteY7226"/>
              </a:cxn>
              <a:cxn ang="0">
                <a:pos x="connsiteX7227" y="connsiteY7227"/>
              </a:cxn>
              <a:cxn ang="0">
                <a:pos x="connsiteX7228" y="connsiteY7228"/>
              </a:cxn>
              <a:cxn ang="0">
                <a:pos x="connsiteX7229" y="connsiteY7229"/>
              </a:cxn>
              <a:cxn ang="0">
                <a:pos x="connsiteX7230" y="connsiteY7230"/>
              </a:cxn>
              <a:cxn ang="0">
                <a:pos x="connsiteX7231" y="connsiteY7231"/>
              </a:cxn>
              <a:cxn ang="0">
                <a:pos x="connsiteX7232" y="connsiteY7232"/>
              </a:cxn>
              <a:cxn ang="0">
                <a:pos x="connsiteX7233" y="connsiteY7233"/>
              </a:cxn>
              <a:cxn ang="0">
                <a:pos x="connsiteX7234" y="connsiteY7234"/>
              </a:cxn>
              <a:cxn ang="0">
                <a:pos x="connsiteX7235" y="connsiteY7235"/>
              </a:cxn>
              <a:cxn ang="0">
                <a:pos x="connsiteX7236" y="connsiteY7236"/>
              </a:cxn>
              <a:cxn ang="0">
                <a:pos x="connsiteX7237" y="connsiteY7237"/>
              </a:cxn>
              <a:cxn ang="0">
                <a:pos x="connsiteX7238" y="connsiteY7238"/>
              </a:cxn>
              <a:cxn ang="0">
                <a:pos x="connsiteX7239" y="connsiteY7239"/>
              </a:cxn>
              <a:cxn ang="0">
                <a:pos x="connsiteX7240" y="connsiteY7240"/>
              </a:cxn>
              <a:cxn ang="0">
                <a:pos x="connsiteX7241" y="connsiteY7241"/>
              </a:cxn>
              <a:cxn ang="0">
                <a:pos x="connsiteX7242" y="connsiteY7242"/>
              </a:cxn>
              <a:cxn ang="0">
                <a:pos x="connsiteX7243" y="connsiteY7243"/>
              </a:cxn>
              <a:cxn ang="0">
                <a:pos x="connsiteX7244" y="connsiteY7244"/>
              </a:cxn>
              <a:cxn ang="0">
                <a:pos x="connsiteX7245" y="connsiteY7245"/>
              </a:cxn>
              <a:cxn ang="0">
                <a:pos x="connsiteX7246" y="connsiteY7246"/>
              </a:cxn>
              <a:cxn ang="0">
                <a:pos x="connsiteX7247" y="connsiteY7247"/>
              </a:cxn>
              <a:cxn ang="0">
                <a:pos x="connsiteX7248" y="connsiteY7248"/>
              </a:cxn>
              <a:cxn ang="0">
                <a:pos x="connsiteX7249" y="connsiteY7249"/>
              </a:cxn>
              <a:cxn ang="0">
                <a:pos x="connsiteX7250" y="connsiteY7250"/>
              </a:cxn>
              <a:cxn ang="0">
                <a:pos x="connsiteX7251" y="connsiteY7251"/>
              </a:cxn>
              <a:cxn ang="0">
                <a:pos x="connsiteX7252" y="connsiteY7252"/>
              </a:cxn>
              <a:cxn ang="0">
                <a:pos x="connsiteX7253" y="connsiteY7253"/>
              </a:cxn>
              <a:cxn ang="0">
                <a:pos x="connsiteX7254" y="connsiteY7254"/>
              </a:cxn>
              <a:cxn ang="0">
                <a:pos x="connsiteX7255" y="connsiteY7255"/>
              </a:cxn>
              <a:cxn ang="0">
                <a:pos x="connsiteX7256" y="connsiteY7256"/>
              </a:cxn>
              <a:cxn ang="0">
                <a:pos x="connsiteX7257" y="connsiteY7257"/>
              </a:cxn>
              <a:cxn ang="0">
                <a:pos x="connsiteX7258" y="connsiteY7258"/>
              </a:cxn>
              <a:cxn ang="0">
                <a:pos x="connsiteX7259" y="connsiteY7259"/>
              </a:cxn>
              <a:cxn ang="0">
                <a:pos x="connsiteX7260" y="connsiteY7260"/>
              </a:cxn>
              <a:cxn ang="0">
                <a:pos x="connsiteX7261" y="connsiteY7261"/>
              </a:cxn>
              <a:cxn ang="0">
                <a:pos x="connsiteX7262" y="connsiteY7262"/>
              </a:cxn>
              <a:cxn ang="0">
                <a:pos x="connsiteX7263" y="connsiteY7263"/>
              </a:cxn>
              <a:cxn ang="0">
                <a:pos x="connsiteX7264" y="connsiteY7264"/>
              </a:cxn>
              <a:cxn ang="0">
                <a:pos x="connsiteX7265" y="connsiteY7265"/>
              </a:cxn>
              <a:cxn ang="0">
                <a:pos x="connsiteX7266" y="connsiteY7266"/>
              </a:cxn>
              <a:cxn ang="0">
                <a:pos x="connsiteX7267" y="connsiteY7267"/>
              </a:cxn>
              <a:cxn ang="0">
                <a:pos x="connsiteX7268" y="connsiteY7268"/>
              </a:cxn>
              <a:cxn ang="0">
                <a:pos x="connsiteX7269" y="connsiteY7269"/>
              </a:cxn>
              <a:cxn ang="0">
                <a:pos x="connsiteX7270" y="connsiteY7270"/>
              </a:cxn>
              <a:cxn ang="0">
                <a:pos x="connsiteX7271" y="connsiteY7271"/>
              </a:cxn>
              <a:cxn ang="0">
                <a:pos x="connsiteX7272" y="connsiteY7272"/>
              </a:cxn>
              <a:cxn ang="0">
                <a:pos x="connsiteX7273" y="connsiteY7273"/>
              </a:cxn>
              <a:cxn ang="0">
                <a:pos x="connsiteX7274" y="connsiteY7274"/>
              </a:cxn>
              <a:cxn ang="0">
                <a:pos x="connsiteX7275" y="connsiteY7275"/>
              </a:cxn>
              <a:cxn ang="0">
                <a:pos x="connsiteX7276" y="connsiteY7276"/>
              </a:cxn>
              <a:cxn ang="0">
                <a:pos x="connsiteX7277" y="connsiteY7277"/>
              </a:cxn>
              <a:cxn ang="0">
                <a:pos x="connsiteX7278" y="connsiteY7278"/>
              </a:cxn>
              <a:cxn ang="0">
                <a:pos x="connsiteX7279" y="connsiteY7279"/>
              </a:cxn>
              <a:cxn ang="0">
                <a:pos x="connsiteX7280" y="connsiteY7280"/>
              </a:cxn>
              <a:cxn ang="0">
                <a:pos x="connsiteX7281" y="connsiteY7281"/>
              </a:cxn>
              <a:cxn ang="0">
                <a:pos x="connsiteX7282" y="connsiteY7282"/>
              </a:cxn>
              <a:cxn ang="0">
                <a:pos x="connsiteX7283" y="connsiteY7283"/>
              </a:cxn>
              <a:cxn ang="0">
                <a:pos x="connsiteX7284" y="connsiteY7284"/>
              </a:cxn>
              <a:cxn ang="0">
                <a:pos x="connsiteX7285" y="connsiteY7285"/>
              </a:cxn>
              <a:cxn ang="0">
                <a:pos x="connsiteX7286" y="connsiteY7286"/>
              </a:cxn>
              <a:cxn ang="0">
                <a:pos x="connsiteX7287" y="connsiteY7287"/>
              </a:cxn>
              <a:cxn ang="0">
                <a:pos x="connsiteX7288" y="connsiteY7288"/>
              </a:cxn>
              <a:cxn ang="0">
                <a:pos x="connsiteX7289" y="connsiteY7289"/>
              </a:cxn>
              <a:cxn ang="0">
                <a:pos x="connsiteX7290" y="connsiteY7290"/>
              </a:cxn>
              <a:cxn ang="0">
                <a:pos x="connsiteX7291" y="connsiteY7291"/>
              </a:cxn>
              <a:cxn ang="0">
                <a:pos x="connsiteX7292" y="connsiteY7292"/>
              </a:cxn>
              <a:cxn ang="0">
                <a:pos x="connsiteX7293" y="connsiteY7293"/>
              </a:cxn>
              <a:cxn ang="0">
                <a:pos x="connsiteX7294" y="connsiteY7294"/>
              </a:cxn>
              <a:cxn ang="0">
                <a:pos x="connsiteX7295" y="connsiteY7295"/>
              </a:cxn>
              <a:cxn ang="0">
                <a:pos x="connsiteX7296" y="connsiteY7296"/>
              </a:cxn>
              <a:cxn ang="0">
                <a:pos x="connsiteX7297" y="connsiteY7297"/>
              </a:cxn>
              <a:cxn ang="0">
                <a:pos x="connsiteX7298" y="connsiteY7298"/>
              </a:cxn>
              <a:cxn ang="0">
                <a:pos x="connsiteX7299" y="connsiteY7299"/>
              </a:cxn>
              <a:cxn ang="0">
                <a:pos x="connsiteX7300" y="connsiteY7300"/>
              </a:cxn>
              <a:cxn ang="0">
                <a:pos x="connsiteX7301" y="connsiteY7301"/>
              </a:cxn>
              <a:cxn ang="0">
                <a:pos x="connsiteX7302" y="connsiteY7302"/>
              </a:cxn>
              <a:cxn ang="0">
                <a:pos x="connsiteX7303" y="connsiteY7303"/>
              </a:cxn>
              <a:cxn ang="0">
                <a:pos x="connsiteX7304" y="connsiteY7304"/>
              </a:cxn>
              <a:cxn ang="0">
                <a:pos x="connsiteX7305" y="connsiteY7305"/>
              </a:cxn>
              <a:cxn ang="0">
                <a:pos x="connsiteX7306" y="connsiteY7306"/>
              </a:cxn>
              <a:cxn ang="0">
                <a:pos x="connsiteX7307" y="connsiteY7307"/>
              </a:cxn>
              <a:cxn ang="0">
                <a:pos x="connsiteX7308" y="connsiteY7308"/>
              </a:cxn>
              <a:cxn ang="0">
                <a:pos x="connsiteX7309" y="connsiteY7309"/>
              </a:cxn>
              <a:cxn ang="0">
                <a:pos x="connsiteX7310" y="connsiteY7310"/>
              </a:cxn>
              <a:cxn ang="0">
                <a:pos x="connsiteX7311" y="connsiteY7311"/>
              </a:cxn>
              <a:cxn ang="0">
                <a:pos x="connsiteX7312" y="connsiteY7312"/>
              </a:cxn>
              <a:cxn ang="0">
                <a:pos x="connsiteX7313" y="connsiteY7313"/>
              </a:cxn>
              <a:cxn ang="0">
                <a:pos x="connsiteX7314" y="connsiteY7314"/>
              </a:cxn>
              <a:cxn ang="0">
                <a:pos x="connsiteX7315" y="connsiteY7315"/>
              </a:cxn>
              <a:cxn ang="0">
                <a:pos x="connsiteX7316" y="connsiteY7316"/>
              </a:cxn>
              <a:cxn ang="0">
                <a:pos x="connsiteX7317" y="connsiteY7317"/>
              </a:cxn>
              <a:cxn ang="0">
                <a:pos x="connsiteX7318" y="connsiteY7318"/>
              </a:cxn>
              <a:cxn ang="0">
                <a:pos x="connsiteX7319" y="connsiteY7319"/>
              </a:cxn>
              <a:cxn ang="0">
                <a:pos x="connsiteX7320" y="connsiteY7320"/>
              </a:cxn>
              <a:cxn ang="0">
                <a:pos x="connsiteX7321" y="connsiteY7321"/>
              </a:cxn>
              <a:cxn ang="0">
                <a:pos x="connsiteX7322" y="connsiteY7322"/>
              </a:cxn>
              <a:cxn ang="0">
                <a:pos x="connsiteX7323" y="connsiteY7323"/>
              </a:cxn>
              <a:cxn ang="0">
                <a:pos x="connsiteX7324" y="connsiteY7324"/>
              </a:cxn>
              <a:cxn ang="0">
                <a:pos x="connsiteX7325" y="connsiteY7325"/>
              </a:cxn>
              <a:cxn ang="0">
                <a:pos x="connsiteX7326" y="connsiteY7326"/>
              </a:cxn>
              <a:cxn ang="0">
                <a:pos x="connsiteX7327" y="connsiteY7327"/>
              </a:cxn>
              <a:cxn ang="0">
                <a:pos x="connsiteX7328" y="connsiteY7328"/>
              </a:cxn>
              <a:cxn ang="0">
                <a:pos x="connsiteX7329" y="connsiteY7329"/>
              </a:cxn>
              <a:cxn ang="0">
                <a:pos x="connsiteX7330" y="connsiteY7330"/>
              </a:cxn>
              <a:cxn ang="0">
                <a:pos x="connsiteX7331" y="connsiteY7331"/>
              </a:cxn>
              <a:cxn ang="0">
                <a:pos x="connsiteX7332" y="connsiteY7332"/>
              </a:cxn>
              <a:cxn ang="0">
                <a:pos x="connsiteX7333" y="connsiteY7333"/>
              </a:cxn>
              <a:cxn ang="0">
                <a:pos x="connsiteX7334" y="connsiteY7334"/>
              </a:cxn>
              <a:cxn ang="0">
                <a:pos x="connsiteX7335" y="connsiteY7335"/>
              </a:cxn>
              <a:cxn ang="0">
                <a:pos x="connsiteX7336" y="connsiteY7336"/>
              </a:cxn>
              <a:cxn ang="0">
                <a:pos x="connsiteX7337" y="connsiteY7337"/>
              </a:cxn>
              <a:cxn ang="0">
                <a:pos x="connsiteX7338" y="connsiteY7338"/>
              </a:cxn>
              <a:cxn ang="0">
                <a:pos x="connsiteX7339" y="connsiteY7339"/>
              </a:cxn>
              <a:cxn ang="0">
                <a:pos x="connsiteX7340" y="connsiteY7340"/>
              </a:cxn>
              <a:cxn ang="0">
                <a:pos x="connsiteX7341" y="connsiteY7341"/>
              </a:cxn>
              <a:cxn ang="0">
                <a:pos x="connsiteX7342" y="connsiteY7342"/>
              </a:cxn>
              <a:cxn ang="0">
                <a:pos x="connsiteX7343" y="connsiteY7343"/>
              </a:cxn>
              <a:cxn ang="0">
                <a:pos x="connsiteX7344" y="connsiteY7344"/>
              </a:cxn>
              <a:cxn ang="0">
                <a:pos x="connsiteX7345" y="connsiteY7345"/>
              </a:cxn>
              <a:cxn ang="0">
                <a:pos x="connsiteX7346" y="connsiteY7346"/>
              </a:cxn>
              <a:cxn ang="0">
                <a:pos x="connsiteX7347" y="connsiteY7347"/>
              </a:cxn>
              <a:cxn ang="0">
                <a:pos x="connsiteX7348" y="connsiteY7348"/>
              </a:cxn>
              <a:cxn ang="0">
                <a:pos x="connsiteX7349" y="connsiteY7349"/>
              </a:cxn>
              <a:cxn ang="0">
                <a:pos x="connsiteX7350" y="connsiteY7350"/>
              </a:cxn>
              <a:cxn ang="0">
                <a:pos x="connsiteX7351" y="connsiteY7351"/>
              </a:cxn>
              <a:cxn ang="0">
                <a:pos x="connsiteX7352" y="connsiteY7352"/>
              </a:cxn>
              <a:cxn ang="0">
                <a:pos x="connsiteX7353" y="connsiteY7353"/>
              </a:cxn>
              <a:cxn ang="0">
                <a:pos x="connsiteX7354" y="connsiteY7354"/>
              </a:cxn>
              <a:cxn ang="0">
                <a:pos x="connsiteX7355" y="connsiteY7355"/>
              </a:cxn>
              <a:cxn ang="0">
                <a:pos x="connsiteX7356" y="connsiteY7356"/>
              </a:cxn>
              <a:cxn ang="0">
                <a:pos x="connsiteX7357" y="connsiteY7357"/>
              </a:cxn>
              <a:cxn ang="0">
                <a:pos x="connsiteX7358" y="connsiteY7358"/>
              </a:cxn>
              <a:cxn ang="0">
                <a:pos x="connsiteX7359" y="connsiteY7359"/>
              </a:cxn>
              <a:cxn ang="0">
                <a:pos x="connsiteX7360" y="connsiteY7360"/>
              </a:cxn>
              <a:cxn ang="0">
                <a:pos x="connsiteX7361" y="connsiteY7361"/>
              </a:cxn>
              <a:cxn ang="0">
                <a:pos x="connsiteX7362" y="connsiteY7362"/>
              </a:cxn>
              <a:cxn ang="0">
                <a:pos x="connsiteX7363" y="connsiteY7363"/>
              </a:cxn>
              <a:cxn ang="0">
                <a:pos x="connsiteX7364" y="connsiteY7364"/>
              </a:cxn>
              <a:cxn ang="0">
                <a:pos x="connsiteX7365" y="connsiteY7365"/>
              </a:cxn>
              <a:cxn ang="0">
                <a:pos x="connsiteX7366" y="connsiteY7366"/>
              </a:cxn>
              <a:cxn ang="0">
                <a:pos x="connsiteX7367" y="connsiteY7367"/>
              </a:cxn>
              <a:cxn ang="0">
                <a:pos x="connsiteX7368" y="connsiteY7368"/>
              </a:cxn>
              <a:cxn ang="0">
                <a:pos x="connsiteX7369" y="connsiteY7369"/>
              </a:cxn>
              <a:cxn ang="0">
                <a:pos x="connsiteX7370" y="connsiteY7370"/>
              </a:cxn>
              <a:cxn ang="0">
                <a:pos x="connsiteX7371" y="connsiteY7371"/>
              </a:cxn>
              <a:cxn ang="0">
                <a:pos x="connsiteX7372" y="connsiteY7372"/>
              </a:cxn>
              <a:cxn ang="0">
                <a:pos x="connsiteX7373" y="connsiteY7373"/>
              </a:cxn>
              <a:cxn ang="0">
                <a:pos x="connsiteX7374" y="connsiteY7374"/>
              </a:cxn>
              <a:cxn ang="0">
                <a:pos x="connsiteX7375" y="connsiteY7375"/>
              </a:cxn>
              <a:cxn ang="0">
                <a:pos x="connsiteX7376" y="connsiteY7376"/>
              </a:cxn>
              <a:cxn ang="0">
                <a:pos x="connsiteX7377" y="connsiteY7377"/>
              </a:cxn>
              <a:cxn ang="0">
                <a:pos x="connsiteX7378" y="connsiteY7378"/>
              </a:cxn>
              <a:cxn ang="0">
                <a:pos x="connsiteX7379" y="connsiteY7379"/>
              </a:cxn>
              <a:cxn ang="0">
                <a:pos x="connsiteX7380" y="connsiteY7380"/>
              </a:cxn>
              <a:cxn ang="0">
                <a:pos x="connsiteX7381" y="connsiteY7381"/>
              </a:cxn>
              <a:cxn ang="0">
                <a:pos x="connsiteX7382" y="connsiteY7382"/>
              </a:cxn>
              <a:cxn ang="0">
                <a:pos x="connsiteX7383" y="connsiteY7383"/>
              </a:cxn>
              <a:cxn ang="0">
                <a:pos x="connsiteX7384" y="connsiteY7384"/>
              </a:cxn>
              <a:cxn ang="0">
                <a:pos x="connsiteX7385" y="connsiteY7385"/>
              </a:cxn>
              <a:cxn ang="0">
                <a:pos x="connsiteX7386" y="connsiteY7386"/>
              </a:cxn>
              <a:cxn ang="0">
                <a:pos x="connsiteX7387" y="connsiteY7387"/>
              </a:cxn>
              <a:cxn ang="0">
                <a:pos x="connsiteX7388" y="connsiteY7388"/>
              </a:cxn>
              <a:cxn ang="0">
                <a:pos x="connsiteX7389" y="connsiteY7389"/>
              </a:cxn>
              <a:cxn ang="0">
                <a:pos x="connsiteX7390" y="connsiteY7390"/>
              </a:cxn>
              <a:cxn ang="0">
                <a:pos x="connsiteX7391" y="connsiteY7391"/>
              </a:cxn>
              <a:cxn ang="0">
                <a:pos x="connsiteX7392" y="connsiteY7392"/>
              </a:cxn>
              <a:cxn ang="0">
                <a:pos x="connsiteX7393" y="connsiteY7393"/>
              </a:cxn>
              <a:cxn ang="0">
                <a:pos x="connsiteX7394" y="connsiteY7394"/>
              </a:cxn>
              <a:cxn ang="0">
                <a:pos x="connsiteX7395" y="connsiteY7395"/>
              </a:cxn>
              <a:cxn ang="0">
                <a:pos x="connsiteX7396" y="connsiteY7396"/>
              </a:cxn>
              <a:cxn ang="0">
                <a:pos x="connsiteX7397" y="connsiteY7397"/>
              </a:cxn>
              <a:cxn ang="0">
                <a:pos x="connsiteX7398" y="connsiteY7398"/>
              </a:cxn>
              <a:cxn ang="0">
                <a:pos x="connsiteX7399" y="connsiteY7399"/>
              </a:cxn>
              <a:cxn ang="0">
                <a:pos x="connsiteX7400" y="connsiteY7400"/>
              </a:cxn>
              <a:cxn ang="0">
                <a:pos x="connsiteX7401" y="connsiteY7401"/>
              </a:cxn>
              <a:cxn ang="0">
                <a:pos x="connsiteX7402" y="connsiteY7402"/>
              </a:cxn>
              <a:cxn ang="0">
                <a:pos x="connsiteX7403" y="connsiteY7403"/>
              </a:cxn>
              <a:cxn ang="0">
                <a:pos x="connsiteX7404" y="connsiteY7404"/>
              </a:cxn>
              <a:cxn ang="0">
                <a:pos x="connsiteX7405" y="connsiteY7405"/>
              </a:cxn>
              <a:cxn ang="0">
                <a:pos x="connsiteX7406" y="connsiteY7406"/>
              </a:cxn>
              <a:cxn ang="0">
                <a:pos x="connsiteX7407" y="connsiteY7407"/>
              </a:cxn>
              <a:cxn ang="0">
                <a:pos x="connsiteX7408" y="connsiteY7408"/>
              </a:cxn>
              <a:cxn ang="0">
                <a:pos x="connsiteX7409" y="connsiteY7409"/>
              </a:cxn>
              <a:cxn ang="0">
                <a:pos x="connsiteX7410" y="connsiteY7410"/>
              </a:cxn>
              <a:cxn ang="0">
                <a:pos x="connsiteX7411" y="connsiteY7411"/>
              </a:cxn>
              <a:cxn ang="0">
                <a:pos x="connsiteX7412" y="connsiteY7412"/>
              </a:cxn>
              <a:cxn ang="0">
                <a:pos x="connsiteX7413" y="connsiteY7413"/>
              </a:cxn>
              <a:cxn ang="0">
                <a:pos x="connsiteX7414" y="connsiteY7414"/>
              </a:cxn>
              <a:cxn ang="0">
                <a:pos x="connsiteX7415" y="connsiteY7415"/>
              </a:cxn>
              <a:cxn ang="0">
                <a:pos x="connsiteX7416" y="connsiteY7416"/>
              </a:cxn>
              <a:cxn ang="0">
                <a:pos x="connsiteX7417" y="connsiteY7417"/>
              </a:cxn>
              <a:cxn ang="0">
                <a:pos x="connsiteX7418" y="connsiteY7418"/>
              </a:cxn>
              <a:cxn ang="0">
                <a:pos x="connsiteX7419" y="connsiteY7419"/>
              </a:cxn>
              <a:cxn ang="0">
                <a:pos x="connsiteX7420" y="connsiteY7420"/>
              </a:cxn>
              <a:cxn ang="0">
                <a:pos x="connsiteX7421" y="connsiteY7421"/>
              </a:cxn>
              <a:cxn ang="0">
                <a:pos x="connsiteX7422" y="connsiteY7422"/>
              </a:cxn>
              <a:cxn ang="0">
                <a:pos x="connsiteX7423" y="connsiteY7423"/>
              </a:cxn>
              <a:cxn ang="0">
                <a:pos x="connsiteX7424" y="connsiteY7424"/>
              </a:cxn>
              <a:cxn ang="0">
                <a:pos x="connsiteX7425" y="connsiteY7425"/>
              </a:cxn>
              <a:cxn ang="0">
                <a:pos x="connsiteX7426" y="connsiteY7426"/>
              </a:cxn>
              <a:cxn ang="0">
                <a:pos x="connsiteX7427" y="connsiteY7427"/>
              </a:cxn>
              <a:cxn ang="0">
                <a:pos x="connsiteX7428" y="connsiteY7428"/>
              </a:cxn>
              <a:cxn ang="0">
                <a:pos x="connsiteX7429" y="connsiteY7429"/>
              </a:cxn>
              <a:cxn ang="0">
                <a:pos x="connsiteX7430" y="connsiteY7430"/>
              </a:cxn>
              <a:cxn ang="0">
                <a:pos x="connsiteX7431" y="connsiteY7431"/>
              </a:cxn>
              <a:cxn ang="0">
                <a:pos x="connsiteX7432" y="connsiteY7432"/>
              </a:cxn>
              <a:cxn ang="0">
                <a:pos x="connsiteX7433" y="connsiteY7433"/>
              </a:cxn>
              <a:cxn ang="0">
                <a:pos x="connsiteX7434" y="connsiteY7434"/>
              </a:cxn>
              <a:cxn ang="0">
                <a:pos x="connsiteX7435" y="connsiteY7435"/>
              </a:cxn>
              <a:cxn ang="0">
                <a:pos x="connsiteX7436" y="connsiteY7436"/>
              </a:cxn>
              <a:cxn ang="0">
                <a:pos x="connsiteX7437" y="connsiteY7437"/>
              </a:cxn>
              <a:cxn ang="0">
                <a:pos x="connsiteX7438" y="connsiteY7438"/>
              </a:cxn>
              <a:cxn ang="0">
                <a:pos x="connsiteX7439" y="connsiteY7439"/>
              </a:cxn>
              <a:cxn ang="0">
                <a:pos x="connsiteX7440" y="connsiteY7440"/>
              </a:cxn>
              <a:cxn ang="0">
                <a:pos x="connsiteX7441" y="connsiteY7441"/>
              </a:cxn>
              <a:cxn ang="0">
                <a:pos x="connsiteX7442" y="connsiteY7442"/>
              </a:cxn>
              <a:cxn ang="0">
                <a:pos x="connsiteX7443" y="connsiteY7443"/>
              </a:cxn>
              <a:cxn ang="0">
                <a:pos x="connsiteX7444" y="connsiteY7444"/>
              </a:cxn>
              <a:cxn ang="0">
                <a:pos x="connsiteX7445" y="connsiteY7445"/>
              </a:cxn>
              <a:cxn ang="0">
                <a:pos x="connsiteX7446" y="connsiteY7446"/>
              </a:cxn>
              <a:cxn ang="0">
                <a:pos x="connsiteX7447" y="connsiteY7447"/>
              </a:cxn>
              <a:cxn ang="0">
                <a:pos x="connsiteX7448" y="connsiteY7448"/>
              </a:cxn>
              <a:cxn ang="0">
                <a:pos x="connsiteX7449" y="connsiteY7449"/>
              </a:cxn>
              <a:cxn ang="0">
                <a:pos x="connsiteX7450" y="connsiteY7450"/>
              </a:cxn>
              <a:cxn ang="0">
                <a:pos x="connsiteX7451" y="connsiteY7451"/>
              </a:cxn>
              <a:cxn ang="0">
                <a:pos x="connsiteX7452" y="connsiteY7452"/>
              </a:cxn>
              <a:cxn ang="0">
                <a:pos x="connsiteX7453" y="connsiteY7453"/>
              </a:cxn>
              <a:cxn ang="0">
                <a:pos x="connsiteX7454" y="connsiteY7454"/>
              </a:cxn>
              <a:cxn ang="0">
                <a:pos x="connsiteX7455" y="connsiteY7455"/>
              </a:cxn>
              <a:cxn ang="0">
                <a:pos x="connsiteX7456" y="connsiteY7456"/>
              </a:cxn>
              <a:cxn ang="0">
                <a:pos x="connsiteX7457" y="connsiteY7457"/>
              </a:cxn>
              <a:cxn ang="0">
                <a:pos x="connsiteX7458" y="connsiteY7458"/>
              </a:cxn>
              <a:cxn ang="0">
                <a:pos x="connsiteX7459" y="connsiteY7459"/>
              </a:cxn>
              <a:cxn ang="0">
                <a:pos x="connsiteX7460" y="connsiteY7460"/>
              </a:cxn>
              <a:cxn ang="0">
                <a:pos x="connsiteX7461" y="connsiteY7461"/>
              </a:cxn>
              <a:cxn ang="0">
                <a:pos x="connsiteX7462" y="connsiteY7462"/>
              </a:cxn>
              <a:cxn ang="0">
                <a:pos x="connsiteX7463" y="connsiteY7463"/>
              </a:cxn>
              <a:cxn ang="0">
                <a:pos x="connsiteX7464" y="connsiteY7464"/>
              </a:cxn>
              <a:cxn ang="0">
                <a:pos x="connsiteX7465" y="connsiteY7465"/>
              </a:cxn>
              <a:cxn ang="0">
                <a:pos x="connsiteX7466" y="connsiteY7466"/>
              </a:cxn>
              <a:cxn ang="0">
                <a:pos x="connsiteX7467" y="connsiteY7467"/>
              </a:cxn>
              <a:cxn ang="0">
                <a:pos x="connsiteX7468" y="connsiteY7468"/>
              </a:cxn>
              <a:cxn ang="0">
                <a:pos x="connsiteX7469" y="connsiteY7469"/>
              </a:cxn>
              <a:cxn ang="0">
                <a:pos x="connsiteX7470" y="connsiteY7470"/>
              </a:cxn>
              <a:cxn ang="0">
                <a:pos x="connsiteX7471" y="connsiteY7471"/>
              </a:cxn>
              <a:cxn ang="0">
                <a:pos x="connsiteX7472" y="connsiteY7472"/>
              </a:cxn>
              <a:cxn ang="0">
                <a:pos x="connsiteX7473" y="connsiteY7473"/>
              </a:cxn>
              <a:cxn ang="0">
                <a:pos x="connsiteX7474" y="connsiteY7474"/>
              </a:cxn>
              <a:cxn ang="0">
                <a:pos x="connsiteX7475" y="connsiteY7475"/>
              </a:cxn>
              <a:cxn ang="0">
                <a:pos x="connsiteX7476" y="connsiteY7476"/>
              </a:cxn>
              <a:cxn ang="0">
                <a:pos x="connsiteX7477" y="connsiteY7477"/>
              </a:cxn>
              <a:cxn ang="0">
                <a:pos x="connsiteX7478" y="connsiteY7478"/>
              </a:cxn>
              <a:cxn ang="0">
                <a:pos x="connsiteX7479" y="connsiteY7479"/>
              </a:cxn>
              <a:cxn ang="0">
                <a:pos x="connsiteX7480" y="connsiteY7480"/>
              </a:cxn>
              <a:cxn ang="0">
                <a:pos x="connsiteX7481" y="connsiteY7481"/>
              </a:cxn>
              <a:cxn ang="0">
                <a:pos x="connsiteX7482" y="connsiteY7482"/>
              </a:cxn>
              <a:cxn ang="0">
                <a:pos x="connsiteX7483" y="connsiteY7483"/>
              </a:cxn>
              <a:cxn ang="0">
                <a:pos x="connsiteX7484" y="connsiteY7484"/>
              </a:cxn>
              <a:cxn ang="0">
                <a:pos x="connsiteX7485" y="connsiteY7485"/>
              </a:cxn>
              <a:cxn ang="0">
                <a:pos x="connsiteX7486" y="connsiteY7486"/>
              </a:cxn>
              <a:cxn ang="0">
                <a:pos x="connsiteX7487" y="connsiteY7487"/>
              </a:cxn>
              <a:cxn ang="0">
                <a:pos x="connsiteX7488" y="connsiteY7488"/>
              </a:cxn>
              <a:cxn ang="0">
                <a:pos x="connsiteX7489" y="connsiteY7489"/>
              </a:cxn>
              <a:cxn ang="0">
                <a:pos x="connsiteX7490" y="connsiteY7490"/>
              </a:cxn>
              <a:cxn ang="0">
                <a:pos x="connsiteX7491" y="connsiteY7491"/>
              </a:cxn>
              <a:cxn ang="0">
                <a:pos x="connsiteX7492" y="connsiteY7492"/>
              </a:cxn>
              <a:cxn ang="0">
                <a:pos x="connsiteX7493" y="connsiteY7493"/>
              </a:cxn>
              <a:cxn ang="0">
                <a:pos x="connsiteX7494" y="connsiteY7494"/>
              </a:cxn>
              <a:cxn ang="0">
                <a:pos x="connsiteX7495" y="connsiteY7495"/>
              </a:cxn>
              <a:cxn ang="0">
                <a:pos x="connsiteX7496" y="connsiteY7496"/>
              </a:cxn>
              <a:cxn ang="0">
                <a:pos x="connsiteX7497" y="connsiteY7497"/>
              </a:cxn>
              <a:cxn ang="0">
                <a:pos x="connsiteX7498" y="connsiteY7498"/>
              </a:cxn>
              <a:cxn ang="0">
                <a:pos x="connsiteX7499" y="connsiteY7499"/>
              </a:cxn>
              <a:cxn ang="0">
                <a:pos x="connsiteX7500" y="connsiteY7500"/>
              </a:cxn>
              <a:cxn ang="0">
                <a:pos x="connsiteX7501" y="connsiteY7501"/>
              </a:cxn>
              <a:cxn ang="0">
                <a:pos x="connsiteX7502" y="connsiteY7502"/>
              </a:cxn>
              <a:cxn ang="0">
                <a:pos x="connsiteX7503" y="connsiteY7503"/>
              </a:cxn>
              <a:cxn ang="0">
                <a:pos x="connsiteX7504" y="connsiteY7504"/>
              </a:cxn>
              <a:cxn ang="0">
                <a:pos x="connsiteX7505" y="connsiteY7505"/>
              </a:cxn>
              <a:cxn ang="0">
                <a:pos x="connsiteX7506" y="connsiteY7506"/>
              </a:cxn>
              <a:cxn ang="0">
                <a:pos x="connsiteX7507" y="connsiteY7507"/>
              </a:cxn>
              <a:cxn ang="0">
                <a:pos x="connsiteX7508" y="connsiteY7508"/>
              </a:cxn>
              <a:cxn ang="0">
                <a:pos x="connsiteX7509" y="connsiteY7509"/>
              </a:cxn>
              <a:cxn ang="0">
                <a:pos x="connsiteX7510" y="connsiteY7510"/>
              </a:cxn>
              <a:cxn ang="0">
                <a:pos x="connsiteX7511" y="connsiteY7511"/>
              </a:cxn>
              <a:cxn ang="0">
                <a:pos x="connsiteX7512" y="connsiteY7512"/>
              </a:cxn>
              <a:cxn ang="0">
                <a:pos x="connsiteX7513" y="connsiteY7513"/>
              </a:cxn>
              <a:cxn ang="0">
                <a:pos x="connsiteX7514" y="connsiteY7514"/>
              </a:cxn>
              <a:cxn ang="0">
                <a:pos x="connsiteX7515" y="connsiteY7515"/>
              </a:cxn>
              <a:cxn ang="0">
                <a:pos x="connsiteX7516" y="connsiteY7516"/>
              </a:cxn>
              <a:cxn ang="0">
                <a:pos x="connsiteX7517" y="connsiteY7517"/>
              </a:cxn>
              <a:cxn ang="0">
                <a:pos x="connsiteX7518" y="connsiteY7518"/>
              </a:cxn>
              <a:cxn ang="0">
                <a:pos x="connsiteX7519" y="connsiteY7519"/>
              </a:cxn>
              <a:cxn ang="0">
                <a:pos x="connsiteX7520" y="connsiteY7520"/>
              </a:cxn>
              <a:cxn ang="0">
                <a:pos x="connsiteX7521" y="connsiteY7521"/>
              </a:cxn>
              <a:cxn ang="0">
                <a:pos x="connsiteX7522" y="connsiteY7522"/>
              </a:cxn>
              <a:cxn ang="0">
                <a:pos x="connsiteX7523" y="connsiteY7523"/>
              </a:cxn>
              <a:cxn ang="0">
                <a:pos x="connsiteX7524" y="connsiteY7524"/>
              </a:cxn>
              <a:cxn ang="0">
                <a:pos x="connsiteX7525" y="connsiteY7525"/>
              </a:cxn>
              <a:cxn ang="0">
                <a:pos x="connsiteX7526" y="connsiteY7526"/>
              </a:cxn>
              <a:cxn ang="0">
                <a:pos x="connsiteX7527" y="connsiteY7527"/>
              </a:cxn>
              <a:cxn ang="0">
                <a:pos x="connsiteX7528" y="connsiteY7528"/>
              </a:cxn>
              <a:cxn ang="0">
                <a:pos x="connsiteX7529" y="connsiteY7529"/>
              </a:cxn>
              <a:cxn ang="0">
                <a:pos x="connsiteX7530" y="connsiteY7530"/>
              </a:cxn>
              <a:cxn ang="0">
                <a:pos x="connsiteX7531" y="connsiteY7531"/>
              </a:cxn>
              <a:cxn ang="0">
                <a:pos x="connsiteX7532" y="connsiteY7532"/>
              </a:cxn>
              <a:cxn ang="0">
                <a:pos x="connsiteX7533" y="connsiteY7533"/>
              </a:cxn>
              <a:cxn ang="0">
                <a:pos x="connsiteX7534" y="connsiteY7534"/>
              </a:cxn>
              <a:cxn ang="0">
                <a:pos x="connsiteX7535" y="connsiteY7535"/>
              </a:cxn>
              <a:cxn ang="0">
                <a:pos x="connsiteX7536" y="connsiteY7536"/>
              </a:cxn>
              <a:cxn ang="0">
                <a:pos x="connsiteX7537" y="connsiteY7537"/>
              </a:cxn>
              <a:cxn ang="0">
                <a:pos x="connsiteX7538" y="connsiteY7538"/>
              </a:cxn>
              <a:cxn ang="0">
                <a:pos x="connsiteX7539" y="connsiteY7539"/>
              </a:cxn>
              <a:cxn ang="0">
                <a:pos x="connsiteX7540" y="connsiteY7540"/>
              </a:cxn>
              <a:cxn ang="0">
                <a:pos x="connsiteX7541" y="connsiteY7541"/>
              </a:cxn>
              <a:cxn ang="0">
                <a:pos x="connsiteX7542" y="connsiteY7542"/>
              </a:cxn>
              <a:cxn ang="0">
                <a:pos x="connsiteX7543" y="connsiteY7543"/>
              </a:cxn>
              <a:cxn ang="0">
                <a:pos x="connsiteX7544" y="connsiteY7544"/>
              </a:cxn>
              <a:cxn ang="0">
                <a:pos x="connsiteX7545" y="connsiteY7545"/>
              </a:cxn>
              <a:cxn ang="0">
                <a:pos x="connsiteX7546" y="connsiteY7546"/>
              </a:cxn>
              <a:cxn ang="0">
                <a:pos x="connsiteX7547" y="connsiteY7547"/>
              </a:cxn>
              <a:cxn ang="0">
                <a:pos x="connsiteX7548" y="connsiteY7548"/>
              </a:cxn>
              <a:cxn ang="0">
                <a:pos x="connsiteX7549" y="connsiteY7549"/>
              </a:cxn>
              <a:cxn ang="0">
                <a:pos x="connsiteX7550" y="connsiteY7550"/>
              </a:cxn>
              <a:cxn ang="0">
                <a:pos x="connsiteX7551" y="connsiteY7551"/>
              </a:cxn>
              <a:cxn ang="0">
                <a:pos x="connsiteX7552" y="connsiteY7552"/>
              </a:cxn>
              <a:cxn ang="0">
                <a:pos x="connsiteX7553" y="connsiteY7553"/>
              </a:cxn>
              <a:cxn ang="0">
                <a:pos x="connsiteX7554" y="connsiteY7554"/>
              </a:cxn>
              <a:cxn ang="0">
                <a:pos x="connsiteX7555" y="connsiteY7555"/>
              </a:cxn>
              <a:cxn ang="0">
                <a:pos x="connsiteX7556" y="connsiteY7556"/>
              </a:cxn>
              <a:cxn ang="0">
                <a:pos x="connsiteX7557" y="connsiteY7557"/>
              </a:cxn>
              <a:cxn ang="0">
                <a:pos x="connsiteX7558" y="connsiteY7558"/>
              </a:cxn>
              <a:cxn ang="0">
                <a:pos x="connsiteX7559" y="connsiteY7559"/>
              </a:cxn>
              <a:cxn ang="0">
                <a:pos x="connsiteX7560" y="connsiteY7560"/>
              </a:cxn>
              <a:cxn ang="0">
                <a:pos x="connsiteX7561" y="connsiteY7561"/>
              </a:cxn>
              <a:cxn ang="0">
                <a:pos x="connsiteX7562" y="connsiteY7562"/>
              </a:cxn>
              <a:cxn ang="0">
                <a:pos x="connsiteX7563" y="connsiteY7563"/>
              </a:cxn>
              <a:cxn ang="0">
                <a:pos x="connsiteX7564" y="connsiteY7564"/>
              </a:cxn>
              <a:cxn ang="0">
                <a:pos x="connsiteX7565" y="connsiteY7565"/>
              </a:cxn>
              <a:cxn ang="0">
                <a:pos x="connsiteX7566" y="connsiteY7566"/>
              </a:cxn>
              <a:cxn ang="0">
                <a:pos x="connsiteX7567" y="connsiteY7567"/>
              </a:cxn>
              <a:cxn ang="0">
                <a:pos x="connsiteX7568" y="connsiteY7568"/>
              </a:cxn>
              <a:cxn ang="0">
                <a:pos x="connsiteX7569" y="connsiteY7569"/>
              </a:cxn>
              <a:cxn ang="0">
                <a:pos x="connsiteX7570" y="connsiteY7570"/>
              </a:cxn>
              <a:cxn ang="0">
                <a:pos x="connsiteX7571" y="connsiteY7571"/>
              </a:cxn>
              <a:cxn ang="0">
                <a:pos x="connsiteX7572" y="connsiteY7572"/>
              </a:cxn>
              <a:cxn ang="0">
                <a:pos x="connsiteX7573" y="connsiteY7573"/>
              </a:cxn>
              <a:cxn ang="0">
                <a:pos x="connsiteX7574" y="connsiteY7574"/>
              </a:cxn>
              <a:cxn ang="0">
                <a:pos x="connsiteX7575" y="connsiteY7575"/>
              </a:cxn>
              <a:cxn ang="0">
                <a:pos x="connsiteX7576" y="connsiteY7576"/>
              </a:cxn>
              <a:cxn ang="0">
                <a:pos x="connsiteX7577" y="connsiteY7577"/>
              </a:cxn>
              <a:cxn ang="0">
                <a:pos x="connsiteX7578" y="connsiteY7578"/>
              </a:cxn>
              <a:cxn ang="0">
                <a:pos x="connsiteX7579" y="connsiteY7579"/>
              </a:cxn>
              <a:cxn ang="0">
                <a:pos x="connsiteX7580" y="connsiteY7580"/>
              </a:cxn>
              <a:cxn ang="0">
                <a:pos x="connsiteX7581" y="connsiteY7581"/>
              </a:cxn>
              <a:cxn ang="0">
                <a:pos x="connsiteX7582" y="connsiteY7582"/>
              </a:cxn>
              <a:cxn ang="0">
                <a:pos x="connsiteX7583" y="connsiteY7583"/>
              </a:cxn>
              <a:cxn ang="0">
                <a:pos x="connsiteX7584" y="connsiteY7584"/>
              </a:cxn>
              <a:cxn ang="0">
                <a:pos x="connsiteX7585" y="connsiteY7585"/>
              </a:cxn>
              <a:cxn ang="0">
                <a:pos x="connsiteX7586" y="connsiteY7586"/>
              </a:cxn>
              <a:cxn ang="0">
                <a:pos x="connsiteX7587" y="connsiteY7587"/>
              </a:cxn>
              <a:cxn ang="0">
                <a:pos x="connsiteX7588" y="connsiteY7588"/>
              </a:cxn>
              <a:cxn ang="0">
                <a:pos x="connsiteX7589" y="connsiteY7589"/>
              </a:cxn>
              <a:cxn ang="0">
                <a:pos x="connsiteX7590" y="connsiteY7590"/>
              </a:cxn>
              <a:cxn ang="0">
                <a:pos x="connsiteX7591" y="connsiteY7591"/>
              </a:cxn>
              <a:cxn ang="0">
                <a:pos x="connsiteX7592" y="connsiteY7592"/>
              </a:cxn>
              <a:cxn ang="0">
                <a:pos x="connsiteX7593" y="connsiteY7593"/>
              </a:cxn>
              <a:cxn ang="0">
                <a:pos x="connsiteX7594" y="connsiteY7594"/>
              </a:cxn>
              <a:cxn ang="0">
                <a:pos x="connsiteX7595" y="connsiteY7595"/>
              </a:cxn>
              <a:cxn ang="0">
                <a:pos x="connsiteX7596" y="connsiteY7596"/>
              </a:cxn>
              <a:cxn ang="0">
                <a:pos x="connsiteX7597" y="connsiteY7597"/>
              </a:cxn>
              <a:cxn ang="0">
                <a:pos x="connsiteX7598" y="connsiteY7598"/>
              </a:cxn>
              <a:cxn ang="0">
                <a:pos x="connsiteX7599" y="connsiteY7599"/>
              </a:cxn>
              <a:cxn ang="0">
                <a:pos x="connsiteX7600" y="connsiteY7600"/>
              </a:cxn>
              <a:cxn ang="0">
                <a:pos x="connsiteX7601" y="connsiteY7601"/>
              </a:cxn>
              <a:cxn ang="0">
                <a:pos x="connsiteX7602" y="connsiteY7602"/>
              </a:cxn>
              <a:cxn ang="0">
                <a:pos x="connsiteX7603" y="connsiteY7603"/>
              </a:cxn>
              <a:cxn ang="0">
                <a:pos x="connsiteX7604" y="connsiteY7604"/>
              </a:cxn>
              <a:cxn ang="0">
                <a:pos x="connsiteX7605" y="connsiteY7605"/>
              </a:cxn>
              <a:cxn ang="0">
                <a:pos x="connsiteX7606" y="connsiteY7606"/>
              </a:cxn>
              <a:cxn ang="0">
                <a:pos x="connsiteX7607" y="connsiteY7607"/>
              </a:cxn>
              <a:cxn ang="0">
                <a:pos x="connsiteX7608" y="connsiteY7608"/>
              </a:cxn>
              <a:cxn ang="0">
                <a:pos x="connsiteX7609" y="connsiteY7609"/>
              </a:cxn>
              <a:cxn ang="0">
                <a:pos x="connsiteX7610" y="connsiteY7610"/>
              </a:cxn>
              <a:cxn ang="0">
                <a:pos x="connsiteX7611" y="connsiteY7611"/>
              </a:cxn>
              <a:cxn ang="0">
                <a:pos x="connsiteX7612" y="connsiteY7612"/>
              </a:cxn>
              <a:cxn ang="0">
                <a:pos x="connsiteX7613" y="connsiteY7613"/>
              </a:cxn>
              <a:cxn ang="0">
                <a:pos x="connsiteX7614" y="connsiteY7614"/>
              </a:cxn>
              <a:cxn ang="0">
                <a:pos x="connsiteX7615" y="connsiteY7615"/>
              </a:cxn>
              <a:cxn ang="0">
                <a:pos x="connsiteX7616" y="connsiteY7616"/>
              </a:cxn>
              <a:cxn ang="0">
                <a:pos x="connsiteX7617" y="connsiteY7617"/>
              </a:cxn>
              <a:cxn ang="0">
                <a:pos x="connsiteX7618" y="connsiteY7618"/>
              </a:cxn>
              <a:cxn ang="0">
                <a:pos x="connsiteX7619" y="connsiteY7619"/>
              </a:cxn>
              <a:cxn ang="0">
                <a:pos x="connsiteX7620" y="connsiteY7620"/>
              </a:cxn>
              <a:cxn ang="0">
                <a:pos x="connsiteX7621" y="connsiteY7621"/>
              </a:cxn>
              <a:cxn ang="0">
                <a:pos x="connsiteX7622" y="connsiteY7622"/>
              </a:cxn>
              <a:cxn ang="0">
                <a:pos x="connsiteX7623" y="connsiteY7623"/>
              </a:cxn>
              <a:cxn ang="0">
                <a:pos x="connsiteX7624" y="connsiteY7624"/>
              </a:cxn>
              <a:cxn ang="0">
                <a:pos x="connsiteX7625" y="connsiteY7625"/>
              </a:cxn>
              <a:cxn ang="0">
                <a:pos x="connsiteX7626" y="connsiteY7626"/>
              </a:cxn>
              <a:cxn ang="0">
                <a:pos x="connsiteX7627" y="connsiteY7627"/>
              </a:cxn>
              <a:cxn ang="0">
                <a:pos x="connsiteX7628" y="connsiteY7628"/>
              </a:cxn>
              <a:cxn ang="0">
                <a:pos x="connsiteX7629" y="connsiteY7629"/>
              </a:cxn>
              <a:cxn ang="0">
                <a:pos x="connsiteX7630" y="connsiteY7630"/>
              </a:cxn>
              <a:cxn ang="0">
                <a:pos x="connsiteX7631" y="connsiteY7631"/>
              </a:cxn>
              <a:cxn ang="0">
                <a:pos x="connsiteX7632" y="connsiteY7632"/>
              </a:cxn>
              <a:cxn ang="0">
                <a:pos x="connsiteX7633" y="connsiteY7633"/>
              </a:cxn>
              <a:cxn ang="0">
                <a:pos x="connsiteX7634" y="connsiteY7634"/>
              </a:cxn>
              <a:cxn ang="0">
                <a:pos x="connsiteX7635" y="connsiteY7635"/>
              </a:cxn>
              <a:cxn ang="0">
                <a:pos x="connsiteX7636" y="connsiteY7636"/>
              </a:cxn>
              <a:cxn ang="0">
                <a:pos x="connsiteX7637" y="connsiteY7637"/>
              </a:cxn>
              <a:cxn ang="0">
                <a:pos x="connsiteX7638" y="connsiteY7638"/>
              </a:cxn>
              <a:cxn ang="0">
                <a:pos x="connsiteX7639" y="connsiteY7639"/>
              </a:cxn>
              <a:cxn ang="0">
                <a:pos x="connsiteX7640" y="connsiteY7640"/>
              </a:cxn>
              <a:cxn ang="0">
                <a:pos x="connsiteX7641" y="connsiteY7641"/>
              </a:cxn>
              <a:cxn ang="0">
                <a:pos x="connsiteX7642" y="connsiteY7642"/>
              </a:cxn>
              <a:cxn ang="0">
                <a:pos x="connsiteX7643" y="connsiteY7643"/>
              </a:cxn>
              <a:cxn ang="0">
                <a:pos x="connsiteX7644" y="connsiteY7644"/>
              </a:cxn>
              <a:cxn ang="0">
                <a:pos x="connsiteX7645" y="connsiteY7645"/>
              </a:cxn>
              <a:cxn ang="0">
                <a:pos x="connsiteX7646" y="connsiteY7646"/>
              </a:cxn>
              <a:cxn ang="0">
                <a:pos x="connsiteX7647" y="connsiteY7647"/>
              </a:cxn>
              <a:cxn ang="0">
                <a:pos x="connsiteX7648" y="connsiteY7648"/>
              </a:cxn>
              <a:cxn ang="0">
                <a:pos x="connsiteX7649" y="connsiteY7649"/>
              </a:cxn>
              <a:cxn ang="0">
                <a:pos x="connsiteX7650" y="connsiteY7650"/>
              </a:cxn>
              <a:cxn ang="0">
                <a:pos x="connsiteX7651" y="connsiteY7651"/>
              </a:cxn>
              <a:cxn ang="0">
                <a:pos x="connsiteX7652" y="connsiteY7652"/>
              </a:cxn>
              <a:cxn ang="0">
                <a:pos x="connsiteX7653" y="connsiteY7653"/>
              </a:cxn>
              <a:cxn ang="0">
                <a:pos x="connsiteX7654" y="connsiteY7654"/>
              </a:cxn>
              <a:cxn ang="0">
                <a:pos x="connsiteX7655" y="connsiteY7655"/>
              </a:cxn>
              <a:cxn ang="0">
                <a:pos x="connsiteX7656" y="connsiteY7656"/>
              </a:cxn>
              <a:cxn ang="0">
                <a:pos x="connsiteX7657" y="connsiteY7657"/>
              </a:cxn>
              <a:cxn ang="0">
                <a:pos x="connsiteX7658" y="connsiteY7658"/>
              </a:cxn>
              <a:cxn ang="0">
                <a:pos x="connsiteX7659" y="connsiteY7659"/>
              </a:cxn>
              <a:cxn ang="0">
                <a:pos x="connsiteX7660" y="connsiteY7660"/>
              </a:cxn>
              <a:cxn ang="0">
                <a:pos x="connsiteX7661" y="connsiteY7661"/>
              </a:cxn>
              <a:cxn ang="0">
                <a:pos x="connsiteX7662" y="connsiteY7662"/>
              </a:cxn>
              <a:cxn ang="0">
                <a:pos x="connsiteX7663" y="connsiteY7663"/>
              </a:cxn>
              <a:cxn ang="0">
                <a:pos x="connsiteX7664" y="connsiteY7664"/>
              </a:cxn>
              <a:cxn ang="0">
                <a:pos x="connsiteX7665" y="connsiteY7665"/>
              </a:cxn>
              <a:cxn ang="0">
                <a:pos x="connsiteX7666" y="connsiteY7666"/>
              </a:cxn>
              <a:cxn ang="0">
                <a:pos x="connsiteX7667" y="connsiteY7667"/>
              </a:cxn>
              <a:cxn ang="0">
                <a:pos x="connsiteX7668" y="connsiteY7668"/>
              </a:cxn>
              <a:cxn ang="0">
                <a:pos x="connsiteX7669" y="connsiteY7669"/>
              </a:cxn>
              <a:cxn ang="0">
                <a:pos x="connsiteX7670" y="connsiteY7670"/>
              </a:cxn>
              <a:cxn ang="0">
                <a:pos x="connsiteX7671" y="connsiteY7671"/>
              </a:cxn>
              <a:cxn ang="0">
                <a:pos x="connsiteX7672" y="connsiteY7672"/>
              </a:cxn>
              <a:cxn ang="0">
                <a:pos x="connsiteX7673" y="connsiteY7673"/>
              </a:cxn>
              <a:cxn ang="0">
                <a:pos x="connsiteX7674" y="connsiteY7674"/>
              </a:cxn>
              <a:cxn ang="0">
                <a:pos x="connsiteX7675" y="connsiteY7675"/>
              </a:cxn>
              <a:cxn ang="0">
                <a:pos x="connsiteX7676" y="connsiteY7676"/>
              </a:cxn>
              <a:cxn ang="0">
                <a:pos x="connsiteX7677" y="connsiteY7677"/>
              </a:cxn>
              <a:cxn ang="0">
                <a:pos x="connsiteX7678" y="connsiteY7678"/>
              </a:cxn>
              <a:cxn ang="0">
                <a:pos x="connsiteX7679" y="connsiteY7679"/>
              </a:cxn>
              <a:cxn ang="0">
                <a:pos x="connsiteX7680" y="connsiteY7680"/>
              </a:cxn>
              <a:cxn ang="0">
                <a:pos x="connsiteX7681" y="connsiteY7681"/>
              </a:cxn>
              <a:cxn ang="0">
                <a:pos x="connsiteX7682" y="connsiteY7682"/>
              </a:cxn>
              <a:cxn ang="0">
                <a:pos x="connsiteX7683" y="connsiteY7683"/>
              </a:cxn>
              <a:cxn ang="0">
                <a:pos x="connsiteX7684" y="connsiteY7684"/>
              </a:cxn>
              <a:cxn ang="0">
                <a:pos x="connsiteX7685" y="connsiteY7685"/>
              </a:cxn>
              <a:cxn ang="0">
                <a:pos x="connsiteX7686" y="connsiteY7686"/>
              </a:cxn>
              <a:cxn ang="0">
                <a:pos x="connsiteX7687" y="connsiteY7687"/>
              </a:cxn>
              <a:cxn ang="0">
                <a:pos x="connsiteX7688" y="connsiteY7688"/>
              </a:cxn>
              <a:cxn ang="0">
                <a:pos x="connsiteX7689" y="connsiteY7689"/>
              </a:cxn>
              <a:cxn ang="0">
                <a:pos x="connsiteX7690" y="connsiteY7690"/>
              </a:cxn>
              <a:cxn ang="0">
                <a:pos x="connsiteX7691" y="connsiteY7691"/>
              </a:cxn>
              <a:cxn ang="0">
                <a:pos x="connsiteX7692" y="connsiteY7692"/>
              </a:cxn>
              <a:cxn ang="0">
                <a:pos x="connsiteX7693" y="connsiteY7693"/>
              </a:cxn>
              <a:cxn ang="0">
                <a:pos x="connsiteX7694" y="connsiteY7694"/>
              </a:cxn>
              <a:cxn ang="0">
                <a:pos x="connsiteX7695" y="connsiteY7695"/>
              </a:cxn>
              <a:cxn ang="0">
                <a:pos x="connsiteX7696" y="connsiteY7696"/>
              </a:cxn>
              <a:cxn ang="0">
                <a:pos x="connsiteX7697" y="connsiteY7697"/>
              </a:cxn>
              <a:cxn ang="0">
                <a:pos x="connsiteX7698" y="connsiteY7698"/>
              </a:cxn>
              <a:cxn ang="0">
                <a:pos x="connsiteX7699" y="connsiteY7699"/>
              </a:cxn>
              <a:cxn ang="0">
                <a:pos x="connsiteX7700" y="connsiteY7700"/>
              </a:cxn>
              <a:cxn ang="0">
                <a:pos x="connsiteX7701" y="connsiteY7701"/>
              </a:cxn>
              <a:cxn ang="0">
                <a:pos x="connsiteX7702" y="connsiteY7702"/>
              </a:cxn>
              <a:cxn ang="0">
                <a:pos x="connsiteX7703" y="connsiteY7703"/>
              </a:cxn>
              <a:cxn ang="0">
                <a:pos x="connsiteX7704" y="connsiteY7704"/>
              </a:cxn>
              <a:cxn ang="0">
                <a:pos x="connsiteX7705" y="connsiteY7705"/>
              </a:cxn>
              <a:cxn ang="0">
                <a:pos x="connsiteX7706" y="connsiteY7706"/>
              </a:cxn>
              <a:cxn ang="0">
                <a:pos x="connsiteX7707" y="connsiteY7707"/>
              </a:cxn>
              <a:cxn ang="0">
                <a:pos x="connsiteX7708" y="connsiteY7708"/>
              </a:cxn>
              <a:cxn ang="0">
                <a:pos x="connsiteX7709" y="connsiteY7709"/>
              </a:cxn>
              <a:cxn ang="0">
                <a:pos x="connsiteX7710" y="connsiteY7710"/>
              </a:cxn>
              <a:cxn ang="0">
                <a:pos x="connsiteX7711" y="connsiteY7711"/>
              </a:cxn>
              <a:cxn ang="0">
                <a:pos x="connsiteX7712" y="connsiteY7712"/>
              </a:cxn>
              <a:cxn ang="0">
                <a:pos x="connsiteX7713" y="connsiteY7713"/>
              </a:cxn>
              <a:cxn ang="0">
                <a:pos x="connsiteX7714" y="connsiteY7714"/>
              </a:cxn>
              <a:cxn ang="0">
                <a:pos x="connsiteX7715" y="connsiteY7715"/>
              </a:cxn>
              <a:cxn ang="0">
                <a:pos x="connsiteX7716" y="connsiteY7716"/>
              </a:cxn>
              <a:cxn ang="0">
                <a:pos x="connsiteX7717" y="connsiteY7717"/>
              </a:cxn>
              <a:cxn ang="0">
                <a:pos x="connsiteX7718" y="connsiteY7718"/>
              </a:cxn>
              <a:cxn ang="0">
                <a:pos x="connsiteX7719" y="connsiteY7719"/>
              </a:cxn>
              <a:cxn ang="0">
                <a:pos x="connsiteX7720" y="connsiteY7720"/>
              </a:cxn>
              <a:cxn ang="0">
                <a:pos x="connsiteX7721" y="connsiteY7721"/>
              </a:cxn>
              <a:cxn ang="0">
                <a:pos x="connsiteX7722" y="connsiteY7722"/>
              </a:cxn>
              <a:cxn ang="0">
                <a:pos x="connsiteX7723" y="connsiteY7723"/>
              </a:cxn>
              <a:cxn ang="0">
                <a:pos x="connsiteX7724" y="connsiteY7724"/>
              </a:cxn>
              <a:cxn ang="0">
                <a:pos x="connsiteX7725" y="connsiteY7725"/>
              </a:cxn>
              <a:cxn ang="0">
                <a:pos x="connsiteX7726" y="connsiteY7726"/>
              </a:cxn>
              <a:cxn ang="0">
                <a:pos x="connsiteX7727" y="connsiteY7727"/>
              </a:cxn>
              <a:cxn ang="0">
                <a:pos x="connsiteX7728" y="connsiteY7728"/>
              </a:cxn>
              <a:cxn ang="0">
                <a:pos x="connsiteX7729" y="connsiteY7729"/>
              </a:cxn>
              <a:cxn ang="0">
                <a:pos x="connsiteX7730" y="connsiteY7730"/>
              </a:cxn>
              <a:cxn ang="0">
                <a:pos x="connsiteX7731" y="connsiteY7731"/>
              </a:cxn>
              <a:cxn ang="0">
                <a:pos x="connsiteX7732" y="connsiteY7732"/>
              </a:cxn>
              <a:cxn ang="0">
                <a:pos x="connsiteX7733" y="connsiteY7733"/>
              </a:cxn>
              <a:cxn ang="0">
                <a:pos x="connsiteX7734" y="connsiteY7734"/>
              </a:cxn>
              <a:cxn ang="0">
                <a:pos x="connsiteX7735" y="connsiteY7735"/>
              </a:cxn>
              <a:cxn ang="0">
                <a:pos x="connsiteX7736" y="connsiteY7736"/>
              </a:cxn>
              <a:cxn ang="0">
                <a:pos x="connsiteX7737" y="connsiteY7737"/>
              </a:cxn>
              <a:cxn ang="0">
                <a:pos x="connsiteX7738" y="connsiteY7738"/>
              </a:cxn>
              <a:cxn ang="0">
                <a:pos x="connsiteX7739" y="connsiteY7739"/>
              </a:cxn>
              <a:cxn ang="0">
                <a:pos x="connsiteX7740" y="connsiteY7740"/>
              </a:cxn>
              <a:cxn ang="0">
                <a:pos x="connsiteX7741" y="connsiteY7741"/>
              </a:cxn>
              <a:cxn ang="0">
                <a:pos x="connsiteX7742" y="connsiteY7742"/>
              </a:cxn>
              <a:cxn ang="0">
                <a:pos x="connsiteX7743" y="connsiteY7743"/>
              </a:cxn>
              <a:cxn ang="0">
                <a:pos x="connsiteX7744" y="connsiteY7744"/>
              </a:cxn>
              <a:cxn ang="0">
                <a:pos x="connsiteX7745" y="connsiteY7745"/>
              </a:cxn>
              <a:cxn ang="0">
                <a:pos x="connsiteX7746" y="connsiteY7746"/>
              </a:cxn>
              <a:cxn ang="0">
                <a:pos x="connsiteX7747" y="connsiteY7747"/>
              </a:cxn>
              <a:cxn ang="0">
                <a:pos x="connsiteX7748" y="connsiteY7748"/>
              </a:cxn>
              <a:cxn ang="0">
                <a:pos x="connsiteX7749" y="connsiteY7749"/>
              </a:cxn>
              <a:cxn ang="0">
                <a:pos x="connsiteX7750" y="connsiteY7750"/>
              </a:cxn>
              <a:cxn ang="0">
                <a:pos x="connsiteX7751" y="connsiteY7751"/>
              </a:cxn>
              <a:cxn ang="0">
                <a:pos x="connsiteX7752" y="connsiteY7752"/>
              </a:cxn>
              <a:cxn ang="0">
                <a:pos x="connsiteX7753" y="connsiteY7753"/>
              </a:cxn>
              <a:cxn ang="0">
                <a:pos x="connsiteX7754" y="connsiteY7754"/>
              </a:cxn>
              <a:cxn ang="0">
                <a:pos x="connsiteX7755" y="connsiteY7755"/>
              </a:cxn>
              <a:cxn ang="0">
                <a:pos x="connsiteX7756" y="connsiteY7756"/>
              </a:cxn>
              <a:cxn ang="0">
                <a:pos x="connsiteX7757" y="connsiteY7757"/>
              </a:cxn>
              <a:cxn ang="0">
                <a:pos x="connsiteX7758" y="connsiteY7758"/>
              </a:cxn>
              <a:cxn ang="0">
                <a:pos x="connsiteX7759" y="connsiteY7759"/>
              </a:cxn>
              <a:cxn ang="0">
                <a:pos x="connsiteX7760" y="connsiteY7760"/>
              </a:cxn>
              <a:cxn ang="0">
                <a:pos x="connsiteX7761" y="connsiteY7761"/>
              </a:cxn>
              <a:cxn ang="0">
                <a:pos x="connsiteX7762" y="connsiteY7762"/>
              </a:cxn>
              <a:cxn ang="0">
                <a:pos x="connsiteX7763" y="connsiteY7763"/>
              </a:cxn>
              <a:cxn ang="0">
                <a:pos x="connsiteX7764" y="connsiteY7764"/>
              </a:cxn>
              <a:cxn ang="0">
                <a:pos x="connsiteX7765" y="connsiteY7765"/>
              </a:cxn>
              <a:cxn ang="0">
                <a:pos x="connsiteX7766" y="connsiteY7766"/>
              </a:cxn>
              <a:cxn ang="0">
                <a:pos x="connsiteX7767" y="connsiteY7767"/>
              </a:cxn>
              <a:cxn ang="0">
                <a:pos x="connsiteX7768" y="connsiteY7768"/>
              </a:cxn>
              <a:cxn ang="0">
                <a:pos x="connsiteX7769" y="connsiteY7769"/>
              </a:cxn>
              <a:cxn ang="0">
                <a:pos x="connsiteX7770" y="connsiteY7770"/>
              </a:cxn>
              <a:cxn ang="0">
                <a:pos x="connsiteX7771" y="connsiteY7771"/>
              </a:cxn>
              <a:cxn ang="0">
                <a:pos x="connsiteX7772" y="connsiteY7772"/>
              </a:cxn>
              <a:cxn ang="0">
                <a:pos x="connsiteX7773" y="connsiteY7773"/>
              </a:cxn>
              <a:cxn ang="0">
                <a:pos x="connsiteX7774" y="connsiteY7774"/>
              </a:cxn>
              <a:cxn ang="0">
                <a:pos x="connsiteX7775" y="connsiteY7775"/>
              </a:cxn>
              <a:cxn ang="0">
                <a:pos x="connsiteX7776" y="connsiteY7776"/>
              </a:cxn>
              <a:cxn ang="0">
                <a:pos x="connsiteX7777" y="connsiteY7777"/>
              </a:cxn>
              <a:cxn ang="0">
                <a:pos x="connsiteX7778" y="connsiteY7778"/>
              </a:cxn>
              <a:cxn ang="0">
                <a:pos x="connsiteX7779" y="connsiteY7779"/>
              </a:cxn>
              <a:cxn ang="0">
                <a:pos x="connsiteX7780" y="connsiteY7780"/>
              </a:cxn>
              <a:cxn ang="0">
                <a:pos x="connsiteX7781" y="connsiteY7781"/>
              </a:cxn>
              <a:cxn ang="0">
                <a:pos x="connsiteX7782" y="connsiteY7782"/>
              </a:cxn>
              <a:cxn ang="0">
                <a:pos x="connsiteX7783" y="connsiteY7783"/>
              </a:cxn>
              <a:cxn ang="0">
                <a:pos x="connsiteX7784" y="connsiteY7784"/>
              </a:cxn>
              <a:cxn ang="0">
                <a:pos x="connsiteX7785" y="connsiteY7785"/>
              </a:cxn>
              <a:cxn ang="0">
                <a:pos x="connsiteX7786" y="connsiteY7786"/>
              </a:cxn>
              <a:cxn ang="0">
                <a:pos x="connsiteX7787" y="connsiteY7787"/>
              </a:cxn>
              <a:cxn ang="0">
                <a:pos x="connsiteX7788" y="connsiteY7788"/>
              </a:cxn>
              <a:cxn ang="0">
                <a:pos x="connsiteX7789" y="connsiteY7789"/>
              </a:cxn>
              <a:cxn ang="0">
                <a:pos x="connsiteX7790" y="connsiteY7790"/>
              </a:cxn>
              <a:cxn ang="0">
                <a:pos x="connsiteX7791" y="connsiteY7791"/>
              </a:cxn>
              <a:cxn ang="0">
                <a:pos x="connsiteX7792" y="connsiteY7792"/>
              </a:cxn>
              <a:cxn ang="0">
                <a:pos x="connsiteX7793" y="connsiteY7793"/>
              </a:cxn>
              <a:cxn ang="0">
                <a:pos x="connsiteX7794" y="connsiteY7794"/>
              </a:cxn>
              <a:cxn ang="0">
                <a:pos x="connsiteX7795" y="connsiteY7795"/>
              </a:cxn>
              <a:cxn ang="0">
                <a:pos x="connsiteX7796" y="connsiteY7796"/>
              </a:cxn>
              <a:cxn ang="0">
                <a:pos x="connsiteX7797" y="connsiteY7797"/>
              </a:cxn>
              <a:cxn ang="0">
                <a:pos x="connsiteX7798" y="connsiteY7798"/>
              </a:cxn>
              <a:cxn ang="0">
                <a:pos x="connsiteX7799" y="connsiteY7799"/>
              </a:cxn>
              <a:cxn ang="0">
                <a:pos x="connsiteX7800" y="connsiteY7800"/>
              </a:cxn>
              <a:cxn ang="0">
                <a:pos x="connsiteX7801" y="connsiteY7801"/>
              </a:cxn>
              <a:cxn ang="0">
                <a:pos x="connsiteX7802" y="connsiteY7802"/>
              </a:cxn>
              <a:cxn ang="0">
                <a:pos x="connsiteX7803" y="connsiteY7803"/>
              </a:cxn>
              <a:cxn ang="0">
                <a:pos x="connsiteX7804" y="connsiteY7804"/>
              </a:cxn>
              <a:cxn ang="0">
                <a:pos x="connsiteX7805" y="connsiteY7805"/>
              </a:cxn>
              <a:cxn ang="0">
                <a:pos x="connsiteX7806" y="connsiteY7806"/>
              </a:cxn>
              <a:cxn ang="0">
                <a:pos x="connsiteX7807" y="connsiteY7807"/>
              </a:cxn>
              <a:cxn ang="0">
                <a:pos x="connsiteX7808" y="connsiteY7808"/>
              </a:cxn>
              <a:cxn ang="0">
                <a:pos x="connsiteX7809" y="connsiteY7809"/>
              </a:cxn>
              <a:cxn ang="0">
                <a:pos x="connsiteX7810" y="connsiteY7810"/>
              </a:cxn>
              <a:cxn ang="0">
                <a:pos x="connsiteX7811" y="connsiteY7811"/>
              </a:cxn>
              <a:cxn ang="0">
                <a:pos x="connsiteX7812" y="connsiteY7812"/>
              </a:cxn>
              <a:cxn ang="0">
                <a:pos x="connsiteX7813" y="connsiteY7813"/>
              </a:cxn>
              <a:cxn ang="0">
                <a:pos x="connsiteX7814" y="connsiteY7814"/>
              </a:cxn>
              <a:cxn ang="0">
                <a:pos x="connsiteX7815" y="connsiteY7815"/>
              </a:cxn>
              <a:cxn ang="0">
                <a:pos x="connsiteX7816" y="connsiteY7816"/>
              </a:cxn>
              <a:cxn ang="0">
                <a:pos x="connsiteX7817" y="connsiteY7817"/>
              </a:cxn>
              <a:cxn ang="0">
                <a:pos x="connsiteX7818" y="connsiteY7818"/>
              </a:cxn>
              <a:cxn ang="0">
                <a:pos x="connsiteX7819" y="connsiteY7819"/>
              </a:cxn>
              <a:cxn ang="0">
                <a:pos x="connsiteX7820" y="connsiteY7820"/>
              </a:cxn>
              <a:cxn ang="0">
                <a:pos x="connsiteX7821" y="connsiteY7821"/>
              </a:cxn>
              <a:cxn ang="0">
                <a:pos x="connsiteX7822" y="connsiteY7822"/>
              </a:cxn>
              <a:cxn ang="0">
                <a:pos x="connsiteX7823" y="connsiteY7823"/>
              </a:cxn>
              <a:cxn ang="0">
                <a:pos x="connsiteX7824" y="connsiteY7824"/>
              </a:cxn>
              <a:cxn ang="0">
                <a:pos x="connsiteX7825" y="connsiteY7825"/>
              </a:cxn>
              <a:cxn ang="0">
                <a:pos x="connsiteX7826" y="connsiteY7826"/>
              </a:cxn>
              <a:cxn ang="0">
                <a:pos x="connsiteX7827" y="connsiteY7827"/>
              </a:cxn>
              <a:cxn ang="0">
                <a:pos x="connsiteX7828" y="connsiteY7828"/>
              </a:cxn>
              <a:cxn ang="0">
                <a:pos x="connsiteX7829" y="connsiteY7829"/>
              </a:cxn>
              <a:cxn ang="0">
                <a:pos x="connsiteX7830" y="connsiteY7830"/>
              </a:cxn>
              <a:cxn ang="0">
                <a:pos x="connsiteX7831" y="connsiteY7831"/>
              </a:cxn>
              <a:cxn ang="0">
                <a:pos x="connsiteX7832" y="connsiteY7832"/>
              </a:cxn>
              <a:cxn ang="0">
                <a:pos x="connsiteX7833" y="connsiteY7833"/>
              </a:cxn>
              <a:cxn ang="0">
                <a:pos x="connsiteX7834" y="connsiteY7834"/>
              </a:cxn>
              <a:cxn ang="0">
                <a:pos x="connsiteX7835" y="connsiteY7835"/>
              </a:cxn>
              <a:cxn ang="0">
                <a:pos x="connsiteX7836" y="connsiteY7836"/>
              </a:cxn>
              <a:cxn ang="0">
                <a:pos x="connsiteX7837" y="connsiteY7837"/>
              </a:cxn>
              <a:cxn ang="0">
                <a:pos x="connsiteX7838" y="connsiteY7838"/>
              </a:cxn>
              <a:cxn ang="0">
                <a:pos x="connsiteX7839" y="connsiteY7839"/>
              </a:cxn>
              <a:cxn ang="0">
                <a:pos x="connsiteX7840" y="connsiteY7840"/>
              </a:cxn>
              <a:cxn ang="0">
                <a:pos x="connsiteX7841" y="connsiteY7841"/>
              </a:cxn>
              <a:cxn ang="0">
                <a:pos x="connsiteX7842" y="connsiteY7842"/>
              </a:cxn>
              <a:cxn ang="0">
                <a:pos x="connsiteX7843" y="connsiteY7843"/>
              </a:cxn>
              <a:cxn ang="0">
                <a:pos x="connsiteX7844" y="connsiteY7844"/>
              </a:cxn>
              <a:cxn ang="0">
                <a:pos x="connsiteX7845" y="connsiteY7845"/>
              </a:cxn>
              <a:cxn ang="0">
                <a:pos x="connsiteX7846" y="connsiteY7846"/>
              </a:cxn>
              <a:cxn ang="0">
                <a:pos x="connsiteX7847" y="connsiteY7847"/>
              </a:cxn>
              <a:cxn ang="0">
                <a:pos x="connsiteX7848" y="connsiteY7848"/>
              </a:cxn>
              <a:cxn ang="0">
                <a:pos x="connsiteX7849" y="connsiteY7849"/>
              </a:cxn>
              <a:cxn ang="0">
                <a:pos x="connsiteX7850" y="connsiteY7850"/>
              </a:cxn>
              <a:cxn ang="0">
                <a:pos x="connsiteX7851" y="connsiteY7851"/>
              </a:cxn>
              <a:cxn ang="0">
                <a:pos x="connsiteX7852" y="connsiteY7852"/>
              </a:cxn>
              <a:cxn ang="0">
                <a:pos x="connsiteX7853" y="connsiteY7853"/>
              </a:cxn>
              <a:cxn ang="0">
                <a:pos x="connsiteX7854" y="connsiteY7854"/>
              </a:cxn>
              <a:cxn ang="0">
                <a:pos x="connsiteX7855" y="connsiteY7855"/>
              </a:cxn>
              <a:cxn ang="0">
                <a:pos x="connsiteX7856" y="connsiteY7856"/>
              </a:cxn>
              <a:cxn ang="0">
                <a:pos x="connsiteX7857" y="connsiteY7857"/>
              </a:cxn>
              <a:cxn ang="0">
                <a:pos x="connsiteX7858" y="connsiteY7858"/>
              </a:cxn>
              <a:cxn ang="0">
                <a:pos x="connsiteX7859" y="connsiteY7859"/>
              </a:cxn>
              <a:cxn ang="0">
                <a:pos x="connsiteX7860" y="connsiteY7860"/>
              </a:cxn>
              <a:cxn ang="0">
                <a:pos x="connsiteX7861" y="connsiteY7861"/>
              </a:cxn>
              <a:cxn ang="0">
                <a:pos x="connsiteX7862" y="connsiteY7862"/>
              </a:cxn>
              <a:cxn ang="0">
                <a:pos x="connsiteX7863" y="connsiteY7863"/>
              </a:cxn>
              <a:cxn ang="0">
                <a:pos x="connsiteX7864" y="connsiteY7864"/>
              </a:cxn>
              <a:cxn ang="0">
                <a:pos x="connsiteX7865" y="connsiteY7865"/>
              </a:cxn>
              <a:cxn ang="0">
                <a:pos x="connsiteX7866" y="connsiteY7866"/>
              </a:cxn>
              <a:cxn ang="0">
                <a:pos x="connsiteX7867" y="connsiteY7867"/>
              </a:cxn>
              <a:cxn ang="0">
                <a:pos x="connsiteX7868" y="connsiteY7868"/>
              </a:cxn>
              <a:cxn ang="0">
                <a:pos x="connsiteX7869" y="connsiteY7869"/>
              </a:cxn>
              <a:cxn ang="0">
                <a:pos x="connsiteX7870" y="connsiteY7870"/>
              </a:cxn>
              <a:cxn ang="0">
                <a:pos x="connsiteX7871" y="connsiteY7871"/>
              </a:cxn>
              <a:cxn ang="0">
                <a:pos x="connsiteX7872" y="connsiteY7872"/>
              </a:cxn>
              <a:cxn ang="0">
                <a:pos x="connsiteX7873" y="connsiteY7873"/>
              </a:cxn>
              <a:cxn ang="0">
                <a:pos x="connsiteX7874" y="connsiteY7874"/>
              </a:cxn>
              <a:cxn ang="0">
                <a:pos x="connsiteX7875" y="connsiteY7875"/>
              </a:cxn>
              <a:cxn ang="0">
                <a:pos x="connsiteX7876" y="connsiteY7876"/>
              </a:cxn>
              <a:cxn ang="0">
                <a:pos x="connsiteX7877" y="connsiteY7877"/>
              </a:cxn>
              <a:cxn ang="0">
                <a:pos x="connsiteX7878" y="connsiteY7878"/>
              </a:cxn>
              <a:cxn ang="0">
                <a:pos x="connsiteX7879" y="connsiteY7879"/>
              </a:cxn>
              <a:cxn ang="0">
                <a:pos x="connsiteX7880" y="connsiteY7880"/>
              </a:cxn>
              <a:cxn ang="0">
                <a:pos x="connsiteX7881" y="connsiteY7881"/>
              </a:cxn>
              <a:cxn ang="0">
                <a:pos x="connsiteX7882" y="connsiteY7882"/>
              </a:cxn>
              <a:cxn ang="0">
                <a:pos x="connsiteX7883" y="connsiteY7883"/>
              </a:cxn>
              <a:cxn ang="0">
                <a:pos x="connsiteX7884" y="connsiteY7884"/>
              </a:cxn>
              <a:cxn ang="0">
                <a:pos x="connsiteX7885" y="connsiteY7885"/>
              </a:cxn>
              <a:cxn ang="0">
                <a:pos x="connsiteX7886" y="connsiteY7886"/>
              </a:cxn>
              <a:cxn ang="0">
                <a:pos x="connsiteX7887" y="connsiteY7887"/>
              </a:cxn>
              <a:cxn ang="0">
                <a:pos x="connsiteX7888" y="connsiteY7888"/>
              </a:cxn>
              <a:cxn ang="0">
                <a:pos x="connsiteX7889" y="connsiteY7889"/>
              </a:cxn>
              <a:cxn ang="0">
                <a:pos x="connsiteX7890" y="connsiteY7890"/>
              </a:cxn>
              <a:cxn ang="0">
                <a:pos x="connsiteX7891" y="connsiteY7891"/>
              </a:cxn>
              <a:cxn ang="0">
                <a:pos x="connsiteX7892" y="connsiteY7892"/>
              </a:cxn>
              <a:cxn ang="0">
                <a:pos x="connsiteX7893" y="connsiteY7893"/>
              </a:cxn>
              <a:cxn ang="0">
                <a:pos x="connsiteX7894" y="connsiteY7894"/>
              </a:cxn>
              <a:cxn ang="0">
                <a:pos x="connsiteX7895" y="connsiteY7895"/>
              </a:cxn>
              <a:cxn ang="0">
                <a:pos x="connsiteX7896" y="connsiteY7896"/>
              </a:cxn>
              <a:cxn ang="0">
                <a:pos x="connsiteX7897" y="connsiteY7897"/>
              </a:cxn>
              <a:cxn ang="0">
                <a:pos x="connsiteX7898" y="connsiteY7898"/>
              </a:cxn>
              <a:cxn ang="0">
                <a:pos x="connsiteX7899" y="connsiteY7899"/>
              </a:cxn>
              <a:cxn ang="0">
                <a:pos x="connsiteX7900" y="connsiteY7900"/>
              </a:cxn>
              <a:cxn ang="0">
                <a:pos x="connsiteX7901" y="connsiteY7901"/>
              </a:cxn>
              <a:cxn ang="0">
                <a:pos x="connsiteX7902" y="connsiteY7902"/>
              </a:cxn>
              <a:cxn ang="0">
                <a:pos x="connsiteX7903" y="connsiteY7903"/>
              </a:cxn>
              <a:cxn ang="0">
                <a:pos x="connsiteX7904" y="connsiteY7904"/>
              </a:cxn>
              <a:cxn ang="0">
                <a:pos x="connsiteX7905" y="connsiteY7905"/>
              </a:cxn>
              <a:cxn ang="0">
                <a:pos x="connsiteX7906" y="connsiteY7906"/>
              </a:cxn>
              <a:cxn ang="0">
                <a:pos x="connsiteX7907" y="connsiteY7907"/>
              </a:cxn>
              <a:cxn ang="0">
                <a:pos x="connsiteX7908" y="connsiteY7908"/>
              </a:cxn>
              <a:cxn ang="0">
                <a:pos x="connsiteX7909" y="connsiteY7909"/>
              </a:cxn>
              <a:cxn ang="0">
                <a:pos x="connsiteX7910" y="connsiteY7910"/>
              </a:cxn>
              <a:cxn ang="0">
                <a:pos x="connsiteX7911" y="connsiteY7911"/>
              </a:cxn>
              <a:cxn ang="0">
                <a:pos x="connsiteX7912" y="connsiteY7912"/>
              </a:cxn>
              <a:cxn ang="0">
                <a:pos x="connsiteX7913" y="connsiteY7913"/>
              </a:cxn>
              <a:cxn ang="0">
                <a:pos x="connsiteX7914" y="connsiteY7914"/>
              </a:cxn>
              <a:cxn ang="0">
                <a:pos x="connsiteX7915" y="connsiteY7915"/>
              </a:cxn>
              <a:cxn ang="0">
                <a:pos x="connsiteX7916" y="connsiteY7916"/>
              </a:cxn>
              <a:cxn ang="0">
                <a:pos x="connsiteX7917" y="connsiteY7917"/>
              </a:cxn>
              <a:cxn ang="0">
                <a:pos x="connsiteX7918" y="connsiteY7918"/>
              </a:cxn>
              <a:cxn ang="0">
                <a:pos x="connsiteX7919" y="connsiteY7919"/>
              </a:cxn>
              <a:cxn ang="0">
                <a:pos x="connsiteX7920" y="connsiteY7920"/>
              </a:cxn>
              <a:cxn ang="0">
                <a:pos x="connsiteX7921" y="connsiteY7921"/>
              </a:cxn>
              <a:cxn ang="0">
                <a:pos x="connsiteX7922" y="connsiteY7922"/>
              </a:cxn>
              <a:cxn ang="0">
                <a:pos x="connsiteX7923" y="connsiteY7923"/>
              </a:cxn>
              <a:cxn ang="0">
                <a:pos x="connsiteX7924" y="connsiteY7924"/>
              </a:cxn>
              <a:cxn ang="0">
                <a:pos x="connsiteX7925" y="connsiteY7925"/>
              </a:cxn>
              <a:cxn ang="0">
                <a:pos x="connsiteX7926" y="connsiteY7926"/>
              </a:cxn>
              <a:cxn ang="0">
                <a:pos x="connsiteX7927" y="connsiteY7927"/>
              </a:cxn>
              <a:cxn ang="0">
                <a:pos x="connsiteX7928" y="connsiteY7928"/>
              </a:cxn>
              <a:cxn ang="0">
                <a:pos x="connsiteX7929" y="connsiteY7929"/>
              </a:cxn>
              <a:cxn ang="0">
                <a:pos x="connsiteX7930" y="connsiteY7930"/>
              </a:cxn>
              <a:cxn ang="0">
                <a:pos x="connsiteX7931" y="connsiteY7931"/>
              </a:cxn>
              <a:cxn ang="0">
                <a:pos x="connsiteX7932" y="connsiteY7932"/>
              </a:cxn>
              <a:cxn ang="0">
                <a:pos x="connsiteX7933" y="connsiteY7933"/>
              </a:cxn>
              <a:cxn ang="0">
                <a:pos x="connsiteX7934" y="connsiteY7934"/>
              </a:cxn>
              <a:cxn ang="0">
                <a:pos x="connsiteX7935" y="connsiteY7935"/>
              </a:cxn>
              <a:cxn ang="0">
                <a:pos x="connsiteX7936" y="connsiteY7936"/>
              </a:cxn>
              <a:cxn ang="0">
                <a:pos x="connsiteX7937" y="connsiteY7937"/>
              </a:cxn>
              <a:cxn ang="0">
                <a:pos x="connsiteX7938" y="connsiteY7938"/>
              </a:cxn>
              <a:cxn ang="0">
                <a:pos x="connsiteX7939" y="connsiteY7939"/>
              </a:cxn>
              <a:cxn ang="0">
                <a:pos x="connsiteX7940" y="connsiteY7940"/>
              </a:cxn>
              <a:cxn ang="0">
                <a:pos x="connsiteX7941" y="connsiteY7941"/>
              </a:cxn>
              <a:cxn ang="0">
                <a:pos x="connsiteX7942" y="connsiteY7942"/>
              </a:cxn>
              <a:cxn ang="0">
                <a:pos x="connsiteX7943" y="connsiteY7943"/>
              </a:cxn>
              <a:cxn ang="0">
                <a:pos x="connsiteX7944" y="connsiteY7944"/>
              </a:cxn>
              <a:cxn ang="0">
                <a:pos x="connsiteX7945" y="connsiteY7945"/>
              </a:cxn>
              <a:cxn ang="0">
                <a:pos x="connsiteX7946" y="connsiteY7946"/>
              </a:cxn>
              <a:cxn ang="0">
                <a:pos x="connsiteX7947" y="connsiteY7947"/>
              </a:cxn>
              <a:cxn ang="0">
                <a:pos x="connsiteX7948" y="connsiteY7948"/>
              </a:cxn>
              <a:cxn ang="0">
                <a:pos x="connsiteX7949" y="connsiteY7949"/>
              </a:cxn>
              <a:cxn ang="0">
                <a:pos x="connsiteX7950" y="connsiteY7950"/>
              </a:cxn>
              <a:cxn ang="0">
                <a:pos x="connsiteX7951" y="connsiteY7951"/>
              </a:cxn>
              <a:cxn ang="0">
                <a:pos x="connsiteX7952" y="connsiteY7952"/>
              </a:cxn>
              <a:cxn ang="0">
                <a:pos x="connsiteX7953" y="connsiteY7953"/>
              </a:cxn>
              <a:cxn ang="0">
                <a:pos x="connsiteX7954" y="connsiteY7954"/>
              </a:cxn>
              <a:cxn ang="0">
                <a:pos x="connsiteX7955" y="connsiteY7955"/>
              </a:cxn>
              <a:cxn ang="0">
                <a:pos x="connsiteX7956" y="connsiteY7956"/>
              </a:cxn>
              <a:cxn ang="0">
                <a:pos x="connsiteX7957" y="connsiteY7957"/>
              </a:cxn>
              <a:cxn ang="0">
                <a:pos x="connsiteX7958" y="connsiteY7958"/>
              </a:cxn>
              <a:cxn ang="0">
                <a:pos x="connsiteX7959" y="connsiteY7959"/>
              </a:cxn>
              <a:cxn ang="0">
                <a:pos x="connsiteX7960" y="connsiteY7960"/>
              </a:cxn>
              <a:cxn ang="0">
                <a:pos x="connsiteX7961" y="connsiteY7961"/>
              </a:cxn>
              <a:cxn ang="0">
                <a:pos x="connsiteX7962" y="connsiteY7962"/>
              </a:cxn>
              <a:cxn ang="0">
                <a:pos x="connsiteX7963" y="connsiteY7963"/>
              </a:cxn>
              <a:cxn ang="0">
                <a:pos x="connsiteX7964" y="connsiteY7964"/>
              </a:cxn>
              <a:cxn ang="0">
                <a:pos x="connsiteX7965" y="connsiteY7965"/>
              </a:cxn>
              <a:cxn ang="0">
                <a:pos x="connsiteX7966" y="connsiteY7966"/>
              </a:cxn>
              <a:cxn ang="0">
                <a:pos x="connsiteX7967" y="connsiteY7967"/>
              </a:cxn>
              <a:cxn ang="0">
                <a:pos x="connsiteX7968" y="connsiteY7968"/>
              </a:cxn>
              <a:cxn ang="0">
                <a:pos x="connsiteX7969" y="connsiteY7969"/>
              </a:cxn>
              <a:cxn ang="0">
                <a:pos x="connsiteX7970" y="connsiteY7970"/>
              </a:cxn>
              <a:cxn ang="0">
                <a:pos x="connsiteX7971" y="connsiteY7971"/>
              </a:cxn>
              <a:cxn ang="0">
                <a:pos x="connsiteX7972" y="connsiteY7972"/>
              </a:cxn>
              <a:cxn ang="0">
                <a:pos x="connsiteX7973" y="connsiteY7973"/>
              </a:cxn>
              <a:cxn ang="0">
                <a:pos x="connsiteX7974" y="connsiteY7974"/>
              </a:cxn>
              <a:cxn ang="0">
                <a:pos x="connsiteX7975" y="connsiteY7975"/>
              </a:cxn>
              <a:cxn ang="0">
                <a:pos x="connsiteX7976" y="connsiteY7976"/>
              </a:cxn>
              <a:cxn ang="0">
                <a:pos x="connsiteX7977" y="connsiteY7977"/>
              </a:cxn>
              <a:cxn ang="0">
                <a:pos x="connsiteX7978" y="connsiteY7978"/>
              </a:cxn>
              <a:cxn ang="0">
                <a:pos x="connsiteX7979" y="connsiteY7979"/>
              </a:cxn>
              <a:cxn ang="0">
                <a:pos x="connsiteX7980" y="connsiteY7980"/>
              </a:cxn>
              <a:cxn ang="0">
                <a:pos x="connsiteX7981" y="connsiteY7981"/>
              </a:cxn>
              <a:cxn ang="0">
                <a:pos x="connsiteX7982" y="connsiteY7982"/>
              </a:cxn>
              <a:cxn ang="0">
                <a:pos x="connsiteX7983" y="connsiteY7983"/>
              </a:cxn>
              <a:cxn ang="0">
                <a:pos x="connsiteX7984" y="connsiteY7984"/>
              </a:cxn>
              <a:cxn ang="0">
                <a:pos x="connsiteX7985" y="connsiteY7985"/>
              </a:cxn>
              <a:cxn ang="0">
                <a:pos x="connsiteX7986" y="connsiteY7986"/>
              </a:cxn>
              <a:cxn ang="0">
                <a:pos x="connsiteX7987" y="connsiteY7987"/>
              </a:cxn>
              <a:cxn ang="0">
                <a:pos x="connsiteX7988" y="connsiteY7988"/>
              </a:cxn>
              <a:cxn ang="0">
                <a:pos x="connsiteX7989" y="connsiteY7989"/>
              </a:cxn>
              <a:cxn ang="0">
                <a:pos x="connsiteX7990" y="connsiteY7990"/>
              </a:cxn>
              <a:cxn ang="0">
                <a:pos x="connsiteX7991" y="connsiteY7991"/>
              </a:cxn>
              <a:cxn ang="0">
                <a:pos x="connsiteX7992" y="connsiteY7992"/>
              </a:cxn>
              <a:cxn ang="0">
                <a:pos x="connsiteX7993" y="connsiteY7993"/>
              </a:cxn>
              <a:cxn ang="0">
                <a:pos x="connsiteX7994" y="connsiteY7994"/>
              </a:cxn>
              <a:cxn ang="0">
                <a:pos x="connsiteX7995" y="connsiteY7995"/>
              </a:cxn>
              <a:cxn ang="0">
                <a:pos x="connsiteX7996" y="connsiteY7996"/>
              </a:cxn>
              <a:cxn ang="0">
                <a:pos x="connsiteX7997" y="connsiteY7997"/>
              </a:cxn>
              <a:cxn ang="0">
                <a:pos x="connsiteX7998" y="connsiteY7998"/>
              </a:cxn>
              <a:cxn ang="0">
                <a:pos x="connsiteX7999" y="connsiteY7999"/>
              </a:cxn>
              <a:cxn ang="0">
                <a:pos x="connsiteX8000" y="connsiteY8000"/>
              </a:cxn>
              <a:cxn ang="0">
                <a:pos x="connsiteX8001" y="connsiteY8001"/>
              </a:cxn>
              <a:cxn ang="0">
                <a:pos x="connsiteX8002" y="connsiteY8002"/>
              </a:cxn>
              <a:cxn ang="0">
                <a:pos x="connsiteX8003" y="connsiteY8003"/>
              </a:cxn>
              <a:cxn ang="0">
                <a:pos x="connsiteX8004" y="connsiteY8004"/>
              </a:cxn>
              <a:cxn ang="0">
                <a:pos x="connsiteX8005" y="connsiteY8005"/>
              </a:cxn>
              <a:cxn ang="0">
                <a:pos x="connsiteX8006" y="connsiteY8006"/>
              </a:cxn>
              <a:cxn ang="0">
                <a:pos x="connsiteX8007" y="connsiteY8007"/>
              </a:cxn>
              <a:cxn ang="0">
                <a:pos x="connsiteX8008" y="connsiteY8008"/>
              </a:cxn>
              <a:cxn ang="0">
                <a:pos x="connsiteX8009" y="connsiteY8009"/>
              </a:cxn>
              <a:cxn ang="0">
                <a:pos x="connsiteX8010" y="connsiteY8010"/>
              </a:cxn>
              <a:cxn ang="0">
                <a:pos x="connsiteX8011" y="connsiteY8011"/>
              </a:cxn>
              <a:cxn ang="0">
                <a:pos x="connsiteX8012" y="connsiteY8012"/>
              </a:cxn>
              <a:cxn ang="0">
                <a:pos x="connsiteX8013" y="connsiteY8013"/>
              </a:cxn>
              <a:cxn ang="0">
                <a:pos x="connsiteX8014" y="connsiteY8014"/>
              </a:cxn>
              <a:cxn ang="0">
                <a:pos x="connsiteX8015" y="connsiteY8015"/>
              </a:cxn>
              <a:cxn ang="0">
                <a:pos x="connsiteX8016" y="connsiteY8016"/>
              </a:cxn>
              <a:cxn ang="0">
                <a:pos x="connsiteX8017" y="connsiteY8017"/>
              </a:cxn>
              <a:cxn ang="0">
                <a:pos x="connsiteX8018" y="connsiteY8018"/>
              </a:cxn>
              <a:cxn ang="0">
                <a:pos x="connsiteX8019" y="connsiteY8019"/>
              </a:cxn>
              <a:cxn ang="0">
                <a:pos x="connsiteX8020" y="connsiteY8020"/>
              </a:cxn>
              <a:cxn ang="0">
                <a:pos x="connsiteX8021" y="connsiteY8021"/>
              </a:cxn>
              <a:cxn ang="0">
                <a:pos x="connsiteX8022" y="connsiteY8022"/>
              </a:cxn>
              <a:cxn ang="0">
                <a:pos x="connsiteX8023" y="connsiteY8023"/>
              </a:cxn>
              <a:cxn ang="0">
                <a:pos x="connsiteX8024" y="connsiteY8024"/>
              </a:cxn>
              <a:cxn ang="0">
                <a:pos x="connsiteX8025" y="connsiteY8025"/>
              </a:cxn>
              <a:cxn ang="0">
                <a:pos x="connsiteX8026" y="connsiteY8026"/>
              </a:cxn>
              <a:cxn ang="0">
                <a:pos x="connsiteX8027" y="connsiteY8027"/>
              </a:cxn>
              <a:cxn ang="0">
                <a:pos x="connsiteX8028" y="connsiteY8028"/>
              </a:cxn>
              <a:cxn ang="0">
                <a:pos x="connsiteX8029" y="connsiteY8029"/>
              </a:cxn>
              <a:cxn ang="0">
                <a:pos x="connsiteX8030" y="connsiteY8030"/>
              </a:cxn>
              <a:cxn ang="0">
                <a:pos x="connsiteX8031" y="connsiteY8031"/>
              </a:cxn>
              <a:cxn ang="0">
                <a:pos x="connsiteX8032" y="connsiteY8032"/>
              </a:cxn>
              <a:cxn ang="0">
                <a:pos x="connsiteX8033" y="connsiteY8033"/>
              </a:cxn>
              <a:cxn ang="0">
                <a:pos x="connsiteX8034" y="connsiteY8034"/>
              </a:cxn>
              <a:cxn ang="0">
                <a:pos x="connsiteX8035" y="connsiteY8035"/>
              </a:cxn>
              <a:cxn ang="0">
                <a:pos x="connsiteX8036" y="connsiteY8036"/>
              </a:cxn>
              <a:cxn ang="0">
                <a:pos x="connsiteX8037" y="connsiteY8037"/>
              </a:cxn>
              <a:cxn ang="0">
                <a:pos x="connsiteX8038" y="connsiteY8038"/>
              </a:cxn>
              <a:cxn ang="0">
                <a:pos x="connsiteX8039" y="connsiteY8039"/>
              </a:cxn>
              <a:cxn ang="0">
                <a:pos x="connsiteX8040" y="connsiteY8040"/>
              </a:cxn>
              <a:cxn ang="0">
                <a:pos x="connsiteX8041" y="connsiteY8041"/>
              </a:cxn>
              <a:cxn ang="0">
                <a:pos x="connsiteX8042" y="connsiteY8042"/>
              </a:cxn>
              <a:cxn ang="0">
                <a:pos x="connsiteX8043" y="connsiteY8043"/>
              </a:cxn>
              <a:cxn ang="0">
                <a:pos x="connsiteX8044" y="connsiteY8044"/>
              </a:cxn>
              <a:cxn ang="0">
                <a:pos x="connsiteX8045" y="connsiteY8045"/>
              </a:cxn>
              <a:cxn ang="0">
                <a:pos x="connsiteX8046" y="connsiteY8046"/>
              </a:cxn>
              <a:cxn ang="0">
                <a:pos x="connsiteX8047" y="connsiteY8047"/>
              </a:cxn>
              <a:cxn ang="0">
                <a:pos x="connsiteX8048" y="connsiteY8048"/>
              </a:cxn>
              <a:cxn ang="0">
                <a:pos x="connsiteX8049" y="connsiteY8049"/>
              </a:cxn>
              <a:cxn ang="0">
                <a:pos x="connsiteX8050" y="connsiteY8050"/>
              </a:cxn>
              <a:cxn ang="0">
                <a:pos x="connsiteX8051" y="connsiteY8051"/>
              </a:cxn>
              <a:cxn ang="0">
                <a:pos x="connsiteX8052" y="connsiteY8052"/>
              </a:cxn>
              <a:cxn ang="0">
                <a:pos x="connsiteX8053" y="connsiteY8053"/>
              </a:cxn>
              <a:cxn ang="0">
                <a:pos x="connsiteX8054" y="connsiteY8054"/>
              </a:cxn>
              <a:cxn ang="0">
                <a:pos x="connsiteX8055" y="connsiteY8055"/>
              </a:cxn>
              <a:cxn ang="0">
                <a:pos x="connsiteX8056" y="connsiteY8056"/>
              </a:cxn>
              <a:cxn ang="0">
                <a:pos x="connsiteX8057" y="connsiteY8057"/>
              </a:cxn>
              <a:cxn ang="0">
                <a:pos x="connsiteX8058" y="connsiteY8058"/>
              </a:cxn>
              <a:cxn ang="0">
                <a:pos x="connsiteX8059" y="connsiteY8059"/>
              </a:cxn>
              <a:cxn ang="0">
                <a:pos x="connsiteX8060" y="connsiteY8060"/>
              </a:cxn>
              <a:cxn ang="0">
                <a:pos x="connsiteX8061" y="connsiteY8061"/>
              </a:cxn>
              <a:cxn ang="0">
                <a:pos x="connsiteX8062" y="connsiteY8062"/>
              </a:cxn>
              <a:cxn ang="0">
                <a:pos x="connsiteX8063" y="connsiteY8063"/>
              </a:cxn>
              <a:cxn ang="0">
                <a:pos x="connsiteX8064" y="connsiteY8064"/>
              </a:cxn>
              <a:cxn ang="0">
                <a:pos x="connsiteX8065" y="connsiteY8065"/>
              </a:cxn>
              <a:cxn ang="0">
                <a:pos x="connsiteX8066" y="connsiteY8066"/>
              </a:cxn>
              <a:cxn ang="0">
                <a:pos x="connsiteX8067" y="connsiteY8067"/>
              </a:cxn>
              <a:cxn ang="0">
                <a:pos x="connsiteX8068" y="connsiteY8068"/>
              </a:cxn>
              <a:cxn ang="0">
                <a:pos x="connsiteX8069" y="connsiteY8069"/>
              </a:cxn>
              <a:cxn ang="0">
                <a:pos x="connsiteX8070" y="connsiteY8070"/>
              </a:cxn>
              <a:cxn ang="0">
                <a:pos x="connsiteX8071" y="connsiteY8071"/>
              </a:cxn>
              <a:cxn ang="0">
                <a:pos x="connsiteX8072" y="connsiteY8072"/>
              </a:cxn>
              <a:cxn ang="0">
                <a:pos x="connsiteX8073" y="connsiteY8073"/>
              </a:cxn>
              <a:cxn ang="0">
                <a:pos x="connsiteX8074" y="connsiteY8074"/>
              </a:cxn>
              <a:cxn ang="0">
                <a:pos x="connsiteX8075" y="connsiteY8075"/>
              </a:cxn>
              <a:cxn ang="0">
                <a:pos x="connsiteX8076" y="connsiteY8076"/>
              </a:cxn>
              <a:cxn ang="0">
                <a:pos x="connsiteX8077" y="connsiteY8077"/>
              </a:cxn>
              <a:cxn ang="0">
                <a:pos x="connsiteX8078" y="connsiteY8078"/>
              </a:cxn>
              <a:cxn ang="0">
                <a:pos x="connsiteX8079" y="connsiteY8079"/>
              </a:cxn>
              <a:cxn ang="0">
                <a:pos x="connsiteX8080" y="connsiteY8080"/>
              </a:cxn>
              <a:cxn ang="0">
                <a:pos x="connsiteX8081" y="connsiteY8081"/>
              </a:cxn>
              <a:cxn ang="0">
                <a:pos x="connsiteX8082" y="connsiteY8082"/>
              </a:cxn>
              <a:cxn ang="0">
                <a:pos x="connsiteX8083" y="connsiteY8083"/>
              </a:cxn>
              <a:cxn ang="0">
                <a:pos x="connsiteX8084" y="connsiteY8084"/>
              </a:cxn>
              <a:cxn ang="0">
                <a:pos x="connsiteX8085" y="connsiteY8085"/>
              </a:cxn>
              <a:cxn ang="0">
                <a:pos x="connsiteX8086" y="connsiteY8086"/>
              </a:cxn>
              <a:cxn ang="0">
                <a:pos x="connsiteX8087" y="connsiteY8087"/>
              </a:cxn>
              <a:cxn ang="0">
                <a:pos x="connsiteX8088" y="connsiteY8088"/>
              </a:cxn>
              <a:cxn ang="0">
                <a:pos x="connsiteX8089" y="connsiteY8089"/>
              </a:cxn>
              <a:cxn ang="0">
                <a:pos x="connsiteX8090" y="connsiteY8090"/>
              </a:cxn>
              <a:cxn ang="0">
                <a:pos x="connsiteX8091" y="connsiteY8091"/>
              </a:cxn>
              <a:cxn ang="0">
                <a:pos x="connsiteX8092" y="connsiteY8092"/>
              </a:cxn>
              <a:cxn ang="0">
                <a:pos x="connsiteX8093" y="connsiteY8093"/>
              </a:cxn>
              <a:cxn ang="0">
                <a:pos x="connsiteX8094" y="connsiteY8094"/>
              </a:cxn>
              <a:cxn ang="0">
                <a:pos x="connsiteX8095" y="connsiteY8095"/>
              </a:cxn>
              <a:cxn ang="0">
                <a:pos x="connsiteX8096" y="connsiteY8096"/>
              </a:cxn>
              <a:cxn ang="0">
                <a:pos x="connsiteX8097" y="connsiteY8097"/>
              </a:cxn>
              <a:cxn ang="0">
                <a:pos x="connsiteX8098" y="connsiteY8098"/>
              </a:cxn>
              <a:cxn ang="0">
                <a:pos x="connsiteX8099" y="connsiteY8099"/>
              </a:cxn>
              <a:cxn ang="0">
                <a:pos x="connsiteX8100" y="connsiteY8100"/>
              </a:cxn>
              <a:cxn ang="0">
                <a:pos x="connsiteX8101" y="connsiteY8101"/>
              </a:cxn>
              <a:cxn ang="0">
                <a:pos x="connsiteX8102" y="connsiteY8102"/>
              </a:cxn>
              <a:cxn ang="0">
                <a:pos x="connsiteX8103" y="connsiteY8103"/>
              </a:cxn>
              <a:cxn ang="0">
                <a:pos x="connsiteX8104" y="connsiteY8104"/>
              </a:cxn>
              <a:cxn ang="0">
                <a:pos x="connsiteX8105" y="connsiteY8105"/>
              </a:cxn>
              <a:cxn ang="0">
                <a:pos x="connsiteX8106" y="connsiteY8106"/>
              </a:cxn>
              <a:cxn ang="0">
                <a:pos x="connsiteX8107" y="connsiteY8107"/>
              </a:cxn>
              <a:cxn ang="0">
                <a:pos x="connsiteX8108" y="connsiteY8108"/>
              </a:cxn>
              <a:cxn ang="0">
                <a:pos x="connsiteX8109" y="connsiteY8109"/>
              </a:cxn>
              <a:cxn ang="0">
                <a:pos x="connsiteX8110" y="connsiteY8110"/>
              </a:cxn>
              <a:cxn ang="0">
                <a:pos x="connsiteX8111" y="connsiteY8111"/>
              </a:cxn>
              <a:cxn ang="0">
                <a:pos x="connsiteX8112" y="connsiteY8112"/>
              </a:cxn>
              <a:cxn ang="0">
                <a:pos x="connsiteX8113" y="connsiteY8113"/>
              </a:cxn>
              <a:cxn ang="0">
                <a:pos x="connsiteX8114" y="connsiteY8114"/>
              </a:cxn>
              <a:cxn ang="0">
                <a:pos x="connsiteX8115" y="connsiteY8115"/>
              </a:cxn>
              <a:cxn ang="0">
                <a:pos x="connsiteX8116" y="connsiteY8116"/>
              </a:cxn>
              <a:cxn ang="0">
                <a:pos x="connsiteX8117" y="connsiteY8117"/>
              </a:cxn>
              <a:cxn ang="0">
                <a:pos x="connsiteX8118" y="connsiteY8118"/>
              </a:cxn>
              <a:cxn ang="0">
                <a:pos x="connsiteX8119" y="connsiteY8119"/>
              </a:cxn>
              <a:cxn ang="0">
                <a:pos x="connsiteX8120" y="connsiteY8120"/>
              </a:cxn>
              <a:cxn ang="0">
                <a:pos x="connsiteX8121" y="connsiteY8121"/>
              </a:cxn>
              <a:cxn ang="0">
                <a:pos x="connsiteX8122" y="connsiteY8122"/>
              </a:cxn>
              <a:cxn ang="0">
                <a:pos x="connsiteX8123" y="connsiteY8123"/>
              </a:cxn>
              <a:cxn ang="0">
                <a:pos x="connsiteX8124" y="connsiteY8124"/>
              </a:cxn>
              <a:cxn ang="0">
                <a:pos x="connsiteX8125" y="connsiteY8125"/>
              </a:cxn>
              <a:cxn ang="0">
                <a:pos x="connsiteX8126" y="connsiteY8126"/>
              </a:cxn>
              <a:cxn ang="0">
                <a:pos x="connsiteX8127" y="connsiteY8127"/>
              </a:cxn>
              <a:cxn ang="0">
                <a:pos x="connsiteX8128" y="connsiteY8128"/>
              </a:cxn>
              <a:cxn ang="0">
                <a:pos x="connsiteX8129" y="connsiteY8129"/>
              </a:cxn>
              <a:cxn ang="0">
                <a:pos x="connsiteX8130" y="connsiteY8130"/>
              </a:cxn>
              <a:cxn ang="0">
                <a:pos x="connsiteX8131" y="connsiteY8131"/>
              </a:cxn>
              <a:cxn ang="0">
                <a:pos x="connsiteX8132" y="connsiteY8132"/>
              </a:cxn>
              <a:cxn ang="0">
                <a:pos x="connsiteX8133" y="connsiteY8133"/>
              </a:cxn>
              <a:cxn ang="0">
                <a:pos x="connsiteX8134" y="connsiteY8134"/>
              </a:cxn>
              <a:cxn ang="0">
                <a:pos x="connsiteX8135" y="connsiteY8135"/>
              </a:cxn>
              <a:cxn ang="0">
                <a:pos x="connsiteX8136" y="connsiteY8136"/>
              </a:cxn>
              <a:cxn ang="0">
                <a:pos x="connsiteX8137" y="connsiteY8137"/>
              </a:cxn>
              <a:cxn ang="0">
                <a:pos x="connsiteX8138" y="connsiteY8138"/>
              </a:cxn>
              <a:cxn ang="0">
                <a:pos x="connsiteX8139" y="connsiteY8139"/>
              </a:cxn>
              <a:cxn ang="0">
                <a:pos x="connsiteX8140" y="connsiteY8140"/>
              </a:cxn>
              <a:cxn ang="0">
                <a:pos x="connsiteX8141" y="connsiteY8141"/>
              </a:cxn>
              <a:cxn ang="0">
                <a:pos x="connsiteX8142" y="connsiteY8142"/>
              </a:cxn>
              <a:cxn ang="0">
                <a:pos x="connsiteX8143" y="connsiteY8143"/>
              </a:cxn>
              <a:cxn ang="0">
                <a:pos x="connsiteX8144" y="connsiteY8144"/>
              </a:cxn>
              <a:cxn ang="0">
                <a:pos x="connsiteX8145" y="connsiteY8145"/>
              </a:cxn>
              <a:cxn ang="0">
                <a:pos x="connsiteX8146" y="connsiteY8146"/>
              </a:cxn>
              <a:cxn ang="0">
                <a:pos x="connsiteX8147" y="connsiteY8147"/>
              </a:cxn>
              <a:cxn ang="0">
                <a:pos x="connsiteX8148" y="connsiteY8148"/>
              </a:cxn>
              <a:cxn ang="0">
                <a:pos x="connsiteX8149" y="connsiteY8149"/>
              </a:cxn>
              <a:cxn ang="0">
                <a:pos x="connsiteX8150" y="connsiteY8150"/>
              </a:cxn>
              <a:cxn ang="0">
                <a:pos x="connsiteX8151" y="connsiteY8151"/>
              </a:cxn>
              <a:cxn ang="0">
                <a:pos x="connsiteX8152" y="connsiteY8152"/>
              </a:cxn>
              <a:cxn ang="0">
                <a:pos x="connsiteX8153" y="connsiteY8153"/>
              </a:cxn>
              <a:cxn ang="0">
                <a:pos x="connsiteX8154" y="connsiteY8154"/>
              </a:cxn>
              <a:cxn ang="0">
                <a:pos x="connsiteX8155" y="connsiteY8155"/>
              </a:cxn>
              <a:cxn ang="0">
                <a:pos x="connsiteX8156" y="connsiteY8156"/>
              </a:cxn>
              <a:cxn ang="0">
                <a:pos x="connsiteX8157" y="connsiteY8157"/>
              </a:cxn>
              <a:cxn ang="0">
                <a:pos x="connsiteX8158" y="connsiteY8158"/>
              </a:cxn>
              <a:cxn ang="0">
                <a:pos x="connsiteX8159" y="connsiteY8159"/>
              </a:cxn>
              <a:cxn ang="0">
                <a:pos x="connsiteX8160" y="connsiteY8160"/>
              </a:cxn>
              <a:cxn ang="0">
                <a:pos x="connsiteX8161" y="connsiteY8161"/>
              </a:cxn>
              <a:cxn ang="0">
                <a:pos x="connsiteX8162" y="connsiteY8162"/>
              </a:cxn>
              <a:cxn ang="0">
                <a:pos x="connsiteX8163" y="connsiteY8163"/>
              </a:cxn>
              <a:cxn ang="0">
                <a:pos x="connsiteX8164" y="connsiteY8164"/>
              </a:cxn>
              <a:cxn ang="0">
                <a:pos x="connsiteX8165" y="connsiteY8165"/>
              </a:cxn>
              <a:cxn ang="0">
                <a:pos x="connsiteX8166" y="connsiteY8166"/>
              </a:cxn>
              <a:cxn ang="0">
                <a:pos x="connsiteX8167" y="connsiteY8167"/>
              </a:cxn>
              <a:cxn ang="0">
                <a:pos x="connsiteX8168" y="connsiteY8168"/>
              </a:cxn>
              <a:cxn ang="0">
                <a:pos x="connsiteX8169" y="connsiteY8169"/>
              </a:cxn>
              <a:cxn ang="0">
                <a:pos x="connsiteX8170" y="connsiteY8170"/>
              </a:cxn>
              <a:cxn ang="0">
                <a:pos x="connsiteX8171" y="connsiteY8171"/>
              </a:cxn>
              <a:cxn ang="0">
                <a:pos x="connsiteX8172" y="connsiteY8172"/>
              </a:cxn>
              <a:cxn ang="0">
                <a:pos x="connsiteX8173" y="connsiteY8173"/>
              </a:cxn>
              <a:cxn ang="0">
                <a:pos x="connsiteX8174" y="connsiteY8174"/>
              </a:cxn>
              <a:cxn ang="0">
                <a:pos x="connsiteX8175" y="connsiteY8175"/>
              </a:cxn>
              <a:cxn ang="0">
                <a:pos x="connsiteX8176" y="connsiteY8176"/>
              </a:cxn>
              <a:cxn ang="0">
                <a:pos x="connsiteX8177" y="connsiteY8177"/>
              </a:cxn>
              <a:cxn ang="0">
                <a:pos x="connsiteX8178" y="connsiteY8178"/>
              </a:cxn>
              <a:cxn ang="0">
                <a:pos x="connsiteX8179" y="connsiteY8179"/>
              </a:cxn>
              <a:cxn ang="0">
                <a:pos x="connsiteX8180" y="connsiteY8180"/>
              </a:cxn>
              <a:cxn ang="0">
                <a:pos x="connsiteX8181" y="connsiteY8181"/>
              </a:cxn>
              <a:cxn ang="0">
                <a:pos x="connsiteX8182" y="connsiteY8182"/>
              </a:cxn>
              <a:cxn ang="0">
                <a:pos x="connsiteX8183" y="connsiteY8183"/>
              </a:cxn>
              <a:cxn ang="0">
                <a:pos x="connsiteX8184" y="connsiteY8184"/>
              </a:cxn>
              <a:cxn ang="0">
                <a:pos x="connsiteX8185" y="connsiteY8185"/>
              </a:cxn>
              <a:cxn ang="0">
                <a:pos x="connsiteX8186" y="connsiteY8186"/>
              </a:cxn>
              <a:cxn ang="0">
                <a:pos x="connsiteX8187" y="connsiteY8187"/>
              </a:cxn>
              <a:cxn ang="0">
                <a:pos x="connsiteX8188" y="connsiteY8188"/>
              </a:cxn>
              <a:cxn ang="0">
                <a:pos x="connsiteX8189" y="connsiteY8189"/>
              </a:cxn>
              <a:cxn ang="0">
                <a:pos x="connsiteX8190" y="connsiteY8190"/>
              </a:cxn>
              <a:cxn ang="0">
                <a:pos x="connsiteX8191" y="connsiteY8191"/>
              </a:cxn>
              <a:cxn ang="0">
                <a:pos x="connsiteX8192" y="connsiteY8192"/>
              </a:cxn>
              <a:cxn ang="0">
                <a:pos x="connsiteX8193" y="connsiteY8193"/>
              </a:cxn>
              <a:cxn ang="0">
                <a:pos x="connsiteX8194" y="connsiteY8194"/>
              </a:cxn>
              <a:cxn ang="0">
                <a:pos x="connsiteX8195" y="connsiteY8195"/>
              </a:cxn>
              <a:cxn ang="0">
                <a:pos x="connsiteX8196" y="connsiteY8196"/>
              </a:cxn>
              <a:cxn ang="0">
                <a:pos x="connsiteX8197" y="connsiteY8197"/>
              </a:cxn>
              <a:cxn ang="0">
                <a:pos x="connsiteX8198" y="connsiteY8198"/>
              </a:cxn>
              <a:cxn ang="0">
                <a:pos x="connsiteX8199" y="connsiteY8199"/>
              </a:cxn>
              <a:cxn ang="0">
                <a:pos x="connsiteX8200" y="connsiteY8200"/>
              </a:cxn>
              <a:cxn ang="0">
                <a:pos x="connsiteX8201" y="connsiteY8201"/>
              </a:cxn>
              <a:cxn ang="0">
                <a:pos x="connsiteX8202" y="connsiteY8202"/>
              </a:cxn>
              <a:cxn ang="0">
                <a:pos x="connsiteX8203" y="connsiteY8203"/>
              </a:cxn>
              <a:cxn ang="0">
                <a:pos x="connsiteX8204" y="connsiteY8204"/>
              </a:cxn>
              <a:cxn ang="0">
                <a:pos x="connsiteX8205" y="connsiteY8205"/>
              </a:cxn>
              <a:cxn ang="0">
                <a:pos x="connsiteX8206" y="connsiteY8206"/>
              </a:cxn>
              <a:cxn ang="0">
                <a:pos x="connsiteX8207" y="connsiteY8207"/>
              </a:cxn>
              <a:cxn ang="0">
                <a:pos x="connsiteX8208" y="connsiteY8208"/>
              </a:cxn>
              <a:cxn ang="0">
                <a:pos x="connsiteX8209" y="connsiteY8209"/>
              </a:cxn>
              <a:cxn ang="0">
                <a:pos x="connsiteX8210" y="connsiteY8210"/>
              </a:cxn>
              <a:cxn ang="0">
                <a:pos x="connsiteX8211" y="connsiteY8211"/>
              </a:cxn>
              <a:cxn ang="0">
                <a:pos x="connsiteX8212" y="connsiteY8212"/>
              </a:cxn>
              <a:cxn ang="0">
                <a:pos x="connsiteX8213" y="connsiteY8213"/>
              </a:cxn>
              <a:cxn ang="0">
                <a:pos x="connsiteX8214" y="connsiteY8214"/>
              </a:cxn>
              <a:cxn ang="0">
                <a:pos x="connsiteX8215" y="connsiteY8215"/>
              </a:cxn>
              <a:cxn ang="0">
                <a:pos x="connsiteX8216" y="connsiteY8216"/>
              </a:cxn>
              <a:cxn ang="0">
                <a:pos x="connsiteX8217" y="connsiteY8217"/>
              </a:cxn>
              <a:cxn ang="0">
                <a:pos x="connsiteX8218" y="connsiteY8218"/>
              </a:cxn>
              <a:cxn ang="0">
                <a:pos x="connsiteX8219" y="connsiteY8219"/>
              </a:cxn>
              <a:cxn ang="0">
                <a:pos x="connsiteX8220" y="connsiteY8220"/>
              </a:cxn>
              <a:cxn ang="0">
                <a:pos x="connsiteX8221" y="connsiteY8221"/>
              </a:cxn>
              <a:cxn ang="0">
                <a:pos x="connsiteX8222" y="connsiteY8222"/>
              </a:cxn>
              <a:cxn ang="0">
                <a:pos x="connsiteX8223" y="connsiteY8223"/>
              </a:cxn>
              <a:cxn ang="0">
                <a:pos x="connsiteX8224" y="connsiteY8224"/>
              </a:cxn>
              <a:cxn ang="0">
                <a:pos x="connsiteX8225" y="connsiteY8225"/>
              </a:cxn>
              <a:cxn ang="0">
                <a:pos x="connsiteX8226" y="connsiteY8226"/>
              </a:cxn>
              <a:cxn ang="0">
                <a:pos x="connsiteX8227" y="connsiteY8227"/>
              </a:cxn>
              <a:cxn ang="0">
                <a:pos x="connsiteX8228" y="connsiteY8228"/>
              </a:cxn>
              <a:cxn ang="0">
                <a:pos x="connsiteX8229" y="connsiteY8229"/>
              </a:cxn>
              <a:cxn ang="0">
                <a:pos x="connsiteX8230" y="connsiteY8230"/>
              </a:cxn>
              <a:cxn ang="0">
                <a:pos x="connsiteX8231" y="connsiteY8231"/>
              </a:cxn>
              <a:cxn ang="0">
                <a:pos x="connsiteX8232" y="connsiteY8232"/>
              </a:cxn>
              <a:cxn ang="0">
                <a:pos x="connsiteX8233" y="connsiteY8233"/>
              </a:cxn>
              <a:cxn ang="0">
                <a:pos x="connsiteX8234" y="connsiteY8234"/>
              </a:cxn>
              <a:cxn ang="0">
                <a:pos x="connsiteX8235" y="connsiteY8235"/>
              </a:cxn>
              <a:cxn ang="0">
                <a:pos x="connsiteX8236" y="connsiteY8236"/>
              </a:cxn>
              <a:cxn ang="0">
                <a:pos x="connsiteX8237" y="connsiteY8237"/>
              </a:cxn>
              <a:cxn ang="0">
                <a:pos x="connsiteX8238" y="connsiteY8238"/>
              </a:cxn>
              <a:cxn ang="0">
                <a:pos x="connsiteX8239" y="connsiteY8239"/>
              </a:cxn>
              <a:cxn ang="0">
                <a:pos x="connsiteX8240" y="connsiteY8240"/>
              </a:cxn>
              <a:cxn ang="0">
                <a:pos x="connsiteX8241" y="connsiteY8241"/>
              </a:cxn>
              <a:cxn ang="0">
                <a:pos x="connsiteX8242" y="connsiteY8242"/>
              </a:cxn>
              <a:cxn ang="0">
                <a:pos x="connsiteX8243" y="connsiteY8243"/>
              </a:cxn>
              <a:cxn ang="0">
                <a:pos x="connsiteX8244" y="connsiteY8244"/>
              </a:cxn>
              <a:cxn ang="0">
                <a:pos x="connsiteX8245" y="connsiteY8245"/>
              </a:cxn>
              <a:cxn ang="0">
                <a:pos x="connsiteX8246" y="connsiteY8246"/>
              </a:cxn>
              <a:cxn ang="0">
                <a:pos x="connsiteX8247" y="connsiteY8247"/>
              </a:cxn>
              <a:cxn ang="0">
                <a:pos x="connsiteX8248" y="connsiteY8248"/>
              </a:cxn>
              <a:cxn ang="0">
                <a:pos x="connsiteX8249" y="connsiteY8249"/>
              </a:cxn>
              <a:cxn ang="0">
                <a:pos x="connsiteX8250" y="connsiteY8250"/>
              </a:cxn>
              <a:cxn ang="0">
                <a:pos x="connsiteX8251" y="connsiteY8251"/>
              </a:cxn>
              <a:cxn ang="0">
                <a:pos x="connsiteX8252" y="connsiteY8252"/>
              </a:cxn>
              <a:cxn ang="0">
                <a:pos x="connsiteX8253" y="connsiteY8253"/>
              </a:cxn>
              <a:cxn ang="0">
                <a:pos x="connsiteX8254" y="connsiteY8254"/>
              </a:cxn>
              <a:cxn ang="0">
                <a:pos x="connsiteX8255" y="connsiteY8255"/>
              </a:cxn>
              <a:cxn ang="0">
                <a:pos x="connsiteX8256" y="connsiteY8256"/>
              </a:cxn>
              <a:cxn ang="0">
                <a:pos x="connsiteX8257" y="connsiteY8257"/>
              </a:cxn>
              <a:cxn ang="0">
                <a:pos x="connsiteX8258" y="connsiteY8258"/>
              </a:cxn>
              <a:cxn ang="0">
                <a:pos x="connsiteX8259" y="connsiteY8259"/>
              </a:cxn>
              <a:cxn ang="0">
                <a:pos x="connsiteX8260" y="connsiteY8260"/>
              </a:cxn>
              <a:cxn ang="0">
                <a:pos x="connsiteX8261" y="connsiteY8261"/>
              </a:cxn>
              <a:cxn ang="0">
                <a:pos x="connsiteX8262" y="connsiteY8262"/>
              </a:cxn>
              <a:cxn ang="0">
                <a:pos x="connsiteX8263" y="connsiteY8263"/>
              </a:cxn>
              <a:cxn ang="0">
                <a:pos x="connsiteX8264" y="connsiteY8264"/>
              </a:cxn>
              <a:cxn ang="0">
                <a:pos x="connsiteX8265" y="connsiteY8265"/>
              </a:cxn>
              <a:cxn ang="0">
                <a:pos x="connsiteX8266" y="connsiteY8266"/>
              </a:cxn>
              <a:cxn ang="0">
                <a:pos x="connsiteX8267" y="connsiteY8267"/>
              </a:cxn>
              <a:cxn ang="0">
                <a:pos x="connsiteX8268" y="connsiteY8268"/>
              </a:cxn>
              <a:cxn ang="0">
                <a:pos x="connsiteX8269" y="connsiteY8269"/>
              </a:cxn>
              <a:cxn ang="0">
                <a:pos x="connsiteX8270" y="connsiteY8270"/>
              </a:cxn>
              <a:cxn ang="0">
                <a:pos x="connsiteX8271" y="connsiteY8271"/>
              </a:cxn>
              <a:cxn ang="0">
                <a:pos x="connsiteX8272" y="connsiteY8272"/>
              </a:cxn>
              <a:cxn ang="0">
                <a:pos x="connsiteX8273" y="connsiteY8273"/>
              </a:cxn>
              <a:cxn ang="0">
                <a:pos x="connsiteX8274" y="connsiteY8274"/>
              </a:cxn>
              <a:cxn ang="0">
                <a:pos x="connsiteX8275" y="connsiteY8275"/>
              </a:cxn>
              <a:cxn ang="0">
                <a:pos x="connsiteX8276" y="connsiteY8276"/>
              </a:cxn>
              <a:cxn ang="0">
                <a:pos x="connsiteX8277" y="connsiteY8277"/>
              </a:cxn>
              <a:cxn ang="0">
                <a:pos x="connsiteX8278" y="connsiteY8278"/>
              </a:cxn>
              <a:cxn ang="0">
                <a:pos x="connsiteX8279" y="connsiteY8279"/>
              </a:cxn>
              <a:cxn ang="0">
                <a:pos x="connsiteX8280" y="connsiteY8280"/>
              </a:cxn>
              <a:cxn ang="0">
                <a:pos x="connsiteX8281" y="connsiteY8281"/>
              </a:cxn>
              <a:cxn ang="0">
                <a:pos x="connsiteX8282" y="connsiteY8282"/>
              </a:cxn>
              <a:cxn ang="0">
                <a:pos x="connsiteX8283" y="connsiteY8283"/>
              </a:cxn>
              <a:cxn ang="0">
                <a:pos x="connsiteX8284" y="connsiteY8284"/>
              </a:cxn>
              <a:cxn ang="0">
                <a:pos x="connsiteX8285" y="connsiteY8285"/>
              </a:cxn>
              <a:cxn ang="0">
                <a:pos x="connsiteX8286" y="connsiteY8286"/>
              </a:cxn>
              <a:cxn ang="0">
                <a:pos x="connsiteX8287" y="connsiteY8287"/>
              </a:cxn>
              <a:cxn ang="0">
                <a:pos x="connsiteX8288" y="connsiteY8288"/>
              </a:cxn>
              <a:cxn ang="0">
                <a:pos x="connsiteX8289" y="connsiteY8289"/>
              </a:cxn>
              <a:cxn ang="0">
                <a:pos x="connsiteX8290" y="connsiteY8290"/>
              </a:cxn>
              <a:cxn ang="0">
                <a:pos x="connsiteX8291" y="connsiteY8291"/>
              </a:cxn>
              <a:cxn ang="0">
                <a:pos x="connsiteX8292" y="connsiteY8292"/>
              </a:cxn>
              <a:cxn ang="0">
                <a:pos x="connsiteX8293" y="connsiteY8293"/>
              </a:cxn>
              <a:cxn ang="0">
                <a:pos x="connsiteX8294" y="connsiteY8294"/>
              </a:cxn>
              <a:cxn ang="0">
                <a:pos x="connsiteX8295" y="connsiteY8295"/>
              </a:cxn>
              <a:cxn ang="0">
                <a:pos x="connsiteX8296" y="connsiteY8296"/>
              </a:cxn>
              <a:cxn ang="0">
                <a:pos x="connsiteX8297" y="connsiteY8297"/>
              </a:cxn>
              <a:cxn ang="0">
                <a:pos x="connsiteX8298" y="connsiteY8298"/>
              </a:cxn>
              <a:cxn ang="0">
                <a:pos x="connsiteX8299" y="connsiteY8299"/>
              </a:cxn>
              <a:cxn ang="0">
                <a:pos x="connsiteX8300" y="connsiteY8300"/>
              </a:cxn>
              <a:cxn ang="0">
                <a:pos x="connsiteX8301" y="connsiteY8301"/>
              </a:cxn>
              <a:cxn ang="0">
                <a:pos x="connsiteX8302" y="connsiteY8302"/>
              </a:cxn>
              <a:cxn ang="0">
                <a:pos x="connsiteX8303" y="connsiteY8303"/>
              </a:cxn>
              <a:cxn ang="0">
                <a:pos x="connsiteX8304" y="connsiteY8304"/>
              </a:cxn>
              <a:cxn ang="0">
                <a:pos x="connsiteX8305" y="connsiteY8305"/>
              </a:cxn>
              <a:cxn ang="0">
                <a:pos x="connsiteX8306" y="connsiteY8306"/>
              </a:cxn>
              <a:cxn ang="0">
                <a:pos x="connsiteX8307" y="connsiteY8307"/>
              </a:cxn>
              <a:cxn ang="0">
                <a:pos x="connsiteX8308" y="connsiteY8308"/>
              </a:cxn>
              <a:cxn ang="0">
                <a:pos x="connsiteX8309" y="connsiteY8309"/>
              </a:cxn>
              <a:cxn ang="0">
                <a:pos x="connsiteX8310" y="connsiteY8310"/>
              </a:cxn>
              <a:cxn ang="0">
                <a:pos x="connsiteX8311" y="connsiteY8311"/>
              </a:cxn>
              <a:cxn ang="0">
                <a:pos x="connsiteX8312" y="connsiteY8312"/>
              </a:cxn>
              <a:cxn ang="0">
                <a:pos x="connsiteX8313" y="connsiteY8313"/>
              </a:cxn>
              <a:cxn ang="0">
                <a:pos x="connsiteX8314" y="connsiteY8314"/>
              </a:cxn>
              <a:cxn ang="0">
                <a:pos x="connsiteX8315" y="connsiteY8315"/>
              </a:cxn>
              <a:cxn ang="0">
                <a:pos x="connsiteX8316" y="connsiteY8316"/>
              </a:cxn>
              <a:cxn ang="0">
                <a:pos x="connsiteX8317" y="connsiteY8317"/>
              </a:cxn>
              <a:cxn ang="0">
                <a:pos x="connsiteX8318" y="connsiteY8318"/>
              </a:cxn>
              <a:cxn ang="0">
                <a:pos x="connsiteX8319" y="connsiteY8319"/>
              </a:cxn>
              <a:cxn ang="0">
                <a:pos x="connsiteX8320" y="connsiteY8320"/>
              </a:cxn>
              <a:cxn ang="0">
                <a:pos x="connsiteX8321" y="connsiteY8321"/>
              </a:cxn>
              <a:cxn ang="0">
                <a:pos x="connsiteX8322" y="connsiteY8322"/>
              </a:cxn>
              <a:cxn ang="0">
                <a:pos x="connsiteX8323" y="connsiteY8323"/>
              </a:cxn>
              <a:cxn ang="0">
                <a:pos x="connsiteX8324" y="connsiteY8324"/>
              </a:cxn>
              <a:cxn ang="0">
                <a:pos x="connsiteX8325" y="connsiteY8325"/>
              </a:cxn>
              <a:cxn ang="0">
                <a:pos x="connsiteX8326" y="connsiteY8326"/>
              </a:cxn>
              <a:cxn ang="0">
                <a:pos x="connsiteX8327" y="connsiteY8327"/>
              </a:cxn>
              <a:cxn ang="0">
                <a:pos x="connsiteX8328" y="connsiteY8328"/>
              </a:cxn>
              <a:cxn ang="0">
                <a:pos x="connsiteX8329" y="connsiteY8329"/>
              </a:cxn>
              <a:cxn ang="0">
                <a:pos x="connsiteX8330" y="connsiteY8330"/>
              </a:cxn>
              <a:cxn ang="0">
                <a:pos x="connsiteX8331" y="connsiteY8331"/>
              </a:cxn>
              <a:cxn ang="0">
                <a:pos x="connsiteX8332" y="connsiteY8332"/>
              </a:cxn>
              <a:cxn ang="0">
                <a:pos x="connsiteX8333" y="connsiteY8333"/>
              </a:cxn>
              <a:cxn ang="0">
                <a:pos x="connsiteX8334" y="connsiteY8334"/>
              </a:cxn>
              <a:cxn ang="0">
                <a:pos x="connsiteX8335" y="connsiteY8335"/>
              </a:cxn>
              <a:cxn ang="0">
                <a:pos x="connsiteX8336" y="connsiteY8336"/>
              </a:cxn>
              <a:cxn ang="0">
                <a:pos x="connsiteX8337" y="connsiteY8337"/>
              </a:cxn>
              <a:cxn ang="0">
                <a:pos x="connsiteX8338" y="connsiteY8338"/>
              </a:cxn>
              <a:cxn ang="0">
                <a:pos x="connsiteX8339" y="connsiteY8339"/>
              </a:cxn>
              <a:cxn ang="0">
                <a:pos x="connsiteX8340" y="connsiteY8340"/>
              </a:cxn>
              <a:cxn ang="0">
                <a:pos x="connsiteX8341" y="connsiteY8341"/>
              </a:cxn>
              <a:cxn ang="0">
                <a:pos x="connsiteX8342" y="connsiteY8342"/>
              </a:cxn>
              <a:cxn ang="0">
                <a:pos x="connsiteX8343" y="connsiteY8343"/>
              </a:cxn>
              <a:cxn ang="0">
                <a:pos x="connsiteX8344" y="connsiteY8344"/>
              </a:cxn>
              <a:cxn ang="0">
                <a:pos x="connsiteX8345" y="connsiteY8345"/>
              </a:cxn>
              <a:cxn ang="0">
                <a:pos x="connsiteX8346" y="connsiteY8346"/>
              </a:cxn>
              <a:cxn ang="0">
                <a:pos x="connsiteX8347" y="connsiteY8347"/>
              </a:cxn>
              <a:cxn ang="0">
                <a:pos x="connsiteX8348" y="connsiteY8348"/>
              </a:cxn>
              <a:cxn ang="0">
                <a:pos x="connsiteX8349" y="connsiteY8349"/>
              </a:cxn>
              <a:cxn ang="0">
                <a:pos x="connsiteX8350" y="connsiteY8350"/>
              </a:cxn>
              <a:cxn ang="0">
                <a:pos x="connsiteX8351" y="connsiteY8351"/>
              </a:cxn>
              <a:cxn ang="0">
                <a:pos x="connsiteX8352" y="connsiteY8352"/>
              </a:cxn>
              <a:cxn ang="0">
                <a:pos x="connsiteX8353" y="connsiteY8353"/>
              </a:cxn>
              <a:cxn ang="0">
                <a:pos x="connsiteX8354" y="connsiteY8354"/>
              </a:cxn>
              <a:cxn ang="0">
                <a:pos x="connsiteX8355" y="connsiteY8355"/>
              </a:cxn>
              <a:cxn ang="0">
                <a:pos x="connsiteX8356" y="connsiteY8356"/>
              </a:cxn>
              <a:cxn ang="0">
                <a:pos x="connsiteX8357" y="connsiteY8357"/>
              </a:cxn>
              <a:cxn ang="0">
                <a:pos x="connsiteX8358" y="connsiteY8358"/>
              </a:cxn>
              <a:cxn ang="0">
                <a:pos x="connsiteX8359" y="connsiteY8359"/>
              </a:cxn>
              <a:cxn ang="0">
                <a:pos x="connsiteX8360" y="connsiteY8360"/>
              </a:cxn>
              <a:cxn ang="0">
                <a:pos x="connsiteX8361" y="connsiteY8361"/>
              </a:cxn>
              <a:cxn ang="0">
                <a:pos x="connsiteX8362" y="connsiteY8362"/>
              </a:cxn>
              <a:cxn ang="0">
                <a:pos x="connsiteX8363" y="connsiteY8363"/>
              </a:cxn>
              <a:cxn ang="0">
                <a:pos x="connsiteX8364" y="connsiteY8364"/>
              </a:cxn>
              <a:cxn ang="0">
                <a:pos x="connsiteX8365" y="connsiteY8365"/>
              </a:cxn>
              <a:cxn ang="0">
                <a:pos x="connsiteX8366" y="connsiteY8366"/>
              </a:cxn>
              <a:cxn ang="0">
                <a:pos x="connsiteX8367" y="connsiteY8367"/>
              </a:cxn>
              <a:cxn ang="0">
                <a:pos x="connsiteX8368" y="connsiteY8368"/>
              </a:cxn>
              <a:cxn ang="0">
                <a:pos x="connsiteX8369" y="connsiteY8369"/>
              </a:cxn>
              <a:cxn ang="0">
                <a:pos x="connsiteX8370" y="connsiteY8370"/>
              </a:cxn>
              <a:cxn ang="0">
                <a:pos x="connsiteX8371" y="connsiteY8371"/>
              </a:cxn>
              <a:cxn ang="0">
                <a:pos x="connsiteX8372" y="connsiteY8372"/>
              </a:cxn>
              <a:cxn ang="0">
                <a:pos x="connsiteX8373" y="connsiteY8373"/>
              </a:cxn>
              <a:cxn ang="0">
                <a:pos x="connsiteX8374" y="connsiteY8374"/>
              </a:cxn>
              <a:cxn ang="0">
                <a:pos x="connsiteX8375" y="connsiteY8375"/>
              </a:cxn>
              <a:cxn ang="0">
                <a:pos x="connsiteX8376" y="connsiteY8376"/>
              </a:cxn>
              <a:cxn ang="0">
                <a:pos x="connsiteX8377" y="connsiteY8377"/>
              </a:cxn>
              <a:cxn ang="0">
                <a:pos x="connsiteX8378" y="connsiteY8378"/>
              </a:cxn>
              <a:cxn ang="0">
                <a:pos x="connsiteX8379" y="connsiteY8379"/>
              </a:cxn>
              <a:cxn ang="0">
                <a:pos x="connsiteX8380" y="connsiteY8380"/>
              </a:cxn>
              <a:cxn ang="0">
                <a:pos x="connsiteX8381" y="connsiteY8381"/>
              </a:cxn>
              <a:cxn ang="0">
                <a:pos x="connsiteX8382" y="connsiteY8382"/>
              </a:cxn>
              <a:cxn ang="0">
                <a:pos x="connsiteX8383" y="connsiteY8383"/>
              </a:cxn>
              <a:cxn ang="0">
                <a:pos x="connsiteX8384" y="connsiteY8384"/>
              </a:cxn>
              <a:cxn ang="0">
                <a:pos x="connsiteX8385" y="connsiteY8385"/>
              </a:cxn>
              <a:cxn ang="0">
                <a:pos x="connsiteX8386" y="connsiteY8386"/>
              </a:cxn>
              <a:cxn ang="0">
                <a:pos x="connsiteX8387" y="connsiteY8387"/>
              </a:cxn>
              <a:cxn ang="0">
                <a:pos x="connsiteX8388" y="connsiteY8388"/>
              </a:cxn>
              <a:cxn ang="0">
                <a:pos x="connsiteX8389" y="connsiteY8389"/>
              </a:cxn>
              <a:cxn ang="0">
                <a:pos x="connsiteX8390" y="connsiteY8390"/>
              </a:cxn>
              <a:cxn ang="0">
                <a:pos x="connsiteX8391" y="connsiteY8391"/>
              </a:cxn>
              <a:cxn ang="0">
                <a:pos x="connsiteX8392" y="connsiteY8392"/>
              </a:cxn>
              <a:cxn ang="0">
                <a:pos x="connsiteX8393" y="connsiteY8393"/>
              </a:cxn>
              <a:cxn ang="0">
                <a:pos x="connsiteX8394" y="connsiteY8394"/>
              </a:cxn>
              <a:cxn ang="0">
                <a:pos x="connsiteX8395" y="connsiteY8395"/>
              </a:cxn>
              <a:cxn ang="0">
                <a:pos x="connsiteX8396" y="connsiteY8396"/>
              </a:cxn>
              <a:cxn ang="0">
                <a:pos x="connsiteX8397" y="connsiteY8397"/>
              </a:cxn>
              <a:cxn ang="0">
                <a:pos x="connsiteX8398" y="connsiteY8398"/>
              </a:cxn>
              <a:cxn ang="0">
                <a:pos x="connsiteX8399" y="connsiteY8399"/>
              </a:cxn>
              <a:cxn ang="0">
                <a:pos x="connsiteX8400" y="connsiteY8400"/>
              </a:cxn>
              <a:cxn ang="0">
                <a:pos x="connsiteX8401" y="connsiteY8401"/>
              </a:cxn>
              <a:cxn ang="0">
                <a:pos x="connsiteX8402" y="connsiteY8402"/>
              </a:cxn>
              <a:cxn ang="0">
                <a:pos x="connsiteX8403" y="connsiteY8403"/>
              </a:cxn>
              <a:cxn ang="0">
                <a:pos x="connsiteX8404" y="connsiteY8404"/>
              </a:cxn>
              <a:cxn ang="0">
                <a:pos x="connsiteX8405" y="connsiteY8405"/>
              </a:cxn>
              <a:cxn ang="0">
                <a:pos x="connsiteX8406" y="connsiteY8406"/>
              </a:cxn>
              <a:cxn ang="0">
                <a:pos x="connsiteX8407" y="connsiteY8407"/>
              </a:cxn>
              <a:cxn ang="0">
                <a:pos x="connsiteX8408" y="connsiteY8408"/>
              </a:cxn>
              <a:cxn ang="0">
                <a:pos x="connsiteX8409" y="connsiteY8409"/>
              </a:cxn>
              <a:cxn ang="0">
                <a:pos x="connsiteX8410" y="connsiteY8410"/>
              </a:cxn>
              <a:cxn ang="0">
                <a:pos x="connsiteX8411" y="connsiteY8411"/>
              </a:cxn>
              <a:cxn ang="0">
                <a:pos x="connsiteX8412" y="connsiteY8412"/>
              </a:cxn>
              <a:cxn ang="0">
                <a:pos x="connsiteX8413" y="connsiteY8413"/>
              </a:cxn>
              <a:cxn ang="0">
                <a:pos x="connsiteX8414" y="connsiteY8414"/>
              </a:cxn>
              <a:cxn ang="0">
                <a:pos x="connsiteX8415" y="connsiteY8415"/>
              </a:cxn>
              <a:cxn ang="0">
                <a:pos x="connsiteX8416" y="connsiteY8416"/>
              </a:cxn>
              <a:cxn ang="0">
                <a:pos x="connsiteX8417" y="connsiteY8417"/>
              </a:cxn>
              <a:cxn ang="0">
                <a:pos x="connsiteX8418" y="connsiteY8418"/>
              </a:cxn>
              <a:cxn ang="0">
                <a:pos x="connsiteX8419" y="connsiteY8419"/>
              </a:cxn>
              <a:cxn ang="0">
                <a:pos x="connsiteX8420" y="connsiteY8420"/>
              </a:cxn>
              <a:cxn ang="0">
                <a:pos x="connsiteX8421" y="connsiteY8421"/>
              </a:cxn>
              <a:cxn ang="0">
                <a:pos x="connsiteX8422" y="connsiteY8422"/>
              </a:cxn>
              <a:cxn ang="0">
                <a:pos x="connsiteX8423" y="connsiteY8423"/>
              </a:cxn>
              <a:cxn ang="0">
                <a:pos x="connsiteX8424" y="connsiteY8424"/>
              </a:cxn>
              <a:cxn ang="0">
                <a:pos x="connsiteX8425" y="connsiteY8425"/>
              </a:cxn>
              <a:cxn ang="0">
                <a:pos x="connsiteX8426" y="connsiteY8426"/>
              </a:cxn>
              <a:cxn ang="0">
                <a:pos x="connsiteX8427" y="connsiteY8427"/>
              </a:cxn>
              <a:cxn ang="0">
                <a:pos x="connsiteX8428" y="connsiteY8428"/>
              </a:cxn>
              <a:cxn ang="0">
                <a:pos x="connsiteX8429" y="connsiteY8429"/>
              </a:cxn>
              <a:cxn ang="0">
                <a:pos x="connsiteX8430" y="connsiteY8430"/>
              </a:cxn>
              <a:cxn ang="0">
                <a:pos x="connsiteX8431" y="connsiteY8431"/>
              </a:cxn>
              <a:cxn ang="0">
                <a:pos x="connsiteX8432" y="connsiteY8432"/>
              </a:cxn>
              <a:cxn ang="0">
                <a:pos x="connsiteX8433" y="connsiteY8433"/>
              </a:cxn>
              <a:cxn ang="0">
                <a:pos x="connsiteX8434" y="connsiteY8434"/>
              </a:cxn>
              <a:cxn ang="0">
                <a:pos x="connsiteX8435" y="connsiteY8435"/>
              </a:cxn>
              <a:cxn ang="0">
                <a:pos x="connsiteX8436" y="connsiteY8436"/>
              </a:cxn>
              <a:cxn ang="0">
                <a:pos x="connsiteX8437" y="connsiteY8437"/>
              </a:cxn>
              <a:cxn ang="0">
                <a:pos x="connsiteX8438" y="connsiteY8438"/>
              </a:cxn>
              <a:cxn ang="0">
                <a:pos x="connsiteX8439" y="connsiteY8439"/>
              </a:cxn>
              <a:cxn ang="0">
                <a:pos x="connsiteX8440" y="connsiteY8440"/>
              </a:cxn>
              <a:cxn ang="0">
                <a:pos x="connsiteX8441" y="connsiteY8441"/>
              </a:cxn>
              <a:cxn ang="0">
                <a:pos x="connsiteX8442" y="connsiteY8442"/>
              </a:cxn>
              <a:cxn ang="0">
                <a:pos x="connsiteX8443" y="connsiteY8443"/>
              </a:cxn>
              <a:cxn ang="0">
                <a:pos x="connsiteX8444" y="connsiteY8444"/>
              </a:cxn>
              <a:cxn ang="0">
                <a:pos x="connsiteX8445" y="connsiteY8445"/>
              </a:cxn>
              <a:cxn ang="0">
                <a:pos x="connsiteX8446" y="connsiteY8446"/>
              </a:cxn>
              <a:cxn ang="0">
                <a:pos x="connsiteX8447" y="connsiteY8447"/>
              </a:cxn>
              <a:cxn ang="0">
                <a:pos x="connsiteX8448" y="connsiteY8448"/>
              </a:cxn>
              <a:cxn ang="0">
                <a:pos x="connsiteX8449" y="connsiteY8449"/>
              </a:cxn>
              <a:cxn ang="0">
                <a:pos x="connsiteX8450" y="connsiteY8450"/>
              </a:cxn>
              <a:cxn ang="0">
                <a:pos x="connsiteX8451" y="connsiteY8451"/>
              </a:cxn>
              <a:cxn ang="0">
                <a:pos x="connsiteX8452" y="connsiteY8452"/>
              </a:cxn>
              <a:cxn ang="0">
                <a:pos x="connsiteX8453" y="connsiteY8453"/>
              </a:cxn>
              <a:cxn ang="0">
                <a:pos x="connsiteX8454" y="connsiteY8454"/>
              </a:cxn>
              <a:cxn ang="0">
                <a:pos x="connsiteX8455" y="connsiteY8455"/>
              </a:cxn>
              <a:cxn ang="0">
                <a:pos x="connsiteX8456" y="connsiteY8456"/>
              </a:cxn>
              <a:cxn ang="0">
                <a:pos x="connsiteX8457" y="connsiteY8457"/>
              </a:cxn>
              <a:cxn ang="0">
                <a:pos x="connsiteX8458" y="connsiteY8458"/>
              </a:cxn>
              <a:cxn ang="0">
                <a:pos x="connsiteX8459" y="connsiteY8459"/>
              </a:cxn>
              <a:cxn ang="0">
                <a:pos x="connsiteX8460" y="connsiteY8460"/>
              </a:cxn>
              <a:cxn ang="0">
                <a:pos x="connsiteX8461" y="connsiteY8461"/>
              </a:cxn>
              <a:cxn ang="0">
                <a:pos x="connsiteX8462" y="connsiteY8462"/>
              </a:cxn>
              <a:cxn ang="0">
                <a:pos x="connsiteX8463" y="connsiteY8463"/>
              </a:cxn>
              <a:cxn ang="0">
                <a:pos x="connsiteX8464" y="connsiteY8464"/>
              </a:cxn>
              <a:cxn ang="0">
                <a:pos x="connsiteX8465" y="connsiteY8465"/>
              </a:cxn>
              <a:cxn ang="0">
                <a:pos x="connsiteX8466" y="connsiteY8466"/>
              </a:cxn>
              <a:cxn ang="0">
                <a:pos x="connsiteX8467" y="connsiteY8467"/>
              </a:cxn>
              <a:cxn ang="0">
                <a:pos x="connsiteX8468" y="connsiteY8468"/>
              </a:cxn>
              <a:cxn ang="0">
                <a:pos x="connsiteX8469" y="connsiteY8469"/>
              </a:cxn>
              <a:cxn ang="0">
                <a:pos x="connsiteX8470" y="connsiteY8470"/>
              </a:cxn>
              <a:cxn ang="0">
                <a:pos x="connsiteX8471" y="connsiteY8471"/>
              </a:cxn>
              <a:cxn ang="0">
                <a:pos x="connsiteX8472" y="connsiteY8472"/>
              </a:cxn>
              <a:cxn ang="0">
                <a:pos x="connsiteX8473" y="connsiteY8473"/>
              </a:cxn>
              <a:cxn ang="0">
                <a:pos x="connsiteX8474" y="connsiteY8474"/>
              </a:cxn>
              <a:cxn ang="0">
                <a:pos x="connsiteX8475" y="connsiteY8475"/>
              </a:cxn>
              <a:cxn ang="0">
                <a:pos x="connsiteX8476" y="connsiteY8476"/>
              </a:cxn>
              <a:cxn ang="0">
                <a:pos x="connsiteX8477" y="connsiteY8477"/>
              </a:cxn>
              <a:cxn ang="0">
                <a:pos x="connsiteX8478" y="connsiteY8478"/>
              </a:cxn>
              <a:cxn ang="0">
                <a:pos x="connsiteX8479" y="connsiteY8479"/>
              </a:cxn>
              <a:cxn ang="0">
                <a:pos x="connsiteX8480" y="connsiteY8480"/>
              </a:cxn>
              <a:cxn ang="0">
                <a:pos x="connsiteX8481" y="connsiteY8481"/>
              </a:cxn>
              <a:cxn ang="0">
                <a:pos x="connsiteX8482" y="connsiteY8482"/>
              </a:cxn>
              <a:cxn ang="0">
                <a:pos x="connsiteX8483" y="connsiteY8483"/>
              </a:cxn>
              <a:cxn ang="0">
                <a:pos x="connsiteX8484" y="connsiteY8484"/>
              </a:cxn>
              <a:cxn ang="0">
                <a:pos x="connsiteX8485" y="connsiteY8485"/>
              </a:cxn>
              <a:cxn ang="0">
                <a:pos x="connsiteX8486" y="connsiteY8486"/>
              </a:cxn>
              <a:cxn ang="0">
                <a:pos x="connsiteX8487" y="connsiteY8487"/>
              </a:cxn>
              <a:cxn ang="0">
                <a:pos x="connsiteX8488" y="connsiteY8488"/>
              </a:cxn>
              <a:cxn ang="0">
                <a:pos x="connsiteX8489" y="connsiteY8489"/>
              </a:cxn>
              <a:cxn ang="0">
                <a:pos x="connsiteX8490" y="connsiteY8490"/>
              </a:cxn>
              <a:cxn ang="0">
                <a:pos x="connsiteX8491" y="connsiteY8491"/>
              </a:cxn>
              <a:cxn ang="0">
                <a:pos x="connsiteX8492" y="connsiteY8492"/>
              </a:cxn>
              <a:cxn ang="0">
                <a:pos x="connsiteX8493" y="connsiteY8493"/>
              </a:cxn>
              <a:cxn ang="0">
                <a:pos x="connsiteX8494" y="connsiteY8494"/>
              </a:cxn>
              <a:cxn ang="0">
                <a:pos x="connsiteX8495" y="connsiteY8495"/>
              </a:cxn>
              <a:cxn ang="0">
                <a:pos x="connsiteX8496" y="connsiteY8496"/>
              </a:cxn>
              <a:cxn ang="0">
                <a:pos x="connsiteX8497" y="connsiteY8497"/>
              </a:cxn>
              <a:cxn ang="0">
                <a:pos x="connsiteX8498" y="connsiteY8498"/>
              </a:cxn>
              <a:cxn ang="0">
                <a:pos x="connsiteX8499" y="connsiteY8499"/>
              </a:cxn>
              <a:cxn ang="0">
                <a:pos x="connsiteX8500" y="connsiteY8500"/>
              </a:cxn>
              <a:cxn ang="0">
                <a:pos x="connsiteX8501" y="connsiteY8501"/>
              </a:cxn>
              <a:cxn ang="0">
                <a:pos x="connsiteX8502" y="connsiteY8502"/>
              </a:cxn>
              <a:cxn ang="0">
                <a:pos x="connsiteX8503" y="connsiteY8503"/>
              </a:cxn>
              <a:cxn ang="0">
                <a:pos x="connsiteX8504" y="connsiteY8504"/>
              </a:cxn>
              <a:cxn ang="0">
                <a:pos x="connsiteX8505" y="connsiteY8505"/>
              </a:cxn>
              <a:cxn ang="0">
                <a:pos x="connsiteX8506" y="connsiteY8506"/>
              </a:cxn>
              <a:cxn ang="0">
                <a:pos x="connsiteX8507" y="connsiteY8507"/>
              </a:cxn>
              <a:cxn ang="0">
                <a:pos x="connsiteX8508" y="connsiteY8508"/>
              </a:cxn>
              <a:cxn ang="0">
                <a:pos x="connsiteX8509" y="connsiteY8509"/>
              </a:cxn>
              <a:cxn ang="0">
                <a:pos x="connsiteX8510" y="connsiteY8510"/>
              </a:cxn>
              <a:cxn ang="0">
                <a:pos x="connsiteX8511" y="connsiteY8511"/>
              </a:cxn>
              <a:cxn ang="0">
                <a:pos x="connsiteX8512" y="connsiteY8512"/>
              </a:cxn>
              <a:cxn ang="0">
                <a:pos x="connsiteX8513" y="connsiteY8513"/>
              </a:cxn>
              <a:cxn ang="0">
                <a:pos x="connsiteX8514" y="connsiteY8514"/>
              </a:cxn>
              <a:cxn ang="0">
                <a:pos x="connsiteX8515" y="connsiteY8515"/>
              </a:cxn>
              <a:cxn ang="0">
                <a:pos x="connsiteX8516" y="connsiteY8516"/>
              </a:cxn>
              <a:cxn ang="0">
                <a:pos x="connsiteX8517" y="connsiteY8517"/>
              </a:cxn>
              <a:cxn ang="0">
                <a:pos x="connsiteX8518" y="connsiteY8518"/>
              </a:cxn>
              <a:cxn ang="0">
                <a:pos x="connsiteX8519" y="connsiteY8519"/>
              </a:cxn>
              <a:cxn ang="0">
                <a:pos x="connsiteX8520" y="connsiteY8520"/>
              </a:cxn>
              <a:cxn ang="0">
                <a:pos x="connsiteX8521" y="connsiteY8521"/>
              </a:cxn>
              <a:cxn ang="0">
                <a:pos x="connsiteX8522" y="connsiteY8522"/>
              </a:cxn>
              <a:cxn ang="0">
                <a:pos x="connsiteX8523" y="connsiteY8523"/>
              </a:cxn>
              <a:cxn ang="0">
                <a:pos x="connsiteX8524" y="connsiteY8524"/>
              </a:cxn>
              <a:cxn ang="0">
                <a:pos x="connsiteX8525" y="connsiteY8525"/>
              </a:cxn>
              <a:cxn ang="0">
                <a:pos x="connsiteX8526" y="connsiteY8526"/>
              </a:cxn>
              <a:cxn ang="0">
                <a:pos x="connsiteX8527" y="connsiteY8527"/>
              </a:cxn>
              <a:cxn ang="0">
                <a:pos x="connsiteX8528" y="connsiteY8528"/>
              </a:cxn>
              <a:cxn ang="0">
                <a:pos x="connsiteX8529" y="connsiteY8529"/>
              </a:cxn>
              <a:cxn ang="0">
                <a:pos x="connsiteX8530" y="connsiteY8530"/>
              </a:cxn>
              <a:cxn ang="0">
                <a:pos x="connsiteX8531" y="connsiteY8531"/>
              </a:cxn>
              <a:cxn ang="0">
                <a:pos x="connsiteX8532" y="connsiteY8532"/>
              </a:cxn>
              <a:cxn ang="0">
                <a:pos x="connsiteX8533" y="connsiteY8533"/>
              </a:cxn>
              <a:cxn ang="0">
                <a:pos x="connsiteX8534" y="connsiteY8534"/>
              </a:cxn>
              <a:cxn ang="0">
                <a:pos x="connsiteX8535" y="connsiteY8535"/>
              </a:cxn>
              <a:cxn ang="0">
                <a:pos x="connsiteX8536" y="connsiteY8536"/>
              </a:cxn>
              <a:cxn ang="0">
                <a:pos x="connsiteX8537" y="connsiteY8537"/>
              </a:cxn>
              <a:cxn ang="0">
                <a:pos x="connsiteX8538" y="connsiteY8538"/>
              </a:cxn>
              <a:cxn ang="0">
                <a:pos x="connsiteX8539" y="connsiteY8539"/>
              </a:cxn>
              <a:cxn ang="0">
                <a:pos x="connsiteX8540" y="connsiteY8540"/>
              </a:cxn>
              <a:cxn ang="0">
                <a:pos x="connsiteX8541" y="connsiteY8541"/>
              </a:cxn>
              <a:cxn ang="0">
                <a:pos x="connsiteX8542" y="connsiteY8542"/>
              </a:cxn>
              <a:cxn ang="0">
                <a:pos x="connsiteX8543" y="connsiteY8543"/>
              </a:cxn>
              <a:cxn ang="0">
                <a:pos x="connsiteX8544" y="connsiteY8544"/>
              </a:cxn>
              <a:cxn ang="0">
                <a:pos x="connsiteX8545" y="connsiteY8545"/>
              </a:cxn>
              <a:cxn ang="0">
                <a:pos x="connsiteX8546" y="connsiteY8546"/>
              </a:cxn>
              <a:cxn ang="0">
                <a:pos x="connsiteX8547" y="connsiteY8547"/>
              </a:cxn>
              <a:cxn ang="0">
                <a:pos x="connsiteX8548" y="connsiteY8548"/>
              </a:cxn>
              <a:cxn ang="0">
                <a:pos x="connsiteX8549" y="connsiteY8549"/>
              </a:cxn>
              <a:cxn ang="0">
                <a:pos x="connsiteX8550" y="connsiteY8550"/>
              </a:cxn>
              <a:cxn ang="0">
                <a:pos x="connsiteX8551" y="connsiteY8551"/>
              </a:cxn>
              <a:cxn ang="0">
                <a:pos x="connsiteX8552" y="connsiteY8552"/>
              </a:cxn>
              <a:cxn ang="0">
                <a:pos x="connsiteX8553" y="connsiteY8553"/>
              </a:cxn>
              <a:cxn ang="0">
                <a:pos x="connsiteX8554" y="connsiteY8554"/>
              </a:cxn>
              <a:cxn ang="0">
                <a:pos x="connsiteX8555" y="connsiteY8555"/>
              </a:cxn>
              <a:cxn ang="0">
                <a:pos x="connsiteX8556" y="connsiteY8556"/>
              </a:cxn>
              <a:cxn ang="0">
                <a:pos x="connsiteX8557" y="connsiteY8557"/>
              </a:cxn>
              <a:cxn ang="0">
                <a:pos x="connsiteX8558" y="connsiteY8558"/>
              </a:cxn>
              <a:cxn ang="0">
                <a:pos x="connsiteX8559" y="connsiteY8559"/>
              </a:cxn>
              <a:cxn ang="0">
                <a:pos x="connsiteX8560" y="connsiteY8560"/>
              </a:cxn>
              <a:cxn ang="0">
                <a:pos x="connsiteX8561" y="connsiteY8561"/>
              </a:cxn>
              <a:cxn ang="0">
                <a:pos x="connsiteX8562" y="connsiteY8562"/>
              </a:cxn>
              <a:cxn ang="0">
                <a:pos x="connsiteX8563" y="connsiteY8563"/>
              </a:cxn>
              <a:cxn ang="0">
                <a:pos x="connsiteX8564" y="connsiteY8564"/>
              </a:cxn>
              <a:cxn ang="0">
                <a:pos x="connsiteX8565" y="connsiteY8565"/>
              </a:cxn>
              <a:cxn ang="0">
                <a:pos x="connsiteX8566" y="connsiteY8566"/>
              </a:cxn>
              <a:cxn ang="0">
                <a:pos x="connsiteX8567" y="connsiteY8567"/>
              </a:cxn>
              <a:cxn ang="0">
                <a:pos x="connsiteX8568" y="connsiteY8568"/>
              </a:cxn>
              <a:cxn ang="0">
                <a:pos x="connsiteX8569" y="connsiteY8569"/>
              </a:cxn>
              <a:cxn ang="0">
                <a:pos x="connsiteX8570" y="connsiteY8570"/>
              </a:cxn>
              <a:cxn ang="0">
                <a:pos x="connsiteX8571" y="connsiteY8571"/>
              </a:cxn>
              <a:cxn ang="0">
                <a:pos x="connsiteX8572" y="connsiteY8572"/>
              </a:cxn>
              <a:cxn ang="0">
                <a:pos x="connsiteX8573" y="connsiteY8573"/>
              </a:cxn>
              <a:cxn ang="0">
                <a:pos x="connsiteX8574" y="connsiteY8574"/>
              </a:cxn>
              <a:cxn ang="0">
                <a:pos x="connsiteX8575" y="connsiteY8575"/>
              </a:cxn>
              <a:cxn ang="0">
                <a:pos x="connsiteX8576" y="connsiteY8576"/>
              </a:cxn>
              <a:cxn ang="0">
                <a:pos x="connsiteX8577" y="connsiteY8577"/>
              </a:cxn>
              <a:cxn ang="0">
                <a:pos x="connsiteX8578" y="connsiteY8578"/>
              </a:cxn>
              <a:cxn ang="0">
                <a:pos x="connsiteX8579" y="connsiteY8579"/>
              </a:cxn>
              <a:cxn ang="0">
                <a:pos x="connsiteX8580" y="connsiteY8580"/>
              </a:cxn>
              <a:cxn ang="0">
                <a:pos x="connsiteX8581" y="connsiteY8581"/>
              </a:cxn>
              <a:cxn ang="0">
                <a:pos x="connsiteX8582" y="connsiteY8582"/>
              </a:cxn>
              <a:cxn ang="0">
                <a:pos x="connsiteX8583" y="connsiteY8583"/>
              </a:cxn>
              <a:cxn ang="0">
                <a:pos x="connsiteX8584" y="connsiteY8584"/>
              </a:cxn>
              <a:cxn ang="0">
                <a:pos x="connsiteX8585" y="connsiteY8585"/>
              </a:cxn>
              <a:cxn ang="0">
                <a:pos x="connsiteX8586" y="connsiteY8586"/>
              </a:cxn>
              <a:cxn ang="0">
                <a:pos x="connsiteX8587" y="connsiteY8587"/>
              </a:cxn>
              <a:cxn ang="0">
                <a:pos x="connsiteX8588" y="connsiteY8588"/>
              </a:cxn>
              <a:cxn ang="0">
                <a:pos x="connsiteX8589" y="connsiteY8589"/>
              </a:cxn>
              <a:cxn ang="0">
                <a:pos x="connsiteX8590" y="connsiteY8590"/>
              </a:cxn>
              <a:cxn ang="0">
                <a:pos x="connsiteX8591" y="connsiteY8591"/>
              </a:cxn>
              <a:cxn ang="0">
                <a:pos x="connsiteX8592" y="connsiteY8592"/>
              </a:cxn>
              <a:cxn ang="0">
                <a:pos x="connsiteX8593" y="connsiteY8593"/>
              </a:cxn>
              <a:cxn ang="0">
                <a:pos x="connsiteX8594" y="connsiteY8594"/>
              </a:cxn>
              <a:cxn ang="0">
                <a:pos x="connsiteX8595" y="connsiteY8595"/>
              </a:cxn>
              <a:cxn ang="0">
                <a:pos x="connsiteX8596" y="connsiteY8596"/>
              </a:cxn>
              <a:cxn ang="0">
                <a:pos x="connsiteX8597" y="connsiteY8597"/>
              </a:cxn>
              <a:cxn ang="0">
                <a:pos x="connsiteX8598" y="connsiteY8598"/>
              </a:cxn>
              <a:cxn ang="0">
                <a:pos x="connsiteX8599" y="connsiteY8599"/>
              </a:cxn>
              <a:cxn ang="0">
                <a:pos x="connsiteX8600" y="connsiteY8600"/>
              </a:cxn>
              <a:cxn ang="0">
                <a:pos x="connsiteX8601" y="connsiteY8601"/>
              </a:cxn>
              <a:cxn ang="0">
                <a:pos x="connsiteX8602" y="connsiteY8602"/>
              </a:cxn>
              <a:cxn ang="0">
                <a:pos x="connsiteX8603" y="connsiteY8603"/>
              </a:cxn>
              <a:cxn ang="0">
                <a:pos x="connsiteX8604" y="connsiteY8604"/>
              </a:cxn>
              <a:cxn ang="0">
                <a:pos x="connsiteX8605" y="connsiteY8605"/>
              </a:cxn>
              <a:cxn ang="0">
                <a:pos x="connsiteX8606" y="connsiteY8606"/>
              </a:cxn>
              <a:cxn ang="0">
                <a:pos x="connsiteX8607" y="connsiteY8607"/>
              </a:cxn>
              <a:cxn ang="0">
                <a:pos x="connsiteX8608" y="connsiteY8608"/>
              </a:cxn>
              <a:cxn ang="0">
                <a:pos x="connsiteX8609" y="connsiteY8609"/>
              </a:cxn>
              <a:cxn ang="0">
                <a:pos x="connsiteX8610" y="connsiteY8610"/>
              </a:cxn>
              <a:cxn ang="0">
                <a:pos x="connsiteX8611" y="connsiteY8611"/>
              </a:cxn>
              <a:cxn ang="0">
                <a:pos x="connsiteX8612" y="connsiteY8612"/>
              </a:cxn>
              <a:cxn ang="0">
                <a:pos x="connsiteX8613" y="connsiteY8613"/>
              </a:cxn>
              <a:cxn ang="0">
                <a:pos x="connsiteX8614" y="connsiteY8614"/>
              </a:cxn>
              <a:cxn ang="0">
                <a:pos x="connsiteX8615" y="connsiteY8615"/>
              </a:cxn>
              <a:cxn ang="0">
                <a:pos x="connsiteX8616" y="connsiteY8616"/>
              </a:cxn>
              <a:cxn ang="0">
                <a:pos x="connsiteX8617" y="connsiteY8617"/>
              </a:cxn>
              <a:cxn ang="0">
                <a:pos x="connsiteX8618" y="connsiteY8618"/>
              </a:cxn>
              <a:cxn ang="0">
                <a:pos x="connsiteX8619" y="connsiteY8619"/>
              </a:cxn>
              <a:cxn ang="0">
                <a:pos x="connsiteX8620" y="connsiteY8620"/>
              </a:cxn>
              <a:cxn ang="0">
                <a:pos x="connsiteX8621" y="connsiteY8621"/>
              </a:cxn>
              <a:cxn ang="0">
                <a:pos x="connsiteX8622" y="connsiteY8622"/>
              </a:cxn>
              <a:cxn ang="0">
                <a:pos x="connsiteX8623" y="connsiteY8623"/>
              </a:cxn>
              <a:cxn ang="0">
                <a:pos x="connsiteX8624" y="connsiteY8624"/>
              </a:cxn>
              <a:cxn ang="0">
                <a:pos x="connsiteX8625" y="connsiteY8625"/>
              </a:cxn>
              <a:cxn ang="0">
                <a:pos x="connsiteX8626" y="connsiteY8626"/>
              </a:cxn>
              <a:cxn ang="0">
                <a:pos x="connsiteX8627" y="connsiteY8627"/>
              </a:cxn>
              <a:cxn ang="0">
                <a:pos x="connsiteX8628" y="connsiteY8628"/>
              </a:cxn>
              <a:cxn ang="0">
                <a:pos x="connsiteX8629" y="connsiteY8629"/>
              </a:cxn>
              <a:cxn ang="0">
                <a:pos x="connsiteX8630" y="connsiteY8630"/>
              </a:cxn>
              <a:cxn ang="0">
                <a:pos x="connsiteX8631" y="connsiteY8631"/>
              </a:cxn>
              <a:cxn ang="0">
                <a:pos x="connsiteX8632" y="connsiteY8632"/>
              </a:cxn>
              <a:cxn ang="0">
                <a:pos x="connsiteX8633" y="connsiteY8633"/>
              </a:cxn>
              <a:cxn ang="0">
                <a:pos x="connsiteX8634" y="connsiteY8634"/>
              </a:cxn>
              <a:cxn ang="0">
                <a:pos x="connsiteX8635" y="connsiteY8635"/>
              </a:cxn>
              <a:cxn ang="0">
                <a:pos x="connsiteX8636" y="connsiteY8636"/>
              </a:cxn>
              <a:cxn ang="0">
                <a:pos x="connsiteX8637" y="connsiteY8637"/>
              </a:cxn>
              <a:cxn ang="0">
                <a:pos x="connsiteX8638" y="connsiteY8638"/>
              </a:cxn>
              <a:cxn ang="0">
                <a:pos x="connsiteX8639" y="connsiteY8639"/>
              </a:cxn>
              <a:cxn ang="0">
                <a:pos x="connsiteX8640" y="connsiteY8640"/>
              </a:cxn>
              <a:cxn ang="0">
                <a:pos x="connsiteX8641" y="connsiteY8641"/>
              </a:cxn>
              <a:cxn ang="0">
                <a:pos x="connsiteX8642" y="connsiteY8642"/>
              </a:cxn>
              <a:cxn ang="0">
                <a:pos x="connsiteX8643" y="connsiteY8643"/>
              </a:cxn>
              <a:cxn ang="0">
                <a:pos x="connsiteX8644" y="connsiteY8644"/>
              </a:cxn>
              <a:cxn ang="0">
                <a:pos x="connsiteX8645" y="connsiteY8645"/>
              </a:cxn>
              <a:cxn ang="0">
                <a:pos x="connsiteX8646" y="connsiteY8646"/>
              </a:cxn>
              <a:cxn ang="0">
                <a:pos x="connsiteX8647" y="connsiteY8647"/>
              </a:cxn>
              <a:cxn ang="0">
                <a:pos x="connsiteX8648" y="connsiteY8648"/>
              </a:cxn>
              <a:cxn ang="0">
                <a:pos x="connsiteX8649" y="connsiteY8649"/>
              </a:cxn>
              <a:cxn ang="0">
                <a:pos x="connsiteX8650" y="connsiteY8650"/>
              </a:cxn>
              <a:cxn ang="0">
                <a:pos x="connsiteX8651" y="connsiteY8651"/>
              </a:cxn>
              <a:cxn ang="0">
                <a:pos x="connsiteX8652" y="connsiteY8652"/>
              </a:cxn>
              <a:cxn ang="0">
                <a:pos x="connsiteX8653" y="connsiteY8653"/>
              </a:cxn>
              <a:cxn ang="0">
                <a:pos x="connsiteX8654" y="connsiteY8654"/>
              </a:cxn>
              <a:cxn ang="0">
                <a:pos x="connsiteX8655" y="connsiteY8655"/>
              </a:cxn>
              <a:cxn ang="0">
                <a:pos x="connsiteX8656" y="connsiteY8656"/>
              </a:cxn>
              <a:cxn ang="0">
                <a:pos x="connsiteX8657" y="connsiteY8657"/>
              </a:cxn>
              <a:cxn ang="0">
                <a:pos x="connsiteX8658" y="connsiteY8658"/>
              </a:cxn>
              <a:cxn ang="0">
                <a:pos x="connsiteX8659" y="connsiteY8659"/>
              </a:cxn>
              <a:cxn ang="0">
                <a:pos x="connsiteX8660" y="connsiteY8660"/>
              </a:cxn>
              <a:cxn ang="0">
                <a:pos x="connsiteX8661" y="connsiteY8661"/>
              </a:cxn>
              <a:cxn ang="0">
                <a:pos x="connsiteX8662" y="connsiteY8662"/>
              </a:cxn>
              <a:cxn ang="0">
                <a:pos x="connsiteX8663" y="connsiteY8663"/>
              </a:cxn>
              <a:cxn ang="0">
                <a:pos x="connsiteX8664" y="connsiteY8664"/>
              </a:cxn>
              <a:cxn ang="0">
                <a:pos x="connsiteX8665" y="connsiteY8665"/>
              </a:cxn>
              <a:cxn ang="0">
                <a:pos x="connsiteX8666" y="connsiteY8666"/>
              </a:cxn>
              <a:cxn ang="0">
                <a:pos x="connsiteX8667" y="connsiteY8667"/>
              </a:cxn>
              <a:cxn ang="0">
                <a:pos x="connsiteX8668" y="connsiteY8668"/>
              </a:cxn>
              <a:cxn ang="0">
                <a:pos x="connsiteX8669" y="connsiteY8669"/>
              </a:cxn>
              <a:cxn ang="0">
                <a:pos x="connsiteX8670" y="connsiteY8670"/>
              </a:cxn>
              <a:cxn ang="0">
                <a:pos x="connsiteX8671" y="connsiteY8671"/>
              </a:cxn>
              <a:cxn ang="0">
                <a:pos x="connsiteX8672" y="connsiteY8672"/>
              </a:cxn>
              <a:cxn ang="0">
                <a:pos x="connsiteX8673" y="connsiteY8673"/>
              </a:cxn>
              <a:cxn ang="0">
                <a:pos x="connsiteX8674" y="connsiteY8674"/>
              </a:cxn>
              <a:cxn ang="0">
                <a:pos x="connsiteX8675" y="connsiteY8675"/>
              </a:cxn>
              <a:cxn ang="0">
                <a:pos x="connsiteX8676" y="connsiteY8676"/>
              </a:cxn>
              <a:cxn ang="0">
                <a:pos x="connsiteX8677" y="connsiteY8677"/>
              </a:cxn>
              <a:cxn ang="0">
                <a:pos x="connsiteX8678" y="connsiteY8678"/>
              </a:cxn>
              <a:cxn ang="0">
                <a:pos x="connsiteX8679" y="connsiteY8679"/>
              </a:cxn>
              <a:cxn ang="0">
                <a:pos x="connsiteX8680" y="connsiteY8680"/>
              </a:cxn>
              <a:cxn ang="0">
                <a:pos x="connsiteX8681" y="connsiteY8681"/>
              </a:cxn>
              <a:cxn ang="0">
                <a:pos x="connsiteX8682" y="connsiteY8682"/>
              </a:cxn>
              <a:cxn ang="0">
                <a:pos x="connsiteX8683" y="connsiteY8683"/>
              </a:cxn>
              <a:cxn ang="0">
                <a:pos x="connsiteX8684" y="connsiteY8684"/>
              </a:cxn>
              <a:cxn ang="0">
                <a:pos x="connsiteX8685" y="connsiteY8685"/>
              </a:cxn>
              <a:cxn ang="0">
                <a:pos x="connsiteX8686" y="connsiteY8686"/>
              </a:cxn>
              <a:cxn ang="0">
                <a:pos x="connsiteX8687" y="connsiteY8687"/>
              </a:cxn>
              <a:cxn ang="0">
                <a:pos x="connsiteX8688" y="connsiteY8688"/>
              </a:cxn>
              <a:cxn ang="0">
                <a:pos x="connsiteX8689" y="connsiteY8689"/>
              </a:cxn>
              <a:cxn ang="0">
                <a:pos x="connsiteX8690" y="connsiteY8690"/>
              </a:cxn>
              <a:cxn ang="0">
                <a:pos x="connsiteX8691" y="connsiteY8691"/>
              </a:cxn>
              <a:cxn ang="0">
                <a:pos x="connsiteX8692" y="connsiteY8692"/>
              </a:cxn>
              <a:cxn ang="0">
                <a:pos x="connsiteX8693" y="connsiteY8693"/>
              </a:cxn>
              <a:cxn ang="0">
                <a:pos x="connsiteX8694" y="connsiteY8694"/>
              </a:cxn>
              <a:cxn ang="0">
                <a:pos x="connsiteX8695" y="connsiteY8695"/>
              </a:cxn>
              <a:cxn ang="0">
                <a:pos x="connsiteX8696" y="connsiteY8696"/>
              </a:cxn>
              <a:cxn ang="0">
                <a:pos x="connsiteX8697" y="connsiteY8697"/>
              </a:cxn>
              <a:cxn ang="0">
                <a:pos x="connsiteX8698" y="connsiteY8698"/>
              </a:cxn>
              <a:cxn ang="0">
                <a:pos x="connsiteX8699" y="connsiteY8699"/>
              </a:cxn>
              <a:cxn ang="0">
                <a:pos x="connsiteX8700" y="connsiteY8700"/>
              </a:cxn>
              <a:cxn ang="0">
                <a:pos x="connsiteX8701" y="connsiteY8701"/>
              </a:cxn>
              <a:cxn ang="0">
                <a:pos x="connsiteX8702" y="connsiteY8702"/>
              </a:cxn>
              <a:cxn ang="0">
                <a:pos x="connsiteX8703" y="connsiteY8703"/>
              </a:cxn>
              <a:cxn ang="0">
                <a:pos x="connsiteX8704" y="connsiteY8704"/>
              </a:cxn>
              <a:cxn ang="0">
                <a:pos x="connsiteX8705" y="connsiteY8705"/>
              </a:cxn>
              <a:cxn ang="0">
                <a:pos x="connsiteX8706" y="connsiteY8706"/>
              </a:cxn>
              <a:cxn ang="0">
                <a:pos x="connsiteX8707" y="connsiteY8707"/>
              </a:cxn>
              <a:cxn ang="0">
                <a:pos x="connsiteX8708" y="connsiteY8708"/>
              </a:cxn>
              <a:cxn ang="0">
                <a:pos x="connsiteX8709" y="connsiteY8709"/>
              </a:cxn>
              <a:cxn ang="0">
                <a:pos x="connsiteX8710" y="connsiteY8710"/>
              </a:cxn>
              <a:cxn ang="0">
                <a:pos x="connsiteX8711" y="connsiteY8711"/>
              </a:cxn>
              <a:cxn ang="0">
                <a:pos x="connsiteX8712" y="connsiteY8712"/>
              </a:cxn>
              <a:cxn ang="0">
                <a:pos x="connsiteX8713" y="connsiteY8713"/>
              </a:cxn>
              <a:cxn ang="0">
                <a:pos x="connsiteX8714" y="connsiteY8714"/>
              </a:cxn>
              <a:cxn ang="0">
                <a:pos x="connsiteX8715" y="connsiteY8715"/>
              </a:cxn>
              <a:cxn ang="0">
                <a:pos x="connsiteX8716" y="connsiteY8716"/>
              </a:cxn>
              <a:cxn ang="0">
                <a:pos x="connsiteX8717" y="connsiteY8717"/>
              </a:cxn>
              <a:cxn ang="0">
                <a:pos x="connsiteX8718" y="connsiteY8718"/>
              </a:cxn>
              <a:cxn ang="0">
                <a:pos x="connsiteX8719" y="connsiteY8719"/>
              </a:cxn>
              <a:cxn ang="0">
                <a:pos x="connsiteX8720" y="connsiteY8720"/>
              </a:cxn>
              <a:cxn ang="0">
                <a:pos x="connsiteX8721" y="connsiteY8721"/>
              </a:cxn>
              <a:cxn ang="0">
                <a:pos x="connsiteX8722" y="connsiteY8722"/>
              </a:cxn>
              <a:cxn ang="0">
                <a:pos x="connsiteX8723" y="connsiteY8723"/>
              </a:cxn>
              <a:cxn ang="0">
                <a:pos x="connsiteX8724" y="connsiteY8724"/>
              </a:cxn>
              <a:cxn ang="0">
                <a:pos x="connsiteX8725" y="connsiteY8725"/>
              </a:cxn>
              <a:cxn ang="0">
                <a:pos x="connsiteX8726" y="connsiteY8726"/>
              </a:cxn>
              <a:cxn ang="0">
                <a:pos x="connsiteX8727" y="connsiteY8727"/>
              </a:cxn>
              <a:cxn ang="0">
                <a:pos x="connsiteX8728" y="connsiteY8728"/>
              </a:cxn>
              <a:cxn ang="0">
                <a:pos x="connsiteX8729" y="connsiteY8729"/>
              </a:cxn>
              <a:cxn ang="0">
                <a:pos x="connsiteX8730" y="connsiteY8730"/>
              </a:cxn>
              <a:cxn ang="0">
                <a:pos x="connsiteX8731" y="connsiteY8731"/>
              </a:cxn>
              <a:cxn ang="0">
                <a:pos x="connsiteX8732" y="connsiteY8732"/>
              </a:cxn>
              <a:cxn ang="0">
                <a:pos x="connsiteX8733" y="connsiteY8733"/>
              </a:cxn>
              <a:cxn ang="0">
                <a:pos x="connsiteX8734" y="connsiteY8734"/>
              </a:cxn>
              <a:cxn ang="0">
                <a:pos x="connsiteX8735" y="connsiteY8735"/>
              </a:cxn>
              <a:cxn ang="0">
                <a:pos x="connsiteX8736" y="connsiteY8736"/>
              </a:cxn>
              <a:cxn ang="0">
                <a:pos x="connsiteX8737" y="connsiteY8737"/>
              </a:cxn>
              <a:cxn ang="0">
                <a:pos x="connsiteX8738" y="connsiteY8738"/>
              </a:cxn>
              <a:cxn ang="0">
                <a:pos x="connsiteX8739" y="connsiteY8739"/>
              </a:cxn>
              <a:cxn ang="0">
                <a:pos x="connsiteX8740" y="connsiteY8740"/>
              </a:cxn>
              <a:cxn ang="0">
                <a:pos x="connsiteX8741" y="connsiteY8741"/>
              </a:cxn>
              <a:cxn ang="0">
                <a:pos x="connsiteX8742" y="connsiteY8742"/>
              </a:cxn>
              <a:cxn ang="0">
                <a:pos x="connsiteX8743" y="connsiteY8743"/>
              </a:cxn>
              <a:cxn ang="0">
                <a:pos x="connsiteX8744" y="connsiteY8744"/>
              </a:cxn>
              <a:cxn ang="0">
                <a:pos x="connsiteX8745" y="connsiteY8745"/>
              </a:cxn>
              <a:cxn ang="0">
                <a:pos x="connsiteX8746" y="connsiteY8746"/>
              </a:cxn>
              <a:cxn ang="0">
                <a:pos x="connsiteX8747" y="connsiteY8747"/>
              </a:cxn>
              <a:cxn ang="0">
                <a:pos x="connsiteX8748" y="connsiteY8748"/>
              </a:cxn>
              <a:cxn ang="0">
                <a:pos x="connsiteX8749" y="connsiteY8749"/>
              </a:cxn>
              <a:cxn ang="0">
                <a:pos x="connsiteX8750" y="connsiteY8750"/>
              </a:cxn>
              <a:cxn ang="0">
                <a:pos x="connsiteX8751" y="connsiteY8751"/>
              </a:cxn>
              <a:cxn ang="0">
                <a:pos x="connsiteX8752" y="connsiteY8752"/>
              </a:cxn>
              <a:cxn ang="0">
                <a:pos x="connsiteX8753" y="connsiteY8753"/>
              </a:cxn>
              <a:cxn ang="0">
                <a:pos x="connsiteX8754" y="connsiteY8754"/>
              </a:cxn>
              <a:cxn ang="0">
                <a:pos x="connsiteX8755" y="connsiteY8755"/>
              </a:cxn>
              <a:cxn ang="0">
                <a:pos x="connsiteX8756" y="connsiteY8756"/>
              </a:cxn>
              <a:cxn ang="0">
                <a:pos x="connsiteX8757" y="connsiteY8757"/>
              </a:cxn>
              <a:cxn ang="0">
                <a:pos x="connsiteX8758" y="connsiteY8758"/>
              </a:cxn>
              <a:cxn ang="0">
                <a:pos x="connsiteX8759" y="connsiteY8759"/>
              </a:cxn>
              <a:cxn ang="0">
                <a:pos x="connsiteX8760" y="connsiteY8760"/>
              </a:cxn>
              <a:cxn ang="0">
                <a:pos x="connsiteX8761" y="connsiteY8761"/>
              </a:cxn>
              <a:cxn ang="0">
                <a:pos x="connsiteX8762" y="connsiteY8762"/>
              </a:cxn>
              <a:cxn ang="0">
                <a:pos x="connsiteX8763" y="connsiteY8763"/>
              </a:cxn>
              <a:cxn ang="0">
                <a:pos x="connsiteX8764" y="connsiteY8764"/>
              </a:cxn>
              <a:cxn ang="0">
                <a:pos x="connsiteX8765" y="connsiteY8765"/>
              </a:cxn>
              <a:cxn ang="0">
                <a:pos x="connsiteX8766" y="connsiteY8766"/>
              </a:cxn>
              <a:cxn ang="0">
                <a:pos x="connsiteX8767" y="connsiteY8767"/>
              </a:cxn>
              <a:cxn ang="0">
                <a:pos x="connsiteX8768" y="connsiteY8768"/>
              </a:cxn>
              <a:cxn ang="0">
                <a:pos x="connsiteX8769" y="connsiteY8769"/>
              </a:cxn>
              <a:cxn ang="0">
                <a:pos x="connsiteX8770" y="connsiteY8770"/>
              </a:cxn>
              <a:cxn ang="0">
                <a:pos x="connsiteX8771" y="connsiteY8771"/>
              </a:cxn>
              <a:cxn ang="0">
                <a:pos x="connsiteX8772" y="connsiteY8772"/>
              </a:cxn>
              <a:cxn ang="0">
                <a:pos x="connsiteX8773" y="connsiteY8773"/>
              </a:cxn>
              <a:cxn ang="0">
                <a:pos x="connsiteX8774" y="connsiteY8774"/>
              </a:cxn>
              <a:cxn ang="0">
                <a:pos x="connsiteX8775" y="connsiteY8775"/>
              </a:cxn>
              <a:cxn ang="0">
                <a:pos x="connsiteX8776" y="connsiteY8776"/>
              </a:cxn>
              <a:cxn ang="0">
                <a:pos x="connsiteX8777" y="connsiteY8777"/>
              </a:cxn>
              <a:cxn ang="0">
                <a:pos x="connsiteX8778" y="connsiteY8778"/>
              </a:cxn>
              <a:cxn ang="0">
                <a:pos x="connsiteX8779" y="connsiteY8779"/>
              </a:cxn>
              <a:cxn ang="0">
                <a:pos x="connsiteX8780" y="connsiteY8780"/>
              </a:cxn>
              <a:cxn ang="0">
                <a:pos x="connsiteX8781" y="connsiteY8781"/>
              </a:cxn>
              <a:cxn ang="0">
                <a:pos x="connsiteX8782" y="connsiteY8782"/>
              </a:cxn>
              <a:cxn ang="0">
                <a:pos x="connsiteX8783" y="connsiteY8783"/>
              </a:cxn>
              <a:cxn ang="0">
                <a:pos x="connsiteX8784" y="connsiteY8784"/>
              </a:cxn>
              <a:cxn ang="0">
                <a:pos x="connsiteX8785" y="connsiteY8785"/>
              </a:cxn>
              <a:cxn ang="0">
                <a:pos x="connsiteX8786" y="connsiteY8786"/>
              </a:cxn>
              <a:cxn ang="0">
                <a:pos x="connsiteX8787" y="connsiteY8787"/>
              </a:cxn>
              <a:cxn ang="0">
                <a:pos x="connsiteX8788" y="connsiteY8788"/>
              </a:cxn>
              <a:cxn ang="0">
                <a:pos x="connsiteX8789" y="connsiteY8789"/>
              </a:cxn>
              <a:cxn ang="0">
                <a:pos x="connsiteX8790" y="connsiteY8790"/>
              </a:cxn>
              <a:cxn ang="0">
                <a:pos x="connsiteX8791" y="connsiteY8791"/>
              </a:cxn>
              <a:cxn ang="0">
                <a:pos x="connsiteX8792" y="connsiteY8792"/>
              </a:cxn>
              <a:cxn ang="0">
                <a:pos x="connsiteX8793" y="connsiteY8793"/>
              </a:cxn>
              <a:cxn ang="0">
                <a:pos x="connsiteX8794" y="connsiteY8794"/>
              </a:cxn>
              <a:cxn ang="0">
                <a:pos x="connsiteX8795" y="connsiteY8795"/>
              </a:cxn>
              <a:cxn ang="0">
                <a:pos x="connsiteX8796" y="connsiteY8796"/>
              </a:cxn>
              <a:cxn ang="0">
                <a:pos x="connsiteX8797" y="connsiteY8797"/>
              </a:cxn>
              <a:cxn ang="0">
                <a:pos x="connsiteX8798" y="connsiteY8798"/>
              </a:cxn>
              <a:cxn ang="0">
                <a:pos x="connsiteX8799" y="connsiteY8799"/>
              </a:cxn>
            </a:cxnLst>
            <a:rect l="l" t="t" r="r" b="b"/>
            <a:pathLst>
              <a:path w="11989919" h="6634795">
                <a:moveTo>
                  <a:pt x="11953343" y="6561643"/>
                </a:moveTo>
                <a:cubicBezTo>
                  <a:pt x="11973543" y="6561643"/>
                  <a:pt x="11989919" y="6578019"/>
                  <a:pt x="11989919" y="6598219"/>
                </a:cubicBezTo>
                <a:cubicBezTo>
                  <a:pt x="11989919" y="6618419"/>
                  <a:pt x="11973543" y="6634795"/>
                  <a:pt x="11953343" y="6634795"/>
                </a:cubicBezTo>
                <a:cubicBezTo>
                  <a:pt x="11933143" y="6634795"/>
                  <a:pt x="11916767" y="6618419"/>
                  <a:pt x="11916767" y="6598219"/>
                </a:cubicBezTo>
                <a:cubicBezTo>
                  <a:pt x="11916767" y="6578019"/>
                  <a:pt x="11933143" y="6561643"/>
                  <a:pt x="11953343" y="6561643"/>
                </a:cubicBezTo>
                <a:close/>
                <a:moveTo>
                  <a:pt x="11732658" y="6561643"/>
                </a:moveTo>
                <a:cubicBezTo>
                  <a:pt x="11752858" y="6561643"/>
                  <a:pt x="11769234" y="6578019"/>
                  <a:pt x="11769234" y="6598219"/>
                </a:cubicBezTo>
                <a:cubicBezTo>
                  <a:pt x="11769234" y="6618419"/>
                  <a:pt x="11752858" y="6634795"/>
                  <a:pt x="11732658" y="6634795"/>
                </a:cubicBezTo>
                <a:cubicBezTo>
                  <a:pt x="11712458" y="6634795"/>
                  <a:pt x="11696082" y="6618419"/>
                  <a:pt x="11696082" y="6598219"/>
                </a:cubicBezTo>
                <a:cubicBezTo>
                  <a:pt x="11696082" y="6578019"/>
                  <a:pt x="11712458" y="6561643"/>
                  <a:pt x="11732658" y="6561643"/>
                </a:cubicBezTo>
                <a:close/>
                <a:moveTo>
                  <a:pt x="11511977" y="6561643"/>
                </a:moveTo>
                <a:cubicBezTo>
                  <a:pt x="11532177" y="6561643"/>
                  <a:pt x="11548553" y="6578019"/>
                  <a:pt x="11548553" y="6598219"/>
                </a:cubicBezTo>
                <a:cubicBezTo>
                  <a:pt x="11548553" y="6618419"/>
                  <a:pt x="11532177" y="6634795"/>
                  <a:pt x="11511977" y="6634795"/>
                </a:cubicBezTo>
                <a:cubicBezTo>
                  <a:pt x="11491777" y="6634795"/>
                  <a:pt x="11475401" y="6618419"/>
                  <a:pt x="11475401" y="6598219"/>
                </a:cubicBezTo>
                <a:cubicBezTo>
                  <a:pt x="11475401" y="6578019"/>
                  <a:pt x="11491777" y="6561643"/>
                  <a:pt x="11511977" y="6561643"/>
                </a:cubicBezTo>
                <a:close/>
                <a:moveTo>
                  <a:pt x="11291296" y="6561643"/>
                </a:moveTo>
                <a:cubicBezTo>
                  <a:pt x="11311496" y="6561643"/>
                  <a:pt x="11327872" y="6578019"/>
                  <a:pt x="11327872" y="6598219"/>
                </a:cubicBezTo>
                <a:cubicBezTo>
                  <a:pt x="11327872" y="6618419"/>
                  <a:pt x="11311496" y="6634795"/>
                  <a:pt x="11291296" y="6634795"/>
                </a:cubicBezTo>
                <a:cubicBezTo>
                  <a:pt x="11271096" y="6634795"/>
                  <a:pt x="11254720" y="6618419"/>
                  <a:pt x="11254720" y="6598219"/>
                </a:cubicBezTo>
                <a:cubicBezTo>
                  <a:pt x="11254720" y="6578019"/>
                  <a:pt x="11271096" y="6561643"/>
                  <a:pt x="11291296" y="6561643"/>
                </a:cubicBezTo>
                <a:close/>
                <a:moveTo>
                  <a:pt x="11070615" y="6561643"/>
                </a:moveTo>
                <a:cubicBezTo>
                  <a:pt x="11090815" y="6561643"/>
                  <a:pt x="11107191" y="6578019"/>
                  <a:pt x="11107191" y="6598219"/>
                </a:cubicBezTo>
                <a:cubicBezTo>
                  <a:pt x="11107191" y="6618419"/>
                  <a:pt x="11090815" y="6634795"/>
                  <a:pt x="11070615" y="6634795"/>
                </a:cubicBezTo>
                <a:cubicBezTo>
                  <a:pt x="11050415" y="6634795"/>
                  <a:pt x="11034039" y="6618419"/>
                  <a:pt x="11034039" y="6598219"/>
                </a:cubicBezTo>
                <a:cubicBezTo>
                  <a:pt x="11034039" y="6578019"/>
                  <a:pt x="11050415" y="6561643"/>
                  <a:pt x="11070615" y="6561643"/>
                </a:cubicBezTo>
                <a:close/>
                <a:moveTo>
                  <a:pt x="10849934" y="6561643"/>
                </a:moveTo>
                <a:cubicBezTo>
                  <a:pt x="10870134" y="6561643"/>
                  <a:pt x="10886510" y="6578019"/>
                  <a:pt x="10886510" y="6598219"/>
                </a:cubicBezTo>
                <a:cubicBezTo>
                  <a:pt x="10886510" y="6618419"/>
                  <a:pt x="10870134" y="6634795"/>
                  <a:pt x="10849934" y="6634795"/>
                </a:cubicBezTo>
                <a:cubicBezTo>
                  <a:pt x="10829734" y="6634795"/>
                  <a:pt x="10813358" y="6618419"/>
                  <a:pt x="10813358" y="6598219"/>
                </a:cubicBezTo>
                <a:cubicBezTo>
                  <a:pt x="10813358" y="6578019"/>
                  <a:pt x="10829734" y="6561643"/>
                  <a:pt x="10849934" y="6561643"/>
                </a:cubicBezTo>
                <a:close/>
                <a:moveTo>
                  <a:pt x="10629253" y="6561643"/>
                </a:moveTo>
                <a:cubicBezTo>
                  <a:pt x="10649453" y="6561643"/>
                  <a:pt x="10665829" y="6578019"/>
                  <a:pt x="10665829" y="6598219"/>
                </a:cubicBezTo>
                <a:cubicBezTo>
                  <a:pt x="10665829" y="6618419"/>
                  <a:pt x="10649453" y="6634795"/>
                  <a:pt x="10629253" y="6634795"/>
                </a:cubicBezTo>
                <a:cubicBezTo>
                  <a:pt x="10609053" y="6634795"/>
                  <a:pt x="10592677" y="6618419"/>
                  <a:pt x="10592677" y="6598219"/>
                </a:cubicBezTo>
                <a:cubicBezTo>
                  <a:pt x="10592677" y="6578019"/>
                  <a:pt x="10609053" y="6561643"/>
                  <a:pt x="10629253" y="6561643"/>
                </a:cubicBezTo>
                <a:close/>
                <a:moveTo>
                  <a:pt x="10408572" y="6561643"/>
                </a:moveTo>
                <a:cubicBezTo>
                  <a:pt x="10428772" y="6561643"/>
                  <a:pt x="10445148" y="6578019"/>
                  <a:pt x="10445148" y="6598219"/>
                </a:cubicBezTo>
                <a:cubicBezTo>
                  <a:pt x="10445148" y="6618419"/>
                  <a:pt x="10428772" y="6634795"/>
                  <a:pt x="10408572" y="6634795"/>
                </a:cubicBezTo>
                <a:cubicBezTo>
                  <a:pt x="10388372" y="6634795"/>
                  <a:pt x="10371996" y="6618419"/>
                  <a:pt x="10371996" y="6598219"/>
                </a:cubicBezTo>
                <a:cubicBezTo>
                  <a:pt x="10371996" y="6578019"/>
                  <a:pt x="10388372" y="6561643"/>
                  <a:pt x="10408572" y="6561643"/>
                </a:cubicBezTo>
                <a:close/>
                <a:moveTo>
                  <a:pt x="10187891" y="6561643"/>
                </a:moveTo>
                <a:cubicBezTo>
                  <a:pt x="10208091" y="6561643"/>
                  <a:pt x="10224467" y="6578019"/>
                  <a:pt x="10224467" y="6598219"/>
                </a:cubicBezTo>
                <a:cubicBezTo>
                  <a:pt x="10224467" y="6618419"/>
                  <a:pt x="10208091" y="6634795"/>
                  <a:pt x="10187891" y="6634795"/>
                </a:cubicBezTo>
                <a:cubicBezTo>
                  <a:pt x="10167691" y="6634795"/>
                  <a:pt x="10151315" y="6618419"/>
                  <a:pt x="10151315" y="6598219"/>
                </a:cubicBezTo>
                <a:cubicBezTo>
                  <a:pt x="10151315" y="6578019"/>
                  <a:pt x="10167691" y="6561643"/>
                  <a:pt x="10187891" y="6561643"/>
                </a:cubicBezTo>
                <a:close/>
                <a:moveTo>
                  <a:pt x="9967210" y="6561643"/>
                </a:moveTo>
                <a:cubicBezTo>
                  <a:pt x="9987410" y="6561643"/>
                  <a:pt x="10003786" y="6578019"/>
                  <a:pt x="10003786" y="6598219"/>
                </a:cubicBezTo>
                <a:cubicBezTo>
                  <a:pt x="10003786" y="6618419"/>
                  <a:pt x="9987410" y="6634795"/>
                  <a:pt x="9967210" y="6634795"/>
                </a:cubicBezTo>
                <a:cubicBezTo>
                  <a:pt x="9947010" y="6634795"/>
                  <a:pt x="9930634" y="6618419"/>
                  <a:pt x="9930634" y="6598219"/>
                </a:cubicBezTo>
                <a:cubicBezTo>
                  <a:pt x="9930634" y="6578019"/>
                  <a:pt x="9947010" y="6561643"/>
                  <a:pt x="9967210" y="6561643"/>
                </a:cubicBezTo>
                <a:close/>
                <a:moveTo>
                  <a:pt x="9746529" y="6561643"/>
                </a:moveTo>
                <a:cubicBezTo>
                  <a:pt x="9766729" y="6561643"/>
                  <a:pt x="9783105" y="6578019"/>
                  <a:pt x="9783105" y="6598219"/>
                </a:cubicBezTo>
                <a:cubicBezTo>
                  <a:pt x="9783105" y="6618419"/>
                  <a:pt x="9766729" y="6634795"/>
                  <a:pt x="9746529" y="6634795"/>
                </a:cubicBezTo>
                <a:cubicBezTo>
                  <a:pt x="9726329" y="6634795"/>
                  <a:pt x="9709953" y="6618419"/>
                  <a:pt x="9709953" y="6598219"/>
                </a:cubicBezTo>
                <a:cubicBezTo>
                  <a:pt x="9709953" y="6578019"/>
                  <a:pt x="9726329" y="6561643"/>
                  <a:pt x="9746529" y="6561643"/>
                </a:cubicBezTo>
                <a:close/>
                <a:moveTo>
                  <a:pt x="9525848" y="6561643"/>
                </a:moveTo>
                <a:cubicBezTo>
                  <a:pt x="9546048" y="6561643"/>
                  <a:pt x="9562424" y="6578019"/>
                  <a:pt x="9562424" y="6598219"/>
                </a:cubicBezTo>
                <a:cubicBezTo>
                  <a:pt x="9562424" y="6618419"/>
                  <a:pt x="9546048" y="6634795"/>
                  <a:pt x="9525848" y="6634795"/>
                </a:cubicBezTo>
                <a:cubicBezTo>
                  <a:pt x="9505648" y="6634795"/>
                  <a:pt x="9489272" y="6618419"/>
                  <a:pt x="9489272" y="6598219"/>
                </a:cubicBezTo>
                <a:cubicBezTo>
                  <a:pt x="9489272" y="6578019"/>
                  <a:pt x="9505648" y="6561643"/>
                  <a:pt x="9525848" y="6561643"/>
                </a:cubicBezTo>
                <a:close/>
                <a:moveTo>
                  <a:pt x="9305167" y="6561643"/>
                </a:moveTo>
                <a:cubicBezTo>
                  <a:pt x="9325367" y="6561643"/>
                  <a:pt x="9341743" y="6578019"/>
                  <a:pt x="9341743" y="6598219"/>
                </a:cubicBezTo>
                <a:cubicBezTo>
                  <a:pt x="9341743" y="6618419"/>
                  <a:pt x="9325367" y="6634795"/>
                  <a:pt x="9305167" y="6634795"/>
                </a:cubicBezTo>
                <a:cubicBezTo>
                  <a:pt x="9284967" y="6634795"/>
                  <a:pt x="9268591" y="6618419"/>
                  <a:pt x="9268591" y="6598219"/>
                </a:cubicBezTo>
                <a:cubicBezTo>
                  <a:pt x="9268591" y="6578019"/>
                  <a:pt x="9284967" y="6561643"/>
                  <a:pt x="9305167" y="6561643"/>
                </a:cubicBezTo>
                <a:close/>
                <a:moveTo>
                  <a:pt x="9084486" y="6561643"/>
                </a:moveTo>
                <a:cubicBezTo>
                  <a:pt x="9104686" y="6561643"/>
                  <a:pt x="9121062" y="6578019"/>
                  <a:pt x="9121062" y="6598219"/>
                </a:cubicBezTo>
                <a:cubicBezTo>
                  <a:pt x="9121062" y="6618419"/>
                  <a:pt x="9104686" y="6634795"/>
                  <a:pt x="9084486" y="6634795"/>
                </a:cubicBezTo>
                <a:cubicBezTo>
                  <a:pt x="9064286" y="6634795"/>
                  <a:pt x="9047910" y="6618419"/>
                  <a:pt x="9047910" y="6598219"/>
                </a:cubicBezTo>
                <a:cubicBezTo>
                  <a:pt x="9047910" y="6578019"/>
                  <a:pt x="9064286" y="6561643"/>
                  <a:pt x="9084486" y="6561643"/>
                </a:cubicBezTo>
                <a:close/>
                <a:moveTo>
                  <a:pt x="8863805" y="6561643"/>
                </a:moveTo>
                <a:cubicBezTo>
                  <a:pt x="8884005" y="6561643"/>
                  <a:pt x="8900381" y="6578019"/>
                  <a:pt x="8900381" y="6598219"/>
                </a:cubicBezTo>
                <a:cubicBezTo>
                  <a:pt x="8900381" y="6618419"/>
                  <a:pt x="8884005" y="6634795"/>
                  <a:pt x="8863805" y="6634795"/>
                </a:cubicBezTo>
                <a:cubicBezTo>
                  <a:pt x="8843605" y="6634795"/>
                  <a:pt x="8827229" y="6618419"/>
                  <a:pt x="8827229" y="6598219"/>
                </a:cubicBezTo>
                <a:cubicBezTo>
                  <a:pt x="8827229" y="6578019"/>
                  <a:pt x="8843605" y="6561643"/>
                  <a:pt x="8863805" y="6561643"/>
                </a:cubicBezTo>
                <a:close/>
                <a:moveTo>
                  <a:pt x="8643124" y="6561643"/>
                </a:moveTo>
                <a:cubicBezTo>
                  <a:pt x="8663324" y="6561643"/>
                  <a:pt x="8679700" y="6578019"/>
                  <a:pt x="8679700" y="6598219"/>
                </a:cubicBezTo>
                <a:cubicBezTo>
                  <a:pt x="8679700" y="6618419"/>
                  <a:pt x="8663324" y="6634795"/>
                  <a:pt x="8643124" y="6634795"/>
                </a:cubicBezTo>
                <a:cubicBezTo>
                  <a:pt x="8622924" y="6634795"/>
                  <a:pt x="8606548" y="6618419"/>
                  <a:pt x="8606548" y="6598219"/>
                </a:cubicBezTo>
                <a:cubicBezTo>
                  <a:pt x="8606548" y="6578019"/>
                  <a:pt x="8622924" y="6561643"/>
                  <a:pt x="8643124" y="6561643"/>
                </a:cubicBezTo>
                <a:close/>
                <a:moveTo>
                  <a:pt x="8422443" y="6561643"/>
                </a:moveTo>
                <a:cubicBezTo>
                  <a:pt x="8442643" y="6561643"/>
                  <a:pt x="8459019" y="6578019"/>
                  <a:pt x="8459019" y="6598219"/>
                </a:cubicBezTo>
                <a:cubicBezTo>
                  <a:pt x="8459019" y="6618419"/>
                  <a:pt x="8442643" y="6634795"/>
                  <a:pt x="8422443" y="6634795"/>
                </a:cubicBezTo>
                <a:cubicBezTo>
                  <a:pt x="8402243" y="6634795"/>
                  <a:pt x="8385867" y="6618419"/>
                  <a:pt x="8385867" y="6598219"/>
                </a:cubicBezTo>
                <a:cubicBezTo>
                  <a:pt x="8385867" y="6578019"/>
                  <a:pt x="8402243" y="6561643"/>
                  <a:pt x="8422443" y="6561643"/>
                </a:cubicBezTo>
                <a:close/>
                <a:moveTo>
                  <a:pt x="8201762" y="6561643"/>
                </a:moveTo>
                <a:cubicBezTo>
                  <a:pt x="8221962" y="6561643"/>
                  <a:pt x="8238338" y="6578019"/>
                  <a:pt x="8238338" y="6598219"/>
                </a:cubicBezTo>
                <a:cubicBezTo>
                  <a:pt x="8238338" y="6618419"/>
                  <a:pt x="8221962" y="6634795"/>
                  <a:pt x="8201762" y="6634795"/>
                </a:cubicBezTo>
                <a:cubicBezTo>
                  <a:pt x="8181562" y="6634795"/>
                  <a:pt x="8165186" y="6618419"/>
                  <a:pt x="8165186" y="6598219"/>
                </a:cubicBezTo>
                <a:cubicBezTo>
                  <a:pt x="8165186" y="6578019"/>
                  <a:pt x="8181562" y="6561643"/>
                  <a:pt x="8201762" y="6561643"/>
                </a:cubicBezTo>
                <a:close/>
                <a:moveTo>
                  <a:pt x="7981081" y="6561643"/>
                </a:moveTo>
                <a:cubicBezTo>
                  <a:pt x="8001281" y="6561643"/>
                  <a:pt x="8017657" y="6578019"/>
                  <a:pt x="8017657" y="6598219"/>
                </a:cubicBezTo>
                <a:cubicBezTo>
                  <a:pt x="8017657" y="6618419"/>
                  <a:pt x="8001281" y="6634795"/>
                  <a:pt x="7981081" y="6634795"/>
                </a:cubicBezTo>
                <a:cubicBezTo>
                  <a:pt x="7960881" y="6634795"/>
                  <a:pt x="7944505" y="6618419"/>
                  <a:pt x="7944505" y="6598219"/>
                </a:cubicBezTo>
                <a:cubicBezTo>
                  <a:pt x="7944505" y="6578019"/>
                  <a:pt x="7960881" y="6561643"/>
                  <a:pt x="7981081" y="6561643"/>
                </a:cubicBezTo>
                <a:close/>
                <a:moveTo>
                  <a:pt x="7760400" y="6561643"/>
                </a:moveTo>
                <a:cubicBezTo>
                  <a:pt x="7780600" y="6561643"/>
                  <a:pt x="7796976" y="6578019"/>
                  <a:pt x="7796976" y="6598219"/>
                </a:cubicBezTo>
                <a:cubicBezTo>
                  <a:pt x="7796976" y="6618419"/>
                  <a:pt x="7780600" y="6634795"/>
                  <a:pt x="7760400" y="6634795"/>
                </a:cubicBezTo>
                <a:cubicBezTo>
                  <a:pt x="7740200" y="6634795"/>
                  <a:pt x="7723824" y="6618419"/>
                  <a:pt x="7723824" y="6598219"/>
                </a:cubicBezTo>
                <a:cubicBezTo>
                  <a:pt x="7723824" y="6578019"/>
                  <a:pt x="7740200" y="6561643"/>
                  <a:pt x="7760400" y="6561643"/>
                </a:cubicBezTo>
                <a:close/>
                <a:moveTo>
                  <a:pt x="7539719" y="6561643"/>
                </a:moveTo>
                <a:cubicBezTo>
                  <a:pt x="7559919" y="6561643"/>
                  <a:pt x="7576295" y="6578019"/>
                  <a:pt x="7576295" y="6598219"/>
                </a:cubicBezTo>
                <a:cubicBezTo>
                  <a:pt x="7576295" y="6618419"/>
                  <a:pt x="7559919" y="6634795"/>
                  <a:pt x="7539719" y="6634795"/>
                </a:cubicBezTo>
                <a:cubicBezTo>
                  <a:pt x="7519519" y="6634795"/>
                  <a:pt x="7503143" y="6618419"/>
                  <a:pt x="7503143" y="6598219"/>
                </a:cubicBezTo>
                <a:cubicBezTo>
                  <a:pt x="7503143" y="6578019"/>
                  <a:pt x="7519519" y="6561643"/>
                  <a:pt x="7539719" y="6561643"/>
                </a:cubicBezTo>
                <a:close/>
                <a:moveTo>
                  <a:pt x="7319038" y="6561643"/>
                </a:moveTo>
                <a:cubicBezTo>
                  <a:pt x="7339238" y="6561643"/>
                  <a:pt x="7355614" y="6578019"/>
                  <a:pt x="7355614" y="6598219"/>
                </a:cubicBezTo>
                <a:cubicBezTo>
                  <a:pt x="7355614" y="6618419"/>
                  <a:pt x="7339238" y="6634795"/>
                  <a:pt x="7319038" y="6634795"/>
                </a:cubicBezTo>
                <a:cubicBezTo>
                  <a:pt x="7298838" y="6634795"/>
                  <a:pt x="7282462" y="6618419"/>
                  <a:pt x="7282462" y="6598219"/>
                </a:cubicBezTo>
                <a:cubicBezTo>
                  <a:pt x="7282462" y="6578019"/>
                  <a:pt x="7298838" y="6561643"/>
                  <a:pt x="7319038" y="6561643"/>
                </a:cubicBezTo>
                <a:close/>
                <a:moveTo>
                  <a:pt x="7098357" y="6561643"/>
                </a:moveTo>
                <a:cubicBezTo>
                  <a:pt x="7118557" y="6561643"/>
                  <a:pt x="7134933" y="6578019"/>
                  <a:pt x="7134933" y="6598219"/>
                </a:cubicBezTo>
                <a:cubicBezTo>
                  <a:pt x="7134933" y="6618419"/>
                  <a:pt x="7118557" y="6634795"/>
                  <a:pt x="7098357" y="6634795"/>
                </a:cubicBezTo>
                <a:cubicBezTo>
                  <a:pt x="7078157" y="6634795"/>
                  <a:pt x="7061781" y="6618419"/>
                  <a:pt x="7061781" y="6598219"/>
                </a:cubicBezTo>
                <a:cubicBezTo>
                  <a:pt x="7061781" y="6578019"/>
                  <a:pt x="7078157" y="6561643"/>
                  <a:pt x="7098357" y="6561643"/>
                </a:cubicBezTo>
                <a:close/>
                <a:moveTo>
                  <a:pt x="6877676" y="6561643"/>
                </a:moveTo>
                <a:cubicBezTo>
                  <a:pt x="6897876" y="6561643"/>
                  <a:pt x="6914252" y="6578019"/>
                  <a:pt x="6914252" y="6598219"/>
                </a:cubicBezTo>
                <a:cubicBezTo>
                  <a:pt x="6914252" y="6618419"/>
                  <a:pt x="6897876" y="6634795"/>
                  <a:pt x="6877676" y="6634795"/>
                </a:cubicBezTo>
                <a:cubicBezTo>
                  <a:pt x="6857476" y="6634795"/>
                  <a:pt x="6841100" y="6618419"/>
                  <a:pt x="6841100" y="6598219"/>
                </a:cubicBezTo>
                <a:cubicBezTo>
                  <a:pt x="6841100" y="6578019"/>
                  <a:pt x="6857476" y="6561643"/>
                  <a:pt x="6877676" y="6561643"/>
                </a:cubicBezTo>
                <a:close/>
                <a:moveTo>
                  <a:pt x="6656995" y="6561643"/>
                </a:moveTo>
                <a:cubicBezTo>
                  <a:pt x="6677195" y="6561643"/>
                  <a:pt x="6693571" y="6578019"/>
                  <a:pt x="6693571" y="6598219"/>
                </a:cubicBezTo>
                <a:cubicBezTo>
                  <a:pt x="6693571" y="6618419"/>
                  <a:pt x="6677195" y="6634795"/>
                  <a:pt x="6656995" y="6634795"/>
                </a:cubicBezTo>
                <a:cubicBezTo>
                  <a:pt x="6636795" y="6634795"/>
                  <a:pt x="6620419" y="6618419"/>
                  <a:pt x="6620419" y="6598219"/>
                </a:cubicBezTo>
                <a:cubicBezTo>
                  <a:pt x="6620419" y="6578019"/>
                  <a:pt x="6636795" y="6561643"/>
                  <a:pt x="6656995" y="6561643"/>
                </a:cubicBezTo>
                <a:close/>
                <a:moveTo>
                  <a:pt x="6436314" y="6561643"/>
                </a:moveTo>
                <a:cubicBezTo>
                  <a:pt x="6456514" y="6561643"/>
                  <a:pt x="6472890" y="6578019"/>
                  <a:pt x="6472890" y="6598219"/>
                </a:cubicBezTo>
                <a:cubicBezTo>
                  <a:pt x="6472890" y="6618419"/>
                  <a:pt x="6456514" y="6634795"/>
                  <a:pt x="6436314" y="6634795"/>
                </a:cubicBezTo>
                <a:cubicBezTo>
                  <a:pt x="6416114" y="6634795"/>
                  <a:pt x="6399738" y="6618419"/>
                  <a:pt x="6399738" y="6598219"/>
                </a:cubicBezTo>
                <a:cubicBezTo>
                  <a:pt x="6399738" y="6578019"/>
                  <a:pt x="6416114" y="6561643"/>
                  <a:pt x="6436314" y="6561643"/>
                </a:cubicBezTo>
                <a:close/>
                <a:moveTo>
                  <a:pt x="6215633" y="6561643"/>
                </a:moveTo>
                <a:cubicBezTo>
                  <a:pt x="6235833" y="6561643"/>
                  <a:pt x="6252209" y="6578019"/>
                  <a:pt x="6252209" y="6598219"/>
                </a:cubicBezTo>
                <a:cubicBezTo>
                  <a:pt x="6252209" y="6618419"/>
                  <a:pt x="6235833" y="6634795"/>
                  <a:pt x="6215633" y="6634795"/>
                </a:cubicBezTo>
                <a:cubicBezTo>
                  <a:pt x="6195433" y="6634795"/>
                  <a:pt x="6179057" y="6618419"/>
                  <a:pt x="6179057" y="6598219"/>
                </a:cubicBezTo>
                <a:cubicBezTo>
                  <a:pt x="6179057" y="6578019"/>
                  <a:pt x="6195433" y="6561643"/>
                  <a:pt x="6215633" y="6561643"/>
                </a:cubicBezTo>
                <a:close/>
                <a:moveTo>
                  <a:pt x="5994952" y="6561643"/>
                </a:moveTo>
                <a:cubicBezTo>
                  <a:pt x="6015152" y="6561643"/>
                  <a:pt x="6031528" y="6578019"/>
                  <a:pt x="6031528" y="6598219"/>
                </a:cubicBezTo>
                <a:cubicBezTo>
                  <a:pt x="6031528" y="6618419"/>
                  <a:pt x="6015152" y="6634795"/>
                  <a:pt x="5994952" y="6634795"/>
                </a:cubicBezTo>
                <a:cubicBezTo>
                  <a:pt x="5974752" y="6634795"/>
                  <a:pt x="5958376" y="6618419"/>
                  <a:pt x="5958376" y="6598219"/>
                </a:cubicBezTo>
                <a:cubicBezTo>
                  <a:pt x="5958376" y="6578019"/>
                  <a:pt x="5974752" y="6561643"/>
                  <a:pt x="5994952" y="6561643"/>
                </a:cubicBezTo>
                <a:close/>
                <a:moveTo>
                  <a:pt x="5774272" y="6561643"/>
                </a:moveTo>
                <a:cubicBezTo>
                  <a:pt x="5794472" y="6561643"/>
                  <a:pt x="5810848" y="6578019"/>
                  <a:pt x="5810848" y="6598219"/>
                </a:cubicBezTo>
                <a:cubicBezTo>
                  <a:pt x="5810848" y="6618419"/>
                  <a:pt x="5794472" y="6634795"/>
                  <a:pt x="5774272" y="6634795"/>
                </a:cubicBezTo>
                <a:cubicBezTo>
                  <a:pt x="5754073" y="6634795"/>
                  <a:pt x="5737697" y="6618419"/>
                  <a:pt x="5737697" y="6598219"/>
                </a:cubicBezTo>
                <a:cubicBezTo>
                  <a:pt x="5737697" y="6578019"/>
                  <a:pt x="5754073" y="6561643"/>
                  <a:pt x="5774272" y="6561643"/>
                </a:cubicBezTo>
                <a:close/>
                <a:moveTo>
                  <a:pt x="5553593" y="6561643"/>
                </a:moveTo>
                <a:cubicBezTo>
                  <a:pt x="5573793" y="6561643"/>
                  <a:pt x="5590169" y="6578019"/>
                  <a:pt x="5590169" y="6598219"/>
                </a:cubicBezTo>
                <a:cubicBezTo>
                  <a:pt x="5590169" y="6618419"/>
                  <a:pt x="5573793" y="6634795"/>
                  <a:pt x="5553593" y="6634795"/>
                </a:cubicBezTo>
                <a:cubicBezTo>
                  <a:pt x="5533393" y="6634795"/>
                  <a:pt x="5517018" y="6618419"/>
                  <a:pt x="5517018" y="6598219"/>
                </a:cubicBezTo>
                <a:cubicBezTo>
                  <a:pt x="5517018" y="6578019"/>
                  <a:pt x="5533393" y="6561643"/>
                  <a:pt x="5553593" y="6561643"/>
                </a:cubicBezTo>
                <a:close/>
                <a:moveTo>
                  <a:pt x="5332913" y="6561643"/>
                </a:moveTo>
                <a:cubicBezTo>
                  <a:pt x="5353113" y="6561643"/>
                  <a:pt x="5369490" y="6578019"/>
                  <a:pt x="5369490" y="6598219"/>
                </a:cubicBezTo>
                <a:cubicBezTo>
                  <a:pt x="5369490" y="6618419"/>
                  <a:pt x="5353113" y="6634795"/>
                  <a:pt x="5332913" y="6634795"/>
                </a:cubicBezTo>
                <a:cubicBezTo>
                  <a:pt x="5312714" y="6634795"/>
                  <a:pt x="5296337" y="6618419"/>
                  <a:pt x="5296337" y="6598219"/>
                </a:cubicBezTo>
                <a:cubicBezTo>
                  <a:pt x="5296337" y="6578019"/>
                  <a:pt x="5312714" y="6561643"/>
                  <a:pt x="5332913" y="6561643"/>
                </a:cubicBezTo>
                <a:close/>
                <a:moveTo>
                  <a:pt x="5112230" y="6561643"/>
                </a:moveTo>
                <a:cubicBezTo>
                  <a:pt x="5132433" y="6561643"/>
                  <a:pt x="5148807" y="6578019"/>
                  <a:pt x="5148807" y="6598219"/>
                </a:cubicBezTo>
                <a:cubicBezTo>
                  <a:pt x="5148807" y="6618419"/>
                  <a:pt x="5132433" y="6634795"/>
                  <a:pt x="5112230" y="6634795"/>
                </a:cubicBezTo>
                <a:cubicBezTo>
                  <a:pt x="5092030" y="6634795"/>
                  <a:pt x="5075655" y="6618419"/>
                  <a:pt x="5075655" y="6598219"/>
                </a:cubicBezTo>
                <a:cubicBezTo>
                  <a:pt x="5075655" y="6578019"/>
                  <a:pt x="5092030" y="6561643"/>
                  <a:pt x="5112230" y="6561643"/>
                </a:cubicBezTo>
                <a:close/>
                <a:moveTo>
                  <a:pt x="4891552" y="6561643"/>
                </a:moveTo>
                <a:cubicBezTo>
                  <a:pt x="4911751" y="6561643"/>
                  <a:pt x="4928127" y="6578019"/>
                  <a:pt x="4928127" y="6598219"/>
                </a:cubicBezTo>
                <a:cubicBezTo>
                  <a:pt x="4928127" y="6618419"/>
                  <a:pt x="4911751" y="6634795"/>
                  <a:pt x="4891552" y="6634795"/>
                </a:cubicBezTo>
                <a:cubicBezTo>
                  <a:pt x="4871352" y="6634795"/>
                  <a:pt x="4854975" y="6618419"/>
                  <a:pt x="4854975" y="6598219"/>
                </a:cubicBezTo>
                <a:cubicBezTo>
                  <a:pt x="4854975" y="6578019"/>
                  <a:pt x="4871352" y="6561643"/>
                  <a:pt x="4891552" y="6561643"/>
                </a:cubicBezTo>
                <a:close/>
                <a:moveTo>
                  <a:pt x="4670871" y="6561643"/>
                </a:moveTo>
                <a:cubicBezTo>
                  <a:pt x="4691070" y="6561643"/>
                  <a:pt x="4707447" y="6578019"/>
                  <a:pt x="4707447" y="6598219"/>
                </a:cubicBezTo>
                <a:cubicBezTo>
                  <a:pt x="4707447" y="6618419"/>
                  <a:pt x="4691070" y="6634795"/>
                  <a:pt x="4670871" y="6634795"/>
                </a:cubicBezTo>
                <a:cubicBezTo>
                  <a:pt x="4650672" y="6634795"/>
                  <a:pt x="4634295" y="6618419"/>
                  <a:pt x="4634295" y="6598219"/>
                </a:cubicBezTo>
                <a:cubicBezTo>
                  <a:pt x="4634295" y="6578019"/>
                  <a:pt x="4650672" y="6561643"/>
                  <a:pt x="4670871" y="6561643"/>
                </a:cubicBezTo>
                <a:close/>
                <a:moveTo>
                  <a:pt x="4450188" y="6561643"/>
                </a:moveTo>
                <a:cubicBezTo>
                  <a:pt x="4470390" y="6561643"/>
                  <a:pt x="4486764" y="6578019"/>
                  <a:pt x="4486764" y="6598219"/>
                </a:cubicBezTo>
                <a:cubicBezTo>
                  <a:pt x="4486764" y="6618419"/>
                  <a:pt x="4470390" y="6634795"/>
                  <a:pt x="4450188" y="6634795"/>
                </a:cubicBezTo>
                <a:cubicBezTo>
                  <a:pt x="4429988" y="6634795"/>
                  <a:pt x="4413613" y="6618419"/>
                  <a:pt x="4413613" y="6598219"/>
                </a:cubicBezTo>
                <a:cubicBezTo>
                  <a:pt x="4413613" y="6578019"/>
                  <a:pt x="4429988" y="6561643"/>
                  <a:pt x="4450188" y="6561643"/>
                </a:cubicBezTo>
                <a:close/>
                <a:moveTo>
                  <a:pt x="4229507" y="6561643"/>
                </a:moveTo>
                <a:cubicBezTo>
                  <a:pt x="4249708" y="6561643"/>
                  <a:pt x="4266084" y="6578019"/>
                  <a:pt x="4266084" y="6598219"/>
                </a:cubicBezTo>
                <a:cubicBezTo>
                  <a:pt x="4266084" y="6618419"/>
                  <a:pt x="4249708" y="6634795"/>
                  <a:pt x="4229507" y="6634795"/>
                </a:cubicBezTo>
                <a:cubicBezTo>
                  <a:pt x="4209307" y="6634795"/>
                  <a:pt x="4192931" y="6618419"/>
                  <a:pt x="4192931" y="6598219"/>
                </a:cubicBezTo>
                <a:cubicBezTo>
                  <a:pt x="4192931" y="6578019"/>
                  <a:pt x="4209307" y="6561643"/>
                  <a:pt x="4229507" y="6561643"/>
                </a:cubicBezTo>
                <a:close/>
                <a:moveTo>
                  <a:pt x="4008847" y="6561643"/>
                </a:moveTo>
                <a:cubicBezTo>
                  <a:pt x="4029045" y="6561643"/>
                  <a:pt x="4045426" y="6578019"/>
                  <a:pt x="4045426" y="6598219"/>
                </a:cubicBezTo>
                <a:cubicBezTo>
                  <a:pt x="4045426" y="6618419"/>
                  <a:pt x="4029045" y="6634795"/>
                  <a:pt x="4008847" y="6634795"/>
                </a:cubicBezTo>
                <a:cubicBezTo>
                  <a:pt x="3988642" y="6634795"/>
                  <a:pt x="3972267" y="6618419"/>
                  <a:pt x="3972267" y="6598219"/>
                </a:cubicBezTo>
                <a:cubicBezTo>
                  <a:pt x="3972267" y="6578019"/>
                  <a:pt x="3988642" y="6561643"/>
                  <a:pt x="4008847" y="6561643"/>
                </a:cubicBezTo>
                <a:close/>
                <a:moveTo>
                  <a:pt x="3788160" y="6561643"/>
                </a:moveTo>
                <a:cubicBezTo>
                  <a:pt x="3808367" y="6561643"/>
                  <a:pt x="3824738" y="6578019"/>
                  <a:pt x="3824738" y="6598219"/>
                </a:cubicBezTo>
                <a:cubicBezTo>
                  <a:pt x="3824738" y="6618419"/>
                  <a:pt x="3808367" y="6634795"/>
                  <a:pt x="3788160" y="6634795"/>
                </a:cubicBezTo>
                <a:cubicBezTo>
                  <a:pt x="3767965" y="6634795"/>
                  <a:pt x="3751588" y="6618419"/>
                  <a:pt x="3751588" y="6598219"/>
                </a:cubicBezTo>
                <a:cubicBezTo>
                  <a:pt x="3751588" y="6578019"/>
                  <a:pt x="3767965" y="6561643"/>
                  <a:pt x="3788160" y="6561643"/>
                </a:cubicBezTo>
                <a:close/>
                <a:moveTo>
                  <a:pt x="3567479" y="6561643"/>
                </a:moveTo>
                <a:cubicBezTo>
                  <a:pt x="3587675" y="6561643"/>
                  <a:pt x="3604051" y="6578019"/>
                  <a:pt x="3604051" y="6598219"/>
                </a:cubicBezTo>
                <a:cubicBezTo>
                  <a:pt x="3604051" y="6618419"/>
                  <a:pt x="3587675" y="6634795"/>
                  <a:pt x="3567479" y="6634795"/>
                </a:cubicBezTo>
                <a:cubicBezTo>
                  <a:pt x="3547276" y="6634795"/>
                  <a:pt x="3530901" y="6618419"/>
                  <a:pt x="3530901" y="6598219"/>
                </a:cubicBezTo>
                <a:cubicBezTo>
                  <a:pt x="3530901" y="6578019"/>
                  <a:pt x="3547276" y="6561643"/>
                  <a:pt x="3567479" y="6561643"/>
                </a:cubicBezTo>
                <a:close/>
                <a:moveTo>
                  <a:pt x="3346801" y="6561643"/>
                </a:moveTo>
                <a:cubicBezTo>
                  <a:pt x="3367001" y="6561643"/>
                  <a:pt x="3383375" y="6578019"/>
                  <a:pt x="3383375" y="6598219"/>
                </a:cubicBezTo>
                <a:cubicBezTo>
                  <a:pt x="3383375" y="6618419"/>
                  <a:pt x="3367001" y="6634795"/>
                  <a:pt x="3346801" y="6634795"/>
                </a:cubicBezTo>
                <a:cubicBezTo>
                  <a:pt x="3326603" y="6634795"/>
                  <a:pt x="3310228" y="6618419"/>
                  <a:pt x="3310228" y="6598219"/>
                </a:cubicBezTo>
                <a:cubicBezTo>
                  <a:pt x="3310228" y="6578019"/>
                  <a:pt x="3326603" y="6561643"/>
                  <a:pt x="3346801" y="6561643"/>
                </a:cubicBezTo>
                <a:close/>
                <a:moveTo>
                  <a:pt x="3126126" y="6561643"/>
                </a:moveTo>
                <a:cubicBezTo>
                  <a:pt x="3146320" y="6561643"/>
                  <a:pt x="3162696" y="6578019"/>
                  <a:pt x="3162696" y="6598219"/>
                </a:cubicBezTo>
                <a:cubicBezTo>
                  <a:pt x="3162696" y="6618419"/>
                  <a:pt x="3146320" y="6634795"/>
                  <a:pt x="3126126" y="6634795"/>
                </a:cubicBezTo>
                <a:cubicBezTo>
                  <a:pt x="3105923" y="6634795"/>
                  <a:pt x="3089541" y="6618419"/>
                  <a:pt x="3089541" y="6598219"/>
                </a:cubicBezTo>
                <a:cubicBezTo>
                  <a:pt x="3089541" y="6578019"/>
                  <a:pt x="3105923" y="6561643"/>
                  <a:pt x="3126126" y="6561643"/>
                </a:cubicBezTo>
                <a:close/>
                <a:moveTo>
                  <a:pt x="2905436" y="6561643"/>
                </a:moveTo>
                <a:cubicBezTo>
                  <a:pt x="2925637" y="6561643"/>
                  <a:pt x="2942013" y="6578019"/>
                  <a:pt x="2942013" y="6598219"/>
                </a:cubicBezTo>
                <a:cubicBezTo>
                  <a:pt x="2942013" y="6618419"/>
                  <a:pt x="2925637" y="6634795"/>
                  <a:pt x="2905436" y="6634795"/>
                </a:cubicBezTo>
                <a:cubicBezTo>
                  <a:pt x="2885243" y="6634795"/>
                  <a:pt x="2868866" y="6618419"/>
                  <a:pt x="2868866" y="6598219"/>
                </a:cubicBezTo>
                <a:cubicBezTo>
                  <a:pt x="2868866" y="6578019"/>
                  <a:pt x="2885243" y="6561643"/>
                  <a:pt x="2905436" y="6561643"/>
                </a:cubicBezTo>
                <a:close/>
                <a:moveTo>
                  <a:pt x="2684758" y="6561643"/>
                </a:moveTo>
                <a:cubicBezTo>
                  <a:pt x="2704958" y="6561643"/>
                  <a:pt x="2721329" y="6578019"/>
                  <a:pt x="2721329" y="6598219"/>
                </a:cubicBezTo>
                <a:cubicBezTo>
                  <a:pt x="2721329" y="6618419"/>
                  <a:pt x="2704958" y="6634795"/>
                  <a:pt x="2684758" y="6634795"/>
                </a:cubicBezTo>
                <a:cubicBezTo>
                  <a:pt x="2664554" y="6634795"/>
                  <a:pt x="2648177" y="6618419"/>
                  <a:pt x="2648177" y="6598219"/>
                </a:cubicBezTo>
                <a:cubicBezTo>
                  <a:pt x="2648177" y="6578019"/>
                  <a:pt x="2664554" y="6561643"/>
                  <a:pt x="2684758" y="6561643"/>
                </a:cubicBezTo>
                <a:close/>
                <a:moveTo>
                  <a:pt x="2464071" y="6561643"/>
                </a:moveTo>
                <a:cubicBezTo>
                  <a:pt x="2484272" y="6561643"/>
                  <a:pt x="2500650" y="6578019"/>
                  <a:pt x="2500650" y="6598219"/>
                </a:cubicBezTo>
                <a:cubicBezTo>
                  <a:pt x="2500650" y="6618419"/>
                  <a:pt x="2484272" y="6634795"/>
                  <a:pt x="2464071" y="6634795"/>
                </a:cubicBezTo>
                <a:cubicBezTo>
                  <a:pt x="2443875" y="6634795"/>
                  <a:pt x="2427500" y="6618419"/>
                  <a:pt x="2427500" y="6598219"/>
                </a:cubicBezTo>
                <a:cubicBezTo>
                  <a:pt x="2427500" y="6578019"/>
                  <a:pt x="2443875" y="6561643"/>
                  <a:pt x="2464071" y="6561643"/>
                </a:cubicBezTo>
                <a:close/>
                <a:moveTo>
                  <a:pt x="2243393" y="6561643"/>
                </a:moveTo>
                <a:cubicBezTo>
                  <a:pt x="2263591" y="6561643"/>
                  <a:pt x="2279972" y="6578019"/>
                  <a:pt x="2279972" y="6598219"/>
                </a:cubicBezTo>
                <a:cubicBezTo>
                  <a:pt x="2279972" y="6618419"/>
                  <a:pt x="2263591" y="6634795"/>
                  <a:pt x="2243393" y="6634795"/>
                </a:cubicBezTo>
                <a:cubicBezTo>
                  <a:pt x="2223191" y="6634795"/>
                  <a:pt x="2206817" y="6618419"/>
                  <a:pt x="2206817" y="6598219"/>
                </a:cubicBezTo>
                <a:cubicBezTo>
                  <a:pt x="2206817" y="6578019"/>
                  <a:pt x="2223191" y="6561643"/>
                  <a:pt x="2243393" y="6561643"/>
                </a:cubicBezTo>
                <a:close/>
                <a:moveTo>
                  <a:pt x="2022713" y="6561643"/>
                </a:moveTo>
                <a:cubicBezTo>
                  <a:pt x="2042913" y="6561643"/>
                  <a:pt x="2059288" y="6578019"/>
                  <a:pt x="2059288" y="6598219"/>
                </a:cubicBezTo>
                <a:cubicBezTo>
                  <a:pt x="2059288" y="6618419"/>
                  <a:pt x="2042913" y="6634795"/>
                  <a:pt x="2022713" y="6634795"/>
                </a:cubicBezTo>
                <a:cubicBezTo>
                  <a:pt x="2002514" y="6634795"/>
                  <a:pt x="1986176" y="6618419"/>
                  <a:pt x="1986176" y="6598219"/>
                </a:cubicBezTo>
                <a:cubicBezTo>
                  <a:pt x="1986176" y="6578019"/>
                  <a:pt x="2002514" y="6561643"/>
                  <a:pt x="2022713" y="6561643"/>
                </a:cubicBezTo>
                <a:close/>
                <a:moveTo>
                  <a:pt x="1802066" y="6561643"/>
                </a:moveTo>
                <a:cubicBezTo>
                  <a:pt x="1822265" y="6561643"/>
                  <a:pt x="1838642" y="6578019"/>
                  <a:pt x="1838642" y="6598219"/>
                </a:cubicBezTo>
                <a:cubicBezTo>
                  <a:pt x="1838642" y="6618419"/>
                  <a:pt x="1822265" y="6634795"/>
                  <a:pt x="1802066" y="6634795"/>
                </a:cubicBezTo>
                <a:cubicBezTo>
                  <a:pt x="1781865" y="6634795"/>
                  <a:pt x="1765489" y="6618419"/>
                  <a:pt x="1765489" y="6598219"/>
                </a:cubicBezTo>
                <a:cubicBezTo>
                  <a:pt x="1765489" y="6578019"/>
                  <a:pt x="1781865" y="6561643"/>
                  <a:pt x="1802066" y="6561643"/>
                </a:cubicBezTo>
                <a:close/>
                <a:moveTo>
                  <a:pt x="1581379" y="6561643"/>
                </a:moveTo>
                <a:cubicBezTo>
                  <a:pt x="1601580" y="6561643"/>
                  <a:pt x="1617956" y="6578019"/>
                  <a:pt x="1617956" y="6598219"/>
                </a:cubicBezTo>
                <a:cubicBezTo>
                  <a:pt x="1617956" y="6618419"/>
                  <a:pt x="1601580" y="6634795"/>
                  <a:pt x="1581379" y="6634795"/>
                </a:cubicBezTo>
                <a:cubicBezTo>
                  <a:pt x="1561180" y="6634795"/>
                  <a:pt x="1544804" y="6618419"/>
                  <a:pt x="1544804" y="6598219"/>
                </a:cubicBezTo>
                <a:cubicBezTo>
                  <a:pt x="1544804" y="6578019"/>
                  <a:pt x="1561180" y="6561643"/>
                  <a:pt x="1581379" y="6561643"/>
                </a:cubicBezTo>
                <a:close/>
                <a:moveTo>
                  <a:pt x="1360694" y="6561643"/>
                </a:moveTo>
                <a:cubicBezTo>
                  <a:pt x="1380894" y="6561643"/>
                  <a:pt x="1397270" y="6578019"/>
                  <a:pt x="1397270" y="6598219"/>
                </a:cubicBezTo>
                <a:cubicBezTo>
                  <a:pt x="1397270" y="6618419"/>
                  <a:pt x="1380894" y="6634795"/>
                  <a:pt x="1360694" y="6634795"/>
                </a:cubicBezTo>
                <a:cubicBezTo>
                  <a:pt x="1340494" y="6634795"/>
                  <a:pt x="1324118" y="6618419"/>
                  <a:pt x="1324118" y="6598219"/>
                </a:cubicBezTo>
                <a:cubicBezTo>
                  <a:pt x="1324118" y="6578019"/>
                  <a:pt x="1340494" y="6561643"/>
                  <a:pt x="1360694" y="6561643"/>
                </a:cubicBezTo>
                <a:close/>
                <a:moveTo>
                  <a:pt x="1140008" y="6561643"/>
                </a:moveTo>
                <a:cubicBezTo>
                  <a:pt x="1160208" y="6561643"/>
                  <a:pt x="1176584" y="6578019"/>
                  <a:pt x="1176584" y="6598219"/>
                </a:cubicBezTo>
                <a:cubicBezTo>
                  <a:pt x="1176584" y="6618419"/>
                  <a:pt x="1160208" y="6634795"/>
                  <a:pt x="1140008" y="6634795"/>
                </a:cubicBezTo>
                <a:cubicBezTo>
                  <a:pt x="1119808" y="6634795"/>
                  <a:pt x="1103432" y="6618419"/>
                  <a:pt x="1103432" y="6598219"/>
                </a:cubicBezTo>
                <a:cubicBezTo>
                  <a:pt x="1103432" y="6578019"/>
                  <a:pt x="1119808" y="6561643"/>
                  <a:pt x="1140008" y="6561643"/>
                </a:cubicBezTo>
                <a:close/>
                <a:moveTo>
                  <a:pt x="919322" y="6561643"/>
                </a:moveTo>
                <a:cubicBezTo>
                  <a:pt x="939522" y="6561643"/>
                  <a:pt x="955898" y="6578019"/>
                  <a:pt x="955898" y="6598219"/>
                </a:cubicBezTo>
                <a:cubicBezTo>
                  <a:pt x="955898" y="6618419"/>
                  <a:pt x="939522" y="6634795"/>
                  <a:pt x="919322" y="6634795"/>
                </a:cubicBezTo>
                <a:cubicBezTo>
                  <a:pt x="899122" y="6634795"/>
                  <a:pt x="882746" y="6618419"/>
                  <a:pt x="882746" y="6598219"/>
                </a:cubicBezTo>
                <a:cubicBezTo>
                  <a:pt x="882746" y="6578019"/>
                  <a:pt x="899122" y="6561643"/>
                  <a:pt x="919322" y="6561643"/>
                </a:cubicBezTo>
                <a:close/>
                <a:moveTo>
                  <a:pt x="698636" y="6561643"/>
                </a:moveTo>
                <a:cubicBezTo>
                  <a:pt x="718835" y="6561643"/>
                  <a:pt x="735211" y="6578019"/>
                  <a:pt x="735211" y="6598219"/>
                </a:cubicBezTo>
                <a:cubicBezTo>
                  <a:pt x="735211" y="6618419"/>
                  <a:pt x="718835" y="6634795"/>
                  <a:pt x="698636" y="6634795"/>
                </a:cubicBezTo>
                <a:cubicBezTo>
                  <a:pt x="678436" y="6634795"/>
                  <a:pt x="662059" y="6618419"/>
                  <a:pt x="662059" y="6598219"/>
                </a:cubicBezTo>
                <a:cubicBezTo>
                  <a:pt x="662059" y="6578019"/>
                  <a:pt x="678436" y="6561643"/>
                  <a:pt x="698636" y="6561643"/>
                </a:cubicBezTo>
                <a:close/>
                <a:moveTo>
                  <a:pt x="477949" y="6561643"/>
                </a:moveTo>
                <a:cubicBezTo>
                  <a:pt x="498149" y="6561643"/>
                  <a:pt x="514525" y="6578019"/>
                  <a:pt x="514525" y="6598219"/>
                </a:cubicBezTo>
                <a:cubicBezTo>
                  <a:pt x="514525" y="6618419"/>
                  <a:pt x="498149" y="6634795"/>
                  <a:pt x="477949" y="6634795"/>
                </a:cubicBezTo>
                <a:cubicBezTo>
                  <a:pt x="457749" y="6634795"/>
                  <a:pt x="441373" y="6618419"/>
                  <a:pt x="441373" y="6598219"/>
                </a:cubicBezTo>
                <a:cubicBezTo>
                  <a:pt x="441373" y="6578019"/>
                  <a:pt x="457749" y="6561643"/>
                  <a:pt x="477949" y="6561643"/>
                </a:cubicBezTo>
                <a:close/>
                <a:moveTo>
                  <a:pt x="257263" y="6561643"/>
                </a:moveTo>
                <a:cubicBezTo>
                  <a:pt x="277463" y="6561643"/>
                  <a:pt x="293839" y="6578019"/>
                  <a:pt x="293839" y="6598219"/>
                </a:cubicBezTo>
                <a:cubicBezTo>
                  <a:pt x="293839" y="6618419"/>
                  <a:pt x="277463" y="6634795"/>
                  <a:pt x="257263" y="6634795"/>
                </a:cubicBezTo>
                <a:cubicBezTo>
                  <a:pt x="237063" y="6634795"/>
                  <a:pt x="220687" y="6618419"/>
                  <a:pt x="220687" y="6598219"/>
                </a:cubicBezTo>
                <a:cubicBezTo>
                  <a:pt x="220687" y="6578019"/>
                  <a:pt x="237063" y="6561643"/>
                  <a:pt x="257263" y="6561643"/>
                </a:cubicBezTo>
                <a:close/>
                <a:moveTo>
                  <a:pt x="36576" y="6561643"/>
                </a:moveTo>
                <a:cubicBezTo>
                  <a:pt x="56776" y="6561643"/>
                  <a:pt x="73152" y="6578019"/>
                  <a:pt x="73152" y="6598219"/>
                </a:cubicBezTo>
                <a:cubicBezTo>
                  <a:pt x="73152" y="6618419"/>
                  <a:pt x="56776" y="6634795"/>
                  <a:pt x="36576" y="6634795"/>
                </a:cubicBezTo>
                <a:cubicBezTo>
                  <a:pt x="16376" y="6634795"/>
                  <a:pt x="0" y="6618419"/>
                  <a:pt x="0" y="6598219"/>
                </a:cubicBezTo>
                <a:cubicBezTo>
                  <a:pt x="0" y="6578019"/>
                  <a:pt x="16376" y="6561643"/>
                  <a:pt x="36576" y="6561643"/>
                </a:cubicBezTo>
                <a:close/>
                <a:moveTo>
                  <a:pt x="11953343" y="6349977"/>
                </a:moveTo>
                <a:cubicBezTo>
                  <a:pt x="11973543" y="6349977"/>
                  <a:pt x="11989919" y="6366353"/>
                  <a:pt x="11989919" y="6386553"/>
                </a:cubicBezTo>
                <a:cubicBezTo>
                  <a:pt x="11989919" y="6406753"/>
                  <a:pt x="11973543" y="6423129"/>
                  <a:pt x="11953343" y="6423129"/>
                </a:cubicBezTo>
                <a:cubicBezTo>
                  <a:pt x="11933143" y="6423129"/>
                  <a:pt x="11916767" y="6406753"/>
                  <a:pt x="11916767" y="6386553"/>
                </a:cubicBezTo>
                <a:cubicBezTo>
                  <a:pt x="11916767" y="6366353"/>
                  <a:pt x="11933143" y="6349977"/>
                  <a:pt x="11953343" y="6349977"/>
                </a:cubicBezTo>
                <a:close/>
                <a:moveTo>
                  <a:pt x="11732658" y="6349977"/>
                </a:moveTo>
                <a:cubicBezTo>
                  <a:pt x="11752858" y="6349977"/>
                  <a:pt x="11769234" y="6366353"/>
                  <a:pt x="11769234" y="6386553"/>
                </a:cubicBezTo>
                <a:cubicBezTo>
                  <a:pt x="11769234" y="6406753"/>
                  <a:pt x="11752858" y="6423129"/>
                  <a:pt x="11732658" y="6423129"/>
                </a:cubicBezTo>
                <a:cubicBezTo>
                  <a:pt x="11712458" y="6423129"/>
                  <a:pt x="11696082" y="6406753"/>
                  <a:pt x="11696082" y="6386553"/>
                </a:cubicBezTo>
                <a:cubicBezTo>
                  <a:pt x="11696082" y="6366353"/>
                  <a:pt x="11712458" y="6349977"/>
                  <a:pt x="11732658" y="6349977"/>
                </a:cubicBezTo>
                <a:close/>
                <a:moveTo>
                  <a:pt x="11511977" y="6349977"/>
                </a:moveTo>
                <a:cubicBezTo>
                  <a:pt x="11532177" y="6349977"/>
                  <a:pt x="11548553" y="6366353"/>
                  <a:pt x="11548553" y="6386553"/>
                </a:cubicBezTo>
                <a:cubicBezTo>
                  <a:pt x="11548553" y="6406753"/>
                  <a:pt x="11532177" y="6423129"/>
                  <a:pt x="11511977" y="6423129"/>
                </a:cubicBezTo>
                <a:cubicBezTo>
                  <a:pt x="11491777" y="6423129"/>
                  <a:pt x="11475401" y="6406753"/>
                  <a:pt x="11475401" y="6386553"/>
                </a:cubicBezTo>
                <a:cubicBezTo>
                  <a:pt x="11475401" y="6366353"/>
                  <a:pt x="11491777" y="6349977"/>
                  <a:pt x="11511977" y="6349977"/>
                </a:cubicBezTo>
                <a:close/>
                <a:moveTo>
                  <a:pt x="11291296" y="6349977"/>
                </a:moveTo>
                <a:cubicBezTo>
                  <a:pt x="11311496" y="6349977"/>
                  <a:pt x="11327872" y="6366353"/>
                  <a:pt x="11327872" y="6386553"/>
                </a:cubicBezTo>
                <a:cubicBezTo>
                  <a:pt x="11327872" y="6406753"/>
                  <a:pt x="11311496" y="6423129"/>
                  <a:pt x="11291296" y="6423129"/>
                </a:cubicBezTo>
                <a:cubicBezTo>
                  <a:pt x="11271096" y="6423129"/>
                  <a:pt x="11254720" y="6406753"/>
                  <a:pt x="11254720" y="6386553"/>
                </a:cubicBezTo>
                <a:cubicBezTo>
                  <a:pt x="11254720" y="6366353"/>
                  <a:pt x="11271096" y="6349977"/>
                  <a:pt x="11291296" y="6349977"/>
                </a:cubicBezTo>
                <a:close/>
                <a:moveTo>
                  <a:pt x="11070615" y="6349977"/>
                </a:moveTo>
                <a:cubicBezTo>
                  <a:pt x="11090815" y="6349977"/>
                  <a:pt x="11107191" y="6366353"/>
                  <a:pt x="11107191" y="6386553"/>
                </a:cubicBezTo>
                <a:cubicBezTo>
                  <a:pt x="11107191" y="6406753"/>
                  <a:pt x="11090815" y="6423129"/>
                  <a:pt x="11070615" y="6423129"/>
                </a:cubicBezTo>
                <a:cubicBezTo>
                  <a:pt x="11050415" y="6423129"/>
                  <a:pt x="11034039" y="6406753"/>
                  <a:pt x="11034039" y="6386553"/>
                </a:cubicBezTo>
                <a:cubicBezTo>
                  <a:pt x="11034039" y="6366353"/>
                  <a:pt x="11050415" y="6349977"/>
                  <a:pt x="11070615" y="6349977"/>
                </a:cubicBezTo>
                <a:close/>
                <a:moveTo>
                  <a:pt x="10849934" y="6349977"/>
                </a:moveTo>
                <a:cubicBezTo>
                  <a:pt x="10870134" y="6349977"/>
                  <a:pt x="10886510" y="6366353"/>
                  <a:pt x="10886510" y="6386553"/>
                </a:cubicBezTo>
                <a:cubicBezTo>
                  <a:pt x="10886510" y="6406753"/>
                  <a:pt x="10870134" y="6423129"/>
                  <a:pt x="10849934" y="6423129"/>
                </a:cubicBezTo>
                <a:cubicBezTo>
                  <a:pt x="10829734" y="6423129"/>
                  <a:pt x="10813358" y="6406753"/>
                  <a:pt x="10813358" y="6386553"/>
                </a:cubicBezTo>
                <a:cubicBezTo>
                  <a:pt x="10813358" y="6366353"/>
                  <a:pt x="10829734" y="6349977"/>
                  <a:pt x="10849934" y="6349977"/>
                </a:cubicBezTo>
                <a:close/>
                <a:moveTo>
                  <a:pt x="10629253" y="6349977"/>
                </a:moveTo>
                <a:cubicBezTo>
                  <a:pt x="10649453" y="6349977"/>
                  <a:pt x="10665829" y="6366353"/>
                  <a:pt x="10665829" y="6386553"/>
                </a:cubicBezTo>
                <a:cubicBezTo>
                  <a:pt x="10665829" y="6406753"/>
                  <a:pt x="10649453" y="6423129"/>
                  <a:pt x="10629253" y="6423129"/>
                </a:cubicBezTo>
                <a:cubicBezTo>
                  <a:pt x="10609053" y="6423129"/>
                  <a:pt x="10592677" y="6406753"/>
                  <a:pt x="10592677" y="6386553"/>
                </a:cubicBezTo>
                <a:cubicBezTo>
                  <a:pt x="10592677" y="6366353"/>
                  <a:pt x="10609053" y="6349977"/>
                  <a:pt x="10629253" y="6349977"/>
                </a:cubicBezTo>
                <a:close/>
                <a:moveTo>
                  <a:pt x="10408572" y="6349977"/>
                </a:moveTo>
                <a:cubicBezTo>
                  <a:pt x="10428772" y="6349977"/>
                  <a:pt x="10445148" y="6366353"/>
                  <a:pt x="10445148" y="6386553"/>
                </a:cubicBezTo>
                <a:cubicBezTo>
                  <a:pt x="10445148" y="6406753"/>
                  <a:pt x="10428772" y="6423129"/>
                  <a:pt x="10408572" y="6423129"/>
                </a:cubicBezTo>
                <a:cubicBezTo>
                  <a:pt x="10388372" y="6423129"/>
                  <a:pt x="10371996" y="6406753"/>
                  <a:pt x="10371996" y="6386553"/>
                </a:cubicBezTo>
                <a:cubicBezTo>
                  <a:pt x="10371996" y="6366353"/>
                  <a:pt x="10388372" y="6349977"/>
                  <a:pt x="10408572" y="6349977"/>
                </a:cubicBezTo>
                <a:close/>
                <a:moveTo>
                  <a:pt x="10187891" y="6349977"/>
                </a:moveTo>
                <a:cubicBezTo>
                  <a:pt x="10208091" y="6349977"/>
                  <a:pt x="10224467" y="6366353"/>
                  <a:pt x="10224467" y="6386553"/>
                </a:cubicBezTo>
                <a:cubicBezTo>
                  <a:pt x="10224467" y="6406753"/>
                  <a:pt x="10208091" y="6423129"/>
                  <a:pt x="10187891" y="6423129"/>
                </a:cubicBezTo>
                <a:cubicBezTo>
                  <a:pt x="10167691" y="6423129"/>
                  <a:pt x="10151315" y="6406753"/>
                  <a:pt x="10151315" y="6386553"/>
                </a:cubicBezTo>
                <a:cubicBezTo>
                  <a:pt x="10151315" y="6366353"/>
                  <a:pt x="10167691" y="6349977"/>
                  <a:pt x="10187891" y="6349977"/>
                </a:cubicBezTo>
                <a:close/>
                <a:moveTo>
                  <a:pt x="9967210" y="6349977"/>
                </a:moveTo>
                <a:cubicBezTo>
                  <a:pt x="9987410" y="6349977"/>
                  <a:pt x="10003786" y="6366353"/>
                  <a:pt x="10003786" y="6386553"/>
                </a:cubicBezTo>
                <a:cubicBezTo>
                  <a:pt x="10003786" y="6406753"/>
                  <a:pt x="9987410" y="6423129"/>
                  <a:pt x="9967210" y="6423129"/>
                </a:cubicBezTo>
                <a:cubicBezTo>
                  <a:pt x="9947010" y="6423129"/>
                  <a:pt x="9930634" y="6406753"/>
                  <a:pt x="9930634" y="6386553"/>
                </a:cubicBezTo>
                <a:cubicBezTo>
                  <a:pt x="9930634" y="6366353"/>
                  <a:pt x="9947010" y="6349977"/>
                  <a:pt x="9967210" y="6349977"/>
                </a:cubicBezTo>
                <a:close/>
                <a:moveTo>
                  <a:pt x="9746529" y="6349977"/>
                </a:moveTo>
                <a:cubicBezTo>
                  <a:pt x="9766729" y="6349977"/>
                  <a:pt x="9783105" y="6366353"/>
                  <a:pt x="9783105" y="6386553"/>
                </a:cubicBezTo>
                <a:cubicBezTo>
                  <a:pt x="9783105" y="6406753"/>
                  <a:pt x="9766729" y="6423129"/>
                  <a:pt x="9746529" y="6423129"/>
                </a:cubicBezTo>
                <a:cubicBezTo>
                  <a:pt x="9726329" y="6423129"/>
                  <a:pt x="9709953" y="6406753"/>
                  <a:pt x="9709953" y="6386553"/>
                </a:cubicBezTo>
                <a:cubicBezTo>
                  <a:pt x="9709953" y="6366353"/>
                  <a:pt x="9726329" y="6349977"/>
                  <a:pt x="9746529" y="6349977"/>
                </a:cubicBezTo>
                <a:close/>
                <a:moveTo>
                  <a:pt x="9525848" y="6349977"/>
                </a:moveTo>
                <a:cubicBezTo>
                  <a:pt x="9546048" y="6349977"/>
                  <a:pt x="9562424" y="6366353"/>
                  <a:pt x="9562424" y="6386553"/>
                </a:cubicBezTo>
                <a:cubicBezTo>
                  <a:pt x="9562424" y="6406753"/>
                  <a:pt x="9546048" y="6423129"/>
                  <a:pt x="9525848" y="6423129"/>
                </a:cubicBezTo>
                <a:cubicBezTo>
                  <a:pt x="9505648" y="6423129"/>
                  <a:pt x="9489272" y="6406753"/>
                  <a:pt x="9489272" y="6386553"/>
                </a:cubicBezTo>
                <a:cubicBezTo>
                  <a:pt x="9489272" y="6366353"/>
                  <a:pt x="9505648" y="6349977"/>
                  <a:pt x="9525848" y="6349977"/>
                </a:cubicBezTo>
                <a:close/>
                <a:moveTo>
                  <a:pt x="9305167" y="6349977"/>
                </a:moveTo>
                <a:cubicBezTo>
                  <a:pt x="9325367" y="6349977"/>
                  <a:pt x="9341743" y="6366353"/>
                  <a:pt x="9341743" y="6386553"/>
                </a:cubicBezTo>
                <a:cubicBezTo>
                  <a:pt x="9341743" y="6406753"/>
                  <a:pt x="9325367" y="6423129"/>
                  <a:pt x="9305167" y="6423129"/>
                </a:cubicBezTo>
                <a:cubicBezTo>
                  <a:pt x="9284967" y="6423129"/>
                  <a:pt x="9268591" y="6406753"/>
                  <a:pt x="9268591" y="6386553"/>
                </a:cubicBezTo>
                <a:cubicBezTo>
                  <a:pt x="9268591" y="6366353"/>
                  <a:pt x="9284967" y="6349977"/>
                  <a:pt x="9305167" y="6349977"/>
                </a:cubicBezTo>
                <a:close/>
                <a:moveTo>
                  <a:pt x="9084486" y="6349977"/>
                </a:moveTo>
                <a:cubicBezTo>
                  <a:pt x="9104686" y="6349977"/>
                  <a:pt x="9121062" y="6366353"/>
                  <a:pt x="9121062" y="6386553"/>
                </a:cubicBezTo>
                <a:cubicBezTo>
                  <a:pt x="9121062" y="6406753"/>
                  <a:pt x="9104686" y="6423129"/>
                  <a:pt x="9084486" y="6423129"/>
                </a:cubicBezTo>
                <a:cubicBezTo>
                  <a:pt x="9064286" y="6423129"/>
                  <a:pt x="9047910" y="6406753"/>
                  <a:pt x="9047910" y="6386553"/>
                </a:cubicBezTo>
                <a:cubicBezTo>
                  <a:pt x="9047910" y="6366353"/>
                  <a:pt x="9064286" y="6349977"/>
                  <a:pt x="9084486" y="6349977"/>
                </a:cubicBezTo>
                <a:close/>
                <a:moveTo>
                  <a:pt x="8863805" y="6349977"/>
                </a:moveTo>
                <a:cubicBezTo>
                  <a:pt x="8884005" y="6349977"/>
                  <a:pt x="8900381" y="6366353"/>
                  <a:pt x="8900381" y="6386553"/>
                </a:cubicBezTo>
                <a:cubicBezTo>
                  <a:pt x="8900381" y="6406753"/>
                  <a:pt x="8884005" y="6423129"/>
                  <a:pt x="8863805" y="6423129"/>
                </a:cubicBezTo>
                <a:cubicBezTo>
                  <a:pt x="8843605" y="6423129"/>
                  <a:pt x="8827229" y="6406753"/>
                  <a:pt x="8827229" y="6386553"/>
                </a:cubicBezTo>
                <a:cubicBezTo>
                  <a:pt x="8827229" y="6366353"/>
                  <a:pt x="8843605" y="6349977"/>
                  <a:pt x="8863805" y="6349977"/>
                </a:cubicBezTo>
                <a:close/>
                <a:moveTo>
                  <a:pt x="8643124" y="6349977"/>
                </a:moveTo>
                <a:cubicBezTo>
                  <a:pt x="8663324" y="6349977"/>
                  <a:pt x="8679700" y="6366353"/>
                  <a:pt x="8679700" y="6386553"/>
                </a:cubicBezTo>
                <a:cubicBezTo>
                  <a:pt x="8679700" y="6406753"/>
                  <a:pt x="8663324" y="6423129"/>
                  <a:pt x="8643124" y="6423129"/>
                </a:cubicBezTo>
                <a:cubicBezTo>
                  <a:pt x="8622924" y="6423129"/>
                  <a:pt x="8606548" y="6406753"/>
                  <a:pt x="8606548" y="6386553"/>
                </a:cubicBezTo>
                <a:cubicBezTo>
                  <a:pt x="8606548" y="6366353"/>
                  <a:pt x="8622924" y="6349977"/>
                  <a:pt x="8643124" y="6349977"/>
                </a:cubicBezTo>
                <a:close/>
                <a:moveTo>
                  <a:pt x="8422443" y="6349977"/>
                </a:moveTo>
                <a:cubicBezTo>
                  <a:pt x="8442643" y="6349977"/>
                  <a:pt x="8459019" y="6366353"/>
                  <a:pt x="8459019" y="6386553"/>
                </a:cubicBezTo>
                <a:cubicBezTo>
                  <a:pt x="8459019" y="6406753"/>
                  <a:pt x="8442643" y="6423129"/>
                  <a:pt x="8422443" y="6423129"/>
                </a:cubicBezTo>
                <a:cubicBezTo>
                  <a:pt x="8402243" y="6423129"/>
                  <a:pt x="8385867" y="6406753"/>
                  <a:pt x="8385867" y="6386553"/>
                </a:cubicBezTo>
                <a:cubicBezTo>
                  <a:pt x="8385867" y="6366353"/>
                  <a:pt x="8402243" y="6349977"/>
                  <a:pt x="8422443" y="6349977"/>
                </a:cubicBezTo>
                <a:close/>
                <a:moveTo>
                  <a:pt x="8201762" y="6349977"/>
                </a:moveTo>
                <a:cubicBezTo>
                  <a:pt x="8221962" y="6349977"/>
                  <a:pt x="8238338" y="6366353"/>
                  <a:pt x="8238338" y="6386553"/>
                </a:cubicBezTo>
                <a:cubicBezTo>
                  <a:pt x="8238338" y="6406753"/>
                  <a:pt x="8221962" y="6423129"/>
                  <a:pt x="8201762" y="6423129"/>
                </a:cubicBezTo>
                <a:cubicBezTo>
                  <a:pt x="8181562" y="6423129"/>
                  <a:pt x="8165186" y="6406753"/>
                  <a:pt x="8165186" y="6386553"/>
                </a:cubicBezTo>
                <a:cubicBezTo>
                  <a:pt x="8165186" y="6366353"/>
                  <a:pt x="8181562" y="6349977"/>
                  <a:pt x="8201762" y="6349977"/>
                </a:cubicBezTo>
                <a:close/>
                <a:moveTo>
                  <a:pt x="7981081" y="6349977"/>
                </a:moveTo>
                <a:cubicBezTo>
                  <a:pt x="8001281" y="6349977"/>
                  <a:pt x="8017657" y="6366353"/>
                  <a:pt x="8017657" y="6386553"/>
                </a:cubicBezTo>
                <a:cubicBezTo>
                  <a:pt x="8017657" y="6406753"/>
                  <a:pt x="8001281" y="6423129"/>
                  <a:pt x="7981081" y="6423129"/>
                </a:cubicBezTo>
                <a:cubicBezTo>
                  <a:pt x="7960881" y="6423129"/>
                  <a:pt x="7944505" y="6406753"/>
                  <a:pt x="7944505" y="6386553"/>
                </a:cubicBezTo>
                <a:cubicBezTo>
                  <a:pt x="7944505" y="6366353"/>
                  <a:pt x="7960881" y="6349977"/>
                  <a:pt x="7981081" y="6349977"/>
                </a:cubicBezTo>
                <a:close/>
                <a:moveTo>
                  <a:pt x="7760400" y="6349977"/>
                </a:moveTo>
                <a:cubicBezTo>
                  <a:pt x="7780600" y="6349977"/>
                  <a:pt x="7796976" y="6366353"/>
                  <a:pt x="7796976" y="6386553"/>
                </a:cubicBezTo>
                <a:cubicBezTo>
                  <a:pt x="7796976" y="6406753"/>
                  <a:pt x="7780600" y="6423129"/>
                  <a:pt x="7760400" y="6423129"/>
                </a:cubicBezTo>
                <a:cubicBezTo>
                  <a:pt x="7740200" y="6423129"/>
                  <a:pt x="7723824" y="6406753"/>
                  <a:pt x="7723824" y="6386553"/>
                </a:cubicBezTo>
                <a:cubicBezTo>
                  <a:pt x="7723824" y="6366353"/>
                  <a:pt x="7740200" y="6349977"/>
                  <a:pt x="7760400" y="6349977"/>
                </a:cubicBezTo>
                <a:close/>
                <a:moveTo>
                  <a:pt x="7539719" y="6349977"/>
                </a:moveTo>
                <a:cubicBezTo>
                  <a:pt x="7559919" y="6349977"/>
                  <a:pt x="7576295" y="6366353"/>
                  <a:pt x="7576295" y="6386553"/>
                </a:cubicBezTo>
                <a:cubicBezTo>
                  <a:pt x="7576295" y="6406753"/>
                  <a:pt x="7559919" y="6423129"/>
                  <a:pt x="7539719" y="6423129"/>
                </a:cubicBezTo>
                <a:cubicBezTo>
                  <a:pt x="7519519" y="6423129"/>
                  <a:pt x="7503143" y="6406753"/>
                  <a:pt x="7503143" y="6386553"/>
                </a:cubicBezTo>
                <a:cubicBezTo>
                  <a:pt x="7503143" y="6366353"/>
                  <a:pt x="7519519" y="6349977"/>
                  <a:pt x="7539719" y="6349977"/>
                </a:cubicBezTo>
                <a:close/>
                <a:moveTo>
                  <a:pt x="7319038" y="6349977"/>
                </a:moveTo>
                <a:cubicBezTo>
                  <a:pt x="7339238" y="6349977"/>
                  <a:pt x="7355614" y="6366353"/>
                  <a:pt x="7355614" y="6386553"/>
                </a:cubicBezTo>
                <a:cubicBezTo>
                  <a:pt x="7355614" y="6406753"/>
                  <a:pt x="7339238" y="6423129"/>
                  <a:pt x="7319038" y="6423129"/>
                </a:cubicBezTo>
                <a:cubicBezTo>
                  <a:pt x="7298838" y="6423129"/>
                  <a:pt x="7282462" y="6406753"/>
                  <a:pt x="7282462" y="6386553"/>
                </a:cubicBezTo>
                <a:cubicBezTo>
                  <a:pt x="7282462" y="6366353"/>
                  <a:pt x="7298838" y="6349977"/>
                  <a:pt x="7319038" y="6349977"/>
                </a:cubicBezTo>
                <a:close/>
                <a:moveTo>
                  <a:pt x="7098357" y="6349977"/>
                </a:moveTo>
                <a:cubicBezTo>
                  <a:pt x="7118557" y="6349977"/>
                  <a:pt x="7134933" y="6366353"/>
                  <a:pt x="7134933" y="6386553"/>
                </a:cubicBezTo>
                <a:cubicBezTo>
                  <a:pt x="7134933" y="6406753"/>
                  <a:pt x="7118557" y="6423129"/>
                  <a:pt x="7098357" y="6423129"/>
                </a:cubicBezTo>
                <a:cubicBezTo>
                  <a:pt x="7078157" y="6423129"/>
                  <a:pt x="7061781" y="6406753"/>
                  <a:pt x="7061781" y="6386553"/>
                </a:cubicBezTo>
                <a:cubicBezTo>
                  <a:pt x="7061781" y="6366353"/>
                  <a:pt x="7078157" y="6349977"/>
                  <a:pt x="7098357" y="6349977"/>
                </a:cubicBezTo>
                <a:close/>
                <a:moveTo>
                  <a:pt x="6877676" y="6349977"/>
                </a:moveTo>
                <a:cubicBezTo>
                  <a:pt x="6897876" y="6349977"/>
                  <a:pt x="6914252" y="6366353"/>
                  <a:pt x="6914252" y="6386553"/>
                </a:cubicBezTo>
                <a:cubicBezTo>
                  <a:pt x="6914252" y="6406753"/>
                  <a:pt x="6897876" y="6423129"/>
                  <a:pt x="6877676" y="6423129"/>
                </a:cubicBezTo>
                <a:cubicBezTo>
                  <a:pt x="6857476" y="6423129"/>
                  <a:pt x="6841100" y="6406753"/>
                  <a:pt x="6841100" y="6386553"/>
                </a:cubicBezTo>
                <a:cubicBezTo>
                  <a:pt x="6841100" y="6366353"/>
                  <a:pt x="6857476" y="6349977"/>
                  <a:pt x="6877676" y="6349977"/>
                </a:cubicBezTo>
                <a:close/>
                <a:moveTo>
                  <a:pt x="6656995" y="6349977"/>
                </a:moveTo>
                <a:cubicBezTo>
                  <a:pt x="6677195" y="6349977"/>
                  <a:pt x="6693571" y="6366353"/>
                  <a:pt x="6693571" y="6386553"/>
                </a:cubicBezTo>
                <a:cubicBezTo>
                  <a:pt x="6693571" y="6406753"/>
                  <a:pt x="6677195" y="6423129"/>
                  <a:pt x="6656995" y="6423129"/>
                </a:cubicBezTo>
                <a:cubicBezTo>
                  <a:pt x="6636795" y="6423129"/>
                  <a:pt x="6620419" y="6406753"/>
                  <a:pt x="6620419" y="6386553"/>
                </a:cubicBezTo>
                <a:cubicBezTo>
                  <a:pt x="6620419" y="6366353"/>
                  <a:pt x="6636795" y="6349977"/>
                  <a:pt x="6656995" y="6349977"/>
                </a:cubicBezTo>
                <a:close/>
                <a:moveTo>
                  <a:pt x="6436314" y="6349977"/>
                </a:moveTo>
                <a:cubicBezTo>
                  <a:pt x="6456514" y="6349977"/>
                  <a:pt x="6472890" y="6366353"/>
                  <a:pt x="6472890" y="6386553"/>
                </a:cubicBezTo>
                <a:cubicBezTo>
                  <a:pt x="6472890" y="6406753"/>
                  <a:pt x="6456514" y="6423129"/>
                  <a:pt x="6436314" y="6423129"/>
                </a:cubicBezTo>
                <a:cubicBezTo>
                  <a:pt x="6416114" y="6423129"/>
                  <a:pt x="6399738" y="6406753"/>
                  <a:pt x="6399738" y="6386553"/>
                </a:cubicBezTo>
                <a:cubicBezTo>
                  <a:pt x="6399738" y="6366353"/>
                  <a:pt x="6416114" y="6349977"/>
                  <a:pt x="6436314" y="6349977"/>
                </a:cubicBezTo>
                <a:close/>
                <a:moveTo>
                  <a:pt x="6215633" y="6349977"/>
                </a:moveTo>
                <a:cubicBezTo>
                  <a:pt x="6235833" y="6349977"/>
                  <a:pt x="6252209" y="6366353"/>
                  <a:pt x="6252209" y="6386553"/>
                </a:cubicBezTo>
                <a:cubicBezTo>
                  <a:pt x="6252209" y="6406753"/>
                  <a:pt x="6235833" y="6423129"/>
                  <a:pt x="6215633" y="6423129"/>
                </a:cubicBezTo>
                <a:cubicBezTo>
                  <a:pt x="6195433" y="6423129"/>
                  <a:pt x="6179057" y="6406753"/>
                  <a:pt x="6179057" y="6386553"/>
                </a:cubicBezTo>
                <a:cubicBezTo>
                  <a:pt x="6179057" y="6366353"/>
                  <a:pt x="6195433" y="6349977"/>
                  <a:pt x="6215633" y="6349977"/>
                </a:cubicBezTo>
                <a:close/>
                <a:moveTo>
                  <a:pt x="5994952" y="6349977"/>
                </a:moveTo>
                <a:cubicBezTo>
                  <a:pt x="6015152" y="6349977"/>
                  <a:pt x="6031528" y="6366353"/>
                  <a:pt x="6031528" y="6386553"/>
                </a:cubicBezTo>
                <a:cubicBezTo>
                  <a:pt x="6031528" y="6406753"/>
                  <a:pt x="6015152" y="6423129"/>
                  <a:pt x="5994952" y="6423129"/>
                </a:cubicBezTo>
                <a:cubicBezTo>
                  <a:pt x="5974752" y="6423129"/>
                  <a:pt x="5958376" y="6406753"/>
                  <a:pt x="5958376" y="6386553"/>
                </a:cubicBezTo>
                <a:cubicBezTo>
                  <a:pt x="5958376" y="6366353"/>
                  <a:pt x="5974752" y="6349977"/>
                  <a:pt x="5994952" y="6349977"/>
                </a:cubicBezTo>
                <a:close/>
                <a:moveTo>
                  <a:pt x="5774272" y="6349977"/>
                </a:moveTo>
                <a:cubicBezTo>
                  <a:pt x="5794472" y="6349977"/>
                  <a:pt x="5810848" y="6366353"/>
                  <a:pt x="5810848" y="6386553"/>
                </a:cubicBezTo>
                <a:cubicBezTo>
                  <a:pt x="5810848" y="6406753"/>
                  <a:pt x="5794472" y="6423129"/>
                  <a:pt x="5774272" y="6423129"/>
                </a:cubicBezTo>
                <a:cubicBezTo>
                  <a:pt x="5754073" y="6423129"/>
                  <a:pt x="5737697" y="6406753"/>
                  <a:pt x="5737697" y="6386553"/>
                </a:cubicBezTo>
                <a:cubicBezTo>
                  <a:pt x="5737697" y="6366353"/>
                  <a:pt x="5754073" y="6349977"/>
                  <a:pt x="5774272" y="6349977"/>
                </a:cubicBezTo>
                <a:close/>
                <a:moveTo>
                  <a:pt x="5553593" y="6349977"/>
                </a:moveTo>
                <a:cubicBezTo>
                  <a:pt x="5573793" y="6349977"/>
                  <a:pt x="5590169" y="6366353"/>
                  <a:pt x="5590169" y="6386553"/>
                </a:cubicBezTo>
                <a:cubicBezTo>
                  <a:pt x="5590169" y="6406753"/>
                  <a:pt x="5573793" y="6423129"/>
                  <a:pt x="5553593" y="6423129"/>
                </a:cubicBezTo>
                <a:cubicBezTo>
                  <a:pt x="5533393" y="6423129"/>
                  <a:pt x="5517018" y="6406753"/>
                  <a:pt x="5517018" y="6386553"/>
                </a:cubicBezTo>
                <a:cubicBezTo>
                  <a:pt x="5517018" y="6366353"/>
                  <a:pt x="5533393" y="6349977"/>
                  <a:pt x="5553593" y="6349977"/>
                </a:cubicBezTo>
                <a:close/>
                <a:moveTo>
                  <a:pt x="5332913" y="6349977"/>
                </a:moveTo>
                <a:cubicBezTo>
                  <a:pt x="5353113" y="6349977"/>
                  <a:pt x="5369490" y="6366353"/>
                  <a:pt x="5369490" y="6386553"/>
                </a:cubicBezTo>
                <a:cubicBezTo>
                  <a:pt x="5369490" y="6406753"/>
                  <a:pt x="5353113" y="6423129"/>
                  <a:pt x="5332913" y="6423129"/>
                </a:cubicBezTo>
                <a:cubicBezTo>
                  <a:pt x="5312714" y="6423129"/>
                  <a:pt x="5296337" y="6406753"/>
                  <a:pt x="5296337" y="6386553"/>
                </a:cubicBezTo>
                <a:cubicBezTo>
                  <a:pt x="5296337" y="6366353"/>
                  <a:pt x="5312714" y="6349977"/>
                  <a:pt x="5332913" y="6349977"/>
                </a:cubicBezTo>
                <a:close/>
                <a:moveTo>
                  <a:pt x="5112230" y="6349977"/>
                </a:moveTo>
                <a:cubicBezTo>
                  <a:pt x="5132433" y="6349977"/>
                  <a:pt x="5148807" y="6366353"/>
                  <a:pt x="5148807" y="6386553"/>
                </a:cubicBezTo>
                <a:cubicBezTo>
                  <a:pt x="5148807" y="6406753"/>
                  <a:pt x="5132433" y="6423129"/>
                  <a:pt x="5112230" y="6423129"/>
                </a:cubicBezTo>
                <a:cubicBezTo>
                  <a:pt x="5092030" y="6423129"/>
                  <a:pt x="5075655" y="6406753"/>
                  <a:pt x="5075655" y="6386553"/>
                </a:cubicBezTo>
                <a:cubicBezTo>
                  <a:pt x="5075655" y="6366353"/>
                  <a:pt x="5092030" y="6349977"/>
                  <a:pt x="5112230" y="6349977"/>
                </a:cubicBezTo>
                <a:close/>
                <a:moveTo>
                  <a:pt x="4891552" y="6349977"/>
                </a:moveTo>
                <a:cubicBezTo>
                  <a:pt x="4911751" y="6349977"/>
                  <a:pt x="4928127" y="6366353"/>
                  <a:pt x="4928127" y="6386553"/>
                </a:cubicBezTo>
                <a:cubicBezTo>
                  <a:pt x="4928127" y="6406753"/>
                  <a:pt x="4911751" y="6423129"/>
                  <a:pt x="4891552" y="6423129"/>
                </a:cubicBezTo>
                <a:cubicBezTo>
                  <a:pt x="4871352" y="6423129"/>
                  <a:pt x="4854975" y="6406753"/>
                  <a:pt x="4854975" y="6386553"/>
                </a:cubicBezTo>
                <a:cubicBezTo>
                  <a:pt x="4854975" y="6366353"/>
                  <a:pt x="4871352" y="6349977"/>
                  <a:pt x="4891552" y="6349977"/>
                </a:cubicBezTo>
                <a:close/>
                <a:moveTo>
                  <a:pt x="4670871" y="6349977"/>
                </a:moveTo>
                <a:cubicBezTo>
                  <a:pt x="4691070" y="6349977"/>
                  <a:pt x="4707447" y="6366353"/>
                  <a:pt x="4707447" y="6386553"/>
                </a:cubicBezTo>
                <a:cubicBezTo>
                  <a:pt x="4707447" y="6406753"/>
                  <a:pt x="4691070" y="6423129"/>
                  <a:pt x="4670871" y="6423129"/>
                </a:cubicBezTo>
                <a:cubicBezTo>
                  <a:pt x="4650672" y="6423129"/>
                  <a:pt x="4634295" y="6406753"/>
                  <a:pt x="4634295" y="6386553"/>
                </a:cubicBezTo>
                <a:cubicBezTo>
                  <a:pt x="4634295" y="6366353"/>
                  <a:pt x="4650672" y="6349977"/>
                  <a:pt x="4670871" y="6349977"/>
                </a:cubicBezTo>
                <a:close/>
                <a:moveTo>
                  <a:pt x="4450188" y="6349977"/>
                </a:moveTo>
                <a:cubicBezTo>
                  <a:pt x="4470390" y="6349977"/>
                  <a:pt x="4486764" y="6366353"/>
                  <a:pt x="4486764" y="6386553"/>
                </a:cubicBezTo>
                <a:cubicBezTo>
                  <a:pt x="4486764" y="6406753"/>
                  <a:pt x="4470390" y="6423129"/>
                  <a:pt x="4450188" y="6423129"/>
                </a:cubicBezTo>
                <a:cubicBezTo>
                  <a:pt x="4429988" y="6423129"/>
                  <a:pt x="4413613" y="6406753"/>
                  <a:pt x="4413613" y="6386553"/>
                </a:cubicBezTo>
                <a:cubicBezTo>
                  <a:pt x="4413613" y="6366353"/>
                  <a:pt x="4429988" y="6349977"/>
                  <a:pt x="4450188" y="6349977"/>
                </a:cubicBezTo>
                <a:close/>
                <a:moveTo>
                  <a:pt x="4229507" y="6349977"/>
                </a:moveTo>
                <a:cubicBezTo>
                  <a:pt x="4249708" y="6349977"/>
                  <a:pt x="4266084" y="6366353"/>
                  <a:pt x="4266084" y="6386553"/>
                </a:cubicBezTo>
                <a:cubicBezTo>
                  <a:pt x="4266084" y="6406753"/>
                  <a:pt x="4249708" y="6423129"/>
                  <a:pt x="4229507" y="6423129"/>
                </a:cubicBezTo>
                <a:cubicBezTo>
                  <a:pt x="4209307" y="6423129"/>
                  <a:pt x="4192931" y="6406753"/>
                  <a:pt x="4192931" y="6386553"/>
                </a:cubicBezTo>
                <a:cubicBezTo>
                  <a:pt x="4192931" y="6366353"/>
                  <a:pt x="4209307" y="6349977"/>
                  <a:pt x="4229507" y="6349977"/>
                </a:cubicBezTo>
                <a:close/>
                <a:moveTo>
                  <a:pt x="4008847" y="6349977"/>
                </a:moveTo>
                <a:cubicBezTo>
                  <a:pt x="4029045" y="6349977"/>
                  <a:pt x="4045426" y="6366353"/>
                  <a:pt x="4045426" y="6386553"/>
                </a:cubicBezTo>
                <a:cubicBezTo>
                  <a:pt x="4045426" y="6406753"/>
                  <a:pt x="4029045" y="6423129"/>
                  <a:pt x="4008847" y="6423129"/>
                </a:cubicBezTo>
                <a:cubicBezTo>
                  <a:pt x="3988642" y="6423129"/>
                  <a:pt x="3972267" y="6406753"/>
                  <a:pt x="3972267" y="6386553"/>
                </a:cubicBezTo>
                <a:cubicBezTo>
                  <a:pt x="3972267" y="6366353"/>
                  <a:pt x="3988642" y="6349977"/>
                  <a:pt x="4008847" y="6349977"/>
                </a:cubicBezTo>
                <a:close/>
                <a:moveTo>
                  <a:pt x="3788160" y="6349977"/>
                </a:moveTo>
                <a:cubicBezTo>
                  <a:pt x="3808367" y="6349977"/>
                  <a:pt x="3824738" y="6366353"/>
                  <a:pt x="3824738" y="6386553"/>
                </a:cubicBezTo>
                <a:cubicBezTo>
                  <a:pt x="3824738" y="6406753"/>
                  <a:pt x="3808367" y="6423129"/>
                  <a:pt x="3788160" y="6423129"/>
                </a:cubicBezTo>
                <a:cubicBezTo>
                  <a:pt x="3767965" y="6423129"/>
                  <a:pt x="3751588" y="6406753"/>
                  <a:pt x="3751588" y="6386553"/>
                </a:cubicBezTo>
                <a:cubicBezTo>
                  <a:pt x="3751588" y="6366353"/>
                  <a:pt x="3767965" y="6349977"/>
                  <a:pt x="3788160" y="6349977"/>
                </a:cubicBezTo>
                <a:close/>
                <a:moveTo>
                  <a:pt x="3567479" y="6349977"/>
                </a:moveTo>
                <a:cubicBezTo>
                  <a:pt x="3587675" y="6349977"/>
                  <a:pt x="3604051" y="6366353"/>
                  <a:pt x="3604051" y="6386553"/>
                </a:cubicBezTo>
                <a:cubicBezTo>
                  <a:pt x="3604051" y="6406753"/>
                  <a:pt x="3587675" y="6423129"/>
                  <a:pt x="3567479" y="6423129"/>
                </a:cubicBezTo>
                <a:cubicBezTo>
                  <a:pt x="3547276" y="6423129"/>
                  <a:pt x="3530901" y="6406753"/>
                  <a:pt x="3530901" y="6386553"/>
                </a:cubicBezTo>
                <a:cubicBezTo>
                  <a:pt x="3530901" y="6366353"/>
                  <a:pt x="3547276" y="6349977"/>
                  <a:pt x="3567479" y="6349977"/>
                </a:cubicBezTo>
                <a:close/>
                <a:moveTo>
                  <a:pt x="3346801" y="6349977"/>
                </a:moveTo>
                <a:cubicBezTo>
                  <a:pt x="3367001" y="6349977"/>
                  <a:pt x="3383375" y="6366353"/>
                  <a:pt x="3383375" y="6386553"/>
                </a:cubicBezTo>
                <a:cubicBezTo>
                  <a:pt x="3383375" y="6406753"/>
                  <a:pt x="3367001" y="6423129"/>
                  <a:pt x="3346801" y="6423129"/>
                </a:cubicBezTo>
                <a:cubicBezTo>
                  <a:pt x="3326603" y="6423129"/>
                  <a:pt x="3310228" y="6406753"/>
                  <a:pt x="3310228" y="6386553"/>
                </a:cubicBezTo>
                <a:cubicBezTo>
                  <a:pt x="3310228" y="6366353"/>
                  <a:pt x="3326603" y="6349977"/>
                  <a:pt x="3346801" y="6349977"/>
                </a:cubicBezTo>
                <a:close/>
                <a:moveTo>
                  <a:pt x="3126126" y="6349977"/>
                </a:moveTo>
                <a:cubicBezTo>
                  <a:pt x="3146320" y="6349977"/>
                  <a:pt x="3162696" y="6366353"/>
                  <a:pt x="3162696" y="6386553"/>
                </a:cubicBezTo>
                <a:cubicBezTo>
                  <a:pt x="3162696" y="6406753"/>
                  <a:pt x="3146320" y="6423129"/>
                  <a:pt x="3126126" y="6423129"/>
                </a:cubicBezTo>
                <a:cubicBezTo>
                  <a:pt x="3105923" y="6423129"/>
                  <a:pt x="3089541" y="6406753"/>
                  <a:pt x="3089541" y="6386553"/>
                </a:cubicBezTo>
                <a:cubicBezTo>
                  <a:pt x="3089541" y="6366353"/>
                  <a:pt x="3105923" y="6349977"/>
                  <a:pt x="3126126" y="6349977"/>
                </a:cubicBezTo>
                <a:close/>
                <a:moveTo>
                  <a:pt x="2905436" y="6349977"/>
                </a:moveTo>
                <a:cubicBezTo>
                  <a:pt x="2925637" y="6349977"/>
                  <a:pt x="2942013" y="6366353"/>
                  <a:pt x="2942013" y="6386553"/>
                </a:cubicBezTo>
                <a:cubicBezTo>
                  <a:pt x="2942013" y="6406753"/>
                  <a:pt x="2925637" y="6423129"/>
                  <a:pt x="2905436" y="6423129"/>
                </a:cubicBezTo>
                <a:cubicBezTo>
                  <a:pt x="2885243" y="6423129"/>
                  <a:pt x="2868866" y="6406753"/>
                  <a:pt x="2868866" y="6386553"/>
                </a:cubicBezTo>
                <a:cubicBezTo>
                  <a:pt x="2868866" y="6366353"/>
                  <a:pt x="2885243" y="6349977"/>
                  <a:pt x="2905436" y="6349977"/>
                </a:cubicBezTo>
                <a:close/>
                <a:moveTo>
                  <a:pt x="2684758" y="6349977"/>
                </a:moveTo>
                <a:cubicBezTo>
                  <a:pt x="2704958" y="6349977"/>
                  <a:pt x="2721329" y="6366353"/>
                  <a:pt x="2721329" y="6386553"/>
                </a:cubicBezTo>
                <a:cubicBezTo>
                  <a:pt x="2721329" y="6406753"/>
                  <a:pt x="2704958" y="6423129"/>
                  <a:pt x="2684758" y="6423129"/>
                </a:cubicBezTo>
                <a:cubicBezTo>
                  <a:pt x="2664554" y="6423129"/>
                  <a:pt x="2648177" y="6406753"/>
                  <a:pt x="2648177" y="6386553"/>
                </a:cubicBezTo>
                <a:cubicBezTo>
                  <a:pt x="2648177" y="6366353"/>
                  <a:pt x="2664554" y="6349977"/>
                  <a:pt x="2684758" y="6349977"/>
                </a:cubicBezTo>
                <a:close/>
                <a:moveTo>
                  <a:pt x="2464071" y="6349977"/>
                </a:moveTo>
                <a:cubicBezTo>
                  <a:pt x="2484272" y="6349977"/>
                  <a:pt x="2500650" y="6366353"/>
                  <a:pt x="2500650" y="6386553"/>
                </a:cubicBezTo>
                <a:cubicBezTo>
                  <a:pt x="2500650" y="6406753"/>
                  <a:pt x="2484272" y="6423129"/>
                  <a:pt x="2464071" y="6423129"/>
                </a:cubicBezTo>
                <a:cubicBezTo>
                  <a:pt x="2443875" y="6423129"/>
                  <a:pt x="2427500" y="6406753"/>
                  <a:pt x="2427500" y="6386553"/>
                </a:cubicBezTo>
                <a:cubicBezTo>
                  <a:pt x="2427500" y="6366353"/>
                  <a:pt x="2443875" y="6349977"/>
                  <a:pt x="2464071" y="6349977"/>
                </a:cubicBezTo>
                <a:close/>
                <a:moveTo>
                  <a:pt x="2243393" y="6349977"/>
                </a:moveTo>
                <a:cubicBezTo>
                  <a:pt x="2263591" y="6349977"/>
                  <a:pt x="2279972" y="6366353"/>
                  <a:pt x="2279972" y="6386553"/>
                </a:cubicBezTo>
                <a:cubicBezTo>
                  <a:pt x="2279972" y="6406753"/>
                  <a:pt x="2263591" y="6423129"/>
                  <a:pt x="2243393" y="6423129"/>
                </a:cubicBezTo>
                <a:cubicBezTo>
                  <a:pt x="2223191" y="6423129"/>
                  <a:pt x="2206817" y="6406753"/>
                  <a:pt x="2206817" y="6386553"/>
                </a:cubicBezTo>
                <a:cubicBezTo>
                  <a:pt x="2206817" y="6366353"/>
                  <a:pt x="2223191" y="6349977"/>
                  <a:pt x="2243393" y="6349977"/>
                </a:cubicBezTo>
                <a:close/>
                <a:moveTo>
                  <a:pt x="2022713" y="6349977"/>
                </a:moveTo>
                <a:cubicBezTo>
                  <a:pt x="2042913" y="6349977"/>
                  <a:pt x="2059288" y="6366353"/>
                  <a:pt x="2059288" y="6386553"/>
                </a:cubicBezTo>
                <a:cubicBezTo>
                  <a:pt x="2059288" y="6406753"/>
                  <a:pt x="2042913" y="6423129"/>
                  <a:pt x="2022713" y="6423129"/>
                </a:cubicBezTo>
                <a:cubicBezTo>
                  <a:pt x="2002514" y="6423129"/>
                  <a:pt x="1986176" y="6406753"/>
                  <a:pt x="1986176" y="6386553"/>
                </a:cubicBezTo>
                <a:cubicBezTo>
                  <a:pt x="1986176" y="6366353"/>
                  <a:pt x="2002514" y="6349977"/>
                  <a:pt x="2022713" y="6349977"/>
                </a:cubicBezTo>
                <a:close/>
                <a:moveTo>
                  <a:pt x="1802066" y="6349977"/>
                </a:moveTo>
                <a:cubicBezTo>
                  <a:pt x="1822265" y="6349977"/>
                  <a:pt x="1838642" y="6366353"/>
                  <a:pt x="1838642" y="6386553"/>
                </a:cubicBezTo>
                <a:cubicBezTo>
                  <a:pt x="1838642" y="6406753"/>
                  <a:pt x="1822265" y="6423129"/>
                  <a:pt x="1802066" y="6423129"/>
                </a:cubicBezTo>
                <a:cubicBezTo>
                  <a:pt x="1781866" y="6423129"/>
                  <a:pt x="1765489" y="6406753"/>
                  <a:pt x="1765489" y="6386553"/>
                </a:cubicBezTo>
                <a:cubicBezTo>
                  <a:pt x="1765489" y="6366353"/>
                  <a:pt x="1781866" y="6349977"/>
                  <a:pt x="1802066" y="6349977"/>
                </a:cubicBezTo>
                <a:close/>
                <a:moveTo>
                  <a:pt x="1581380" y="6349977"/>
                </a:moveTo>
                <a:cubicBezTo>
                  <a:pt x="1601580" y="6349977"/>
                  <a:pt x="1617956" y="6366353"/>
                  <a:pt x="1617956" y="6386553"/>
                </a:cubicBezTo>
                <a:cubicBezTo>
                  <a:pt x="1617956" y="6406753"/>
                  <a:pt x="1601580" y="6423129"/>
                  <a:pt x="1581380" y="6423129"/>
                </a:cubicBezTo>
                <a:cubicBezTo>
                  <a:pt x="1561180" y="6423129"/>
                  <a:pt x="1544804" y="6406753"/>
                  <a:pt x="1544804" y="6386553"/>
                </a:cubicBezTo>
                <a:cubicBezTo>
                  <a:pt x="1544804" y="6366353"/>
                  <a:pt x="1561180" y="6349977"/>
                  <a:pt x="1581380" y="6349977"/>
                </a:cubicBezTo>
                <a:close/>
                <a:moveTo>
                  <a:pt x="1360694" y="6349977"/>
                </a:moveTo>
                <a:cubicBezTo>
                  <a:pt x="1380894" y="6349977"/>
                  <a:pt x="1397270" y="6366353"/>
                  <a:pt x="1397270" y="6386553"/>
                </a:cubicBezTo>
                <a:cubicBezTo>
                  <a:pt x="1397270" y="6406753"/>
                  <a:pt x="1380894" y="6423129"/>
                  <a:pt x="1360694" y="6423129"/>
                </a:cubicBezTo>
                <a:cubicBezTo>
                  <a:pt x="1340494" y="6423129"/>
                  <a:pt x="1324118" y="6406753"/>
                  <a:pt x="1324118" y="6386553"/>
                </a:cubicBezTo>
                <a:cubicBezTo>
                  <a:pt x="1324118" y="6366353"/>
                  <a:pt x="1340494" y="6349977"/>
                  <a:pt x="1360694" y="6349977"/>
                </a:cubicBezTo>
                <a:close/>
                <a:moveTo>
                  <a:pt x="1140008" y="6349977"/>
                </a:moveTo>
                <a:cubicBezTo>
                  <a:pt x="1160208" y="6349977"/>
                  <a:pt x="1176584" y="6366353"/>
                  <a:pt x="1176584" y="6386553"/>
                </a:cubicBezTo>
                <a:cubicBezTo>
                  <a:pt x="1176584" y="6406753"/>
                  <a:pt x="1160208" y="6423129"/>
                  <a:pt x="1140008" y="6423129"/>
                </a:cubicBezTo>
                <a:cubicBezTo>
                  <a:pt x="1119808" y="6423129"/>
                  <a:pt x="1103432" y="6406753"/>
                  <a:pt x="1103432" y="6386553"/>
                </a:cubicBezTo>
                <a:cubicBezTo>
                  <a:pt x="1103432" y="6366353"/>
                  <a:pt x="1119808" y="6349977"/>
                  <a:pt x="1140008" y="6349977"/>
                </a:cubicBezTo>
                <a:close/>
                <a:moveTo>
                  <a:pt x="919322" y="6349977"/>
                </a:moveTo>
                <a:cubicBezTo>
                  <a:pt x="939522" y="6349977"/>
                  <a:pt x="955898" y="6366353"/>
                  <a:pt x="955898" y="6386553"/>
                </a:cubicBezTo>
                <a:cubicBezTo>
                  <a:pt x="955898" y="6406753"/>
                  <a:pt x="939522" y="6423129"/>
                  <a:pt x="919322" y="6423129"/>
                </a:cubicBezTo>
                <a:cubicBezTo>
                  <a:pt x="899122" y="6423129"/>
                  <a:pt x="882746" y="6406753"/>
                  <a:pt x="882746" y="6386553"/>
                </a:cubicBezTo>
                <a:cubicBezTo>
                  <a:pt x="882746" y="6366353"/>
                  <a:pt x="899122" y="6349977"/>
                  <a:pt x="919322" y="6349977"/>
                </a:cubicBezTo>
                <a:close/>
                <a:moveTo>
                  <a:pt x="698636" y="6349977"/>
                </a:moveTo>
                <a:cubicBezTo>
                  <a:pt x="718836" y="6349977"/>
                  <a:pt x="735212" y="6366353"/>
                  <a:pt x="735212" y="6386553"/>
                </a:cubicBezTo>
                <a:cubicBezTo>
                  <a:pt x="735212" y="6406753"/>
                  <a:pt x="718836" y="6423129"/>
                  <a:pt x="698636" y="6423129"/>
                </a:cubicBezTo>
                <a:cubicBezTo>
                  <a:pt x="678436" y="6423129"/>
                  <a:pt x="662060" y="6406753"/>
                  <a:pt x="662060" y="6386553"/>
                </a:cubicBezTo>
                <a:cubicBezTo>
                  <a:pt x="662060" y="6366353"/>
                  <a:pt x="678436" y="6349977"/>
                  <a:pt x="698636" y="6349977"/>
                </a:cubicBezTo>
                <a:close/>
                <a:moveTo>
                  <a:pt x="477949" y="6349977"/>
                </a:moveTo>
                <a:cubicBezTo>
                  <a:pt x="498149" y="6349977"/>
                  <a:pt x="514525" y="6366353"/>
                  <a:pt x="514525" y="6386553"/>
                </a:cubicBezTo>
                <a:cubicBezTo>
                  <a:pt x="514525" y="6406753"/>
                  <a:pt x="498149" y="6423129"/>
                  <a:pt x="477949" y="6423129"/>
                </a:cubicBezTo>
                <a:cubicBezTo>
                  <a:pt x="457749" y="6423129"/>
                  <a:pt x="441373" y="6406753"/>
                  <a:pt x="441373" y="6386553"/>
                </a:cubicBezTo>
                <a:cubicBezTo>
                  <a:pt x="441373" y="6366353"/>
                  <a:pt x="457749" y="6349977"/>
                  <a:pt x="477949" y="6349977"/>
                </a:cubicBezTo>
                <a:close/>
                <a:moveTo>
                  <a:pt x="257263" y="6349977"/>
                </a:moveTo>
                <a:cubicBezTo>
                  <a:pt x="277463" y="6349977"/>
                  <a:pt x="293839" y="6366353"/>
                  <a:pt x="293839" y="6386553"/>
                </a:cubicBezTo>
                <a:cubicBezTo>
                  <a:pt x="293839" y="6406753"/>
                  <a:pt x="277463" y="6423129"/>
                  <a:pt x="257263" y="6423129"/>
                </a:cubicBezTo>
                <a:cubicBezTo>
                  <a:pt x="237063" y="6423129"/>
                  <a:pt x="220687" y="6406753"/>
                  <a:pt x="220687" y="6386553"/>
                </a:cubicBezTo>
                <a:cubicBezTo>
                  <a:pt x="220687" y="6366353"/>
                  <a:pt x="237063" y="6349977"/>
                  <a:pt x="257263" y="6349977"/>
                </a:cubicBezTo>
                <a:close/>
                <a:moveTo>
                  <a:pt x="36577" y="6349977"/>
                </a:moveTo>
                <a:cubicBezTo>
                  <a:pt x="56776" y="6349977"/>
                  <a:pt x="73152" y="6366353"/>
                  <a:pt x="73152" y="6386553"/>
                </a:cubicBezTo>
                <a:cubicBezTo>
                  <a:pt x="73152" y="6406753"/>
                  <a:pt x="56776" y="6423129"/>
                  <a:pt x="36577" y="6423129"/>
                </a:cubicBezTo>
                <a:cubicBezTo>
                  <a:pt x="16376" y="6423129"/>
                  <a:pt x="0" y="6406753"/>
                  <a:pt x="0" y="6386553"/>
                </a:cubicBezTo>
                <a:cubicBezTo>
                  <a:pt x="0" y="6366353"/>
                  <a:pt x="16376" y="6349977"/>
                  <a:pt x="36577" y="6349977"/>
                </a:cubicBezTo>
                <a:close/>
                <a:moveTo>
                  <a:pt x="11953343" y="6138311"/>
                </a:moveTo>
                <a:cubicBezTo>
                  <a:pt x="11973543" y="6138311"/>
                  <a:pt x="11989919" y="6154687"/>
                  <a:pt x="11989919" y="6174887"/>
                </a:cubicBezTo>
                <a:cubicBezTo>
                  <a:pt x="11989919" y="6195087"/>
                  <a:pt x="11973543" y="6211463"/>
                  <a:pt x="11953343" y="6211463"/>
                </a:cubicBezTo>
                <a:cubicBezTo>
                  <a:pt x="11933143" y="6211463"/>
                  <a:pt x="11916767" y="6195087"/>
                  <a:pt x="11916767" y="6174887"/>
                </a:cubicBezTo>
                <a:cubicBezTo>
                  <a:pt x="11916767" y="6154687"/>
                  <a:pt x="11933143" y="6138311"/>
                  <a:pt x="11953343" y="6138311"/>
                </a:cubicBezTo>
                <a:close/>
                <a:moveTo>
                  <a:pt x="11732658" y="6138311"/>
                </a:moveTo>
                <a:cubicBezTo>
                  <a:pt x="11752858" y="6138311"/>
                  <a:pt x="11769234" y="6154687"/>
                  <a:pt x="11769234" y="6174887"/>
                </a:cubicBezTo>
                <a:cubicBezTo>
                  <a:pt x="11769234" y="6195087"/>
                  <a:pt x="11752858" y="6211463"/>
                  <a:pt x="11732658" y="6211463"/>
                </a:cubicBezTo>
                <a:cubicBezTo>
                  <a:pt x="11712458" y="6211463"/>
                  <a:pt x="11696082" y="6195087"/>
                  <a:pt x="11696082" y="6174887"/>
                </a:cubicBezTo>
                <a:cubicBezTo>
                  <a:pt x="11696082" y="6154687"/>
                  <a:pt x="11712458" y="6138311"/>
                  <a:pt x="11732658" y="6138311"/>
                </a:cubicBezTo>
                <a:close/>
                <a:moveTo>
                  <a:pt x="11511977" y="6138311"/>
                </a:moveTo>
                <a:cubicBezTo>
                  <a:pt x="11532177" y="6138311"/>
                  <a:pt x="11548553" y="6154687"/>
                  <a:pt x="11548553" y="6174887"/>
                </a:cubicBezTo>
                <a:cubicBezTo>
                  <a:pt x="11548553" y="6195087"/>
                  <a:pt x="11532177" y="6211463"/>
                  <a:pt x="11511977" y="6211463"/>
                </a:cubicBezTo>
                <a:cubicBezTo>
                  <a:pt x="11491777" y="6211463"/>
                  <a:pt x="11475401" y="6195087"/>
                  <a:pt x="11475401" y="6174887"/>
                </a:cubicBezTo>
                <a:cubicBezTo>
                  <a:pt x="11475401" y="6154687"/>
                  <a:pt x="11491777" y="6138311"/>
                  <a:pt x="11511977" y="6138311"/>
                </a:cubicBezTo>
                <a:close/>
                <a:moveTo>
                  <a:pt x="11291296" y="6138311"/>
                </a:moveTo>
                <a:cubicBezTo>
                  <a:pt x="11311496" y="6138311"/>
                  <a:pt x="11327872" y="6154687"/>
                  <a:pt x="11327872" y="6174887"/>
                </a:cubicBezTo>
                <a:cubicBezTo>
                  <a:pt x="11327872" y="6195087"/>
                  <a:pt x="11311496" y="6211463"/>
                  <a:pt x="11291296" y="6211463"/>
                </a:cubicBezTo>
                <a:cubicBezTo>
                  <a:pt x="11271096" y="6211463"/>
                  <a:pt x="11254720" y="6195087"/>
                  <a:pt x="11254720" y="6174887"/>
                </a:cubicBezTo>
                <a:cubicBezTo>
                  <a:pt x="11254720" y="6154687"/>
                  <a:pt x="11271096" y="6138311"/>
                  <a:pt x="11291296" y="6138311"/>
                </a:cubicBezTo>
                <a:close/>
                <a:moveTo>
                  <a:pt x="11070615" y="6138311"/>
                </a:moveTo>
                <a:cubicBezTo>
                  <a:pt x="11090815" y="6138311"/>
                  <a:pt x="11107191" y="6154687"/>
                  <a:pt x="11107191" y="6174887"/>
                </a:cubicBezTo>
                <a:cubicBezTo>
                  <a:pt x="11107191" y="6195087"/>
                  <a:pt x="11090815" y="6211463"/>
                  <a:pt x="11070615" y="6211463"/>
                </a:cubicBezTo>
                <a:cubicBezTo>
                  <a:pt x="11050415" y="6211463"/>
                  <a:pt x="11034039" y="6195087"/>
                  <a:pt x="11034039" y="6174887"/>
                </a:cubicBezTo>
                <a:cubicBezTo>
                  <a:pt x="11034039" y="6154687"/>
                  <a:pt x="11050415" y="6138311"/>
                  <a:pt x="11070615" y="6138311"/>
                </a:cubicBezTo>
                <a:close/>
                <a:moveTo>
                  <a:pt x="10849934" y="6138311"/>
                </a:moveTo>
                <a:cubicBezTo>
                  <a:pt x="10870134" y="6138311"/>
                  <a:pt x="10886510" y="6154687"/>
                  <a:pt x="10886510" y="6174887"/>
                </a:cubicBezTo>
                <a:cubicBezTo>
                  <a:pt x="10886510" y="6195087"/>
                  <a:pt x="10870134" y="6211463"/>
                  <a:pt x="10849934" y="6211463"/>
                </a:cubicBezTo>
                <a:cubicBezTo>
                  <a:pt x="10829734" y="6211463"/>
                  <a:pt x="10813358" y="6195087"/>
                  <a:pt x="10813358" y="6174887"/>
                </a:cubicBezTo>
                <a:cubicBezTo>
                  <a:pt x="10813358" y="6154687"/>
                  <a:pt x="10829734" y="6138311"/>
                  <a:pt x="10849934" y="6138311"/>
                </a:cubicBezTo>
                <a:close/>
                <a:moveTo>
                  <a:pt x="10629253" y="6138311"/>
                </a:moveTo>
                <a:cubicBezTo>
                  <a:pt x="10649453" y="6138311"/>
                  <a:pt x="10665829" y="6154687"/>
                  <a:pt x="10665829" y="6174887"/>
                </a:cubicBezTo>
                <a:cubicBezTo>
                  <a:pt x="10665829" y="6195087"/>
                  <a:pt x="10649453" y="6211463"/>
                  <a:pt x="10629253" y="6211463"/>
                </a:cubicBezTo>
                <a:cubicBezTo>
                  <a:pt x="10609053" y="6211463"/>
                  <a:pt x="10592677" y="6195087"/>
                  <a:pt x="10592677" y="6174887"/>
                </a:cubicBezTo>
                <a:cubicBezTo>
                  <a:pt x="10592677" y="6154687"/>
                  <a:pt x="10609053" y="6138311"/>
                  <a:pt x="10629253" y="6138311"/>
                </a:cubicBezTo>
                <a:close/>
                <a:moveTo>
                  <a:pt x="10408572" y="6138311"/>
                </a:moveTo>
                <a:cubicBezTo>
                  <a:pt x="10428772" y="6138311"/>
                  <a:pt x="10445148" y="6154687"/>
                  <a:pt x="10445148" y="6174887"/>
                </a:cubicBezTo>
                <a:cubicBezTo>
                  <a:pt x="10445148" y="6195087"/>
                  <a:pt x="10428772" y="6211463"/>
                  <a:pt x="10408572" y="6211463"/>
                </a:cubicBezTo>
                <a:cubicBezTo>
                  <a:pt x="10388372" y="6211463"/>
                  <a:pt x="10371996" y="6195087"/>
                  <a:pt x="10371996" y="6174887"/>
                </a:cubicBezTo>
                <a:cubicBezTo>
                  <a:pt x="10371996" y="6154687"/>
                  <a:pt x="10388372" y="6138311"/>
                  <a:pt x="10408572" y="6138311"/>
                </a:cubicBezTo>
                <a:close/>
                <a:moveTo>
                  <a:pt x="10187891" y="6138311"/>
                </a:moveTo>
                <a:cubicBezTo>
                  <a:pt x="10208091" y="6138311"/>
                  <a:pt x="10224467" y="6154687"/>
                  <a:pt x="10224467" y="6174887"/>
                </a:cubicBezTo>
                <a:cubicBezTo>
                  <a:pt x="10224467" y="6195087"/>
                  <a:pt x="10208091" y="6211463"/>
                  <a:pt x="10187891" y="6211463"/>
                </a:cubicBezTo>
                <a:cubicBezTo>
                  <a:pt x="10167691" y="6211463"/>
                  <a:pt x="10151315" y="6195087"/>
                  <a:pt x="10151315" y="6174887"/>
                </a:cubicBezTo>
                <a:cubicBezTo>
                  <a:pt x="10151315" y="6154687"/>
                  <a:pt x="10167691" y="6138311"/>
                  <a:pt x="10187891" y="6138311"/>
                </a:cubicBezTo>
                <a:close/>
                <a:moveTo>
                  <a:pt x="9967210" y="6138311"/>
                </a:moveTo>
                <a:cubicBezTo>
                  <a:pt x="9987410" y="6138311"/>
                  <a:pt x="10003786" y="6154687"/>
                  <a:pt x="10003786" y="6174887"/>
                </a:cubicBezTo>
                <a:cubicBezTo>
                  <a:pt x="10003786" y="6195087"/>
                  <a:pt x="9987410" y="6211463"/>
                  <a:pt x="9967210" y="6211463"/>
                </a:cubicBezTo>
                <a:cubicBezTo>
                  <a:pt x="9947010" y="6211463"/>
                  <a:pt x="9930634" y="6195087"/>
                  <a:pt x="9930634" y="6174887"/>
                </a:cubicBezTo>
                <a:cubicBezTo>
                  <a:pt x="9930634" y="6154687"/>
                  <a:pt x="9947010" y="6138311"/>
                  <a:pt x="9967210" y="6138311"/>
                </a:cubicBezTo>
                <a:close/>
                <a:moveTo>
                  <a:pt x="9746529" y="6138311"/>
                </a:moveTo>
                <a:cubicBezTo>
                  <a:pt x="9766729" y="6138311"/>
                  <a:pt x="9783105" y="6154687"/>
                  <a:pt x="9783105" y="6174887"/>
                </a:cubicBezTo>
                <a:cubicBezTo>
                  <a:pt x="9783105" y="6195087"/>
                  <a:pt x="9766729" y="6211463"/>
                  <a:pt x="9746529" y="6211463"/>
                </a:cubicBezTo>
                <a:cubicBezTo>
                  <a:pt x="9726329" y="6211463"/>
                  <a:pt x="9709953" y="6195087"/>
                  <a:pt x="9709953" y="6174887"/>
                </a:cubicBezTo>
                <a:cubicBezTo>
                  <a:pt x="9709953" y="6154687"/>
                  <a:pt x="9726329" y="6138311"/>
                  <a:pt x="9746529" y="6138311"/>
                </a:cubicBezTo>
                <a:close/>
                <a:moveTo>
                  <a:pt x="9525848" y="6138311"/>
                </a:moveTo>
                <a:cubicBezTo>
                  <a:pt x="9546048" y="6138311"/>
                  <a:pt x="9562424" y="6154687"/>
                  <a:pt x="9562424" y="6174887"/>
                </a:cubicBezTo>
                <a:cubicBezTo>
                  <a:pt x="9562424" y="6195087"/>
                  <a:pt x="9546048" y="6211463"/>
                  <a:pt x="9525848" y="6211463"/>
                </a:cubicBezTo>
                <a:cubicBezTo>
                  <a:pt x="9505648" y="6211463"/>
                  <a:pt x="9489272" y="6195087"/>
                  <a:pt x="9489272" y="6174887"/>
                </a:cubicBezTo>
                <a:cubicBezTo>
                  <a:pt x="9489272" y="6154687"/>
                  <a:pt x="9505648" y="6138311"/>
                  <a:pt x="9525848" y="6138311"/>
                </a:cubicBezTo>
                <a:close/>
                <a:moveTo>
                  <a:pt x="9305167" y="6138311"/>
                </a:moveTo>
                <a:cubicBezTo>
                  <a:pt x="9325367" y="6138311"/>
                  <a:pt x="9341743" y="6154687"/>
                  <a:pt x="9341743" y="6174887"/>
                </a:cubicBezTo>
                <a:cubicBezTo>
                  <a:pt x="9341743" y="6195087"/>
                  <a:pt x="9325367" y="6211463"/>
                  <a:pt x="9305167" y="6211463"/>
                </a:cubicBezTo>
                <a:cubicBezTo>
                  <a:pt x="9284967" y="6211463"/>
                  <a:pt x="9268591" y="6195087"/>
                  <a:pt x="9268591" y="6174887"/>
                </a:cubicBezTo>
                <a:cubicBezTo>
                  <a:pt x="9268591" y="6154687"/>
                  <a:pt x="9284967" y="6138311"/>
                  <a:pt x="9305167" y="6138311"/>
                </a:cubicBezTo>
                <a:close/>
                <a:moveTo>
                  <a:pt x="9084486" y="6138311"/>
                </a:moveTo>
                <a:cubicBezTo>
                  <a:pt x="9104686" y="6138311"/>
                  <a:pt x="9121062" y="6154687"/>
                  <a:pt x="9121062" y="6174887"/>
                </a:cubicBezTo>
                <a:cubicBezTo>
                  <a:pt x="9121062" y="6195087"/>
                  <a:pt x="9104686" y="6211463"/>
                  <a:pt x="9084486" y="6211463"/>
                </a:cubicBezTo>
                <a:cubicBezTo>
                  <a:pt x="9064286" y="6211463"/>
                  <a:pt x="9047910" y="6195087"/>
                  <a:pt x="9047910" y="6174887"/>
                </a:cubicBezTo>
                <a:cubicBezTo>
                  <a:pt x="9047910" y="6154687"/>
                  <a:pt x="9064286" y="6138311"/>
                  <a:pt x="9084486" y="6138311"/>
                </a:cubicBezTo>
                <a:close/>
                <a:moveTo>
                  <a:pt x="8863805" y="6138311"/>
                </a:moveTo>
                <a:cubicBezTo>
                  <a:pt x="8884005" y="6138311"/>
                  <a:pt x="8900381" y="6154687"/>
                  <a:pt x="8900381" y="6174887"/>
                </a:cubicBezTo>
                <a:cubicBezTo>
                  <a:pt x="8900381" y="6195087"/>
                  <a:pt x="8884005" y="6211463"/>
                  <a:pt x="8863805" y="6211463"/>
                </a:cubicBezTo>
                <a:cubicBezTo>
                  <a:pt x="8843605" y="6211463"/>
                  <a:pt x="8827229" y="6195087"/>
                  <a:pt x="8827229" y="6174887"/>
                </a:cubicBezTo>
                <a:cubicBezTo>
                  <a:pt x="8827229" y="6154687"/>
                  <a:pt x="8843605" y="6138311"/>
                  <a:pt x="8863805" y="6138311"/>
                </a:cubicBezTo>
                <a:close/>
                <a:moveTo>
                  <a:pt x="8643124" y="6138311"/>
                </a:moveTo>
                <a:cubicBezTo>
                  <a:pt x="8663324" y="6138311"/>
                  <a:pt x="8679700" y="6154687"/>
                  <a:pt x="8679700" y="6174887"/>
                </a:cubicBezTo>
                <a:cubicBezTo>
                  <a:pt x="8679700" y="6195087"/>
                  <a:pt x="8663324" y="6211463"/>
                  <a:pt x="8643124" y="6211463"/>
                </a:cubicBezTo>
                <a:cubicBezTo>
                  <a:pt x="8622924" y="6211463"/>
                  <a:pt x="8606548" y="6195087"/>
                  <a:pt x="8606548" y="6174887"/>
                </a:cubicBezTo>
                <a:cubicBezTo>
                  <a:pt x="8606548" y="6154687"/>
                  <a:pt x="8622924" y="6138311"/>
                  <a:pt x="8643124" y="6138311"/>
                </a:cubicBezTo>
                <a:close/>
                <a:moveTo>
                  <a:pt x="8422443" y="6138311"/>
                </a:moveTo>
                <a:cubicBezTo>
                  <a:pt x="8442643" y="6138311"/>
                  <a:pt x="8459019" y="6154687"/>
                  <a:pt x="8459019" y="6174887"/>
                </a:cubicBezTo>
                <a:cubicBezTo>
                  <a:pt x="8459019" y="6195087"/>
                  <a:pt x="8442643" y="6211463"/>
                  <a:pt x="8422443" y="6211463"/>
                </a:cubicBezTo>
                <a:cubicBezTo>
                  <a:pt x="8402243" y="6211463"/>
                  <a:pt x="8385867" y="6195087"/>
                  <a:pt x="8385867" y="6174887"/>
                </a:cubicBezTo>
                <a:cubicBezTo>
                  <a:pt x="8385867" y="6154687"/>
                  <a:pt x="8402243" y="6138311"/>
                  <a:pt x="8422443" y="6138311"/>
                </a:cubicBezTo>
                <a:close/>
                <a:moveTo>
                  <a:pt x="8201762" y="6138311"/>
                </a:moveTo>
                <a:cubicBezTo>
                  <a:pt x="8221962" y="6138311"/>
                  <a:pt x="8238338" y="6154687"/>
                  <a:pt x="8238338" y="6174887"/>
                </a:cubicBezTo>
                <a:cubicBezTo>
                  <a:pt x="8238338" y="6195087"/>
                  <a:pt x="8221962" y="6211463"/>
                  <a:pt x="8201762" y="6211463"/>
                </a:cubicBezTo>
                <a:cubicBezTo>
                  <a:pt x="8181562" y="6211463"/>
                  <a:pt x="8165186" y="6195087"/>
                  <a:pt x="8165186" y="6174887"/>
                </a:cubicBezTo>
                <a:cubicBezTo>
                  <a:pt x="8165186" y="6154687"/>
                  <a:pt x="8181562" y="6138311"/>
                  <a:pt x="8201762" y="6138311"/>
                </a:cubicBezTo>
                <a:close/>
                <a:moveTo>
                  <a:pt x="7981081" y="6138311"/>
                </a:moveTo>
                <a:cubicBezTo>
                  <a:pt x="8001281" y="6138311"/>
                  <a:pt x="8017657" y="6154687"/>
                  <a:pt x="8017657" y="6174887"/>
                </a:cubicBezTo>
                <a:cubicBezTo>
                  <a:pt x="8017657" y="6195087"/>
                  <a:pt x="8001281" y="6211463"/>
                  <a:pt x="7981081" y="6211463"/>
                </a:cubicBezTo>
                <a:cubicBezTo>
                  <a:pt x="7960881" y="6211463"/>
                  <a:pt x="7944505" y="6195087"/>
                  <a:pt x="7944505" y="6174887"/>
                </a:cubicBezTo>
                <a:cubicBezTo>
                  <a:pt x="7944505" y="6154687"/>
                  <a:pt x="7960881" y="6138311"/>
                  <a:pt x="7981081" y="6138311"/>
                </a:cubicBezTo>
                <a:close/>
                <a:moveTo>
                  <a:pt x="7760400" y="6138311"/>
                </a:moveTo>
                <a:cubicBezTo>
                  <a:pt x="7780600" y="6138311"/>
                  <a:pt x="7796976" y="6154687"/>
                  <a:pt x="7796976" y="6174887"/>
                </a:cubicBezTo>
                <a:cubicBezTo>
                  <a:pt x="7796976" y="6195087"/>
                  <a:pt x="7780600" y="6211463"/>
                  <a:pt x="7760400" y="6211463"/>
                </a:cubicBezTo>
                <a:cubicBezTo>
                  <a:pt x="7740200" y="6211463"/>
                  <a:pt x="7723824" y="6195087"/>
                  <a:pt x="7723824" y="6174887"/>
                </a:cubicBezTo>
                <a:cubicBezTo>
                  <a:pt x="7723824" y="6154687"/>
                  <a:pt x="7740200" y="6138311"/>
                  <a:pt x="7760400" y="6138311"/>
                </a:cubicBezTo>
                <a:close/>
                <a:moveTo>
                  <a:pt x="7539719" y="6138311"/>
                </a:moveTo>
                <a:cubicBezTo>
                  <a:pt x="7559919" y="6138311"/>
                  <a:pt x="7576295" y="6154687"/>
                  <a:pt x="7576295" y="6174887"/>
                </a:cubicBezTo>
                <a:cubicBezTo>
                  <a:pt x="7576295" y="6195087"/>
                  <a:pt x="7559919" y="6211463"/>
                  <a:pt x="7539719" y="6211463"/>
                </a:cubicBezTo>
                <a:cubicBezTo>
                  <a:pt x="7519519" y="6211463"/>
                  <a:pt x="7503143" y="6195087"/>
                  <a:pt x="7503143" y="6174887"/>
                </a:cubicBezTo>
                <a:cubicBezTo>
                  <a:pt x="7503143" y="6154687"/>
                  <a:pt x="7519519" y="6138311"/>
                  <a:pt x="7539719" y="6138311"/>
                </a:cubicBezTo>
                <a:close/>
                <a:moveTo>
                  <a:pt x="7319038" y="6138311"/>
                </a:moveTo>
                <a:cubicBezTo>
                  <a:pt x="7339238" y="6138311"/>
                  <a:pt x="7355614" y="6154687"/>
                  <a:pt x="7355614" y="6174887"/>
                </a:cubicBezTo>
                <a:cubicBezTo>
                  <a:pt x="7355614" y="6195087"/>
                  <a:pt x="7339238" y="6211463"/>
                  <a:pt x="7319038" y="6211463"/>
                </a:cubicBezTo>
                <a:cubicBezTo>
                  <a:pt x="7298838" y="6211463"/>
                  <a:pt x="7282462" y="6195087"/>
                  <a:pt x="7282462" y="6174887"/>
                </a:cubicBezTo>
                <a:cubicBezTo>
                  <a:pt x="7282462" y="6154687"/>
                  <a:pt x="7298838" y="6138311"/>
                  <a:pt x="7319038" y="6138311"/>
                </a:cubicBezTo>
                <a:close/>
                <a:moveTo>
                  <a:pt x="7098357" y="6138311"/>
                </a:moveTo>
                <a:cubicBezTo>
                  <a:pt x="7118557" y="6138311"/>
                  <a:pt x="7134933" y="6154687"/>
                  <a:pt x="7134933" y="6174887"/>
                </a:cubicBezTo>
                <a:cubicBezTo>
                  <a:pt x="7134933" y="6195087"/>
                  <a:pt x="7118557" y="6211463"/>
                  <a:pt x="7098357" y="6211463"/>
                </a:cubicBezTo>
                <a:cubicBezTo>
                  <a:pt x="7078157" y="6211463"/>
                  <a:pt x="7061781" y="6195087"/>
                  <a:pt x="7061781" y="6174887"/>
                </a:cubicBezTo>
                <a:cubicBezTo>
                  <a:pt x="7061781" y="6154687"/>
                  <a:pt x="7078157" y="6138311"/>
                  <a:pt x="7098357" y="6138311"/>
                </a:cubicBezTo>
                <a:close/>
                <a:moveTo>
                  <a:pt x="6877676" y="6138311"/>
                </a:moveTo>
                <a:cubicBezTo>
                  <a:pt x="6897876" y="6138311"/>
                  <a:pt x="6914252" y="6154687"/>
                  <a:pt x="6914252" y="6174887"/>
                </a:cubicBezTo>
                <a:cubicBezTo>
                  <a:pt x="6914252" y="6195087"/>
                  <a:pt x="6897876" y="6211463"/>
                  <a:pt x="6877676" y="6211463"/>
                </a:cubicBezTo>
                <a:cubicBezTo>
                  <a:pt x="6857476" y="6211463"/>
                  <a:pt x="6841100" y="6195087"/>
                  <a:pt x="6841100" y="6174887"/>
                </a:cubicBezTo>
                <a:cubicBezTo>
                  <a:pt x="6841100" y="6154687"/>
                  <a:pt x="6857476" y="6138311"/>
                  <a:pt x="6877676" y="6138311"/>
                </a:cubicBezTo>
                <a:close/>
                <a:moveTo>
                  <a:pt x="6656995" y="6138311"/>
                </a:moveTo>
                <a:cubicBezTo>
                  <a:pt x="6677195" y="6138311"/>
                  <a:pt x="6693571" y="6154687"/>
                  <a:pt x="6693571" y="6174887"/>
                </a:cubicBezTo>
                <a:cubicBezTo>
                  <a:pt x="6693571" y="6195087"/>
                  <a:pt x="6677195" y="6211463"/>
                  <a:pt x="6656995" y="6211463"/>
                </a:cubicBezTo>
                <a:cubicBezTo>
                  <a:pt x="6636795" y="6211463"/>
                  <a:pt x="6620419" y="6195087"/>
                  <a:pt x="6620419" y="6174887"/>
                </a:cubicBezTo>
                <a:cubicBezTo>
                  <a:pt x="6620419" y="6154687"/>
                  <a:pt x="6636795" y="6138311"/>
                  <a:pt x="6656995" y="6138311"/>
                </a:cubicBezTo>
                <a:close/>
                <a:moveTo>
                  <a:pt x="6436314" y="6138311"/>
                </a:moveTo>
                <a:cubicBezTo>
                  <a:pt x="6456514" y="6138311"/>
                  <a:pt x="6472890" y="6154687"/>
                  <a:pt x="6472890" y="6174887"/>
                </a:cubicBezTo>
                <a:cubicBezTo>
                  <a:pt x="6472890" y="6195087"/>
                  <a:pt x="6456514" y="6211463"/>
                  <a:pt x="6436314" y="6211463"/>
                </a:cubicBezTo>
                <a:cubicBezTo>
                  <a:pt x="6416114" y="6211463"/>
                  <a:pt x="6399738" y="6195087"/>
                  <a:pt x="6399738" y="6174887"/>
                </a:cubicBezTo>
                <a:cubicBezTo>
                  <a:pt x="6399738" y="6154687"/>
                  <a:pt x="6416114" y="6138311"/>
                  <a:pt x="6436314" y="6138311"/>
                </a:cubicBezTo>
                <a:close/>
                <a:moveTo>
                  <a:pt x="6215633" y="6138311"/>
                </a:moveTo>
                <a:cubicBezTo>
                  <a:pt x="6235833" y="6138311"/>
                  <a:pt x="6252209" y="6154687"/>
                  <a:pt x="6252209" y="6174887"/>
                </a:cubicBezTo>
                <a:cubicBezTo>
                  <a:pt x="6252209" y="6195087"/>
                  <a:pt x="6235833" y="6211463"/>
                  <a:pt x="6215633" y="6211463"/>
                </a:cubicBezTo>
                <a:cubicBezTo>
                  <a:pt x="6195433" y="6211463"/>
                  <a:pt x="6179057" y="6195087"/>
                  <a:pt x="6179057" y="6174887"/>
                </a:cubicBezTo>
                <a:cubicBezTo>
                  <a:pt x="6179057" y="6154687"/>
                  <a:pt x="6195433" y="6138311"/>
                  <a:pt x="6215633" y="6138311"/>
                </a:cubicBezTo>
                <a:close/>
                <a:moveTo>
                  <a:pt x="5994952" y="6138311"/>
                </a:moveTo>
                <a:cubicBezTo>
                  <a:pt x="6015152" y="6138311"/>
                  <a:pt x="6031528" y="6154687"/>
                  <a:pt x="6031528" y="6174887"/>
                </a:cubicBezTo>
                <a:cubicBezTo>
                  <a:pt x="6031528" y="6195087"/>
                  <a:pt x="6015152" y="6211463"/>
                  <a:pt x="5994952" y="6211463"/>
                </a:cubicBezTo>
                <a:cubicBezTo>
                  <a:pt x="5974752" y="6211463"/>
                  <a:pt x="5958376" y="6195087"/>
                  <a:pt x="5958376" y="6174887"/>
                </a:cubicBezTo>
                <a:cubicBezTo>
                  <a:pt x="5958376" y="6154687"/>
                  <a:pt x="5974752" y="6138311"/>
                  <a:pt x="5994952" y="6138311"/>
                </a:cubicBezTo>
                <a:close/>
                <a:moveTo>
                  <a:pt x="5774272" y="6138311"/>
                </a:moveTo>
                <a:cubicBezTo>
                  <a:pt x="5794472" y="6138311"/>
                  <a:pt x="5810848" y="6154687"/>
                  <a:pt x="5810848" y="6174887"/>
                </a:cubicBezTo>
                <a:cubicBezTo>
                  <a:pt x="5810848" y="6195087"/>
                  <a:pt x="5794472" y="6211463"/>
                  <a:pt x="5774272" y="6211463"/>
                </a:cubicBezTo>
                <a:cubicBezTo>
                  <a:pt x="5754073" y="6211463"/>
                  <a:pt x="5737697" y="6195087"/>
                  <a:pt x="5737697" y="6174887"/>
                </a:cubicBezTo>
                <a:cubicBezTo>
                  <a:pt x="5737697" y="6154687"/>
                  <a:pt x="5754073" y="6138311"/>
                  <a:pt x="5774272" y="6138311"/>
                </a:cubicBezTo>
                <a:close/>
                <a:moveTo>
                  <a:pt x="5553593" y="6138311"/>
                </a:moveTo>
                <a:cubicBezTo>
                  <a:pt x="5573793" y="6138311"/>
                  <a:pt x="5590169" y="6154687"/>
                  <a:pt x="5590169" y="6174887"/>
                </a:cubicBezTo>
                <a:cubicBezTo>
                  <a:pt x="5590169" y="6195087"/>
                  <a:pt x="5573793" y="6211463"/>
                  <a:pt x="5553593" y="6211463"/>
                </a:cubicBezTo>
                <a:cubicBezTo>
                  <a:pt x="5533393" y="6211463"/>
                  <a:pt x="5517018" y="6195087"/>
                  <a:pt x="5517018" y="6174887"/>
                </a:cubicBezTo>
                <a:cubicBezTo>
                  <a:pt x="5517018" y="6154687"/>
                  <a:pt x="5533393" y="6138311"/>
                  <a:pt x="5553593" y="6138311"/>
                </a:cubicBezTo>
                <a:close/>
                <a:moveTo>
                  <a:pt x="5332913" y="6138311"/>
                </a:moveTo>
                <a:cubicBezTo>
                  <a:pt x="5353113" y="6138311"/>
                  <a:pt x="5369490" y="6154687"/>
                  <a:pt x="5369490" y="6174887"/>
                </a:cubicBezTo>
                <a:cubicBezTo>
                  <a:pt x="5369490" y="6195087"/>
                  <a:pt x="5353113" y="6211463"/>
                  <a:pt x="5332913" y="6211463"/>
                </a:cubicBezTo>
                <a:cubicBezTo>
                  <a:pt x="5312714" y="6211463"/>
                  <a:pt x="5296337" y="6195087"/>
                  <a:pt x="5296337" y="6174887"/>
                </a:cubicBezTo>
                <a:cubicBezTo>
                  <a:pt x="5296337" y="6154687"/>
                  <a:pt x="5312714" y="6138311"/>
                  <a:pt x="5332913" y="6138311"/>
                </a:cubicBezTo>
                <a:close/>
                <a:moveTo>
                  <a:pt x="5112230" y="6138311"/>
                </a:moveTo>
                <a:cubicBezTo>
                  <a:pt x="5132433" y="6138311"/>
                  <a:pt x="5148807" y="6154687"/>
                  <a:pt x="5148807" y="6174887"/>
                </a:cubicBezTo>
                <a:cubicBezTo>
                  <a:pt x="5148807" y="6195087"/>
                  <a:pt x="5132433" y="6211463"/>
                  <a:pt x="5112230" y="6211463"/>
                </a:cubicBezTo>
                <a:cubicBezTo>
                  <a:pt x="5092030" y="6211463"/>
                  <a:pt x="5075655" y="6195087"/>
                  <a:pt x="5075655" y="6174887"/>
                </a:cubicBezTo>
                <a:cubicBezTo>
                  <a:pt x="5075655" y="6154687"/>
                  <a:pt x="5092030" y="6138311"/>
                  <a:pt x="5112230" y="6138311"/>
                </a:cubicBezTo>
                <a:close/>
                <a:moveTo>
                  <a:pt x="4891552" y="6138311"/>
                </a:moveTo>
                <a:cubicBezTo>
                  <a:pt x="4911751" y="6138311"/>
                  <a:pt x="4928127" y="6154687"/>
                  <a:pt x="4928127" y="6174887"/>
                </a:cubicBezTo>
                <a:cubicBezTo>
                  <a:pt x="4928127" y="6195087"/>
                  <a:pt x="4911751" y="6211463"/>
                  <a:pt x="4891552" y="6211463"/>
                </a:cubicBezTo>
                <a:cubicBezTo>
                  <a:pt x="4871352" y="6211463"/>
                  <a:pt x="4854975" y="6195087"/>
                  <a:pt x="4854975" y="6174887"/>
                </a:cubicBezTo>
                <a:cubicBezTo>
                  <a:pt x="4854975" y="6154687"/>
                  <a:pt x="4871352" y="6138311"/>
                  <a:pt x="4891552" y="6138311"/>
                </a:cubicBezTo>
                <a:close/>
                <a:moveTo>
                  <a:pt x="4670871" y="6138311"/>
                </a:moveTo>
                <a:cubicBezTo>
                  <a:pt x="4691070" y="6138311"/>
                  <a:pt x="4707447" y="6154687"/>
                  <a:pt x="4707447" y="6174887"/>
                </a:cubicBezTo>
                <a:cubicBezTo>
                  <a:pt x="4707447" y="6195087"/>
                  <a:pt x="4691070" y="6211463"/>
                  <a:pt x="4670871" y="6211463"/>
                </a:cubicBezTo>
                <a:cubicBezTo>
                  <a:pt x="4650672" y="6211463"/>
                  <a:pt x="4634295" y="6195087"/>
                  <a:pt x="4634295" y="6174887"/>
                </a:cubicBezTo>
                <a:cubicBezTo>
                  <a:pt x="4634295" y="6154687"/>
                  <a:pt x="4650672" y="6138311"/>
                  <a:pt x="4670871" y="6138311"/>
                </a:cubicBezTo>
                <a:close/>
                <a:moveTo>
                  <a:pt x="4450188" y="6138311"/>
                </a:moveTo>
                <a:cubicBezTo>
                  <a:pt x="4470390" y="6138311"/>
                  <a:pt x="4486764" y="6154687"/>
                  <a:pt x="4486764" y="6174887"/>
                </a:cubicBezTo>
                <a:cubicBezTo>
                  <a:pt x="4486764" y="6195087"/>
                  <a:pt x="4470390" y="6211463"/>
                  <a:pt x="4450188" y="6211463"/>
                </a:cubicBezTo>
                <a:cubicBezTo>
                  <a:pt x="4429988" y="6211463"/>
                  <a:pt x="4413613" y="6195087"/>
                  <a:pt x="4413613" y="6174887"/>
                </a:cubicBezTo>
                <a:cubicBezTo>
                  <a:pt x="4413613" y="6154687"/>
                  <a:pt x="4429988" y="6138311"/>
                  <a:pt x="4450188" y="6138311"/>
                </a:cubicBezTo>
                <a:close/>
                <a:moveTo>
                  <a:pt x="4229507" y="6138311"/>
                </a:moveTo>
                <a:cubicBezTo>
                  <a:pt x="4249708" y="6138311"/>
                  <a:pt x="4266084" y="6154687"/>
                  <a:pt x="4266084" y="6174887"/>
                </a:cubicBezTo>
                <a:cubicBezTo>
                  <a:pt x="4266084" y="6195087"/>
                  <a:pt x="4249708" y="6211463"/>
                  <a:pt x="4229507" y="6211463"/>
                </a:cubicBezTo>
                <a:cubicBezTo>
                  <a:pt x="4209307" y="6211463"/>
                  <a:pt x="4192931" y="6195087"/>
                  <a:pt x="4192931" y="6174887"/>
                </a:cubicBezTo>
                <a:cubicBezTo>
                  <a:pt x="4192931" y="6154687"/>
                  <a:pt x="4209307" y="6138311"/>
                  <a:pt x="4229507" y="6138311"/>
                </a:cubicBezTo>
                <a:close/>
                <a:moveTo>
                  <a:pt x="4008847" y="6138311"/>
                </a:moveTo>
                <a:cubicBezTo>
                  <a:pt x="4029045" y="6138311"/>
                  <a:pt x="4045426" y="6154687"/>
                  <a:pt x="4045426" y="6174887"/>
                </a:cubicBezTo>
                <a:cubicBezTo>
                  <a:pt x="4045426" y="6195087"/>
                  <a:pt x="4029045" y="6211463"/>
                  <a:pt x="4008847" y="6211463"/>
                </a:cubicBezTo>
                <a:cubicBezTo>
                  <a:pt x="3988642" y="6211463"/>
                  <a:pt x="3972267" y="6195087"/>
                  <a:pt x="3972267" y="6174887"/>
                </a:cubicBezTo>
                <a:cubicBezTo>
                  <a:pt x="3972267" y="6154687"/>
                  <a:pt x="3988642" y="6138311"/>
                  <a:pt x="4008847" y="6138311"/>
                </a:cubicBezTo>
                <a:close/>
                <a:moveTo>
                  <a:pt x="3788165" y="6138311"/>
                </a:moveTo>
                <a:cubicBezTo>
                  <a:pt x="3808367" y="6138311"/>
                  <a:pt x="3824738" y="6154687"/>
                  <a:pt x="3824738" y="6174887"/>
                </a:cubicBezTo>
                <a:cubicBezTo>
                  <a:pt x="3824738" y="6195087"/>
                  <a:pt x="3808367" y="6211463"/>
                  <a:pt x="3788165" y="6211463"/>
                </a:cubicBezTo>
                <a:cubicBezTo>
                  <a:pt x="3767965" y="6211463"/>
                  <a:pt x="3751588" y="6195087"/>
                  <a:pt x="3751588" y="6174887"/>
                </a:cubicBezTo>
                <a:cubicBezTo>
                  <a:pt x="3751588" y="6154687"/>
                  <a:pt x="3767965" y="6138311"/>
                  <a:pt x="3788165" y="6138311"/>
                </a:cubicBezTo>
                <a:close/>
                <a:moveTo>
                  <a:pt x="3567479" y="6138311"/>
                </a:moveTo>
                <a:cubicBezTo>
                  <a:pt x="3587675" y="6138311"/>
                  <a:pt x="3604051" y="6154687"/>
                  <a:pt x="3604051" y="6174887"/>
                </a:cubicBezTo>
                <a:cubicBezTo>
                  <a:pt x="3604051" y="6195087"/>
                  <a:pt x="3587675" y="6211463"/>
                  <a:pt x="3567479" y="6211463"/>
                </a:cubicBezTo>
                <a:cubicBezTo>
                  <a:pt x="3547276" y="6211463"/>
                  <a:pt x="3530901" y="6195087"/>
                  <a:pt x="3530901" y="6174887"/>
                </a:cubicBezTo>
                <a:cubicBezTo>
                  <a:pt x="3530901" y="6154687"/>
                  <a:pt x="3547276" y="6138311"/>
                  <a:pt x="3567479" y="6138311"/>
                </a:cubicBezTo>
                <a:close/>
                <a:moveTo>
                  <a:pt x="3346801" y="6138311"/>
                </a:moveTo>
                <a:cubicBezTo>
                  <a:pt x="3367001" y="6138311"/>
                  <a:pt x="3383375" y="6154687"/>
                  <a:pt x="3383375" y="6174887"/>
                </a:cubicBezTo>
                <a:cubicBezTo>
                  <a:pt x="3383375" y="6195087"/>
                  <a:pt x="3367001" y="6211463"/>
                  <a:pt x="3346801" y="6211463"/>
                </a:cubicBezTo>
                <a:cubicBezTo>
                  <a:pt x="3326603" y="6211463"/>
                  <a:pt x="3310228" y="6195087"/>
                  <a:pt x="3310228" y="6174887"/>
                </a:cubicBezTo>
                <a:cubicBezTo>
                  <a:pt x="3310228" y="6154687"/>
                  <a:pt x="3326603" y="6138311"/>
                  <a:pt x="3346801" y="6138311"/>
                </a:cubicBezTo>
                <a:close/>
                <a:moveTo>
                  <a:pt x="3126126" y="6138311"/>
                </a:moveTo>
                <a:cubicBezTo>
                  <a:pt x="3146320" y="6138311"/>
                  <a:pt x="3162696" y="6154687"/>
                  <a:pt x="3162696" y="6174887"/>
                </a:cubicBezTo>
                <a:cubicBezTo>
                  <a:pt x="3162696" y="6195087"/>
                  <a:pt x="3146320" y="6211463"/>
                  <a:pt x="3126126" y="6211463"/>
                </a:cubicBezTo>
                <a:cubicBezTo>
                  <a:pt x="3105923" y="6211463"/>
                  <a:pt x="3089541" y="6195087"/>
                  <a:pt x="3089541" y="6174887"/>
                </a:cubicBezTo>
                <a:cubicBezTo>
                  <a:pt x="3089541" y="6154687"/>
                  <a:pt x="3105923" y="6138311"/>
                  <a:pt x="3126126" y="6138311"/>
                </a:cubicBezTo>
                <a:close/>
                <a:moveTo>
                  <a:pt x="2905436" y="6138311"/>
                </a:moveTo>
                <a:cubicBezTo>
                  <a:pt x="2925637" y="6138311"/>
                  <a:pt x="2942013" y="6154687"/>
                  <a:pt x="2942013" y="6174887"/>
                </a:cubicBezTo>
                <a:cubicBezTo>
                  <a:pt x="2942013" y="6195087"/>
                  <a:pt x="2925637" y="6211463"/>
                  <a:pt x="2905436" y="6211463"/>
                </a:cubicBezTo>
                <a:cubicBezTo>
                  <a:pt x="2885243" y="6211463"/>
                  <a:pt x="2868866" y="6195087"/>
                  <a:pt x="2868866" y="6174887"/>
                </a:cubicBezTo>
                <a:cubicBezTo>
                  <a:pt x="2868866" y="6154687"/>
                  <a:pt x="2885243" y="6138311"/>
                  <a:pt x="2905436" y="6138311"/>
                </a:cubicBezTo>
                <a:close/>
                <a:moveTo>
                  <a:pt x="2684758" y="6138311"/>
                </a:moveTo>
                <a:cubicBezTo>
                  <a:pt x="2704958" y="6138311"/>
                  <a:pt x="2721329" y="6154687"/>
                  <a:pt x="2721329" y="6174887"/>
                </a:cubicBezTo>
                <a:cubicBezTo>
                  <a:pt x="2721329" y="6195087"/>
                  <a:pt x="2704958" y="6211463"/>
                  <a:pt x="2684758" y="6211463"/>
                </a:cubicBezTo>
                <a:cubicBezTo>
                  <a:pt x="2664554" y="6211463"/>
                  <a:pt x="2648177" y="6195087"/>
                  <a:pt x="2648177" y="6174887"/>
                </a:cubicBezTo>
                <a:cubicBezTo>
                  <a:pt x="2648177" y="6154687"/>
                  <a:pt x="2664554" y="6138311"/>
                  <a:pt x="2684758" y="6138311"/>
                </a:cubicBezTo>
                <a:close/>
                <a:moveTo>
                  <a:pt x="2464071" y="6138311"/>
                </a:moveTo>
                <a:cubicBezTo>
                  <a:pt x="2484272" y="6138311"/>
                  <a:pt x="2500650" y="6154687"/>
                  <a:pt x="2500650" y="6174887"/>
                </a:cubicBezTo>
                <a:cubicBezTo>
                  <a:pt x="2500650" y="6195087"/>
                  <a:pt x="2484272" y="6211463"/>
                  <a:pt x="2464071" y="6211463"/>
                </a:cubicBezTo>
                <a:cubicBezTo>
                  <a:pt x="2443875" y="6211463"/>
                  <a:pt x="2427500" y="6195087"/>
                  <a:pt x="2427500" y="6174887"/>
                </a:cubicBezTo>
                <a:cubicBezTo>
                  <a:pt x="2427500" y="6154687"/>
                  <a:pt x="2443875" y="6138311"/>
                  <a:pt x="2464071" y="6138311"/>
                </a:cubicBezTo>
                <a:close/>
                <a:moveTo>
                  <a:pt x="2243393" y="6138311"/>
                </a:moveTo>
                <a:cubicBezTo>
                  <a:pt x="2263591" y="6138311"/>
                  <a:pt x="2279972" y="6154687"/>
                  <a:pt x="2279972" y="6174887"/>
                </a:cubicBezTo>
                <a:cubicBezTo>
                  <a:pt x="2279972" y="6195087"/>
                  <a:pt x="2263591" y="6211463"/>
                  <a:pt x="2243393" y="6211463"/>
                </a:cubicBezTo>
                <a:cubicBezTo>
                  <a:pt x="2223191" y="6211463"/>
                  <a:pt x="2206817" y="6195087"/>
                  <a:pt x="2206817" y="6174887"/>
                </a:cubicBezTo>
                <a:cubicBezTo>
                  <a:pt x="2206817" y="6154687"/>
                  <a:pt x="2223191" y="6138311"/>
                  <a:pt x="2243393" y="6138311"/>
                </a:cubicBezTo>
                <a:close/>
                <a:moveTo>
                  <a:pt x="2022713" y="6138311"/>
                </a:moveTo>
                <a:cubicBezTo>
                  <a:pt x="2042913" y="6138311"/>
                  <a:pt x="2059288" y="6154687"/>
                  <a:pt x="2059288" y="6174887"/>
                </a:cubicBezTo>
                <a:cubicBezTo>
                  <a:pt x="2059288" y="6195087"/>
                  <a:pt x="2042913" y="6211463"/>
                  <a:pt x="2022713" y="6211463"/>
                </a:cubicBezTo>
                <a:cubicBezTo>
                  <a:pt x="2002514" y="6211463"/>
                  <a:pt x="1986176" y="6195087"/>
                  <a:pt x="1986176" y="6174887"/>
                </a:cubicBezTo>
                <a:cubicBezTo>
                  <a:pt x="1986176" y="6154687"/>
                  <a:pt x="2002514" y="6138311"/>
                  <a:pt x="2022713" y="6138311"/>
                </a:cubicBezTo>
                <a:close/>
                <a:moveTo>
                  <a:pt x="1802066" y="6138311"/>
                </a:moveTo>
                <a:cubicBezTo>
                  <a:pt x="1822265" y="6138311"/>
                  <a:pt x="1838642" y="6154687"/>
                  <a:pt x="1838642" y="6174887"/>
                </a:cubicBezTo>
                <a:cubicBezTo>
                  <a:pt x="1838642" y="6195087"/>
                  <a:pt x="1822265" y="6211463"/>
                  <a:pt x="1802066" y="6211463"/>
                </a:cubicBezTo>
                <a:cubicBezTo>
                  <a:pt x="1781866" y="6211463"/>
                  <a:pt x="1765489" y="6195087"/>
                  <a:pt x="1765489" y="6174887"/>
                </a:cubicBezTo>
                <a:cubicBezTo>
                  <a:pt x="1765489" y="6154687"/>
                  <a:pt x="1781866" y="6138311"/>
                  <a:pt x="1802066" y="6138311"/>
                </a:cubicBezTo>
                <a:close/>
                <a:moveTo>
                  <a:pt x="1581380" y="6138311"/>
                </a:moveTo>
                <a:cubicBezTo>
                  <a:pt x="1601580" y="6138311"/>
                  <a:pt x="1617956" y="6154687"/>
                  <a:pt x="1617956" y="6174887"/>
                </a:cubicBezTo>
                <a:cubicBezTo>
                  <a:pt x="1617956" y="6195087"/>
                  <a:pt x="1601580" y="6211463"/>
                  <a:pt x="1581380" y="6211463"/>
                </a:cubicBezTo>
                <a:cubicBezTo>
                  <a:pt x="1561180" y="6211463"/>
                  <a:pt x="1544804" y="6195087"/>
                  <a:pt x="1544804" y="6174887"/>
                </a:cubicBezTo>
                <a:cubicBezTo>
                  <a:pt x="1544804" y="6154687"/>
                  <a:pt x="1561180" y="6138311"/>
                  <a:pt x="1581380" y="6138311"/>
                </a:cubicBezTo>
                <a:close/>
                <a:moveTo>
                  <a:pt x="1360694" y="6138311"/>
                </a:moveTo>
                <a:cubicBezTo>
                  <a:pt x="1380894" y="6138311"/>
                  <a:pt x="1397270" y="6154687"/>
                  <a:pt x="1397270" y="6174887"/>
                </a:cubicBezTo>
                <a:cubicBezTo>
                  <a:pt x="1397270" y="6195087"/>
                  <a:pt x="1380894" y="6211463"/>
                  <a:pt x="1360694" y="6211463"/>
                </a:cubicBezTo>
                <a:cubicBezTo>
                  <a:pt x="1340494" y="6211463"/>
                  <a:pt x="1324118" y="6195087"/>
                  <a:pt x="1324118" y="6174887"/>
                </a:cubicBezTo>
                <a:cubicBezTo>
                  <a:pt x="1324118" y="6154687"/>
                  <a:pt x="1340494" y="6138311"/>
                  <a:pt x="1360694" y="6138311"/>
                </a:cubicBezTo>
                <a:close/>
                <a:moveTo>
                  <a:pt x="1140008" y="6138311"/>
                </a:moveTo>
                <a:cubicBezTo>
                  <a:pt x="1160208" y="6138311"/>
                  <a:pt x="1176584" y="6154687"/>
                  <a:pt x="1176584" y="6174887"/>
                </a:cubicBezTo>
                <a:cubicBezTo>
                  <a:pt x="1176584" y="6195087"/>
                  <a:pt x="1160208" y="6211463"/>
                  <a:pt x="1140008" y="6211463"/>
                </a:cubicBezTo>
                <a:cubicBezTo>
                  <a:pt x="1119808" y="6211463"/>
                  <a:pt x="1103432" y="6195087"/>
                  <a:pt x="1103432" y="6174887"/>
                </a:cubicBezTo>
                <a:cubicBezTo>
                  <a:pt x="1103432" y="6154687"/>
                  <a:pt x="1119808" y="6138311"/>
                  <a:pt x="1140008" y="6138311"/>
                </a:cubicBezTo>
                <a:close/>
                <a:moveTo>
                  <a:pt x="919322" y="6138311"/>
                </a:moveTo>
                <a:cubicBezTo>
                  <a:pt x="939522" y="6138311"/>
                  <a:pt x="955898" y="6154687"/>
                  <a:pt x="955898" y="6174887"/>
                </a:cubicBezTo>
                <a:cubicBezTo>
                  <a:pt x="955898" y="6195087"/>
                  <a:pt x="939522" y="6211463"/>
                  <a:pt x="919322" y="6211463"/>
                </a:cubicBezTo>
                <a:cubicBezTo>
                  <a:pt x="899122" y="6211463"/>
                  <a:pt x="882746" y="6195087"/>
                  <a:pt x="882746" y="6174887"/>
                </a:cubicBezTo>
                <a:cubicBezTo>
                  <a:pt x="882746" y="6154687"/>
                  <a:pt x="899122" y="6138311"/>
                  <a:pt x="919322" y="6138311"/>
                </a:cubicBezTo>
                <a:close/>
                <a:moveTo>
                  <a:pt x="698636" y="6138311"/>
                </a:moveTo>
                <a:cubicBezTo>
                  <a:pt x="718836" y="6138311"/>
                  <a:pt x="735212" y="6154687"/>
                  <a:pt x="735212" y="6174887"/>
                </a:cubicBezTo>
                <a:cubicBezTo>
                  <a:pt x="735212" y="6195087"/>
                  <a:pt x="718836" y="6211463"/>
                  <a:pt x="698636" y="6211463"/>
                </a:cubicBezTo>
                <a:cubicBezTo>
                  <a:pt x="678436" y="6211463"/>
                  <a:pt x="662060" y="6195087"/>
                  <a:pt x="662060" y="6174887"/>
                </a:cubicBezTo>
                <a:cubicBezTo>
                  <a:pt x="662060" y="6154687"/>
                  <a:pt x="678436" y="6138311"/>
                  <a:pt x="698636" y="6138311"/>
                </a:cubicBezTo>
                <a:close/>
                <a:moveTo>
                  <a:pt x="477950" y="6138311"/>
                </a:moveTo>
                <a:cubicBezTo>
                  <a:pt x="498149" y="6138311"/>
                  <a:pt x="514526" y="6154687"/>
                  <a:pt x="514526" y="6174887"/>
                </a:cubicBezTo>
                <a:cubicBezTo>
                  <a:pt x="514526" y="6195087"/>
                  <a:pt x="498149" y="6211463"/>
                  <a:pt x="477950" y="6211463"/>
                </a:cubicBezTo>
                <a:cubicBezTo>
                  <a:pt x="457750" y="6211463"/>
                  <a:pt x="441373" y="6195087"/>
                  <a:pt x="441373" y="6174887"/>
                </a:cubicBezTo>
                <a:cubicBezTo>
                  <a:pt x="441373" y="6154687"/>
                  <a:pt x="457750" y="6138311"/>
                  <a:pt x="477950" y="6138311"/>
                </a:cubicBezTo>
                <a:close/>
                <a:moveTo>
                  <a:pt x="257263" y="6138311"/>
                </a:moveTo>
                <a:cubicBezTo>
                  <a:pt x="277463" y="6138311"/>
                  <a:pt x="293839" y="6154687"/>
                  <a:pt x="293839" y="6174887"/>
                </a:cubicBezTo>
                <a:cubicBezTo>
                  <a:pt x="293839" y="6195087"/>
                  <a:pt x="277463" y="6211463"/>
                  <a:pt x="257263" y="6211463"/>
                </a:cubicBezTo>
                <a:cubicBezTo>
                  <a:pt x="237063" y="6211463"/>
                  <a:pt x="220687" y="6195087"/>
                  <a:pt x="220687" y="6174887"/>
                </a:cubicBezTo>
                <a:cubicBezTo>
                  <a:pt x="220687" y="6154687"/>
                  <a:pt x="237063" y="6138311"/>
                  <a:pt x="257263" y="6138311"/>
                </a:cubicBezTo>
                <a:close/>
                <a:moveTo>
                  <a:pt x="36577" y="6138311"/>
                </a:moveTo>
                <a:cubicBezTo>
                  <a:pt x="56777" y="6138311"/>
                  <a:pt x="73153" y="6154687"/>
                  <a:pt x="73153" y="6174887"/>
                </a:cubicBezTo>
                <a:cubicBezTo>
                  <a:pt x="73153" y="6195087"/>
                  <a:pt x="56777" y="6211463"/>
                  <a:pt x="36577" y="6211463"/>
                </a:cubicBezTo>
                <a:cubicBezTo>
                  <a:pt x="16377" y="6211463"/>
                  <a:pt x="1" y="6195087"/>
                  <a:pt x="1" y="6174887"/>
                </a:cubicBezTo>
                <a:cubicBezTo>
                  <a:pt x="1" y="6154687"/>
                  <a:pt x="16377" y="6138311"/>
                  <a:pt x="36577" y="6138311"/>
                </a:cubicBezTo>
                <a:close/>
                <a:moveTo>
                  <a:pt x="11953343" y="5926645"/>
                </a:moveTo>
                <a:cubicBezTo>
                  <a:pt x="11973543" y="5926645"/>
                  <a:pt x="11989919" y="5943021"/>
                  <a:pt x="11989919" y="5963221"/>
                </a:cubicBezTo>
                <a:cubicBezTo>
                  <a:pt x="11989919" y="5983421"/>
                  <a:pt x="11973543" y="5999797"/>
                  <a:pt x="11953343" y="5999797"/>
                </a:cubicBezTo>
                <a:cubicBezTo>
                  <a:pt x="11933143" y="5999797"/>
                  <a:pt x="11916767" y="5983421"/>
                  <a:pt x="11916767" y="5963221"/>
                </a:cubicBezTo>
                <a:cubicBezTo>
                  <a:pt x="11916767" y="5943021"/>
                  <a:pt x="11933143" y="5926645"/>
                  <a:pt x="11953343" y="5926645"/>
                </a:cubicBezTo>
                <a:close/>
                <a:moveTo>
                  <a:pt x="11732658" y="5926645"/>
                </a:moveTo>
                <a:cubicBezTo>
                  <a:pt x="11752858" y="5926645"/>
                  <a:pt x="11769234" y="5943021"/>
                  <a:pt x="11769234" y="5963221"/>
                </a:cubicBezTo>
                <a:cubicBezTo>
                  <a:pt x="11769234" y="5983421"/>
                  <a:pt x="11752858" y="5999797"/>
                  <a:pt x="11732658" y="5999797"/>
                </a:cubicBezTo>
                <a:cubicBezTo>
                  <a:pt x="11712458" y="5999797"/>
                  <a:pt x="11696082" y="5983421"/>
                  <a:pt x="11696082" y="5963221"/>
                </a:cubicBezTo>
                <a:cubicBezTo>
                  <a:pt x="11696082" y="5943021"/>
                  <a:pt x="11712458" y="5926645"/>
                  <a:pt x="11732658" y="5926645"/>
                </a:cubicBezTo>
                <a:close/>
                <a:moveTo>
                  <a:pt x="11511977" y="5926645"/>
                </a:moveTo>
                <a:cubicBezTo>
                  <a:pt x="11532177" y="5926645"/>
                  <a:pt x="11548553" y="5943021"/>
                  <a:pt x="11548553" y="5963221"/>
                </a:cubicBezTo>
                <a:cubicBezTo>
                  <a:pt x="11548553" y="5983421"/>
                  <a:pt x="11532177" y="5999797"/>
                  <a:pt x="11511977" y="5999797"/>
                </a:cubicBezTo>
                <a:cubicBezTo>
                  <a:pt x="11491777" y="5999797"/>
                  <a:pt x="11475401" y="5983421"/>
                  <a:pt x="11475401" y="5963221"/>
                </a:cubicBezTo>
                <a:cubicBezTo>
                  <a:pt x="11475401" y="5943021"/>
                  <a:pt x="11491777" y="5926645"/>
                  <a:pt x="11511977" y="5926645"/>
                </a:cubicBezTo>
                <a:close/>
                <a:moveTo>
                  <a:pt x="11291296" y="5926645"/>
                </a:moveTo>
                <a:cubicBezTo>
                  <a:pt x="11311496" y="5926645"/>
                  <a:pt x="11327872" y="5943021"/>
                  <a:pt x="11327872" y="5963221"/>
                </a:cubicBezTo>
                <a:cubicBezTo>
                  <a:pt x="11327872" y="5983421"/>
                  <a:pt x="11311496" y="5999797"/>
                  <a:pt x="11291296" y="5999797"/>
                </a:cubicBezTo>
                <a:cubicBezTo>
                  <a:pt x="11271096" y="5999797"/>
                  <a:pt x="11254720" y="5983421"/>
                  <a:pt x="11254720" y="5963221"/>
                </a:cubicBezTo>
                <a:cubicBezTo>
                  <a:pt x="11254720" y="5943021"/>
                  <a:pt x="11271096" y="5926645"/>
                  <a:pt x="11291296" y="5926645"/>
                </a:cubicBezTo>
                <a:close/>
                <a:moveTo>
                  <a:pt x="11070615" y="5926645"/>
                </a:moveTo>
                <a:cubicBezTo>
                  <a:pt x="11090815" y="5926645"/>
                  <a:pt x="11107191" y="5943021"/>
                  <a:pt x="11107191" y="5963221"/>
                </a:cubicBezTo>
                <a:cubicBezTo>
                  <a:pt x="11107191" y="5983421"/>
                  <a:pt x="11090815" y="5999797"/>
                  <a:pt x="11070615" y="5999797"/>
                </a:cubicBezTo>
                <a:cubicBezTo>
                  <a:pt x="11050415" y="5999797"/>
                  <a:pt x="11034039" y="5983421"/>
                  <a:pt x="11034039" y="5963221"/>
                </a:cubicBezTo>
                <a:cubicBezTo>
                  <a:pt x="11034039" y="5943021"/>
                  <a:pt x="11050415" y="5926645"/>
                  <a:pt x="11070615" y="5926645"/>
                </a:cubicBezTo>
                <a:close/>
                <a:moveTo>
                  <a:pt x="10849934" y="5926645"/>
                </a:moveTo>
                <a:cubicBezTo>
                  <a:pt x="10870134" y="5926645"/>
                  <a:pt x="10886510" y="5943021"/>
                  <a:pt x="10886510" y="5963221"/>
                </a:cubicBezTo>
                <a:cubicBezTo>
                  <a:pt x="10886510" y="5983421"/>
                  <a:pt x="10870134" y="5999797"/>
                  <a:pt x="10849934" y="5999797"/>
                </a:cubicBezTo>
                <a:cubicBezTo>
                  <a:pt x="10829734" y="5999797"/>
                  <a:pt x="10813358" y="5983421"/>
                  <a:pt x="10813358" y="5963221"/>
                </a:cubicBezTo>
                <a:cubicBezTo>
                  <a:pt x="10813358" y="5943021"/>
                  <a:pt x="10829734" y="5926645"/>
                  <a:pt x="10849934" y="5926645"/>
                </a:cubicBezTo>
                <a:close/>
                <a:moveTo>
                  <a:pt x="10629253" y="5926645"/>
                </a:moveTo>
                <a:cubicBezTo>
                  <a:pt x="10649453" y="5926645"/>
                  <a:pt x="10665829" y="5943021"/>
                  <a:pt x="10665829" y="5963221"/>
                </a:cubicBezTo>
                <a:cubicBezTo>
                  <a:pt x="10665829" y="5983421"/>
                  <a:pt x="10649453" y="5999797"/>
                  <a:pt x="10629253" y="5999797"/>
                </a:cubicBezTo>
                <a:cubicBezTo>
                  <a:pt x="10609053" y="5999797"/>
                  <a:pt x="10592677" y="5983421"/>
                  <a:pt x="10592677" y="5963221"/>
                </a:cubicBezTo>
                <a:cubicBezTo>
                  <a:pt x="10592677" y="5943021"/>
                  <a:pt x="10609053" y="5926645"/>
                  <a:pt x="10629253" y="5926645"/>
                </a:cubicBezTo>
                <a:close/>
                <a:moveTo>
                  <a:pt x="10408572" y="5926645"/>
                </a:moveTo>
                <a:cubicBezTo>
                  <a:pt x="10428772" y="5926645"/>
                  <a:pt x="10445148" y="5943021"/>
                  <a:pt x="10445148" y="5963221"/>
                </a:cubicBezTo>
                <a:cubicBezTo>
                  <a:pt x="10445148" y="5983421"/>
                  <a:pt x="10428772" y="5999797"/>
                  <a:pt x="10408572" y="5999797"/>
                </a:cubicBezTo>
                <a:cubicBezTo>
                  <a:pt x="10388372" y="5999797"/>
                  <a:pt x="10371996" y="5983421"/>
                  <a:pt x="10371996" y="5963221"/>
                </a:cubicBezTo>
                <a:cubicBezTo>
                  <a:pt x="10371996" y="5943021"/>
                  <a:pt x="10388372" y="5926645"/>
                  <a:pt x="10408572" y="5926645"/>
                </a:cubicBezTo>
                <a:close/>
                <a:moveTo>
                  <a:pt x="10187891" y="5926645"/>
                </a:moveTo>
                <a:cubicBezTo>
                  <a:pt x="10208091" y="5926645"/>
                  <a:pt x="10224467" y="5943021"/>
                  <a:pt x="10224467" y="5963221"/>
                </a:cubicBezTo>
                <a:cubicBezTo>
                  <a:pt x="10224467" y="5983421"/>
                  <a:pt x="10208091" y="5999797"/>
                  <a:pt x="10187891" y="5999797"/>
                </a:cubicBezTo>
                <a:cubicBezTo>
                  <a:pt x="10167691" y="5999797"/>
                  <a:pt x="10151315" y="5983421"/>
                  <a:pt x="10151315" y="5963221"/>
                </a:cubicBezTo>
                <a:cubicBezTo>
                  <a:pt x="10151315" y="5943021"/>
                  <a:pt x="10167691" y="5926645"/>
                  <a:pt x="10187891" y="5926645"/>
                </a:cubicBezTo>
                <a:close/>
                <a:moveTo>
                  <a:pt x="9967210" y="5926645"/>
                </a:moveTo>
                <a:cubicBezTo>
                  <a:pt x="9987410" y="5926645"/>
                  <a:pt x="10003786" y="5943021"/>
                  <a:pt x="10003786" y="5963221"/>
                </a:cubicBezTo>
                <a:cubicBezTo>
                  <a:pt x="10003786" y="5983421"/>
                  <a:pt x="9987410" y="5999797"/>
                  <a:pt x="9967210" y="5999797"/>
                </a:cubicBezTo>
                <a:cubicBezTo>
                  <a:pt x="9947010" y="5999797"/>
                  <a:pt x="9930634" y="5983421"/>
                  <a:pt x="9930634" y="5963221"/>
                </a:cubicBezTo>
                <a:cubicBezTo>
                  <a:pt x="9930634" y="5943021"/>
                  <a:pt x="9947010" y="5926645"/>
                  <a:pt x="9967210" y="5926645"/>
                </a:cubicBezTo>
                <a:close/>
                <a:moveTo>
                  <a:pt x="9746529" y="5926645"/>
                </a:moveTo>
                <a:cubicBezTo>
                  <a:pt x="9766729" y="5926645"/>
                  <a:pt x="9783105" y="5943021"/>
                  <a:pt x="9783105" y="5963221"/>
                </a:cubicBezTo>
                <a:cubicBezTo>
                  <a:pt x="9783105" y="5983421"/>
                  <a:pt x="9766729" y="5999797"/>
                  <a:pt x="9746529" y="5999797"/>
                </a:cubicBezTo>
                <a:cubicBezTo>
                  <a:pt x="9726329" y="5999797"/>
                  <a:pt x="9709953" y="5983421"/>
                  <a:pt x="9709953" y="5963221"/>
                </a:cubicBezTo>
                <a:cubicBezTo>
                  <a:pt x="9709953" y="5943021"/>
                  <a:pt x="9726329" y="5926645"/>
                  <a:pt x="9746529" y="5926645"/>
                </a:cubicBezTo>
                <a:close/>
                <a:moveTo>
                  <a:pt x="9525848" y="5926645"/>
                </a:moveTo>
                <a:cubicBezTo>
                  <a:pt x="9546048" y="5926645"/>
                  <a:pt x="9562424" y="5943021"/>
                  <a:pt x="9562424" y="5963221"/>
                </a:cubicBezTo>
                <a:cubicBezTo>
                  <a:pt x="9562424" y="5983421"/>
                  <a:pt x="9546048" y="5999797"/>
                  <a:pt x="9525848" y="5999797"/>
                </a:cubicBezTo>
                <a:cubicBezTo>
                  <a:pt x="9505648" y="5999797"/>
                  <a:pt x="9489272" y="5983421"/>
                  <a:pt x="9489272" y="5963221"/>
                </a:cubicBezTo>
                <a:cubicBezTo>
                  <a:pt x="9489272" y="5943021"/>
                  <a:pt x="9505648" y="5926645"/>
                  <a:pt x="9525848" y="5926645"/>
                </a:cubicBezTo>
                <a:close/>
                <a:moveTo>
                  <a:pt x="9305167" y="5926645"/>
                </a:moveTo>
                <a:cubicBezTo>
                  <a:pt x="9325367" y="5926645"/>
                  <a:pt x="9341743" y="5943021"/>
                  <a:pt x="9341743" y="5963221"/>
                </a:cubicBezTo>
                <a:cubicBezTo>
                  <a:pt x="9341743" y="5983421"/>
                  <a:pt x="9325367" y="5999797"/>
                  <a:pt x="9305167" y="5999797"/>
                </a:cubicBezTo>
                <a:cubicBezTo>
                  <a:pt x="9284967" y="5999797"/>
                  <a:pt x="9268591" y="5983421"/>
                  <a:pt x="9268591" y="5963221"/>
                </a:cubicBezTo>
                <a:cubicBezTo>
                  <a:pt x="9268591" y="5943021"/>
                  <a:pt x="9284967" y="5926645"/>
                  <a:pt x="9305167" y="5926645"/>
                </a:cubicBezTo>
                <a:close/>
                <a:moveTo>
                  <a:pt x="9084486" y="5926645"/>
                </a:moveTo>
                <a:cubicBezTo>
                  <a:pt x="9104686" y="5926645"/>
                  <a:pt x="9121062" y="5943021"/>
                  <a:pt x="9121062" y="5963221"/>
                </a:cubicBezTo>
                <a:cubicBezTo>
                  <a:pt x="9121062" y="5983421"/>
                  <a:pt x="9104686" y="5999797"/>
                  <a:pt x="9084486" y="5999797"/>
                </a:cubicBezTo>
                <a:cubicBezTo>
                  <a:pt x="9064286" y="5999797"/>
                  <a:pt x="9047910" y="5983421"/>
                  <a:pt x="9047910" y="5963221"/>
                </a:cubicBezTo>
                <a:cubicBezTo>
                  <a:pt x="9047910" y="5943021"/>
                  <a:pt x="9064286" y="5926645"/>
                  <a:pt x="9084486" y="5926645"/>
                </a:cubicBezTo>
                <a:close/>
                <a:moveTo>
                  <a:pt x="8863805" y="5926645"/>
                </a:moveTo>
                <a:cubicBezTo>
                  <a:pt x="8884005" y="5926645"/>
                  <a:pt x="8900381" y="5943021"/>
                  <a:pt x="8900381" y="5963221"/>
                </a:cubicBezTo>
                <a:cubicBezTo>
                  <a:pt x="8900381" y="5983421"/>
                  <a:pt x="8884005" y="5999797"/>
                  <a:pt x="8863805" y="5999797"/>
                </a:cubicBezTo>
                <a:cubicBezTo>
                  <a:pt x="8843605" y="5999797"/>
                  <a:pt x="8827229" y="5983421"/>
                  <a:pt x="8827229" y="5963221"/>
                </a:cubicBezTo>
                <a:cubicBezTo>
                  <a:pt x="8827229" y="5943021"/>
                  <a:pt x="8843605" y="5926645"/>
                  <a:pt x="8863805" y="5926645"/>
                </a:cubicBezTo>
                <a:close/>
                <a:moveTo>
                  <a:pt x="8643124" y="5926645"/>
                </a:moveTo>
                <a:cubicBezTo>
                  <a:pt x="8663324" y="5926645"/>
                  <a:pt x="8679700" y="5943021"/>
                  <a:pt x="8679700" y="5963221"/>
                </a:cubicBezTo>
                <a:cubicBezTo>
                  <a:pt x="8679700" y="5983421"/>
                  <a:pt x="8663324" y="5999797"/>
                  <a:pt x="8643124" y="5999797"/>
                </a:cubicBezTo>
                <a:cubicBezTo>
                  <a:pt x="8622924" y="5999797"/>
                  <a:pt x="8606548" y="5983421"/>
                  <a:pt x="8606548" y="5963221"/>
                </a:cubicBezTo>
                <a:cubicBezTo>
                  <a:pt x="8606548" y="5943021"/>
                  <a:pt x="8622924" y="5926645"/>
                  <a:pt x="8643124" y="5926645"/>
                </a:cubicBezTo>
                <a:close/>
                <a:moveTo>
                  <a:pt x="8422443" y="5926645"/>
                </a:moveTo>
                <a:cubicBezTo>
                  <a:pt x="8442643" y="5926645"/>
                  <a:pt x="8459019" y="5943021"/>
                  <a:pt x="8459019" y="5963221"/>
                </a:cubicBezTo>
                <a:cubicBezTo>
                  <a:pt x="8459019" y="5983421"/>
                  <a:pt x="8442643" y="5999797"/>
                  <a:pt x="8422443" y="5999797"/>
                </a:cubicBezTo>
                <a:cubicBezTo>
                  <a:pt x="8402243" y="5999797"/>
                  <a:pt x="8385867" y="5983421"/>
                  <a:pt x="8385867" y="5963221"/>
                </a:cubicBezTo>
                <a:cubicBezTo>
                  <a:pt x="8385867" y="5943021"/>
                  <a:pt x="8402243" y="5926645"/>
                  <a:pt x="8422443" y="5926645"/>
                </a:cubicBezTo>
                <a:close/>
                <a:moveTo>
                  <a:pt x="8201762" y="5926645"/>
                </a:moveTo>
                <a:cubicBezTo>
                  <a:pt x="8221962" y="5926645"/>
                  <a:pt x="8238338" y="5943021"/>
                  <a:pt x="8238338" y="5963221"/>
                </a:cubicBezTo>
                <a:cubicBezTo>
                  <a:pt x="8238338" y="5983421"/>
                  <a:pt x="8221962" y="5999797"/>
                  <a:pt x="8201762" y="5999797"/>
                </a:cubicBezTo>
                <a:cubicBezTo>
                  <a:pt x="8181562" y="5999797"/>
                  <a:pt x="8165186" y="5983421"/>
                  <a:pt x="8165186" y="5963221"/>
                </a:cubicBezTo>
                <a:cubicBezTo>
                  <a:pt x="8165186" y="5943021"/>
                  <a:pt x="8181562" y="5926645"/>
                  <a:pt x="8201762" y="5926645"/>
                </a:cubicBezTo>
                <a:close/>
                <a:moveTo>
                  <a:pt x="7981081" y="5926645"/>
                </a:moveTo>
                <a:cubicBezTo>
                  <a:pt x="8001281" y="5926645"/>
                  <a:pt x="8017657" y="5943021"/>
                  <a:pt x="8017657" y="5963221"/>
                </a:cubicBezTo>
                <a:cubicBezTo>
                  <a:pt x="8017657" y="5983421"/>
                  <a:pt x="8001281" y="5999797"/>
                  <a:pt x="7981081" y="5999797"/>
                </a:cubicBezTo>
                <a:cubicBezTo>
                  <a:pt x="7960881" y="5999797"/>
                  <a:pt x="7944505" y="5983421"/>
                  <a:pt x="7944505" y="5963221"/>
                </a:cubicBezTo>
                <a:cubicBezTo>
                  <a:pt x="7944505" y="5943021"/>
                  <a:pt x="7960881" y="5926645"/>
                  <a:pt x="7981081" y="5926645"/>
                </a:cubicBezTo>
                <a:close/>
                <a:moveTo>
                  <a:pt x="7760400" y="5926645"/>
                </a:moveTo>
                <a:cubicBezTo>
                  <a:pt x="7780600" y="5926645"/>
                  <a:pt x="7796976" y="5943021"/>
                  <a:pt x="7796976" y="5963221"/>
                </a:cubicBezTo>
                <a:cubicBezTo>
                  <a:pt x="7796976" y="5983421"/>
                  <a:pt x="7780600" y="5999797"/>
                  <a:pt x="7760400" y="5999797"/>
                </a:cubicBezTo>
                <a:cubicBezTo>
                  <a:pt x="7740200" y="5999797"/>
                  <a:pt x="7723824" y="5983421"/>
                  <a:pt x="7723824" y="5963221"/>
                </a:cubicBezTo>
                <a:cubicBezTo>
                  <a:pt x="7723824" y="5943021"/>
                  <a:pt x="7740200" y="5926645"/>
                  <a:pt x="7760400" y="5926645"/>
                </a:cubicBezTo>
                <a:close/>
                <a:moveTo>
                  <a:pt x="7539719" y="5926645"/>
                </a:moveTo>
                <a:cubicBezTo>
                  <a:pt x="7559919" y="5926645"/>
                  <a:pt x="7576295" y="5943021"/>
                  <a:pt x="7576295" y="5963221"/>
                </a:cubicBezTo>
                <a:cubicBezTo>
                  <a:pt x="7576295" y="5983421"/>
                  <a:pt x="7559919" y="5999797"/>
                  <a:pt x="7539719" y="5999797"/>
                </a:cubicBezTo>
                <a:cubicBezTo>
                  <a:pt x="7519519" y="5999797"/>
                  <a:pt x="7503143" y="5983421"/>
                  <a:pt x="7503143" y="5963221"/>
                </a:cubicBezTo>
                <a:cubicBezTo>
                  <a:pt x="7503143" y="5943021"/>
                  <a:pt x="7519519" y="5926645"/>
                  <a:pt x="7539719" y="5926645"/>
                </a:cubicBezTo>
                <a:close/>
                <a:moveTo>
                  <a:pt x="7319038" y="5926645"/>
                </a:moveTo>
                <a:cubicBezTo>
                  <a:pt x="7339238" y="5926645"/>
                  <a:pt x="7355614" y="5943021"/>
                  <a:pt x="7355614" y="5963221"/>
                </a:cubicBezTo>
                <a:cubicBezTo>
                  <a:pt x="7355614" y="5983421"/>
                  <a:pt x="7339238" y="5999797"/>
                  <a:pt x="7319038" y="5999797"/>
                </a:cubicBezTo>
                <a:cubicBezTo>
                  <a:pt x="7298838" y="5999797"/>
                  <a:pt x="7282462" y="5983421"/>
                  <a:pt x="7282462" y="5963221"/>
                </a:cubicBezTo>
                <a:cubicBezTo>
                  <a:pt x="7282462" y="5943021"/>
                  <a:pt x="7298838" y="5926645"/>
                  <a:pt x="7319038" y="5926645"/>
                </a:cubicBezTo>
                <a:close/>
                <a:moveTo>
                  <a:pt x="7098357" y="5926645"/>
                </a:moveTo>
                <a:cubicBezTo>
                  <a:pt x="7118557" y="5926645"/>
                  <a:pt x="7134933" y="5943021"/>
                  <a:pt x="7134933" y="5963221"/>
                </a:cubicBezTo>
                <a:cubicBezTo>
                  <a:pt x="7134933" y="5983421"/>
                  <a:pt x="7118557" y="5999797"/>
                  <a:pt x="7098357" y="5999797"/>
                </a:cubicBezTo>
                <a:cubicBezTo>
                  <a:pt x="7078157" y="5999797"/>
                  <a:pt x="7061781" y="5983421"/>
                  <a:pt x="7061781" y="5963221"/>
                </a:cubicBezTo>
                <a:cubicBezTo>
                  <a:pt x="7061781" y="5943021"/>
                  <a:pt x="7078157" y="5926645"/>
                  <a:pt x="7098357" y="5926645"/>
                </a:cubicBezTo>
                <a:close/>
                <a:moveTo>
                  <a:pt x="6877676" y="5926645"/>
                </a:moveTo>
                <a:cubicBezTo>
                  <a:pt x="6897876" y="5926645"/>
                  <a:pt x="6914252" y="5943021"/>
                  <a:pt x="6914252" y="5963221"/>
                </a:cubicBezTo>
                <a:cubicBezTo>
                  <a:pt x="6914252" y="5983421"/>
                  <a:pt x="6897876" y="5999797"/>
                  <a:pt x="6877676" y="5999797"/>
                </a:cubicBezTo>
                <a:cubicBezTo>
                  <a:pt x="6857476" y="5999797"/>
                  <a:pt x="6841100" y="5983421"/>
                  <a:pt x="6841100" y="5963221"/>
                </a:cubicBezTo>
                <a:cubicBezTo>
                  <a:pt x="6841100" y="5943021"/>
                  <a:pt x="6857476" y="5926645"/>
                  <a:pt x="6877676" y="5926645"/>
                </a:cubicBezTo>
                <a:close/>
                <a:moveTo>
                  <a:pt x="6656995" y="5926645"/>
                </a:moveTo>
                <a:cubicBezTo>
                  <a:pt x="6677195" y="5926645"/>
                  <a:pt x="6693571" y="5943021"/>
                  <a:pt x="6693571" y="5963221"/>
                </a:cubicBezTo>
                <a:cubicBezTo>
                  <a:pt x="6693571" y="5983421"/>
                  <a:pt x="6677195" y="5999797"/>
                  <a:pt x="6656995" y="5999797"/>
                </a:cubicBezTo>
                <a:cubicBezTo>
                  <a:pt x="6636795" y="5999797"/>
                  <a:pt x="6620419" y="5983421"/>
                  <a:pt x="6620419" y="5963221"/>
                </a:cubicBezTo>
                <a:cubicBezTo>
                  <a:pt x="6620419" y="5943021"/>
                  <a:pt x="6636795" y="5926645"/>
                  <a:pt x="6656995" y="5926645"/>
                </a:cubicBezTo>
                <a:close/>
                <a:moveTo>
                  <a:pt x="6436314" y="5926645"/>
                </a:moveTo>
                <a:cubicBezTo>
                  <a:pt x="6456514" y="5926645"/>
                  <a:pt x="6472890" y="5943021"/>
                  <a:pt x="6472890" y="5963221"/>
                </a:cubicBezTo>
                <a:cubicBezTo>
                  <a:pt x="6472890" y="5983421"/>
                  <a:pt x="6456514" y="5999797"/>
                  <a:pt x="6436314" y="5999797"/>
                </a:cubicBezTo>
                <a:cubicBezTo>
                  <a:pt x="6416114" y="5999797"/>
                  <a:pt x="6399738" y="5983421"/>
                  <a:pt x="6399738" y="5963221"/>
                </a:cubicBezTo>
                <a:cubicBezTo>
                  <a:pt x="6399738" y="5943021"/>
                  <a:pt x="6416114" y="5926645"/>
                  <a:pt x="6436314" y="5926645"/>
                </a:cubicBezTo>
                <a:close/>
                <a:moveTo>
                  <a:pt x="6215633" y="5926645"/>
                </a:moveTo>
                <a:cubicBezTo>
                  <a:pt x="6235833" y="5926645"/>
                  <a:pt x="6252209" y="5943021"/>
                  <a:pt x="6252209" y="5963221"/>
                </a:cubicBezTo>
                <a:cubicBezTo>
                  <a:pt x="6252209" y="5983421"/>
                  <a:pt x="6235833" y="5999797"/>
                  <a:pt x="6215633" y="5999797"/>
                </a:cubicBezTo>
                <a:cubicBezTo>
                  <a:pt x="6195433" y="5999797"/>
                  <a:pt x="6179057" y="5983421"/>
                  <a:pt x="6179057" y="5963221"/>
                </a:cubicBezTo>
                <a:cubicBezTo>
                  <a:pt x="6179057" y="5943021"/>
                  <a:pt x="6195433" y="5926645"/>
                  <a:pt x="6215633" y="5926645"/>
                </a:cubicBezTo>
                <a:close/>
                <a:moveTo>
                  <a:pt x="5994952" y="5926645"/>
                </a:moveTo>
                <a:cubicBezTo>
                  <a:pt x="6015152" y="5926645"/>
                  <a:pt x="6031528" y="5943021"/>
                  <a:pt x="6031528" y="5963221"/>
                </a:cubicBezTo>
                <a:cubicBezTo>
                  <a:pt x="6031528" y="5983421"/>
                  <a:pt x="6015152" y="5999797"/>
                  <a:pt x="5994952" y="5999797"/>
                </a:cubicBezTo>
                <a:cubicBezTo>
                  <a:pt x="5974752" y="5999797"/>
                  <a:pt x="5958376" y="5983421"/>
                  <a:pt x="5958376" y="5963221"/>
                </a:cubicBezTo>
                <a:cubicBezTo>
                  <a:pt x="5958376" y="5943021"/>
                  <a:pt x="5974752" y="5926645"/>
                  <a:pt x="5994952" y="5926645"/>
                </a:cubicBezTo>
                <a:close/>
                <a:moveTo>
                  <a:pt x="5774272" y="5926645"/>
                </a:moveTo>
                <a:cubicBezTo>
                  <a:pt x="5794472" y="5926645"/>
                  <a:pt x="5810848" y="5943021"/>
                  <a:pt x="5810848" y="5963221"/>
                </a:cubicBezTo>
                <a:cubicBezTo>
                  <a:pt x="5810848" y="5983421"/>
                  <a:pt x="5794472" y="5999797"/>
                  <a:pt x="5774272" y="5999797"/>
                </a:cubicBezTo>
                <a:cubicBezTo>
                  <a:pt x="5754073" y="5999797"/>
                  <a:pt x="5737697" y="5983421"/>
                  <a:pt x="5737697" y="5963221"/>
                </a:cubicBezTo>
                <a:cubicBezTo>
                  <a:pt x="5737697" y="5943021"/>
                  <a:pt x="5754073" y="5926645"/>
                  <a:pt x="5774272" y="5926645"/>
                </a:cubicBezTo>
                <a:close/>
                <a:moveTo>
                  <a:pt x="5553593" y="5926645"/>
                </a:moveTo>
                <a:cubicBezTo>
                  <a:pt x="5573793" y="5926645"/>
                  <a:pt x="5590169" y="5943021"/>
                  <a:pt x="5590169" y="5963221"/>
                </a:cubicBezTo>
                <a:cubicBezTo>
                  <a:pt x="5590169" y="5983421"/>
                  <a:pt x="5573793" y="5999797"/>
                  <a:pt x="5553593" y="5999797"/>
                </a:cubicBezTo>
                <a:cubicBezTo>
                  <a:pt x="5533393" y="5999797"/>
                  <a:pt x="5517018" y="5983421"/>
                  <a:pt x="5517018" y="5963221"/>
                </a:cubicBezTo>
                <a:cubicBezTo>
                  <a:pt x="5517018" y="5943021"/>
                  <a:pt x="5533393" y="5926645"/>
                  <a:pt x="5553593" y="5926645"/>
                </a:cubicBezTo>
                <a:close/>
                <a:moveTo>
                  <a:pt x="5332913" y="5926645"/>
                </a:moveTo>
                <a:cubicBezTo>
                  <a:pt x="5353113" y="5926645"/>
                  <a:pt x="5369490" y="5943021"/>
                  <a:pt x="5369490" y="5963221"/>
                </a:cubicBezTo>
                <a:cubicBezTo>
                  <a:pt x="5369490" y="5983421"/>
                  <a:pt x="5353113" y="5999797"/>
                  <a:pt x="5332913" y="5999797"/>
                </a:cubicBezTo>
                <a:cubicBezTo>
                  <a:pt x="5312714" y="5999797"/>
                  <a:pt x="5296337" y="5983421"/>
                  <a:pt x="5296337" y="5963221"/>
                </a:cubicBezTo>
                <a:cubicBezTo>
                  <a:pt x="5296337" y="5943021"/>
                  <a:pt x="5312714" y="5926645"/>
                  <a:pt x="5332913" y="5926645"/>
                </a:cubicBezTo>
                <a:close/>
                <a:moveTo>
                  <a:pt x="5112230" y="5926645"/>
                </a:moveTo>
                <a:cubicBezTo>
                  <a:pt x="5132433" y="5926645"/>
                  <a:pt x="5148807" y="5943021"/>
                  <a:pt x="5148807" y="5963221"/>
                </a:cubicBezTo>
                <a:cubicBezTo>
                  <a:pt x="5148807" y="5983421"/>
                  <a:pt x="5132433" y="5999797"/>
                  <a:pt x="5112230" y="5999797"/>
                </a:cubicBezTo>
                <a:cubicBezTo>
                  <a:pt x="5092030" y="5999797"/>
                  <a:pt x="5075655" y="5983421"/>
                  <a:pt x="5075655" y="5963221"/>
                </a:cubicBezTo>
                <a:cubicBezTo>
                  <a:pt x="5075655" y="5943021"/>
                  <a:pt x="5092030" y="5926645"/>
                  <a:pt x="5112230" y="5926645"/>
                </a:cubicBezTo>
                <a:close/>
                <a:moveTo>
                  <a:pt x="4891552" y="5926645"/>
                </a:moveTo>
                <a:cubicBezTo>
                  <a:pt x="4911751" y="5926645"/>
                  <a:pt x="4928127" y="5943021"/>
                  <a:pt x="4928127" y="5963221"/>
                </a:cubicBezTo>
                <a:cubicBezTo>
                  <a:pt x="4928127" y="5983421"/>
                  <a:pt x="4911751" y="5999797"/>
                  <a:pt x="4891552" y="5999797"/>
                </a:cubicBezTo>
                <a:cubicBezTo>
                  <a:pt x="4871352" y="5999797"/>
                  <a:pt x="4854975" y="5983421"/>
                  <a:pt x="4854975" y="5963221"/>
                </a:cubicBezTo>
                <a:cubicBezTo>
                  <a:pt x="4854975" y="5943021"/>
                  <a:pt x="4871352" y="5926645"/>
                  <a:pt x="4891552" y="5926645"/>
                </a:cubicBezTo>
                <a:close/>
                <a:moveTo>
                  <a:pt x="4670871" y="5926645"/>
                </a:moveTo>
                <a:cubicBezTo>
                  <a:pt x="4691070" y="5926645"/>
                  <a:pt x="4707447" y="5943021"/>
                  <a:pt x="4707447" y="5963221"/>
                </a:cubicBezTo>
                <a:cubicBezTo>
                  <a:pt x="4707447" y="5983421"/>
                  <a:pt x="4691070" y="5999797"/>
                  <a:pt x="4670871" y="5999797"/>
                </a:cubicBezTo>
                <a:cubicBezTo>
                  <a:pt x="4650672" y="5999797"/>
                  <a:pt x="4634295" y="5983421"/>
                  <a:pt x="4634295" y="5963221"/>
                </a:cubicBezTo>
                <a:cubicBezTo>
                  <a:pt x="4634295" y="5943021"/>
                  <a:pt x="4650672" y="5926645"/>
                  <a:pt x="4670871" y="5926645"/>
                </a:cubicBezTo>
                <a:close/>
                <a:moveTo>
                  <a:pt x="4450188" y="5926645"/>
                </a:moveTo>
                <a:cubicBezTo>
                  <a:pt x="4470390" y="5926645"/>
                  <a:pt x="4486764" y="5943021"/>
                  <a:pt x="4486764" y="5963221"/>
                </a:cubicBezTo>
                <a:cubicBezTo>
                  <a:pt x="4486764" y="5983421"/>
                  <a:pt x="4470390" y="5999797"/>
                  <a:pt x="4450188" y="5999797"/>
                </a:cubicBezTo>
                <a:cubicBezTo>
                  <a:pt x="4429988" y="5999797"/>
                  <a:pt x="4413613" y="5983421"/>
                  <a:pt x="4413613" y="5963221"/>
                </a:cubicBezTo>
                <a:cubicBezTo>
                  <a:pt x="4413613" y="5943021"/>
                  <a:pt x="4429988" y="5926645"/>
                  <a:pt x="4450188" y="5926645"/>
                </a:cubicBezTo>
                <a:close/>
                <a:moveTo>
                  <a:pt x="4229507" y="5926645"/>
                </a:moveTo>
                <a:cubicBezTo>
                  <a:pt x="4249708" y="5926645"/>
                  <a:pt x="4266084" y="5943021"/>
                  <a:pt x="4266084" y="5963221"/>
                </a:cubicBezTo>
                <a:cubicBezTo>
                  <a:pt x="4266084" y="5983421"/>
                  <a:pt x="4249708" y="5999797"/>
                  <a:pt x="4229507" y="5999797"/>
                </a:cubicBezTo>
                <a:cubicBezTo>
                  <a:pt x="4209307" y="5999797"/>
                  <a:pt x="4192931" y="5983421"/>
                  <a:pt x="4192931" y="5963221"/>
                </a:cubicBezTo>
                <a:cubicBezTo>
                  <a:pt x="4192931" y="5943021"/>
                  <a:pt x="4209307" y="5926645"/>
                  <a:pt x="4229507" y="5926645"/>
                </a:cubicBezTo>
                <a:close/>
                <a:moveTo>
                  <a:pt x="4008847" y="5926645"/>
                </a:moveTo>
                <a:cubicBezTo>
                  <a:pt x="4029045" y="5926645"/>
                  <a:pt x="4045426" y="5943021"/>
                  <a:pt x="4045426" y="5963221"/>
                </a:cubicBezTo>
                <a:cubicBezTo>
                  <a:pt x="4045426" y="5983421"/>
                  <a:pt x="4029045" y="5999797"/>
                  <a:pt x="4008847" y="5999797"/>
                </a:cubicBezTo>
                <a:cubicBezTo>
                  <a:pt x="3988642" y="5999797"/>
                  <a:pt x="3972267" y="5983421"/>
                  <a:pt x="3972267" y="5963221"/>
                </a:cubicBezTo>
                <a:cubicBezTo>
                  <a:pt x="3972267" y="5943021"/>
                  <a:pt x="3988642" y="5926645"/>
                  <a:pt x="4008847" y="5926645"/>
                </a:cubicBezTo>
                <a:close/>
                <a:moveTo>
                  <a:pt x="3788165" y="5926645"/>
                </a:moveTo>
                <a:cubicBezTo>
                  <a:pt x="3808367" y="5926645"/>
                  <a:pt x="3824738" y="5943021"/>
                  <a:pt x="3824738" y="5963221"/>
                </a:cubicBezTo>
                <a:cubicBezTo>
                  <a:pt x="3824738" y="5983421"/>
                  <a:pt x="3808367" y="5999797"/>
                  <a:pt x="3788165" y="5999797"/>
                </a:cubicBezTo>
                <a:cubicBezTo>
                  <a:pt x="3767965" y="5999797"/>
                  <a:pt x="3751588" y="5983421"/>
                  <a:pt x="3751588" y="5963221"/>
                </a:cubicBezTo>
                <a:cubicBezTo>
                  <a:pt x="3751588" y="5943021"/>
                  <a:pt x="3767965" y="5926645"/>
                  <a:pt x="3788165" y="5926645"/>
                </a:cubicBezTo>
                <a:close/>
                <a:moveTo>
                  <a:pt x="3567479" y="5926645"/>
                </a:moveTo>
                <a:cubicBezTo>
                  <a:pt x="3587675" y="5926645"/>
                  <a:pt x="3604051" y="5943021"/>
                  <a:pt x="3604051" y="5963221"/>
                </a:cubicBezTo>
                <a:cubicBezTo>
                  <a:pt x="3604051" y="5983421"/>
                  <a:pt x="3587675" y="5999797"/>
                  <a:pt x="3567479" y="5999797"/>
                </a:cubicBezTo>
                <a:cubicBezTo>
                  <a:pt x="3547276" y="5999797"/>
                  <a:pt x="3530901" y="5983421"/>
                  <a:pt x="3530901" y="5963221"/>
                </a:cubicBezTo>
                <a:cubicBezTo>
                  <a:pt x="3530901" y="5943021"/>
                  <a:pt x="3547276" y="5926645"/>
                  <a:pt x="3567479" y="5926645"/>
                </a:cubicBezTo>
                <a:close/>
                <a:moveTo>
                  <a:pt x="3346801" y="5926645"/>
                </a:moveTo>
                <a:cubicBezTo>
                  <a:pt x="3367001" y="5926645"/>
                  <a:pt x="3383375" y="5943021"/>
                  <a:pt x="3383375" y="5963221"/>
                </a:cubicBezTo>
                <a:cubicBezTo>
                  <a:pt x="3383375" y="5983421"/>
                  <a:pt x="3367001" y="5999797"/>
                  <a:pt x="3346801" y="5999797"/>
                </a:cubicBezTo>
                <a:cubicBezTo>
                  <a:pt x="3326603" y="5999797"/>
                  <a:pt x="3310228" y="5983421"/>
                  <a:pt x="3310228" y="5963221"/>
                </a:cubicBezTo>
                <a:cubicBezTo>
                  <a:pt x="3310228" y="5943021"/>
                  <a:pt x="3326603" y="5926645"/>
                  <a:pt x="3346801" y="5926645"/>
                </a:cubicBezTo>
                <a:close/>
                <a:moveTo>
                  <a:pt x="3126126" y="5926645"/>
                </a:moveTo>
                <a:cubicBezTo>
                  <a:pt x="3146320" y="5926645"/>
                  <a:pt x="3162696" y="5943021"/>
                  <a:pt x="3162696" y="5963221"/>
                </a:cubicBezTo>
                <a:cubicBezTo>
                  <a:pt x="3162696" y="5983421"/>
                  <a:pt x="3146320" y="5999797"/>
                  <a:pt x="3126126" y="5999797"/>
                </a:cubicBezTo>
                <a:cubicBezTo>
                  <a:pt x="3105923" y="5999797"/>
                  <a:pt x="3089541" y="5983421"/>
                  <a:pt x="3089541" y="5963221"/>
                </a:cubicBezTo>
                <a:cubicBezTo>
                  <a:pt x="3089541" y="5943021"/>
                  <a:pt x="3105923" y="5926645"/>
                  <a:pt x="3126126" y="5926645"/>
                </a:cubicBezTo>
                <a:close/>
                <a:moveTo>
                  <a:pt x="2905436" y="5926645"/>
                </a:moveTo>
                <a:cubicBezTo>
                  <a:pt x="2925637" y="5926645"/>
                  <a:pt x="2942013" y="5943021"/>
                  <a:pt x="2942013" y="5963221"/>
                </a:cubicBezTo>
                <a:cubicBezTo>
                  <a:pt x="2942013" y="5983421"/>
                  <a:pt x="2925637" y="5999797"/>
                  <a:pt x="2905436" y="5999797"/>
                </a:cubicBezTo>
                <a:cubicBezTo>
                  <a:pt x="2885243" y="5999797"/>
                  <a:pt x="2868866" y="5983421"/>
                  <a:pt x="2868866" y="5963221"/>
                </a:cubicBezTo>
                <a:cubicBezTo>
                  <a:pt x="2868866" y="5943021"/>
                  <a:pt x="2885243" y="5926645"/>
                  <a:pt x="2905436" y="5926645"/>
                </a:cubicBezTo>
                <a:close/>
                <a:moveTo>
                  <a:pt x="2684758" y="5926645"/>
                </a:moveTo>
                <a:cubicBezTo>
                  <a:pt x="2704958" y="5926645"/>
                  <a:pt x="2721329" y="5943021"/>
                  <a:pt x="2721329" y="5963221"/>
                </a:cubicBezTo>
                <a:cubicBezTo>
                  <a:pt x="2721329" y="5983421"/>
                  <a:pt x="2704958" y="5999797"/>
                  <a:pt x="2684758" y="5999797"/>
                </a:cubicBezTo>
                <a:cubicBezTo>
                  <a:pt x="2664554" y="5999797"/>
                  <a:pt x="2648177" y="5983421"/>
                  <a:pt x="2648177" y="5963221"/>
                </a:cubicBezTo>
                <a:cubicBezTo>
                  <a:pt x="2648177" y="5943021"/>
                  <a:pt x="2664554" y="5926645"/>
                  <a:pt x="2684758" y="5926645"/>
                </a:cubicBezTo>
                <a:close/>
                <a:moveTo>
                  <a:pt x="2464071" y="5926645"/>
                </a:moveTo>
                <a:cubicBezTo>
                  <a:pt x="2484272" y="5926645"/>
                  <a:pt x="2500650" y="5943021"/>
                  <a:pt x="2500650" y="5963221"/>
                </a:cubicBezTo>
                <a:cubicBezTo>
                  <a:pt x="2500650" y="5983421"/>
                  <a:pt x="2484272" y="5999797"/>
                  <a:pt x="2464071" y="5999797"/>
                </a:cubicBezTo>
                <a:cubicBezTo>
                  <a:pt x="2443875" y="5999797"/>
                  <a:pt x="2427500" y="5983421"/>
                  <a:pt x="2427500" y="5963221"/>
                </a:cubicBezTo>
                <a:cubicBezTo>
                  <a:pt x="2427500" y="5943021"/>
                  <a:pt x="2443875" y="5926645"/>
                  <a:pt x="2464071" y="5926645"/>
                </a:cubicBezTo>
                <a:close/>
                <a:moveTo>
                  <a:pt x="2243393" y="5926645"/>
                </a:moveTo>
                <a:cubicBezTo>
                  <a:pt x="2263591" y="5926645"/>
                  <a:pt x="2279972" y="5943021"/>
                  <a:pt x="2279972" y="5963221"/>
                </a:cubicBezTo>
                <a:cubicBezTo>
                  <a:pt x="2279972" y="5983421"/>
                  <a:pt x="2263591" y="5999797"/>
                  <a:pt x="2243393" y="5999797"/>
                </a:cubicBezTo>
                <a:cubicBezTo>
                  <a:pt x="2223191" y="5999797"/>
                  <a:pt x="2206817" y="5983421"/>
                  <a:pt x="2206817" y="5963221"/>
                </a:cubicBezTo>
                <a:cubicBezTo>
                  <a:pt x="2206817" y="5943021"/>
                  <a:pt x="2223191" y="5926645"/>
                  <a:pt x="2243393" y="5926645"/>
                </a:cubicBezTo>
                <a:close/>
                <a:moveTo>
                  <a:pt x="2022713" y="5926645"/>
                </a:moveTo>
                <a:cubicBezTo>
                  <a:pt x="2042913" y="5926645"/>
                  <a:pt x="2059288" y="5943021"/>
                  <a:pt x="2059288" y="5963221"/>
                </a:cubicBezTo>
                <a:cubicBezTo>
                  <a:pt x="2059288" y="5983421"/>
                  <a:pt x="2042913" y="5999797"/>
                  <a:pt x="2022713" y="5999797"/>
                </a:cubicBezTo>
                <a:cubicBezTo>
                  <a:pt x="2002514" y="5999797"/>
                  <a:pt x="1986176" y="5983421"/>
                  <a:pt x="1986176" y="5963221"/>
                </a:cubicBezTo>
                <a:cubicBezTo>
                  <a:pt x="1986176" y="5943021"/>
                  <a:pt x="2002514" y="5926645"/>
                  <a:pt x="2022713" y="5926645"/>
                </a:cubicBezTo>
                <a:close/>
                <a:moveTo>
                  <a:pt x="1802066" y="5926645"/>
                </a:moveTo>
                <a:cubicBezTo>
                  <a:pt x="1822266" y="5926645"/>
                  <a:pt x="1838642" y="5943021"/>
                  <a:pt x="1838642" y="5963221"/>
                </a:cubicBezTo>
                <a:cubicBezTo>
                  <a:pt x="1838642" y="5983421"/>
                  <a:pt x="1822266" y="5999797"/>
                  <a:pt x="1802066" y="5999797"/>
                </a:cubicBezTo>
                <a:cubicBezTo>
                  <a:pt x="1781866" y="5999797"/>
                  <a:pt x="1765490" y="5983421"/>
                  <a:pt x="1765490" y="5963221"/>
                </a:cubicBezTo>
                <a:cubicBezTo>
                  <a:pt x="1765490" y="5943021"/>
                  <a:pt x="1781866" y="5926645"/>
                  <a:pt x="1802066" y="5926645"/>
                </a:cubicBezTo>
                <a:close/>
                <a:moveTo>
                  <a:pt x="1581380" y="5926645"/>
                </a:moveTo>
                <a:cubicBezTo>
                  <a:pt x="1601580" y="5926645"/>
                  <a:pt x="1617956" y="5943021"/>
                  <a:pt x="1617956" y="5963221"/>
                </a:cubicBezTo>
                <a:cubicBezTo>
                  <a:pt x="1617956" y="5983421"/>
                  <a:pt x="1601580" y="5999797"/>
                  <a:pt x="1581380" y="5999797"/>
                </a:cubicBezTo>
                <a:cubicBezTo>
                  <a:pt x="1561180" y="5999797"/>
                  <a:pt x="1544804" y="5983421"/>
                  <a:pt x="1544804" y="5963221"/>
                </a:cubicBezTo>
                <a:cubicBezTo>
                  <a:pt x="1544804" y="5943021"/>
                  <a:pt x="1561180" y="5926645"/>
                  <a:pt x="1581380" y="5926645"/>
                </a:cubicBezTo>
                <a:close/>
                <a:moveTo>
                  <a:pt x="1360694" y="5926645"/>
                </a:moveTo>
                <a:cubicBezTo>
                  <a:pt x="1380894" y="5926645"/>
                  <a:pt x="1397270" y="5943021"/>
                  <a:pt x="1397270" y="5963221"/>
                </a:cubicBezTo>
                <a:cubicBezTo>
                  <a:pt x="1397270" y="5983421"/>
                  <a:pt x="1380894" y="5999797"/>
                  <a:pt x="1360694" y="5999797"/>
                </a:cubicBezTo>
                <a:cubicBezTo>
                  <a:pt x="1340494" y="5999797"/>
                  <a:pt x="1324118" y="5983421"/>
                  <a:pt x="1324118" y="5963221"/>
                </a:cubicBezTo>
                <a:cubicBezTo>
                  <a:pt x="1324118" y="5943021"/>
                  <a:pt x="1340494" y="5926645"/>
                  <a:pt x="1360694" y="5926645"/>
                </a:cubicBezTo>
                <a:close/>
                <a:moveTo>
                  <a:pt x="1140008" y="5926645"/>
                </a:moveTo>
                <a:cubicBezTo>
                  <a:pt x="1160208" y="5926645"/>
                  <a:pt x="1176584" y="5943021"/>
                  <a:pt x="1176584" y="5963221"/>
                </a:cubicBezTo>
                <a:cubicBezTo>
                  <a:pt x="1176584" y="5983421"/>
                  <a:pt x="1160208" y="5999797"/>
                  <a:pt x="1140008" y="5999797"/>
                </a:cubicBezTo>
                <a:cubicBezTo>
                  <a:pt x="1119809" y="5999797"/>
                  <a:pt x="1103432" y="5983421"/>
                  <a:pt x="1103432" y="5963221"/>
                </a:cubicBezTo>
                <a:cubicBezTo>
                  <a:pt x="1103432" y="5943021"/>
                  <a:pt x="1119809" y="5926645"/>
                  <a:pt x="1140008" y="5926645"/>
                </a:cubicBezTo>
                <a:close/>
                <a:moveTo>
                  <a:pt x="919322" y="5926645"/>
                </a:moveTo>
                <a:cubicBezTo>
                  <a:pt x="939522" y="5926645"/>
                  <a:pt x="955898" y="5943021"/>
                  <a:pt x="955898" y="5963221"/>
                </a:cubicBezTo>
                <a:cubicBezTo>
                  <a:pt x="955898" y="5983421"/>
                  <a:pt x="939522" y="5999797"/>
                  <a:pt x="919322" y="5999797"/>
                </a:cubicBezTo>
                <a:cubicBezTo>
                  <a:pt x="899122" y="5999797"/>
                  <a:pt x="882746" y="5983421"/>
                  <a:pt x="882746" y="5963221"/>
                </a:cubicBezTo>
                <a:cubicBezTo>
                  <a:pt x="882746" y="5943021"/>
                  <a:pt x="899122" y="5926645"/>
                  <a:pt x="919322" y="5926645"/>
                </a:cubicBezTo>
                <a:close/>
                <a:moveTo>
                  <a:pt x="698636" y="5926645"/>
                </a:moveTo>
                <a:cubicBezTo>
                  <a:pt x="718836" y="5926645"/>
                  <a:pt x="735212" y="5943021"/>
                  <a:pt x="735212" y="5963221"/>
                </a:cubicBezTo>
                <a:cubicBezTo>
                  <a:pt x="735212" y="5983421"/>
                  <a:pt x="718836" y="5999797"/>
                  <a:pt x="698636" y="5999797"/>
                </a:cubicBezTo>
                <a:cubicBezTo>
                  <a:pt x="678436" y="5999797"/>
                  <a:pt x="662060" y="5983421"/>
                  <a:pt x="662060" y="5963221"/>
                </a:cubicBezTo>
                <a:cubicBezTo>
                  <a:pt x="662060" y="5943021"/>
                  <a:pt x="678436" y="5926645"/>
                  <a:pt x="698636" y="5926645"/>
                </a:cubicBezTo>
                <a:close/>
                <a:moveTo>
                  <a:pt x="477950" y="5926645"/>
                </a:moveTo>
                <a:cubicBezTo>
                  <a:pt x="498150" y="5926645"/>
                  <a:pt x="514526" y="5943021"/>
                  <a:pt x="514526" y="5963221"/>
                </a:cubicBezTo>
                <a:cubicBezTo>
                  <a:pt x="514526" y="5983421"/>
                  <a:pt x="498150" y="5999797"/>
                  <a:pt x="477950" y="5999797"/>
                </a:cubicBezTo>
                <a:cubicBezTo>
                  <a:pt x="457750" y="5999797"/>
                  <a:pt x="441374" y="5983421"/>
                  <a:pt x="441374" y="5963221"/>
                </a:cubicBezTo>
                <a:cubicBezTo>
                  <a:pt x="441374" y="5943021"/>
                  <a:pt x="457750" y="5926645"/>
                  <a:pt x="477950" y="5926645"/>
                </a:cubicBezTo>
                <a:close/>
                <a:moveTo>
                  <a:pt x="257263" y="5926645"/>
                </a:moveTo>
                <a:cubicBezTo>
                  <a:pt x="277463" y="5926645"/>
                  <a:pt x="293839" y="5943021"/>
                  <a:pt x="293839" y="5963221"/>
                </a:cubicBezTo>
                <a:cubicBezTo>
                  <a:pt x="293839" y="5983421"/>
                  <a:pt x="277463" y="5999797"/>
                  <a:pt x="257263" y="5999797"/>
                </a:cubicBezTo>
                <a:cubicBezTo>
                  <a:pt x="237063" y="5999797"/>
                  <a:pt x="220687" y="5983421"/>
                  <a:pt x="220687" y="5963221"/>
                </a:cubicBezTo>
                <a:cubicBezTo>
                  <a:pt x="220687" y="5943021"/>
                  <a:pt x="237063" y="5926645"/>
                  <a:pt x="257263" y="5926645"/>
                </a:cubicBezTo>
                <a:close/>
                <a:moveTo>
                  <a:pt x="36577" y="5926645"/>
                </a:moveTo>
                <a:cubicBezTo>
                  <a:pt x="56777" y="5926645"/>
                  <a:pt x="73153" y="5943021"/>
                  <a:pt x="73153" y="5963221"/>
                </a:cubicBezTo>
                <a:cubicBezTo>
                  <a:pt x="73153" y="5983421"/>
                  <a:pt x="56777" y="5999797"/>
                  <a:pt x="36577" y="5999797"/>
                </a:cubicBezTo>
                <a:cubicBezTo>
                  <a:pt x="16377" y="5999797"/>
                  <a:pt x="1" y="5983421"/>
                  <a:pt x="1" y="5963221"/>
                </a:cubicBezTo>
                <a:cubicBezTo>
                  <a:pt x="1" y="5943021"/>
                  <a:pt x="16377" y="5926645"/>
                  <a:pt x="36577" y="5926645"/>
                </a:cubicBezTo>
                <a:close/>
                <a:moveTo>
                  <a:pt x="11953343" y="5714979"/>
                </a:moveTo>
                <a:cubicBezTo>
                  <a:pt x="11973543" y="5714979"/>
                  <a:pt x="11989919" y="5731355"/>
                  <a:pt x="11989919" y="5751555"/>
                </a:cubicBezTo>
                <a:cubicBezTo>
                  <a:pt x="11989919" y="5771755"/>
                  <a:pt x="11973543" y="5788131"/>
                  <a:pt x="11953343" y="5788131"/>
                </a:cubicBezTo>
                <a:cubicBezTo>
                  <a:pt x="11933143" y="5788131"/>
                  <a:pt x="11916767" y="5771755"/>
                  <a:pt x="11916767" y="5751555"/>
                </a:cubicBezTo>
                <a:cubicBezTo>
                  <a:pt x="11916767" y="5731355"/>
                  <a:pt x="11933143" y="5714979"/>
                  <a:pt x="11953343" y="5714979"/>
                </a:cubicBezTo>
                <a:close/>
                <a:moveTo>
                  <a:pt x="11732658" y="5714979"/>
                </a:moveTo>
                <a:cubicBezTo>
                  <a:pt x="11752858" y="5714979"/>
                  <a:pt x="11769234" y="5731355"/>
                  <a:pt x="11769234" y="5751555"/>
                </a:cubicBezTo>
                <a:cubicBezTo>
                  <a:pt x="11769234" y="5771755"/>
                  <a:pt x="11752858" y="5788131"/>
                  <a:pt x="11732658" y="5788131"/>
                </a:cubicBezTo>
                <a:cubicBezTo>
                  <a:pt x="11712458" y="5788131"/>
                  <a:pt x="11696082" y="5771755"/>
                  <a:pt x="11696082" y="5751555"/>
                </a:cubicBezTo>
                <a:cubicBezTo>
                  <a:pt x="11696082" y="5731355"/>
                  <a:pt x="11712458" y="5714979"/>
                  <a:pt x="11732658" y="5714979"/>
                </a:cubicBezTo>
                <a:close/>
                <a:moveTo>
                  <a:pt x="11511977" y="5714979"/>
                </a:moveTo>
                <a:cubicBezTo>
                  <a:pt x="11532177" y="5714979"/>
                  <a:pt x="11548553" y="5731355"/>
                  <a:pt x="11548553" y="5751555"/>
                </a:cubicBezTo>
                <a:cubicBezTo>
                  <a:pt x="11548553" y="5771755"/>
                  <a:pt x="11532177" y="5788131"/>
                  <a:pt x="11511977" y="5788131"/>
                </a:cubicBezTo>
                <a:cubicBezTo>
                  <a:pt x="11491777" y="5788131"/>
                  <a:pt x="11475401" y="5771755"/>
                  <a:pt x="11475401" y="5751555"/>
                </a:cubicBezTo>
                <a:cubicBezTo>
                  <a:pt x="11475401" y="5731355"/>
                  <a:pt x="11491777" y="5714979"/>
                  <a:pt x="11511977" y="5714979"/>
                </a:cubicBezTo>
                <a:close/>
                <a:moveTo>
                  <a:pt x="11291296" y="5714979"/>
                </a:moveTo>
                <a:cubicBezTo>
                  <a:pt x="11311496" y="5714979"/>
                  <a:pt x="11327872" y="5731355"/>
                  <a:pt x="11327872" y="5751555"/>
                </a:cubicBezTo>
                <a:cubicBezTo>
                  <a:pt x="11327872" y="5771755"/>
                  <a:pt x="11311496" y="5788131"/>
                  <a:pt x="11291296" y="5788131"/>
                </a:cubicBezTo>
                <a:cubicBezTo>
                  <a:pt x="11271096" y="5788131"/>
                  <a:pt x="11254720" y="5771755"/>
                  <a:pt x="11254720" y="5751555"/>
                </a:cubicBezTo>
                <a:cubicBezTo>
                  <a:pt x="11254720" y="5731355"/>
                  <a:pt x="11271096" y="5714979"/>
                  <a:pt x="11291296" y="5714979"/>
                </a:cubicBezTo>
                <a:close/>
                <a:moveTo>
                  <a:pt x="11070615" y="5714979"/>
                </a:moveTo>
                <a:cubicBezTo>
                  <a:pt x="11090815" y="5714979"/>
                  <a:pt x="11107191" y="5731355"/>
                  <a:pt x="11107191" y="5751555"/>
                </a:cubicBezTo>
                <a:cubicBezTo>
                  <a:pt x="11107191" y="5771755"/>
                  <a:pt x="11090815" y="5788131"/>
                  <a:pt x="11070615" y="5788131"/>
                </a:cubicBezTo>
                <a:cubicBezTo>
                  <a:pt x="11050415" y="5788131"/>
                  <a:pt x="11034039" y="5771755"/>
                  <a:pt x="11034039" y="5751555"/>
                </a:cubicBezTo>
                <a:cubicBezTo>
                  <a:pt x="11034039" y="5731355"/>
                  <a:pt x="11050415" y="5714979"/>
                  <a:pt x="11070615" y="5714979"/>
                </a:cubicBezTo>
                <a:close/>
                <a:moveTo>
                  <a:pt x="10849934" y="5714979"/>
                </a:moveTo>
                <a:cubicBezTo>
                  <a:pt x="10870134" y="5714979"/>
                  <a:pt x="10886510" y="5731355"/>
                  <a:pt x="10886510" y="5751555"/>
                </a:cubicBezTo>
                <a:cubicBezTo>
                  <a:pt x="10886510" y="5771755"/>
                  <a:pt x="10870134" y="5788131"/>
                  <a:pt x="10849934" y="5788131"/>
                </a:cubicBezTo>
                <a:cubicBezTo>
                  <a:pt x="10829734" y="5788131"/>
                  <a:pt x="10813358" y="5771755"/>
                  <a:pt x="10813358" y="5751555"/>
                </a:cubicBezTo>
                <a:cubicBezTo>
                  <a:pt x="10813358" y="5731355"/>
                  <a:pt x="10829734" y="5714979"/>
                  <a:pt x="10849934" y="5714979"/>
                </a:cubicBezTo>
                <a:close/>
                <a:moveTo>
                  <a:pt x="10629253" y="5714979"/>
                </a:moveTo>
                <a:cubicBezTo>
                  <a:pt x="10649453" y="5714979"/>
                  <a:pt x="10665829" y="5731355"/>
                  <a:pt x="10665829" y="5751555"/>
                </a:cubicBezTo>
                <a:cubicBezTo>
                  <a:pt x="10665829" y="5771755"/>
                  <a:pt x="10649453" y="5788131"/>
                  <a:pt x="10629253" y="5788131"/>
                </a:cubicBezTo>
                <a:cubicBezTo>
                  <a:pt x="10609053" y="5788131"/>
                  <a:pt x="10592677" y="5771755"/>
                  <a:pt x="10592677" y="5751555"/>
                </a:cubicBezTo>
                <a:cubicBezTo>
                  <a:pt x="10592677" y="5731355"/>
                  <a:pt x="10609053" y="5714979"/>
                  <a:pt x="10629253" y="5714979"/>
                </a:cubicBezTo>
                <a:close/>
                <a:moveTo>
                  <a:pt x="10408572" y="5714979"/>
                </a:moveTo>
                <a:cubicBezTo>
                  <a:pt x="10428772" y="5714979"/>
                  <a:pt x="10445148" y="5731355"/>
                  <a:pt x="10445148" y="5751555"/>
                </a:cubicBezTo>
                <a:cubicBezTo>
                  <a:pt x="10445148" y="5771755"/>
                  <a:pt x="10428772" y="5788131"/>
                  <a:pt x="10408572" y="5788131"/>
                </a:cubicBezTo>
                <a:cubicBezTo>
                  <a:pt x="10388372" y="5788131"/>
                  <a:pt x="10371996" y="5771755"/>
                  <a:pt x="10371996" y="5751555"/>
                </a:cubicBezTo>
                <a:cubicBezTo>
                  <a:pt x="10371996" y="5731355"/>
                  <a:pt x="10388372" y="5714979"/>
                  <a:pt x="10408572" y="5714979"/>
                </a:cubicBezTo>
                <a:close/>
                <a:moveTo>
                  <a:pt x="10187891" y="5714979"/>
                </a:moveTo>
                <a:cubicBezTo>
                  <a:pt x="10208091" y="5714979"/>
                  <a:pt x="10224467" y="5731355"/>
                  <a:pt x="10224467" y="5751555"/>
                </a:cubicBezTo>
                <a:cubicBezTo>
                  <a:pt x="10224467" y="5771755"/>
                  <a:pt x="10208091" y="5788131"/>
                  <a:pt x="10187891" y="5788131"/>
                </a:cubicBezTo>
                <a:cubicBezTo>
                  <a:pt x="10167691" y="5788131"/>
                  <a:pt x="10151315" y="5771755"/>
                  <a:pt x="10151315" y="5751555"/>
                </a:cubicBezTo>
                <a:cubicBezTo>
                  <a:pt x="10151315" y="5731355"/>
                  <a:pt x="10167691" y="5714979"/>
                  <a:pt x="10187891" y="5714979"/>
                </a:cubicBezTo>
                <a:close/>
                <a:moveTo>
                  <a:pt x="9967210" y="5714979"/>
                </a:moveTo>
                <a:cubicBezTo>
                  <a:pt x="9987410" y="5714979"/>
                  <a:pt x="10003786" y="5731355"/>
                  <a:pt x="10003786" y="5751555"/>
                </a:cubicBezTo>
                <a:cubicBezTo>
                  <a:pt x="10003786" y="5771755"/>
                  <a:pt x="9987410" y="5788131"/>
                  <a:pt x="9967210" y="5788131"/>
                </a:cubicBezTo>
                <a:cubicBezTo>
                  <a:pt x="9947010" y="5788131"/>
                  <a:pt x="9930634" y="5771755"/>
                  <a:pt x="9930634" y="5751555"/>
                </a:cubicBezTo>
                <a:cubicBezTo>
                  <a:pt x="9930634" y="5731355"/>
                  <a:pt x="9947010" y="5714979"/>
                  <a:pt x="9967210" y="5714979"/>
                </a:cubicBezTo>
                <a:close/>
                <a:moveTo>
                  <a:pt x="9746529" y="5714979"/>
                </a:moveTo>
                <a:cubicBezTo>
                  <a:pt x="9766729" y="5714979"/>
                  <a:pt x="9783105" y="5731355"/>
                  <a:pt x="9783105" y="5751555"/>
                </a:cubicBezTo>
                <a:cubicBezTo>
                  <a:pt x="9783105" y="5771755"/>
                  <a:pt x="9766729" y="5788131"/>
                  <a:pt x="9746529" y="5788131"/>
                </a:cubicBezTo>
                <a:cubicBezTo>
                  <a:pt x="9726329" y="5788131"/>
                  <a:pt x="9709953" y="5771755"/>
                  <a:pt x="9709953" y="5751555"/>
                </a:cubicBezTo>
                <a:cubicBezTo>
                  <a:pt x="9709953" y="5731355"/>
                  <a:pt x="9726329" y="5714979"/>
                  <a:pt x="9746529" y="5714979"/>
                </a:cubicBezTo>
                <a:close/>
                <a:moveTo>
                  <a:pt x="9525848" y="5714979"/>
                </a:moveTo>
                <a:cubicBezTo>
                  <a:pt x="9546048" y="5714979"/>
                  <a:pt x="9562424" y="5731355"/>
                  <a:pt x="9562424" y="5751555"/>
                </a:cubicBezTo>
                <a:cubicBezTo>
                  <a:pt x="9562424" y="5771755"/>
                  <a:pt x="9546048" y="5788131"/>
                  <a:pt x="9525848" y="5788131"/>
                </a:cubicBezTo>
                <a:cubicBezTo>
                  <a:pt x="9505648" y="5788131"/>
                  <a:pt x="9489272" y="5771755"/>
                  <a:pt x="9489272" y="5751555"/>
                </a:cubicBezTo>
                <a:cubicBezTo>
                  <a:pt x="9489272" y="5731355"/>
                  <a:pt x="9505648" y="5714979"/>
                  <a:pt x="9525848" y="5714979"/>
                </a:cubicBezTo>
                <a:close/>
                <a:moveTo>
                  <a:pt x="9305167" y="5714979"/>
                </a:moveTo>
                <a:cubicBezTo>
                  <a:pt x="9325367" y="5714979"/>
                  <a:pt x="9341743" y="5731355"/>
                  <a:pt x="9341743" y="5751555"/>
                </a:cubicBezTo>
                <a:cubicBezTo>
                  <a:pt x="9341743" y="5771755"/>
                  <a:pt x="9325367" y="5788131"/>
                  <a:pt x="9305167" y="5788131"/>
                </a:cubicBezTo>
                <a:cubicBezTo>
                  <a:pt x="9284967" y="5788131"/>
                  <a:pt x="9268591" y="5771755"/>
                  <a:pt x="9268591" y="5751555"/>
                </a:cubicBezTo>
                <a:cubicBezTo>
                  <a:pt x="9268591" y="5731355"/>
                  <a:pt x="9284967" y="5714979"/>
                  <a:pt x="9305167" y="5714979"/>
                </a:cubicBezTo>
                <a:close/>
                <a:moveTo>
                  <a:pt x="9084486" y="5714979"/>
                </a:moveTo>
                <a:cubicBezTo>
                  <a:pt x="9104686" y="5714979"/>
                  <a:pt x="9121062" y="5731355"/>
                  <a:pt x="9121062" y="5751555"/>
                </a:cubicBezTo>
                <a:cubicBezTo>
                  <a:pt x="9121062" y="5771755"/>
                  <a:pt x="9104686" y="5788131"/>
                  <a:pt x="9084486" y="5788131"/>
                </a:cubicBezTo>
                <a:cubicBezTo>
                  <a:pt x="9064286" y="5788131"/>
                  <a:pt x="9047910" y="5771755"/>
                  <a:pt x="9047910" y="5751555"/>
                </a:cubicBezTo>
                <a:cubicBezTo>
                  <a:pt x="9047910" y="5731355"/>
                  <a:pt x="9064286" y="5714979"/>
                  <a:pt x="9084486" y="5714979"/>
                </a:cubicBezTo>
                <a:close/>
                <a:moveTo>
                  <a:pt x="8863805" y="5714979"/>
                </a:moveTo>
                <a:cubicBezTo>
                  <a:pt x="8884005" y="5714979"/>
                  <a:pt x="8900381" y="5731355"/>
                  <a:pt x="8900381" y="5751555"/>
                </a:cubicBezTo>
                <a:cubicBezTo>
                  <a:pt x="8900381" y="5771755"/>
                  <a:pt x="8884005" y="5788131"/>
                  <a:pt x="8863805" y="5788131"/>
                </a:cubicBezTo>
                <a:cubicBezTo>
                  <a:pt x="8843605" y="5788131"/>
                  <a:pt x="8827229" y="5771755"/>
                  <a:pt x="8827229" y="5751555"/>
                </a:cubicBezTo>
                <a:cubicBezTo>
                  <a:pt x="8827229" y="5731355"/>
                  <a:pt x="8843605" y="5714979"/>
                  <a:pt x="8863805" y="5714979"/>
                </a:cubicBezTo>
                <a:close/>
                <a:moveTo>
                  <a:pt x="8643124" y="5714979"/>
                </a:moveTo>
                <a:cubicBezTo>
                  <a:pt x="8663324" y="5714979"/>
                  <a:pt x="8679700" y="5731355"/>
                  <a:pt x="8679700" y="5751555"/>
                </a:cubicBezTo>
                <a:cubicBezTo>
                  <a:pt x="8679700" y="5771755"/>
                  <a:pt x="8663324" y="5788131"/>
                  <a:pt x="8643124" y="5788131"/>
                </a:cubicBezTo>
                <a:cubicBezTo>
                  <a:pt x="8622924" y="5788131"/>
                  <a:pt x="8606548" y="5771755"/>
                  <a:pt x="8606548" y="5751555"/>
                </a:cubicBezTo>
                <a:cubicBezTo>
                  <a:pt x="8606548" y="5731355"/>
                  <a:pt x="8622924" y="5714979"/>
                  <a:pt x="8643124" y="5714979"/>
                </a:cubicBezTo>
                <a:close/>
                <a:moveTo>
                  <a:pt x="8422443" y="5714979"/>
                </a:moveTo>
                <a:cubicBezTo>
                  <a:pt x="8442643" y="5714979"/>
                  <a:pt x="8459019" y="5731355"/>
                  <a:pt x="8459019" y="5751555"/>
                </a:cubicBezTo>
                <a:cubicBezTo>
                  <a:pt x="8459019" y="5771755"/>
                  <a:pt x="8442643" y="5788131"/>
                  <a:pt x="8422443" y="5788131"/>
                </a:cubicBezTo>
                <a:cubicBezTo>
                  <a:pt x="8402243" y="5788131"/>
                  <a:pt x="8385867" y="5771755"/>
                  <a:pt x="8385867" y="5751555"/>
                </a:cubicBezTo>
                <a:cubicBezTo>
                  <a:pt x="8385867" y="5731355"/>
                  <a:pt x="8402243" y="5714979"/>
                  <a:pt x="8422443" y="5714979"/>
                </a:cubicBezTo>
                <a:close/>
                <a:moveTo>
                  <a:pt x="8201762" y="5714979"/>
                </a:moveTo>
                <a:cubicBezTo>
                  <a:pt x="8221962" y="5714979"/>
                  <a:pt x="8238338" y="5731355"/>
                  <a:pt x="8238338" y="5751555"/>
                </a:cubicBezTo>
                <a:cubicBezTo>
                  <a:pt x="8238338" y="5771755"/>
                  <a:pt x="8221962" y="5788131"/>
                  <a:pt x="8201762" y="5788131"/>
                </a:cubicBezTo>
                <a:cubicBezTo>
                  <a:pt x="8181562" y="5788131"/>
                  <a:pt x="8165186" y="5771755"/>
                  <a:pt x="8165186" y="5751555"/>
                </a:cubicBezTo>
                <a:cubicBezTo>
                  <a:pt x="8165186" y="5731355"/>
                  <a:pt x="8181562" y="5714979"/>
                  <a:pt x="8201762" y="5714979"/>
                </a:cubicBezTo>
                <a:close/>
                <a:moveTo>
                  <a:pt x="7981081" y="5714979"/>
                </a:moveTo>
                <a:cubicBezTo>
                  <a:pt x="8001281" y="5714979"/>
                  <a:pt x="8017657" y="5731355"/>
                  <a:pt x="8017657" y="5751555"/>
                </a:cubicBezTo>
                <a:cubicBezTo>
                  <a:pt x="8017657" y="5771755"/>
                  <a:pt x="8001281" y="5788131"/>
                  <a:pt x="7981081" y="5788131"/>
                </a:cubicBezTo>
                <a:cubicBezTo>
                  <a:pt x="7960881" y="5788131"/>
                  <a:pt x="7944505" y="5771755"/>
                  <a:pt x="7944505" y="5751555"/>
                </a:cubicBezTo>
                <a:cubicBezTo>
                  <a:pt x="7944505" y="5731355"/>
                  <a:pt x="7960881" y="5714979"/>
                  <a:pt x="7981081" y="5714979"/>
                </a:cubicBezTo>
                <a:close/>
                <a:moveTo>
                  <a:pt x="7760400" y="5714979"/>
                </a:moveTo>
                <a:cubicBezTo>
                  <a:pt x="7780600" y="5714979"/>
                  <a:pt x="7796976" y="5731355"/>
                  <a:pt x="7796976" y="5751555"/>
                </a:cubicBezTo>
                <a:cubicBezTo>
                  <a:pt x="7796976" y="5771755"/>
                  <a:pt x="7780600" y="5788131"/>
                  <a:pt x="7760400" y="5788131"/>
                </a:cubicBezTo>
                <a:cubicBezTo>
                  <a:pt x="7740200" y="5788131"/>
                  <a:pt x="7723824" y="5771755"/>
                  <a:pt x="7723824" y="5751555"/>
                </a:cubicBezTo>
                <a:cubicBezTo>
                  <a:pt x="7723824" y="5731355"/>
                  <a:pt x="7740200" y="5714979"/>
                  <a:pt x="7760400" y="5714979"/>
                </a:cubicBezTo>
                <a:close/>
                <a:moveTo>
                  <a:pt x="7539719" y="5714979"/>
                </a:moveTo>
                <a:cubicBezTo>
                  <a:pt x="7559919" y="5714979"/>
                  <a:pt x="7576295" y="5731355"/>
                  <a:pt x="7576295" y="5751555"/>
                </a:cubicBezTo>
                <a:cubicBezTo>
                  <a:pt x="7576295" y="5771755"/>
                  <a:pt x="7559919" y="5788131"/>
                  <a:pt x="7539719" y="5788131"/>
                </a:cubicBezTo>
                <a:cubicBezTo>
                  <a:pt x="7519519" y="5788131"/>
                  <a:pt x="7503143" y="5771755"/>
                  <a:pt x="7503143" y="5751555"/>
                </a:cubicBezTo>
                <a:cubicBezTo>
                  <a:pt x="7503143" y="5731355"/>
                  <a:pt x="7519519" y="5714979"/>
                  <a:pt x="7539719" y="5714979"/>
                </a:cubicBezTo>
                <a:close/>
                <a:moveTo>
                  <a:pt x="7319038" y="5714979"/>
                </a:moveTo>
                <a:cubicBezTo>
                  <a:pt x="7339238" y="5714979"/>
                  <a:pt x="7355614" y="5731355"/>
                  <a:pt x="7355614" y="5751555"/>
                </a:cubicBezTo>
                <a:cubicBezTo>
                  <a:pt x="7355614" y="5771755"/>
                  <a:pt x="7339238" y="5788131"/>
                  <a:pt x="7319038" y="5788131"/>
                </a:cubicBezTo>
                <a:cubicBezTo>
                  <a:pt x="7298838" y="5788131"/>
                  <a:pt x="7282462" y="5771755"/>
                  <a:pt x="7282462" y="5751555"/>
                </a:cubicBezTo>
                <a:cubicBezTo>
                  <a:pt x="7282462" y="5731355"/>
                  <a:pt x="7298838" y="5714979"/>
                  <a:pt x="7319038" y="5714979"/>
                </a:cubicBezTo>
                <a:close/>
                <a:moveTo>
                  <a:pt x="7098357" y="5714979"/>
                </a:moveTo>
                <a:cubicBezTo>
                  <a:pt x="7118557" y="5714979"/>
                  <a:pt x="7134933" y="5731355"/>
                  <a:pt x="7134933" y="5751555"/>
                </a:cubicBezTo>
                <a:cubicBezTo>
                  <a:pt x="7134933" y="5771755"/>
                  <a:pt x="7118557" y="5788131"/>
                  <a:pt x="7098357" y="5788131"/>
                </a:cubicBezTo>
                <a:cubicBezTo>
                  <a:pt x="7078157" y="5788131"/>
                  <a:pt x="7061781" y="5771755"/>
                  <a:pt x="7061781" y="5751555"/>
                </a:cubicBezTo>
                <a:cubicBezTo>
                  <a:pt x="7061781" y="5731355"/>
                  <a:pt x="7078157" y="5714979"/>
                  <a:pt x="7098357" y="5714979"/>
                </a:cubicBezTo>
                <a:close/>
                <a:moveTo>
                  <a:pt x="6877676" y="5714979"/>
                </a:moveTo>
                <a:cubicBezTo>
                  <a:pt x="6897876" y="5714979"/>
                  <a:pt x="6914252" y="5731355"/>
                  <a:pt x="6914252" y="5751555"/>
                </a:cubicBezTo>
                <a:cubicBezTo>
                  <a:pt x="6914252" y="5771755"/>
                  <a:pt x="6897876" y="5788131"/>
                  <a:pt x="6877676" y="5788131"/>
                </a:cubicBezTo>
                <a:cubicBezTo>
                  <a:pt x="6857476" y="5788131"/>
                  <a:pt x="6841100" y="5771755"/>
                  <a:pt x="6841100" y="5751555"/>
                </a:cubicBezTo>
                <a:cubicBezTo>
                  <a:pt x="6841100" y="5731355"/>
                  <a:pt x="6857476" y="5714979"/>
                  <a:pt x="6877676" y="5714979"/>
                </a:cubicBezTo>
                <a:close/>
                <a:moveTo>
                  <a:pt x="6656995" y="5714979"/>
                </a:moveTo>
                <a:cubicBezTo>
                  <a:pt x="6677195" y="5714979"/>
                  <a:pt x="6693571" y="5731355"/>
                  <a:pt x="6693571" y="5751555"/>
                </a:cubicBezTo>
                <a:cubicBezTo>
                  <a:pt x="6693571" y="5771755"/>
                  <a:pt x="6677195" y="5788131"/>
                  <a:pt x="6656995" y="5788131"/>
                </a:cubicBezTo>
                <a:cubicBezTo>
                  <a:pt x="6636795" y="5788131"/>
                  <a:pt x="6620419" y="5771755"/>
                  <a:pt x="6620419" y="5751555"/>
                </a:cubicBezTo>
                <a:cubicBezTo>
                  <a:pt x="6620419" y="5731355"/>
                  <a:pt x="6636795" y="5714979"/>
                  <a:pt x="6656995" y="5714979"/>
                </a:cubicBezTo>
                <a:close/>
                <a:moveTo>
                  <a:pt x="6436314" y="5714979"/>
                </a:moveTo>
                <a:cubicBezTo>
                  <a:pt x="6456514" y="5714979"/>
                  <a:pt x="6472890" y="5731355"/>
                  <a:pt x="6472890" y="5751555"/>
                </a:cubicBezTo>
                <a:cubicBezTo>
                  <a:pt x="6472890" y="5771755"/>
                  <a:pt x="6456514" y="5788131"/>
                  <a:pt x="6436314" y="5788131"/>
                </a:cubicBezTo>
                <a:cubicBezTo>
                  <a:pt x="6416114" y="5788131"/>
                  <a:pt x="6399738" y="5771755"/>
                  <a:pt x="6399738" y="5751555"/>
                </a:cubicBezTo>
                <a:cubicBezTo>
                  <a:pt x="6399738" y="5731355"/>
                  <a:pt x="6416114" y="5714979"/>
                  <a:pt x="6436314" y="5714979"/>
                </a:cubicBezTo>
                <a:close/>
                <a:moveTo>
                  <a:pt x="6215633" y="5714979"/>
                </a:moveTo>
                <a:cubicBezTo>
                  <a:pt x="6235833" y="5714979"/>
                  <a:pt x="6252209" y="5731355"/>
                  <a:pt x="6252209" y="5751555"/>
                </a:cubicBezTo>
                <a:cubicBezTo>
                  <a:pt x="6252209" y="5771755"/>
                  <a:pt x="6235833" y="5788131"/>
                  <a:pt x="6215633" y="5788131"/>
                </a:cubicBezTo>
                <a:cubicBezTo>
                  <a:pt x="6195433" y="5788131"/>
                  <a:pt x="6179057" y="5771755"/>
                  <a:pt x="6179057" y="5751555"/>
                </a:cubicBezTo>
                <a:cubicBezTo>
                  <a:pt x="6179057" y="5731355"/>
                  <a:pt x="6195433" y="5714979"/>
                  <a:pt x="6215633" y="5714979"/>
                </a:cubicBezTo>
                <a:close/>
                <a:moveTo>
                  <a:pt x="5994952" y="5714979"/>
                </a:moveTo>
                <a:cubicBezTo>
                  <a:pt x="6015152" y="5714979"/>
                  <a:pt x="6031528" y="5731355"/>
                  <a:pt x="6031528" y="5751555"/>
                </a:cubicBezTo>
                <a:cubicBezTo>
                  <a:pt x="6031528" y="5771755"/>
                  <a:pt x="6015152" y="5788131"/>
                  <a:pt x="5994952" y="5788131"/>
                </a:cubicBezTo>
                <a:cubicBezTo>
                  <a:pt x="5974752" y="5788131"/>
                  <a:pt x="5958376" y="5771755"/>
                  <a:pt x="5958376" y="5751555"/>
                </a:cubicBezTo>
                <a:cubicBezTo>
                  <a:pt x="5958376" y="5731355"/>
                  <a:pt x="5974752" y="5714979"/>
                  <a:pt x="5994952" y="5714979"/>
                </a:cubicBezTo>
                <a:close/>
                <a:moveTo>
                  <a:pt x="5774272" y="5714979"/>
                </a:moveTo>
                <a:cubicBezTo>
                  <a:pt x="5794472" y="5714979"/>
                  <a:pt x="5810848" y="5731355"/>
                  <a:pt x="5810848" y="5751555"/>
                </a:cubicBezTo>
                <a:cubicBezTo>
                  <a:pt x="5810848" y="5771755"/>
                  <a:pt x="5794472" y="5788131"/>
                  <a:pt x="5774272" y="5788131"/>
                </a:cubicBezTo>
                <a:cubicBezTo>
                  <a:pt x="5754073" y="5788131"/>
                  <a:pt x="5737697" y="5771755"/>
                  <a:pt x="5737697" y="5751555"/>
                </a:cubicBezTo>
                <a:cubicBezTo>
                  <a:pt x="5737697" y="5731355"/>
                  <a:pt x="5754073" y="5714979"/>
                  <a:pt x="5774272" y="5714979"/>
                </a:cubicBezTo>
                <a:close/>
                <a:moveTo>
                  <a:pt x="5553593" y="5714979"/>
                </a:moveTo>
                <a:cubicBezTo>
                  <a:pt x="5573793" y="5714979"/>
                  <a:pt x="5590169" y="5731355"/>
                  <a:pt x="5590169" y="5751555"/>
                </a:cubicBezTo>
                <a:cubicBezTo>
                  <a:pt x="5590169" y="5771755"/>
                  <a:pt x="5573793" y="5788131"/>
                  <a:pt x="5553593" y="5788131"/>
                </a:cubicBezTo>
                <a:cubicBezTo>
                  <a:pt x="5533393" y="5788131"/>
                  <a:pt x="5517018" y="5771755"/>
                  <a:pt x="5517018" y="5751555"/>
                </a:cubicBezTo>
                <a:cubicBezTo>
                  <a:pt x="5517018" y="5731355"/>
                  <a:pt x="5533393" y="5714979"/>
                  <a:pt x="5553593" y="5714979"/>
                </a:cubicBezTo>
                <a:close/>
                <a:moveTo>
                  <a:pt x="5332913" y="5714979"/>
                </a:moveTo>
                <a:cubicBezTo>
                  <a:pt x="5353113" y="5714979"/>
                  <a:pt x="5369490" y="5731355"/>
                  <a:pt x="5369490" y="5751555"/>
                </a:cubicBezTo>
                <a:cubicBezTo>
                  <a:pt x="5369490" y="5771755"/>
                  <a:pt x="5353113" y="5788131"/>
                  <a:pt x="5332913" y="5788131"/>
                </a:cubicBezTo>
                <a:cubicBezTo>
                  <a:pt x="5312714" y="5788131"/>
                  <a:pt x="5296337" y="5771755"/>
                  <a:pt x="5296337" y="5751555"/>
                </a:cubicBezTo>
                <a:cubicBezTo>
                  <a:pt x="5296337" y="5731355"/>
                  <a:pt x="5312714" y="5714979"/>
                  <a:pt x="5332913" y="5714979"/>
                </a:cubicBezTo>
                <a:close/>
                <a:moveTo>
                  <a:pt x="5112230" y="5714979"/>
                </a:moveTo>
                <a:cubicBezTo>
                  <a:pt x="5132433" y="5714979"/>
                  <a:pt x="5148807" y="5731355"/>
                  <a:pt x="5148807" y="5751555"/>
                </a:cubicBezTo>
                <a:cubicBezTo>
                  <a:pt x="5148807" y="5771755"/>
                  <a:pt x="5132433" y="5788131"/>
                  <a:pt x="5112230" y="5788131"/>
                </a:cubicBezTo>
                <a:cubicBezTo>
                  <a:pt x="5092030" y="5788131"/>
                  <a:pt x="5075655" y="5771755"/>
                  <a:pt x="5075655" y="5751555"/>
                </a:cubicBezTo>
                <a:cubicBezTo>
                  <a:pt x="5075655" y="5731355"/>
                  <a:pt x="5092030" y="5714979"/>
                  <a:pt x="5112230" y="5714979"/>
                </a:cubicBezTo>
                <a:close/>
                <a:moveTo>
                  <a:pt x="4891552" y="5714979"/>
                </a:moveTo>
                <a:cubicBezTo>
                  <a:pt x="4911751" y="5714979"/>
                  <a:pt x="4928127" y="5731355"/>
                  <a:pt x="4928127" y="5751555"/>
                </a:cubicBezTo>
                <a:cubicBezTo>
                  <a:pt x="4928127" y="5771755"/>
                  <a:pt x="4911751" y="5788131"/>
                  <a:pt x="4891552" y="5788131"/>
                </a:cubicBezTo>
                <a:cubicBezTo>
                  <a:pt x="4871352" y="5788131"/>
                  <a:pt x="4854975" y="5771755"/>
                  <a:pt x="4854975" y="5751555"/>
                </a:cubicBezTo>
                <a:cubicBezTo>
                  <a:pt x="4854975" y="5731355"/>
                  <a:pt x="4871352" y="5714979"/>
                  <a:pt x="4891552" y="5714979"/>
                </a:cubicBezTo>
                <a:close/>
                <a:moveTo>
                  <a:pt x="4670871" y="5714979"/>
                </a:moveTo>
                <a:cubicBezTo>
                  <a:pt x="4691070" y="5714979"/>
                  <a:pt x="4707447" y="5731355"/>
                  <a:pt x="4707447" y="5751555"/>
                </a:cubicBezTo>
                <a:cubicBezTo>
                  <a:pt x="4707447" y="5771755"/>
                  <a:pt x="4691070" y="5788131"/>
                  <a:pt x="4670871" y="5788131"/>
                </a:cubicBezTo>
                <a:cubicBezTo>
                  <a:pt x="4650672" y="5788131"/>
                  <a:pt x="4634295" y="5771755"/>
                  <a:pt x="4634295" y="5751555"/>
                </a:cubicBezTo>
                <a:cubicBezTo>
                  <a:pt x="4634295" y="5731355"/>
                  <a:pt x="4650672" y="5714979"/>
                  <a:pt x="4670871" y="5714979"/>
                </a:cubicBezTo>
                <a:close/>
                <a:moveTo>
                  <a:pt x="4450188" y="5714979"/>
                </a:moveTo>
                <a:cubicBezTo>
                  <a:pt x="4470390" y="5714979"/>
                  <a:pt x="4486764" y="5731355"/>
                  <a:pt x="4486764" y="5751555"/>
                </a:cubicBezTo>
                <a:cubicBezTo>
                  <a:pt x="4486764" y="5771755"/>
                  <a:pt x="4470390" y="5788131"/>
                  <a:pt x="4450188" y="5788131"/>
                </a:cubicBezTo>
                <a:cubicBezTo>
                  <a:pt x="4429988" y="5788131"/>
                  <a:pt x="4413613" y="5771755"/>
                  <a:pt x="4413613" y="5751555"/>
                </a:cubicBezTo>
                <a:cubicBezTo>
                  <a:pt x="4413613" y="5731355"/>
                  <a:pt x="4429988" y="5714979"/>
                  <a:pt x="4450188" y="5714979"/>
                </a:cubicBezTo>
                <a:close/>
                <a:moveTo>
                  <a:pt x="4229507" y="5714979"/>
                </a:moveTo>
                <a:cubicBezTo>
                  <a:pt x="4249708" y="5714979"/>
                  <a:pt x="4266084" y="5731355"/>
                  <a:pt x="4266084" y="5751555"/>
                </a:cubicBezTo>
                <a:cubicBezTo>
                  <a:pt x="4266084" y="5771755"/>
                  <a:pt x="4249708" y="5788131"/>
                  <a:pt x="4229507" y="5788131"/>
                </a:cubicBezTo>
                <a:cubicBezTo>
                  <a:pt x="4209307" y="5788131"/>
                  <a:pt x="4192931" y="5771755"/>
                  <a:pt x="4192931" y="5751555"/>
                </a:cubicBezTo>
                <a:cubicBezTo>
                  <a:pt x="4192931" y="5731355"/>
                  <a:pt x="4209307" y="5714979"/>
                  <a:pt x="4229507" y="5714979"/>
                </a:cubicBezTo>
                <a:close/>
                <a:moveTo>
                  <a:pt x="4008847" y="5714979"/>
                </a:moveTo>
                <a:cubicBezTo>
                  <a:pt x="4029045" y="5714979"/>
                  <a:pt x="4045426" y="5731355"/>
                  <a:pt x="4045426" y="5751555"/>
                </a:cubicBezTo>
                <a:cubicBezTo>
                  <a:pt x="4045426" y="5771755"/>
                  <a:pt x="4029045" y="5788131"/>
                  <a:pt x="4008847" y="5788131"/>
                </a:cubicBezTo>
                <a:cubicBezTo>
                  <a:pt x="3988642" y="5788131"/>
                  <a:pt x="3972267" y="5771755"/>
                  <a:pt x="3972267" y="5751555"/>
                </a:cubicBezTo>
                <a:cubicBezTo>
                  <a:pt x="3972267" y="5731355"/>
                  <a:pt x="3988642" y="5714979"/>
                  <a:pt x="4008847" y="5714979"/>
                </a:cubicBezTo>
                <a:close/>
                <a:moveTo>
                  <a:pt x="3788165" y="5714979"/>
                </a:moveTo>
                <a:cubicBezTo>
                  <a:pt x="3808367" y="5714979"/>
                  <a:pt x="3824738" y="5731355"/>
                  <a:pt x="3824738" y="5751555"/>
                </a:cubicBezTo>
                <a:cubicBezTo>
                  <a:pt x="3824738" y="5771755"/>
                  <a:pt x="3808367" y="5788131"/>
                  <a:pt x="3788165" y="5788131"/>
                </a:cubicBezTo>
                <a:cubicBezTo>
                  <a:pt x="3767965" y="5788131"/>
                  <a:pt x="3751588" y="5771755"/>
                  <a:pt x="3751588" y="5751555"/>
                </a:cubicBezTo>
                <a:cubicBezTo>
                  <a:pt x="3751588" y="5731355"/>
                  <a:pt x="3767965" y="5714979"/>
                  <a:pt x="3788165" y="5714979"/>
                </a:cubicBezTo>
                <a:close/>
                <a:moveTo>
                  <a:pt x="3567479" y="5714979"/>
                </a:moveTo>
                <a:cubicBezTo>
                  <a:pt x="3587675" y="5714979"/>
                  <a:pt x="3604051" y="5731355"/>
                  <a:pt x="3604051" y="5751555"/>
                </a:cubicBezTo>
                <a:cubicBezTo>
                  <a:pt x="3604051" y="5771755"/>
                  <a:pt x="3587675" y="5788131"/>
                  <a:pt x="3567479" y="5788131"/>
                </a:cubicBezTo>
                <a:cubicBezTo>
                  <a:pt x="3547276" y="5788131"/>
                  <a:pt x="3530901" y="5771755"/>
                  <a:pt x="3530901" y="5751555"/>
                </a:cubicBezTo>
                <a:cubicBezTo>
                  <a:pt x="3530901" y="5731355"/>
                  <a:pt x="3547276" y="5714979"/>
                  <a:pt x="3567479" y="5714979"/>
                </a:cubicBezTo>
                <a:close/>
                <a:moveTo>
                  <a:pt x="3346801" y="5714979"/>
                </a:moveTo>
                <a:cubicBezTo>
                  <a:pt x="3367001" y="5714979"/>
                  <a:pt x="3383375" y="5731355"/>
                  <a:pt x="3383375" y="5751555"/>
                </a:cubicBezTo>
                <a:cubicBezTo>
                  <a:pt x="3383375" y="5771755"/>
                  <a:pt x="3367001" y="5788131"/>
                  <a:pt x="3346801" y="5788131"/>
                </a:cubicBezTo>
                <a:cubicBezTo>
                  <a:pt x="3326603" y="5788131"/>
                  <a:pt x="3310228" y="5771755"/>
                  <a:pt x="3310228" y="5751555"/>
                </a:cubicBezTo>
                <a:cubicBezTo>
                  <a:pt x="3310228" y="5731355"/>
                  <a:pt x="3326603" y="5714979"/>
                  <a:pt x="3346801" y="5714979"/>
                </a:cubicBezTo>
                <a:close/>
                <a:moveTo>
                  <a:pt x="3126126" y="5714979"/>
                </a:moveTo>
                <a:cubicBezTo>
                  <a:pt x="3146320" y="5714979"/>
                  <a:pt x="3162696" y="5731355"/>
                  <a:pt x="3162696" y="5751555"/>
                </a:cubicBezTo>
                <a:cubicBezTo>
                  <a:pt x="3162696" y="5771755"/>
                  <a:pt x="3146320" y="5788131"/>
                  <a:pt x="3126126" y="5788131"/>
                </a:cubicBezTo>
                <a:cubicBezTo>
                  <a:pt x="3105923" y="5788131"/>
                  <a:pt x="3089541" y="5771755"/>
                  <a:pt x="3089541" y="5751555"/>
                </a:cubicBezTo>
                <a:cubicBezTo>
                  <a:pt x="3089541" y="5731355"/>
                  <a:pt x="3105923" y="5714979"/>
                  <a:pt x="3126126" y="5714979"/>
                </a:cubicBezTo>
                <a:close/>
                <a:moveTo>
                  <a:pt x="2905436" y="5714979"/>
                </a:moveTo>
                <a:cubicBezTo>
                  <a:pt x="2925637" y="5714979"/>
                  <a:pt x="2942013" y="5731355"/>
                  <a:pt x="2942013" y="5751555"/>
                </a:cubicBezTo>
                <a:cubicBezTo>
                  <a:pt x="2942013" y="5771755"/>
                  <a:pt x="2925637" y="5788131"/>
                  <a:pt x="2905436" y="5788131"/>
                </a:cubicBezTo>
                <a:cubicBezTo>
                  <a:pt x="2885243" y="5788131"/>
                  <a:pt x="2868866" y="5771755"/>
                  <a:pt x="2868866" y="5751555"/>
                </a:cubicBezTo>
                <a:cubicBezTo>
                  <a:pt x="2868866" y="5731355"/>
                  <a:pt x="2885243" y="5714979"/>
                  <a:pt x="2905436" y="5714979"/>
                </a:cubicBezTo>
                <a:close/>
                <a:moveTo>
                  <a:pt x="2684758" y="5714979"/>
                </a:moveTo>
                <a:cubicBezTo>
                  <a:pt x="2704958" y="5714979"/>
                  <a:pt x="2721329" y="5731355"/>
                  <a:pt x="2721329" y="5751555"/>
                </a:cubicBezTo>
                <a:cubicBezTo>
                  <a:pt x="2721329" y="5771755"/>
                  <a:pt x="2704958" y="5788131"/>
                  <a:pt x="2684758" y="5788131"/>
                </a:cubicBezTo>
                <a:cubicBezTo>
                  <a:pt x="2664554" y="5788131"/>
                  <a:pt x="2648177" y="5771755"/>
                  <a:pt x="2648177" y="5751555"/>
                </a:cubicBezTo>
                <a:cubicBezTo>
                  <a:pt x="2648177" y="5731355"/>
                  <a:pt x="2664554" y="5714979"/>
                  <a:pt x="2684758" y="5714979"/>
                </a:cubicBezTo>
                <a:close/>
                <a:moveTo>
                  <a:pt x="2464071" y="5714979"/>
                </a:moveTo>
                <a:cubicBezTo>
                  <a:pt x="2484272" y="5714979"/>
                  <a:pt x="2500650" y="5731355"/>
                  <a:pt x="2500650" y="5751555"/>
                </a:cubicBezTo>
                <a:cubicBezTo>
                  <a:pt x="2500650" y="5771755"/>
                  <a:pt x="2484272" y="5788131"/>
                  <a:pt x="2464071" y="5788131"/>
                </a:cubicBezTo>
                <a:cubicBezTo>
                  <a:pt x="2443875" y="5788131"/>
                  <a:pt x="2427500" y="5771755"/>
                  <a:pt x="2427500" y="5751555"/>
                </a:cubicBezTo>
                <a:cubicBezTo>
                  <a:pt x="2427500" y="5731355"/>
                  <a:pt x="2443875" y="5714979"/>
                  <a:pt x="2464071" y="5714979"/>
                </a:cubicBezTo>
                <a:close/>
                <a:moveTo>
                  <a:pt x="2243393" y="5714979"/>
                </a:moveTo>
                <a:cubicBezTo>
                  <a:pt x="2263591" y="5714979"/>
                  <a:pt x="2279972" y="5731355"/>
                  <a:pt x="2279972" y="5751555"/>
                </a:cubicBezTo>
                <a:cubicBezTo>
                  <a:pt x="2279972" y="5771755"/>
                  <a:pt x="2263591" y="5788131"/>
                  <a:pt x="2243393" y="5788131"/>
                </a:cubicBezTo>
                <a:cubicBezTo>
                  <a:pt x="2223191" y="5788131"/>
                  <a:pt x="2206817" y="5771755"/>
                  <a:pt x="2206817" y="5751555"/>
                </a:cubicBezTo>
                <a:cubicBezTo>
                  <a:pt x="2206817" y="5731355"/>
                  <a:pt x="2223191" y="5714979"/>
                  <a:pt x="2243393" y="5714979"/>
                </a:cubicBezTo>
                <a:close/>
                <a:moveTo>
                  <a:pt x="2022713" y="5714979"/>
                </a:moveTo>
                <a:cubicBezTo>
                  <a:pt x="2042913" y="5714979"/>
                  <a:pt x="2059288" y="5731355"/>
                  <a:pt x="2059288" y="5751555"/>
                </a:cubicBezTo>
                <a:cubicBezTo>
                  <a:pt x="2059288" y="5771755"/>
                  <a:pt x="2042913" y="5788131"/>
                  <a:pt x="2022713" y="5788131"/>
                </a:cubicBezTo>
                <a:cubicBezTo>
                  <a:pt x="2002514" y="5788131"/>
                  <a:pt x="1986176" y="5771755"/>
                  <a:pt x="1986176" y="5751555"/>
                </a:cubicBezTo>
                <a:cubicBezTo>
                  <a:pt x="1986176" y="5731355"/>
                  <a:pt x="2002514" y="5714979"/>
                  <a:pt x="2022713" y="5714979"/>
                </a:cubicBezTo>
                <a:close/>
                <a:moveTo>
                  <a:pt x="1802066" y="5714979"/>
                </a:moveTo>
                <a:cubicBezTo>
                  <a:pt x="1822266" y="5714979"/>
                  <a:pt x="1838642" y="5731355"/>
                  <a:pt x="1838642" y="5751555"/>
                </a:cubicBezTo>
                <a:cubicBezTo>
                  <a:pt x="1838642" y="5771755"/>
                  <a:pt x="1822266" y="5788131"/>
                  <a:pt x="1802066" y="5788131"/>
                </a:cubicBezTo>
                <a:cubicBezTo>
                  <a:pt x="1781866" y="5788131"/>
                  <a:pt x="1765490" y="5771755"/>
                  <a:pt x="1765490" y="5751555"/>
                </a:cubicBezTo>
                <a:cubicBezTo>
                  <a:pt x="1765490" y="5731355"/>
                  <a:pt x="1781866" y="5714979"/>
                  <a:pt x="1802066" y="5714979"/>
                </a:cubicBezTo>
                <a:close/>
                <a:moveTo>
                  <a:pt x="1581380" y="5714979"/>
                </a:moveTo>
                <a:cubicBezTo>
                  <a:pt x="1601580" y="5714979"/>
                  <a:pt x="1617956" y="5731355"/>
                  <a:pt x="1617956" y="5751555"/>
                </a:cubicBezTo>
                <a:cubicBezTo>
                  <a:pt x="1617956" y="5771755"/>
                  <a:pt x="1601580" y="5788131"/>
                  <a:pt x="1581380" y="5788131"/>
                </a:cubicBezTo>
                <a:cubicBezTo>
                  <a:pt x="1561180" y="5788131"/>
                  <a:pt x="1544804" y="5771755"/>
                  <a:pt x="1544804" y="5751555"/>
                </a:cubicBezTo>
                <a:cubicBezTo>
                  <a:pt x="1544804" y="5731355"/>
                  <a:pt x="1561180" y="5714979"/>
                  <a:pt x="1581380" y="5714979"/>
                </a:cubicBezTo>
                <a:close/>
                <a:moveTo>
                  <a:pt x="1360694" y="5714979"/>
                </a:moveTo>
                <a:cubicBezTo>
                  <a:pt x="1380894" y="5714979"/>
                  <a:pt x="1397270" y="5731355"/>
                  <a:pt x="1397270" y="5751555"/>
                </a:cubicBezTo>
                <a:cubicBezTo>
                  <a:pt x="1397270" y="5771755"/>
                  <a:pt x="1380894" y="5788131"/>
                  <a:pt x="1360694" y="5788131"/>
                </a:cubicBezTo>
                <a:cubicBezTo>
                  <a:pt x="1340494" y="5788131"/>
                  <a:pt x="1324118" y="5771755"/>
                  <a:pt x="1324118" y="5751555"/>
                </a:cubicBezTo>
                <a:cubicBezTo>
                  <a:pt x="1324118" y="5731355"/>
                  <a:pt x="1340494" y="5714979"/>
                  <a:pt x="1360694" y="5714979"/>
                </a:cubicBezTo>
                <a:close/>
                <a:moveTo>
                  <a:pt x="1140009" y="5714979"/>
                </a:moveTo>
                <a:cubicBezTo>
                  <a:pt x="1160208" y="5714979"/>
                  <a:pt x="1176585" y="5731355"/>
                  <a:pt x="1176585" y="5751555"/>
                </a:cubicBezTo>
                <a:cubicBezTo>
                  <a:pt x="1176585" y="5771755"/>
                  <a:pt x="1160208" y="5788131"/>
                  <a:pt x="1140009" y="5788131"/>
                </a:cubicBezTo>
                <a:cubicBezTo>
                  <a:pt x="1119809" y="5788131"/>
                  <a:pt x="1103433" y="5771755"/>
                  <a:pt x="1103433" y="5751555"/>
                </a:cubicBezTo>
                <a:cubicBezTo>
                  <a:pt x="1103433" y="5731355"/>
                  <a:pt x="1119809" y="5714979"/>
                  <a:pt x="1140009" y="5714979"/>
                </a:cubicBezTo>
                <a:close/>
                <a:moveTo>
                  <a:pt x="919322" y="5714979"/>
                </a:moveTo>
                <a:cubicBezTo>
                  <a:pt x="939523" y="5714979"/>
                  <a:pt x="955898" y="5731355"/>
                  <a:pt x="955898" y="5751555"/>
                </a:cubicBezTo>
                <a:cubicBezTo>
                  <a:pt x="955898" y="5771755"/>
                  <a:pt x="939523" y="5788131"/>
                  <a:pt x="919322" y="5788131"/>
                </a:cubicBezTo>
                <a:cubicBezTo>
                  <a:pt x="899123" y="5788131"/>
                  <a:pt x="882746" y="5771755"/>
                  <a:pt x="882746" y="5751555"/>
                </a:cubicBezTo>
                <a:cubicBezTo>
                  <a:pt x="882746" y="5731355"/>
                  <a:pt x="899123" y="5714979"/>
                  <a:pt x="919322" y="5714979"/>
                </a:cubicBezTo>
                <a:close/>
                <a:moveTo>
                  <a:pt x="698636" y="5714979"/>
                </a:moveTo>
                <a:cubicBezTo>
                  <a:pt x="718836" y="5714979"/>
                  <a:pt x="735212" y="5731355"/>
                  <a:pt x="735212" y="5751555"/>
                </a:cubicBezTo>
                <a:cubicBezTo>
                  <a:pt x="735212" y="5771755"/>
                  <a:pt x="718836" y="5788131"/>
                  <a:pt x="698636" y="5788131"/>
                </a:cubicBezTo>
                <a:cubicBezTo>
                  <a:pt x="678436" y="5788131"/>
                  <a:pt x="662060" y="5771755"/>
                  <a:pt x="662060" y="5751555"/>
                </a:cubicBezTo>
                <a:cubicBezTo>
                  <a:pt x="662060" y="5731355"/>
                  <a:pt x="678436" y="5714979"/>
                  <a:pt x="698636" y="5714979"/>
                </a:cubicBezTo>
                <a:close/>
                <a:moveTo>
                  <a:pt x="477950" y="5714979"/>
                </a:moveTo>
                <a:cubicBezTo>
                  <a:pt x="498150" y="5714979"/>
                  <a:pt x="514526" y="5731355"/>
                  <a:pt x="514526" y="5751555"/>
                </a:cubicBezTo>
                <a:cubicBezTo>
                  <a:pt x="514526" y="5771755"/>
                  <a:pt x="498150" y="5788131"/>
                  <a:pt x="477950" y="5788131"/>
                </a:cubicBezTo>
                <a:cubicBezTo>
                  <a:pt x="457750" y="5788131"/>
                  <a:pt x="441374" y="5771755"/>
                  <a:pt x="441374" y="5751555"/>
                </a:cubicBezTo>
                <a:cubicBezTo>
                  <a:pt x="441374" y="5731355"/>
                  <a:pt x="457750" y="5714979"/>
                  <a:pt x="477950" y="5714979"/>
                </a:cubicBezTo>
                <a:close/>
                <a:moveTo>
                  <a:pt x="257264" y="5714979"/>
                </a:moveTo>
                <a:cubicBezTo>
                  <a:pt x="277463" y="5714979"/>
                  <a:pt x="293840" y="5731355"/>
                  <a:pt x="293840" y="5751555"/>
                </a:cubicBezTo>
                <a:cubicBezTo>
                  <a:pt x="293840" y="5771755"/>
                  <a:pt x="277463" y="5788131"/>
                  <a:pt x="257264" y="5788131"/>
                </a:cubicBezTo>
                <a:cubicBezTo>
                  <a:pt x="237063" y="5788131"/>
                  <a:pt x="220687" y="5771755"/>
                  <a:pt x="220687" y="5751555"/>
                </a:cubicBezTo>
                <a:cubicBezTo>
                  <a:pt x="220687" y="5731355"/>
                  <a:pt x="237063" y="5714979"/>
                  <a:pt x="257264" y="5714979"/>
                </a:cubicBezTo>
                <a:close/>
                <a:moveTo>
                  <a:pt x="36577" y="5714979"/>
                </a:moveTo>
                <a:cubicBezTo>
                  <a:pt x="56777" y="5714979"/>
                  <a:pt x="73153" y="5731355"/>
                  <a:pt x="73153" y="5751555"/>
                </a:cubicBezTo>
                <a:cubicBezTo>
                  <a:pt x="73153" y="5771755"/>
                  <a:pt x="56777" y="5788131"/>
                  <a:pt x="36577" y="5788131"/>
                </a:cubicBezTo>
                <a:cubicBezTo>
                  <a:pt x="16377" y="5788131"/>
                  <a:pt x="1" y="5771755"/>
                  <a:pt x="1" y="5751555"/>
                </a:cubicBezTo>
                <a:cubicBezTo>
                  <a:pt x="1" y="5731355"/>
                  <a:pt x="16377" y="5714979"/>
                  <a:pt x="36577" y="5714979"/>
                </a:cubicBezTo>
                <a:close/>
                <a:moveTo>
                  <a:pt x="11953343" y="5503313"/>
                </a:moveTo>
                <a:cubicBezTo>
                  <a:pt x="11973543" y="5503313"/>
                  <a:pt x="11989919" y="5519689"/>
                  <a:pt x="11989919" y="5539889"/>
                </a:cubicBezTo>
                <a:cubicBezTo>
                  <a:pt x="11989919" y="5560089"/>
                  <a:pt x="11973543" y="5576465"/>
                  <a:pt x="11953343" y="5576465"/>
                </a:cubicBezTo>
                <a:cubicBezTo>
                  <a:pt x="11933143" y="5576465"/>
                  <a:pt x="11916767" y="5560089"/>
                  <a:pt x="11916767" y="5539889"/>
                </a:cubicBezTo>
                <a:cubicBezTo>
                  <a:pt x="11916767" y="5519689"/>
                  <a:pt x="11933143" y="5503313"/>
                  <a:pt x="11953343" y="5503313"/>
                </a:cubicBezTo>
                <a:close/>
                <a:moveTo>
                  <a:pt x="11732658" y="5503313"/>
                </a:moveTo>
                <a:cubicBezTo>
                  <a:pt x="11752858" y="5503313"/>
                  <a:pt x="11769234" y="5519689"/>
                  <a:pt x="11769234" y="5539889"/>
                </a:cubicBezTo>
                <a:cubicBezTo>
                  <a:pt x="11769234" y="5560089"/>
                  <a:pt x="11752858" y="5576465"/>
                  <a:pt x="11732658" y="5576465"/>
                </a:cubicBezTo>
                <a:cubicBezTo>
                  <a:pt x="11712458" y="5576465"/>
                  <a:pt x="11696082" y="5560089"/>
                  <a:pt x="11696082" y="5539889"/>
                </a:cubicBezTo>
                <a:cubicBezTo>
                  <a:pt x="11696082" y="5519689"/>
                  <a:pt x="11712458" y="5503313"/>
                  <a:pt x="11732658" y="5503313"/>
                </a:cubicBezTo>
                <a:close/>
                <a:moveTo>
                  <a:pt x="11511977" y="5503313"/>
                </a:moveTo>
                <a:cubicBezTo>
                  <a:pt x="11532177" y="5503313"/>
                  <a:pt x="11548553" y="5519689"/>
                  <a:pt x="11548553" y="5539889"/>
                </a:cubicBezTo>
                <a:cubicBezTo>
                  <a:pt x="11548553" y="5560089"/>
                  <a:pt x="11532177" y="5576465"/>
                  <a:pt x="11511977" y="5576465"/>
                </a:cubicBezTo>
                <a:cubicBezTo>
                  <a:pt x="11491777" y="5576465"/>
                  <a:pt x="11475401" y="5560089"/>
                  <a:pt x="11475401" y="5539889"/>
                </a:cubicBezTo>
                <a:cubicBezTo>
                  <a:pt x="11475401" y="5519689"/>
                  <a:pt x="11491777" y="5503313"/>
                  <a:pt x="11511977" y="5503313"/>
                </a:cubicBezTo>
                <a:close/>
                <a:moveTo>
                  <a:pt x="11291296" y="5503313"/>
                </a:moveTo>
                <a:cubicBezTo>
                  <a:pt x="11311496" y="5503313"/>
                  <a:pt x="11327872" y="5519689"/>
                  <a:pt x="11327872" y="5539889"/>
                </a:cubicBezTo>
                <a:cubicBezTo>
                  <a:pt x="11327872" y="5560089"/>
                  <a:pt x="11311496" y="5576465"/>
                  <a:pt x="11291296" y="5576465"/>
                </a:cubicBezTo>
                <a:cubicBezTo>
                  <a:pt x="11271096" y="5576465"/>
                  <a:pt x="11254720" y="5560089"/>
                  <a:pt x="11254720" y="5539889"/>
                </a:cubicBezTo>
                <a:cubicBezTo>
                  <a:pt x="11254720" y="5519689"/>
                  <a:pt x="11271096" y="5503313"/>
                  <a:pt x="11291296" y="5503313"/>
                </a:cubicBezTo>
                <a:close/>
                <a:moveTo>
                  <a:pt x="11070615" y="5503313"/>
                </a:moveTo>
                <a:cubicBezTo>
                  <a:pt x="11090815" y="5503313"/>
                  <a:pt x="11107191" y="5519689"/>
                  <a:pt x="11107191" y="5539889"/>
                </a:cubicBezTo>
                <a:cubicBezTo>
                  <a:pt x="11107191" y="5560089"/>
                  <a:pt x="11090815" y="5576465"/>
                  <a:pt x="11070615" y="5576465"/>
                </a:cubicBezTo>
                <a:cubicBezTo>
                  <a:pt x="11050415" y="5576465"/>
                  <a:pt x="11034039" y="5560089"/>
                  <a:pt x="11034039" y="5539889"/>
                </a:cubicBezTo>
                <a:cubicBezTo>
                  <a:pt x="11034039" y="5519689"/>
                  <a:pt x="11050415" y="5503313"/>
                  <a:pt x="11070615" y="5503313"/>
                </a:cubicBezTo>
                <a:close/>
                <a:moveTo>
                  <a:pt x="10849934" y="5503313"/>
                </a:moveTo>
                <a:cubicBezTo>
                  <a:pt x="10870134" y="5503313"/>
                  <a:pt x="10886510" y="5519689"/>
                  <a:pt x="10886510" y="5539889"/>
                </a:cubicBezTo>
                <a:cubicBezTo>
                  <a:pt x="10886510" y="5560089"/>
                  <a:pt x="10870134" y="5576465"/>
                  <a:pt x="10849934" y="5576465"/>
                </a:cubicBezTo>
                <a:cubicBezTo>
                  <a:pt x="10829734" y="5576465"/>
                  <a:pt x="10813358" y="5560089"/>
                  <a:pt x="10813358" y="5539889"/>
                </a:cubicBezTo>
                <a:cubicBezTo>
                  <a:pt x="10813358" y="5519689"/>
                  <a:pt x="10829734" y="5503313"/>
                  <a:pt x="10849934" y="5503313"/>
                </a:cubicBezTo>
                <a:close/>
                <a:moveTo>
                  <a:pt x="10629253" y="5503313"/>
                </a:moveTo>
                <a:cubicBezTo>
                  <a:pt x="10649453" y="5503313"/>
                  <a:pt x="10665829" y="5519689"/>
                  <a:pt x="10665829" y="5539889"/>
                </a:cubicBezTo>
                <a:cubicBezTo>
                  <a:pt x="10665829" y="5560089"/>
                  <a:pt x="10649453" y="5576465"/>
                  <a:pt x="10629253" y="5576465"/>
                </a:cubicBezTo>
                <a:cubicBezTo>
                  <a:pt x="10609053" y="5576465"/>
                  <a:pt x="10592677" y="5560089"/>
                  <a:pt x="10592677" y="5539889"/>
                </a:cubicBezTo>
                <a:cubicBezTo>
                  <a:pt x="10592677" y="5519689"/>
                  <a:pt x="10609053" y="5503313"/>
                  <a:pt x="10629253" y="5503313"/>
                </a:cubicBezTo>
                <a:close/>
                <a:moveTo>
                  <a:pt x="10408572" y="5503313"/>
                </a:moveTo>
                <a:cubicBezTo>
                  <a:pt x="10428772" y="5503313"/>
                  <a:pt x="10445148" y="5519689"/>
                  <a:pt x="10445148" y="5539889"/>
                </a:cubicBezTo>
                <a:cubicBezTo>
                  <a:pt x="10445148" y="5560089"/>
                  <a:pt x="10428772" y="5576465"/>
                  <a:pt x="10408572" y="5576465"/>
                </a:cubicBezTo>
                <a:cubicBezTo>
                  <a:pt x="10388372" y="5576465"/>
                  <a:pt x="10371996" y="5560089"/>
                  <a:pt x="10371996" y="5539889"/>
                </a:cubicBezTo>
                <a:cubicBezTo>
                  <a:pt x="10371996" y="5519689"/>
                  <a:pt x="10388372" y="5503313"/>
                  <a:pt x="10408572" y="5503313"/>
                </a:cubicBezTo>
                <a:close/>
                <a:moveTo>
                  <a:pt x="10187891" y="5503313"/>
                </a:moveTo>
                <a:cubicBezTo>
                  <a:pt x="10208091" y="5503313"/>
                  <a:pt x="10224467" y="5519689"/>
                  <a:pt x="10224467" y="5539889"/>
                </a:cubicBezTo>
                <a:cubicBezTo>
                  <a:pt x="10224467" y="5560089"/>
                  <a:pt x="10208091" y="5576465"/>
                  <a:pt x="10187891" y="5576465"/>
                </a:cubicBezTo>
                <a:cubicBezTo>
                  <a:pt x="10167691" y="5576465"/>
                  <a:pt x="10151315" y="5560089"/>
                  <a:pt x="10151315" y="5539889"/>
                </a:cubicBezTo>
                <a:cubicBezTo>
                  <a:pt x="10151315" y="5519689"/>
                  <a:pt x="10167691" y="5503313"/>
                  <a:pt x="10187891" y="5503313"/>
                </a:cubicBezTo>
                <a:close/>
                <a:moveTo>
                  <a:pt x="9967210" y="5503313"/>
                </a:moveTo>
                <a:cubicBezTo>
                  <a:pt x="9987410" y="5503313"/>
                  <a:pt x="10003786" y="5519689"/>
                  <a:pt x="10003786" y="5539889"/>
                </a:cubicBezTo>
                <a:cubicBezTo>
                  <a:pt x="10003786" y="5560089"/>
                  <a:pt x="9987410" y="5576465"/>
                  <a:pt x="9967210" y="5576465"/>
                </a:cubicBezTo>
                <a:cubicBezTo>
                  <a:pt x="9947010" y="5576465"/>
                  <a:pt x="9930634" y="5560089"/>
                  <a:pt x="9930634" y="5539889"/>
                </a:cubicBezTo>
                <a:cubicBezTo>
                  <a:pt x="9930634" y="5519689"/>
                  <a:pt x="9947010" y="5503313"/>
                  <a:pt x="9967210" y="5503313"/>
                </a:cubicBezTo>
                <a:close/>
                <a:moveTo>
                  <a:pt x="9746529" y="5503313"/>
                </a:moveTo>
                <a:cubicBezTo>
                  <a:pt x="9766729" y="5503313"/>
                  <a:pt x="9783105" y="5519689"/>
                  <a:pt x="9783105" y="5539889"/>
                </a:cubicBezTo>
                <a:cubicBezTo>
                  <a:pt x="9783105" y="5560089"/>
                  <a:pt x="9766729" y="5576465"/>
                  <a:pt x="9746529" y="5576465"/>
                </a:cubicBezTo>
                <a:cubicBezTo>
                  <a:pt x="9726329" y="5576465"/>
                  <a:pt x="9709953" y="5560089"/>
                  <a:pt x="9709953" y="5539889"/>
                </a:cubicBezTo>
                <a:cubicBezTo>
                  <a:pt x="9709953" y="5519689"/>
                  <a:pt x="9726329" y="5503313"/>
                  <a:pt x="9746529" y="5503313"/>
                </a:cubicBezTo>
                <a:close/>
                <a:moveTo>
                  <a:pt x="9525848" y="5503313"/>
                </a:moveTo>
                <a:cubicBezTo>
                  <a:pt x="9546048" y="5503313"/>
                  <a:pt x="9562424" y="5519689"/>
                  <a:pt x="9562424" y="5539889"/>
                </a:cubicBezTo>
                <a:cubicBezTo>
                  <a:pt x="9562424" y="5560089"/>
                  <a:pt x="9546048" y="5576465"/>
                  <a:pt x="9525848" y="5576465"/>
                </a:cubicBezTo>
                <a:cubicBezTo>
                  <a:pt x="9505648" y="5576465"/>
                  <a:pt x="9489272" y="5560089"/>
                  <a:pt x="9489272" y="5539889"/>
                </a:cubicBezTo>
                <a:cubicBezTo>
                  <a:pt x="9489272" y="5519689"/>
                  <a:pt x="9505648" y="5503313"/>
                  <a:pt x="9525848" y="5503313"/>
                </a:cubicBezTo>
                <a:close/>
                <a:moveTo>
                  <a:pt x="9305167" y="5503313"/>
                </a:moveTo>
                <a:cubicBezTo>
                  <a:pt x="9325367" y="5503313"/>
                  <a:pt x="9341743" y="5519689"/>
                  <a:pt x="9341743" y="5539889"/>
                </a:cubicBezTo>
                <a:cubicBezTo>
                  <a:pt x="9341743" y="5560089"/>
                  <a:pt x="9325367" y="5576465"/>
                  <a:pt x="9305167" y="5576465"/>
                </a:cubicBezTo>
                <a:cubicBezTo>
                  <a:pt x="9284967" y="5576465"/>
                  <a:pt x="9268591" y="5560089"/>
                  <a:pt x="9268591" y="5539889"/>
                </a:cubicBezTo>
                <a:cubicBezTo>
                  <a:pt x="9268591" y="5519689"/>
                  <a:pt x="9284967" y="5503313"/>
                  <a:pt x="9305167" y="5503313"/>
                </a:cubicBezTo>
                <a:close/>
                <a:moveTo>
                  <a:pt x="9084486" y="5503313"/>
                </a:moveTo>
                <a:cubicBezTo>
                  <a:pt x="9104686" y="5503313"/>
                  <a:pt x="9121062" y="5519689"/>
                  <a:pt x="9121062" y="5539889"/>
                </a:cubicBezTo>
                <a:cubicBezTo>
                  <a:pt x="9121062" y="5560089"/>
                  <a:pt x="9104686" y="5576465"/>
                  <a:pt x="9084486" y="5576465"/>
                </a:cubicBezTo>
                <a:cubicBezTo>
                  <a:pt x="9064286" y="5576465"/>
                  <a:pt x="9047910" y="5560089"/>
                  <a:pt x="9047910" y="5539889"/>
                </a:cubicBezTo>
                <a:cubicBezTo>
                  <a:pt x="9047910" y="5519689"/>
                  <a:pt x="9064286" y="5503313"/>
                  <a:pt x="9084486" y="5503313"/>
                </a:cubicBezTo>
                <a:close/>
                <a:moveTo>
                  <a:pt x="8863805" y="5503313"/>
                </a:moveTo>
                <a:cubicBezTo>
                  <a:pt x="8884005" y="5503313"/>
                  <a:pt x="8900381" y="5519689"/>
                  <a:pt x="8900381" y="5539889"/>
                </a:cubicBezTo>
                <a:cubicBezTo>
                  <a:pt x="8900381" y="5560089"/>
                  <a:pt x="8884005" y="5576465"/>
                  <a:pt x="8863805" y="5576465"/>
                </a:cubicBezTo>
                <a:cubicBezTo>
                  <a:pt x="8843605" y="5576465"/>
                  <a:pt x="8827229" y="5560089"/>
                  <a:pt x="8827229" y="5539889"/>
                </a:cubicBezTo>
                <a:cubicBezTo>
                  <a:pt x="8827229" y="5519689"/>
                  <a:pt x="8843605" y="5503313"/>
                  <a:pt x="8863805" y="5503313"/>
                </a:cubicBezTo>
                <a:close/>
                <a:moveTo>
                  <a:pt x="8643124" y="5503313"/>
                </a:moveTo>
                <a:cubicBezTo>
                  <a:pt x="8663324" y="5503313"/>
                  <a:pt x="8679700" y="5519689"/>
                  <a:pt x="8679700" y="5539889"/>
                </a:cubicBezTo>
                <a:cubicBezTo>
                  <a:pt x="8679700" y="5560089"/>
                  <a:pt x="8663324" y="5576465"/>
                  <a:pt x="8643124" y="5576465"/>
                </a:cubicBezTo>
                <a:cubicBezTo>
                  <a:pt x="8622924" y="5576465"/>
                  <a:pt x="8606548" y="5560089"/>
                  <a:pt x="8606548" y="5539889"/>
                </a:cubicBezTo>
                <a:cubicBezTo>
                  <a:pt x="8606548" y="5519689"/>
                  <a:pt x="8622924" y="5503313"/>
                  <a:pt x="8643124" y="5503313"/>
                </a:cubicBezTo>
                <a:close/>
                <a:moveTo>
                  <a:pt x="8422443" y="5503313"/>
                </a:moveTo>
                <a:cubicBezTo>
                  <a:pt x="8442643" y="5503313"/>
                  <a:pt x="8459019" y="5519689"/>
                  <a:pt x="8459019" y="5539889"/>
                </a:cubicBezTo>
                <a:cubicBezTo>
                  <a:pt x="8459019" y="5560089"/>
                  <a:pt x="8442643" y="5576465"/>
                  <a:pt x="8422443" y="5576465"/>
                </a:cubicBezTo>
                <a:cubicBezTo>
                  <a:pt x="8402243" y="5576465"/>
                  <a:pt x="8385867" y="5560089"/>
                  <a:pt x="8385867" y="5539889"/>
                </a:cubicBezTo>
                <a:cubicBezTo>
                  <a:pt x="8385867" y="5519689"/>
                  <a:pt x="8402243" y="5503313"/>
                  <a:pt x="8422443" y="5503313"/>
                </a:cubicBezTo>
                <a:close/>
                <a:moveTo>
                  <a:pt x="8201762" y="5503313"/>
                </a:moveTo>
                <a:cubicBezTo>
                  <a:pt x="8221962" y="5503313"/>
                  <a:pt x="8238338" y="5519689"/>
                  <a:pt x="8238338" y="5539889"/>
                </a:cubicBezTo>
                <a:cubicBezTo>
                  <a:pt x="8238338" y="5560089"/>
                  <a:pt x="8221962" y="5576465"/>
                  <a:pt x="8201762" y="5576465"/>
                </a:cubicBezTo>
                <a:cubicBezTo>
                  <a:pt x="8181562" y="5576465"/>
                  <a:pt x="8165186" y="5560089"/>
                  <a:pt x="8165186" y="5539889"/>
                </a:cubicBezTo>
                <a:cubicBezTo>
                  <a:pt x="8165186" y="5519689"/>
                  <a:pt x="8181562" y="5503313"/>
                  <a:pt x="8201762" y="5503313"/>
                </a:cubicBezTo>
                <a:close/>
                <a:moveTo>
                  <a:pt x="7981081" y="5503313"/>
                </a:moveTo>
                <a:cubicBezTo>
                  <a:pt x="8001281" y="5503313"/>
                  <a:pt x="8017657" y="5519689"/>
                  <a:pt x="8017657" y="5539889"/>
                </a:cubicBezTo>
                <a:cubicBezTo>
                  <a:pt x="8017657" y="5560089"/>
                  <a:pt x="8001281" y="5576465"/>
                  <a:pt x="7981081" y="5576465"/>
                </a:cubicBezTo>
                <a:cubicBezTo>
                  <a:pt x="7960881" y="5576465"/>
                  <a:pt x="7944505" y="5560089"/>
                  <a:pt x="7944505" y="5539889"/>
                </a:cubicBezTo>
                <a:cubicBezTo>
                  <a:pt x="7944505" y="5519689"/>
                  <a:pt x="7960881" y="5503313"/>
                  <a:pt x="7981081" y="5503313"/>
                </a:cubicBezTo>
                <a:close/>
                <a:moveTo>
                  <a:pt x="7760400" y="5503313"/>
                </a:moveTo>
                <a:cubicBezTo>
                  <a:pt x="7780600" y="5503313"/>
                  <a:pt x="7796976" y="5519689"/>
                  <a:pt x="7796976" y="5539889"/>
                </a:cubicBezTo>
                <a:cubicBezTo>
                  <a:pt x="7796976" y="5560089"/>
                  <a:pt x="7780600" y="5576465"/>
                  <a:pt x="7760400" y="5576465"/>
                </a:cubicBezTo>
                <a:cubicBezTo>
                  <a:pt x="7740200" y="5576465"/>
                  <a:pt x="7723824" y="5560089"/>
                  <a:pt x="7723824" y="5539889"/>
                </a:cubicBezTo>
                <a:cubicBezTo>
                  <a:pt x="7723824" y="5519689"/>
                  <a:pt x="7740200" y="5503313"/>
                  <a:pt x="7760400" y="5503313"/>
                </a:cubicBezTo>
                <a:close/>
                <a:moveTo>
                  <a:pt x="7539719" y="5503313"/>
                </a:moveTo>
                <a:cubicBezTo>
                  <a:pt x="7559919" y="5503313"/>
                  <a:pt x="7576295" y="5519689"/>
                  <a:pt x="7576295" y="5539889"/>
                </a:cubicBezTo>
                <a:cubicBezTo>
                  <a:pt x="7576295" y="5560089"/>
                  <a:pt x="7559919" y="5576465"/>
                  <a:pt x="7539719" y="5576465"/>
                </a:cubicBezTo>
                <a:cubicBezTo>
                  <a:pt x="7519519" y="5576465"/>
                  <a:pt x="7503143" y="5560089"/>
                  <a:pt x="7503143" y="5539889"/>
                </a:cubicBezTo>
                <a:cubicBezTo>
                  <a:pt x="7503143" y="5519689"/>
                  <a:pt x="7519519" y="5503313"/>
                  <a:pt x="7539719" y="5503313"/>
                </a:cubicBezTo>
                <a:close/>
                <a:moveTo>
                  <a:pt x="7319038" y="5503313"/>
                </a:moveTo>
                <a:cubicBezTo>
                  <a:pt x="7339238" y="5503313"/>
                  <a:pt x="7355614" y="5519689"/>
                  <a:pt x="7355614" y="5539889"/>
                </a:cubicBezTo>
                <a:cubicBezTo>
                  <a:pt x="7355614" y="5560089"/>
                  <a:pt x="7339238" y="5576465"/>
                  <a:pt x="7319038" y="5576465"/>
                </a:cubicBezTo>
                <a:cubicBezTo>
                  <a:pt x="7298838" y="5576465"/>
                  <a:pt x="7282462" y="5560089"/>
                  <a:pt x="7282462" y="5539889"/>
                </a:cubicBezTo>
                <a:cubicBezTo>
                  <a:pt x="7282462" y="5519689"/>
                  <a:pt x="7298838" y="5503313"/>
                  <a:pt x="7319038" y="5503313"/>
                </a:cubicBezTo>
                <a:close/>
                <a:moveTo>
                  <a:pt x="7098357" y="5503313"/>
                </a:moveTo>
                <a:cubicBezTo>
                  <a:pt x="7118557" y="5503313"/>
                  <a:pt x="7134933" y="5519689"/>
                  <a:pt x="7134933" y="5539889"/>
                </a:cubicBezTo>
                <a:cubicBezTo>
                  <a:pt x="7134933" y="5560089"/>
                  <a:pt x="7118557" y="5576465"/>
                  <a:pt x="7098357" y="5576465"/>
                </a:cubicBezTo>
                <a:cubicBezTo>
                  <a:pt x="7078157" y="5576465"/>
                  <a:pt x="7061781" y="5560089"/>
                  <a:pt x="7061781" y="5539889"/>
                </a:cubicBezTo>
                <a:cubicBezTo>
                  <a:pt x="7061781" y="5519689"/>
                  <a:pt x="7078157" y="5503313"/>
                  <a:pt x="7098357" y="5503313"/>
                </a:cubicBezTo>
                <a:close/>
                <a:moveTo>
                  <a:pt x="6877676" y="5503313"/>
                </a:moveTo>
                <a:cubicBezTo>
                  <a:pt x="6897876" y="5503313"/>
                  <a:pt x="6914252" y="5519689"/>
                  <a:pt x="6914252" y="5539889"/>
                </a:cubicBezTo>
                <a:cubicBezTo>
                  <a:pt x="6914252" y="5560089"/>
                  <a:pt x="6897876" y="5576465"/>
                  <a:pt x="6877676" y="5576465"/>
                </a:cubicBezTo>
                <a:cubicBezTo>
                  <a:pt x="6857476" y="5576465"/>
                  <a:pt x="6841100" y="5560089"/>
                  <a:pt x="6841100" y="5539889"/>
                </a:cubicBezTo>
                <a:cubicBezTo>
                  <a:pt x="6841100" y="5519689"/>
                  <a:pt x="6857476" y="5503313"/>
                  <a:pt x="6877676" y="5503313"/>
                </a:cubicBezTo>
                <a:close/>
                <a:moveTo>
                  <a:pt x="6656995" y="5503313"/>
                </a:moveTo>
                <a:cubicBezTo>
                  <a:pt x="6677195" y="5503313"/>
                  <a:pt x="6693571" y="5519689"/>
                  <a:pt x="6693571" y="5539889"/>
                </a:cubicBezTo>
                <a:cubicBezTo>
                  <a:pt x="6693571" y="5560089"/>
                  <a:pt x="6677195" y="5576465"/>
                  <a:pt x="6656995" y="5576465"/>
                </a:cubicBezTo>
                <a:cubicBezTo>
                  <a:pt x="6636795" y="5576465"/>
                  <a:pt x="6620419" y="5560089"/>
                  <a:pt x="6620419" y="5539889"/>
                </a:cubicBezTo>
                <a:cubicBezTo>
                  <a:pt x="6620419" y="5519689"/>
                  <a:pt x="6636795" y="5503313"/>
                  <a:pt x="6656995" y="5503313"/>
                </a:cubicBezTo>
                <a:close/>
                <a:moveTo>
                  <a:pt x="6436314" y="5503313"/>
                </a:moveTo>
                <a:cubicBezTo>
                  <a:pt x="6456514" y="5503313"/>
                  <a:pt x="6472890" y="5519689"/>
                  <a:pt x="6472890" y="5539889"/>
                </a:cubicBezTo>
                <a:cubicBezTo>
                  <a:pt x="6472890" y="5560089"/>
                  <a:pt x="6456514" y="5576465"/>
                  <a:pt x="6436314" y="5576465"/>
                </a:cubicBezTo>
                <a:cubicBezTo>
                  <a:pt x="6416114" y="5576465"/>
                  <a:pt x="6399738" y="5560089"/>
                  <a:pt x="6399738" y="5539889"/>
                </a:cubicBezTo>
                <a:cubicBezTo>
                  <a:pt x="6399738" y="5519689"/>
                  <a:pt x="6416114" y="5503313"/>
                  <a:pt x="6436314" y="5503313"/>
                </a:cubicBezTo>
                <a:close/>
                <a:moveTo>
                  <a:pt x="6215633" y="5503313"/>
                </a:moveTo>
                <a:cubicBezTo>
                  <a:pt x="6235833" y="5503313"/>
                  <a:pt x="6252209" y="5519689"/>
                  <a:pt x="6252209" y="5539889"/>
                </a:cubicBezTo>
                <a:cubicBezTo>
                  <a:pt x="6252209" y="5560089"/>
                  <a:pt x="6235833" y="5576465"/>
                  <a:pt x="6215633" y="5576465"/>
                </a:cubicBezTo>
                <a:cubicBezTo>
                  <a:pt x="6195433" y="5576465"/>
                  <a:pt x="6179057" y="5560089"/>
                  <a:pt x="6179057" y="5539889"/>
                </a:cubicBezTo>
                <a:cubicBezTo>
                  <a:pt x="6179057" y="5519689"/>
                  <a:pt x="6195433" y="5503313"/>
                  <a:pt x="6215633" y="5503313"/>
                </a:cubicBezTo>
                <a:close/>
                <a:moveTo>
                  <a:pt x="5994952" y="5503313"/>
                </a:moveTo>
                <a:cubicBezTo>
                  <a:pt x="6015152" y="5503313"/>
                  <a:pt x="6031528" y="5519689"/>
                  <a:pt x="6031528" y="5539889"/>
                </a:cubicBezTo>
                <a:cubicBezTo>
                  <a:pt x="6031528" y="5560089"/>
                  <a:pt x="6015152" y="5576465"/>
                  <a:pt x="5994952" y="5576465"/>
                </a:cubicBezTo>
                <a:cubicBezTo>
                  <a:pt x="5974752" y="5576465"/>
                  <a:pt x="5958376" y="5560089"/>
                  <a:pt x="5958376" y="5539889"/>
                </a:cubicBezTo>
                <a:cubicBezTo>
                  <a:pt x="5958376" y="5519689"/>
                  <a:pt x="5974752" y="5503313"/>
                  <a:pt x="5994952" y="5503313"/>
                </a:cubicBezTo>
                <a:close/>
                <a:moveTo>
                  <a:pt x="5774272" y="5503313"/>
                </a:moveTo>
                <a:cubicBezTo>
                  <a:pt x="5794472" y="5503313"/>
                  <a:pt x="5810848" y="5519689"/>
                  <a:pt x="5810848" y="5539889"/>
                </a:cubicBezTo>
                <a:cubicBezTo>
                  <a:pt x="5810848" y="5560089"/>
                  <a:pt x="5794472" y="5576465"/>
                  <a:pt x="5774272" y="5576465"/>
                </a:cubicBezTo>
                <a:cubicBezTo>
                  <a:pt x="5754073" y="5576465"/>
                  <a:pt x="5737697" y="5560089"/>
                  <a:pt x="5737697" y="5539889"/>
                </a:cubicBezTo>
                <a:cubicBezTo>
                  <a:pt x="5737697" y="5519689"/>
                  <a:pt x="5754073" y="5503313"/>
                  <a:pt x="5774272" y="5503313"/>
                </a:cubicBezTo>
                <a:close/>
                <a:moveTo>
                  <a:pt x="5553593" y="5503313"/>
                </a:moveTo>
                <a:cubicBezTo>
                  <a:pt x="5573793" y="5503313"/>
                  <a:pt x="5590169" y="5519689"/>
                  <a:pt x="5590169" y="5539889"/>
                </a:cubicBezTo>
                <a:cubicBezTo>
                  <a:pt x="5590169" y="5560089"/>
                  <a:pt x="5573793" y="5576465"/>
                  <a:pt x="5553593" y="5576465"/>
                </a:cubicBezTo>
                <a:cubicBezTo>
                  <a:pt x="5533393" y="5576465"/>
                  <a:pt x="5517018" y="5560089"/>
                  <a:pt x="5517018" y="5539889"/>
                </a:cubicBezTo>
                <a:cubicBezTo>
                  <a:pt x="5517018" y="5519689"/>
                  <a:pt x="5533393" y="5503313"/>
                  <a:pt x="5553593" y="5503313"/>
                </a:cubicBezTo>
                <a:close/>
                <a:moveTo>
                  <a:pt x="5332913" y="5503313"/>
                </a:moveTo>
                <a:cubicBezTo>
                  <a:pt x="5353113" y="5503313"/>
                  <a:pt x="5369490" y="5519689"/>
                  <a:pt x="5369490" y="5539889"/>
                </a:cubicBezTo>
                <a:cubicBezTo>
                  <a:pt x="5369490" y="5560089"/>
                  <a:pt x="5353113" y="5576465"/>
                  <a:pt x="5332913" y="5576465"/>
                </a:cubicBezTo>
                <a:cubicBezTo>
                  <a:pt x="5312714" y="5576465"/>
                  <a:pt x="5296337" y="5560089"/>
                  <a:pt x="5296337" y="5539889"/>
                </a:cubicBezTo>
                <a:cubicBezTo>
                  <a:pt x="5296337" y="5519689"/>
                  <a:pt x="5312714" y="5503313"/>
                  <a:pt x="5332913" y="5503313"/>
                </a:cubicBezTo>
                <a:close/>
                <a:moveTo>
                  <a:pt x="5112230" y="5503313"/>
                </a:moveTo>
                <a:cubicBezTo>
                  <a:pt x="5132433" y="5503313"/>
                  <a:pt x="5148807" y="5519689"/>
                  <a:pt x="5148807" y="5539889"/>
                </a:cubicBezTo>
                <a:cubicBezTo>
                  <a:pt x="5148807" y="5560089"/>
                  <a:pt x="5132433" y="5576465"/>
                  <a:pt x="5112230" y="5576465"/>
                </a:cubicBezTo>
                <a:cubicBezTo>
                  <a:pt x="5092030" y="5576465"/>
                  <a:pt x="5075655" y="5560089"/>
                  <a:pt x="5075655" y="5539889"/>
                </a:cubicBezTo>
                <a:cubicBezTo>
                  <a:pt x="5075655" y="5519689"/>
                  <a:pt x="5092030" y="5503313"/>
                  <a:pt x="5112230" y="5503313"/>
                </a:cubicBezTo>
                <a:close/>
                <a:moveTo>
                  <a:pt x="4891552" y="5503313"/>
                </a:moveTo>
                <a:cubicBezTo>
                  <a:pt x="4911751" y="5503313"/>
                  <a:pt x="4928127" y="5519689"/>
                  <a:pt x="4928127" y="5539889"/>
                </a:cubicBezTo>
                <a:cubicBezTo>
                  <a:pt x="4928127" y="5560089"/>
                  <a:pt x="4911751" y="5576465"/>
                  <a:pt x="4891552" y="5576465"/>
                </a:cubicBezTo>
                <a:cubicBezTo>
                  <a:pt x="4871352" y="5576465"/>
                  <a:pt x="4854975" y="5560089"/>
                  <a:pt x="4854975" y="5539889"/>
                </a:cubicBezTo>
                <a:cubicBezTo>
                  <a:pt x="4854975" y="5519689"/>
                  <a:pt x="4871352" y="5503313"/>
                  <a:pt x="4891552" y="5503313"/>
                </a:cubicBezTo>
                <a:close/>
                <a:moveTo>
                  <a:pt x="4670871" y="5503313"/>
                </a:moveTo>
                <a:cubicBezTo>
                  <a:pt x="4691070" y="5503313"/>
                  <a:pt x="4707447" y="5519689"/>
                  <a:pt x="4707447" y="5539889"/>
                </a:cubicBezTo>
                <a:cubicBezTo>
                  <a:pt x="4707447" y="5560089"/>
                  <a:pt x="4691070" y="5576465"/>
                  <a:pt x="4670871" y="5576465"/>
                </a:cubicBezTo>
                <a:cubicBezTo>
                  <a:pt x="4650672" y="5576465"/>
                  <a:pt x="4634295" y="5560089"/>
                  <a:pt x="4634295" y="5539889"/>
                </a:cubicBezTo>
                <a:cubicBezTo>
                  <a:pt x="4634295" y="5519689"/>
                  <a:pt x="4650672" y="5503313"/>
                  <a:pt x="4670871" y="5503313"/>
                </a:cubicBezTo>
                <a:close/>
                <a:moveTo>
                  <a:pt x="4450188" y="5503313"/>
                </a:moveTo>
                <a:cubicBezTo>
                  <a:pt x="4470390" y="5503313"/>
                  <a:pt x="4486764" y="5519689"/>
                  <a:pt x="4486764" y="5539889"/>
                </a:cubicBezTo>
                <a:cubicBezTo>
                  <a:pt x="4486764" y="5560089"/>
                  <a:pt x="4470390" y="5576465"/>
                  <a:pt x="4450188" y="5576465"/>
                </a:cubicBezTo>
                <a:cubicBezTo>
                  <a:pt x="4429988" y="5576465"/>
                  <a:pt x="4413613" y="5560089"/>
                  <a:pt x="4413613" y="5539889"/>
                </a:cubicBezTo>
                <a:cubicBezTo>
                  <a:pt x="4413613" y="5519689"/>
                  <a:pt x="4429988" y="5503313"/>
                  <a:pt x="4450188" y="5503313"/>
                </a:cubicBezTo>
                <a:close/>
                <a:moveTo>
                  <a:pt x="4229507" y="5503313"/>
                </a:moveTo>
                <a:cubicBezTo>
                  <a:pt x="4249708" y="5503313"/>
                  <a:pt x="4266084" y="5519689"/>
                  <a:pt x="4266084" y="5539889"/>
                </a:cubicBezTo>
                <a:cubicBezTo>
                  <a:pt x="4266084" y="5560089"/>
                  <a:pt x="4249708" y="5576465"/>
                  <a:pt x="4229507" y="5576465"/>
                </a:cubicBezTo>
                <a:cubicBezTo>
                  <a:pt x="4209307" y="5576465"/>
                  <a:pt x="4192931" y="5560089"/>
                  <a:pt x="4192931" y="5539889"/>
                </a:cubicBezTo>
                <a:cubicBezTo>
                  <a:pt x="4192931" y="5519689"/>
                  <a:pt x="4209307" y="5503313"/>
                  <a:pt x="4229507" y="5503313"/>
                </a:cubicBezTo>
                <a:close/>
                <a:moveTo>
                  <a:pt x="4008847" y="5503313"/>
                </a:moveTo>
                <a:cubicBezTo>
                  <a:pt x="4029045" y="5503313"/>
                  <a:pt x="4045426" y="5519689"/>
                  <a:pt x="4045426" y="5539889"/>
                </a:cubicBezTo>
                <a:cubicBezTo>
                  <a:pt x="4045426" y="5560089"/>
                  <a:pt x="4029045" y="5576465"/>
                  <a:pt x="4008847" y="5576465"/>
                </a:cubicBezTo>
                <a:cubicBezTo>
                  <a:pt x="3988642" y="5576465"/>
                  <a:pt x="3972267" y="5560089"/>
                  <a:pt x="3972267" y="5539889"/>
                </a:cubicBezTo>
                <a:cubicBezTo>
                  <a:pt x="3972267" y="5519689"/>
                  <a:pt x="3988642" y="5503313"/>
                  <a:pt x="4008847" y="5503313"/>
                </a:cubicBezTo>
                <a:close/>
                <a:moveTo>
                  <a:pt x="3788165" y="5503313"/>
                </a:moveTo>
                <a:cubicBezTo>
                  <a:pt x="3808367" y="5503313"/>
                  <a:pt x="3824738" y="5519689"/>
                  <a:pt x="3824738" y="5539889"/>
                </a:cubicBezTo>
                <a:cubicBezTo>
                  <a:pt x="3824738" y="5560089"/>
                  <a:pt x="3808367" y="5576465"/>
                  <a:pt x="3788165" y="5576465"/>
                </a:cubicBezTo>
                <a:cubicBezTo>
                  <a:pt x="3767965" y="5576465"/>
                  <a:pt x="3751588" y="5560089"/>
                  <a:pt x="3751588" y="5539889"/>
                </a:cubicBezTo>
                <a:cubicBezTo>
                  <a:pt x="3751588" y="5519689"/>
                  <a:pt x="3767965" y="5503313"/>
                  <a:pt x="3788165" y="5503313"/>
                </a:cubicBezTo>
                <a:close/>
                <a:moveTo>
                  <a:pt x="3567479" y="5503313"/>
                </a:moveTo>
                <a:cubicBezTo>
                  <a:pt x="3587675" y="5503313"/>
                  <a:pt x="3604051" y="5519689"/>
                  <a:pt x="3604051" y="5539889"/>
                </a:cubicBezTo>
                <a:cubicBezTo>
                  <a:pt x="3604051" y="5560089"/>
                  <a:pt x="3587675" y="5576465"/>
                  <a:pt x="3567479" y="5576465"/>
                </a:cubicBezTo>
                <a:cubicBezTo>
                  <a:pt x="3547276" y="5576465"/>
                  <a:pt x="3530901" y="5560089"/>
                  <a:pt x="3530901" y="5539889"/>
                </a:cubicBezTo>
                <a:cubicBezTo>
                  <a:pt x="3530901" y="5519689"/>
                  <a:pt x="3547276" y="5503313"/>
                  <a:pt x="3567479" y="5503313"/>
                </a:cubicBezTo>
                <a:close/>
                <a:moveTo>
                  <a:pt x="3346801" y="5503313"/>
                </a:moveTo>
                <a:cubicBezTo>
                  <a:pt x="3367001" y="5503313"/>
                  <a:pt x="3383375" y="5519689"/>
                  <a:pt x="3383375" y="5539889"/>
                </a:cubicBezTo>
                <a:cubicBezTo>
                  <a:pt x="3383375" y="5560089"/>
                  <a:pt x="3367001" y="5576465"/>
                  <a:pt x="3346801" y="5576465"/>
                </a:cubicBezTo>
                <a:cubicBezTo>
                  <a:pt x="3326603" y="5576465"/>
                  <a:pt x="3310228" y="5560089"/>
                  <a:pt x="3310228" y="5539889"/>
                </a:cubicBezTo>
                <a:cubicBezTo>
                  <a:pt x="3310228" y="5519689"/>
                  <a:pt x="3326603" y="5503313"/>
                  <a:pt x="3346801" y="5503313"/>
                </a:cubicBezTo>
                <a:close/>
                <a:moveTo>
                  <a:pt x="3126126" y="5503313"/>
                </a:moveTo>
                <a:cubicBezTo>
                  <a:pt x="3146320" y="5503313"/>
                  <a:pt x="3162696" y="5519689"/>
                  <a:pt x="3162696" y="5539889"/>
                </a:cubicBezTo>
                <a:cubicBezTo>
                  <a:pt x="3162696" y="5560089"/>
                  <a:pt x="3146320" y="5576465"/>
                  <a:pt x="3126126" y="5576465"/>
                </a:cubicBezTo>
                <a:cubicBezTo>
                  <a:pt x="3105923" y="5576465"/>
                  <a:pt x="3089541" y="5560089"/>
                  <a:pt x="3089541" y="5539889"/>
                </a:cubicBezTo>
                <a:cubicBezTo>
                  <a:pt x="3089541" y="5519689"/>
                  <a:pt x="3105923" y="5503313"/>
                  <a:pt x="3126126" y="5503313"/>
                </a:cubicBezTo>
                <a:close/>
                <a:moveTo>
                  <a:pt x="2905436" y="5503313"/>
                </a:moveTo>
                <a:cubicBezTo>
                  <a:pt x="2925637" y="5503313"/>
                  <a:pt x="2942013" y="5519689"/>
                  <a:pt x="2942013" y="5539889"/>
                </a:cubicBezTo>
                <a:cubicBezTo>
                  <a:pt x="2942013" y="5560089"/>
                  <a:pt x="2925637" y="5576465"/>
                  <a:pt x="2905436" y="5576465"/>
                </a:cubicBezTo>
                <a:cubicBezTo>
                  <a:pt x="2885243" y="5576465"/>
                  <a:pt x="2868866" y="5560089"/>
                  <a:pt x="2868866" y="5539889"/>
                </a:cubicBezTo>
                <a:cubicBezTo>
                  <a:pt x="2868866" y="5519689"/>
                  <a:pt x="2885243" y="5503313"/>
                  <a:pt x="2905436" y="5503313"/>
                </a:cubicBezTo>
                <a:close/>
                <a:moveTo>
                  <a:pt x="2684758" y="5503313"/>
                </a:moveTo>
                <a:cubicBezTo>
                  <a:pt x="2704958" y="5503313"/>
                  <a:pt x="2721329" y="5519689"/>
                  <a:pt x="2721329" y="5539889"/>
                </a:cubicBezTo>
                <a:cubicBezTo>
                  <a:pt x="2721329" y="5560089"/>
                  <a:pt x="2704958" y="5576465"/>
                  <a:pt x="2684758" y="5576465"/>
                </a:cubicBezTo>
                <a:cubicBezTo>
                  <a:pt x="2664554" y="5576465"/>
                  <a:pt x="2648177" y="5560089"/>
                  <a:pt x="2648177" y="5539889"/>
                </a:cubicBezTo>
                <a:cubicBezTo>
                  <a:pt x="2648177" y="5519689"/>
                  <a:pt x="2664554" y="5503313"/>
                  <a:pt x="2684758" y="5503313"/>
                </a:cubicBezTo>
                <a:close/>
                <a:moveTo>
                  <a:pt x="2464071" y="5503313"/>
                </a:moveTo>
                <a:cubicBezTo>
                  <a:pt x="2484272" y="5503313"/>
                  <a:pt x="2500650" y="5519689"/>
                  <a:pt x="2500650" y="5539889"/>
                </a:cubicBezTo>
                <a:cubicBezTo>
                  <a:pt x="2500650" y="5560089"/>
                  <a:pt x="2484272" y="5576465"/>
                  <a:pt x="2464071" y="5576465"/>
                </a:cubicBezTo>
                <a:cubicBezTo>
                  <a:pt x="2443875" y="5576465"/>
                  <a:pt x="2427500" y="5560089"/>
                  <a:pt x="2427500" y="5539889"/>
                </a:cubicBezTo>
                <a:cubicBezTo>
                  <a:pt x="2427500" y="5519689"/>
                  <a:pt x="2443875" y="5503313"/>
                  <a:pt x="2464071" y="5503313"/>
                </a:cubicBezTo>
                <a:close/>
                <a:moveTo>
                  <a:pt x="2243393" y="5503313"/>
                </a:moveTo>
                <a:cubicBezTo>
                  <a:pt x="2263591" y="5503313"/>
                  <a:pt x="2279972" y="5519689"/>
                  <a:pt x="2279972" y="5539889"/>
                </a:cubicBezTo>
                <a:cubicBezTo>
                  <a:pt x="2279972" y="5560089"/>
                  <a:pt x="2263591" y="5576465"/>
                  <a:pt x="2243393" y="5576465"/>
                </a:cubicBezTo>
                <a:cubicBezTo>
                  <a:pt x="2223191" y="5576465"/>
                  <a:pt x="2206817" y="5560089"/>
                  <a:pt x="2206817" y="5539889"/>
                </a:cubicBezTo>
                <a:cubicBezTo>
                  <a:pt x="2206817" y="5519689"/>
                  <a:pt x="2223191" y="5503313"/>
                  <a:pt x="2243393" y="5503313"/>
                </a:cubicBezTo>
                <a:close/>
                <a:moveTo>
                  <a:pt x="2022713" y="5503313"/>
                </a:moveTo>
                <a:cubicBezTo>
                  <a:pt x="2042913" y="5503313"/>
                  <a:pt x="2059288" y="5519689"/>
                  <a:pt x="2059288" y="5539889"/>
                </a:cubicBezTo>
                <a:cubicBezTo>
                  <a:pt x="2059288" y="5560089"/>
                  <a:pt x="2042913" y="5576465"/>
                  <a:pt x="2022713" y="5576465"/>
                </a:cubicBezTo>
                <a:cubicBezTo>
                  <a:pt x="2002514" y="5576465"/>
                  <a:pt x="1986176" y="5560089"/>
                  <a:pt x="1986176" y="5539889"/>
                </a:cubicBezTo>
                <a:cubicBezTo>
                  <a:pt x="1986176" y="5519689"/>
                  <a:pt x="2002514" y="5503313"/>
                  <a:pt x="2022713" y="5503313"/>
                </a:cubicBezTo>
                <a:close/>
                <a:moveTo>
                  <a:pt x="1802066" y="5503313"/>
                </a:moveTo>
                <a:cubicBezTo>
                  <a:pt x="1822266" y="5503313"/>
                  <a:pt x="1838642" y="5519689"/>
                  <a:pt x="1838642" y="5539889"/>
                </a:cubicBezTo>
                <a:cubicBezTo>
                  <a:pt x="1838642" y="5560089"/>
                  <a:pt x="1822266" y="5576465"/>
                  <a:pt x="1802066" y="5576465"/>
                </a:cubicBezTo>
                <a:cubicBezTo>
                  <a:pt x="1781866" y="5576465"/>
                  <a:pt x="1765490" y="5560089"/>
                  <a:pt x="1765490" y="5539889"/>
                </a:cubicBezTo>
                <a:cubicBezTo>
                  <a:pt x="1765490" y="5519689"/>
                  <a:pt x="1781866" y="5503313"/>
                  <a:pt x="1802066" y="5503313"/>
                </a:cubicBezTo>
                <a:close/>
                <a:moveTo>
                  <a:pt x="1581380" y="5503313"/>
                </a:moveTo>
                <a:cubicBezTo>
                  <a:pt x="1601580" y="5503313"/>
                  <a:pt x="1617956" y="5519689"/>
                  <a:pt x="1617956" y="5539889"/>
                </a:cubicBezTo>
                <a:cubicBezTo>
                  <a:pt x="1617956" y="5560089"/>
                  <a:pt x="1601580" y="5576465"/>
                  <a:pt x="1581380" y="5576465"/>
                </a:cubicBezTo>
                <a:cubicBezTo>
                  <a:pt x="1561180" y="5576465"/>
                  <a:pt x="1544804" y="5560089"/>
                  <a:pt x="1544804" y="5539889"/>
                </a:cubicBezTo>
                <a:cubicBezTo>
                  <a:pt x="1544804" y="5519689"/>
                  <a:pt x="1561180" y="5503313"/>
                  <a:pt x="1581380" y="5503313"/>
                </a:cubicBezTo>
                <a:close/>
                <a:moveTo>
                  <a:pt x="1360694" y="5503313"/>
                </a:moveTo>
                <a:cubicBezTo>
                  <a:pt x="1380895" y="5503313"/>
                  <a:pt x="1397270" y="5519689"/>
                  <a:pt x="1397270" y="5539889"/>
                </a:cubicBezTo>
                <a:cubicBezTo>
                  <a:pt x="1397270" y="5560089"/>
                  <a:pt x="1380895" y="5576465"/>
                  <a:pt x="1360694" y="5576465"/>
                </a:cubicBezTo>
                <a:cubicBezTo>
                  <a:pt x="1340494" y="5576465"/>
                  <a:pt x="1324119" y="5560089"/>
                  <a:pt x="1324119" y="5539889"/>
                </a:cubicBezTo>
                <a:cubicBezTo>
                  <a:pt x="1324119" y="5519689"/>
                  <a:pt x="1340494" y="5503313"/>
                  <a:pt x="1360694" y="5503313"/>
                </a:cubicBezTo>
                <a:close/>
                <a:moveTo>
                  <a:pt x="1140009" y="5503313"/>
                </a:moveTo>
                <a:cubicBezTo>
                  <a:pt x="1160208" y="5503313"/>
                  <a:pt x="1176585" y="5519689"/>
                  <a:pt x="1176585" y="5539889"/>
                </a:cubicBezTo>
                <a:cubicBezTo>
                  <a:pt x="1176585" y="5560089"/>
                  <a:pt x="1160208" y="5576465"/>
                  <a:pt x="1140009" y="5576465"/>
                </a:cubicBezTo>
                <a:cubicBezTo>
                  <a:pt x="1119809" y="5576465"/>
                  <a:pt x="1103433" y="5560089"/>
                  <a:pt x="1103433" y="5539889"/>
                </a:cubicBezTo>
                <a:cubicBezTo>
                  <a:pt x="1103433" y="5519689"/>
                  <a:pt x="1119809" y="5503313"/>
                  <a:pt x="1140009" y="5503313"/>
                </a:cubicBezTo>
                <a:close/>
                <a:moveTo>
                  <a:pt x="919323" y="5503313"/>
                </a:moveTo>
                <a:cubicBezTo>
                  <a:pt x="939523" y="5503313"/>
                  <a:pt x="955898" y="5519689"/>
                  <a:pt x="955898" y="5539889"/>
                </a:cubicBezTo>
                <a:cubicBezTo>
                  <a:pt x="955898" y="5560089"/>
                  <a:pt x="939523" y="5576465"/>
                  <a:pt x="919323" y="5576465"/>
                </a:cubicBezTo>
                <a:cubicBezTo>
                  <a:pt x="899123" y="5576465"/>
                  <a:pt x="882746" y="5560089"/>
                  <a:pt x="882746" y="5539889"/>
                </a:cubicBezTo>
                <a:cubicBezTo>
                  <a:pt x="882746" y="5519689"/>
                  <a:pt x="899123" y="5503313"/>
                  <a:pt x="919323" y="5503313"/>
                </a:cubicBezTo>
                <a:close/>
                <a:moveTo>
                  <a:pt x="698636" y="5503313"/>
                </a:moveTo>
                <a:cubicBezTo>
                  <a:pt x="718836" y="5503313"/>
                  <a:pt x="735212" y="5519689"/>
                  <a:pt x="735212" y="5539889"/>
                </a:cubicBezTo>
                <a:cubicBezTo>
                  <a:pt x="735212" y="5560089"/>
                  <a:pt x="718836" y="5576465"/>
                  <a:pt x="698636" y="5576465"/>
                </a:cubicBezTo>
                <a:cubicBezTo>
                  <a:pt x="678437" y="5576465"/>
                  <a:pt x="662060" y="5560089"/>
                  <a:pt x="662060" y="5539889"/>
                </a:cubicBezTo>
                <a:cubicBezTo>
                  <a:pt x="662060" y="5519689"/>
                  <a:pt x="678437" y="5503313"/>
                  <a:pt x="698636" y="5503313"/>
                </a:cubicBezTo>
                <a:close/>
                <a:moveTo>
                  <a:pt x="477950" y="5503313"/>
                </a:moveTo>
                <a:cubicBezTo>
                  <a:pt x="498150" y="5503313"/>
                  <a:pt x="514526" y="5519689"/>
                  <a:pt x="514526" y="5539889"/>
                </a:cubicBezTo>
                <a:cubicBezTo>
                  <a:pt x="514526" y="5560089"/>
                  <a:pt x="498150" y="5576465"/>
                  <a:pt x="477950" y="5576465"/>
                </a:cubicBezTo>
                <a:cubicBezTo>
                  <a:pt x="457750" y="5576465"/>
                  <a:pt x="441374" y="5560089"/>
                  <a:pt x="441374" y="5539889"/>
                </a:cubicBezTo>
                <a:cubicBezTo>
                  <a:pt x="441374" y="5519689"/>
                  <a:pt x="457750" y="5503313"/>
                  <a:pt x="477950" y="5503313"/>
                </a:cubicBezTo>
                <a:close/>
                <a:moveTo>
                  <a:pt x="257264" y="5503313"/>
                </a:moveTo>
                <a:cubicBezTo>
                  <a:pt x="277464" y="5503313"/>
                  <a:pt x="293840" y="5519689"/>
                  <a:pt x="293840" y="5539889"/>
                </a:cubicBezTo>
                <a:cubicBezTo>
                  <a:pt x="293840" y="5560089"/>
                  <a:pt x="277464" y="5576465"/>
                  <a:pt x="257264" y="5576465"/>
                </a:cubicBezTo>
                <a:cubicBezTo>
                  <a:pt x="237064" y="5576465"/>
                  <a:pt x="220688" y="5560089"/>
                  <a:pt x="220688" y="5539889"/>
                </a:cubicBezTo>
                <a:cubicBezTo>
                  <a:pt x="220688" y="5519689"/>
                  <a:pt x="237064" y="5503313"/>
                  <a:pt x="257264" y="5503313"/>
                </a:cubicBezTo>
                <a:close/>
                <a:moveTo>
                  <a:pt x="36577" y="5503313"/>
                </a:moveTo>
                <a:cubicBezTo>
                  <a:pt x="56777" y="5503313"/>
                  <a:pt x="73153" y="5519689"/>
                  <a:pt x="73153" y="5539889"/>
                </a:cubicBezTo>
                <a:cubicBezTo>
                  <a:pt x="73153" y="5560089"/>
                  <a:pt x="56777" y="5576465"/>
                  <a:pt x="36577" y="5576465"/>
                </a:cubicBezTo>
                <a:cubicBezTo>
                  <a:pt x="16377" y="5576465"/>
                  <a:pt x="1" y="5560089"/>
                  <a:pt x="1" y="5539889"/>
                </a:cubicBezTo>
                <a:cubicBezTo>
                  <a:pt x="1" y="5519689"/>
                  <a:pt x="16377" y="5503313"/>
                  <a:pt x="36577" y="5503313"/>
                </a:cubicBezTo>
                <a:close/>
                <a:moveTo>
                  <a:pt x="11953343" y="5291647"/>
                </a:moveTo>
                <a:cubicBezTo>
                  <a:pt x="11973543" y="5291647"/>
                  <a:pt x="11989919" y="5308023"/>
                  <a:pt x="11989919" y="5328223"/>
                </a:cubicBezTo>
                <a:cubicBezTo>
                  <a:pt x="11989919" y="5348423"/>
                  <a:pt x="11973543" y="5364799"/>
                  <a:pt x="11953343" y="5364799"/>
                </a:cubicBezTo>
                <a:cubicBezTo>
                  <a:pt x="11933143" y="5364799"/>
                  <a:pt x="11916767" y="5348423"/>
                  <a:pt x="11916767" y="5328223"/>
                </a:cubicBezTo>
                <a:cubicBezTo>
                  <a:pt x="11916767" y="5308023"/>
                  <a:pt x="11933143" y="5291647"/>
                  <a:pt x="11953343" y="5291647"/>
                </a:cubicBezTo>
                <a:close/>
                <a:moveTo>
                  <a:pt x="11732658" y="5291647"/>
                </a:moveTo>
                <a:cubicBezTo>
                  <a:pt x="11752858" y="5291647"/>
                  <a:pt x="11769234" y="5308023"/>
                  <a:pt x="11769234" y="5328223"/>
                </a:cubicBezTo>
                <a:cubicBezTo>
                  <a:pt x="11769234" y="5348423"/>
                  <a:pt x="11752858" y="5364799"/>
                  <a:pt x="11732658" y="5364799"/>
                </a:cubicBezTo>
                <a:cubicBezTo>
                  <a:pt x="11712458" y="5364799"/>
                  <a:pt x="11696082" y="5348423"/>
                  <a:pt x="11696082" y="5328223"/>
                </a:cubicBezTo>
                <a:cubicBezTo>
                  <a:pt x="11696082" y="5308023"/>
                  <a:pt x="11712458" y="5291647"/>
                  <a:pt x="11732658" y="5291647"/>
                </a:cubicBezTo>
                <a:close/>
                <a:moveTo>
                  <a:pt x="11511977" y="5291647"/>
                </a:moveTo>
                <a:cubicBezTo>
                  <a:pt x="11532177" y="5291647"/>
                  <a:pt x="11548553" y="5308023"/>
                  <a:pt x="11548553" y="5328223"/>
                </a:cubicBezTo>
                <a:cubicBezTo>
                  <a:pt x="11548553" y="5348423"/>
                  <a:pt x="11532177" y="5364799"/>
                  <a:pt x="11511977" y="5364799"/>
                </a:cubicBezTo>
                <a:cubicBezTo>
                  <a:pt x="11491777" y="5364799"/>
                  <a:pt x="11475401" y="5348423"/>
                  <a:pt x="11475401" y="5328223"/>
                </a:cubicBezTo>
                <a:cubicBezTo>
                  <a:pt x="11475401" y="5308023"/>
                  <a:pt x="11491777" y="5291647"/>
                  <a:pt x="11511977" y="5291647"/>
                </a:cubicBezTo>
                <a:close/>
                <a:moveTo>
                  <a:pt x="11291296" y="5291647"/>
                </a:moveTo>
                <a:cubicBezTo>
                  <a:pt x="11311496" y="5291647"/>
                  <a:pt x="11327872" y="5308023"/>
                  <a:pt x="11327872" y="5328223"/>
                </a:cubicBezTo>
                <a:cubicBezTo>
                  <a:pt x="11327872" y="5348423"/>
                  <a:pt x="11311496" y="5364799"/>
                  <a:pt x="11291296" y="5364799"/>
                </a:cubicBezTo>
                <a:cubicBezTo>
                  <a:pt x="11271096" y="5364799"/>
                  <a:pt x="11254720" y="5348423"/>
                  <a:pt x="11254720" y="5328223"/>
                </a:cubicBezTo>
                <a:cubicBezTo>
                  <a:pt x="11254720" y="5308023"/>
                  <a:pt x="11271096" y="5291647"/>
                  <a:pt x="11291296" y="5291647"/>
                </a:cubicBezTo>
                <a:close/>
                <a:moveTo>
                  <a:pt x="11070615" y="5291647"/>
                </a:moveTo>
                <a:cubicBezTo>
                  <a:pt x="11090815" y="5291647"/>
                  <a:pt x="11107191" y="5308023"/>
                  <a:pt x="11107191" y="5328223"/>
                </a:cubicBezTo>
                <a:cubicBezTo>
                  <a:pt x="11107191" y="5348423"/>
                  <a:pt x="11090815" y="5364799"/>
                  <a:pt x="11070615" y="5364799"/>
                </a:cubicBezTo>
                <a:cubicBezTo>
                  <a:pt x="11050415" y="5364799"/>
                  <a:pt x="11034039" y="5348423"/>
                  <a:pt x="11034039" y="5328223"/>
                </a:cubicBezTo>
                <a:cubicBezTo>
                  <a:pt x="11034039" y="5308023"/>
                  <a:pt x="11050415" y="5291647"/>
                  <a:pt x="11070615" y="5291647"/>
                </a:cubicBezTo>
                <a:close/>
                <a:moveTo>
                  <a:pt x="10849934" y="5291647"/>
                </a:moveTo>
                <a:cubicBezTo>
                  <a:pt x="10870134" y="5291647"/>
                  <a:pt x="10886510" y="5308023"/>
                  <a:pt x="10886510" y="5328223"/>
                </a:cubicBezTo>
                <a:cubicBezTo>
                  <a:pt x="10886510" y="5348423"/>
                  <a:pt x="10870134" y="5364799"/>
                  <a:pt x="10849934" y="5364799"/>
                </a:cubicBezTo>
                <a:cubicBezTo>
                  <a:pt x="10829734" y="5364799"/>
                  <a:pt x="10813358" y="5348423"/>
                  <a:pt x="10813358" y="5328223"/>
                </a:cubicBezTo>
                <a:cubicBezTo>
                  <a:pt x="10813358" y="5308023"/>
                  <a:pt x="10829734" y="5291647"/>
                  <a:pt x="10849934" y="5291647"/>
                </a:cubicBezTo>
                <a:close/>
                <a:moveTo>
                  <a:pt x="10629253" y="5291647"/>
                </a:moveTo>
                <a:cubicBezTo>
                  <a:pt x="10649453" y="5291647"/>
                  <a:pt x="10665829" y="5308023"/>
                  <a:pt x="10665829" y="5328223"/>
                </a:cubicBezTo>
                <a:cubicBezTo>
                  <a:pt x="10665829" y="5348423"/>
                  <a:pt x="10649453" y="5364799"/>
                  <a:pt x="10629253" y="5364799"/>
                </a:cubicBezTo>
                <a:cubicBezTo>
                  <a:pt x="10609053" y="5364799"/>
                  <a:pt x="10592677" y="5348423"/>
                  <a:pt x="10592677" y="5328223"/>
                </a:cubicBezTo>
                <a:cubicBezTo>
                  <a:pt x="10592677" y="5308023"/>
                  <a:pt x="10609053" y="5291647"/>
                  <a:pt x="10629253" y="5291647"/>
                </a:cubicBezTo>
                <a:close/>
                <a:moveTo>
                  <a:pt x="10408572" y="5291647"/>
                </a:moveTo>
                <a:cubicBezTo>
                  <a:pt x="10428772" y="5291647"/>
                  <a:pt x="10445148" y="5308023"/>
                  <a:pt x="10445148" y="5328223"/>
                </a:cubicBezTo>
                <a:cubicBezTo>
                  <a:pt x="10445148" y="5348423"/>
                  <a:pt x="10428772" y="5364799"/>
                  <a:pt x="10408572" y="5364799"/>
                </a:cubicBezTo>
                <a:cubicBezTo>
                  <a:pt x="10388372" y="5364799"/>
                  <a:pt x="10371996" y="5348423"/>
                  <a:pt x="10371996" y="5328223"/>
                </a:cubicBezTo>
                <a:cubicBezTo>
                  <a:pt x="10371996" y="5308023"/>
                  <a:pt x="10388372" y="5291647"/>
                  <a:pt x="10408572" y="5291647"/>
                </a:cubicBezTo>
                <a:close/>
                <a:moveTo>
                  <a:pt x="10187891" y="5291647"/>
                </a:moveTo>
                <a:cubicBezTo>
                  <a:pt x="10208091" y="5291647"/>
                  <a:pt x="10224467" y="5308023"/>
                  <a:pt x="10224467" y="5328223"/>
                </a:cubicBezTo>
                <a:cubicBezTo>
                  <a:pt x="10224467" y="5348423"/>
                  <a:pt x="10208091" y="5364799"/>
                  <a:pt x="10187891" y="5364799"/>
                </a:cubicBezTo>
                <a:cubicBezTo>
                  <a:pt x="10167691" y="5364799"/>
                  <a:pt x="10151315" y="5348423"/>
                  <a:pt x="10151315" y="5328223"/>
                </a:cubicBezTo>
                <a:cubicBezTo>
                  <a:pt x="10151315" y="5308023"/>
                  <a:pt x="10167691" y="5291647"/>
                  <a:pt x="10187891" y="5291647"/>
                </a:cubicBezTo>
                <a:close/>
                <a:moveTo>
                  <a:pt x="9967210" y="5291647"/>
                </a:moveTo>
                <a:cubicBezTo>
                  <a:pt x="9987410" y="5291647"/>
                  <a:pt x="10003786" y="5308023"/>
                  <a:pt x="10003786" y="5328223"/>
                </a:cubicBezTo>
                <a:cubicBezTo>
                  <a:pt x="10003786" y="5348423"/>
                  <a:pt x="9987410" y="5364799"/>
                  <a:pt x="9967210" y="5364799"/>
                </a:cubicBezTo>
                <a:cubicBezTo>
                  <a:pt x="9947010" y="5364799"/>
                  <a:pt x="9930634" y="5348423"/>
                  <a:pt x="9930634" y="5328223"/>
                </a:cubicBezTo>
                <a:cubicBezTo>
                  <a:pt x="9930634" y="5308023"/>
                  <a:pt x="9947010" y="5291647"/>
                  <a:pt x="9967210" y="5291647"/>
                </a:cubicBezTo>
                <a:close/>
                <a:moveTo>
                  <a:pt x="9746529" y="5291647"/>
                </a:moveTo>
                <a:cubicBezTo>
                  <a:pt x="9766729" y="5291647"/>
                  <a:pt x="9783105" y="5308023"/>
                  <a:pt x="9783105" y="5328223"/>
                </a:cubicBezTo>
                <a:cubicBezTo>
                  <a:pt x="9783105" y="5348423"/>
                  <a:pt x="9766729" y="5364799"/>
                  <a:pt x="9746529" y="5364799"/>
                </a:cubicBezTo>
                <a:cubicBezTo>
                  <a:pt x="9726329" y="5364799"/>
                  <a:pt x="9709953" y="5348423"/>
                  <a:pt x="9709953" y="5328223"/>
                </a:cubicBezTo>
                <a:cubicBezTo>
                  <a:pt x="9709953" y="5308023"/>
                  <a:pt x="9726329" y="5291647"/>
                  <a:pt x="9746529" y="5291647"/>
                </a:cubicBezTo>
                <a:close/>
                <a:moveTo>
                  <a:pt x="9525848" y="5291647"/>
                </a:moveTo>
                <a:cubicBezTo>
                  <a:pt x="9546048" y="5291647"/>
                  <a:pt x="9562424" y="5308023"/>
                  <a:pt x="9562424" y="5328223"/>
                </a:cubicBezTo>
                <a:cubicBezTo>
                  <a:pt x="9562424" y="5348423"/>
                  <a:pt x="9546048" y="5364799"/>
                  <a:pt x="9525848" y="5364799"/>
                </a:cubicBezTo>
                <a:cubicBezTo>
                  <a:pt x="9505648" y="5364799"/>
                  <a:pt x="9489272" y="5348423"/>
                  <a:pt x="9489272" y="5328223"/>
                </a:cubicBezTo>
                <a:cubicBezTo>
                  <a:pt x="9489272" y="5308023"/>
                  <a:pt x="9505648" y="5291647"/>
                  <a:pt x="9525848" y="5291647"/>
                </a:cubicBezTo>
                <a:close/>
                <a:moveTo>
                  <a:pt x="9305167" y="5291647"/>
                </a:moveTo>
                <a:cubicBezTo>
                  <a:pt x="9325367" y="5291647"/>
                  <a:pt x="9341743" y="5308023"/>
                  <a:pt x="9341743" y="5328223"/>
                </a:cubicBezTo>
                <a:cubicBezTo>
                  <a:pt x="9341743" y="5348423"/>
                  <a:pt x="9325367" y="5364799"/>
                  <a:pt x="9305167" y="5364799"/>
                </a:cubicBezTo>
                <a:cubicBezTo>
                  <a:pt x="9284967" y="5364799"/>
                  <a:pt x="9268591" y="5348423"/>
                  <a:pt x="9268591" y="5328223"/>
                </a:cubicBezTo>
                <a:cubicBezTo>
                  <a:pt x="9268591" y="5308023"/>
                  <a:pt x="9284967" y="5291647"/>
                  <a:pt x="9305167" y="5291647"/>
                </a:cubicBezTo>
                <a:close/>
                <a:moveTo>
                  <a:pt x="9084486" y="5291647"/>
                </a:moveTo>
                <a:cubicBezTo>
                  <a:pt x="9104686" y="5291647"/>
                  <a:pt x="9121062" y="5308023"/>
                  <a:pt x="9121062" y="5328223"/>
                </a:cubicBezTo>
                <a:cubicBezTo>
                  <a:pt x="9121062" y="5348423"/>
                  <a:pt x="9104686" y="5364799"/>
                  <a:pt x="9084486" y="5364799"/>
                </a:cubicBezTo>
                <a:cubicBezTo>
                  <a:pt x="9064286" y="5364799"/>
                  <a:pt x="9047910" y="5348423"/>
                  <a:pt x="9047910" y="5328223"/>
                </a:cubicBezTo>
                <a:cubicBezTo>
                  <a:pt x="9047910" y="5308023"/>
                  <a:pt x="9064286" y="5291647"/>
                  <a:pt x="9084486" y="5291647"/>
                </a:cubicBezTo>
                <a:close/>
                <a:moveTo>
                  <a:pt x="8863805" y="5291647"/>
                </a:moveTo>
                <a:cubicBezTo>
                  <a:pt x="8884005" y="5291647"/>
                  <a:pt x="8900381" y="5308023"/>
                  <a:pt x="8900381" y="5328223"/>
                </a:cubicBezTo>
                <a:cubicBezTo>
                  <a:pt x="8900381" y="5348423"/>
                  <a:pt x="8884005" y="5364799"/>
                  <a:pt x="8863805" y="5364799"/>
                </a:cubicBezTo>
                <a:cubicBezTo>
                  <a:pt x="8843605" y="5364799"/>
                  <a:pt x="8827229" y="5348423"/>
                  <a:pt x="8827229" y="5328223"/>
                </a:cubicBezTo>
                <a:cubicBezTo>
                  <a:pt x="8827229" y="5308023"/>
                  <a:pt x="8843605" y="5291647"/>
                  <a:pt x="8863805" y="5291647"/>
                </a:cubicBezTo>
                <a:close/>
                <a:moveTo>
                  <a:pt x="8643124" y="5291647"/>
                </a:moveTo>
                <a:cubicBezTo>
                  <a:pt x="8663324" y="5291647"/>
                  <a:pt x="8679700" y="5308023"/>
                  <a:pt x="8679700" y="5328223"/>
                </a:cubicBezTo>
                <a:cubicBezTo>
                  <a:pt x="8679700" y="5348423"/>
                  <a:pt x="8663324" y="5364799"/>
                  <a:pt x="8643124" y="5364799"/>
                </a:cubicBezTo>
                <a:cubicBezTo>
                  <a:pt x="8622924" y="5364799"/>
                  <a:pt x="8606548" y="5348423"/>
                  <a:pt x="8606548" y="5328223"/>
                </a:cubicBezTo>
                <a:cubicBezTo>
                  <a:pt x="8606548" y="5308023"/>
                  <a:pt x="8622924" y="5291647"/>
                  <a:pt x="8643124" y="5291647"/>
                </a:cubicBezTo>
                <a:close/>
                <a:moveTo>
                  <a:pt x="8422443" y="5291647"/>
                </a:moveTo>
                <a:cubicBezTo>
                  <a:pt x="8442643" y="5291647"/>
                  <a:pt x="8459019" y="5308023"/>
                  <a:pt x="8459019" y="5328223"/>
                </a:cubicBezTo>
                <a:cubicBezTo>
                  <a:pt x="8459019" y="5348423"/>
                  <a:pt x="8442643" y="5364799"/>
                  <a:pt x="8422443" y="5364799"/>
                </a:cubicBezTo>
                <a:cubicBezTo>
                  <a:pt x="8402243" y="5364799"/>
                  <a:pt x="8385867" y="5348423"/>
                  <a:pt x="8385867" y="5328223"/>
                </a:cubicBezTo>
                <a:cubicBezTo>
                  <a:pt x="8385867" y="5308023"/>
                  <a:pt x="8402243" y="5291647"/>
                  <a:pt x="8422443" y="5291647"/>
                </a:cubicBezTo>
                <a:close/>
                <a:moveTo>
                  <a:pt x="8201762" y="5291647"/>
                </a:moveTo>
                <a:cubicBezTo>
                  <a:pt x="8221962" y="5291647"/>
                  <a:pt x="8238338" y="5308023"/>
                  <a:pt x="8238338" y="5328223"/>
                </a:cubicBezTo>
                <a:cubicBezTo>
                  <a:pt x="8238338" y="5348423"/>
                  <a:pt x="8221962" y="5364799"/>
                  <a:pt x="8201762" y="5364799"/>
                </a:cubicBezTo>
                <a:cubicBezTo>
                  <a:pt x="8181562" y="5364799"/>
                  <a:pt x="8165186" y="5348423"/>
                  <a:pt x="8165186" y="5328223"/>
                </a:cubicBezTo>
                <a:cubicBezTo>
                  <a:pt x="8165186" y="5308023"/>
                  <a:pt x="8181562" y="5291647"/>
                  <a:pt x="8201762" y="5291647"/>
                </a:cubicBezTo>
                <a:close/>
                <a:moveTo>
                  <a:pt x="7981081" y="5291647"/>
                </a:moveTo>
                <a:cubicBezTo>
                  <a:pt x="8001281" y="5291647"/>
                  <a:pt x="8017657" y="5308023"/>
                  <a:pt x="8017657" y="5328223"/>
                </a:cubicBezTo>
                <a:cubicBezTo>
                  <a:pt x="8017657" y="5348423"/>
                  <a:pt x="8001281" y="5364799"/>
                  <a:pt x="7981081" y="5364799"/>
                </a:cubicBezTo>
                <a:cubicBezTo>
                  <a:pt x="7960881" y="5364799"/>
                  <a:pt x="7944505" y="5348423"/>
                  <a:pt x="7944505" y="5328223"/>
                </a:cubicBezTo>
                <a:cubicBezTo>
                  <a:pt x="7944505" y="5308023"/>
                  <a:pt x="7960881" y="5291647"/>
                  <a:pt x="7981081" y="5291647"/>
                </a:cubicBezTo>
                <a:close/>
                <a:moveTo>
                  <a:pt x="7760400" y="5291647"/>
                </a:moveTo>
                <a:cubicBezTo>
                  <a:pt x="7780600" y="5291647"/>
                  <a:pt x="7796976" y="5308023"/>
                  <a:pt x="7796976" y="5328223"/>
                </a:cubicBezTo>
                <a:cubicBezTo>
                  <a:pt x="7796976" y="5348423"/>
                  <a:pt x="7780600" y="5364799"/>
                  <a:pt x="7760400" y="5364799"/>
                </a:cubicBezTo>
                <a:cubicBezTo>
                  <a:pt x="7740200" y="5364799"/>
                  <a:pt x="7723824" y="5348423"/>
                  <a:pt x="7723824" y="5328223"/>
                </a:cubicBezTo>
                <a:cubicBezTo>
                  <a:pt x="7723824" y="5308023"/>
                  <a:pt x="7740200" y="5291647"/>
                  <a:pt x="7760400" y="5291647"/>
                </a:cubicBezTo>
                <a:close/>
                <a:moveTo>
                  <a:pt x="7539719" y="5291647"/>
                </a:moveTo>
                <a:cubicBezTo>
                  <a:pt x="7559919" y="5291647"/>
                  <a:pt x="7576295" y="5308023"/>
                  <a:pt x="7576295" y="5328223"/>
                </a:cubicBezTo>
                <a:cubicBezTo>
                  <a:pt x="7576295" y="5348423"/>
                  <a:pt x="7559919" y="5364799"/>
                  <a:pt x="7539719" y="5364799"/>
                </a:cubicBezTo>
                <a:cubicBezTo>
                  <a:pt x="7519519" y="5364799"/>
                  <a:pt x="7503143" y="5348423"/>
                  <a:pt x="7503143" y="5328223"/>
                </a:cubicBezTo>
                <a:cubicBezTo>
                  <a:pt x="7503143" y="5308023"/>
                  <a:pt x="7519519" y="5291647"/>
                  <a:pt x="7539719" y="5291647"/>
                </a:cubicBezTo>
                <a:close/>
                <a:moveTo>
                  <a:pt x="7319038" y="5291647"/>
                </a:moveTo>
                <a:cubicBezTo>
                  <a:pt x="7339238" y="5291647"/>
                  <a:pt x="7355614" y="5308023"/>
                  <a:pt x="7355614" y="5328223"/>
                </a:cubicBezTo>
                <a:cubicBezTo>
                  <a:pt x="7355614" y="5348423"/>
                  <a:pt x="7339238" y="5364799"/>
                  <a:pt x="7319038" y="5364799"/>
                </a:cubicBezTo>
                <a:cubicBezTo>
                  <a:pt x="7298838" y="5364799"/>
                  <a:pt x="7282462" y="5348423"/>
                  <a:pt x="7282462" y="5328223"/>
                </a:cubicBezTo>
                <a:cubicBezTo>
                  <a:pt x="7282462" y="5308023"/>
                  <a:pt x="7298838" y="5291647"/>
                  <a:pt x="7319038" y="5291647"/>
                </a:cubicBezTo>
                <a:close/>
                <a:moveTo>
                  <a:pt x="7098357" y="5291647"/>
                </a:moveTo>
                <a:cubicBezTo>
                  <a:pt x="7118557" y="5291647"/>
                  <a:pt x="7134933" y="5308023"/>
                  <a:pt x="7134933" y="5328223"/>
                </a:cubicBezTo>
                <a:cubicBezTo>
                  <a:pt x="7134933" y="5348423"/>
                  <a:pt x="7118557" y="5364799"/>
                  <a:pt x="7098357" y="5364799"/>
                </a:cubicBezTo>
                <a:cubicBezTo>
                  <a:pt x="7078157" y="5364799"/>
                  <a:pt x="7061781" y="5348423"/>
                  <a:pt x="7061781" y="5328223"/>
                </a:cubicBezTo>
                <a:cubicBezTo>
                  <a:pt x="7061781" y="5308023"/>
                  <a:pt x="7078157" y="5291647"/>
                  <a:pt x="7098357" y="5291647"/>
                </a:cubicBezTo>
                <a:close/>
                <a:moveTo>
                  <a:pt x="6877676" y="5291647"/>
                </a:moveTo>
                <a:cubicBezTo>
                  <a:pt x="6897876" y="5291647"/>
                  <a:pt x="6914252" y="5308023"/>
                  <a:pt x="6914252" y="5328223"/>
                </a:cubicBezTo>
                <a:cubicBezTo>
                  <a:pt x="6914252" y="5348423"/>
                  <a:pt x="6897876" y="5364799"/>
                  <a:pt x="6877676" y="5364799"/>
                </a:cubicBezTo>
                <a:cubicBezTo>
                  <a:pt x="6857476" y="5364799"/>
                  <a:pt x="6841100" y="5348423"/>
                  <a:pt x="6841100" y="5328223"/>
                </a:cubicBezTo>
                <a:cubicBezTo>
                  <a:pt x="6841100" y="5308023"/>
                  <a:pt x="6857476" y="5291647"/>
                  <a:pt x="6877676" y="5291647"/>
                </a:cubicBezTo>
                <a:close/>
                <a:moveTo>
                  <a:pt x="6656995" y="5291647"/>
                </a:moveTo>
                <a:cubicBezTo>
                  <a:pt x="6677195" y="5291647"/>
                  <a:pt x="6693571" y="5308023"/>
                  <a:pt x="6693571" y="5328223"/>
                </a:cubicBezTo>
                <a:cubicBezTo>
                  <a:pt x="6693571" y="5348423"/>
                  <a:pt x="6677195" y="5364799"/>
                  <a:pt x="6656995" y="5364799"/>
                </a:cubicBezTo>
                <a:cubicBezTo>
                  <a:pt x="6636795" y="5364799"/>
                  <a:pt x="6620419" y="5348423"/>
                  <a:pt x="6620419" y="5328223"/>
                </a:cubicBezTo>
                <a:cubicBezTo>
                  <a:pt x="6620419" y="5308023"/>
                  <a:pt x="6636795" y="5291647"/>
                  <a:pt x="6656995" y="5291647"/>
                </a:cubicBezTo>
                <a:close/>
                <a:moveTo>
                  <a:pt x="6436314" y="5291647"/>
                </a:moveTo>
                <a:cubicBezTo>
                  <a:pt x="6456514" y="5291647"/>
                  <a:pt x="6472890" y="5308023"/>
                  <a:pt x="6472890" y="5328223"/>
                </a:cubicBezTo>
                <a:cubicBezTo>
                  <a:pt x="6472890" y="5348423"/>
                  <a:pt x="6456514" y="5364799"/>
                  <a:pt x="6436314" y="5364799"/>
                </a:cubicBezTo>
                <a:cubicBezTo>
                  <a:pt x="6416114" y="5364799"/>
                  <a:pt x="6399738" y="5348423"/>
                  <a:pt x="6399738" y="5328223"/>
                </a:cubicBezTo>
                <a:cubicBezTo>
                  <a:pt x="6399738" y="5308023"/>
                  <a:pt x="6416114" y="5291647"/>
                  <a:pt x="6436314" y="5291647"/>
                </a:cubicBezTo>
                <a:close/>
                <a:moveTo>
                  <a:pt x="6215633" y="5291647"/>
                </a:moveTo>
                <a:cubicBezTo>
                  <a:pt x="6235833" y="5291647"/>
                  <a:pt x="6252209" y="5308023"/>
                  <a:pt x="6252209" y="5328223"/>
                </a:cubicBezTo>
                <a:cubicBezTo>
                  <a:pt x="6252209" y="5348423"/>
                  <a:pt x="6235833" y="5364799"/>
                  <a:pt x="6215633" y="5364799"/>
                </a:cubicBezTo>
                <a:cubicBezTo>
                  <a:pt x="6195433" y="5364799"/>
                  <a:pt x="6179057" y="5348423"/>
                  <a:pt x="6179057" y="5328223"/>
                </a:cubicBezTo>
                <a:cubicBezTo>
                  <a:pt x="6179057" y="5308023"/>
                  <a:pt x="6195433" y="5291647"/>
                  <a:pt x="6215633" y="5291647"/>
                </a:cubicBezTo>
                <a:close/>
                <a:moveTo>
                  <a:pt x="5994952" y="5291647"/>
                </a:moveTo>
                <a:cubicBezTo>
                  <a:pt x="6015152" y="5291647"/>
                  <a:pt x="6031528" y="5308023"/>
                  <a:pt x="6031528" y="5328223"/>
                </a:cubicBezTo>
                <a:cubicBezTo>
                  <a:pt x="6031528" y="5348423"/>
                  <a:pt x="6015152" y="5364799"/>
                  <a:pt x="5994952" y="5364799"/>
                </a:cubicBezTo>
                <a:cubicBezTo>
                  <a:pt x="5974752" y="5364799"/>
                  <a:pt x="5958376" y="5348423"/>
                  <a:pt x="5958376" y="5328223"/>
                </a:cubicBezTo>
                <a:cubicBezTo>
                  <a:pt x="5958376" y="5308023"/>
                  <a:pt x="5974752" y="5291647"/>
                  <a:pt x="5994952" y="5291647"/>
                </a:cubicBezTo>
                <a:close/>
                <a:moveTo>
                  <a:pt x="5774272" y="5291647"/>
                </a:moveTo>
                <a:cubicBezTo>
                  <a:pt x="5794472" y="5291647"/>
                  <a:pt x="5810848" y="5308023"/>
                  <a:pt x="5810848" y="5328223"/>
                </a:cubicBezTo>
                <a:cubicBezTo>
                  <a:pt x="5810848" y="5348423"/>
                  <a:pt x="5794472" y="5364799"/>
                  <a:pt x="5774272" y="5364799"/>
                </a:cubicBezTo>
                <a:cubicBezTo>
                  <a:pt x="5754073" y="5364799"/>
                  <a:pt x="5737697" y="5348423"/>
                  <a:pt x="5737697" y="5328223"/>
                </a:cubicBezTo>
                <a:cubicBezTo>
                  <a:pt x="5737697" y="5308023"/>
                  <a:pt x="5754073" y="5291647"/>
                  <a:pt x="5774272" y="5291647"/>
                </a:cubicBezTo>
                <a:close/>
                <a:moveTo>
                  <a:pt x="5553593" y="5291647"/>
                </a:moveTo>
                <a:cubicBezTo>
                  <a:pt x="5573793" y="5291647"/>
                  <a:pt x="5590169" y="5308023"/>
                  <a:pt x="5590169" y="5328223"/>
                </a:cubicBezTo>
                <a:cubicBezTo>
                  <a:pt x="5590169" y="5348423"/>
                  <a:pt x="5573793" y="5364799"/>
                  <a:pt x="5553593" y="5364799"/>
                </a:cubicBezTo>
                <a:cubicBezTo>
                  <a:pt x="5533393" y="5364799"/>
                  <a:pt x="5517018" y="5348423"/>
                  <a:pt x="5517018" y="5328223"/>
                </a:cubicBezTo>
                <a:cubicBezTo>
                  <a:pt x="5517018" y="5308023"/>
                  <a:pt x="5533393" y="5291647"/>
                  <a:pt x="5553593" y="5291647"/>
                </a:cubicBezTo>
                <a:close/>
                <a:moveTo>
                  <a:pt x="5332913" y="5291647"/>
                </a:moveTo>
                <a:cubicBezTo>
                  <a:pt x="5353113" y="5291647"/>
                  <a:pt x="5369490" y="5308023"/>
                  <a:pt x="5369490" y="5328223"/>
                </a:cubicBezTo>
                <a:cubicBezTo>
                  <a:pt x="5369490" y="5348423"/>
                  <a:pt x="5353113" y="5364799"/>
                  <a:pt x="5332913" y="5364799"/>
                </a:cubicBezTo>
                <a:cubicBezTo>
                  <a:pt x="5312714" y="5364799"/>
                  <a:pt x="5296337" y="5348423"/>
                  <a:pt x="5296337" y="5328223"/>
                </a:cubicBezTo>
                <a:cubicBezTo>
                  <a:pt x="5296337" y="5308023"/>
                  <a:pt x="5312714" y="5291647"/>
                  <a:pt x="5332913" y="5291647"/>
                </a:cubicBezTo>
                <a:close/>
                <a:moveTo>
                  <a:pt x="5112230" y="5291647"/>
                </a:moveTo>
                <a:cubicBezTo>
                  <a:pt x="5132433" y="5291647"/>
                  <a:pt x="5148807" y="5308023"/>
                  <a:pt x="5148807" y="5328223"/>
                </a:cubicBezTo>
                <a:cubicBezTo>
                  <a:pt x="5148807" y="5348423"/>
                  <a:pt x="5132433" y="5364799"/>
                  <a:pt x="5112230" y="5364799"/>
                </a:cubicBezTo>
                <a:cubicBezTo>
                  <a:pt x="5092030" y="5364799"/>
                  <a:pt x="5075655" y="5348423"/>
                  <a:pt x="5075655" y="5328223"/>
                </a:cubicBezTo>
                <a:cubicBezTo>
                  <a:pt x="5075655" y="5308023"/>
                  <a:pt x="5092030" y="5291647"/>
                  <a:pt x="5112230" y="5291647"/>
                </a:cubicBezTo>
                <a:close/>
                <a:moveTo>
                  <a:pt x="4891552" y="5291647"/>
                </a:moveTo>
                <a:cubicBezTo>
                  <a:pt x="4911751" y="5291647"/>
                  <a:pt x="4928127" y="5308023"/>
                  <a:pt x="4928127" y="5328223"/>
                </a:cubicBezTo>
                <a:cubicBezTo>
                  <a:pt x="4928127" y="5348423"/>
                  <a:pt x="4911751" y="5364799"/>
                  <a:pt x="4891552" y="5364799"/>
                </a:cubicBezTo>
                <a:cubicBezTo>
                  <a:pt x="4871352" y="5364799"/>
                  <a:pt x="4854975" y="5348423"/>
                  <a:pt x="4854975" y="5328223"/>
                </a:cubicBezTo>
                <a:cubicBezTo>
                  <a:pt x="4854975" y="5308023"/>
                  <a:pt x="4871352" y="5291647"/>
                  <a:pt x="4891552" y="5291647"/>
                </a:cubicBezTo>
                <a:close/>
                <a:moveTo>
                  <a:pt x="4670871" y="5291647"/>
                </a:moveTo>
                <a:cubicBezTo>
                  <a:pt x="4691070" y="5291647"/>
                  <a:pt x="4707447" y="5308023"/>
                  <a:pt x="4707447" y="5328223"/>
                </a:cubicBezTo>
                <a:cubicBezTo>
                  <a:pt x="4707447" y="5348423"/>
                  <a:pt x="4691070" y="5364799"/>
                  <a:pt x="4670871" y="5364799"/>
                </a:cubicBezTo>
                <a:cubicBezTo>
                  <a:pt x="4650672" y="5364799"/>
                  <a:pt x="4634295" y="5348423"/>
                  <a:pt x="4634295" y="5328223"/>
                </a:cubicBezTo>
                <a:cubicBezTo>
                  <a:pt x="4634295" y="5308023"/>
                  <a:pt x="4650672" y="5291647"/>
                  <a:pt x="4670871" y="5291647"/>
                </a:cubicBezTo>
                <a:close/>
                <a:moveTo>
                  <a:pt x="4450188" y="5291647"/>
                </a:moveTo>
                <a:cubicBezTo>
                  <a:pt x="4470390" y="5291647"/>
                  <a:pt x="4486764" y="5308023"/>
                  <a:pt x="4486764" y="5328223"/>
                </a:cubicBezTo>
                <a:cubicBezTo>
                  <a:pt x="4486764" y="5348423"/>
                  <a:pt x="4470390" y="5364799"/>
                  <a:pt x="4450188" y="5364799"/>
                </a:cubicBezTo>
                <a:cubicBezTo>
                  <a:pt x="4429988" y="5364799"/>
                  <a:pt x="4413613" y="5348423"/>
                  <a:pt x="4413613" y="5328223"/>
                </a:cubicBezTo>
                <a:cubicBezTo>
                  <a:pt x="4413613" y="5308023"/>
                  <a:pt x="4429988" y="5291647"/>
                  <a:pt x="4450188" y="5291647"/>
                </a:cubicBezTo>
                <a:close/>
                <a:moveTo>
                  <a:pt x="4229507" y="5291647"/>
                </a:moveTo>
                <a:cubicBezTo>
                  <a:pt x="4249708" y="5291647"/>
                  <a:pt x="4266084" y="5308023"/>
                  <a:pt x="4266084" y="5328223"/>
                </a:cubicBezTo>
                <a:cubicBezTo>
                  <a:pt x="4266084" y="5348423"/>
                  <a:pt x="4249708" y="5364799"/>
                  <a:pt x="4229507" y="5364799"/>
                </a:cubicBezTo>
                <a:cubicBezTo>
                  <a:pt x="4209307" y="5364799"/>
                  <a:pt x="4192931" y="5348423"/>
                  <a:pt x="4192931" y="5328223"/>
                </a:cubicBezTo>
                <a:cubicBezTo>
                  <a:pt x="4192931" y="5308023"/>
                  <a:pt x="4209307" y="5291647"/>
                  <a:pt x="4229507" y="5291647"/>
                </a:cubicBezTo>
                <a:close/>
                <a:moveTo>
                  <a:pt x="4008847" y="5291647"/>
                </a:moveTo>
                <a:cubicBezTo>
                  <a:pt x="4029045" y="5291647"/>
                  <a:pt x="4045426" y="5308023"/>
                  <a:pt x="4045426" y="5328223"/>
                </a:cubicBezTo>
                <a:cubicBezTo>
                  <a:pt x="4045426" y="5348423"/>
                  <a:pt x="4029045" y="5364799"/>
                  <a:pt x="4008847" y="5364799"/>
                </a:cubicBezTo>
                <a:cubicBezTo>
                  <a:pt x="3988642" y="5364799"/>
                  <a:pt x="3972267" y="5348423"/>
                  <a:pt x="3972267" y="5328223"/>
                </a:cubicBezTo>
                <a:cubicBezTo>
                  <a:pt x="3972267" y="5308023"/>
                  <a:pt x="3988642" y="5291647"/>
                  <a:pt x="4008847" y="5291647"/>
                </a:cubicBezTo>
                <a:close/>
                <a:moveTo>
                  <a:pt x="3788165" y="5291647"/>
                </a:moveTo>
                <a:cubicBezTo>
                  <a:pt x="3808367" y="5291647"/>
                  <a:pt x="3824738" y="5308023"/>
                  <a:pt x="3824738" y="5328223"/>
                </a:cubicBezTo>
                <a:cubicBezTo>
                  <a:pt x="3824738" y="5348423"/>
                  <a:pt x="3808367" y="5364799"/>
                  <a:pt x="3788165" y="5364799"/>
                </a:cubicBezTo>
                <a:cubicBezTo>
                  <a:pt x="3767965" y="5364799"/>
                  <a:pt x="3751588" y="5348423"/>
                  <a:pt x="3751588" y="5328223"/>
                </a:cubicBezTo>
                <a:cubicBezTo>
                  <a:pt x="3751588" y="5308023"/>
                  <a:pt x="3767965" y="5291647"/>
                  <a:pt x="3788165" y="5291647"/>
                </a:cubicBezTo>
                <a:close/>
                <a:moveTo>
                  <a:pt x="3567479" y="5291647"/>
                </a:moveTo>
                <a:cubicBezTo>
                  <a:pt x="3587675" y="5291647"/>
                  <a:pt x="3604051" y="5308023"/>
                  <a:pt x="3604051" y="5328223"/>
                </a:cubicBezTo>
                <a:cubicBezTo>
                  <a:pt x="3604051" y="5348423"/>
                  <a:pt x="3587675" y="5364799"/>
                  <a:pt x="3567479" y="5364799"/>
                </a:cubicBezTo>
                <a:cubicBezTo>
                  <a:pt x="3547276" y="5364799"/>
                  <a:pt x="3530901" y="5348423"/>
                  <a:pt x="3530901" y="5328223"/>
                </a:cubicBezTo>
                <a:cubicBezTo>
                  <a:pt x="3530901" y="5308023"/>
                  <a:pt x="3547276" y="5291647"/>
                  <a:pt x="3567479" y="5291647"/>
                </a:cubicBezTo>
                <a:close/>
                <a:moveTo>
                  <a:pt x="3346801" y="5291647"/>
                </a:moveTo>
                <a:cubicBezTo>
                  <a:pt x="3367001" y="5291647"/>
                  <a:pt x="3383375" y="5308023"/>
                  <a:pt x="3383375" y="5328223"/>
                </a:cubicBezTo>
                <a:cubicBezTo>
                  <a:pt x="3383375" y="5348423"/>
                  <a:pt x="3367001" y="5364799"/>
                  <a:pt x="3346801" y="5364799"/>
                </a:cubicBezTo>
                <a:cubicBezTo>
                  <a:pt x="3326603" y="5364799"/>
                  <a:pt x="3310228" y="5348423"/>
                  <a:pt x="3310228" y="5328223"/>
                </a:cubicBezTo>
                <a:cubicBezTo>
                  <a:pt x="3310228" y="5308023"/>
                  <a:pt x="3326603" y="5291647"/>
                  <a:pt x="3346801" y="5291647"/>
                </a:cubicBezTo>
                <a:close/>
                <a:moveTo>
                  <a:pt x="3126126" y="5291647"/>
                </a:moveTo>
                <a:cubicBezTo>
                  <a:pt x="3146320" y="5291647"/>
                  <a:pt x="3162696" y="5308023"/>
                  <a:pt x="3162696" y="5328223"/>
                </a:cubicBezTo>
                <a:cubicBezTo>
                  <a:pt x="3162696" y="5348423"/>
                  <a:pt x="3146320" y="5364799"/>
                  <a:pt x="3126126" y="5364799"/>
                </a:cubicBezTo>
                <a:cubicBezTo>
                  <a:pt x="3105923" y="5364799"/>
                  <a:pt x="3089541" y="5348423"/>
                  <a:pt x="3089541" y="5328223"/>
                </a:cubicBezTo>
                <a:cubicBezTo>
                  <a:pt x="3089541" y="5308023"/>
                  <a:pt x="3105923" y="5291647"/>
                  <a:pt x="3126126" y="5291647"/>
                </a:cubicBezTo>
                <a:close/>
                <a:moveTo>
                  <a:pt x="2905436" y="5291647"/>
                </a:moveTo>
                <a:cubicBezTo>
                  <a:pt x="2925637" y="5291647"/>
                  <a:pt x="2942013" y="5308023"/>
                  <a:pt x="2942013" y="5328223"/>
                </a:cubicBezTo>
                <a:cubicBezTo>
                  <a:pt x="2942013" y="5348423"/>
                  <a:pt x="2925637" y="5364799"/>
                  <a:pt x="2905436" y="5364799"/>
                </a:cubicBezTo>
                <a:cubicBezTo>
                  <a:pt x="2885243" y="5364799"/>
                  <a:pt x="2868866" y="5348423"/>
                  <a:pt x="2868866" y="5328223"/>
                </a:cubicBezTo>
                <a:cubicBezTo>
                  <a:pt x="2868866" y="5308023"/>
                  <a:pt x="2885243" y="5291647"/>
                  <a:pt x="2905436" y="5291647"/>
                </a:cubicBezTo>
                <a:close/>
                <a:moveTo>
                  <a:pt x="2684758" y="5291647"/>
                </a:moveTo>
                <a:cubicBezTo>
                  <a:pt x="2704958" y="5291647"/>
                  <a:pt x="2721329" y="5308023"/>
                  <a:pt x="2721329" y="5328223"/>
                </a:cubicBezTo>
                <a:cubicBezTo>
                  <a:pt x="2721329" y="5348423"/>
                  <a:pt x="2704958" y="5364799"/>
                  <a:pt x="2684758" y="5364799"/>
                </a:cubicBezTo>
                <a:cubicBezTo>
                  <a:pt x="2664554" y="5364799"/>
                  <a:pt x="2648177" y="5348423"/>
                  <a:pt x="2648177" y="5328223"/>
                </a:cubicBezTo>
                <a:cubicBezTo>
                  <a:pt x="2648177" y="5308023"/>
                  <a:pt x="2664554" y="5291647"/>
                  <a:pt x="2684758" y="5291647"/>
                </a:cubicBezTo>
                <a:close/>
                <a:moveTo>
                  <a:pt x="2464071" y="5291647"/>
                </a:moveTo>
                <a:cubicBezTo>
                  <a:pt x="2484272" y="5291647"/>
                  <a:pt x="2500650" y="5308023"/>
                  <a:pt x="2500650" y="5328223"/>
                </a:cubicBezTo>
                <a:cubicBezTo>
                  <a:pt x="2500650" y="5348423"/>
                  <a:pt x="2484272" y="5364799"/>
                  <a:pt x="2464071" y="5364799"/>
                </a:cubicBezTo>
                <a:cubicBezTo>
                  <a:pt x="2443875" y="5364799"/>
                  <a:pt x="2427500" y="5348423"/>
                  <a:pt x="2427500" y="5328223"/>
                </a:cubicBezTo>
                <a:cubicBezTo>
                  <a:pt x="2427500" y="5308023"/>
                  <a:pt x="2443875" y="5291647"/>
                  <a:pt x="2464071" y="5291647"/>
                </a:cubicBezTo>
                <a:close/>
                <a:moveTo>
                  <a:pt x="2243393" y="5291647"/>
                </a:moveTo>
                <a:cubicBezTo>
                  <a:pt x="2263591" y="5291647"/>
                  <a:pt x="2279972" y="5308023"/>
                  <a:pt x="2279972" y="5328223"/>
                </a:cubicBezTo>
                <a:cubicBezTo>
                  <a:pt x="2279972" y="5348423"/>
                  <a:pt x="2263591" y="5364799"/>
                  <a:pt x="2243393" y="5364799"/>
                </a:cubicBezTo>
                <a:cubicBezTo>
                  <a:pt x="2223191" y="5364799"/>
                  <a:pt x="2206817" y="5348423"/>
                  <a:pt x="2206817" y="5328223"/>
                </a:cubicBezTo>
                <a:cubicBezTo>
                  <a:pt x="2206817" y="5308023"/>
                  <a:pt x="2223191" y="5291647"/>
                  <a:pt x="2243393" y="5291647"/>
                </a:cubicBezTo>
                <a:close/>
                <a:moveTo>
                  <a:pt x="2022713" y="5291647"/>
                </a:moveTo>
                <a:cubicBezTo>
                  <a:pt x="2042913" y="5291647"/>
                  <a:pt x="2059288" y="5308023"/>
                  <a:pt x="2059288" y="5328223"/>
                </a:cubicBezTo>
                <a:cubicBezTo>
                  <a:pt x="2059288" y="5348423"/>
                  <a:pt x="2042913" y="5364799"/>
                  <a:pt x="2022713" y="5364799"/>
                </a:cubicBezTo>
                <a:cubicBezTo>
                  <a:pt x="2002514" y="5364799"/>
                  <a:pt x="1986176" y="5348423"/>
                  <a:pt x="1986176" y="5328223"/>
                </a:cubicBezTo>
                <a:cubicBezTo>
                  <a:pt x="1986176" y="5308023"/>
                  <a:pt x="2002514" y="5291647"/>
                  <a:pt x="2022713" y="5291647"/>
                </a:cubicBezTo>
                <a:close/>
                <a:moveTo>
                  <a:pt x="1802066" y="5291647"/>
                </a:moveTo>
                <a:cubicBezTo>
                  <a:pt x="1822266" y="5291647"/>
                  <a:pt x="1838642" y="5308023"/>
                  <a:pt x="1838642" y="5328223"/>
                </a:cubicBezTo>
                <a:cubicBezTo>
                  <a:pt x="1838642" y="5348423"/>
                  <a:pt x="1822266" y="5364799"/>
                  <a:pt x="1802066" y="5364799"/>
                </a:cubicBezTo>
                <a:cubicBezTo>
                  <a:pt x="1781866" y="5364799"/>
                  <a:pt x="1765490" y="5348423"/>
                  <a:pt x="1765490" y="5328223"/>
                </a:cubicBezTo>
                <a:cubicBezTo>
                  <a:pt x="1765490" y="5308023"/>
                  <a:pt x="1781866" y="5291647"/>
                  <a:pt x="1802066" y="5291647"/>
                </a:cubicBezTo>
                <a:close/>
                <a:moveTo>
                  <a:pt x="1581381" y="5291647"/>
                </a:moveTo>
                <a:cubicBezTo>
                  <a:pt x="1601581" y="5291647"/>
                  <a:pt x="1617956" y="5308023"/>
                  <a:pt x="1617956" y="5328223"/>
                </a:cubicBezTo>
                <a:cubicBezTo>
                  <a:pt x="1617956" y="5348423"/>
                  <a:pt x="1601581" y="5364799"/>
                  <a:pt x="1581381" y="5364799"/>
                </a:cubicBezTo>
                <a:cubicBezTo>
                  <a:pt x="1561180" y="5364799"/>
                  <a:pt x="1544805" y="5348423"/>
                  <a:pt x="1544805" y="5328223"/>
                </a:cubicBezTo>
                <a:cubicBezTo>
                  <a:pt x="1544805" y="5308023"/>
                  <a:pt x="1561180" y="5291647"/>
                  <a:pt x="1581381" y="5291647"/>
                </a:cubicBezTo>
                <a:close/>
                <a:moveTo>
                  <a:pt x="1360695" y="5291647"/>
                </a:moveTo>
                <a:cubicBezTo>
                  <a:pt x="1380895" y="5291647"/>
                  <a:pt x="1397271" y="5308023"/>
                  <a:pt x="1397271" y="5328223"/>
                </a:cubicBezTo>
                <a:cubicBezTo>
                  <a:pt x="1397271" y="5348423"/>
                  <a:pt x="1380895" y="5364799"/>
                  <a:pt x="1360695" y="5364799"/>
                </a:cubicBezTo>
                <a:cubicBezTo>
                  <a:pt x="1340494" y="5364799"/>
                  <a:pt x="1324119" y="5348423"/>
                  <a:pt x="1324119" y="5328223"/>
                </a:cubicBezTo>
                <a:cubicBezTo>
                  <a:pt x="1324119" y="5308023"/>
                  <a:pt x="1340494" y="5291647"/>
                  <a:pt x="1360695" y="5291647"/>
                </a:cubicBezTo>
                <a:close/>
                <a:moveTo>
                  <a:pt x="1140009" y="5291647"/>
                </a:moveTo>
                <a:cubicBezTo>
                  <a:pt x="1160209" y="5291647"/>
                  <a:pt x="1176585" y="5308023"/>
                  <a:pt x="1176585" y="5328223"/>
                </a:cubicBezTo>
                <a:cubicBezTo>
                  <a:pt x="1176585" y="5348423"/>
                  <a:pt x="1160209" y="5364799"/>
                  <a:pt x="1140009" y="5364799"/>
                </a:cubicBezTo>
                <a:cubicBezTo>
                  <a:pt x="1119809" y="5364799"/>
                  <a:pt x="1103433" y="5348423"/>
                  <a:pt x="1103433" y="5328223"/>
                </a:cubicBezTo>
                <a:cubicBezTo>
                  <a:pt x="1103433" y="5308023"/>
                  <a:pt x="1119809" y="5291647"/>
                  <a:pt x="1140009" y="5291647"/>
                </a:cubicBezTo>
                <a:close/>
                <a:moveTo>
                  <a:pt x="919323" y="5291647"/>
                </a:moveTo>
                <a:cubicBezTo>
                  <a:pt x="939523" y="5291647"/>
                  <a:pt x="955898" y="5308023"/>
                  <a:pt x="955898" y="5328223"/>
                </a:cubicBezTo>
                <a:cubicBezTo>
                  <a:pt x="955898" y="5348423"/>
                  <a:pt x="939523" y="5364799"/>
                  <a:pt x="919323" y="5364799"/>
                </a:cubicBezTo>
                <a:cubicBezTo>
                  <a:pt x="899123" y="5364799"/>
                  <a:pt x="882746" y="5348423"/>
                  <a:pt x="882746" y="5328223"/>
                </a:cubicBezTo>
                <a:cubicBezTo>
                  <a:pt x="882746" y="5308023"/>
                  <a:pt x="899123" y="5291647"/>
                  <a:pt x="919323" y="5291647"/>
                </a:cubicBezTo>
                <a:close/>
                <a:moveTo>
                  <a:pt x="698636" y="5291647"/>
                </a:moveTo>
                <a:cubicBezTo>
                  <a:pt x="718837" y="5291647"/>
                  <a:pt x="735212" y="5308023"/>
                  <a:pt x="735212" y="5328223"/>
                </a:cubicBezTo>
                <a:cubicBezTo>
                  <a:pt x="735212" y="5348423"/>
                  <a:pt x="718837" y="5364799"/>
                  <a:pt x="698636" y="5364799"/>
                </a:cubicBezTo>
                <a:cubicBezTo>
                  <a:pt x="678437" y="5364799"/>
                  <a:pt x="662060" y="5348423"/>
                  <a:pt x="662060" y="5328223"/>
                </a:cubicBezTo>
                <a:cubicBezTo>
                  <a:pt x="662060" y="5308023"/>
                  <a:pt x="678437" y="5291647"/>
                  <a:pt x="698636" y="5291647"/>
                </a:cubicBezTo>
                <a:close/>
                <a:moveTo>
                  <a:pt x="477950" y="5291647"/>
                </a:moveTo>
                <a:cubicBezTo>
                  <a:pt x="498150" y="5291647"/>
                  <a:pt x="514526" y="5308023"/>
                  <a:pt x="514526" y="5328223"/>
                </a:cubicBezTo>
                <a:cubicBezTo>
                  <a:pt x="514526" y="5348423"/>
                  <a:pt x="498150" y="5364799"/>
                  <a:pt x="477950" y="5364799"/>
                </a:cubicBezTo>
                <a:cubicBezTo>
                  <a:pt x="457750" y="5364799"/>
                  <a:pt x="441374" y="5348423"/>
                  <a:pt x="441374" y="5328223"/>
                </a:cubicBezTo>
                <a:cubicBezTo>
                  <a:pt x="441374" y="5308023"/>
                  <a:pt x="457750" y="5291647"/>
                  <a:pt x="477950" y="5291647"/>
                </a:cubicBezTo>
                <a:close/>
                <a:moveTo>
                  <a:pt x="257264" y="5291647"/>
                </a:moveTo>
                <a:cubicBezTo>
                  <a:pt x="277464" y="5291647"/>
                  <a:pt x="293840" y="5308023"/>
                  <a:pt x="293840" y="5328223"/>
                </a:cubicBezTo>
                <a:cubicBezTo>
                  <a:pt x="293840" y="5348423"/>
                  <a:pt x="277464" y="5364799"/>
                  <a:pt x="257264" y="5364799"/>
                </a:cubicBezTo>
                <a:cubicBezTo>
                  <a:pt x="237064" y="5364799"/>
                  <a:pt x="220688" y="5348423"/>
                  <a:pt x="220688" y="5328223"/>
                </a:cubicBezTo>
                <a:cubicBezTo>
                  <a:pt x="220688" y="5308023"/>
                  <a:pt x="237064" y="5291647"/>
                  <a:pt x="257264" y="5291647"/>
                </a:cubicBezTo>
                <a:close/>
                <a:moveTo>
                  <a:pt x="36577" y="5291647"/>
                </a:moveTo>
                <a:cubicBezTo>
                  <a:pt x="56777" y="5291647"/>
                  <a:pt x="73153" y="5308023"/>
                  <a:pt x="73153" y="5328223"/>
                </a:cubicBezTo>
                <a:cubicBezTo>
                  <a:pt x="73153" y="5348423"/>
                  <a:pt x="56777" y="5364799"/>
                  <a:pt x="36577" y="5364799"/>
                </a:cubicBezTo>
                <a:cubicBezTo>
                  <a:pt x="16377" y="5364799"/>
                  <a:pt x="1" y="5348423"/>
                  <a:pt x="1" y="5328223"/>
                </a:cubicBezTo>
                <a:cubicBezTo>
                  <a:pt x="1" y="5308023"/>
                  <a:pt x="16377" y="5291647"/>
                  <a:pt x="36577" y="5291647"/>
                </a:cubicBezTo>
                <a:close/>
                <a:moveTo>
                  <a:pt x="11953343" y="5079981"/>
                </a:moveTo>
                <a:cubicBezTo>
                  <a:pt x="11973543" y="5079981"/>
                  <a:pt x="11989919" y="5096357"/>
                  <a:pt x="11989919" y="5116557"/>
                </a:cubicBezTo>
                <a:cubicBezTo>
                  <a:pt x="11989919" y="5136757"/>
                  <a:pt x="11973543" y="5153133"/>
                  <a:pt x="11953343" y="5153133"/>
                </a:cubicBezTo>
                <a:cubicBezTo>
                  <a:pt x="11933143" y="5153133"/>
                  <a:pt x="11916767" y="5136757"/>
                  <a:pt x="11916767" y="5116557"/>
                </a:cubicBezTo>
                <a:cubicBezTo>
                  <a:pt x="11916767" y="5096357"/>
                  <a:pt x="11933143" y="5079981"/>
                  <a:pt x="11953343" y="5079981"/>
                </a:cubicBezTo>
                <a:close/>
                <a:moveTo>
                  <a:pt x="11732658" y="5079981"/>
                </a:moveTo>
                <a:cubicBezTo>
                  <a:pt x="11752858" y="5079981"/>
                  <a:pt x="11769234" y="5096357"/>
                  <a:pt x="11769234" y="5116557"/>
                </a:cubicBezTo>
                <a:cubicBezTo>
                  <a:pt x="11769234" y="5136757"/>
                  <a:pt x="11752858" y="5153133"/>
                  <a:pt x="11732658" y="5153133"/>
                </a:cubicBezTo>
                <a:cubicBezTo>
                  <a:pt x="11712458" y="5153133"/>
                  <a:pt x="11696082" y="5136757"/>
                  <a:pt x="11696082" y="5116557"/>
                </a:cubicBezTo>
                <a:cubicBezTo>
                  <a:pt x="11696082" y="5096357"/>
                  <a:pt x="11712458" y="5079981"/>
                  <a:pt x="11732658" y="5079981"/>
                </a:cubicBezTo>
                <a:close/>
                <a:moveTo>
                  <a:pt x="11511977" y="5079981"/>
                </a:moveTo>
                <a:cubicBezTo>
                  <a:pt x="11532177" y="5079981"/>
                  <a:pt x="11548553" y="5096357"/>
                  <a:pt x="11548553" y="5116557"/>
                </a:cubicBezTo>
                <a:cubicBezTo>
                  <a:pt x="11548553" y="5136757"/>
                  <a:pt x="11532177" y="5153133"/>
                  <a:pt x="11511977" y="5153133"/>
                </a:cubicBezTo>
                <a:cubicBezTo>
                  <a:pt x="11491777" y="5153133"/>
                  <a:pt x="11475401" y="5136757"/>
                  <a:pt x="11475401" y="5116557"/>
                </a:cubicBezTo>
                <a:cubicBezTo>
                  <a:pt x="11475401" y="5096357"/>
                  <a:pt x="11491777" y="5079981"/>
                  <a:pt x="11511977" y="5079981"/>
                </a:cubicBezTo>
                <a:close/>
                <a:moveTo>
                  <a:pt x="11291296" y="5079981"/>
                </a:moveTo>
                <a:cubicBezTo>
                  <a:pt x="11311496" y="5079981"/>
                  <a:pt x="11327872" y="5096357"/>
                  <a:pt x="11327872" y="5116557"/>
                </a:cubicBezTo>
                <a:cubicBezTo>
                  <a:pt x="11327872" y="5136757"/>
                  <a:pt x="11311496" y="5153133"/>
                  <a:pt x="11291296" y="5153133"/>
                </a:cubicBezTo>
                <a:cubicBezTo>
                  <a:pt x="11271096" y="5153133"/>
                  <a:pt x="11254720" y="5136757"/>
                  <a:pt x="11254720" y="5116557"/>
                </a:cubicBezTo>
                <a:cubicBezTo>
                  <a:pt x="11254720" y="5096357"/>
                  <a:pt x="11271096" y="5079981"/>
                  <a:pt x="11291296" y="5079981"/>
                </a:cubicBezTo>
                <a:close/>
                <a:moveTo>
                  <a:pt x="11070615" y="5079981"/>
                </a:moveTo>
                <a:cubicBezTo>
                  <a:pt x="11090815" y="5079981"/>
                  <a:pt x="11107191" y="5096357"/>
                  <a:pt x="11107191" y="5116557"/>
                </a:cubicBezTo>
                <a:cubicBezTo>
                  <a:pt x="11107191" y="5136757"/>
                  <a:pt x="11090815" y="5153133"/>
                  <a:pt x="11070615" y="5153133"/>
                </a:cubicBezTo>
                <a:cubicBezTo>
                  <a:pt x="11050415" y="5153133"/>
                  <a:pt x="11034039" y="5136757"/>
                  <a:pt x="11034039" y="5116557"/>
                </a:cubicBezTo>
                <a:cubicBezTo>
                  <a:pt x="11034039" y="5096357"/>
                  <a:pt x="11050415" y="5079981"/>
                  <a:pt x="11070615" y="5079981"/>
                </a:cubicBezTo>
                <a:close/>
                <a:moveTo>
                  <a:pt x="10849934" y="5079981"/>
                </a:moveTo>
                <a:cubicBezTo>
                  <a:pt x="10870134" y="5079981"/>
                  <a:pt x="10886510" y="5096357"/>
                  <a:pt x="10886510" y="5116557"/>
                </a:cubicBezTo>
                <a:cubicBezTo>
                  <a:pt x="10886510" y="5136757"/>
                  <a:pt x="10870134" y="5153133"/>
                  <a:pt x="10849934" y="5153133"/>
                </a:cubicBezTo>
                <a:cubicBezTo>
                  <a:pt x="10829734" y="5153133"/>
                  <a:pt x="10813358" y="5136757"/>
                  <a:pt x="10813358" y="5116557"/>
                </a:cubicBezTo>
                <a:cubicBezTo>
                  <a:pt x="10813358" y="5096357"/>
                  <a:pt x="10829734" y="5079981"/>
                  <a:pt x="10849934" y="5079981"/>
                </a:cubicBezTo>
                <a:close/>
                <a:moveTo>
                  <a:pt x="10629253" y="5079981"/>
                </a:moveTo>
                <a:cubicBezTo>
                  <a:pt x="10649453" y="5079981"/>
                  <a:pt x="10665829" y="5096357"/>
                  <a:pt x="10665829" y="5116557"/>
                </a:cubicBezTo>
                <a:cubicBezTo>
                  <a:pt x="10665829" y="5136757"/>
                  <a:pt x="10649453" y="5153133"/>
                  <a:pt x="10629253" y="5153133"/>
                </a:cubicBezTo>
                <a:cubicBezTo>
                  <a:pt x="10609053" y="5153133"/>
                  <a:pt x="10592677" y="5136757"/>
                  <a:pt x="10592677" y="5116557"/>
                </a:cubicBezTo>
                <a:cubicBezTo>
                  <a:pt x="10592677" y="5096357"/>
                  <a:pt x="10609053" y="5079981"/>
                  <a:pt x="10629253" y="5079981"/>
                </a:cubicBezTo>
                <a:close/>
                <a:moveTo>
                  <a:pt x="10408572" y="5079981"/>
                </a:moveTo>
                <a:cubicBezTo>
                  <a:pt x="10428772" y="5079981"/>
                  <a:pt x="10445148" y="5096357"/>
                  <a:pt x="10445148" y="5116557"/>
                </a:cubicBezTo>
                <a:cubicBezTo>
                  <a:pt x="10445148" y="5136757"/>
                  <a:pt x="10428772" y="5153133"/>
                  <a:pt x="10408572" y="5153133"/>
                </a:cubicBezTo>
                <a:cubicBezTo>
                  <a:pt x="10388372" y="5153133"/>
                  <a:pt x="10371996" y="5136757"/>
                  <a:pt x="10371996" y="5116557"/>
                </a:cubicBezTo>
                <a:cubicBezTo>
                  <a:pt x="10371996" y="5096357"/>
                  <a:pt x="10388372" y="5079981"/>
                  <a:pt x="10408572" y="5079981"/>
                </a:cubicBezTo>
                <a:close/>
                <a:moveTo>
                  <a:pt x="10187891" y="5079981"/>
                </a:moveTo>
                <a:cubicBezTo>
                  <a:pt x="10208091" y="5079981"/>
                  <a:pt x="10224467" y="5096357"/>
                  <a:pt x="10224467" y="5116557"/>
                </a:cubicBezTo>
                <a:cubicBezTo>
                  <a:pt x="10224467" y="5136757"/>
                  <a:pt x="10208091" y="5153133"/>
                  <a:pt x="10187891" y="5153133"/>
                </a:cubicBezTo>
                <a:cubicBezTo>
                  <a:pt x="10167691" y="5153133"/>
                  <a:pt x="10151315" y="5136757"/>
                  <a:pt x="10151315" y="5116557"/>
                </a:cubicBezTo>
                <a:cubicBezTo>
                  <a:pt x="10151315" y="5096357"/>
                  <a:pt x="10167691" y="5079981"/>
                  <a:pt x="10187891" y="5079981"/>
                </a:cubicBezTo>
                <a:close/>
                <a:moveTo>
                  <a:pt x="9967210" y="5079981"/>
                </a:moveTo>
                <a:cubicBezTo>
                  <a:pt x="9987410" y="5079981"/>
                  <a:pt x="10003786" y="5096357"/>
                  <a:pt x="10003786" y="5116557"/>
                </a:cubicBezTo>
                <a:cubicBezTo>
                  <a:pt x="10003786" y="5136757"/>
                  <a:pt x="9987410" y="5153133"/>
                  <a:pt x="9967210" y="5153133"/>
                </a:cubicBezTo>
                <a:cubicBezTo>
                  <a:pt x="9947010" y="5153133"/>
                  <a:pt x="9930634" y="5136757"/>
                  <a:pt x="9930634" y="5116557"/>
                </a:cubicBezTo>
                <a:cubicBezTo>
                  <a:pt x="9930634" y="5096357"/>
                  <a:pt x="9947010" y="5079981"/>
                  <a:pt x="9967210" y="5079981"/>
                </a:cubicBezTo>
                <a:close/>
                <a:moveTo>
                  <a:pt x="9746529" y="5079981"/>
                </a:moveTo>
                <a:cubicBezTo>
                  <a:pt x="9766729" y="5079981"/>
                  <a:pt x="9783105" y="5096357"/>
                  <a:pt x="9783105" y="5116557"/>
                </a:cubicBezTo>
                <a:cubicBezTo>
                  <a:pt x="9783105" y="5136757"/>
                  <a:pt x="9766729" y="5153133"/>
                  <a:pt x="9746529" y="5153133"/>
                </a:cubicBezTo>
                <a:cubicBezTo>
                  <a:pt x="9726329" y="5153133"/>
                  <a:pt x="9709953" y="5136757"/>
                  <a:pt x="9709953" y="5116557"/>
                </a:cubicBezTo>
                <a:cubicBezTo>
                  <a:pt x="9709953" y="5096357"/>
                  <a:pt x="9726329" y="5079981"/>
                  <a:pt x="9746529" y="5079981"/>
                </a:cubicBezTo>
                <a:close/>
                <a:moveTo>
                  <a:pt x="9525848" y="5079981"/>
                </a:moveTo>
                <a:cubicBezTo>
                  <a:pt x="9546048" y="5079981"/>
                  <a:pt x="9562424" y="5096357"/>
                  <a:pt x="9562424" y="5116557"/>
                </a:cubicBezTo>
                <a:cubicBezTo>
                  <a:pt x="9562424" y="5136757"/>
                  <a:pt x="9546048" y="5153133"/>
                  <a:pt x="9525848" y="5153133"/>
                </a:cubicBezTo>
                <a:cubicBezTo>
                  <a:pt x="9505648" y="5153133"/>
                  <a:pt x="9489272" y="5136757"/>
                  <a:pt x="9489272" y="5116557"/>
                </a:cubicBezTo>
                <a:cubicBezTo>
                  <a:pt x="9489272" y="5096357"/>
                  <a:pt x="9505648" y="5079981"/>
                  <a:pt x="9525848" y="5079981"/>
                </a:cubicBezTo>
                <a:close/>
                <a:moveTo>
                  <a:pt x="9305167" y="5079981"/>
                </a:moveTo>
                <a:cubicBezTo>
                  <a:pt x="9325367" y="5079981"/>
                  <a:pt x="9341743" y="5096357"/>
                  <a:pt x="9341743" y="5116557"/>
                </a:cubicBezTo>
                <a:cubicBezTo>
                  <a:pt x="9341743" y="5136757"/>
                  <a:pt x="9325367" y="5153133"/>
                  <a:pt x="9305167" y="5153133"/>
                </a:cubicBezTo>
                <a:cubicBezTo>
                  <a:pt x="9284967" y="5153133"/>
                  <a:pt x="9268591" y="5136757"/>
                  <a:pt x="9268591" y="5116557"/>
                </a:cubicBezTo>
                <a:cubicBezTo>
                  <a:pt x="9268591" y="5096357"/>
                  <a:pt x="9284967" y="5079981"/>
                  <a:pt x="9305167" y="5079981"/>
                </a:cubicBezTo>
                <a:close/>
                <a:moveTo>
                  <a:pt x="9084486" y="5079981"/>
                </a:moveTo>
                <a:cubicBezTo>
                  <a:pt x="9104686" y="5079981"/>
                  <a:pt x="9121062" y="5096357"/>
                  <a:pt x="9121062" y="5116557"/>
                </a:cubicBezTo>
                <a:cubicBezTo>
                  <a:pt x="9121062" y="5136757"/>
                  <a:pt x="9104686" y="5153133"/>
                  <a:pt x="9084486" y="5153133"/>
                </a:cubicBezTo>
                <a:cubicBezTo>
                  <a:pt x="9064286" y="5153133"/>
                  <a:pt x="9047910" y="5136757"/>
                  <a:pt x="9047910" y="5116557"/>
                </a:cubicBezTo>
                <a:cubicBezTo>
                  <a:pt x="9047910" y="5096357"/>
                  <a:pt x="9064286" y="5079981"/>
                  <a:pt x="9084486" y="5079981"/>
                </a:cubicBezTo>
                <a:close/>
                <a:moveTo>
                  <a:pt x="8863805" y="5079981"/>
                </a:moveTo>
                <a:cubicBezTo>
                  <a:pt x="8884005" y="5079981"/>
                  <a:pt x="8900381" y="5096357"/>
                  <a:pt x="8900381" y="5116557"/>
                </a:cubicBezTo>
                <a:cubicBezTo>
                  <a:pt x="8900381" y="5136757"/>
                  <a:pt x="8884005" y="5153133"/>
                  <a:pt x="8863805" y="5153133"/>
                </a:cubicBezTo>
                <a:cubicBezTo>
                  <a:pt x="8843605" y="5153133"/>
                  <a:pt x="8827229" y="5136757"/>
                  <a:pt x="8827229" y="5116557"/>
                </a:cubicBezTo>
                <a:cubicBezTo>
                  <a:pt x="8827229" y="5096357"/>
                  <a:pt x="8843605" y="5079981"/>
                  <a:pt x="8863805" y="5079981"/>
                </a:cubicBezTo>
                <a:close/>
                <a:moveTo>
                  <a:pt x="8643124" y="5079981"/>
                </a:moveTo>
                <a:cubicBezTo>
                  <a:pt x="8663324" y="5079981"/>
                  <a:pt x="8679700" y="5096357"/>
                  <a:pt x="8679700" y="5116557"/>
                </a:cubicBezTo>
                <a:cubicBezTo>
                  <a:pt x="8679700" y="5136757"/>
                  <a:pt x="8663324" y="5153133"/>
                  <a:pt x="8643124" y="5153133"/>
                </a:cubicBezTo>
                <a:cubicBezTo>
                  <a:pt x="8622924" y="5153133"/>
                  <a:pt x="8606548" y="5136757"/>
                  <a:pt x="8606548" y="5116557"/>
                </a:cubicBezTo>
                <a:cubicBezTo>
                  <a:pt x="8606548" y="5096357"/>
                  <a:pt x="8622924" y="5079981"/>
                  <a:pt x="8643124" y="5079981"/>
                </a:cubicBezTo>
                <a:close/>
                <a:moveTo>
                  <a:pt x="8422443" y="5079981"/>
                </a:moveTo>
                <a:cubicBezTo>
                  <a:pt x="8442643" y="5079981"/>
                  <a:pt x="8459019" y="5096357"/>
                  <a:pt x="8459019" y="5116557"/>
                </a:cubicBezTo>
                <a:cubicBezTo>
                  <a:pt x="8459019" y="5136757"/>
                  <a:pt x="8442643" y="5153133"/>
                  <a:pt x="8422443" y="5153133"/>
                </a:cubicBezTo>
                <a:cubicBezTo>
                  <a:pt x="8402243" y="5153133"/>
                  <a:pt x="8385867" y="5136757"/>
                  <a:pt x="8385867" y="5116557"/>
                </a:cubicBezTo>
                <a:cubicBezTo>
                  <a:pt x="8385867" y="5096357"/>
                  <a:pt x="8402243" y="5079981"/>
                  <a:pt x="8422443" y="5079981"/>
                </a:cubicBezTo>
                <a:close/>
                <a:moveTo>
                  <a:pt x="8201762" y="5079981"/>
                </a:moveTo>
                <a:cubicBezTo>
                  <a:pt x="8221962" y="5079981"/>
                  <a:pt x="8238338" y="5096357"/>
                  <a:pt x="8238338" y="5116557"/>
                </a:cubicBezTo>
                <a:cubicBezTo>
                  <a:pt x="8238338" y="5136757"/>
                  <a:pt x="8221962" y="5153133"/>
                  <a:pt x="8201762" y="5153133"/>
                </a:cubicBezTo>
                <a:cubicBezTo>
                  <a:pt x="8181562" y="5153133"/>
                  <a:pt x="8165186" y="5136757"/>
                  <a:pt x="8165186" y="5116557"/>
                </a:cubicBezTo>
                <a:cubicBezTo>
                  <a:pt x="8165186" y="5096357"/>
                  <a:pt x="8181562" y="5079981"/>
                  <a:pt x="8201762" y="5079981"/>
                </a:cubicBezTo>
                <a:close/>
                <a:moveTo>
                  <a:pt x="7981081" y="5079981"/>
                </a:moveTo>
                <a:cubicBezTo>
                  <a:pt x="8001281" y="5079981"/>
                  <a:pt x="8017657" y="5096357"/>
                  <a:pt x="8017657" y="5116557"/>
                </a:cubicBezTo>
                <a:cubicBezTo>
                  <a:pt x="8017657" y="5136757"/>
                  <a:pt x="8001281" y="5153133"/>
                  <a:pt x="7981081" y="5153133"/>
                </a:cubicBezTo>
                <a:cubicBezTo>
                  <a:pt x="7960881" y="5153133"/>
                  <a:pt x="7944505" y="5136757"/>
                  <a:pt x="7944505" y="5116557"/>
                </a:cubicBezTo>
                <a:cubicBezTo>
                  <a:pt x="7944505" y="5096357"/>
                  <a:pt x="7960881" y="5079981"/>
                  <a:pt x="7981081" y="5079981"/>
                </a:cubicBezTo>
                <a:close/>
                <a:moveTo>
                  <a:pt x="7760400" y="5079981"/>
                </a:moveTo>
                <a:cubicBezTo>
                  <a:pt x="7780600" y="5079981"/>
                  <a:pt x="7796976" y="5096357"/>
                  <a:pt x="7796976" y="5116557"/>
                </a:cubicBezTo>
                <a:cubicBezTo>
                  <a:pt x="7796976" y="5136757"/>
                  <a:pt x="7780600" y="5153133"/>
                  <a:pt x="7760400" y="5153133"/>
                </a:cubicBezTo>
                <a:cubicBezTo>
                  <a:pt x="7740200" y="5153133"/>
                  <a:pt x="7723824" y="5136757"/>
                  <a:pt x="7723824" y="5116557"/>
                </a:cubicBezTo>
                <a:cubicBezTo>
                  <a:pt x="7723824" y="5096357"/>
                  <a:pt x="7740200" y="5079981"/>
                  <a:pt x="7760400" y="5079981"/>
                </a:cubicBezTo>
                <a:close/>
                <a:moveTo>
                  <a:pt x="7539719" y="5079981"/>
                </a:moveTo>
                <a:cubicBezTo>
                  <a:pt x="7559919" y="5079981"/>
                  <a:pt x="7576295" y="5096357"/>
                  <a:pt x="7576295" y="5116557"/>
                </a:cubicBezTo>
                <a:cubicBezTo>
                  <a:pt x="7576295" y="5136757"/>
                  <a:pt x="7559919" y="5153133"/>
                  <a:pt x="7539719" y="5153133"/>
                </a:cubicBezTo>
                <a:cubicBezTo>
                  <a:pt x="7519519" y="5153133"/>
                  <a:pt x="7503143" y="5136757"/>
                  <a:pt x="7503143" y="5116557"/>
                </a:cubicBezTo>
                <a:cubicBezTo>
                  <a:pt x="7503143" y="5096357"/>
                  <a:pt x="7519519" y="5079981"/>
                  <a:pt x="7539719" y="5079981"/>
                </a:cubicBezTo>
                <a:close/>
                <a:moveTo>
                  <a:pt x="7319038" y="5079981"/>
                </a:moveTo>
                <a:cubicBezTo>
                  <a:pt x="7339238" y="5079981"/>
                  <a:pt x="7355614" y="5096357"/>
                  <a:pt x="7355614" y="5116557"/>
                </a:cubicBezTo>
                <a:cubicBezTo>
                  <a:pt x="7355614" y="5136757"/>
                  <a:pt x="7339238" y="5153133"/>
                  <a:pt x="7319038" y="5153133"/>
                </a:cubicBezTo>
                <a:cubicBezTo>
                  <a:pt x="7298838" y="5153133"/>
                  <a:pt x="7282462" y="5136757"/>
                  <a:pt x="7282462" y="5116557"/>
                </a:cubicBezTo>
                <a:cubicBezTo>
                  <a:pt x="7282462" y="5096357"/>
                  <a:pt x="7298838" y="5079981"/>
                  <a:pt x="7319038" y="5079981"/>
                </a:cubicBezTo>
                <a:close/>
                <a:moveTo>
                  <a:pt x="7098357" y="5079981"/>
                </a:moveTo>
                <a:cubicBezTo>
                  <a:pt x="7118557" y="5079981"/>
                  <a:pt x="7134933" y="5096357"/>
                  <a:pt x="7134933" y="5116557"/>
                </a:cubicBezTo>
                <a:cubicBezTo>
                  <a:pt x="7134933" y="5136757"/>
                  <a:pt x="7118557" y="5153133"/>
                  <a:pt x="7098357" y="5153133"/>
                </a:cubicBezTo>
                <a:cubicBezTo>
                  <a:pt x="7078157" y="5153133"/>
                  <a:pt x="7061781" y="5136757"/>
                  <a:pt x="7061781" y="5116557"/>
                </a:cubicBezTo>
                <a:cubicBezTo>
                  <a:pt x="7061781" y="5096357"/>
                  <a:pt x="7078157" y="5079981"/>
                  <a:pt x="7098357" y="5079981"/>
                </a:cubicBezTo>
                <a:close/>
                <a:moveTo>
                  <a:pt x="6877676" y="5079981"/>
                </a:moveTo>
                <a:cubicBezTo>
                  <a:pt x="6897876" y="5079981"/>
                  <a:pt x="6914252" y="5096357"/>
                  <a:pt x="6914252" y="5116557"/>
                </a:cubicBezTo>
                <a:cubicBezTo>
                  <a:pt x="6914252" y="5136757"/>
                  <a:pt x="6897876" y="5153133"/>
                  <a:pt x="6877676" y="5153133"/>
                </a:cubicBezTo>
                <a:cubicBezTo>
                  <a:pt x="6857476" y="5153133"/>
                  <a:pt x="6841100" y="5136757"/>
                  <a:pt x="6841100" y="5116557"/>
                </a:cubicBezTo>
                <a:cubicBezTo>
                  <a:pt x="6841100" y="5096357"/>
                  <a:pt x="6857476" y="5079981"/>
                  <a:pt x="6877676" y="5079981"/>
                </a:cubicBezTo>
                <a:close/>
                <a:moveTo>
                  <a:pt x="6656995" y="5079981"/>
                </a:moveTo>
                <a:cubicBezTo>
                  <a:pt x="6677195" y="5079981"/>
                  <a:pt x="6693571" y="5096357"/>
                  <a:pt x="6693571" y="5116557"/>
                </a:cubicBezTo>
                <a:cubicBezTo>
                  <a:pt x="6693571" y="5136757"/>
                  <a:pt x="6677195" y="5153133"/>
                  <a:pt x="6656995" y="5153133"/>
                </a:cubicBezTo>
                <a:cubicBezTo>
                  <a:pt x="6636795" y="5153133"/>
                  <a:pt x="6620419" y="5136757"/>
                  <a:pt x="6620419" y="5116557"/>
                </a:cubicBezTo>
                <a:cubicBezTo>
                  <a:pt x="6620419" y="5096357"/>
                  <a:pt x="6636795" y="5079981"/>
                  <a:pt x="6656995" y="5079981"/>
                </a:cubicBezTo>
                <a:close/>
                <a:moveTo>
                  <a:pt x="6436314" y="5079981"/>
                </a:moveTo>
                <a:cubicBezTo>
                  <a:pt x="6456514" y="5079981"/>
                  <a:pt x="6472890" y="5096357"/>
                  <a:pt x="6472890" y="5116557"/>
                </a:cubicBezTo>
                <a:cubicBezTo>
                  <a:pt x="6472890" y="5136757"/>
                  <a:pt x="6456514" y="5153133"/>
                  <a:pt x="6436314" y="5153133"/>
                </a:cubicBezTo>
                <a:cubicBezTo>
                  <a:pt x="6416114" y="5153133"/>
                  <a:pt x="6399738" y="5136757"/>
                  <a:pt x="6399738" y="5116557"/>
                </a:cubicBezTo>
                <a:cubicBezTo>
                  <a:pt x="6399738" y="5096357"/>
                  <a:pt x="6416114" y="5079981"/>
                  <a:pt x="6436314" y="5079981"/>
                </a:cubicBezTo>
                <a:close/>
                <a:moveTo>
                  <a:pt x="6215633" y="5079981"/>
                </a:moveTo>
                <a:cubicBezTo>
                  <a:pt x="6235833" y="5079981"/>
                  <a:pt x="6252209" y="5096357"/>
                  <a:pt x="6252209" y="5116557"/>
                </a:cubicBezTo>
                <a:cubicBezTo>
                  <a:pt x="6252209" y="5136757"/>
                  <a:pt x="6235833" y="5153133"/>
                  <a:pt x="6215633" y="5153133"/>
                </a:cubicBezTo>
                <a:cubicBezTo>
                  <a:pt x="6195433" y="5153133"/>
                  <a:pt x="6179057" y="5136757"/>
                  <a:pt x="6179057" y="5116557"/>
                </a:cubicBezTo>
                <a:cubicBezTo>
                  <a:pt x="6179057" y="5096357"/>
                  <a:pt x="6195433" y="5079981"/>
                  <a:pt x="6215633" y="5079981"/>
                </a:cubicBezTo>
                <a:close/>
                <a:moveTo>
                  <a:pt x="5994952" y="5079981"/>
                </a:moveTo>
                <a:cubicBezTo>
                  <a:pt x="6015152" y="5079981"/>
                  <a:pt x="6031528" y="5096357"/>
                  <a:pt x="6031528" y="5116557"/>
                </a:cubicBezTo>
                <a:cubicBezTo>
                  <a:pt x="6031528" y="5136757"/>
                  <a:pt x="6015152" y="5153133"/>
                  <a:pt x="5994952" y="5153133"/>
                </a:cubicBezTo>
                <a:cubicBezTo>
                  <a:pt x="5974752" y="5153133"/>
                  <a:pt x="5958376" y="5136757"/>
                  <a:pt x="5958376" y="5116557"/>
                </a:cubicBezTo>
                <a:cubicBezTo>
                  <a:pt x="5958376" y="5096357"/>
                  <a:pt x="5974752" y="5079981"/>
                  <a:pt x="5994952" y="5079981"/>
                </a:cubicBezTo>
                <a:close/>
                <a:moveTo>
                  <a:pt x="5774272" y="5079981"/>
                </a:moveTo>
                <a:cubicBezTo>
                  <a:pt x="5794472" y="5079981"/>
                  <a:pt x="5810848" y="5096357"/>
                  <a:pt x="5810848" y="5116557"/>
                </a:cubicBezTo>
                <a:cubicBezTo>
                  <a:pt x="5810848" y="5136757"/>
                  <a:pt x="5794472" y="5153133"/>
                  <a:pt x="5774272" y="5153133"/>
                </a:cubicBezTo>
                <a:cubicBezTo>
                  <a:pt x="5754073" y="5153133"/>
                  <a:pt x="5737697" y="5136757"/>
                  <a:pt x="5737697" y="5116557"/>
                </a:cubicBezTo>
                <a:cubicBezTo>
                  <a:pt x="5737697" y="5096357"/>
                  <a:pt x="5754073" y="5079981"/>
                  <a:pt x="5774272" y="5079981"/>
                </a:cubicBezTo>
                <a:close/>
                <a:moveTo>
                  <a:pt x="5553593" y="5079981"/>
                </a:moveTo>
                <a:cubicBezTo>
                  <a:pt x="5573793" y="5079981"/>
                  <a:pt x="5590169" y="5096357"/>
                  <a:pt x="5590169" y="5116557"/>
                </a:cubicBezTo>
                <a:cubicBezTo>
                  <a:pt x="5590169" y="5136757"/>
                  <a:pt x="5573793" y="5153133"/>
                  <a:pt x="5553593" y="5153133"/>
                </a:cubicBezTo>
                <a:cubicBezTo>
                  <a:pt x="5533393" y="5153133"/>
                  <a:pt x="5517018" y="5136757"/>
                  <a:pt x="5517018" y="5116557"/>
                </a:cubicBezTo>
                <a:cubicBezTo>
                  <a:pt x="5517018" y="5096357"/>
                  <a:pt x="5533393" y="5079981"/>
                  <a:pt x="5553593" y="5079981"/>
                </a:cubicBezTo>
                <a:close/>
                <a:moveTo>
                  <a:pt x="5332913" y="5079981"/>
                </a:moveTo>
                <a:cubicBezTo>
                  <a:pt x="5353113" y="5079981"/>
                  <a:pt x="5369490" y="5096357"/>
                  <a:pt x="5369490" y="5116557"/>
                </a:cubicBezTo>
                <a:cubicBezTo>
                  <a:pt x="5369490" y="5136757"/>
                  <a:pt x="5353113" y="5153133"/>
                  <a:pt x="5332913" y="5153133"/>
                </a:cubicBezTo>
                <a:cubicBezTo>
                  <a:pt x="5312714" y="5153133"/>
                  <a:pt x="5296337" y="5136757"/>
                  <a:pt x="5296337" y="5116557"/>
                </a:cubicBezTo>
                <a:cubicBezTo>
                  <a:pt x="5296337" y="5096357"/>
                  <a:pt x="5312714" y="5079981"/>
                  <a:pt x="5332913" y="5079981"/>
                </a:cubicBezTo>
                <a:close/>
                <a:moveTo>
                  <a:pt x="5112230" y="5079981"/>
                </a:moveTo>
                <a:cubicBezTo>
                  <a:pt x="5132433" y="5079981"/>
                  <a:pt x="5148807" y="5096357"/>
                  <a:pt x="5148807" y="5116557"/>
                </a:cubicBezTo>
                <a:cubicBezTo>
                  <a:pt x="5148807" y="5136757"/>
                  <a:pt x="5132433" y="5153133"/>
                  <a:pt x="5112230" y="5153133"/>
                </a:cubicBezTo>
                <a:cubicBezTo>
                  <a:pt x="5092030" y="5153133"/>
                  <a:pt x="5075655" y="5136757"/>
                  <a:pt x="5075655" y="5116557"/>
                </a:cubicBezTo>
                <a:cubicBezTo>
                  <a:pt x="5075655" y="5096357"/>
                  <a:pt x="5092030" y="5079981"/>
                  <a:pt x="5112230" y="5079981"/>
                </a:cubicBezTo>
                <a:close/>
                <a:moveTo>
                  <a:pt x="4891552" y="5079981"/>
                </a:moveTo>
                <a:cubicBezTo>
                  <a:pt x="4911751" y="5079981"/>
                  <a:pt x="4928127" y="5096357"/>
                  <a:pt x="4928127" y="5116557"/>
                </a:cubicBezTo>
                <a:cubicBezTo>
                  <a:pt x="4928127" y="5136757"/>
                  <a:pt x="4911751" y="5153133"/>
                  <a:pt x="4891552" y="5153133"/>
                </a:cubicBezTo>
                <a:cubicBezTo>
                  <a:pt x="4871352" y="5153133"/>
                  <a:pt x="4854975" y="5136757"/>
                  <a:pt x="4854975" y="5116557"/>
                </a:cubicBezTo>
                <a:cubicBezTo>
                  <a:pt x="4854975" y="5096357"/>
                  <a:pt x="4871352" y="5079981"/>
                  <a:pt x="4891552" y="5079981"/>
                </a:cubicBezTo>
                <a:close/>
                <a:moveTo>
                  <a:pt x="4670871" y="5079981"/>
                </a:moveTo>
                <a:cubicBezTo>
                  <a:pt x="4691070" y="5079981"/>
                  <a:pt x="4707447" y="5096357"/>
                  <a:pt x="4707447" y="5116557"/>
                </a:cubicBezTo>
                <a:cubicBezTo>
                  <a:pt x="4707447" y="5136757"/>
                  <a:pt x="4691070" y="5153133"/>
                  <a:pt x="4670871" y="5153133"/>
                </a:cubicBezTo>
                <a:cubicBezTo>
                  <a:pt x="4650672" y="5153133"/>
                  <a:pt x="4634295" y="5136757"/>
                  <a:pt x="4634295" y="5116557"/>
                </a:cubicBezTo>
                <a:cubicBezTo>
                  <a:pt x="4634295" y="5096357"/>
                  <a:pt x="4650672" y="5079981"/>
                  <a:pt x="4670871" y="5079981"/>
                </a:cubicBezTo>
                <a:close/>
                <a:moveTo>
                  <a:pt x="4450188" y="5079981"/>
                </a:moveTo>
                <a:cubicBezTo>
                  <a:pt x="4470390" y="5079981"/>
                  <a:pt x="4486764" y="5096357"/>
                  <a:pt x="4486764" y="5116557"/>
                </a:cubicBezTo>
                <a:cubicBezTo>
                  <a:pt x="4486764" y="5136757"/>
                  <a:pt x="4470390" y="5153133"/>
                  <a:pt x="4450188" y="5153133"/>
                </a:cubicBezTo>
                <a:cubicBezTo>
                  <a:pt x="4429988" y="5153133"/>
                  <a:pt x="4413613" y="5136757"/>
                  <a:pt x="4413613" y="5116557"/>
                </a:cubicBezTo>
                <a:cubicBezTo>
                  <a:pt x="4413613" y="5096357"/>
                  <a:pt x="4429988" y="5079981"/>
                  <a:pt x="4450188" y="5079981"/>
                </a:cubicBezTo>
                <a:close/>
                <a:moveTo>
                  <a:pt x="4229507" y="5079981"/>
                </a:moveTo>
                <a:cubicBezTo>
                  <a:pt x="4249708" y="5079981"/>
                  <a:pt x="4266084" y="5096357"/>
                  <a:pt x="4266084" y="5116557"/>
                </a:cubicBezTo>
                <a:cubicBezTo>
                  <a:pt x="4266084" y="5136757"/>
                  <a:pt x="4249708" y="5153133"/>
                  <a:pt x="4229507" y="5153133"/>
                </a:cubicBezTo>
                <a:cubicBezTo>
                  <a:pt x="4209307" y="5153133"/>
                  <a:pt x="4192931" y="5136757"/>
                  <a:pt x="4192931" y="5116557"/>
                </a:cubicBezTo>
                <a:cubicBezTo>
                  <a:pt x="4192931" y="5096357"/>
                  <a:pt x="4209307" y="5079981"/>
                  <a:pt x="4229507" y="5079981"/>
                </a:cubicBezTo>
                <a:close/>
                <a:moveTo>
                  <a:pt x="4008847" y="5079981"/>
                </a:moveTo>
                <a:cubicBezTo>
                  <a:pt x="4029045" y="5079981"/>
                  <a:pt x="4045426" y="5096357"/>
                  <a:pt x="4045426" y="5116557"/>
                </a:cubicBezTo>
                <a:cubicBezTo>
                  <a:pt x="4045426" y="5136757"/>
                  <a:pt x="4029045" y="5153133"/>
                  <a:pt x="4008847" y="5153133"/>
                </a:cubicBezTo>
                <a:cubicBezTo>
                  <a:pt x="3988642" y="5153133"/>
                  <a:pt x="3972267" y="5136757"/>
                  <a:pt x="3972267" y="5116557"/>
                </a:cubicBezTo>
                <a:cubicBezTo>
                  <a:pt x="3972267" y="5096357"/>
                  <a:pt x="3988642" y="5079981"/>
                  <a:pt x="4008847" y="5079981"/>
                </a:cubicBezTo>
                <a:close/>
                <a:moveTo>
                  <a:pt x="3788165" y="5079981"/>
                </a:moveTo>
                <a:cubicBezTo>
                  <a:pt x="3808367" y="5079981"/>
                  <a:pt x="3824738" y="5096357"/>
                  <a:pt x="3824738" y="5116557"/>
                </a:cubicBezTo>
                <a:cubicBezTo>
                  <a:pt x="3824738" y="5136757"/>
                  <a:pt x="3808367" y="5153133"/>
                  <a:pt x="3788165" y="5153133"/>
                </a:cubicBezTo>
                <a:cubicBezTo>
                  <a:pt x="3767965" y="5153133"/>
                  <a:pt x="3751588" y="5136757"/>
                  <a:pt x="3751588" y="5116557"/>
                </a:cubicBezTo>
                <a:cubicBezTo>
                  <a:pt x="3751588" y="5096357"/>
                  <a:pt x="3767965" y="5079981"/>
                  <a:pt x="3788165" y="5079981"/>
                </a:cubicBezTo>
                <a:close/>
                <a:moveTo>
                  <a:pt x="3567479" y="5079981"/>
                </a:moveTo>
                <a:cubicBezTo>
                  <a:pt x="3587675" y="5079981"/>
                  <a:pt x="3604051" y="5096357"/>
                  <a:pt x="3604051" y="5116557"/>
                </a:cubicBezTo>
                <a:cubicBezTo>
                  <a:pt x="3604051" y="5136757"/>
                  <a:pt x="3587675" y="5153133"/>
                  <a:pt x="3567479" y="5153133"/>
                </a:cubicBezTo>
                <a:cubicBezTo>
                  <a:pt x="3547276" y="5153133"/>
                  <a:pt x="3530901" y="5136757"/>
                  <a:pt x="3530901" y="5116557"/>
                </a:cubicBezTo>
                <a:cubicBezTo>
                  <a:pt x="3530901" y="5096357"/>
                  <a:pt x="3547276" y="5079981"/>
                  <a:pt x="3567479" y="5079981"/>
                </a:cubicBezTo>
                <a:close/>
                <a:moveTo>
                  <a:pt x="3346801" y="5079981"/>
                </a:moveTo>
                <a:cubicBezTo>
                  <a:pt x="3367001" y="5079981"/>
                  <a:pt x="3383375" y="5096357"/>
                  <a:pt x="3383375" y="5116557"/>
                </a:cubicBezTo>
                <a:cubicBezTo>
                  <a:pt x="3383375" y="5136757"/>
                  <a:pt x="3367001" y="5153133"/>
                  <a:pt x="3346801" y="5153133"/>
                </a:cubicBezTo>
                <a:cubicBezTo>
                  <a:pt x="3326603" y="5153133"/>
                  <a:pt x="3310228" y="5136757"/>
                  <a:pt x="3310228" y="5116557"/>
                </a:cubicBezTo>
                <a:cubicBezTo>
                  <a:pt x="3310228" y="5096357"/>
                  <a:pt x="3326603" y="5079981"/>
                  <a:pt x="3346801" y="5079981"/>
                </a:cubicBezTo>
                <a:close/>
                <a:moveTo>
                  <a:pt x="3126126" y="5079981"/>
                </a:moveTo>
                <a:cubicBezTo>
                  <a:pt x="3146320" y="5079981"/>
                  <a:pt x="3162696" y="5096357"/>
                  <a:pt x="3162696" y="5116557"/>
                </a:cubicBezTo>
                <a:cubicBezTo>
                  <a:pt x="3162696" y="5136757"/>
                  <a:pt x="3146320" y="5153133"/>
                  <a:pt x="3126126" y="5153133"/>
                </a:cubicBezTo>
                <a:cubicBezTo>
                  <a:pt x="3105923" y="5153133"/>
                  <a:pt x="3089541" y="5136757"/>
                  <a:pt x="3089541" y="5116557"/>
                </a:cubicBezTo>
                <a:cubicBezTo>
                  <a:pt x="3089541" y="5096357"/>
                  <a:pt x="3105923" y="5079981"/>
                  <a:pt x="3126126" y="5079981"/>
                </a:cubicBezTo>
                <a:close/>
                <a:moveTo>
                  <a:pt x="2905436" y="5079981"/>
                </a:moveTo>
                <a:cubicBezTo>
                  <a:pt x="2925637" y="5079981"/>
                  <a:pt x="2942013" y="5096357"/>
                  <a:pt x="2942013" y="5116557"/>
                </a:cubicBezTo>
                <a:cubicBezTo>
                  <a:pt x="2942013" y="5136757"/>
                  <a:pt x="2925637" y="5153133"/>
                  <a:pt x="2905436" y="5153133"/>
                </a:cubicBezTo>
                <a:cubicBezTo>
                  <a:pt x="2885243" y="5153133"/>
                  <a:pt x="2868866" y="5136757"/>
                  <a:pt x="2868866" y="5116557"/>
                </a:cubicBezTo>
                <a:cubicBezTo>
                  <a:pt x="2868866" y="5096357"/>
                  <a:pt x="2885243" y="5079981"/>
                  <a:pt x="2905436" y="5079981"/>
                </a:cubicBezTo>
                <a:close/>
                <a:moveTo>
                  <a:pt x="2684758" y="5079981"/>
                </a:moveTo>
                <a:cubicBezTo>
                  <a:pt x="2704958" y="5079981"/>
                  <a:pt x="2721329" y="5096357"/>
                  <a:pt x="2721329" y="5116557"/>
                </a:cubicBezTo>
                <a:cubicBezTo>
                  <a:pt x="2721329" y="5136757"/>
                  <a:pt x="2704958" y="5153133"/>
                  <a:pt x="2684758" y="5153133"/>
                </a:cubicBezTo>
                <a:cubicBezTo>
                  <a:pt x="2664554" y="5153133"/>
                  <a:pt x="2648177" y="5136757"/>
                  <a:pt x="2648177" y="5116557"/>
                </a:cubicBezTo>
                <a:cubicBezTo>
                  <a:pt x="2648177" y="5096357"/>
                  <a:pt x="2664554" y="5079981"/>
                  <a:pt x="2684758" y="5079981"/>
                </a:cubicBezTo>
                <a:close/>
                <a:moveTo>
                  <a:pt x="2464071" y="5079981"/>
                </a:moveTo>
                <a:cubicBezTo>
                  <a:pt x="2484272" y="5079981"/>
                  <a:pt x="2500650" y="5096357"/>
                  <a:pt x="2500650" y="5116557"/>
                </a:cubicBezTo>
                <a:cubicBezTo>
                  <a:pt x="2500650" y="5136757"/>
                  <a:pt x="2484272" y="5153133"/>
                  <a:pt x="2464071" y="5153133"/>
                </a:cubicBezTo>
                <a:cubicBezTo>
                  <a:pt x="2443875" y="5153133"/>
                  <a:pt x="2427500" y="5136757"/>
                  <a:pt x="2427500" y="5116557"/>
                </a:cubicBezTo>
                <a:cubicBezTo>
                  <a:pt x="2427500" y="5096357"/>
                  <a:pt x="2443875" y="5079981"/>
                  <a:pt x="2464071" y="5079981"/>
                </a:cubicBezTo>
                <a:close/>
                <a:moveTo>
                  <a:pt x="2243393" y="5079981"/>
                </a:moveTo>
                <a:cubicBezTo>
                  <a:pt x="2263591" y="5079981"/>
                  <a:pt x="2279972" y="5096357"/>
                  <a:pt x="2279972" y="5116557"/>
                </a:cubicBezTo>
                <a:cubicBezTo>
                  <a:pt x="2279972" y="5136757"/>
                  <a:pt x="2263591" y="5153133"/>
                  <a:pt x="2243393" y="5153133"/>
                </a:cubicBezTo>
                <a:cubicBezTo>
                  <a:pt x="2223191" y="5153133"/>
                  <a:pt x="2206817" y="5136757"/>
                  <a:pt x="2206817" y="5116557"/>
                </a:cubicBezTo>
                <a:cubicBezTo>
                  <a:pt x="2206817" y="5096357"/>
                  <a:pt x="2223191" y="5079981"/>
                  <a:pt x="2243393" y="5079981"/>
                </a:cubicBezTo>
                <a:close/>
                <a:moveTo>
                  <a:pt x="2022713" y="5079981"/>
                </a:moveTo>
                <a:cubicBezTo>
                  <a:pt x="2042913" y="5079981"/>
                  <a:pt x="2059288" y="5096357"/>
                  <a:pt x="2059288" y="5116557"/>
                </a:cubicBezTo>
                <a:cubicBezTo>
                  <a:pt x="2059288" y="5136757"/>
                  <a:pt x="2042913" y="5153133"/>
                  <a:pt x="2022713" y="5153133"/>
                </a:cubicBezTo>
                <a:cubicBezTo>
                  <a:pt x="2002514" y="5153133"/>
                  <a:pt x="1986176" y="5136757"/>
                  <a:pt x="1986176" y="5116557"/>
                </a:cubicBezTo>
                <a:cubicBezTo>
                  <a:pt x="1986176" y="5096357"/>
                  <a:pt x="2002514" y="5079981"/>
                  <a:pt x="2022713" y="5079981"/>
                </a:cubicBezTo>
                <a:close/>
                <a:moveTo>
                  <a:pt x="1802066" y="5079981"/>
                </a:moveTo>
                <a:cubicBezTo>
                  <a:pt x="1822266" y="5079981"/>
                  <a:pt x="1838642" y="5096357"/>
                  <a:pt x="1838642" y="5116557"/>
                </a:cubicBezTo>
                <a:cubicBezTo>
                  <a:pt x="1838642" y="5136757"/>
                  <a:pt x="1822266" y="5153133"/>
                  <a:pt x="1802066" y="5153133"/>
                </a:cubicBezTo>
                <a:cubicBezTo>
                  <a:pt x="1781867" y="5153133"/>
                  <a:pt x="1765491" y="5136757"/>
                  <a:pt x="1765491" y="5116557"/>
                </a:cubicBezTo>
                <a:cubicBezTo>
                  <a:pt x="1765491" y="5096357"/>
                  <a:pt x="1781867" y="5079981"/>
                  <a:pt x="1802066" y="5079981"/>
                </a:cubicBezTo>
                <a:close/>
                <a:moveTo>
                  <a:pt x="1581381" y="5079981"/>
                </a:moveTo>
                <a:cubicBezTo>
                  <a:pt x="1601581" y="5079981"/>
                  <a:pt x="1617956" y="5096357"/>
                  <a:pt x="1617956" y="5116557"/>
                </a:cubicBezTo>
                <a:cubicBezTo>
                  <a:pt x="1617956" y="5136757"/>
                  <a:pt x="1601581" y="5153133"/>
                  <a:pt x="1581381" y="5153133"/>
                </a:cubicBezTo>
                <a:cubicBezTo>
                  <a:pt x="1561180" y="5153133"/>
                  <a:pt x="1544805" y="5136757"/>
                  <a:pt x="1544805" y="5116557"/>
                </a:cubicBezTo>
                <a:cubicBezTo>
                  <a:pt x="1544805" y="5096357"/>
                  <a:pt x="1561180" y="5079981"/>
                  <a:pt x="1581381" y="5079981"/>
                </a:cubicBezTo>
                <a:close/>
                <a:moveTo>
                  <a:pt x="1360695" y="5079981"/>
                </a:moveTo>
                <a:cubicBezTo>
                  <a:pt x="1380895" y="5079981"/>
                  <a:pt x="1397271" y="5096357"/>
                  <a:pt x="1397271" y="5116557"/>
                </a:cubicBezTo>
                <a:cubicBezTo>
                  <a:pt x="1397271" y="5136757"/>
                  <a:pt x="1380895" y="5153133"/>
                  <a:pt x="1360695" y="5153133"/>
                </a:cubicBezTo>
                <a:cubicBezTo>
                  <a:pt x="1340495" y="5153133"/>
                  <a:pt x="1324119" y="5136757"/>
                  <a:pt x="1324119" y="5116557"/>
                </a:cubicBezTo>
                <a:cubicBezTo>
                  <a:pt x="1324119" y="5096357"/>
                  <a:pt x="1340495" y="5079981"/>
                  <a:pt x="1360695" y="5079981"/>
                </a:cubicBezTo>
                <a:close/>
                <a:moveTo>
                  <a:pt x="1140009" y="5079981"/>
                </a:moveTo>
                <a:cubicBezTo>
                  <a:pt x="1160209" y="5079981"/>
                  <a:pt x="1176585" y="5096357"/>
                  <a:pt x="1176585" y="5116557"/>
                </a:cubicBezTo>
                <a:cubicBezTo>
                  <a:pt x="1176585" y="5136757"/>
                  <a:pt x="1160209" y="5153133"/>
                  <a:pt x="1140009" y="5153133"/>
                </a:cubicBezTo>
                <a:cubicBezTo>
                  <a:pt x="1119809" y="5153133"/>
                  <a:pt x="1103433" y="5136757"/>
                  <a:pt x="1103433" y="5116557"/>
                </a:cubicBezTo>
                <a:cubicBezTo>
                  <a:pt x="1103433" y="5096357"/>
                  <a:pt x="1119809" y="5079981"/>
                  <a:pt x="1140009" y="5079981"/>
                </a:cubicBezTo>
                <a:close/>
                <a:moveTo>
                  <a:pt x="919323" y="5079981"/>
                </a:moveTo>
                <a:cubicBezTo>
                  <a:pt x="939523" y="5079981"/>
                  <a:pt x="955899" y="5096357"/>
                  <a:pt x="955899" y="5116557"/>
                </a:cubicBezTo>
                <a:cubicBezTo>
                  <a:pt x="955899" y="5136757"/>
                  <a:pt x="939523" y="5153133"/>
                  <a:pt x="919323" y="5153133"/>
                </a:cubicBezTo>
                <a:cubicBezTo>
                  <a:pt x="899123" y="5153133"/>
                  <a:pt x="882747" y="5136757"/>
                  <a:pt x="882747" y="5116557"/>
                </a:cubicBezTo>
                <a:cubicBezTo>
                  <a:pt x="882747" y="5096357"/>
                  <a:pt x="899123" y="5079981"/>
                  <a:pt x="919323" y="5079981"/>
                </a:cubicBezTo>
                <a:close/>
                <a:moveTo>
                  <a:pt x="698636" y="5079981"/>
                </a:moveTo>
                <a:cubicBezTo>
                  <a:pt x="718837" y="5079981"/>
                  <a:pt x="735213" y="5096357"/>
                  <a:pt x="735213" y="5116557"/>
                </a:cubicBezTo>
                <a:cubicBezTo>
                  <a:pt x="735213" y="5136757"/>
                  <a:pt x="718837" y="5153133"/>
                  <a:pt x="698636" y="5153133"/>
                </a:cubicBezTo>
                <a:cubicBezTo>
                  <a:pt x="678437" y="5153133"/>
                  <a:pt x="662061" y="5136757"/>
                  <a:pt x="662061" y="5116557"/>
                </a:cubicBezTo>
                <a:cubicBezTo>
                  <a:pt x="662061" y="5096357"/>
                  <a:pt x="678437" y="5079981"/>
                  <a:pt x="698636" y="5079981"/>
                </a:cubicBezTo>
                <a:close/>
                <a:moveTo>
                  <a:pt x="477951" y="5079981"/>
                </a:moveTo>
                <a:cubicBezTo>
                  <a:pt x="498150" y="5079981"/>
                  <a:pt x="514526" y="5096357"/>
                  <a:pt x="514526" y="5116557"/>
                </a:cubicBezTo>
                <a:cubicBezTo>
                  <a:pt x="514526" y="5136757"/>
                  <a:pt x="498150" y="5153133"/>
                  <a:pt x="477951" y="5153133"/>
                </a:cubicBezTo>
                <a:cubicBezTo>
                  <a:pt x="457750" y="5153133"/>
                  <a:pt x="441374" y="5136757"/>
                  <a:pt x="441374" y="5116557"/>
                </a:cubicBezTo>
                <a:cubicBezTo>
                  <a:pt x="441374" y="5096357"/>
                  <a:pt x="457750" y="5079981"/>
                  <a:pt x="477951" y="5079981"/>
                </a:cubicBezTo>
                <a:close/>
                <a:moveTo>
                  <a:pt x="257264" y="5079981"/>
                </a:moveTo>
                <a:cubicBezTo>
                  <a:pt x="277464" y="5079981"/>
                  <a:pt x="293840" y="5096357"/>
                  <a:pt x="293840" y="5116557"/>
                </a:cubicBezTo>
                <a:cubicBezTo>
                  <a:pt x="293840" y="5136757"/>
                  <a:pt x="277464" y="5153133"/>
                  <a:pt x="257264" y="5153133"/>
                </a:cubicBezTo>
                <a:cubicBezTo>
                  <a:pt x="237064" y="5153133"/>
                  <a:pt x="220688" y="5136757"/>
                  <a:pt x="220688" y="5116557"/>
                </a:cubicBezTo>
                <a:cubicBezTo>
                  <a:pt x="220688" y="5096357"/>
                  <a:pt x="237064" y="5079981"/>
                  <a:pt x="257264" y="5079981"/>
                </a:cubicBezTo>
                <a:close/>
                <a:moveTo>
                  <a:pt x="36578" y="5079981"/>
                </a:moveTo>
                <a:cubicBezTo>
                  <a:pt x="56777" y="5079981"/>
                  <a:pt x="73153" y="5096357"/>
                  <a:pt x="73153" y="5116557"/>
                </a:cubicBezTo>
                <a:cubicBezTo>
                  <a:pt x="73153" y="5136757"/>
                  <a:pt x="56777" y="5153133"/>
                  <a:pt x="36578" y="5153133"/>
                </a:cubicBezTo>
                <a:cubicBezTo>
                  <a:pt x="16378" y="5153133"/>
                  <a:pt x="2" y="5136757"/>
                  <a:pt x="2" y="5116557"/>
                </a:cubicBezTo>
                <a:cubicBezTo>
                  <a:pt x="2" y="5096357"/>
                  <a:pt x="16378" y="5079981"/>
                  <a:pt x="36578" y="5079981"/>
                </a:cubicBezTo>
                <a:close/>
                <a:moveTo>
                  <a:pt x="11953343" y="4868315"/>
                </a:moveTo>
                <a:cubicBezTo>
                  <a:pt x="11973543" y="4868315"/>
                  <a:pt x="11989919" y="4884691"/>
                  <a:pt x="11989919" y="4904891"/>
                </a:cubicBezTo>
                <a:cubicBezTo>
                  <a:pt x="11989919" y="4925091"/>
                  <a:pt x="11973543" y="4941467"/>
                  <a:pt x="11953343" y="4941467"/>
                </a:cubicBezTo>
                <a:cubicBezTo>
                  <a:pt x="11933143" y="4941467"/>
                  <a:pt x="11916767" y="4925091"/>
                  <a:pt x="11916767" y="4904891"/>
                </a:cubicBezTo>
                <a:cubicBezTo>
                  <a:pt x="11916767" y="4884691"/>
                  <a:pt x="11933143" y="4868315"/>
                  <a:pt x="11953343" y="4868315"/>
                </a:cubicBezTo>
                <a:close/>
                <a:moveTo>
                  <a:pt x="11732658" y="4868315"/>
                </a:moveTo>
                <a:cubicBezTo>
                  <a:pt x="11752858" y="4868315"/>
                  <a:pt x="11769234" y="4884691"/>
                  <a:pt x="11769234" y="4904891"/>
                </a:cubicBezTo>
                <a:cubicBezTo>
                  <a:pt x="11769234" y="4925091"/>
                  <a:pt x="11752858" y="4941467"/>
                  <a:pt x="11732658" y="4941467"/>
                </a:cubicBezTo>
                <a:cubicBezTo>
                  <a:pt x="11712458" y="4941467"/>
                  <a:pt x="11696082" y="4925091"/>
                  <a:pt x="11696082" y="4904891"/>
                </a:cubicBezTo>
                <a:cubicBezTo>
                  <a:pt x="11696082" y="4884691"/>
                  <a:pt x="11712458" y="4868315"/>
                  <a:pt x="11732658" y="4868315"/>
                </a:cubicBezTo>
                <a:close/>
                <a:moveTo>
                  <a:pt x="11511977" y="4868315"/>
                </a:moveTo>
                <a:cubicBezTo>
                  <a:pt x="11532177" y="4868315"/>
                  <a:pt x="11548553" y="4884691"/>
                  <a:pt x="11548553" y="4904891"/>
                </a:cubicBezTo>
                <a:cubicBezTo>
                  <a:pt x="11548553" y="4925091"/>
                  <a:pt x="11532177" y="4941467"/>
                  <a:pt x="11511977" y="4941467"/>
                </a:cubicBezTo>
                <a:cubicBezTo>
                  <a:pt x="11491777" y="4941467"/>
                  <a:pt x="11475401" y="4925091"/>
                  <a:pt x="11475401" y="4904891"/>
                </a:cubicBezTo>
                <a:cubicBezTo>
                  <a:pt x="11475401" y="4884691"/>
                  <a:pt x="11491777" y="4868315"/>
                  <a:pt x="11511977" y="4868315"/>
                </a:cubicBezTo>
                <a:close/>
                <a:moveTo>
                  <a:pt x="11291296" y="4868315"/>
                </a:moveTo>
                <a:cubicBezTo>
                  <a:pt x="11311496" y="4868315"/>
                  <a:pt x="11327872" y="4884691"/>
                  <a:pt x="11327872" y="4904891"/>
                </a:cubicBezTo>
                <a:cubicBezTo>
                  <a:pt x="11327872" y="4925091"/>
                  <a:pt x="11311496" y="4941467"/>
                  <a:pt x="11291296" y="4941467"/>
                </a:cubicBezTo>
                <a:cubicBezTo>
                  <a:pt x="11271096" y="4941467"/>
                  <a:pt x="11254720" y="4925091"/>
                  <a:pt x="11254720" y="4904891"/>
                </a:cubicBezTo>
                <a:cubicBezTo>
                  <a:pt x="11254720" y="4884691"/>
                  <a:pt x="11271096" y="4868315"/>
                  <a:pt x="11291296" y="4868315"/>
                </a:cubicBezTo>
                <a:close/>
                <a:moveTo>
                  <a:pt x="11070615" y="4868315"/>
                </a:moveTo>
                <a:cubicBezTo>
                  <a:pt x="11090815" y="4868315"/>
                  <a:pt x="11107191" y="4884691"/>
                  <a:pt x="11107191" y="4904891"/>
                </a:cubicBezTo>
                <a:cubicBezTo>
                  <a:pt x="11107191" y="4925091"/>
                  <a:pt x="11090815" y="4941467"/>
                  <a:pt x="11070615" y="4941467"/>
                </a:cubicBezTo>
                <a:cubicBezTo>
                  <a:pt x="11050415" y="4941467"/>
                  <a:pt x="11034039" y="4925091"/>
                  <a:pt x="11034039" y="4904891"/>
                </a:cubicBezTo>
                <a:cubicBezTo>
                  <a:pt x="11034039" y="4884691"/>
                  <a:pt x="11050415" y="4868315"/>
                  <a:pt x="11070615" y="4868315"/>
                </a:cubicBezTo>
                <a:close/>
                <a:moveTo>
                  <a:pt x="10849934" y="4868315"/>
                </a:moveTo>
                <a:cubicBezTo>
                  <a:pt x="10870134" y="4868315"/>
                  <a:pt x="10886510" y="4884691"/>
                  <a:pt x="10886510" y="4904891"/>
                </a:cubicBezTo>
                <a:cubicBezTo>
                  <a:pt x="10886510" y="4925091"/>
                  <a:pt x="10870134" y="4941467"/>
                  <a:pt x="10849934" y="4941467"/>
                </a:cubicBezTo>
                <a:cubicBezTo>
                  <a:pt x="10829734" y="4941467"/>
                  <a:pt x="10813358" y="4925091"/>
                  <a:pt x="10813358" y="4904891"/>
                </a:cubicBezTo>
                <a:cubicBezTo>
                  <a:pt x="10813358" y="4884691"/>
                  <a:pt x="10829734" y="4868315"/>
                  <a:pt x="10849934" y="4868315"/>
                </a:cubicBezTo>
                <a:close/>
                <a:moveTo>
                  <a:pt x="10629253" y="4868315"/>
                </a:moveTo>
                <a:cubicBezTo>
                  <a:pt x="10649453" y="4868315"/>
                  <a:pt x="10665829" y="4884691"/>
                  <a:pt x="10665829" y="4904891"/>
                </a:cubicBezTo>
                <a:cubicBezTo>
                  <a:pt x="10665829" y="4925091"/>
                  <a:pt x="10649453" y="4941467"/>
                  <a:pt x="10629253" y="4941467"/>
                </a:cubicBezTo>
                <a:cubicBezTo>
                  <a:pt x="10609053" y="4941467"/>
                  <a:pt x="10592677" y="4925091"/>
                  <a:pt x="10592677" y="4904891"/>
                </a:cubicBezTo>
                <a:cubicBezTo>
                  <a:pt x="10592677" y="4884691"/>
                  <a:pt x="10609053" y="4868315"/>
                  <a:pt x="10629253" y="4868315"/>
                </a:cubicBezTo>
                <a:close/>
                <a:moveTo>
                  <a:pt x="10408572" y="4868315"/>
                </a:moveTo>
                <a:cubicBezTo>
                  <a:pt x="10428772" y="4868315"/>
                  <a:pt x="10445148" y="4884691"/>
                  <a:pt x="10445148" y="4904891"/>
                </a:cubicBezTo>
                <a:cubicBezTo>
                  <a:pt x="10445148" y="4925091"/>
                  <a:pt x="10428772" y="4941467"/>
                  <a:pt x="10408572" y="4941467"/>
                </a:cubicBezTo>
                <a:cubicBezTo>
                  <a:pt x="10388372" y="4941467"/>
                  <a:pt x="10371996" y="4925091"/>
                  <a:pt x="10371996" y="4904891"/>
                </a:cubicBezTo>
                <a:cubicBezTo>
                  <a:pt x="10371996" y="4884691"/>
                  <a:pt x="10388372" y="4868315"/>
                  <a:pt x="10408572" y="4868315"/>
                </a:cubicBezTo>
                <a:close/>
                <a:moveTo>
                  <a:pt x="10187891" y="4868315"/>
                </a:moveTo>
                <a:cubicBezTo>
                  <a:pt x="10208091" y="4868315"/>
                  <a:pt x="10224467" y="4884691"/>
                  <a:pt x="10224467" y="4904891"/>
                </a:cubicBezTo>
                <a:cubicBezTo>
                  <a:pt x="10224467" y="4925091"/>
                  <a:pt x="10208091" y="4941467"/>
                  <a:pt x="10187891" y="4941467"/>
                </a:cubicBezTo>
                <a:cubicBezTo>
                  <a:pt x="10167691" y="4941467"/>
                  <a:pt x="10151315" y="4925091"/>
                  <a:pt x="10151315" y="4904891"/>
                </a:cubicBezTo>
                <a:cubicBezTo>
                  <a:pt x="10151315" y="4884691"/>
                  <a:pt x="10167691" y="4868315"/>
                  <a:pt x="10187891" y="4868315"/>
                </a:cubicBezTo>
                <a:close/>
                <a:moveTo>
                  <a:pt x="9967210" y="4868315"/>
                </a:moveTo>
                <a:cubicBezTo>
                  <a:pt x="9987410" y="4868315"/>
                  <a:pt x="10003786" y="4884691"/>
                  <a:pt x="10003786" y="4904891"/>
                </a:cubicBezTo>
                <a:cubicBezTo>
                  <a:pt x="10003786" y="4925091"/>
                  <a:pt x="9987410" y="4941467"/>
                  <a:pt x="9967210" y="4941467"/>
                </a:cubicBezTo>
                <a:cubicBezTo>
                  <a:pt x="9947010" y="4941467"/>
                  <a:pt x="9930634" y="4925091"/>
                  <a:pt x="9930634" y="4904891"/>
                </a:cubicBezTo>
                <a:cubicBezTo>
                  <a:pt x="9930634" y="4884691"/>
                  <a:pt x="9947010" y="4868315"/>
                  <a:pt x="9967210" y="4868315"/>
                </a:cubicBezTo>
                <a:close/>
                <a:moveTo>
                  <a:pt x="9746529" y="4868315"/>
                </a:moveTo>
                <a:cubicBezTo>
                  <a:pt x="9766729" y="4868315"/>
                  <a:pt x="9783105" y="4884691"/>
                  <a:pt x="9783105" y="4904891"/>
                </a:cubicBezTo>
                <a:cubicBezTo>
                  <a:pt x="9783105" y="4925091"/>
                  <a:pt x="9766729" y="4941467"/>
                  <a:pt x="9746529" y="4941467"/>
                </a:cubicBezTo>
                <a:cubicBezTo>
                  <a:pt x="9726329" y="4941467"/>
                  <a:pt x="9709953" y="4925091"/>
                  <a:pt x="9709953" y="4904891"/>
                </a:cubicBezTo>
                <a:cubicBezTo>
                  <a:pt x="9709953" y="4884691"/>
                  <a:pt x="9726329" y="4868315"/>
                  <a:pt x="9746529" y="4868315"/>
                </a:cubicBezTo>
                <a:close/>
                <a:moveTo>
                  <a:pt x="9525848" y="4868315"/>
                </a:moveTo>
                <a:cubicBezTo>
                  <a:pt x="9546048" y="4868315"/>
                  <a:pt x="9562424" y="4884691"/>
                  <a:pt x="9562424" y="4904891"/>
                </a:cubicBezTo>
                <a:cubicBezTo>
                  <a:pt x="9562424" y="4925091"/>
                  <a:pt x="9546048" y="4941467"/>
                  <a:pt x="9525848" y="4941467"/>
                </a:cubicBezTo>
                <a:cubicBezTo>
                  <a:pt x="9505648" y="4941467"/>
                  <a:pt x="9489272" y="4925091"/>
                  <a:pt x="9489272" y="4904891"/>
                </a:cubicBezTo>
                <a:cubicBezTo>
                  <a:pt x="9489272" y="4884691"/>
                  <a:pt x="9505648" y="4868315"/>
                  <a:pt x="9525848" y="4868315"/>
                </a:cubicBezTo>
                <a:close/>
                <a:moveTo>
                  <a:pt x="9305167" y="4868315"/>
                </a:moveTo>
                <a:cubicBezTo>
                  <a:pt x="9325367" y="4868315"/>
                  <a:pt x="9341743" y="4884691"/>
                  <a:pt x="9341743" y="4904891"/>
                </a:cubicBezTo>
                <a:cubicBezTo>
                  <a:pt x="9341743" y="4925091"/>
                  <a:pt x="9325367" y="4941467"/>
                  <a:pt x="9305167" y="4941467"/>
                </a:cubicBezTo>
                <a:cubicBezTo>
                  <a:pt x="9284967" y="4941467"/>
                  <a:pt x="9268591" y="4925091"/>
                  <a:pt x="9268591" y="4904891"/>
                </a:cubicBezTo>
                <a:cubicBezTo>
                  <a:pt x="9268591" y="4884691"/>
                  <a:pt x="9284967" y="4868315"/>
                  <a:pt x="9305167" y="4868315"/>
                </a:cubicBezTo>
                <a:close/>
                <a:moveTo>
                  <a:pt x="9084486" y="4868315"/>
                </a:moveTo>
                <a:cubicBezTo>
                  <a:pt x="9104686" y="4868315"/>
                  <a:pt x="9121062" y="4884691"/>
                  <a:pt x="9121062" y="4904891"/>
                </a:cubicBezTo>
                <a:cubicBezTo>
                  <a:pt x="9121062" y="4925091"/>
                  <a:pt x="9104686" y="4941467"/>
                  <a:pt x="9084486" y="4941467"/>
                </a:cubicBezTo>
                <a:cubicBezTo>
                  <a:pt x="9064286" y="4941467"/>
                  <a:pt x="9047910" y="4925091"/>
                  <a:pt x="9047910" y="4904891"/>
                </a:cubicBezTo>
                <a:cubicBezTo>
                  <a:pt x="9047910" y="4884691"/>
                  <a:pt x="9064286" y="4868315"/>
                  <a:pt x="9084486" y="4868315"/>
                </a:cubicBezTo>
                <a:close/>
                <a:moveTo>
                  <a:pt x="8863805" y="4868315"/>
                </a:moveTo>
                <a:cubicBezTo>
                  <a:pt x="8884005" y="4868315"/>
                  <a:pt x="8900381" y="4884691"/>
                  <a:pt x="8900381" y="4904891"/>
                </a:cubicBezTo>
                <a:cubicBezTo>
                  <a:pt x="8900381" y="4925091"/>
                  <a:pt x="8884005" y="4941467"/>
                  <a:pt x="8863805" y="4941467"/>
                </a:cubicBezTo>
                <a:cubicBezTo>
                  <a:pt x="8843605" y="4941467"/>
                  <a:pt x="8827229" y="4925091"/>
                  <a:pt x="8827229" y="4904891"/>
                </a:cubicBezTo>
                <a:cubicBezTo>
                  <a:pt x="8827229" y="4884691"/>
                  <a:pt x="8843605" y="4868315"/>
                  <a:pt x="8863805" y="4868315"/>
                </a:cubicBezTo>
                <a:close/>
                <a:moveTo>
                  <a:pt x="8643124" y="4868315"/>
                </a:moveTo>
                <a:cubicBezTo>
                  <a:pt x="8663324" y="4868315"/>
                  <a:pt x="8679700" y="4884691"/>
                  <a:pt x="8679700" y="4904891"/>
                </a:cubicBezTo>
                <a:cubicBezTo>
                  <a:pt x="8679700" y="4925091"/>
                  <a:pt x="8663324" y="4941467"/>
                  <a:pt x="8643124" y="4941467"/>
                </a:cubicBezTo>
                <a:cubicBezTo>
                  <a:pt x="8622924" y="4941467"/>
                  <a:pt x="8606548" y="4925091"/>
                  <a:pt x="8606548" y="4904891"/>
                </a:cubicBezTo>
                <a:cubicBezTo>
                  <a:pt x="8606548" y="4884691"/>
                  <a:pt x="8622924" y="4868315"/>
                  <a:pt x="8643124" y="4868315"/>
                </a:cubicBezTo>
                <a:close/>
                <a:moveTo>
                  <a:pt x="8422443" y="4868315"/>
                </a:moveTo>
                <a:cubicBezTo>
                  <a:pt x="8442643" y="4868315"/>
                  <a:pt x="8459019" y="4884691"/>
                  <a:pt x="8459019" y="4904891"/>
                </a:cubicBezTo>
                <a:cubicBezTo>
                  <a:pt x="8459019" y="4925091"/>
                  <a:pt x="8442643" y="4941467"/>
                  <a:pt x="8422443" y="4941467"/>
                </a:cubicBezTo>
                <a:cubicBezTo>
                  <a:pt x="8402243" y="4941467"/>
                  <a:pt x="8385867" y="4925091"/>
                  <a:pt x="8385867" y="4904891"/>
                </a:cubicBezTo>
                <a:cubicBezTo>
                  <a:pt x="8385867" y="4884691"/>
                  <a:pt x="8402243" y="4868315"/>
                  <a:pt x="8422443" y="4868315"/>
                </a:cubicBezTo>
                <a:close/>
                <a:moveTo>
                  <a:pt x="8201762" y="4868315"/>
                </a:moveTo>
                <a:cubicBezTo>
                  <a:pt x="8221962" y="4868315"/>
                  <a:pt x="8238338" y="4884691"/>
                  <a:pt x="8238338" y="4904891"/>
                </a:cubicBezTo>
                <a:cubicBezTo>
                  <a:pt x="8238338" y="4925091"/>
                  <a:pt x="8221962" y="4941467"/>
                  <a:pt x="8201762" y="4941467"/>
                </a:cubicBezTo>
                <a:cubicBezTo>
                  <a:pt x="8181562" y="4941467"/>
                  <a:pt x="8165186" y="4925091"/>
                  <a:pt x="8165186" y="4904891"/>
                </a:cubicBezTo>
                <a:cubicBezTo>
                  <a:pt x="8165186" y="4884691"/>
                  <a:pt x="8181562" y="4868315"/>
                  <a:pt x="8201762" y="4868315"/>
                </a:cubicBezTo>
                <a:close/>
                <a:moveTo>
                  <a:pt x="7981081" y="4868315"/>
                </a:moveTo>
                <a:cubicBezTo>
                  <a:pt x="8001281" y="4868315"/>
                  <a:pt x="8017657" y="4884691"/>
                  <a:pt x="8017657" y="4904891"/>
                </a:cubicBezTo>
                <a:cubicBezTo>
                  <a:pt x="8017657" y="4925091"/>
                  <a:pt x="8001281" y="4941467"/>
                  <a:pt x="7981081" y="4941467"/>
                </a:cubicBezTo>
                <a:cubicBezTo>
                  <a:pt x="7960881" y="4941467"/>
                  <a:pt x="7944505" y="4925091"/>
                  <a:pt x="7944505" y="4904891"/>
                </a:cubicBezTo>
                <a:cubicBezTo>
                  <a:pt x="7944505" y="4884691"/>
                  <a:pt x="7960881" y="4868315"/>
                  <a:pt x="7981081" y="4868315"/>
                </a:cubicBezTo>
                <a:close/>
                <a:moveTo>
                  <a:pt x="7760400" y="4868315"/>
                </a:moveTo>
                <a:cubicBezTo>
                  <a:pt x="7780600" y="4868315"/>
                  <a:pt x="7796976" y="4884691"/>
                  <a:pt x="7796976" y="4904891"/>
                </a:cubicBezTo>
                <a:cubicBezTo>
                  <a:pt x="7796976" y="4925091"/>
                  <a:pt x="7780600" y="4941467"/>
                  <a:pt x="7760400" y="4941467"/>
                </a:cubicBezTo>
                <a:cubicBezTo>
                  <a:pt x="7740200" y="4941467"/>
                  <a:pt x="7723824" y="4925091"/>
                  <a:pt x="7723824" y="4904891"/>
                </a:cubicBezTo>
                <a:cubicBezTo>
                  <a:pt x="7723824" y="4884691"/>
                  <a:pt x="7740200" y="4868315"/>
                  <a:pt x="7760400" y="4868315"/>
                </a:cubicBezTo>
                <a:close/>
                <a:moveTo>
                  <a:pt x="7539719" y="4868315"/>
                </a:moveTo>
                <a:cubicBezTo>
                  <a:pt x="7559919" y="4868315"/>
                  <a:pt x="7576295" y="4884691"/>
                  <a:pt x="7576295" y="4904891"/>
                </a:cubicBezTo>
                <a:cubicBezTo>
                  <a:pt x="7576295" y="4925091"/>
                  <a:pt x="7559919" y="4941467"/>
                  <a:pt x="7539719" y="4941467"/>
                </a:cubicBezTo>
                <a:cubicBezTo>
                  <a:pt x="7519519" y="4941467"/>
                  <a:pt x="7503143" y="4925091"/>
                  <a:pt x="7503143" y="4904891"/>
                </a:cubicBezTo>
                <a:cubicBezTo>
                  <a:pt x="7503143" y="4884691"/>
                  <a:pt x="7519519" y="4868315"/>
                  <a:pt x="7539719" y="4868315"/>
                </a:cubicBezTo>
                <a:close/>
                <a:moveTo>
                  <a:pt x="7319038" y="4868315"/>
                </a:moveTo>
                <a:cubicBezTo>
                  <a:pt x="7339238" y="4868315"/>
                  <a:pt x="7355614" y="4884691"/>
                  <a:pt x="7355614" y="4904891"/>
                </a:cubicBezTo>
                <a:cubicBezTo>
                  <a:pt x="7355614" y="4925091"/>
                  <a:pt x="7339238" y="4941467"/>
                  <a:pt x="7319038" y="4941467"/>
                </a:cubicBezTo>
                <a:cubicBezTo>
                  <a:pt x="7298838" y="4941467"/>
                  <a:pt x="7282462" y="4925091"/>
                  <a:pt x="7282462" y="4904891"/>
                </a:cubicBezTo>
                <a:cubicBezTo>
                  <a:pt x="7282462" y="4884691"/>
                  <a:pt x="7298838" y="4868315"/>
                  <a:pt x="7319038" y="4868315"/>
                </a:cubicBezTo>
                <a:close/>
                <a:moveTo>
                  <a:pt x="7098357" y="4868315"/>
                </a:moveTo>
                <a:cubicBezTo>
                  <a:pt x="7118557" y="4868315"/>
                  <a:pt x="7134933" y="4884691"/>
                  <a:pt x="7134933" y="4904891"/>
                </a:cubicBezTo>
                <a:cubicBezTo>
                  <a:pt x="7134933" y="4925091"/>
                  <a:pt x="7118557" y="4941467"/>
                  <a:pt x="7098357" y="4941467"/>
                </a:cubicBezTo>
                <a:cubicBezTo>
                  <a:pt x="7078157" y="4941467"/>
                  <a:pt x="7061781" y="4925091"/>
                  <a:pt x="7061781" y="4904891"/>
                </a:cubicBezTo>
                <a:cubicBezTo>
                  <a:pt x="7061781" y="4884691"/>
                  <a:pt x="7078157" y="4868315"/>
                  <a:pt x="7098357" y="4868315"/>
                </a:cubicBezTo>
                <a:close/>
                <a:moveTo>
                  <a:pt x="6877676" y="4868315"/>
                </a:moveTo>
                <a:cubicBezTo>
                  <a:pt x="6897876" y="4868315"/>
                  <a:pt x="6914252" y="4884691"/>
                  <a:pt x="6914252" y="4904891"/>
                </a:cubicBezTo>
                <a:cubicBezTo>
                  <a:pt x="6914252" y="4925091"/>
                  <a:pt x="6897876" y="4941467"/>
                  <a:pt x="6877676" y="4941467"/>
                </a:cubicBezTo>
                <a:cubicBezTo>
                  <a:pt x="6857476" y="4941467"/>
                  <a:pt x="6841100" y="4925091"/>
                  <a:pt x="6841100" y="4904891"/>
                </a:cubicBezTo>
                <a:cubicBezTo>
                  <a:pt x="6841100" y="4884691"/>
                  <a:pt x="6857476" y="4868315"/>
                  <a:pt x="6877676" y="4868315"/>
                </a:cubicBezTo>
                <a:close/>
                <a:moveTo>
                  <a:pt x="6656995" y="4868315"/>
                </a:moveTo>
                <a:cubicBezTo>
                  <a:pt x="6677195" y="4868315"/>
                  <a:pt x="6693571" y="4884691"/>
                  <a:pt x="6693571" y="4904891"/>
                </a:cubicBezTo>
                <a:cubicBezTo>
                  <a:pt x="6693571" y="4925091"/>
                  <a:pt x="6677195" y="4941467"/>
                  <a:pt x="6656995" y="4941467"/>
                </a:cubicBezTo>
                <a:cubicBezTo>
                  <a:pt x="6636795" y="4941467"/>
                  <a:pt x="6620419" y="4925091"/>
                  <a:pt x="6620419" y="4904891"/>
                </a:cubicBezTo>
                <a:cubicBezTo>
                  <a:pt x="6620419" y="4884691"/>
                  <a:pt x="6636795" y="4868315"/>
                  <a:pt x="6656995" y="4868315"/>
                </a:cubicBezTo>
                <a:close/>
                <a:moveTo>
                  <a:pt x="6436314" y="4868315"/>
                </a:moveTo>
                <a:cubicBezTo>
                  <a:pt x="6456514" y="4868315"/>
                  <a:pt x="6472890" y="4884691"/>
                  <a:pt x="6472890" y="4904891"/>
                </a:cubicBezTo>
                <a:cubicBezTo>
                  <a:pt x="6472890" y="4925091"/>
                  <a:pt x="6456514" y="4941467"/>
                  <a:pt x="6436314" y="4941467"/>
                </a:cubicBezTo>
                <a:cubicBezTo>
                  <a:pt x="6416114" y="4941467"/>
                  <a:pt x="6399738" y="4925091"/>
                  <a:pt x="6399738" y="4904891"/>
                </a:cubicBezTo>
                <a:cubicBezTo>
                  <a:pt x="6399738" y="4884691"/>
                  <a:pt x="6416114" y="4868315"/>
                  <a:pt x="6436314" y="4868315"/>
                </a:cubicBezTo>
                <a:close/>
                <a:moveTo>
                  <a:pt x="6215633" y="4868315"/>
                </a:moveTo>
                <a:cubicBezTo>
                  <a:pt x="6235833" y="4868315"/>
                  <a:pt x="6252209" y="4884691"/>
                  <a:pt x="6252209" y="4904891"/>
                </a:cubicBezTo>
                <a:cubicBezTo>
                  <a:pt x="6252209" y="4925091"/>
                  <a:pt x="6235833" y="4941467"/>
                  <a:pt x="6215633" y="4941467"/>
                </a:cubicBezTo>
                <a:cubicBezTo>
                  <a:pt x="6195433" y="4941467"/>
                  <a:pt x="6179057" y="4925091"/>
                  <a:pt x="6179057" y="4904891"/>
                </a:cubicBezTo>
                <a:cubicBezTo>
                  <a:pt x="6179057" y="4884691"/>
                  <a:pt x="6195433" y="4868315"/>
                  <a:pt x="6215633" y="4868315"/>
                </a:cubicBezTo>
                <a:close/>
                <a:moveTo>
                  <a:pt x="5994952" y="4868315"/>
                </a:moveTo>
                <a:cubicBezTo>
                  <a:pt x="6015152" y="4868315"/>
                  <a:pt x="6031528" y="4884691"/>
                  <a:pt x="6031528" y="4904891"/>
                </a:cubicBezTo>
                <a:cubicBezTo>
                  <a:pt x="6031528" y="4925091"/>
                  <a:pt x="6015152" y="4941467"/>
                  <a:pt x="5994952" y="4941467"/>
                </a:cubicBezTo>
                <a:cubicBezTo>
                  <a:pt x="5974752" y="4941467"/>
                  <a:pt x="5958376" y="4925091"/>
                  <a:pt x="5958376" y="4904891"/>
                </a:cubicBezTo>
                <a:cubicBezTo>
                  <a:pt x="5958376" y="4884691"/>
                  <a:pt x="5974752" y="4868315"/>
                  <a:pt x="5994952" y="4868315"/>
                </a:cubicBezTo>
                <a:close/>
                <a:moveTo>
                  <a:pt x="5774272" y="4868315"/>
                </a:moveTo>
                <a:cubicBezTo>
                  <a:pt x="5794472" y="4868315"/>
                  <a:pt x="5810848" y="4884691"/>
                  <a:pt x="5810848" y="4904891"/>
                </a:cubicBezTo>
                <a:cubicBezTo>
                  <a:pt x="5810848" y="4925091"/>
                  <a:pt x="5794472" y="4941467"/>
                  <a:pt x="5774272" y="4941467"/>
                </a:cubicBezTo>
                <a:cubicBezTo>
                  <a:pt x="5754073" y="4941467"/>
                  <a:pt x="5737697" y="4925091"/>
                  <a:pt x="5737697" y="4904891"/>
                </a:cubicBezTo>
                <a:cubicBezTo>
                  <a:pt x="5737697" y="4884691"/>
                  <a:pt x="5754073" y="4868315"/>
                  <a:pt x="5774272" y="4868315"/>
                </a:cubicBezTo>
                <a:close/>
                <a:moveTo>
                  <a:pt x="5553593" y="4868315"/>
                </a:moveTo>
                <a:cubicBezTo>
                  <a:pt x="5573793" y="4868315"/>
                  <a:pt x="5590169" y="4884691"/>
                  <a:pt x="5590169" y="4904891"/>
                </a:cubicBezTo>
                <a:cubicBezTo>
                  <a:pt x="5590169" y="4925091"/>
                  <a:pt x="5573793" y="4941467"/>
                  <a:pt x="5553593" y="4941467"/>
                </a:cubicBezTo>
                <a:cubicBezTo>
                  <a:pt x="5533393" y="4941467"/>
                  <a:pt x="5517018" y="4925091"/>
                  <a:pt x="5517018" y="4904891"/>
                </a:cubicBezTo>
                <a:cubicBezTo>
                  <a:pt x="5517018" y="4884691"/>
                  <a:pt x="5533393" y="4868315"/>
                  <a:pt x="5553593" y="4868315"/>
                </a:cubicBezTo>
                <a:close/>
                <a:moveTo>
                  <a:pt x="5332913" y="4868315"/>
                </a:moveTo>
                <a:cubicBezTo>
                  <a:pt x="5353113" y="4868315"/>
                  <a:pt x="5369490" y="4884691"/>
                  <a:pt x="5369490" y="4904891"/>
                </a:cubicBezTo>
                <a:cubicBezTo>
                  <a:pt x="5369490" y="4925091"/>
                  <a:pt x="5353113" y="4941467"/>
                  <a:pt x="5332913" y="4941467"/>
                </a:cubicBezTo>
                <a:cubicBezTo>
                  <a:pt x="5312714" y="4941467"/>
                  <a:pt x="5296337" y="4925091"/>
                  <a:pt x="5296337" y="4904891"/>
                </a:cubicBezTo>
                <a:cubicBezTo>
                  <a:pt x="5296337" y="4884691"/>
                  <a:pt x="5312714" y="4868315"/>
                  <a:pt x="5332913" y="4868315"/>
                </a:cubicBezTo>
                <a:close/>
                <a:moveTo>
                  <a:pt x="5112230" y="4868315"/>
                </a:moveTo>
                <a:cubicBezTo>
                  <a:pt x="5132433" y="4868315"/>
                  <a:pt x="5148807" y="4884691"/>
                  <a:pt x="5148807" y="4904891"/>
                </a:cubicBezTo>
                <a:cubicBezTo>
                  <a:pt x="5148807" y="4925091"/>
                  <a:pt x="5132433" y="4941467"/>
                  <a:pt x="5112230" y="4941467"/>
                </a:cubicBezTo>
                <a:cubicBezTo>
                  <a:pt x="5092030" y="4941467"/>
                  <a:pt x="5075655" y="4925091"/>
                  <a:pt x="5075655" y="4904891"/>
                </a:cubicBezTo>
                <a:cubicBezTo>
                  <a:pt x="5075655" y="4884691"/>
                  <a:pt x="5092030" y="4868315"/>
                  <a:pt x="5112230" y="4868315"/>
                </a:cubicBezTo>
                <a:close/>
                <a:moveTo>
                  <a:pt x="4891552" y="4868315"/>
                </a:moveTo>
                <a:cubicBezTo>
                  <a:pt x="4911751" y="4868315"/>
                  <a:pt x="4928127" y="4884691"/>
                  <a:pt x="4928127" y="4904891"/>
                </a:cubicBezTo>
                <a:cubicBezTo>
                  <a:pt x="4928127" y="4925091"/>
                  <a:pt x="4911751" y="4941467"/>
                  <a:pt x="4891552" y="4941467"/>
                </a:cubicBezTo>
                <a:cubicBezTo>
                  <a:pt x="4871352" y="4941467"/>
                  <a:pt x="4854975" y="4925091"/>
                  <a:pt x="4854975" y="4904891"/>
                </a:cubicBezTo>
                <a:cubicBezTo>
                  <a:pt x="4854975" y="4884691"/>
                  <a:pt x="4871352" y="4868315"/>
                  <a:pt x="4891552" y="4868315"/>
                </a:cubicBezTo>
                <a:close/>
                <a:moveTo>
                  <a:pt x="4670871" y="4868315"/>
                </a:moveTo>
                <a:cubicBezTo>
                  <a:pt x="4691070" y="4868315"/>
                  <a:pt x="4707447" y="4884691"/>
                  <a:pt x="4707447" y="4904891"/>
                </a:cubicBezTo>
                <a:cubicBezTo>
                  <a:pt x="4707447" y="4925091"/>
                  <a:pt x="4691070" y="4941467"/>
                  <a:pt x="4670871" y="4941467"/>
                </a:cubicBezTo>
                <a:cubicBezTo>
                  <a:pt x="4650672" y="4941467"/>
                  <a:pt x="4634295" y="4925091"/>
                  <a:pt x="4634295" y="4904891"/>
                </a:cubicBezTo>
                <a:cubicBezTo>
                  <a:pt x="4634295" y="4884691"/>
                  <a:pt x="4650672" y="4868315"/>
                  <a:pt x="4670871" y="4868315"/>
                </a:cubicBezTo>
                <a:close/>
                <a:moveTo>
                  <a:pt x="4450188" y="4868315"/>
                </a:moveTo>
                <a:cubicBezTo>
                  <a:pt x="4470390" y="4868315"/>
                  <a:pt x="4486764" y="4884691"/>
                  <a:pt x="4486764" y="4904891"/>
                </a:cubicBezTo>
                <a:cubicBezTo>
                  <a:pt x="4486764" y="4925091"/>
                  <a:pt x="4470390" y="4941467"/>
                  <a:pt x="4450188" y="4941467"/>
                </a:cubicBezTo>
                <a:cubicBezTo>
                  <a:pt x="4429988" y="4941467"/>
                  <a:pt x="4413613" y="4925091"/>
                  <a:pt x="4413613" y="4904891"/>
                </a:cubicBezTo>
                <a:cubicBezTo>
                  <a:pt x="4413613" y="4884691"/>
                  <a:pt x="4429988" y="4868315"/>
                  <a:pt x="4450188" y="4868315"/>
                </a:cubicBezTo>
                <a:close/>
                <a:moveTo>
                  <a:pt x="4229507" y="4868315"/>
                </a:moveTo>
                <a:cubicBezTo>
                  <a:pt x="4249708" y="4868315"/>
                  <a:pt x="4266084" y="4884691"/>
                  <a:pt x="4266084" y="4904891"/>
                </a:cubicBezTo>
                <a:cubicBezTo>
                  <a:pt x="4266084" y="4925091"/>
                  <a:pt x="4249708" y="4941467"/>
                  <a:pt x="4229507" y="4941467"/>
                </a:cubicBezTo>
                <a:cubicBezTo>
                  <a:pt x="4209307" y="4941467"/>
                  <a:pt x="4192931" y="4925091"/>
                  <a:pt x="4192931" y="4904891"/>
                </a:cubicBezTo>
                <a:cubicBezTo>
                  <a:pt x="4192931" y="4884691"/>
                  <a:pt x="4209307" y="4868315"/>
                  <a:pt x="4229507" y="4868315"/>
                </a:cubicBezTo>
                <a:close/>
                <a:moveTo>
                  <a:pt x="4008847" y="4868315"/>
                </a:moveTo>
                <a:cubicBezTo>
                  <a:pt x="4029045" y="4868315"/>
                  <a:pt x="4045426" y="4884691"/>
                  <a:pt x="4045426" y="4904891"/>
                </a:cubicBezTo>
                <a:cubicBezTo>
                  <a:pt x="4045426" y="4925091"/>
                  <a:pt x="4029045" y="4941467"/>
                  <a:pt x="4008847" y="4941467"/>
                </a:cubicBezTo>
                <a:cubicBezTo>
                  <a:pt x="3988642" y="4941467"/>
                  <a:pt x="3972267" y="4925091"/>
                  <a:pt x="3972267" y="4904891"/>
                </a:cubicBezTo>
                <a:cubicBezTo>
                  <a:pt x="3972267" y="4884691"/>
                  <a:pt x="3988642" y="4868315"/>
                  <a:pt x="4008847" y="4868315"/>
                </a:cubicBezTo>
                <a:close/>
                <a:moveTo>
                  <a:pt x="3788165" y="4868315"/>
                </a:moveTo>
                <a:cubicBezTo>
                  <a:pt x="3808367" y="4868315"/>
                  <a:pt x="3824738" y="4884691"/>
                  <a:pt x="3824738" y="4904891"/>
                </a:cubicBezTo>
                <a:cubicBezTo>
                  <a:pt x="3824738" y="4925091"/>
                  <a:pt x="3808367" y="4941467"/>
                  <a:pt x="3788165" y="4941467"/>
                </a:cubicBezTo>
                <a:cubicBezTo>
                  <a:pt x="3767965" y="4941467"/>
                  <a:pt x="3751588" y="4925091"/>
                  <a:pt x="3751588" y="4904891"/>
                </a:cubicBezTo>
                <a:cubicBezTo>
                  <a:pt x="3751588" y="4884691"/>
                  <a:pt x="3767965" y="4868315"/>
                  <a:pt x="3788165" y="4868315"/>
                </a:cubicBezTo>
                <a:close/>
                <a:moveTo>
                  <a:pt x="3567479" y="4868315"/>
                </a:moveTo>
                <a:cubicBezTo>
                  <a:pt x="3587675" y="4868315"/>
                  <a:pt x="3604051" y="4884691"/>
                  <a:pt x="3604051" y="4904891"/>
                </a:cubicBezTo>
                <a:cubicBezTo>
                  <a:pt x="3604051" y="4925091"/>
                  <a:pt x="3587675" y="4941467"/>
                  <a:pt x="3567479" y="4941467"/>
                </a:cubicBezTo>
                <a:cubicBezTo>
                  <a:pt x="3547276" y="4941467"/>
                  <a:pt x="3530901" y="4925091"/>
                  <a:pt x="3530901" y="4904891"/>
                </a:cubicBezTo>
                <a:cubicBezTo>
                  <a:pt x="3530901" y="4884691"/>
                  <a:pt x="3547276" y="4868315"/>
                  <a:pt x="3567479" y="4868315"/>
                </a:cubicBezTo>
                <a:close/>
                <a:moveTo>
                  <a:pt x="3346801" y="4868315"/>
                </a:moveTo>
                <a:cubicBezTo>
                  <a:pt x="3367001" y="4868315"/>
                  <a:pt x="3383375" y="4884691"/>
                  <a:pt x="3383375" y="4904891"/>
                </a:cubicBezTo>
                <a:cubicBezTo>
                  <a:pt x="3383375" y="4925091"/>
                  <a:pt x="3367001" y="4941467"/>
                  <a:pt x="3346801" y="4941467"/>
                </a:cubicBezTo>
                <a:cubicBezTo>
                  <a:pt x="3326603" y="4941467"/>
                  <a:pt x="3310228" y="4925091"/>
                  <a:pt x="3310228" y="4904891"/>
                </a:cubicBezTo>
                <a:cubicBezTo>
                  <a:pt x="3310228" y="4884691"/>
                  <a:pt x="3326603" y="4868315"/>
                  <a:pt x="3346801" y="4868315"/>
                </a:cubicBezTo>
                <a:close/>
                <a:moveTo>
                  <a:pt x="3126126" y="4868315"/>
                </a:moveTo>
                <a:cubicBezTo>
                  <a:pt x="3146320" y="4868315"/>
                  <a:pt x="3162696" y="4884691"/>
                  <a:pt x="3162696" y="4904891"/>
                </a:cubicBezTo>
                <a:cubicBezTo>
                  <a:pt x="3162696" y="4925091"/>
                  <a:pt x="3146320" y="4941467"/>
                  <a:pt x="3126126" y="4941467"/>
                </a:cubicBezTo>
                <a:cubicBezTo>
                  <a:pt x="3105923" y="4941467"/>
                  <a:pt x="3089541" y="4925091"/>
                  <a:pt x="3089541" y="4904891"/>
                </a:cubicBezTo>
                <a:cubicBezTo>
                  <a:pt x="3089541" y="4884691"/>
                  <a:pt x="3105923" y="4868315"/>
                  <a:pt x="3126126" y="4868315"/>
                </a:cubicBezTo>
                <a:close/>
                <a:moveTo>
                  <a:pt x="2905436" y="4868315"/>
                </a:moveTo>
                <a:cubicBezTo>
                  <a:pt x="2925637" y="4868315"/>
                  <a:pt x="2942013" y="4884691"/>
                  <a:pt x="2942013" y="4904891"/>
                </a:cubicBezTo>
                <a:cubicBezTo>
                  <a:pt x="2942013" y="4925091"/>
                  <a:pt x="2925637" y="4941467"/>
                  <a:pt x="2905436" y="4941467"/>
                </a:cubicBezTo>
                <a:cubicBezTo>
                  <a:pt x="2885243" y="4941467"/>
                  <a:pt x="2868866" y="4925091"/>
                  <a:pt x="2868866" y="4904891"/>
                </a:cubicBezTo>
                <a:cubicBezTo>
                  <a:pt x="2868866" y="4884691"/>
                  <a:pt x="2885243" y="4868315"/>
                  <a:pt x="2905436" y="4868315"/>
                </a:cubicBezTo>
                <a:close/>
                <a:moveTo>
                  <a:pt x="2684758" y="4868315"/>
                </a:moveTo>
                <a:cubicBezTo>
                  <a:pt x="2704958" y="4868315"/>
                  <a:pt x="2721329" y="4884691"/>
                  <a:pt x="2721329" y="4904891"/>
                </a:cubicBezTo>
                <a:cubicBezTo>
                  <a:pt x="2721329" y="4925091"/>
                  <a:pt x="2704958" y="4941467"/>
                  <a:pt x="2684758" y="4941467"/>
                </a:cubicBezTo>
                <a:cubicBezTo>
                  <a:pt x="2664554" y="4941467"/>
                  <a:pt x="2648177" y="4925091"/>
                  <a:pt x="2648177" y="4904891"/>
                </a:cubicBezTo>
                <a:cubicBezTo>
                  <a:pt x="2648177" y="4884691"/>
                  <a:pt x="2664554" y="4868315"/>
                  <a:pt x="2684758" y="4868315"/>
                </a:cubicBezTo>
                <a:close/>
                <a:moveTo>
                  <a:pt x="2464071" y="4868315"/>
                </a:moveTo>
                <a:cubicBezTo>
                  <a:pt x="2484272" y="4868315"/>
                  <a:pt x="2500650" y="4884691"/>
                  <a:pt x="2500650" y="4904891"/>
                </a:cubicBezTo>
                <a:cubicBezTo>
                  <a:pt x="2500650" y="4925091"/>
                  <a:pt x="2484272" y="4941467"/>
                  <a:pt x="2464071" y="4941467"/>
                </a:cubicBezTo>
                <a:cubicBezTo>
                  <a:pt x="2443875" y="4941467"/>
                  <a:pt x="2427500" y="4925091"/>
                  <a:pt x="2427500" y="4904891"/>
                </a:cubicBezTo>
                <a:cubicBezTo>
                  <a:pt x="2427500" y="4884691"/>
                  <a:pt x="2443875" y="4868315"/>
                  <a:pt x="2464071" y="4868315"/>
                </a:cubicBezTo>
                <a:close/>
                <a:moveTo>
                  <a:pt x="2243393" y="4868315"/>
                </a:moveTo>
                <a:cubicBezTo>
                  <a:pt x="2263591" y="4868315"/>
                  <a:pt x="2279972" y="4884691"/>
                  <a:pt x="2279972" y="4904891"/>
                </a:cubicBezTo>
                <a:cubicBezTo>
                  <a:pt x="2279972" y="4925091"/>
                  <a:pt x="2263591" y="4941467"/>
                  <a:pt x="2243393" y="4941467"/>
                </a:cubicBezTo>
                <a:cubicBezTo>
                  <a:pt x="2223191" y="4941467"/>
                  <a:pt x="2206817" y="4925091"/>
                  <a:pt x="2206817" y="4904891"/>
                </a:cubicBezTo>
                <a:cubicBezTo>
                  <a:pt x="2206817" y="4884691"/>
                  <a:pt x="2223191" y="4868315"/>
                  <a:pt x="2243393" y="4868315"/>
                </a:cubicBezTo>
                <a:close/>
                <a:moveTo>
                  <a:pt x="2022713" y="4868315"/>
                </a:moveTo>
                <a:cubicBezTo>
                  <a:pt x="2042913" y="4868315"/>
                  <a:pt x="2059288" y="4884691"/>
                  <a:pt x="2059288" y="4904891"/>
                </a:cubicBezTo>
                <a:cubicBezTo>
                  <a:pt x="2059288" y="4925091"/>
                  <a:pt x="2042913" y="4941467"/>
                  <a:pt x="2022713" y="4941467"/>
                </a:cubicBezTo>
                <a:cubicBezTo>
                  <a:pt x="2002514" y="4941467"/>
                  <a:pt x="1986176" y="4925091"/>
                  <a:pt x="1986176" y="4904891"/>
                </a:cubicBezTo>
                <a:cubicBezTo>
                  <a:pt x="1986176" y="4884691"/>
                  <a:pt x="2002514" y="4868315"/>
                  <a:pt x="2022713" y="4868315"/>
                </a:cubicBezTo>
                <a:close/>
                <a:moveTo>
                  <a:pt x="1802067" y="4868315"/>
                </a:moveTo>
                <a:cubicBezTo>
                  <a:pt x="1822267" y="4868315"/>
                  <a:pt x="1838642" y="4884691"/>
                  <a:pt x="1838642" y="4904891"/>
                </a:cubicBezTo>
                <a:cubicBezTo>
                  <a:pt x="1838642" y="4925091"/>
                  <a:pt x="1822267" y="4941467"/>
                  <a:pt x="1802067" y="4941467"/>
                </a:cubicBezTo>
                <a:cubicBezTo>
                  <a:pt x="1781867" y="4941467"/>
                  <a:pt x="1765491" y="4925091"/>
                  <a:pt x="1765491" y="4904891"/>
                </a:cubicBezTo>
                <a:cubicBezTo>
                  <a:pt x="1765491" y="4884691"/>
                  <a:pt x="1781867" y="4868315"/>
                  <a:pt x="1802067" y="4868315"/>
                </a:cubicBezTo>
                <a:close/>
                <a:moveTo>
                  <a:pt x="1581381" y="4868315"/>
                </a:moveTo>
                <a:cubicBezTo>
                  <a:pt x="1601581" y="4868315"/>
                  <a:pt x="1617956" y="4884691"/>
                  <a:pt x="1617956" y="4904891"/>
                </a:cubicBezTo>
                <a:cubicBezTo>
                  <a:pt x="1617956" y="4925091"/>
                  <a:pt x="1601581" y="4941467"/>
                  <a:pt x="1581381" y="4941467"/>
                </a:cubicBezTo>
                <a:cubicBezTo>
                  <a:pt x="1561181" y="4941467"/>
                  <a:pt x="1544805" y="4925091"/>
                  <a:pt x="1544805" y="4904891"/>
                </a:cubicBezTo>
                <a:cubicBezTo>
                  <a:pt x="1544805" y="4884691"/>
                  <a:pt x="1561181" y="4868315"/>
                  <a:pt x="1581381" y="4868315"/>
                </a:cubicBezTo>
                <a:close/>
                <a:moveTo>
                  <a:pt x="1360695" y="4868315"/>
                </a:moveTo>
                <a:cubicBezTo>
                  <a:pt x="1380895" y="4868315"/>
                  <a:pt x="1397271" y="4884691"/>
                  <a:pt x="1397271" y="4904891"/>
                </a:cubicBezTo>
                <a:cubicBezTo>
                  <a:pt x="1397271" y="4925091"/>
                  <a:pt x="1380895" y="4941467"/>
                  <a:pt x="1360695" y="4941467"/>
                </a:cubicBezTo>
                <a:cubicBezTo>
                  <a:pt x="1340495" y="4941467"/>
                  <a:pt x="1324119" y="4925091"/>
                  <a:pt x="1324119" y="4904891"/>
                </a:cubicBezTo>
                <a:cubicBezTo>
                  <a:pt x="1324119" y="4884691"/>
                  <a:pt x="1340495" y="4868315"/>
                  <a:pt x="1360695" y="4868315"/>
                </a:cubicBezTo>
                <a:close/>
                <a:moveTo>
                  <a:pt x="1140009" y="4868315"/>
                </a:moveTo>
                <a:cubicBezTo>
                  <a:pt x="1160209" y="4868315"/>
                  <a:pt x="1176585" y="4884691"/>
                  <a:pt x="1176585" y="4904891"/>
                </a:cubicBezTo>
                <a:cubicBezTo>
                  <a:pt x="1176585" y="4925091"/>
                  <a:pt x="1160209" y="4941467"/>
                  <a:pt x="1140009" y="4941467"/>
                </a:cubicBezTo>
                <a:cubicBezTo>
                  <a:pt x="1119809" y="4941467"/>
                  <a:pt x="1103433" y="4925091"/>
                  <a:pt x="1103433" y="4904891"/>
                </a:cubicBezTo>
                <a:cubicBezTo>
                  <a:pt x="1103433" y="4884691"/>
                  <a:pt x="1119809" y="4868315"/>
                  <a:pt x="1140009" y="4868315"/>
                </a:cubicBezTo>
                <a:close/>
                <a:moveTo>
                  <a:pt x="919323" y="4868315"/>
                </a:moveTo>
                <a:cubicBezTo>
                  <a:pt x="939523" y="4868315"/>
                  <a:pt x="955899" y="4884691"/>
                  <a:pt x="955899" y="4904891"/>
                </a:cubicBezTo>
                <a:cubicBezTo>
                  <a:pt x="955899" y="4925091"/>
                  <a:pt x="939523" y="4941467"/>
                  <a:pt x="919323" y="4941467"/>
                </a:cubicBezTo>
                <a:cubicBezTo>
                  <a:pt x="899123" y="4941467"/>
                  <a:pt x="882747" y="4925091"/>
                  <a:pt x="882747" y="4904891"/>
                </a:cubicBezTo>
                <a:cubicBezTo>
                  <a:pt x="882747" y="4884691"/>
                  <a:pt x="899123" y="4868315"/>
                  <a:pt x="919323" y="4868315"/>
                </a:cubicBezTo>
                <a:close/>
                <a:moveTo>
                  <a:pt x="698637" y="4868315"/>
                </a:moveTo>
                <a:cubicBezTo>
                  <a:pt x="718837" y="4868315"/>
                  <a:pt x="735213" y="4884691"/>
                  <a:pt x="735213" y="4904891"/>
                </a:cubicBezTo>
                <a:cubicBezTo>
                  <a:pt x="735213" y="4925091"/>
                  <a:pt x="718837" y="4941467"/>
                  <a:pt x="698637" y="4941467"/>
                </a:cubicBezTo>
                <a:cubicBezTo>
                  <a:pt x="678437" y="4941467"/>
                  <a:pt x="662061" y="4925091"/>
                  <a:pt x="662061" y="4904891"/>
                </a:cubicBezTo>
                <a:cubicBezTo>
                  <a:pt x="662061" y="4884691"/>
                  <a:pt x="678437" y="4868315"/>
                  <a:pt x="698637" y="4868315"/>
                </a:cubicBezTo>
                <a:close/>
                <a:moveTo>
                  <a:pt x="477951" y="4868315"/>
                </a:moveTo>
                <a:cubicBezTo>
                  <a:pt x="498150" y="4868315"/>
                  <a:pt x="514527" y="4884691"/>
                  <a:pt x="514527" y="4904891"/>
                </a:cubicBezTo>
                <a:cubicBezTo>
                  <a:pt x="514527" y="4925091"/>
                  <a:pt x="498150" y="4941467"/>
                  <a:pt x="477951" y="4941467"/>
                </a:cubicBezTo>
                <a:cubicBezTo>
                  <a:pt x="457750" y="4941467"/>
                  <a:pt x="441375" y="4925091"/>
                  <a:pt x="441375" y="4904891"/>
                </a:cubicBezTo>
                <a:cubicBezTo>
                  <a:pt x="441375" y="4884691"/>
                  <a:pt x="457750" y="4868315"/>
                  <a:pt x="477951" y="4868315"/>
                </a:cubicBezTo>
                <a:close/>
                <a:moveTo>
                  <a:pt x="257264" y="4868315"/>
                </a:moveTo>
                <a:cubicBezTo>
                  <a:pt x="277464" y="4868315"/>
                  <a:pt x="293840" y="4884691"/>
                  <a:pt x="293840" y="4904891"/>
                </a:cubicBezTo>
                <a:cubicBezTo>
                  <a:pt x="293840" y="4925091"/>
                  <a:pt x="277464" y="4941467"/>
                  <a:pt x="257264" y="4941467"/>
                </a:cubicBezTo>
                <a:cubicBezTo>
                  <a:pt x="237064" y="4941467"/>
                  <a:pt x="220688" y="4925091"/>
                  <a:pt x="220688" y="4904891"/>
                </a:cubicBezTo>
                <a:cubicBezTo>
                  <a:pt x="220688" y="4884691"/>
                  <a:pt x="237064" y="4868315"/>
                  <a:pt x="257264" y="4868315"/>
                </a:cubicBezTo>
                <a:close/>
                <a:moveTo>
                  <a:pt x="36578" y="4868315"/>
                </a:moveTo>
                <a:cubicBezTo>
                  <a:pt x="56778" y="4868315"/>
                  <a:pt x="73154" y="4884691"/>
                  <a:pt x="73154" y="4904891"/>
                </a:cubicBezTo>
                <a:cubicBezTo>
                  <a:pt x="73154" y="4925091"/>
                  <a:pt x="56778" y="4941467"/>
                  <a:pt x="36578" y="4941467"/>
                </a:cubicBezTo>
                <a:cubicBezTo>
                  <a:pt x="16378" y="4941467"/>
                  <a:pt x="2" y="4925091"/>
                  <a:pt x="2" y="4904891"/>
                </a:cubicBezTo>
                <a:cubicBezTo>
                  <a:pt x="2" y="4884691"/>
                  <a:pt x="16378" y="4868315"/>
                  <a:pt x="36578" y="4868315"/>
                </a:cubicBezTo>
                <a:close/>
                <a:moveTo>
                  <a:pt x="11953343" y="4656649"/>
                </a:moveTo>
                <a:cubicBezTo>
                  <a:pt x="11973543" y="4656649"/>
                  <a:pt x="11989919" y="4673025"/>
                  <a:pt x="11989919" y="4693225"/>
                </a:cubicBezTo>
                <a:cubicBezTo>
                  <a:pt x="11989919" y="4713425"/>
                  <a:pt x="11973543" y="4729801"/>
                  <a:pt x="11953343" y="4729801"/>
                </a:cubicBezTo>
                <a:cubicBezTo>
                  <a:pt x="11933143" y="4729801"/>
                  <a:pt x="11916767" y="4713425"/>
                  <a:pt x="11916767" y="4693225"/>
                </a:cubicBezTo>
                <a:cubicBezTo>
                  <a:pt x="11916767" y="4673025"/>
                  <a:pt x="11933143" y="4656649"/>
                  <a:pt x="11953343" y="4656649"/>
                </a:cubicBezTo>
                <a:close/>
                <a:moveTo>
                  <a:pt x="11732658" y="4656649"/>
                </a:moveTo>
                <a:cubicBezTo>
                  <a:pt x="11752858" y="4656649"/>
                  <a:pt x="11769234" y="4673025"/>
                  <a:pt x="11769234" y="4693225"/>
                </a:cubicBezTo>
                <a:cubicBezTo>
                  <a:pt x="11769234" y="4713425"/>
                  <a:pt x="11752858" y="4729801"/>
                  <a:pt x="11732658" y="4729801"/>
                </a:cubicBezTo>
                <a:cubicBezTo>
                  <a:pt x="11712458" y="4729801"/>
                  <a:pt x="11696082" y="4713425"/>
                  <a:pt x="11696082" y="4693225"/>
                </a:cubicBezTo>
                <a:cubicBezTo>
                  <a:pt x="11696082" y="4673025"/>
                  <a:pt x="11712458" y="4656649"/>
                  <a:pt x="11732658" y="4656649"/>
                </a:cubicBezTo>
                <a:close/>
                <a:moveTo>
                  <a:pt x="11511977" y="4656649"/>
                </a:moveTo>
                <a:cubicBezTo>
                  <a:pt x="11532177" y="4656649"/>
                  <a:pt x="11548553" y="4673025"/>
                  <a:pt x="11548553" y="4693225"/>
                </a:cubicBezTo>
                <a:cubicBezTo>
                  <a:pt x="11548553" y="4713425"/>
                  <a:pt x="11532177" y="4729801"/>
                  <a:pt x="11511977" y="4729801"/>
                </a:cubicBezTo>
                <a:cubicBezTo>
                  <a:pt x="11491777" y="4729801"/>
                  <a:pt x="11475401" y="4713425"/>
                  <a:pt x="11475401" y="4693225"/>
                </a:cubicBezTo>
                <a:cubicBezTo>
                  <a:pt x="11475401" y="4673025"/>
                  <a:pt x="11491777" y="4656649"/>
                  <a:pt x="11511977" y="4656649"/>
                </a:cubicBezTo>
                <a:close/>
                <a:moveTo>
                  <a:pt x="11291296" y="4656649"/>
                </a:moveTo>
                <a:cubicBezTo>
                  <a:pt x="11311496" y="4656649"/>
                  <a:pt x="11327872" y="4673025"/>
                  <a:pt x="11327872" y="4693225"/>
                </a:cubicBezTo>
                <a:cubicBezTo>
                  <a:pt x="11327872" y="4713425"/>
                  <a:pt x="11311496" y="4729801"/>
                  <a:pt x="11291296" y="4729801"/>
                </a:cubicBezTo>
                <a:cubicBezTo>
                  <a:pt x="11271096" y="4729801"/>
                  <a:pt x="11254720" y="4713425"/>
                  <a:pt x="11254720" y="4693225"/>
                </a:cubicBezTo>
                <a:cubicBezTo>
                  <a:pt x="11254720" y="4673025"/>
                  <a:pt x="11271096" y="4656649"/>
                  <a:pt x="11291296" y="4656649"/>
                </a:cubicBezTo>
                <a:close/>
                <a:moveTo>
                  <a:pt x="11070615" y="4656649"/>
                </a:moveTo>
                <a:cubicBezTo>
                  <a:pt x="11090815" y="4656649"/>
                  <a:pt x="11107191" y="4673025"/>
                  <a:pt x="11107191" y="4693225"/>
                </a:cubicBezTo>
                <a:cubicBezTo>
                  <a:pt x="11107191" y="4713425"/>
                  <a:pt x="11090815" y="4729801"/>
                  <a:pt x="11070615" y="4729801"/>
                </a:cubicBezTo>
                <a:cubicBezTo>
                  <a:pt x="11050415" y="4729801"/>
                  <a:pt x="11034039" y="4713425"/>
                  <a:pt x="11034039" y="4693225"/>
                </a:cubicBezTo>
                <a:cubicBezTo>
                  <a:pt x="11034039" y="4673025"/>
                  <a:pt x="11050415" y="4656649"/>
                  <a:pt x="11070615" y="4656649"/>
                </a:cubicBezTo>
                <a:close/>
                <a:moveTo>
                  <a:pt x="10849934" y="4656649"/>
                </a:moveTo>
                <a:cubicBezTo>
                  <a:pt x="10870134" y="4656649"/>
                  <a:pt x="10886510" y="4673025"/>
                  <a:pt x="10886510" y="4693225"/>
                </a:cubicBezTo>
                <a:cubicBezTo>
                  <a:pt x="10886510" y="4713425"/>
                  <a:pt x="10870134" y="4729801"/>
                  <a:pt x="10849934" y="4729801"/>
                </a:cubicBezTo>
                <a:cubicBezTo>
                  <a:pt x="10829734" y="4729801"/>
                  <a:pt x="10813358" y="4713425"/>
                  <a:pt x="10813358" y="4693225"/>
                </a:cubicBezTo>
                <a:cubicBezTo>
                  <a:pt x="10813358" y="4673025"/>
                  <a:pt x="10829734" y="4656649"/>
                  <a:pt x="10849934" y="4656649"/>
                </a:cubicBezTo>
                <a:close/>
                <a:moveTo>
                  <a:pt x="10629253" y="4656649"/>
                </a:moveTo>
                <a:cubicBezTo>
                  <a:pt x="10649453" y="4656649"/>
                  <a:pt x="10665829" y="4673025"/>
                  <a:pt x="10665829" y="4693225"/>
                </a:cubicBezTo>
                <a:cubicBezTo>
                  <a:pt x="10665829" y="4713425"/>
                  <a:pt x="10649453" y="4729801"/>
                  <a:pt x="10629253" y="4729801"/>
                </a:cubicBezTo>
                <a:cubicBezTo>
                  <a:pt x="10609053" y="4729801"/>
                  <a:pt x="10592677" y="4713425"/>
                  <a:pt x="10592677" y="4693225"/>
                </a:cubicBezTo>
                <a:cubicBezTo>
                  <a:pt x="10592677" y="4673025"/>
                  <a:pt x="10609053" y="4656649"/>
                  <a:pt x="10629253" y="4656649"/>
                </a:cubicBezTo>
                <a:close/>
                <a:moveTo>
                  <a:pt x="10408572" y="4656649"/>
                </a:moveTo>
                <a:cubicBezTo>
                  <a:pt x="10428772" y="4656649"/>
                  <a:pt x="10445148" y="4673025"/>
                  <a:pt x="10445148" y="4693225"/>
                </a:cubicBezTo>
                <a:cubicBezTo>
                  <a:pt x="10445148" y="4713425"/>
                  <a:pt x="10428772" y="4729801"/>
                  <a:pt x="10408572" y="4729801"/>
                </a:cubicBezTo>
                <a:cubicBezTo>
                  <a:pt x="10388372" y="4729801"/>
                  <a:pt x="10371996" y="4713425"/>
                  <a:pt x="10371996" y="4693225"/>
                </a:cubicBezTo>
                <a:cubicBezTo>
                  <a:pt x="10371996" y="4673025"/>
                  <a:pt x="10388372" y="4656649"/>
                  <a:pt x="10408572" y="4656649"/>
                </a:cubicBezTo>
                <a:close/>
                <a:moveTo>
                  <a:pt x="10187891" y="4656649"/>
                </a:moveTo>
                <a:cubicBezTo>
                  <a:pt x="10208091" y="4656649"/>
                  <a:pt x="10224467" y="4673025"/>
                  <a:pt x="10224467" y="4693225"/>
                </a:cubicBezTo>
                <a:cubicBezTo>
                  <a:pt x="10224467" y="4713425"/>
                  <a:pt x="10208091" y="4729801"/>
                  <a:pt x="10187891" y="4729801"/>
                </a:cubicBezTo>
                <a:cubicBezTo>
                  <a:pt x="10167691" y="4729801"/>
                  <a:pt x="10151315" y="4713425"/>
                  <a:pt x="10151315" y="4693225"/>
                </a:cubicBezTo>
                <a:cubicBezTo>
                  <a:pt x="10151315" y="4673025"/>
                  <a:pt x="10167691" y="4656649"/>
                  <a:pt x="10187891" y="4656649"/>
                </a:cubicBezTo>
                <a:close/>
                <a:moveTo>
                  <a:pt x="9967210" y="4656649"/>
                </a:moveTo>
                <a:cubicBezTo>
                  <a:pt x="9987410" y="4656649"/>
                  <a:pt x="10003786" y="4673025"/>
                  <a:pt x="10003786" y="4693225"/>
                </a:cubicBezTo>
                <a:cubicBezTo>
                  <a:pt x="10003786" y="4713425"/>
                  <a:pt x="9987410" y="4729801"/>
                  <a:pt x="9967210" y="4729801"/>
                </a:cubicBezTo>
                <a:cubicBezTo>
                  <a:pt x="9947010" y="4729801"/>
                  <a:pt x="9930634" y="4713425"/>
                  <a:pt x="9930634" y="4693225"/>
                </a:cubicBezTo>
                <a:cubicBezTo>
                  <a:pt x="9930634" y="4673025"/>
                  <a:pt x="9947010" y="4656649"/>
                  <a:pt x="9967210" y="4656649"/>
                </a:cubicBezTo>
                <a:close/>
                <a:moveTo>
                  <a:pt x="9746529" y="4656649"/>
                </a:moveTo>
                <a:cubicBezTo>
                  <a:pt x="9766729" y="4656649"/>
                  <a:pt x="9783105" y="4673025"/>
                  <a:pt x="9783105" y="4693225"/>
                </a:cubicBezTo>
                <a:cubicBezTo>
                  <a:pt x="9783105" y="4713425"/>
                  <a:pt x="9766729" y="4729801"/>
                  <a:pt x="9746529" y="4729801"/>
                </a:cubicBezTo>
                <a:cubicBezTo>
                  <a:pt x="9726329" y="4729801"/>
                  <a:pt x="9709953" y="4713425"/>
                  <a:pt x="9709953" y="4693225"/>
                </a:cubicBezTo>
                <a:cubicBezTo>
                  <a:pt x="9709953" y="4673025"/>
                  <a:pt x="9726329" y="4656649"/>
                  <a:pt x="9746529" y="4656649"/>
                </a:cubicBezTo>
                <a:close/>
                <a:moveTo>
                  <a:pt x="9525848" y="4656649"/>
                </a:moveTo>
                <a:cubicBezTo>
                  <a:pt x="9546048" y="4656649"/>
                  <a:pt x="9562424" y="4673025"/>
                  <a:pt x="9562424" y="4693225"/>
                </a:cubicBezTo>
                <a:cubicBezTo>
                  <a:pt x="9562424" y="4713425"/>
                  <a:pt x="9546048" y="4729801"/>
                  <a:pt x="9525848" y="4729801"/>
                </a:cubicBezTo>
                <a:cubicBezTo>
                  <a:pt x="9505648" y="4729801"/>
                  <a:pt x="9489272" y="4713425"/>
                  <a:pt x="9489272" y="4693225"/>
                </a:cubicBezTo>
                <a:cubicBezTo>
                  <a:pt x="9489272" y="4673025"/>
                  <a:pt x="9505648" y="4656649"/>
                  <a:pt x="9525848" y="4656649"/>
                </a:cubicBezTo>
                <a:close/>
                <a:moveTo>
                  <a:pt x="9305167" y="4656649"/>
                </a:moveTo>
                <a:cubicBezTo>
                  <a:pt x="9325367" y="4656649"/>
                  <a:pt x="9341743" y="4673025"/>
                  <a:pt x="9341743" y="4693225"/>
                </a:cubicBezTo>
                <a:cubicBezTo>
                  <a:pt x="9341743" y="4713425"/>
                  <a:pt x="9325367" y="4729801"/>
                  <a:pt x="9305167" y="4729801"/>
                </a:cubicBezTo>
                <a:cubicBezTo>
                  <a:pt x="9284967" y="4729801"/>
                  <a:pt x="9268591" y="4713425"/>
                  <a:pt x="9268591" y="4693225"/>
                </a:cubicBezTo>
                <a:cubicBezTo>
                  <a:pt x="9268591" y="4673025"/>
                  <a:pt x="9284967" y="4656649"/>
                  <a:pt x="9305167" y="4656649"/>
                </a:cubicBezTo>
                <a:close/>
                <a:moveTo>
                  <a:pt x="9084486" y="4656649"/>
                </a:moveTo>
                <a:cubicBezTo>
                  <a:pt x="9104686" y="4656649"/>
                  <a:pt x="9121062" y="4673025"/>
                  <a:pt x="9121062" y="4693225"/>
                </a:cubicBezTo>
                <a:cubicBezTo>
                  <a:pt x="9121062" y="4713425"/>
                  <a:pt x="9104686" y="4729801"/>
                  <a:pt x="9084486" y="4729801"/>
                </a:cubicBezTo>
                <a:cubicBezTo>
                  <a:pt x="9064286" y="4729801"/>
                  <a:pt x="9047910" y="4713425"/>
                  <a:pt x="9047910" y="4693225"/>
                </a:cubicBezTo>
                <a:cubicBezTo>
                  <a:pt x="9047910" y="4673025"/>
                  <a:pt x="9064286" y="4656649"/>
                  <a:pt x="9084486" y="4656649"/>
                </a:cubicBezTo>
                <a:close/>
                <a:moveTo>
                  <a:pt x="8863805" y="4656649"/>
                </a:moveTo>
                <a:cubicBezTo>
                  <a:pt x="8884005" y="4656649"/>
                  <a:pt x="8900381" y="4673025"/>
                  <a:pt x="8900381" y="4693225"/>
                </a:cubicBezTo>
                <a:cubicBezTo>
                  <a:pt x="8900381" y="4713425"/>
                  <a:pt x="8884005" y="4729801"/>
                  <a:pt x="8863805" y="4729801"/>
                </a:cubicBezTo>
                <a:cubicBezTo>
                  <a:pt x="8843605" y="4729801"/>
                  <a:pt x="8827229" y="4713425"/>
                  <a:pt x="8827229" y="4693225"/>
                </a:cubicBezTo>
                <a:cubicBezTo>
                  <a:pt x="8827229" y="4673025"/>
                  <a:pt x="8843605" y="4656649"/>
                  <a:pt x="8863805" y="4656649"/>
                </a:cubicBezTo>
                <a:close/>
                <a:moveTo>
                  <a:pt x="8643124" y="4656649"/>
                </a:moveTo>
                <a:cubicBezTo>
                  <a:pt x="8663324" y="4656649"/>
                  <a:pt x="8679700" y="4673025"/>
                  <a:pt x="8679700" y="4693225"/>
                </a:cubicBezTo>
                <a:cubicBezTo>
                  <a:pt x="8679700" y="4713425"/>
                  <a:pt x="8663324" y="4729801"/>
                  <a:pt x="8643124" y="4729801"/>
                </a:cubicBezTo>
                <a:cubicBezTo>
                  <a:pt x="8622924" y="4729801"/>
                  <a:pt x="8606548" y="4713425"/>
                  <a:pt x="8606548" y="4693225"/>
                </a:cubicBezTo>
                <a:cubicBezTo>
                  <a:pt x="8606548" y="4673025"/>
                  <a:pt x="8622924" y="4656649"/>
                  <a:pt x="8643124" y="4656649"/>
                </a:cubicBezTo>
                <a:close/>
                <a:moveTo>
                  <a:pt x="8422443" y="4656649"/>
                </a:moveTo>
                <a:cubicBezTo>
                  <a:pt x="8442643" y="4656649"/>
                  <a:pt x="8459019" y="4673025"/>
                  <a:pt x="8459019" y="4693225"/>
                </a:cubicBezTo>
                <a:cubicBezTo>
                  <a:pt x="8459019" y="4713425"/>
                  <a:pt x="8442643" y="4729801"/>
                  <a:pt x="8422443" y="4729801"/>
                </a:cubicBezTo>
                <a:cubicBezTo>
                  <a:pt x="8402243" y="4729801"/>
                  <a:pt x="8385867" y="4713425"/>
                  <a:pt x="8385867" y="4693225"/>
                </a:cubicBezTo>
                <a:cubicBezTo>
                  <a:pt x="8385867" y="4673025"/>
                  <a:pt x="8402243" y="4656649"/>
                  <a:pt x="8422443" y="4656649"/>
                </a:cubicBezTo>
                <a:close/>
                <a:moveTo>
                  <a:pt x="8201762" y="4656649"/>
                </a:moveTo>
                <a:cubicBezTo>
                  <a:pt x="8221962" y="4656649"/>
                  <a:pt x="8238338" y="4673025"/>
                  <a:pt x="8238338" y="4693225"/>
                </a:cubicBezTo>
                <a:cubicBezTo>
                  <a:pt x="8238338" y="4713425"/>
                  <a:pt x="8221962" y="4729801"/>
                  <a:pt x="8201762" y="4729801"/>
                </a:cubicBezTo>
                <a:cubicBezTo>
                  <a:pt x="8181562" y="4729801"/>
                  <a:pt x="8165186" y="4713425"/>
                  <a:pt x="8165186" y="4693225"/>
                </a:cubicBezTo>
                <a:cubicBezTo>
                  <a:pt x="8165186" y="4673025"/>
                  <a:pt x="8181562" y="4656649"/>
                  <a:pt x="8201762" y="4656649"/>
                </a:cubicBezTo>
                <a:close/>
                <a:moveTo>
                  <a:pt x="7981081" y="4656649"/>
                </a:moveTo>
                <a:cubicBezTo>
                  <a:pt x="8001281" y="4656649"/>
                  <a:pt x="8017657" y="4673025"/>
                  <a:pt x="8017657" y="4693225"/>
                </a:cubicBezTo>
                <a:cubicBezTo>
                  <a:pt x="8017657" y="4713425"/>
                  <a:pt x="8001281" y="4729801"/>
                  <a:pt x="7981081" y="4729801"/>
                </a:cubicBezTo>
                <a:cubicBezTo>
                  <a:pt x="7960881" y="4729801"/>
                  <a:pt x="7944505" y="4713425"/>
                  <a:pt x="7944505" y="4693225"/>
                </a:cubicBezTo>
                <a:cubicBezTo>
                  <a:pt x="7944505" y="4673025"/>
                  <a:pt x="7960881" y="4656649"/>
                  <a:pt x="7981081" y="4656649"/>
                </a:cubicBezTo>
                <a:close/>
                <a:moveTo>
                  <a:pt x="7760400" y="4656649"/>
                </a:moveTo>
                <a:cubicBezTo>
                  <a:pt x="7780600" y="4656649"/>
                  <a:pt x="7796976" y="4673025"/>
                  <a:pt x="7796976" y="4693225"/>
                </a:cubicBezTo>
                <a:cubicBezTo>
                  <a:pt x="7796976" y="4713425"/>
                  <a:pt x="7780600" y="4729801"/>
                  <a:pt x="7760400" y="4729801"/>
                </a:cubicBezTo>
                <a:cubicBezTo>
                  <a:pt x="7740200" y="4729801"/>
                  <a:pt x="7723824" y="4713425"/>
                  <a:pt x="7723824" y="4693225"/>
                </a:cubicBezTo>
                <a:cubicBezTo>
                  <a:pt x="7723824" y="4673025"/>
                  <a:pt x="7740200" y="4656649"/>
                  <a:pt x="7760400" y="4656649"/>
                </a:cubicBezTo>
                <a:close/>
                <a:moveTo>
                  <a:pt x="7539719" y="4656649"/>
                </a:moveTo>
                <a:cubicBezTo>
                  <a:pt x="7559919" y="4656649"/>
                  <a:pt x="7576295" y="4673025"/>
                  <a:pt x="7576295" y="4693225"/>
                </a:cubicBezTo>
                <a:cubicBezTo>
                  <a:pt x="7576295" y="4713425"/>
                  <a:pt x="7559919" y="4729801"/>
                  <a:pt x="7539719" y="4729801"/>
                </a:cubicBezTo>
                <a:cubicBezTo>
                  <a:pt x="7519519" y="4729801"/>
                  <a:pt x="7503143" y="4713425"/>
                  <a:pt x="7503143" y="4693225"/>
                </a:cubicBezTo>
                <a:cubicBezTo>
                  <a:pt x="7503143" y="4673025"/>
                  <a:pt x="7519519" y="4656649"/>
                  <a:pt x="7539719" y="4656649"/>
                </a:cubicBezTo>
                <a:close/>
                <a:moveTo>
                  <a:pt x="7319038" y="4656649"/>
                </a:moveTo>
                <a:cubicBezTo>
                  <a:pt x="7339238" y="4656649"/>
                  <a:pt x="7355614" y="4673025"/>
                  <a:pt x="7355614" y="4693225"/>
                </a:cubicBezTo>
                <a:cubicBezTo>
                  <a:pt x="7355614" y="4713425"/>
                  <a:pt x="7339238" y="4729801"/>
                  <a:pt x="7319038" y="4729801"/>
                </a:cubicBezTo>
                <a:cubicBezTo>
                  <a:pt x="7298838" y="4729801"/>
                  <a:pt x="7282462" y="4713425"/>
                  <a:pt x="7282462" y="4693225"/>
                </a:cubicBezTo>
                <a:cubicBezTo>
                  <a:pt x="7282462" y="4673025"/>
                  <a:pt x="7298838" y="4656649"/>
                  <a:pt x="7319038" y="4656649"/>
                </a:cubicBezTo>
                <a:close/>
                <a:moveTo>
                  <a:pt x="7098357" y="4656649"/>
                </a:moveTo>
                <a:cubicBezTo>
                  <a:pt x="7118557" y="4656649"/>
                  <a:pt x="7134933" y="4673025"/>
                  <a:pt x="7134933" y="4693225"/>
                </a:cubicBezTo>
                <a:cubicBezTo>
                  <a:pt x="7134933" y="4713425"/>
                  <a:pt x="7118557" y="4729801"/>
                  <a:pt x="7098357" y="4729801"/>
                </a:cubicBezTo>
                <a:cubicBezTo>
                  <a:pt x="7078157" y="4729801"/>
                  <a:pt x="7061781" y="4713425"/>
                  <a:pt x="7061781" y="4693225"/>
                </a:cubicBezTo>
                <a:cubicBezTo>
                  <a:pt x="7061781" y="4673025"/>
                  <a:pt x="7078157" y="4656649"/>
                  <a:pt x="7098357" y="4656649"/>
                </a:cubicBezTo>
                <a:close/>
                <a:moveTo>
                  <a:pt x="6877676" y="4656649"/>
                </a:moveTo>
                <a:cubicBezTo>
                  <a:pt x="6897876" y="4656649"/>
                  <a:pt x="6914252" y="4673025"/>
                  <a:pt x="6914252" y="4693225"/>
                </a:cubicBezTo>
                <a:cubicBezTo>
                  <a:pt x="6914252" y="4713425"/>
                  <a:pt x="6897876" y="4729801"/>
                  <a:pt x="6877676" y="4729801"/>
                </a:cubicBezTo>
                <a:cubicBezTo>
                  <a:pt x="6857476" y="4729801"/>
                  <a:pt x="6841100" y="4713425"/>
                  <a:pt x="6841100" y="4693225"/>
                </a:cubicBezTo>
                <a:cubicBezTo>
                  <a:pt x="6841100" y="4673025"/>
                  <a:pt x="6857476" y="4656649"/>
                  <a:pt x="6877676" y="4656649"/>
                </a:cubicBezTo>
                <a:close/>
                <a:moveTo>
                  <a:pt x="6656995" y="4656649"/>
                </a:moveTo>
                <a:cubicBezTo>
                  <a:pt x="6677195" y="4656649"/>
                  <a:pt x="6693571" y="4673025"/>
                  <a:pt x="6693571" y="4693225"/>
                </a:cubicBezTo>
                <a:cubicBezTo>
                  <a:pt x="6693571" y="4713425"/>
                  <a:pt x="6677195" y="4729801"/>
                  <a:pt x="6656995" y="4729801"/>
                </a:cubicBezTo>
                <a:cubicBezTo>
                  <a:pt x="6636795" y="4729801"/>
                  <a:pt x="6620419" y="4713425"/>
                  <a:pt x="6620419" y="4693225"/>
                </a:cubicBezTo>
                <a:cubicBezTo>
                  <a:pt x="6620419" y="4673025"/>
                  <a:pt x="6636795" y="4656649"/>
                  <a:pt x="6656995" y="4656649"/>
                </a:cubicBezTo>
                <a:close/>
                <a:moveTo>
                  <a:pt x="6436314" y="4656649"/>
                </a:moveTo>
                <a:cubicBezTo>
                  <a:pt x="6456514" y="4656649"/>
                  <a:pt x="6472890" y="4673025"/>
                  <a:pt x="6472890" y="4693225"/>
                </a:cubicBezTo>
                <a:cubicBezTo>
                  <a:pt x="6472890" y="4713425"/>
                  <a:pt x="6456514" y="4729801"/>
                  <a:pt x="6436314" y="4729801"/>
                </a:cubicBezTo>
                <a:cubicBezTo>
                  <a:pt x="6416114" y="4729801"/>
                  <a:pt x="6399738" y="4713425"/>
                  <a:pt x="6399738" y="4693225"/>
                </a:cubicBezTo>
                <a:cubicBezTo>
                  <a:pt x="6399738" y="4673025"/>
                  <a:pt x="6416114" y="4656649"/>
                  <a:pt x="6436314" y="4656649"/>
                </a:cubicBezTo>
                <a:close/>
                <a:moveTo>
                  <a:pt x="6215633" y="4656649"/>
                </a:moveTo>
                <a:cubicBezTo>
                  <a:pt x="6235833" y="4656649"/>
                  <a:pt x="6252209" y="4673025"/>
                  <a:pt x="6252209" y="4693225"/>
                </a:cubicBezTo>
                <a:cubicBezTo>
                  <a:pt x="6252209" y="4713425"/>
                  <a:pt x="6235833" y="4729801"/>
                  <a:pt x="6215633" y="4729801"/>
                </a:cubicBezTo>
                <a:cubicBezTo>
                  <a:pt x="6195433" y="4729801"/>
                  <a:pt x="6179057" y="4713425"/>
                  <a:pt x="6179057" y="4693225"/>
                </a:cubicBezTo>
                <a:cubicBezTo>
                  <a:pt x="6179057" y="4673025"/>
                  <a:pt x="6195433" y="4656649"/>
                  <a:pt x="6215633" y="4656649"/>
                </a:cubicBezTo>
                <a:close/>
                <a:moveTo>
                  <a:pt x="5994952" y="4656649"/>
                </a:moveTo>
                <a:cubicBezTo>
                  <a:pt x="6015152" y="4656649"/>
                  <a:pt x="6031528" y="4673025"/>
                  <a:pt x="6031528" y="4693225"/>
                </a:cubicBezTo>
                <a:cubicBezTo>
                  <a:pt x="6031528" y="4713425"/>
                  <a:pt x="6015152" y="4729801"/>
                  <a:pt x="5994952" y="4729801"/>
                </a:cubicBezTo>
                <a:cubicBezTo>
                  <a:pt x="5974752" y="4729801"/>
                  <a:pt x="5958376" y="4713425"/>
                  <a:pt x="5958376" y="4693225"/>
                </a:cubicBezTo>
                <a:cubicBezTo>
                  <a:pt x="5958376" y="4673025"/>
                  <a:pt x="5974752" y="4656649"/>
                  <a:pt x="5994952" y="4656649"/>
                </a:cubicBezTo>
                <a:close/>
                <a:moveTo>
                  <a:pt x="5774272" y="4656649"/>
                </a:moveTo>
                <a:cubicBezTo>
                  <a:pt x="5794472" y="4656649"/>
                  <a:pt x="5810848" y="4673025"/>
                  <a:pt x="5810848" y="4693225"/>
                </a:cubicBezTo>
                <a:cubicBezTo>
                  <a:pt x="5810848" y="4713425"/>
                  <a:pt x="5794472" y="4729801"/>
                  <a:pt x="5774272" y="4729801"/>
                </a:cubicBezTo>
                <a:cubicBezTo>
                  <a:pt x="5754073" y="4729801"/>
                  <a:pt x="5737697" y="4713425"/>
                  <a:pt x="5737697" y="4693225"/>
                </a:cubicBezTo>
                <a:cubicBezTo>
                  <a:pt x="5737697" y="4673025"/>
                  <a:pt x="5754073" y="4656649"/>
                  <a:pt x="5774272" y="4656649"/>
                </a:cubicBezTo>
                <a:close/>
                <a:moveTo>
                  <a:pt x="5553593" y="4656649"/>
                </a:moveTo>
                <a:cubicBezTo>
                  <a:pt x="5573793" y="4656649"/>
                  <a:pt x="5590169" y="4673025"/>
                  <a:pt x="5590169" y="4693225"/>
                </a:cubicBezTo>
                <a:cubicBezTo>
                  <a:pt x="5590169" y="4713425"/>
                  <a:pt x="5573793" y="4729801"/>
                  <a:pt x="5553593" y="4729801"/>
                </a:cubicBezTo>
                <a:cubicBezTo>
                  <a:pt x="5533393" y="4729801"/>
                  <a:pt x="5517018" y="4713425"/>
                  <a:pt x="5517018" y="4693225"/>
                </a:cubicBezTo>
                <a:cubicBezTo>
                  <a:pt x="5517018" y="4673025"/>
                  <a:pt x="5533393" y="4656649"/>
                  <a:pt x="5553593" y="4656649"/>
                </a:cubicBezTo>
                <a:close/>
                <a:moveTo>
                  <a:pt x="5332913" y="4656649"/>
                </a:moveTo>
                <a:cubicBezTo>
                  <a:pt x="5353113" y="4656649"/>
                  <a:pt x="5369490" y="4673025"/>
                  <a:pt x="5369490" y="4693225"/>
                </a:cubicBezTo>
                <a:cubicBezTo>
                  <a:pt x="5369490" y="4713425"/>
                  <a:pt x="5353113" y="4729801"/>
                  <a:pt x="5332913" y="4729801"/>
                </a:cubicBezTo>
                <a:cubicBezTo>
                  <a:pt x="5312714" y="4729801"/>
                  <a:pt x="5296337" y="4713425"/>
                  <a:pt x="5296337" y="4693225"/>
                </a:cubicBezTo>
                <a:cubicBezTo>
                  <a:pt x="5296337" y="4673025"/>
                  <a:pt x="5312714" y="4656649"/>
                  <a:pt x="5332913" y="4656649"/>
                </a:cubicBezTo>
                <a:close/>
                <a:moveTo>
                  <a:pt x="5112230" y="4656649"/>
                </a:moveTo>
                <a:cubicBezTo>
                  <a:pt x="5132433" y="4656649"/>
                  <a:pt x="5148807" y="4673025"/>
                  <a:pt x="5148807" y="4693225"/>
                </a:cubicBezTo>
                <a:cubicBezTo>
                  <a:pt x="5148807" y="4713425"/>
                  <a:pt x="5132433" y="4729801"/>
                  <a:pt x="5112230" y="4729801"/>
                </a:cubicBezTo>
                <a:cubicBezTo>
                  <a:pt x="5092030" y="4729801"/>
                  <a:pt x="5075655" y="4713425"/>
                  <a:pt x="5075655" y="4693225"/>
                </a:cubicBezTo>
                <a:cubicBezTo>
                  <a:pt x="5075655" y="4673025"/>
                  <a:pt x="5092030" y="4656649"/>
                  <a:pt x="5112230" y="4656649"/>
                </a:cubicBezTo>
                <a:close/>
                <a:moveTo>
                  <a:pt x="4891552" y="4656649"/>
                </a:moveTo>
                <a:cubicBezTo>
                  <a:pt x="4911751" y="4656649"/>
                  <a:pt x="4928127" y="4673025"/>
                  <a:pt x="4928127" y="4693225"/>
                </a:cubicBezTo>
                <a:cubicBezTo>
                  <a:pt x="4928127" y="4713425"/>
                  <a:pt x="4911751" y="4729801"/>
                  <a:pt x="4891552" y="4729801"/>
                </a:cubicBezTo>
                <a:cubicBezTo>
                  <a:pt x="4871352" y="4729801"/>
                  <a:pt x="4854975" y="4713425"/>
                  <a:pt x="4854975" y="4693225"/>
                </a:cubicBezTo>
                <a:cubicBezTo>
                  <a:pt x="4854975" y="4673025"/>
                  <a:pt x="4871352" y="4656649"/>
                  <a:pt x="4891552" y="4656649"/>
                </a:cubicBezTo>
                <a:close/>
                <a:moveTo>
                  <a:pt x="4670871" y="4656649"/>
                </a:moveTo>
                <a:cubicBezTo>
                  <a:pt x="4691070" y="4656649"/>
                  <a:pt x="4707447" y="4673025"/>
                  <a:pt x="4707447" y="4693225"/>
                </a:cubicBezTo>
                <a:cubicBezTo>
                  <a:pt x="4707447" y="4713425"/>
                  <a:pt x="4691070" y="4729801"/>
                  <a:pt x="4670871" y="4729801"/>
                </a:cubicBezTo>
                <a:cubicBezTo>
                  <a:pt x="4650672" y="4729801"/>
                  <a:pt x="4634295" y="4713425"/>
                  <a:pt x="4634295" y="4693225"/>
                </a:cubicBezTo>
                <a:cubicBezTo>
                  <a:pt x="4634295" y="4673025"/>
                  <a:pt x="4650672" y="4656649"/>
                  <a:pt x="4670871" y="4656649"/>
                </a:cubicBezTo>
                <a:close/>
                <a:moveTo>
                  <a:pt x="4450188" y="4656649"/>
                </a:moveTo>
                <a:cubicBezTo>
                  <a:pt x="4470390" y="4656649"/>
                  <a:pt x="4486764" y="4673025"/>
                  <a:pt x="4486764" y="4693225"/>
                </a:cubicBezTo>
                <a:cubicBezTo>
                  <a:pt x="4486764" y="4713425"/>
                  <a:pt x="4470390" y="4729801"/>
                  <a:pt x="4450188" y="4729801"/>
                </a:cubicBezTo>
                <a:cubicBezTo>
                  <a:pt x="4429988" y="4729801"/>
                  <a:pt x="4413613" y="4713425"/>
                  <a:pt x="4413613" y="4693225"/>
                </a:cubicBezTo>
                <a:cubicBezTo>
                  <a:pt x="4413613" y="4673025"/>
                  <a:pt x="4429988" y="4656649"/>
                  <a:pt x="4450188" y="4656649"/>
                </a:cubicBezTo>
                <a:close/>
                <a:moveTo>
                  <a:pt x="4229507" y="4656649"/>
                </a:moveTo>
                <a:cubicBezTo>
                  <a:pt x="4249708" y="4656649"/>
                  <a:pt x="4266084" y="4673025"/>
                  <a:pt x="4266084" y="4693225"/>
                </a:cubicBezTo>
                <a:cubicBezTo>
                  <a:pt x="4266084" y="4713425"/>
                  <a:pt x="4249708" y="4729801"/>
                  <a:pt x="4229507" y="4729801"/>
                </a:cubicBezTo>
                <a:cubicBezTo>
                  <a:pt x="4209307" y="4729801"/>
                  <a:pt x="4192931" y="4713425"/>
                  <a:pt x="4192931" y="4693225"/>
                </a:cubicBezTo>
                <a:cubicBezTo>
                  <a:pt x="4192931" y="4673025"/>
                  <a:pt x="4209307" y="4656649"/>
                  <a:pt x="4229507" y="4656649"/>
                </a:cubicBezTo>
                <a:close/>
                <a:moveTo>
                  <a:pt x="4008847" y="4656649"/>
                </a:moveTo>
                <a:cubicBezTo>
                  <a:pt x="4029045" y="4656649"/>
                  <a:pt x="4045426" y="4673025"/>
                  <a:pt x="4045426" y="4693225"/>
                </a:cubicBezTo>
                <a:cubicBezTo>
                  <a:pt x="4045426" y="4713425"/>
                  <a:pt x="4029045" y="4729801"/>
                  <a:pt x="4008847" y="4729801"/>
                </a:cubicBezTo>
                <a:cubicBezTo>
                  <a:pt x="3988642" y="4729801"/>
                  <a:pt x="3972267" y="4713425"/>
                  <a:pt x="3972267" y="4693225"/>
                </a:cubicBezTo>
                <a:cubicBezTo>
                  <a:pt x="3972267" y="4673025"/>
                  <a:pt x="3988642" y="4656649"/>
                  <a:pt x="4008847" y="4656649"/>
                </a:cubicBezTo>
                <a:close/>
                <a:moveTo>
                  <a:pt x="3788165" y="4656649"/>
                </a:moveTo>
                <a:cubicBezTo>
                  <a:pt x="3808367" y="4656649"/>
                  <a:pt x="3824738" y="4673025"/>
                  <a:pt x="3824738" y="4693225"/>
                </a:cubicBezTo>
                <a:cubicBezTo>
                  <a:pt x="3824738" y="4713425"/>
                  <a:pt x="3808367" y="4729801"/>
                  <a:pt x="3788165" y="4729801"/>
                </a:cubicBezTo>
                <a:cubicBezTo>
                  <a:pt x="3767965" y="4729801"/>
                  <a:pt x="3751588" y="4713425"/>
                  <a:pt x="3751588" y="4693225"/>
                </a:cubicBezTo>
                <a:cubicBezTo>
                  <a:pt x="3751588" y="4673025"/>
                  <a:pt x="3767965" y="4656649"/>
                  <a:pt x="3788165" y="4656649"/>
                </a:cubicBezTo>
                <a:close/>
                <a:moveTo>
                  <a:pt x="3567479" y="4656649"/>
                </a:moveTo>
                <a:cubicBezTo>
                  <a:pt x="3587675" y="4656649"/>
                  <a:pt x="3604051" y="4673025"/>
                  <a:pt x="3604051" y="4693225"/>
                </a:cubicBezTo>
                <a:cubicBezTo>
                  <a:pt x="3604051" y="4713425"/>
                  <a:pt x="3587675" y="4729801"/>
                  <a:pt x="3567479" y="4729801"/>
                </a:cubicBezTo>
                <a:cubicBezTo>
                  <a:pt x="3547276" y="4729801"/>
                  <a:pt x="3530901" y="4713425"/>
                  <a:pt x="3530901" y="4693225"/>
                </a:cubicBezTo>
                <a:cubicBezTo>
                  <a:pt x="3530901" y="4673025"/>
                  <a:pt x="3547276" y="4656649"/>
                  <a:pt x="3567479" y="4656649"/>
                </a:cubicBezTo>
                <a:close/>
                <a:moveTo>
                  <a:pt x="3346801" y="4656649"/>
                </a:moveTo>
                <a:cubicBezTo>
                  <a:pt x="3367001" y="4656649"/>
                  <a:pt x="3383375" y="4673025"/>
                  <a:pt x="3383375" y="4693225"/>
                </a:cubicBezTo>
                <a:cubicBezTo>
                  <a:pt x="3383375" y="4713425"/>
                  <a:pt x="3367001" y="4729801"/>
                  <a:pt x="3346801" y="4729801"/>
                </a:cubicBezTo>
                <a:cubicBezTo>
                  <a:pt x="3326603" y="4729801"/>
                  <a:pt x="3310228" y="4713425"/>
                  <a:pt x="3310228" y="4693225"/>
                </a:cubicBezTo>
                <a:cubicBezTo>
                  <a:pt x="3310228" y="4673025"/>
                  <a:pt x="3326603" y="4656649"/>
                  <a:pt x="3346801" y="4656649"/>
                </a:cubicBezTo>
                <a:close/>
                <a:moveTo>
                  <a:pt x="3126126" y="4656649"/>
                </a:moveTo>
                <a:cubicBezTo>
                  <a:pt x="3146320" y="4656649"/>
                  <a:pt x="3162696" y="4673025"/>
                  <a:pt x="3162696" y="4693225"/>
                </a:cubicBezTo>
                <a:cubicBezTo>
                  <a:pt x="3162696" y="4713425"/>
                  <a:pt x="3146320" y="4729801"/>
                  <a:pt x="3126126" y="4729801"/>
                </a:cubicBezTo>
                <a:cubicBezTo>
                  <a:pt x="3105923" y="4729801"/>
                  <a:pt x="3089541" y="4713425"/>
                  <a:pt x="3089541" y="4693225"/>
                </a:cubicBezTo>
                <a:cubicBezTo>
                  <a:pt x="3089541" y="4673025"/>
                  <a:pt x="3105923" y="4656649"/>
                  <a:pt x="3126126" y="4656649"/>
                </a:cubicBezTo>
                <a:close/>
                <a:moveTo>
                  <a:pt x="2905436" y="4656649"/>
                </a:moveTo>
                <a:cubicBezTo>
                  <a:pt x="2925637" y="4656649"/>
                  <a:pt x="2942013" y="4673025"/>
                  <a:pt x="2942013" y="4693225"/>
                </a:cubicBezTo>
                <a:cubicBezTo>
                  <a:pt x="2942013" y="4713425"/>
                  <a:pt x="2925637" y="4729801"/>
                  <a:pt x="2905436" y="4729801"/>
                </a:cubicBezTo>
                <a:cubicBezTo>
                  <a:pt x="2885243" y="4729801"/>
                  <a:pt x="2868866" y="4713425"/>
                  <a:pt x="2868866" y="4693225"/>
                </a:cubicBezTo>
                <a:cubicBezTo>
                  <a:pt x="2868866" y="4673025"/>
                  <a:pt x="2885243" y="4656649"/>
                  <a:pt x="2905436" y="4656649"/>
                </a:cubicBezTo>
                <a:close/>
                <a:moveTo>
                  <a:pt x="2684758" y="4656649"/>
                </a:moveTo>
                <a:cubicBezTo>
                  <a:pt x="2704958" y="4656649"/>
                  <a:pt x="2721329" y="4673025"/>
                  <a:pt x="2721329" y="4693225"/>
                </a:cubicBezTo>
                <a:cubicBezTo>
                  <a:pt x="2721329" y="4713425"/>
                  <a:pt x="2704958" y="4729801"/>
                  <a:pt x="2684758" y="4729801"/>
                </a:cubicBezTo>
                <a:cubicBezTo>
                  <a:pt x="2664554" y="4729801"/>
                  <a:pt x="2648177" y="4713425"/>
                  <a:pt x="2648177" y="4693225"/>
                </a:cubicBezTo>
                <a:cubicBezTo>
                  <a:pt x="2648177" y="4673025"/>
                  <a:pt x="2664554" y="4656649"/>
                  <a:pt x="2684758" y="4656649"/>
                </a:cubicBezTo>
                <a:close/>
                <a:moveTo>
                  <a:pt x="2464071" y="4656649"/>
                </a:moveTo>
                <a:cubicBezTo>
                  <a:pt x="2484272" y="4656649"/>
                  <a:pt x="2500650" y="4673025"/>
                  <a:pt x="2500650" y="4693225"/>
                </a:cubicBezTo>
                <a:cubicBezTo>
                  <a:pt x="2500650" y="4713425"/>
                  <a:pt x="2484272" y="4729801"/>
                  <a:pt x="2464071" y="4729801"/>
                </a:cubicBezTo>
                <a:cubicBezTo>
                  <a:pt x="2443875" y="4729801"/>
                  <a:pt x="2427500" y="4713425"/>
                  <a:pt x="2427500" y="4693225"/>
                </a:cubicBezTo>
                <a:cubicBezTo>
                  <a:pt x="2427500" y="4673025"/>
                  <a:pt x="2443875" y="4656649"/>
                  <a:pt x="2464071" y="4656649"/>
                </a:cubicBezTo>
                <a:close/>
                <a:moveTo>
                  <a:pt x="2243393" y="4656649"/>
                </a:moveTo>
                <a:cubicBezTo>
                  <a:pt x="2263591" y="4656649"/>
                  <a:pt x="2279972" y="4673025"/>
                  <a:pt x="2279972" y="4693225"/>
                </a:cubicBezTo>
                <a:cubicBezTo>
                  <a:pt x="2279972" y="4713425"/>
                  <a:pt x="2263591" y="4729801"/>
                  <a:pt x="2243393" y="4729801"/>
                </a:cubicBezTo>
                <a:cubicBezTo>
                  <a:pt x="2223191" y="4729801"/>
                  <a:pt x="2206817" y="4713425"/>
                  <a:pt x="2206817" y="4693225"/>
                </a:cubicBezTo>
                <a:cubicBezTo>
                  <a:pt x="2206817" y="4673025"/>
                  <a:pt x="2223191" y="4656649"/>
                  <a:pt x="2243393" y="4656649"/>
                </a:cubicBezTo>
                <a:close/>
                <a:moveTo>
                  <a:pt x="2022713" y="4656649"/>
                </a:moveTo>
                <a:cubicBezTo>
                  <a:pt x="2042913" y="4656649"/>
                  <a:pt x="2059288" y="4673025"/>
                  <a:pt x="2059288" y="4693225"/>
                </a:cubicBezTo>
                <a:cubicBezTo>
                  <a:pt x="2059288" y="4713425"/>
                  <a:pt x="2042913" y="4729801"/>
                  <a:pt x="2022713" y="4729801"/>
                </a:cubicBezTo>
                <a:cubicBezTo>
                  <a:pt x="2002514" y="4729801"/>
                  <a:pt x="1986177" y="4713425"/>
                  <a:pt x="1986177" y="4693225"/>
                </a:cubicBezTo>
                <a:cubicBezTo>
                  <a:pt x="1986177" y="4673025"/>
                  <a:pt x="2002514" y="4656649"/>
                  <a:pt x="2022713" y="4656649"/>
                </a:cubicBezTo>
                <a:close/>
                <a:moveTo>
                  <a:pt x="1802067" y="4656649"/>
                </a:moveTo>
                <a:cubicBezTo>
                  <a:pt x="1822267" y="4656649"/>
                  <a:pt x="1838642" y="4673025"/>
                  <a:pt x="1838642" y="4693225"/>
                </a:cubicBezTo>
                <a:cubicBezTo>
                  <a:pt x="1838642" y="4713425"/>
                  <a:pt x="1822267" y="4729801"/>
                  <a:pt x="1802067" y="4729801"/>
                </a:cubicBezTo>
                <a:cubicBezTo>
                  <a:pt x="1781867" y="4729801"/>
                  <a:pt x="1765491" y="4713425"/>
                  <a:pt x="1765491" y="4693225"/>
                </a:cubicBezTo>
                <a:cubicBezTo>
                  <a:pt x="1765491" y="4673025"/>
                  <a:pt x="1781867" y="4656649"/>
                  <a:pt x="1802067" y="4656649"/>
                </a:cubicBezTo>
                <a:close/>
                <a:moveTo>
                  <a:pt x="1581381" y="4656649"/>
                </a:moveTo>
                <a:cubicBezTo>
                  <a:pt x="1601581" y="4656649"/>
                  <a:pt x="1617957" y="4673025"/>
                  <a:pt x="1617957" y="4693225"/>
                </a:cubicBezTo>
                <a:cubicBezTo>
                  <a:pt x="1617957" y="4713425"/>
                  <a:pt x="1601581" y="4729801"/>
                  <a:pt x="1581381" y="4729801"/>
                </a:cubicBezTo>
                <a:cubicBezTo>
                  <a:pt x="1561181" y="4729801"/>
                  <a:pt x="1544805" y="4713425"/>
                  <a:pt x="1544805" y="4693225"/>
                </a:cubicBezTo>
                <a:cubicBezTo>
                  <a:pt x="1544805" y="4673025"/>
                  <a:pt x="1561181" y="4656649"/>
                  <a:pt x="1581381" y="4656649"/>
                </a:cubicBezTo>
                <a:close/>
                <a:moveTo>
                  <a:pt x="1360695" y="4656649"/>
                </a:moveTo>
                <a:cubicBezTo>
                  <a:pt x="1380895" y="4656649"/>
                  <a:pt x="1397271" y="4673025"/>
                  <a:pt x="1397271" y="4693225"/>
                </a:cubicBezTo>
                <a:cubicBezTo>
                  <a:pt x="1397271" y="4713425"/>
                  <a:pt x="1380895" y="4729801"/>
                  <a:pt x="1360695" y="4729801"/>
                </a:cubicBezTo>
                <a:cubicBezTo>
                  <a:pt x="1340495" y="4729801"/>
                  <a:pt x="1324119" y="4713425"/>
                  <a:pt x="1324119" y="4693225"/>
                </a:cubicBezTo>
                <a:cubicBezTo>
                  <a:pt x="1324119" y="4673025"/>
                  <a:pt x="1340495" y="4656649"/>
                  <a:pt x="1360695" y="4656649"/>
                </a:cubicBezTo>
                <a:close/>
                <a:moveTo>
                  <a:pt x="1140010" y="4656649"/>
                </a:moveTo>
                <a:cubicBezTo>
                  <a:pt x="1160209" y="4656649"/>
                  <a:pt x="1176585" y="4673025"/>
                  <a:pt x="1176585" y="4693225"/>
                </a:cubicBezTo>
                <a:cubicBezTo>
                  <a:pt x="1176585" y="4713425"/>
                  <a:pt x="1160209" y="4729801"/>
                  <a:pt x="1140010" y="4729801"/>
                </a:cubicBezTo>
                <a:cubicBezTo>
                  <a:pt x="1119809" y="4729801"/>
                  <a:pt x="1103434" y="4713425"/>
                  <a:pt x="1103434" y="4693225"/>
                </a:cubicBezTo>
                <a:cubicBezTo>
                  <a:pt x="1103434" y="4673025"/>
                  <a:pt x="1119809" y="4656649"/>
                  <a:pt x="1140010" y="4656649"/>
                </a:cubicBezTo>
                <a:close/>
                <a:moveTo>
                  <a:pt x="919323" y="4656649"/>
                </a:moveTo>
                <a:cubicBezTo>
                  <a:pt x="939523" y="4656649"/>
                  <a:pt x="955899" y="4673025"/>
                  <a:pt x="955899" y="4693225"/>
                </a:cubicBezTo>
                <a:cubicBezTo>
                  <a:pt x="955899" y="4713425"/>
                  <a:pt x="939523" y="4729801"/>
                  <a:pt x="919323" y="4729801"/>
                </a:cubicBezTo>
                <a:cubicBezTo>
                  <a:pt x="899123" y="4729801"/>
                  <a:pt x="882747" y="4713425"/>
                  <a:pt x="882747" y="4693225"/>
                </a:cubicBezTo>
                <a:cubicBezTo>
                  <a:pt x="882747" y="4673025"/>
                  <a:pt x="899123" y="4656649"/>
                  <a:pt x="919323" y="4656649"/>
                </a:cubicBezTo>
                <a:close/>
                <a:moveTo>
                  <a:pt x="698637" y="4656649"/>
                </a:moveTo>
                <a:cubicBezTo>
                  <a:pt x="718837" y="4656649"/>
                  <a:pt x="735213" y="4673025"/>
                  <a:pt x="735213" y="4693225"/>
                </a:cubicBezTo>
                <a:cubicBezTo>
                  <a:pt x="735213" y="4713425"/>
                  <a:pt x="718837" y="4729801"/>
                  <a:pt x="698637" y="4729801"/>
                </a:cubicBezTo>
                <a:cubicBezTo>
                  <a:pt x="678437" y="4729801"/>
                  <a:pt x="662061" y="4713425"/>
                  <a:pt x="662061" y="4693225"/>
                </a:cubicBezTo>
                <a:cubicBezTo>
                  <a:pt x="662061" y="4673025"/>
                  <a:pt x="678437" y="4656649"/>
                  <a:pt x="698637" y="4656649"/>
                </a:cubicBezTo>
                <a:close/>
                <a:moveTo>
                  <a:pt x="477951" y="4656649"/>
                </a:moveTo>
                <a:cubicBezTo>
                  <a:pt x="498151" y="4656649"/>
                  <a:pt x="514527" y="4673025"/>
                  <a:pt x="514527" y="4693225"/>
                </a:cubicBezTo>
                <a:cubicBezTo>
                  <a:pt x="514527" y="4713425"/>
                  <a:pt x="498151" y="4729801"/>
                  <a:pt x="477951" y="4729801"/>
                </a:cubicBezTo>
                <a:cubicBezTo>
                  <a:pt x="457751" y="4729801"/>
                  <a:pt x="441375" y="4713425"/>
                  <a:pt x="441375" y="4693225"/>
                </a:cubicBezTo>
                <a:cubicBezTo>
                  <a:pt x="441375" y="4673025"/>
                  <a:pt x="457751" y="4656649"/>
                  <a:pt x="477951" y="4656649"/>
                </a:cubicBezTo>
                <a:close/>
                <a:moveTo>
                  <a:pt x="257264" y="4656649"/>
                </a:moveTo>
                <a:cubicBezTo>
                  <a:pt x="277464" y="4656649"/>
                  <a:pt x="293840" y="4673025"/>
                  <a:pt x="293840" y="4693225"/>
                </a:cubicBezTo>
                <a:cubicBezTo>
                  <a:pt x="293840" y="4713425"/>
                  <a:pt x="277464" y="4729801"/>
                  <a:pt x="257264" y="4729801"/>
                </a:cubicBezTo>
                <a:cubicBezTo>
                  <a:pt x="237064" y="4729801"/>
                  <a:pt x="220688" y="4713425"/>
                  <a:pt x="220688" y="4693225"/>
                </a:cubicBezTo>
                <a:cubicBezTo>
                  <a:pt x="220688" y="4673025"/>
                  <a:pt x="237064" y="4656649"/>
                  <a:pt x="257264" y="4656649"/>
                </a:cubicBezTo>
                <a:close/>
                <a:moveTo>
                  <a:pt x="36578" y="4656649"/>
                </a:moveTo>
                <a:cubicBezTo>
                  <a:pt x="56778" y="4656649"/>
                  <a:pt x="73154" y="4673025"/>
                  <a:pt x="73154" y="4693225"/>
                </a:cubicBezTo>
                <a:cubicBezTo>
                  <a:pt x="73154" y="4713425"/>
                  <a:pt x="56778" y="4729801"/>
                  <a:pt x="36578" y="4729801"/>
                </a:cubicBezTo>
                <a:cubicBezTo>
                  <a:pt x="16378" y="4729801"/>
                  <a:pt x="2" y="4713425"/>
                  <a:pt x="2" y="4693225"/>
                </a:cubicBezTo>
                <a:cubicBezTo>
                  <a:pt x="2" y="4673025"/>
                  <a:pt x="16378" y="4656649"/>
                  <a:pt x="36578" y="4656649"/>
                </a:cubicBezTo>
                <a:close/>
                <a:moveTo>
                  <a:pt x="11953343" y="4444983"/>
                </a:moveTo>
                <a:cubicBezTo>
                  <a:pt x="11973543" y="4444983"/>
                  <a:pt x="11989919" y="4461359"/>
                  <a:pt x="11989919" y="4481559"/>
                </a:cubicBezTo>
                <a:cubicBezTo>
                  <a:pt x="11989919" y="4501759"/>
                  <a:pt x="11973543" y="4518135"/>
                  <a:pt x="11953343" y="4518135"/>
                </a:cubicBezTo>
                <a:cubicBezTo>
                  <a:pt x="11933143" y="4518135"/>
                  <a:pt x="11916767" y="4501759"/>
                  <a:pt x="11916767" y="4481559"/>
                </a:cubicBezTo>
                <a:cubicBezTo>
                  <a:pt x="11916767" y="4461359"/>
                  <a:pt x="11933143" y="4444983"/>
                  <a:pt x="11953343" y="4444983"/>
                </a:cubicBezTo>
                <a:close/>
                <a:moveTo>
                  <a:pt x="11732658" y="4444983"/>
                </a:moveTo>
                <a:cubicBezTo>
                  <a:pt x="11752858" y="4444983"/>
                  <a:pt x="11769234" y="4461359"/>
                  <a:pt x="11769234" y="4481559"/>
                </a:cubicBezTo>
                <a:cubicBezTo>
                  <a:pt x="11769234" y="4501759"/>
                  <a:pt x="11752858" y="4518135"/>
                  <a:pt x="11732658" y="4518135"/>
                </a:cubicBezTo>
                <a:cubicBezTo>
                  <a:pt x="11712458" y="4518135"/>
                  <a:pt x="11696082" y="4501759"/>
                  <a:pt x="11696082" y="4481559"/>
                </a:cubicBezTo>
                <a:cubicBezTo>
                  <a:pt x="11696082" y="4461359"/>
                  <a:pt x="11712458" y="4444983"/>
                  <a:pt x="11732658" y="4444983"/>
                </a:cubicBezTo>
                <a:close/>
                <a:moveTo>
                  <a:pt x="11511977" y="4444983"/>
                </a:moveTo>
                <a:cubicBezTo>
                  <a:pt x="11532177" y="4444983"/>
                  <a:pt x="11548553" y="4461359"/>
                  <a:pt x="11548553" y="4481559"/>
                </a:cubicBezTo>
                <a:cubicBezTo>
                  <a:pt x="11548553" y="4501759"/>
                  <a:pt x="11532177" y="4518135"/>
                  <a:pt x="11511977" y="4518135"/>
                </a:cubicBezTo>
                <a:cubicBezTo>
                  <a:pt x="11491777" y="4518135"/>
                  <a:pt x="11475401" y="4501759"/>
                  <a:pt x="11475401" y="4481559"/>
                </a:cubicBezTo>
                <a:cubicBezTo>
                  <a:pt x="11475401" y="4461359"/>
                  <a:pt x="11491777" y="4444983"/>
                  <a:pt x="11511977" y="4444983"/>
                </a:cubicBezTo>
                <a:close/>
                <a:moveTo>
                  <a:pt x="11291296" y="4444983"/>
                </a:moveTo>
                <a:cubicBezTo>
                  <a:pt x="11311496" y="4444983"/>
                  <a:pt x="11327872" y="4461359"/>
                  <a:pt x="11327872" y="4481559"/>
                </a:cubicBezTo>
                <a:cubicBezTo>
                  <a:pt x="11327872" y="4501759"/>
                  <a:pt x="11311496" y="4518135"/>
                  <a:pt x="11291296" y="4518135"/>
                </a:cubicBezTo>
                <a:cubicBezTo>
                  <a:pt x="11271096" y="4518135"/>
                  <a:pt x="11254720" y="4501759"/>
                  <a:pt x="11254720" y="4481559"/>
                </a:cubicBezTo>
                <a:cubicBezTo>
                  <a:pt x="11254720" y="4461359"/>
                  <a:pt x="11271096" y="4444983"/>
                  <a:pt x="11291296" y="4444983"/>
                </a:cubicBezTo>
                <a:close/>
                <a:moveTo>
                  <a:pt x="11070615" y="4444983"/>
                </a:moveTo>
                <a:cubicBezTo>
                  <a:pt x="11090815" y="4444983"/>
                  <a:pt x="11107191" y="4461359"/>
                  <a:pt x="11107191" y="4481559"/>
                </a:cubicBezTo>
                <a:cubicBezTo>
                  <a:pt x="11107191" y="4501759"/>
                  <a:pt x="11090815" y="4518135"/>
                  <a:pt x="11070615" y="4518135"/>
                </a:cubicBezTo>
                <a:cubicBezTo>
                  <a:pt x="11050415" y="4518135"/>
                  <a:pt x="11034039" y="4501759"/>
                  <a:pt x="11034039" y="4481559"/>
                </a:cubicBezTo>
                <a:cubicBezTo>
                  <a:pt x="11034039" y="4461359"/>
                  <a:pt x="11050415" y="4444983"/>
                  <a:pt x="11070615" y="4444983"/>
                </a:cubicBezTo>
                <a:close/>
                <a:moveTo>
                  <a:pt x="10849934" y="4444983"/>
                </a:moveTo>
                <a:cubicBezTo>
                  <a:pt x="10870134" y="4444983"/>
                  <a:pt x="10886510" y="4461359"/>
                  <a:pt x="10886510" y="4481559"/>
                </a:cubicBezTo>
                <a:cubicBezTo>
                  <a:pt x="10886510" y="4501759"/>
                  <a:pt x="10870134" y="4518135"/>
                  <a:pt x="10849934" y="4518135"/>
                </a:cubicBezTo>
                <a:cubicBezTo>
                  <a:pt x="10829734" y="4518135"/>
                  <a:pt x="10813358" y="4501759"/>
                  <a:pt x="10813358" y="4481559"/>
                </a:cubicBezTo>
                <a:cubicBezTo>
                  <a:pt x="10813358" y="4461359"/>
                  <a:pt x="10829734" y="4444983"/>
                  <a:pt x="10849934" y="4444983"/>
                </a:cubicBezTo>
                <a:close/>
                <a:moveTo>
                  <a:pt x="10629253" y="4444983"/>
                </a:moveTo>
                <a:cubicBezTo>
                  <a:pt x="10649453" y="4444983"/>
                  <a:pt x="10665829" y="4461359"/>
                  <a:pt x="10665829" y="4481559"/>
                </a:cubicBezTo>
                <a:cubicBezTo>
                  <a:pt x="10665829" y="4501759"/>
                  <a:pt x="10649453" y="4518135"/>
                  <a:pt x="10629253" y="4518135"/>
                </a:cubicBezTo>
                <a:cubicBezTo>
                  <a:pt x="10609053" y="4518135"/>
                  <a:pt x="10592677" y="4501759"/>
                  <a:pt x="10592677" y="4481559"/>
                </a:cubicBezTo>
                <a:cubicBezTo>
                  <a:pt x="10592677" y="4461359"/>
                  <a:pt x="10609053" y="4444983"/>
                  <a:pt x="10629253" y="4444983"/>
                </a:cubicBezTo>
                <a:close/>
                <a:moveTo>
                  <a:pt x="10408572" y="4444983"/>
                </a:moveTo>
                <a:cubicBezTo>
                  <a:pt x="10428772" y="4444983"/>
                  <a:pt x="10445148" y="4461359"/>
                  <a:pt x="10445148" y="4481559"/>
                </a:cubicBezTo>
                <a:cubicBezTo>
                  <a:pt x="10445148" y="4501759"/>
                  <a:pt x="10428772" y="4518135"/>
                  <a:pt x="10408572" y="4518135"/>
                </a:cubicBezTo>
                <a:cubicBezTo>
                  <a:pt x="10388372" y="4518135"/>
                  <a:pt x="10371996" y="4501759"/>
                  <a:pt x="10371996" y="4481559"/>
                </a:cubicBezTo>
                <a:cubicBezTo>
                  <a:pt x="10371996" y="4461359"/>
                  <a:pt x="10388372" y="4444983"/>
                  <a:pt x="10408572" y="4444983"/>
                </a:cubicBezTo>
                <a:close/>
                <a:moveTo>
                  <a:pt x="10187891" y="4444983"/>
                </a:moveTo>
                <a:cubicBezTo>
                  <a:pt x="10208091" y="4444983"/>
                  <a:pt x="10224467" y="4461359"/>
                  <a:pt x="10224467" y="4481559"/>
                </a:cubicBezTo>
                <a:cubicBezTo>
                  <a:pt x="10224467" y="4501759"/>
                  <a:pt x="10208091" y="4518135"/>
                  <a:pt x="10187891" y="4518135"/>
                </a:cubicBezTo>
                <a:cubicBezTo>
                  <a:pt x="10167691" y="4518135"/>
                  <a:pt x="10151315" y="4501759"/>
                  <a:pt x="10151315" y="4481559"/>
                </a:cubicBezTo>
                <a:cubicBezTo>
                  <a:pt x="10151315" y="4461359"/>
                  <a:pt x="10167691" y="4444983"/>
                  <a:pt x="10187891" y="4444983"/>
                </a:cubicBezTo>
                <a:close/>
                <a:moveTo>
                  <a:pt x="9967210" y="4444983"/>
                </a:moveTo>
                <a:cubicBezTo>
                  <a:pt x="9987410" y="4444983"/>
                  <a:pt x="10003786" y="4461359"/>
                  <a:pt x="10003786" y="4481559"/>
                </a:cubicBezTo>
                <a:cubicBezTo>
                  <a:pt x="10003786" y="4501759"/>
                  <a:pt x="9987410" y="4518135"/>
                  <a:pt x="9967210" y="4518135"/>
                </a:cubicBezTo>
                <a:cubicBezTo>
                  <a:pt x="9947010" y="4518135"/>
                  <a:pt x="9930634" y="4501759"/>
                  <a:pt x="9930634" y="4481559"/>
                </a:cubicBezTo>
                <a:cubicBezTo>
                  <a:pt x="9930634" y="4461359"/>
                  <a:pt x="9947010" y="4444983"/>
                  <a:pt x="9967210" y="4444983"/>
                </a:cubicBezTo>
                <a:close/>
                <a:moveTo>
                  <a:pt x="9746529" y="4444983"/>
                </a:moveTo>
                <a:cubicBezTo>
                  <a:pt x="9766729" y="4444983"/>
                  <a:pt x="9783105" y="4461359"/>
                  <a:pt x="9783105" y="4481559"/>
                </a:cubicBezTo>
                <a:cubicBezTo>
                  <a:pt x="9783105" y="4501759"/>
                  <a:pt x="9766729" y="4518135"/>
                  <a:pt x="9746529" y="4518135"/>
                </a:cubicBezTo>
                <a:cubicBezTo>
                  <a:pt x="9726329" y="4518135"/>
                  <a:pt x="9709953" y="4501759"/>
                  <a:pt x="9709953" y="4481559"/>
                </a:cubicBezTo>
                <a:cubicBezTo>
                  <a:pt x="9709953" y="4461359"/>
                  <a:pt x="9726329" y="4444983"/>
                  <a:pt x="9746529" y="4444983"/>
                </a:cubicBezTo>
                <a:close/>
                <a:moveTo>
                  <a:pt x="9525848" y="4444983"/>
                </a:moveTo>
                <a:cubicBezTo>
                  <a:pt x="9546048" y="4444983"/>
                  <a:pt x="9562424" y="4461359"/>
                  <a:pt x="9562424" y="4481559"/>
                </a:cubicBezTo>
                <a:cubicBezTo>
                  <a:pt x="9562424" y="4501759"/>
                  <a:pt x="9546048" y="4518135"/>
                  <a:pt x="9525848" y="4518135"/>
                </a:cubicBezTo>
                <a:cubicBezTo>
                  <a:pt x="9505648" y="4518135"/>
                  <a:pt x="9489272" y="4501759"/>
                  <a:pt x="9489272" y="4481559"/>
                </a:cubicBezTo>
                <a:cubicBezTo>
                  <a:pt x="9489272" y="4461359"/>
                  <a:pt x="9505648" y="4444983"/>
                  <a:pt x="9525848" y="4444983"/>
                </a:cubicBezTo>
                <a:close/>
                <a:moveTo>
                  <a:pt x="9305167" y="4444983"/>
                </a:moveTo>
                <a:cubicBezTo>
                  <a:pt x="9325367" y="4444983"/>
                  <a:pt x="9341743" y="4461359"/>
                  <a:pt x="9341743" y="4481559"/>
                </a:cubicBezTo>
                <a:cubicBezTo>
                  <a:pt x="9341743" y="4501759"/>
                  <a:pt x="9325367" y="4518135"/>
                  <a:pt x="9305167" y="4518135"/>
                </a:cubicBezTo>
                <a:cubicBezTo>
                  <a:pt x="9284967" y="4518135"/>
                  <a:pt x="9268591" y="4501759"/>
                  <a:pt x="9268591" y="4481559"/>
                </a:cubicBezTo>
                <a:cubicBezTo>
                  <a:pt x="9268591" y="4461359"/>
                  <a:pt x="9284967" y="4444983"/>
                  <a:pt x="9305167" y="4444983"/>
                </a:cubicBezTo>
                <a:close/>
                <a:moveTo>
                  <a:pt x="9084486" y="4444983"/>
                </a:moveTo>
                <a:cubicBezTo>
                  <a:pt x="9104686" y="4444983"/>
                  <a:pt x="9121062" y="4461359"/>
                  <a:pt x="9121062" y="4481559"/>
                </a:cubicBezTo>
                <a:cubicBezTo>
                  <a:pt x="9121062" y="4501759"/>
                  <a:pt x="9104686" y="4518135"/>
                  <a:pt x="9084486" y="4518135"/>
                </a:cubicBezTo>
                <a:cubicBezTo>
                  <a:pt x="9064286" y="4518135"/>
                  <a:pt x="9047910" y="4501759"/>
                  <a:pt x="9047910" y="4481559"/>
                </a:cubicBezTo>
                <a:cubicBezTo>
                  <a:pt x="9047910" y="4461359"/>
                  <a:pt x="9064286" y="4444983"/>
                  <a:pt x="9084486" y="4444983"/>
                </a:cubicBezTo>
                <a:close/>
                <a:moveTo>
                  <a:pt x="8863805" y="4444983"/>
                </a:moveTo>
                <a:cubicBezTo>
                  <a:pt x="8884005" y="4444983"/>
                  <a:pt x="8900381" y="4461359"/>
                  <a:pt x="8900381" y="4481559"/>
                </a:cubicBezTo>
                <a:cubicBezTo>
                  <a:pt x="8900381" y="4501759"/>
                  <a:pt x="8884005" y="4518135"/>
                  <a:pt x="8863805" y="4518135"/>
                </a:cubicBezTo>
                <a:cubicBezTo>
                  <a:pt x="8843605" y="4518135"/>
                  <a:pt x="8827229" y="4501759"/>
                  <a:pt x="8827229" y="4481559"/>
                </a:cubicBezTo>
                <a:cubicBezTo>
                  <a:pt x="8827229" y="4461359"/>
                  <a:pt x="8843605" y="4444983"/>
                  <a:pt x="8863805" y="4444983"/>
                </a:cubicBezTo>
                <a:close/>
                <a:moveTo>
                  <a:pt x="8643124" y="4444983"/>
                </a:moveTo>
                <a:cubicBezTo>
                  <a:pt x="8663324" y="4444983"/>
                  <a:pt x="8679700" y="4461359"/>
                  <a:pt x="8679700" y="4481559"/>
                </a:cubicBezTo>
                <a:cubicBezTo>
                  <a:pt x="8679700" y="4501759"/>
                  <a:pt x="8663324" y="4518135"/>
                  <a:pt x="8643124" y="4518135"/>
                </a:cubicBezTo>
                <a:cubicBezTo>
                  <a:pt x="8622924" y="4518135"/>
                  <a:pt x="8606548" y="4501759"/>
                  <a:pt x="8606548" y="4481559"/>
                </a:cubicBezTo>
                <a:cubicBezTo>
                  <a:pt x="8606548" y="4461359"/>
                  <a:pt x="8622924" y="4444983"/>
                  <a:pt x="8643124" y="4444983"/>
                </a:cubicBezTo>
                <a:close/>
                <a:moveTo>
                  <a:pt x="8422443" y="4444983"/>
                </a:moveTo>
                <a:cubicBezTo>
                  <a:pt x="8442643" y="4444983"/>
                  <a:pt x="8459019" y="4461359"/>
                  <a:pt x="8459019" y="4481559"/>
                </a:cubicBezTo>
                <a:cubicBezTo>
                  <a:pt x="8459019" y="4501759"/>
                  <a:pt x="8442643" y="4518135"/>
                  <a:pt x="8422443" y="4518135"/>
                </a:cubicBezTo>
                <a:cubicBezTo>
                  <a:pt x="8402243" y="4518135"/>
                  <a:pt x="8385867" y="4501759"/>
                  <a:pt x="8385867" y="4481559"/>
                </a:cubicBezTo>
                <a:cubicBezTo>
                  <a:pt x="8385867" y="4461359"/>
                  <a:pt x="8402243" y="4444983"/>
                  <a:pt x="8422443" y="4444983"/>
                </a:cubicBezTo>
                <a:close/>
                <a:moveTo>
                  <a:pt x="8201762" y="4444983"/>
                </a:moveTo>
                <a:cubicBezTo>
                  <a:pt x="8221962" y="4444983"/>
                  <a:pt x="8238338" y="4461359"/>
                  <a:pt x="8238338" y="4481559"/>
                </a:cubicBezTo>
                <a:cubicBezTo>
                  <a:pt x="8238338" y="4501759"/>
                  <a:pt x="8221962" y="4518135"/>
                  <a:pt x="8201762" y="4518135"/>
                </a:cubicBezTo>
                <a:cubicBezTo>
                  <a:pt x="8181562" y="4518135"/>
                  <a:pt x="8165186" y="4501759"/>
                  <a:pt x="8165186" y="4481559"/>
                </a:cubicBezTo>
                <a:cubicBezTo>
                  <a:pt x="8165186" y="4461359"/>
                  <a:pt x="8181562" y="4444983"/>
                  <a:pt x="8201762" y="4444983"/>
                </a:cubicBezTo>
                <a:close/>
                <a:moveTo>
                  <a:pt x="7981081" y="4444983"/>
                </a:moveTo>
                <a:cubicBezTo>
                  <a:pt x="8001281" y="4444983"/>
                  <a:pt x="8017657" y="4461359"/>
                  <a:pt x="8017657" y="4481559"/>
                </a:cubicBezTo>
                <a:cubicBezTo>
                  <a:pt x="8017657" y="4501759"/>
                  <a:pt x="8001281" y="4518135"/>
                  <a:pt x="7981081" y="4518135"/>
                </a:cubicBezTo>
                <a:cubicBezTo>
                  <a:pt x="7960881" y="4518135"/>
                  <a:pt x="7944505" y="4501759"/>
                  <a:pt x="7944505" y="4481559"/>
                </a:cubicBezTo>
                <a:cubicBezTo>
                  <a:pt x="7944505" y="4461359"/>
                  <a:pt x="7960881" y="4444983"/>
                  <a:pt x="7981081" y="4444983"/>
                </a:cubicBezTo>
                <a:close/>
                <a:moveTo>
                  <a:pt x="7760400" y="4444983"/>
                </a:moveTo>
                <a:cubicBezTo>
                  <a:pt x="7780600" y="4444983"/>
                  <a:pt x="7796976" y="4461359"/>
                  <a:pt x="7796976" y="4481559"/>
                </a:cubicBezTo>
                <a:cubicBezTo>
                  <a:pt x="7796976" y="4501759"/>
                  <a:pt x="7780600" y="4518135"/>
                  <a:pt x="7760400" y="4518135"/>
                </a:cubicBezTo>
                <a:cubicBezTo>
                  <a:pt x="7740200" y="4518135"/>
                  <a:pt x="7723824" y="4501759"/>
                  <a:pt x="7723824" y="4481559"/>
                </a:cubicBezTo>
                <a:cubicBezTo>
                  <a:pt x="7723824" y="4461359"/>
                  <a:pt x="7740200" y="4444983"/>
                  <a:pt x="7760400" y="4444983"/>
                </a:cubicBezTo>
                <a:close/>
                <a:moveTo>
                  <a:pt x="7539719" y="4444983"/>
                </a:moveTo>
                <a:cubicBezTo>
                  <a:pt x="7559919" y="4444983"/>
                  <a:pt x="7576295" y="4461359"/>
                  <a:pt x="7576295" y="4481559"/>
                </a:cubicBezTo>
                <a:cubicBezTo>
                  <a:pt x="7576295" y="4501759"/>
                  <a:pt x="7559919" y="4518135"/>
                  <a:pt x="7539719" y="4518135"/>
                </a:cubicBezTo>
                <a:cubicBezTo>
                  <a:pt x="7519519" y="4518135"/>
                  <a:pt x="7503143" y="4501759"/>
                  <a:pt x="7503143" y="4481559"/>
                </a:cubicBezTo>
                <a:cubicBezTo>
                  <a:pt x="7503143" y="4461359"/>
                  <a:pt x="7519519" y="4444983"/>
                  <a:pt x="7539719" y="4444983"/>
                </a:cubicBezTo>
                <a:close/>
                <a:moveTo>
                  <a:pt x="7319038" y="4444983"/>
                </a:moveTo>
                <a:cubicBezTo>
                  <a:pt x="7339238" y="4444983"/>
                  <a:pt x="7355614" y="4461359"/>
                  <a:pt x="7355614" y="4481559"/>
                </a:cubicBezTo>
                <a:cubicBezTo>
                  <a:pt x="7355614" y="4501759"/>
                  <a:pt x="7339238" y="4518135"/>
                  <a:pt x="7319038" y="4518135"/>
                </a:cubicBezTo>
                <a:cubicBezTo>
                  <a:pt x="7298838" y="4518135"/>
                  <a:pt x="7282462" y="4501759"/>
                  <a:pt x="7282462" y="4481559"/>
                </a:cubicBezTo>
                <a:cubicBezTo>
                  <a:pt x="7282462" y="4461359"/>
                  <a:pt x="7298838" y="4444983"/>
                  <a:pt x="7319038" y="4444983"/>
                </a:cubicBezTo>
                <a:close/>
                <a:moveTo>
                  <a:pt x="7098357" y="4444983"/>
                </a:moveTo>
                <a:cubicBezTo>
                  <a:pt x="7118557" y="4444983"/>
                  <a:pt x="7134933" y="4461359"/>
                  <a:pt x="7134933" y="4481559"/>
                </a:cubicBezTo>
                <a:cubicBezTo>
                  <a:pt x="7134933" y="4501759"/>
                  <a:pt x="7118557" y="4518135"/>
                  <a:pt x="7098357" y="4518135"/>
                </a:cubicBezTo>
                <a:cubicBezTo>
                  <a:pt x="7078157" y="4518135"/>
                  <a:pt x="7061781" y="4501759"/>
                  <a:pt x="7061781" y="4481559"/>
                </a:cubicBezTo>
                <a:cubicBezTo>
                  <a:pt x="7061781" y="4461359"/>
                  <a:pt x="7078157" y="4444983"/>
                  <a:pt x="7098357" y="4444983"/>
                </a:cubicBezTo>
                <a:close/>
                <a:moveTo>
                  <a:pt x="6877676" y="4444983"/>
                </a:moveTo>
                <a:cubicBezTo>
                  <a:pt x="6897876" y="4444983"/>
                  <a:pt x="6914252" y="4461359"/>
                  <a:pt x="6914252" y="4481559"/>
                </a:cubicBezTo>
                <a:cubicBezTo>
                  <a:pt x="6914252" y="4501759"/>
                  <a:pt x="6897876" y="4518135"/>
                  <a:pt x="6877676" y="4518135"/>
                </a:cubicBezTo>
                <a:cubicBezTo>
                  <a:pt x="6857476" y="4518135"/>
                  <a:pt x="6841100" y="4501759"/>
                  <a:pt x="6841100" y="4481559"/>
                </a:cubicBezTo>
                <a:cubicBezTo>
                  <a:pt x="6841100" y="4461359"/>
                  <a:pt x="6857476" y="4444983"/>
                  <a:pt x="6877676" y="4444983"/>
                </a:cubicBezTo>
                <a:close/>
                <a:moveTo>
                  <a:pt x="6656995" y="4444983"/>
                </a:moveTo>
                <a:cubicBezTo>
                  <a:pt x="6677195" y="4444983"/>
                  <a:pt x="6693571" y="4461359"/>
                  <a:pt x="6693571" y="4481559"/>
                </a:cubicBezTo>
                <a:cubicBezTo>
                  <a:pt x="6693571" y="4501759"/>
                  <a:pt x="6677195" y="4518135"/>
                  <a:pt x="6656995" y="4518135"/>
                </a:cubicBezTo>
                <a:cubicBezTo>
                  <a:pt x="6636795" y="4518135"/>
                  <a:pt x="6620419" y="4501759"/>
                  <a:pt x="6620419" y="4481559"/>
                </a:cubicBezTo>
                <a:cubicBezTo>
                  <a:pt x="6620419" y="4461359"/>
                  <a:pt x="6636795" y="4444983"/>
                  <a:pt x="6656995" y="4444983"/>
                </a:cubicBezTo>
                <a:close/>
                <a:moveTo>
                  <a:pt x="6436314" y="4444983"/>
                </a:moveTo>
                <a:cubicBezTo>
                  <a:pt x="6456514" y="4444983"/>
                  <a:pt x="6472890" y="4461359"/>
                  <a:pt x="6472890" y="4481559"/>
                </a:cubicBezTo>
                <a:cubicBezTo>
                  <a:pt x="6472890" y="4501759"/>
                  <a:pt x="6456514" y="4518135"/>
                  <a:pt x="6436314" y="4518135"/>
                </a:cubicBezTo>
                <a:cubicBezTo>
                  <a:pt x="6416114" y="4518135"/>
                  <a:pt x="6399738" y="4501759"/>
                  <a:pt x="6399738" y="4481559"/>
                </a:cubicBezTo>
                <a:cubicBezTo>
                  <a:pt x="6399738" y="4461359"/>
                  <a:pt x="6416114" y="4444983"/>
                  <a:pt x="6436314" y="4444983"/>
                </a:cubicBezTo>
                <a:close/>
                <a:moveTo>
                  <a:pt x="6215633" y="4444983"/>
                </a:moveTo>
                <a:cubicBezTo>
                  <a:pt x="6235833" y="4444983"/>
                  <a:pt x="6252209" y="4461359"/>
                  <a:pt x="6252209" y="4481559"/>
                </a:cubicBezTo>
                <a:cubicBezTo>
                  <a:pt x="6252209" y="4501759"/>
                  <a:pt x="6235833" y="4518135"/>
                  <a:pt x="6215633" y="4518135"/>
                </a:cubicBezTo>
                <a:cubicBezTo>
                  <a:pt x="6195433" y="4518135"/>
                  <a:pt x="6179057" y="4501759"/>
                  <a:pt x="6179057" y="4481559"/>
                </a:cubicBezTo>
                <a:cubicBezTo>
                  <a:pt x="6179057" y="4461359"/>
                  <a:pt x="6195433" y="4444983"/>
                  <a:pt x="6215633" y="4444983"/>
                </a:cubicBezTo>
                <a:close/>
                <a:moveTo>
                  <a:pt x="5994952" y="4444983"/>
                </a:moveTo>
                <a:cubicBezTo>
                  <a:pt x="6015152" y="4444983"/>
                  <a:pt x="6031528" y="4461359"/>
                  <a:pt x="6031528" y="4481559"/>
                </a:cubicBezTo>
                <a:cubicBezTo>
                  <a:pt x="6031528" y="4501759"/>
                  <a:pt x="6015152" y="4518135"/>
                  <a:pt x="5994952" y="4518135"/>
                </a:cubicBezTo>
                <a:cubicBezTo>
                  <a:pt x="5974752" y="4518135"/>
                  <a:pt x="5958376" y="4501759"/>
                  <a:pt x="5958376" y="4481559"/>
                </a:cubicBezTo>
                <a:cubicBezTo>
                  <a:pt x="5958376" y="4461359"/>
                  <a:pt x="5974752" y="4444983"/>
                  <a:pt x="5994952" y="4444983"/>
                </a:cubicBezTo>
                <a:close/>
                <a:moveTo>
                  <a:pt x="5774272" y="4444983"/>
                </a:moveTo>
                <a:cubicBezTo>
                  <a:pt x="5794472" y="4444983"/>
                  <a:pt x="5810848" y="4461359"/>
                  <a:pt x="5810848" y="4481559"/>
                </a:cubicBezTo>
                <a:cubicBezTo>
                  <a:pt x="5810848" y="4501759"/>
                  <a:pt x="5794472" y="4518135"/>
                  <a:pt x="5774272" y="4518135"/>
                </a:cubicBezTo>
                <a:cubicBezTo>
                  <a:pt x="5754073" y="4518135"/>
                  <a:pt x="5737697" y="4501759"/>
                  <a:pt x="5737697" y="4481559"/>
                </a:cubicBezTo>
                <a:cubicBezTo>
                  <a:pt x="5737697" y="4461359"/>
                  <a:pt x="5754073" y="4444983"/>
                  <a:pt x="5774272" y="4444983"/>
                </a:cubicBezTo>
                <a:close/>
                <a:moveTo>
                  <a:pt x="5553593" y="4444983"/>
                </a:moveTo>
                <a:cubicBezTo>
                  <a:pt x="5573793" y="4444983"/>
                  <a:pt x="5590169" y="4461359"/>
                  <a:pt x="5590169" y="4481559"/>
                </a:cubicBezTo>
                <a:cubicBezTo>
                  <a:pt x="5590169" y="4501759"/>
                  <a:pt x="5573793" y="4518135"/>
                  <a:pt x="5553593" y="4518135"/>
                </a:cubicBezTo>
                <a:cubicBezTo>
                  <a:pt x="5533393" y="4518135"/>
                  <a:pt x="5517018" y="4501759"/>
                  <a:pt x="5517018" y="4481559"/>
                </a:cubicBezTo>
                <a:cubicBezTo>
                  <a:pt x="5517018" y="4461359"/>
                  <a:pt x="5533393" y="4444983"/>
                  <a:pt x="5553593" y="4444983"/>
                </a:cubicBezTo>
                <a:close/>
                <a:moveTo>
                  <a:pt x="5332913" y="4444983"/>
                </a:moveTo>
                <a:cubicBezTo>
                  <a:pt x="5353113" y="4444983"/>
                  <a:pt x="5369490" y="4461359"/>
                  <a:pt x="5369490" y="4481559"/>
                </a:cubicBezTo>
                <a:cubicBezTo>
                  <a:pt x="5369490" y="4501759"/>
                  <a:pt x="5353113" y="4518135"/>
                  <a:pt x="5332913" y="4518135"/>
                </a:cubicBezTo>
                <a:cubicBezTo>
                  <a:pt x="5312714" y="4518135"/>
                  <a:pt x="5296337" y="4501759"/>
                  <a:pt x="5296337" y="4481559"/>
                </a:cubicBezTo>
                <a:cubicBezTo>
                  <a:pt x="5296337" y="4461359"/>
                  <a:pt x="5312714" y="4444983"/>
                  <a:pt x="5332913" y="4444983"/>
                </a:cubicBezTo>
                <a:close/>
                <a:moveTo>
                  <a:pt x="5112230" y="4444983"/>
                </a:moveTo>
                <a:cubicBezTo>
                  <a:pt x="5132433" y="4444983"/>
                  <a:pt x="5148807" y="4461359"/>
                  <a:pt x="5148807" y="4481559"/>
                </a:cubicBezTo>
                <a:cubicBezTo>
                  <a:pt x="5148807" y="4501759"/>
                  <a:pt x="5132433" y="4518135"/>
                  <a:pt x="5112230" y="4518135"/>
                </a:cubicBezTo>
                <a:cubicBezTo>
                  <a:pt x="5092030" y="4518135"/>
                  <a:pt x="5075655" y="4501759"/>
                  <a:pt x="5075655" y="4481559"/>
                </a:cubicBezTo>
                <a:cubicBezTo>
                  <a:pt x="5075655" y="4461359"/>
                  <a:pt x="5092030" y="4444983"/>
                  <a:pt x="5112230" y="4444983"/>
                </a:cubicBezTo>
                <a:close/>
                <a:moveTo>
                  <a:pt x="4891552" y="4444983"/>
                </a:moveTo>
                <a:cubicBezTo>
                  <a:pt x="4911751" y="4444983"/>
                  <a:pt x="4928127" y="4461359"/>
                  <a:pt x="4928127" y="4481559"/>
                </a:cubicBezTo>
                <a:cubicBezTo>
                  <a:pt x="4928127" y="4501759"/>
                  <a:pt x="4911751" y="4518135"/>
                  <a:pt x="4891552" y="4518135"/>
                </a:cubicBezTo>
                <a:cubicBezTo>
                  <a:pt x="4871352" y="4518135"/>
                  <a:pt x="4854975" y="4501759"/>
                  <a:pt x="4854975" y="4481559"/>
                </a:cubicBezTo>
                <a:cubicBezTo>
                  <a:pt x="4854975" y="4461359"/>
                  <a:pt x="4871352" y="4444983"/>
                  <a:pt x="4891552" y="4444983"/>
                </a:cubicBezTo>
                <a:close/>
                <a:moveTo>
                  <a:pt x="4670871" y="4444983"/>
                </a:moveTo>
                <a:cubicBezTo>
                  <a:pt x="4691070" y="4444983"/>
                  <a:pt x="4707447" y="4461359"/>
                  <a:pt x="4707447" y="4481559"/>
                </a:cubicBezTo>
                <a:cubicBezTo>
                  <a:pt x="4707447" y="4501759"/>
                  <a:pt x="4691070" y="4518135"/>
                  <a:pt x="4670871" y="4518135"/>
                </a:cubicBezTo>
                <a:cubicBezTo>
                  <a:pt x="4650672" y="4518135"/>
                  <a:pt x="4634295" y="4501759"/>
                  <a:pt x="4634295" y="4481559"/>
                </a:cubicBezTo>
                <a:cubicBezTo>
                  <a:pt x="4634295" y="4461359"/>
                  <a:pt x="4650672" y="4444983"/>
                  <a:pt x="4670871" y="4444983"/>
                </a:cubicBezTo>
                <a:close/>
                <a:moveTo>
                  <a:pt x="4450188" y="4444983"/>
                </a:moveTo>
                <a:cubicBezTo>
                  <a:pt x="4470390" y="4444983"/>
                  <a:pt x="4486764" y="4461359"/>
                  <a:pt x="4486764" y="4481559"/>
                </a:cubicBezTo>
                <a:cubicBezTo>
                  <a:pt x="4486764" y="4501759"/>
                  <a:pt x="4470390" y="4518135"/>
                  <a:pt x="4450188" y="4518135"/>
                </a:cubicBezTo>
                <a:cubicBezTo>
                  <a:pt x="4429988" y="4518135"/>
                  <a:pt x="4413613" y="4501759"/>
                  <a:pt x="4413613" y="4481559"/>
                </a:cubicBezTo>
                <a:cubicBezTo>
                  <a:pt x="4413613" y="4461359"/>
                  <a:pt x="4429988" y="4444983"/>
                  <a:pt x="4450188" y="4444983"/>
                </a:cubicBezTo>
                <a:close/>
                <a:moveTo>
                  <a:pt x="4229507" y="4444983"/>
                </a:moveTo>
                <a:cubicBezTo>
                  <a:pt x="4249708" y="4444983"/>
                  <a:pt x="4266084" y="4461359"/>
                  <a:pt x="4266084" y="4481559"/>
                </a:cubicBezTo>
                <a:cubicBezTo>
                  <a:pt x="4266084" y="4501759"/>
                  <a:pt x="4249708" y="4518135"/>
                  <a:pt x="4229507" y="4518135"/>
                </a:cubicBezTo>
                <a:cubicBezTo>
                  <a:pt x="4209307" y="4518135"/>
                  <a:pt x="4192931" y="4501759"/>
                  <a:pt x="4192931" y="4481559"/>
                </a:cubicBezTo>
                <a:cubicBezTo>
                  <a:pt x="4192931" y="4461359"/>
                  <a:pt x="4209307" y="4444983"/>
                  <a:pt x="4229507" y="4444983"/>
                </a:cubicBezTo>
                <a:close/>
                <a:moveTo>
                  <a:pt x="4008847" y="4444983"/>
                </a:moveTo>
                <a:cubicBezTo>
                  <a:pt x="4029045" y="4444983"/>
                  <a:pt x="4045426" y="4461359"/>
                  <a:pt x="4045426" y="4481559"/>
                </a:cubicBezTo>
                <a:cubicBezTo>
                  <a:pt x="4045426" y="4501759"/>
                  <a:pt x="4029045" y="4518135"/>
                  <a:pt x="4008847" y="4518135"/>
                </a:cubicBezTo>
                <a:cubicBezTo>
                  <a:pt x="3988642" y="4518135"/>
                  <a:pt x="3972267" y="4501759"/>
                  <a:pt x="3972267" y="4481559"/>
                </a:cubicBezTo>
                <a:cubicBezTo>
                  <a:pt x="3972267" y="4461359"/>
                  <a:pt x="3988642" y="4444983"/>
                  <a:pt x="4008847" y="4444983"/>
                </a:cubicBezTo>
                <a:close/>
                <a:moveTo>
                  <a:pt x="3788165" y="4444983"/>
                </a:moveTo>
                <a:cubicBezTo>
                  <a:pt x="3808367" y="4444983"/>
                  <a:pt x="3824738" y="4461359"/>
                  <a:pt x="3824738" y="4481559"/>
                </a:cubicBezTo>
                <a:cubicBezTo>
                  <a:pt x="3824738" y="4501759"/>
                  <a:pt x="3808367" y="4518135"/>
                  <a:pt x="3788165" y="4518135"/>
                </a:cubicBezTo>
                <a:cubicBezTo>
                  <a:pt x="3767965" y="4518135"/>
                  <a:pt x="3751588" y="4501759"/>
                  <a:pt x="3751588" y="4481559"/>
                </a:cubicBezTo>
                <a:cubicBezTo>
                  <a:pt x="3751588" y="4461359"/>
                  <a:pt x="3767965" y="4444983"/>
                  <a:pt x="3788165" y="4444983"/>
                </a:cubicBezTo>
                <a:close/>
                <a:moveTo>
                  <a:pt x="3567479" y="4444983"/>
                </a:moveTo>
                <a:cubicBezTo>
                  <a:pt x="3587675" y="4444983"/>
                  <a:pt x="3604051" y="4461359"/>
                  <a:pt x="3604051" y="4481559"/>
                </a:cubicBezTo>
                <a:cubicBezTo>
                  <a:pt x="3604051" y="4501759"/>
                  <a:pt x="3587675" y="4518135"/>
                  <a:pt x="3567479" y="4518135"/>
                </a:cubicBezTo>
                <a:cubicBezTo>
                  <a:pt x="3547276" y="4518135"/>
                  <a:pt x="3530901" y="4501759"/>
                  <a:pt x="3530901" y="4481559"/>
                </a:cubicBezTo>
                <a:cubicBezTo>
                  <a:pt x="3530901" y="4461359"/>
                  <a:pt x="3547276" y="4444983"/>
                  <a:pt x="3567479" y="4444983"/>
                </a:cubicBezTo>
                <a:close/>
                <a:moveTo>
                  <a:pt x="3346801" y="4444983"/>
                </a:moveTo>
                <a:cubicBezTo>
                  <a:pt x="3367001" y="4444983"/>
                  <a:pt x="3383375" y="4461359"/>
                  <a:pt x="3383375" y="4481559"/>
                </a:cubicBezTo>
                <a:cubicBezTo>
                  <a:pt x="3383375" y="4501759"/>
                  <a:pt x="3367001" y="4518135"/>
                  <a:pt x="3346801" y="4518135"/>
                </a:cubicBezTo>
                <a:cubicBezTo>
                  <a:pt x="3326603" y="4518135"/>
                  <a:pt x="3310228" y="4501759"/>
                  <a:pt x="3310228" y="4481559"/>
                </a:cubicBezTo>
                <a:cubicBezTo>
                  <a:pt x="3310228" y="4461359"/>
                  <a:pt x="3326603" y="4444983"/>
                  <a:pt x="3346801" y="4444983"/>
                </a:cubicBezTo>
                <a:close/>
                <a:moveTo>
                  <a:pt x="3126126" y="4444983"/>
                </a:moveTo>
                <a:cubicBezTo>
                  <a:pt x="3146320" y="4444983"/>
                  <a:pt x="3162696" y="4461359"/>
                  <a:pt x="3162696" y="4481559"/>
                </a:cubicBezTo>
                <a:cubicBezTo>
                  <a:pt x="3162696" y="4501759"/>
                  <a:pt x="3146320" y="4518135"/>
                  <a:pt x="3126126" y="4518135"/>
                </a:cubicBezTo>
                <a:cubicBezTo>
                  <a:pt x="3105923" y="4518135"/>
                  <a:pt x="3089541" y="4501759"/>
                  <a:pt x="3089541" y="4481559"/>
                </a:cubicBezTo>
                <a:cubicBezTo>
                  <a:pt x="3089541" y="4461359"/>
                  <a:pt x="3105923" y="4444983"/>
                  <a:pt x="3126126" y="4444983"/>
                </a:cubicBezTo>
                <a:close/>
                <a:moveTo>
                  <a:pt x="2905436" y="4444983"/>
                </a:moveTo>
                <a:cubicBezTo>
                  <a:pt x="2925637" y="4444983"/>
                  <a:pt x="2942013" y="4461359"/>
                  <a:pt x="2942013" y="4481559"/>
                </a:cubicBezTo>
                <a:cubicBezTo>
                  <a:pt x="2942013" y="4501759"/>
                  <a:pt x="2925637" y="4518135"/>
                  <a:pt x="2905436" y="4518135"/>
                </a:cubicBezTo>
                <a:cubicBezTo>
                  <a:pt x="2885243" y="4518135"/>
                  <a:pt x="2868866" y="4501759"/>
                  <a:pt x="2868866" y="4481559"/>
                </a:cubicBezTo>
                <a:cubicBezTo>
                  <a:pt x="2868866" y="4461359"/>
                  <a:pt x="2885243" y="4444983"/>
                  <a:pt x="2905436" y="4444983"/>
                </a:cubicBezTo>
                <a:close/>
                <a:moveTo>
                  <a:pt x="2684758" y="4444983"/>
                </a:moveTo>
                <a:cubicBezTo>
                  <a:pt x="2704958" y="4444983"/>
                  <a:pt x="2721329" y="4461359"/>
                  <a:pt x="2721329" y="4481559"/>
                </a:cubicBezTo>
                <a:cubicBezTo>
                  <a:pt x="2721329" y="4501759"/>
                  <a:pt x="2704958" y="4518135"/>
                  <a:pt x="2684758" y="4518135"/>
                </a:cubicBezTo>
                <a:cubicBezTo>
                  <a:pt x="2664554" y="4518135"/>
                  <a:pt x="2648177" y="4501759"/>
                  <a:pt x="2648177" y="4481559"/>
                </a:cubicBezTo>
                <a:cubicBezTo>
                  <a:pt x="2648177" y="4461359"/>
                  <a:pt x="2664554" y="4444983"/>
                  <a:pt x="2684758" y="4444983"/>
                </a:cubicBezTo>
                <a:close/>
                <a:moveTo>
                  <a:pt x="2464071" y="4444983"/>
                </a:moveTo>
                <a:cubicBezTo>
                  <a:pt x="2484272" y="4444983"/>
                  <a:pt x="2500650" y="4461359"/>
                  <a:pt x="2500650" y="4481559"/>
                </a:cubicBezTo>
                <a:cubicBezTo>
                  <a:pt x="2500650" y="4501759"/>
                  <a:pt x="2484272" y="4518135"/>
                  <a:pt x="2464071" y="4518135"/>
                </a:cubicBezTo>
                <a:cubicBezTo>
                  <a:pt x="2443875" y="4518135"/>
                  <a:pt x="2427500" y="4501759"/>
                  <a:pt x="2427500" y="4481559"/>
                </a:cubicBezTo>
                <a:cubicBezTo>
                  <a:pt x="2427500" y="4461359"/>
                  <a:pt x="2443875" y="4444983"/>
                  <a:pt x="2464071" y="4444983"/>
                </a:cubicBezTo>
                <a:close/>
                <a:moveTo>
                  <a:pt x="2243393" y="4444983"/>
                </a:moveTo>
                <a:cubicBezTo>
                  <a:pt x="2263591" y="4444983"/>
                  <a:pt x="2279972" y="4461359"/>
                  <a:pt x="2279972" y="4481559"/>
                </a:cubicBezTo>
                <a:cubicBezTo>
                  <a:pt x="2279972" y="4501759"/>
                  <a:pt x="2263591" y="4518135"/>
                  <a:pt x="2243393" y="4518135"/>
                </a:cubicBezTo>
                <a:cubicBezTo>
                  <a:pt x="2223191" y="4518135"/>
                  <a:pt x="2206817" y="4501759"/>
                  <a:pt x="2206817" y="4481559"/>
                </a:cubicBezTo>
                <a:cubicBezTo>
                  <a:pt x="2206817" y="4461359"/>
                  <a:pt x="2223191" y="4444983"/>
                  <a:pt x="2243393" y="4444983"/>
                </a:cubicBezTo>
                <a:close/>
                <a:moveTo>
                  <a:pt x="2022713" y="4444983"/>
                </a:moveTo>
                <a:cubicBezTo>
                  <a:pt x="2042913" y="4444983"/>
                  <a:pt x="2059288" y="4461359"/>
                  <a:pt x="2059288" y="4481559"/>
                </a:cubicBezTo>
                <a:cubicBezTo>
                  <a:pt x="2059288" y="4501759"/>
                  <a:pt x="2042913" y="4518135"/>
                  <a:pt x="2022713" y="4518135"/>
                </a:cubicBezTo>
                <a:cubicBezTo>
                  <a:pt x="2002514" y="4518135"/>
                  <a:pt x="1986177" y="4501759"/>
                  <a:pt x="1986177" y="4481559"/>
                </a:cubicBezTo>
                <a:cubicBezTo>
                  <a:pt x="1986177" y="4461359"/>
                  <a:pt x="2002514" y="4444983"/>
                  <a:pt x="2022713" y="4444983"/>
                </a:cubicBezTo>
                <a:close/>
                <a:moveTo>
                  <a:pt x="1802067" y="4444983"/>
                </a:moveTo>
                <a:cubicBezTo>
                  <a:pt x="1822267" y="4444983"/>
                  <a:pt x="1838643" y="4461359"/>
                  <a:pt x="1838643" y="4481559"/>
                </a:cubicBezTo>
                <a:cubicBezTo>
                  <a:pt x="1838643" y="4501759"/>
                  <a:pt x="1822267" y="4518135"/>
                  <a:pt x="1802067" y="4518135"/>
                </a:cubicBezTo>
                <a:cubicBezTo>
                  <a:pt x="1781867" y="4518135"/>
                  <a:pt x="1765491" y="4501759"/>
                  <a:pt x="1765491" y="4481559"/>
                </a:cubicBezTo>
                <a:cubicBezTo>
                  <a:pt x="1765491" y="4461359"/>
                  <a:pt x="1781867" y="4444983"/>
                  <a:pt x="1802067" y="4444983"/>
                </a:cubicBezTo>
                <a:close/>
                <a:moveTo>
                  <a:pt x="1581382" y="4444983"/>
                </a:moveTo>
                <a:cubicBezTo>
                  <a:pt x="1601581" y="4444983"/>
                  <a:pt x="1617957" y="4461359"/>
                  <a:pt x="1617957" y="4481559"/>
                </a:cubicBezTo>
                <a:cubicBezTo>
                  <a:pt x="1617957" y="4501759"/>
                  <a:pt x="1601581" y="4518135"/>
                  <a:pt x="1581382" y="4518135"/>
                </a:cubicBezTo>
                <a:cubicBezTo>
                  <a:pt x="1561181" y="4518135"/>
                  <a:pt x="1544805" y="4501759"/>
                  <a:pt x="1544805" y="4481559"/>
                </a:cubicBezTo>
                <a:cubicBezTo>
                  <a:pt x="1544805" y="4461359"/>
                  <a:pt x="1561181" y="4444983"/>
                  <a:pt x="1581382" y="4444983"/>
                </a:cubicBezTo>
                <a:close/>
                <a:moveTo>
                  <a:pt x="1360695" y="4444983"/>
                </a:moveTo>
                <a:cubicBezTo>
                  <a:pt x="1380895" y="4444983"/>
                  <a:pt x="1397271" y="4461359"/>
                  <a:pt x="1397271" y="4481559"/>
                </a:cubicBezTo>
                <a:cubicBezTo>
                  <a:pt x="1397271" y="4501759"/>
                  <a:pt x="1380895" y="4518135"/>
                  <a:pt x="1360695" y="4518135"/>
                </a:cubicBezTo>
                <a:cubicBezTo>
                  <a:pt x="1340495" y="4518135"/>
                  <a:pt x="1324119" y="4501759"/>
                  <a:pt x="1324119" y="4481559"/>
                </a:cubicBezTo>
                <a:cubicBezTo>
                  <a:pt x="1324119" y="4461359"/>
                  <a:pt x="1340495" y="4444983"/>
                  <a:pt x="1360695" y="4444983"/>
                </a:cubicBezTo>
                <a:close/>
                <a:moveTo>
                  <a:pt x="1140010" y="4444983"/>
                </a:moveTo>
                <a:cubicBezTo>
                  <a:pt x="1160209" y="4444983"/>
                  <a:pt x="1176585" y="4461359"/>
                  <a:pt x="1176585" y="4481559"/>
                </a:cubicBezTo>
                <a:cubicBezTo>
                  <a:pt x="1176585" y="4501759"/>
                  <a:pt x="1160209" y="4518135"/>
                  <a:pt x="1140010" y="4518135"/>
                </a:cubicBezTo>
                <a:cubicBezTo>
                  <a:pt x="1119809" y="4518135"/>
                  <a:pt x="1103434" y="4501759"/>
                  <a:pt x="1103434" y="4481559"/>
                </a:cubicBezTo>
                <a:cubicBezTo>
                  <a:pt x="1103434" y="4461359"/>
                  <a:pt x="1119809" y="4444983"/>
                  <a:pt x="1140010" y="4444983"/>
                </a:cubicBezTo>
                <a:close/>
                <a:moveTo>
                  <a:pt x="919323" y="4444983"/>
                </a:moveTo>
                <a:cubicBezTo>
                  <a:pt x="939524" y="4444983"/>
                  <a:pt x="955899" y="4461359"/>
                  <a:pt x="955899" y="4481559"/>
                </a:cubicBezTo>
                <a:cubicBezTo>
                  <a:pt x="955899" y="4501759"/>
                  <a:pt x="939524" y="4518135"/>
                  <a:pt x="919323" y="4518135"/>
                </a:cubicBezTo>
                <a:cubicBezTo>
                  <a:pt x="899123" y="4518135"/>
                  <a:pt x="882747" y="4501759"/>
                  <a:pt x="882747" y="4481559"/>
                </a:cubicBezTo>
                <a:cubicBezTo>
                  <a:pt x="882747" y="4461359"/>
                  <a:pt x="899123" y="4444983"/>
                  <a:pt x="919323" y="4444983"/>
                </a:cubicBezTo>
                <a:close/>
                <a:moveTo>
                  <a:pt x="698637" y="4444983"/>
                </a:moveTo>
                <a:cubicBezTo>
                  <a:pt x="718837" y="4444983"/>
                  <a:pt x="735213" y="4461359"/>
                  <a:pt x="735213" y="4481559"/>
                </a:cubicBezTo>
                <a:cubicBezTo>
                  <a:pt x="735213" y="4501759"/>
                  <a:pt x="718837" y="4518135"/>
                  <a:pt x="698637" y="4518135"/>
                </a:cubicBezTo>
                <a:cubicBezTo>
                  <a:pt x="678437" y="4518135"/>
                  <a:pt x="662061" y="4501759"/>
                  <a:pt x="662061" y="4481559"/>
                </a:cubicBezTo>
                <a:cubicBezTo>
                  <a:pt x="662061" y="4461359"/>
                  <a:pt x="678437" y="4444983"/>
                  <a:pt x="698637" y="4444983"/>
                </a:cubicBezTo>
                <a:close/>
                <a:moveTo>
                  <a:pt x="477951" y="4444983"/>
                </a:moveTo>
                <a:cubicBezTo>
                  <a:pt x="498151" y="4444983"/>
                  <a:pt x="514527" y="4461359"/>
                  <a:pt x="514527" y="4481559"/>
                </a:cubicBezTo>
                <a:cubicBezTo>
                  <a:pt x="514527" y="4501759"/>
                  <a:pt x="498151" y="4518135"/>
                  <a:pt x="477951" y="4518135"/>
                </a:cubicBezTo>
                <a:cubicBezTo>
                  <a:pt x="457751" y="4518135"/>
                  <a:pt x="441375" y="4501759"/>
                  <a:pt x="441375" y="4481559"/>
                </a:cubicBezTo>
                <a:cubicBezTo>
                  <a:pt x="441375" y="4461359"/>
                  <a:pt x="457751" y="4444983"/>
                  <a:pt x="477951" y="4444983"/>
                </a:cubicBezTo>
                <a:close/>
                <a:moveTo>
                  <a:pt x="257264" y="4444983"/>
                </a:moveTo>
                <a:cubicBezTo>
                  <a:pt x="277464" y="4444983"/>
                  <a:pt x="293841" y="4461359"/>
                  <a:pt x="293841" y="4481559"/>
                </a:cubicBezTo>
                <a:cubicBezTo>
                  <a:pt x="293841" y="4501759"/>
                  <a:pt x="277464" y="4518135"/>
                  <a:pt x="257264" y="4518135"/>
                </a:cubicBezTo>
                <a:cubicBezTo>
                  <a:pt x="237065" y="4518135"/>
                  <a:pt x="220689" y="4501759"/>
                  <a:pt x="220689" y="4481559"/>
                </a:cubicBezTo>
                <a:cubicBezTo>
                  <a:pt x="220689" y="4461359"/>
                  <a:pt x="237065" y="4444983"/>
                  <a:pt x="257264" y="4444983"/>
                </a:cubicBezTo>
                <a:close/>
                <a:moveTo>
                  <a:pt x="36578" y="4444983"/>
                </a:moveTo>
                <a:cubicBezTo>
                  <a:pt x="56778" y="4444983"/>
                  <a:pt x="73154" y="4461359"/>
                  <a:pt x="73154" y="4481559"/>
                </a:cubicBezTo>
                <a:cubicBezTo>
                  <a:pt x="73154" y="4501759"/>
                  <a:pt x="56778" y="4518135"/>
                  <a:pt x="36578" y="4518135"/>
                </a:cubicBezTo>
                <a:cubicBezTo>
                  <a:pt x="16378" y="4518135"/>
                  <a:pt x="2" y="4501759"/>
                  <a:pt x="2" y="4481559"/>
                </a:cubicBezTo>
                <a:cubicBezTo>
                  <a:pt x="2" y="4461359"/>
                  <a:pt x="16378" y="4444983"/>
                  <a:pt x="36578" y="4444983"/>
                </a:cubicBezTo>
                <a:close/>
                <a:moveTo>
                  <a:pt x="11953343" y="4233317"/>
                </a:moveTo>
                <a:cubicBezTo>
                  <a:pt x="11973543" y="4233317"/>
                  <a:pt x="11989919" y="4249693"/>
                  <a:pt x="11989919" y="4269893"/>
                </a:cubicBezTo>
                <a:cubicBezTo>
                  <a:pt x="11989919" y="4290093"/>
                  <a:pt x="11973543" y="4306469"/>
                  <a:pt x="11953343" y="4306469"/>
                </a:cubicBezTo>
                <a:cubicBezTo>
                  <a:pt x="11933143" y="4306469"/>
                  <a:pt x="11916767" y="4290093"/>
                  <a:pt x="11916767" y="4269893"/>
                </a:cubicBezTo>
                <a:cubicBezTo>
                  <a:pt x="11916767" y="4249693"/>
                  <a:pt x="11933143" y="4233317"/>
                  <a:pt x="11953343" y="4233317"/>
                </a:cubicBezTo>
                <a:close/>
                <a:moveTo>
                  <a:pt x="11732658" y="4233317"/>
                </a:moveTo>
                <a:cubicBezTo>
                  <a:pt x="11752858" y="4233317"/>
                  <a:pt x="11769234" y="4249693"/>
                  <a:pt x="11769234" y="4269893"/>
                </a:cubicBezTo>
                <a:cubicBezTo>
                  <a:pt x="11769234" y="4290093"/>
                  <a:pt x="11752858" y="4306469"/>
                  <a:pt x="11732658" y="4306469"/>
                </a:cubicBezTo>
                <a:cubicBezTo>
                  <a:pt x="11712458" y="4306469"/>
                  <a:pt x="11696082" y="4290093"/>
                  <a:pt x="11696082" y="4269893"/>
                </a:cubicBezTo>
                <a:cubicBezTo>
                  <a:pt x="11696082" y="4249693"/>
                  <a:pt x="11712458" y="4233317"/>
                  <a:pt x="11732658" y="4233317"/>
                </a:cubicBezTo>
                <a:close/>
                <a:moveTo>
                  <a:pt x="11511977" y="4233317"/>
                </a:moveTo>
                <a:cubicBezTo>
                  <a:pt x="11532177" y="4233317"/>
                  <a:pt x="11548553" y="4249693"/>
                  <a:pt x="11548553" y="4269893"/>
                </a:cubicBezTo>
                <a:cubicBezTo>
                  <a:pt x="11548553" y="4290093"/>
                  <a:pt x="11532177" y="4306469"/>
                  <a:pt x="11511977" y="4306469"/>
                </a:cubicBezTo>
                <a:cubicBezTo>
                  <a:pt x="11491777" y="4306469"/>
                  <a:pt x="11475401" y="4290093"/>
                  <a:pt x="11475401" y="4269893"/>
                </a:cubicBezTo>
                <a:cubicBezTo>
                  <a:pt x="11475401" y="4249693"/>
                  <a:pt x="11491777" y="4233317"/>
                  <a:pt x="11511977" y="4233317"/>
                </a:cubicBezTo>
                <a:close/>
                <a:moveTo>
                  <a:pt x="11291296" y="4233317"/>
                </a:moveTo>
                <a:cubicBezTo>
                  <a:pt x="11311496" y="4233317"/>
                  <a:pt x="11327872" y="4249693"/>
                  <a:pt x="11327872" y="4269893"/>
                </a:cubicBezTo>
                <a:cubicBezTo>
                  <a:pt x="11327872" y="4290093"/>
                  <a:pt x="11311496" y="4306469"/>
                  <a:pt x="11291296" y="4306469"/>
                </a:cubicBezTo>
                <a:cubicBezTo>
                  <a:pt x="11271096" y="4306469"/>
                  <a:pt x="11254720" y="4290093"/>
                  <a:pt x="11254720" y="4269893"/>
                </a:cubicBezTo>
                <a:cubicBezTo>
                  <a:pt x="11254720" y="4249693"/>
                  <a:pt x="11271096" y="4233317"/>
                  <a:pt x="11291296" y="4233317"/>
                </a:cubicBezTo>
                <a:close/>
                <a:moveTo>
                  <a:pt x="11070615" y="4233317"/>
                </a:moveTo>
                <a:cubicBezTo>
                  <a:pt x="11090815" y="4233317"/>
                  <a:pt x="11107191" y="4249693"/>
                  <a:pt x="11107191" y="4269893"/>
                </a:cubicBezTo>
                <a:cubicBezTo>
                  <a:pt x="11107191" y="4290093"/>
                  <a:pt x="11090815" y="4306469"/>
                  <a:pt x="11070615" y="4306469"/>
                </a:cubicBezTo>
                <a:cubicBezTo>
                  <a:pt x="11050415" y="4306469"/>
                  <a:pt x="11034039" y="4290093"/>
                  <a:pt x="11034039" y="4269893"/>
                </a:cubicBezTo>
                <a:cubicBezTo>
                  <a:pt x="11034039" y="4249693"/>
                  <a:pt x="11050415" y="4233317"/>
                  <a:pt x="11070615" y="4233317"/>
                </a:cubicBezTo>
                <a:close/>
                <a:moveTo>
                  <a:pt x="10849934" y="4233317"/>
                </a:moveTo>
                <a:cubicBezTo>
                  <a:pt x="10870134" y="4233317"/>
                  <a:pt x="10886510" y="4249693"/>
                  <a:pt x="10886510" y="4269893"/>
                </a:cubicBezTo>
                <a:cubicBezTo>
                  <a:pt x="10886510" y="4290093"/>
                  <a:pt x="10870134" y="4306469"/>
                  <a:pt x="10849934" y="4306469"/>
                </a:cubicBezTo>
                <a:cubicBezTo>
                  <a:pt x="10829734" y="4306469"/>
                  <a:pt x="10813358" y="4290093"/>
                  <a:pt x="10813358" y="4269893"/>
                </a:cubicBezTo>
                <a:cubicBezTo>
                  <a:pt x="10813358" y="4249693"/>
                  <a:pt x="10829734" y="4233317"/>
                  <a:pt x="10849934" y="4233317"/>
                </a:cubicBezTo>
                <a:close/>
                <a:moveTo>
                  <a:pt x="10629253" y="4233317"/>
                </a:moveTo>
                <a:cubicBezTo>
                  <a:pt x="10649453" y="4233317"/>
                  <a:pt x="10665829" y="4249693"/>
                  <a:pt x="10665829" y="4269893"/>
                </a:cubicBezTo>
                <a:cubicBezTo>
                  <a:pt x="10665829" y="4290093"/>
                  <a:pt x="10649453" y="4306469"/>
                  <a:pt x="10629253" y="4306469"/>
                </a:cubicBezTo>
                <a:cubicBezTo>
                  <a:pt x="10609053" y="4306469"/>
                  <a:pt x="10592677" y="4290093"/>
                  <a:pt x="10592677" y="4269893"/>
                </a:cubicBezTo>
                <a:cubicBezTo>
                  <a:pt x="10592677" y="4249693"/>
                  <a:pt x="10609053" y="4233317"/>
                  <a:pt x="10629253" y="4233317"/>
                </a:cubicBezTo>
                <a:close/>
                <a:moveTo>
                  <a:pt x="10408572" y="4233317"/>
                </a:moveTo>
                <a:cubicBezTo>
                  <a:pt x="10428772" y="4233317"/>
                  <a:pt x="10445148" y="4249693"/>
                  <a:pt x="10445148" y="4269893"/>
                </a:cubicBezTo>
                <a:cubicBezTo>
                  <a:pt x="10445148" y="4290093"/>
                  <a:pt x="10428772" y="4306469"/>
                  <a:pt x="10408572" y="4306469"/>
                </a:cubicBezTo>
                <a:cubicBezTo>
                  <a:pt x="10388372" y="4306469"/>
                  <a:pt x="10371996" y="4290093"/>
                  <a:pt x="10371996" y="4269893"/>
                </a:cubicBezTo>
                <a:cubicBezTo>
                  <a:pt x="10371996" y="4249693"/>
                  <a:pt x="10388372" y="4233317"/>
                  <a:pt x="10408572" y="4233317"/>
                </a:cubicBezTo>
                <a:close/>
                <a:moveTo>
                  <a:pt x="10187891" y="4233317"/>
                </a:moveTo>
                <a:cubicBezTo>
                  <a:pt x="10208091" y="4233317"/>
                  <a:pt x="10224467" y="4249693"/>
                  <a:pt x="10224467" y="4269893"/>
                </a:cubicBezTo>
                <a:cubicBezTo>
                  <a:pt x="10224467" y="4290093"/>
                  <a:pt x="10208091" y="4306469"/>
                  <a:pt x="10187891" y="4306469"/>
                </a:cubicBezTo>
                <a:cubicBezTo>
                  <a:pt x="10167691" y="4306469"/>
                  <a:pt x="10151315" y="4290093"/>
                  <a:pt x="10151315" y="4269893"/>
                </a:cubicBezTo>
                <a:cubicBezTo>
                  <a:pt x="10151315" y="4249693"/>
                  <a:pt x="10167691" y="4233317"/>
                  <a:pt x="10187891" y="4233317"/>
                </a:cubicBezTo>
                <a:close/>
                <a:moveTo>
                  <a:pt x="9967210" y="4233317"/>
                </a:moveTo>
                <a:cubicBezTo>
                  <a:pt x="9987410" y="4233317"/>
                  <a:pt x="10003786" y="4249693"/>
                  <a:pt x="10003786" y="4269893"/>
                </a:cubicBezTo>
                <a:cubicBezTo>
                  <a:pt x="10003786" y="4290093"/>
                  <a:pt x="9987410" y="4306469"/>
                  <a:pt x="9967210" y="4306469"/>
                </a:cubicBezTo>
                <a:cubicBezTo>
                  <a:pt x="9947010" y="4306469"/>
                  <a:pt x="9930634" y="4290093"/>
                  <a:pt x="9930634" y="4269893"/>
                </a:cubicBezTo>
                <a:cubicBezTo>
                  <a:pt x="9930634" y="4249693"/>
                  <a:pt x="9947010" y="4233317"/>
                  <a:pt x="9967210" y="4233317"/>
                </a:cubicBezTo>
                <a:close/>
                <a:moveTo>
                  <a:pt x="9746529" y="4233317"/>
                </a:moveTo>
                <a:cubicBezTo>
                  <a:pt x="9766729" y="4233317"/>
                  <a:pt x="9783105" y="4249693"/>
                  <a:pt x="9783105" y="4269893"/>
                </a:cubicBezTo>
                <a:cubicBezTo>
                  <a:pt x="9783105" y="4290093"/>
                  <a:pt x="9766729" y="4306469"/>
                  <a:pt x="9746529" y="4306469"/>
                </a:cubicBezTo>
                <a:cubicBezTo>
                  <a:pt x="9726329" y="4306469"/>
                  <a:pt x="9709953" y="4290093"/>
                  <a:pt x="9709953" y="4269893"/>
                </a:cubicBezTo>
                <a:cubicBezTo>
                  <a:pt x="9709953" y="4249693"/>
                  <a:pt x="9726329" y="4233317"/>
                  <a:pt x="9746529" y="4233317"/>
                </a:cubicBezTo>
                <a:close/>
                <a:moveTo>
                  <a:pt x="9525848" y="4233317"/>
                </a:moveTo>
                <a:cubicBezTo>
                  <a:pt x="9546048" y="4233317"/>
                  <a:pt x="9562424" y="4249693"/>
                  <a:pt x="9562424" y="4269893"/>
                </a:cubicBezTo>
                <a:cubicBezTo>
                  <a:pt x="9562424" y="4290093"/>
                  <a:pt x="9546048" y="4306469"/>
                  <a:pt x="9525848" y="4306469"/>
                </a:cubicBezTo>
                <a:cubicBezTo>
                  <a:pt x="9505648" y="4306469"/>
                  <a:pt x="9489272" y="4290093"/>
                  <a:pt x="9489272" y="4269893"/>
                </a:cubicBezTo>
                <a:cubicBezTo>
                  <a:pt x="9489272" y="4249693"/>
                  <a:pt x="9505648" y="4233317"/>
                  <a:pt x="9525848" y="4233317"/>
                </a:cubicBezTo>
                <a:close/>
                <a:moveTo>
                  <a:pt x="9305167" y="4233317"/>
                </a:moveTo>
                <a:cubicBezTo>
                  <a:pt x="9325367" y="4233317"/>
                  <a:pt x="9341743" y="4249693"/>
                  <a:pt x="9341743" y="4269893"/>
                </a:cubicBezTo>
                <a:cubicBezTo>
                  <a:pt x="9341743" y="4290093"/>
                  <a:pt x="9325367" y="4306469"/>
                  <a:pt x="9305167" y="4306469"/>
                </a:cubicBezTo>
                <a:cubicBezTo>
                  <a:pt x="9284967" y="4306469"/>
                  <a:pt x="9268591" y="4290093"/>
                  <a:pt x="9268591" y="4269893"/>
                </a:cubicBezTo>
                <a:cubicBezTo>
                  <a:pt x="9268591" y="4249693"/>
                  <a:pt x="9284967" y="4233317"/>
                  <a:pt x="9305167" y="4233317"/>
                </a:cubicBezTo>
                <a:close/>
                <a:moveTo>
                  <a:pt x="9084486" y="4233317"/>
                </a:moveTo>
                <a:cubicBezTo>
                  <a:pt x="9104686" y="4233317"/>
                  <a:pt x="9121062" y="4249693"/>
                  <a:pt x="9121062" y="4269893"/>
                </a:cubicBezTo>
                <a:cubicBezTo>
                  <a:pt x="9121062" y="4290093"/>
                  <a:pt x="9104686" y="4306469"/>
                  <a:pt x="9084486" y="4306469"/>
                </a:cubicBezTo>
                <a:cubicBezTo>
                  <a:pt x="9064286" y="4306469"/>
                  <a:pt x="9047910" y="4290093"/>
                  <a:pt x="9047910" y="4269893"/>
                </a:cubicBezTo>
                <a:cubicBezTo>
                  <a:pt x="9047910" y="4249693"/>
                  <a:pt x="9064286" y="4233317"/>
                  <a:pt x="9084486" y="4233317"/>
                </a:cubicBezTo>
                <a:close/>
                <a:moveTo>
                  <a:pt x="8863805" y="4233317"/>
                </a:moveTo>
                <a:cubicBezTo>
                  <a:pt x="8884005" y="4233317"/>
                  <a:pt x="8900381" y="4249693"/>
                  <a:pt x="8900381" y="4269893"/>
                </a:cubicBezTo>
                <a:cubicBezTo>
                  <a:pt x="8900381" y="4290093"/>
                  <a:pt x="8884005" y="4306469"/>
                  <a:pt x="8863805" y="4306469"/>
                </a:cubicBezTo>
                <a:cubicBezTo>
                  <a:pt x="8843605" y="4306469"/>
                  <a:pt x="8827229" y="4290093"/>
                  <a:pt x="8827229" y="4269893"/>
                </a:cubicBezTo>
                <a:cubicBezTo>
                  <a:pt x="8827229" y="4249693"/>
                  <a:pt x="8843605" y="4233317"/>
                  <a:pt x="8863805" y="4233317"/>
                </a:cubicBezTo>
                <a:close/>
                <a:moveTo>
                  <a:pt x="8643124" y="4233317"/>
                </a:moveTo>
                <a:cubicBezTo>
                  <a:pt x="8663324" y="4233317"/>
                  <a:pt x="8679700" y="4249693"/>
                  <a:pt x="8679700" y="4269893"/>
                </a:cubicBezTo>
                <a:cubicBezTo>
                  <a:pt x="8679700" y="4290093"/>
                  <a:pt x="8663324" y="4306469"/>
                  <a:pt x="8643124" y="4306469"/>
                </a:cubicBezTo>
                <a:cubicBezTo>
                  <a:pt x="8622924" y="4306469"/>
                  <a:pt x="8606548" y="4290093"/>
                  <a:pt x="8606548" y="4269893"/>
                </a:cubicBezTo>
                <a:cubicBezTo>
                  <a:pt x="8606548" y="4249693"/>
                  <a:pt x="8622924" y="4233317"/>
                  <a:pt x="8643124" y="4233317"/>
                </a:cubicBezTo>
                <a:close/>
                <a:moveTo>
                  <a:pt x="8422443" y="4233317"/>
                </a:moveTo>
                <a:cubicBezTo>
                  <a:pt x="8442643" y="4233317"/>
                  <a:pt x="8459019" y="4249693"/>
                  <a:pt x="8459019" y="4269893"/>
                </a:cubicBezTo>
                <a:cubicBezTo>
                  <a:pt x="8459019" y="4290093"/>
                  <a:pt x="8442643" y="4306469"/>
                  <a:pt x="8422443" y="4306469"/>
                </a:cubicBezTo>
                <a:cubicBezTo>
                  <a:pt x="8402243" y="4306469"/>
                  <a:pt x="8385867" y="4290093"/>
                  <a:pt x="8385867" y="4269893"/>
                </a:cubicBezTo>
                <a:cubicBezTo>
                  <a:pt x="8385867" y="4249693"/>
                  <a:pt x="8402243" y="4233317"/>
                  <a:pt x="8422443" y="4233317"/>
                </a:cubicBezTo>
                <a:close/>
                <a:moveTo>
                  <a:pt x="8201762" y="4233317"/>
                </a:moveTo>
                <a:cubicBezTo>
                  <a:pt x="8221962" y="4233317"/>
                  <a:pt x="8238338" y="4249693"/>
                  <a:pt x="8238338" y="4269893"/>
                </a:cubicBezTo>
                <a:cubicBezTo>
                  <a:pt x="8238338" y="4290093"/>
                  <a:pt x="8221962" y="4306469"/>
                  <a:pt x="8201762" y="4306469"/>
                </a:cubicBezTo>
                <a:cubicBezTo>
                  <a:pt x="8181562" y="4306469"/>
                  <a:pt x="8165186" y="4290093"/>
                  <a:pt x="8165186" y="4269893"/>
                </a:cubicBezTo>
                <a:cubicBezTo>
                  <a:pt x="8165186" y="4249693"/>
                  <a:pt x="8181562" y="4233317"/>
                  <a:pt x="8201762" y="4233317"/>
                </a:cubicBezTo>
                <a:close/>
                <a:moveTo>
                  <a:pt x="7981081" y="4233317"/>
                </a:moveTo>
                <a:cubicBezTo>
                  <a:pt x="8001281" y="4233317"/>
                  <a:pt x="8017657" y="4249693"/>
                  <a:pt x="8017657" y="4269893"/>
                </a:cubicBezTo>
                <a:cubicBezTo>
                  <a:pt x="8017657" y="4290093"/>
                  <a:pt x="8001281" y="4306469"/>
                  <a:pt x="7981081" y="4306469"/>
                </a:cubicBezTo>
                <a:cubicBezTo>
                  <a:pt x="7960881" y="4306469"/>
                  <a:pt x="7944505" y="4290093"/>
                  <a:pt x="7944505" y="4269893"/>
                </a:cubicBezTo>
                <a:cubicBezTo>
                  <a:pt x="7944505" y="4249693"/>
                  <a:pt x="7960881" y="4233317"/>
                  <a:pt x="7981081" y="4233317"/>
                </a:cubicBezTo>
                <a:close/>
                <a:moveTo>
                  <a:pt x="7760400" y="4233317"/>
                </a:moveTo>
                <a:cubicBezTo>
                  <a:pt x="7780600" y="4233317"/>
                  <a:pt x="7796976" y="4249693"/>
                  <a:pt x="7796976" y="4269893"/>
                </a:cubicBezTo>
                <a:cubicBezTo>
                  <a:pt x="7796976" y="4290093"/>
                  <a:pt x="7780600" y="4306469"/>
                  <a:pt x="7760400" y="4306469"/>
                </a:cubicBezTo>
                <a:cubicBezTo>
                  <a:pt x="7740200" y="4306469"/>
                  <a:pt x="7723824" y="4290093"/>
                  <a:pt x="7723824" y="4269893"/>
                </a:cubicBezTo>
                <a:cubicBezTo>
                  <a:pt x="7723824" y="4249693"/>
                  <a:pt x="7740200" y="4233317"/>
                  <a:pt x="7760400" y="4233317"/>
                </a:cubicBezTo>
                <a:close/>
                <a:moveTo>
                  <a:pt x="7539719" y="4233317"/>
                </a:moveTo>
                <a:cubicBezTo>
                  <a:pt x="7559919" y="4233317"/>
                  <a:pt x="7576295" y="4249693"/>
                  <a:pt x="7576295" y="4269893"/>
                </a:cubicBezTo>
                <a:cubicBezTo>
                  <a:pt x="7576295" y="4290093"/>
                  <a:pt x="7559919" y="4306469"/>
                  <a:pt x="7539719" y="4306469"/>
                </a:cubicBezTo>
                <a:cubicBezTo>
                  <a:pt x="7519519" y="4306469"/>
                  <a:pt x="7503143" y="4290093"/>
                  <a:pt x="7503143" y="4269893"/>
                </a:cubicBezTo>
                <a:cubicBezTo>
                  <a:pt x="7503143" y="4249693"/>
                  <a:pt x="7519519" y="4233317"/>
                  <a:pt x="7539719" y="4233317"/>
                </a:cubicBezTo>
                <a:close/>
                <a:moveTo>
                  <a:pt x="7319038" y="4233317"/>
                </a:moveTo>
                <a:cubicBezTo>
                  <a:pt x="7339238" y="4233317"/>
                  <a:pt x="7355614" y="4249693"/>
                  <a:pt x="7355614" y="4269893"/>
                </a:cubicBezTo>
                <a:cubicBezTo>
                  <a:pt x="7355614" y="4290093"/>
                  <a:pt x="7339238" y="4306469"/>
                  <a:pt x="7319038" y="4306469"/>
                </a:cubicBezTo>
                <a:cubicBezTo>
                  <a:pt x="7298838" y="4306469"/>
                  <a:pt x="7282462" y="4290093"/>
                  <a:pt x="7282462" y="4269893"/>
                </a:cubicBezTo>
                <a:cubicBezTo>
                  <a:pt x="7282462" y="4249693"/>
                  <a:pt x="7298838" y="4233317"/>
                  <a:pt x="7319038" y="4233317"/>
                </a:cubicBezTo>
                <a:close/>
                <a:moveTo>
                  <a:pt x="7098357" y="4233317"/>
                </a:moveTo>
                <a:cubicBezTo>
                  <a:pt x="7118557" y="4233317"/>
                  <a:pt x="7134933" y="4249693"/>
                  <a:pt x="7134933" y="4269893"/>
                </a:cubicBezTo>
                <a:cubicBezTo>
                  <a:pt x="7134933" y="4290093"/>
                  <a:pt x="7118557" y="4306469"/>
                  <a:pt x="7098357" y="4306469"/>
                </a:cubicBezTo>
                <a:cubicBezTo>
                  <a:pt x="7078157" y="4306469"/>
                  <a:pt x="7061781" y="4290093"/>
                  <a:pt x="7061781" y="4269893"/>
                </a:cubicBezTo>
                <a:cubicBezTo>
                  <a:pt x="7061781" y="4249693"/>
                  <a:pt x="7078157" y="4233317"/>
                  <a:pt x="7098357" y="4233317"/>
                </a:cubicBezTo>
                <a:close/>
                <a:moveTo>
                  <a:pt x="6877676" y="4233317"/>
                </a:moveTo>
                <a:cubicBezTo>
                  <a:pt x="6897876" y="4233317"/>
                  <a:pt x="6914252" y="4249693"/>
                  <a:pt x="6914252" y="4269893"/>
                </a:cubicBezTo>
                <a:cubicBezTo>
                  <a:pt x="6914252" y="4290093"/>
                  <a:pt x="6897876" y="4306469"/>
                  <a:pt x="6877676" y="4306469"/>
                </a:cubicBezTo>
                <a:cubicBezTo>
                  <a:pt x="6857476" y="4306469"/>
                  <a:pt x="6841100" y="4290093"/>
                  <a:pt x="6841100" y="4269893"/>
                </a:cubicBezTo>
                <a:cubicBezTo>
                  <a:pt x="6841100" y="4249693"/>
                  <a:pt x="6857476" y="4233317"/>
                  <a:pt x="6877676" y="4233317"/>
                </a:cubicBezTo>
                <a:close/>
                <a:moveTo>
                  <a:pt x="6656995" y="4233317"/>
                </a:moveTo>
                <a:cubicBezTo>
                  <a:pt x="6677195" y="4233317"/>
                  <a:pt x="6693571" y="4249693"/>
                  <a:pt x="6693571" y="4269893"/>
                </a:cubicBezTo>
                <a:cubicBezTo>
                  <a:pt x="6693571" y="4290093"/>
                  <a:pt x="6677195" y="4306469"/>
                  <a:pt x="6656995" y="4306469"/>
                </a:cubicBezTo>
                <a:cubicBezTo>
                  <a:pt x="6636795" y="4306469"/>
                  <a:pt x="6620419" y="4290093"/>
                  <a:pt x="6620419" y="4269893"/>
                </a:cubicBezTo>
                <a:cubicBezTo>
                  <a:pt x="6620419" y="4249693"/>
                  <a:pt x="6636795" y="4233317"/>
                  <a:pt x="6656995" y="4233317"/>
                </a:cubicBezTo>
                <a:close/>
                <a:moveTo>
                  <a:pt x="6436314" y="4233317"/>
                </a:moveTo>
                <a:cubicBezTo>
                  <a:pt x="6456514" y="4233317"/>
                  <a:pt x="6472890" y="4249693"/>
                  <a:pt x="6472890" y="4269893"/>
                </a:cubicBezTo>
                <a:cubicBezTo>
                  <a:pt x="6472890" y="4290093"/>
                  <a:pt x="6456514" y="4306469"/>
                  <a:pt x="6436314" y="4306469"/>
                </a:cubicBezTo>
                <a:cubicBezTo>
                  <a:pt x="6416114" y="4306469"/>
                  <a:pt x="6399738" y="4290093"/>
                  <a:pt x="6399738" y="4269893"/>
                </a:cubicBezTo>
                <a:cubicBezTo>
                  <a:pt x="6399738" y="4249693"/>
                  <a:pt x="6416114" y="4233317"/>
                  <a:pt x="6436314" y="4233317"/>
                </a:cubicBezTo>
                <a:close/>
                <a:moveTo>
                  <a:pt x="6215633" y="4233317"/>
                </a:moveTo>
                <a:cubicBezTo>
                  <a:pt x="6235833" y="4233317"/>
                  <a:pt x="6252209" y="4249693"/>
                  <a:pt x="6252209" y="4269893"/>
                </a:cubicBezTo>
                <a:cubicBezTo>
                  <a:pt x="6252209" y="4290093"/>
                  <a:pt x="6235833" y="4306469"/>
                  <a:pt x="6215633" y="4306469"/>
                </a:cubicBezTo>
                <a:cubicBezTo>
                  <a:pt x="6195433" y="4306469"/>
                  <a:pt x="6179057" y="4290093"/>
                  <a:pt x="6179057" y="4269893"/>
                </a:cubicBezTo>
                <a:cubicBezTo>
                  <a:pt x="6179057" y="4249693"/>
                  <a:pt x="6195433" y="4233317"/>
                  <a:pt x="6215633" y="4233317"/>
                </a:cubicBezTo>
                <a:close/>
                <a:moveTo>
                  <a:pt x="5994952" y="4233317"/>
                </a:moveTo>
                <a:cubicBezTo>
                  <a:pt x="6015152" y="4233317"/>
                  <a:pt x="6031528" y="4249693"/>
                  <a:pt x="6031528" y="4269893"/>
                </a:cubicBezTo>
                <a:cubicBezTo>
                  <a:pt x="6031528" y="4290093"/>
                  <a:pt x="6015152" y="4306469"/>
                  <a:pt x="5994952" y="4306469"/>
                </a:cubicBezTo>
                <a:cubicBezTo>
                  <a:pt x="5974752" y="4306469"/>
                  <a:pt x="5958376" y="4290093"/>
                  <a:pt x="5958376" y="4269893"/>
                </a:cubicBezTo>
                <a:cubicBezTo>
                  <a:pt x="5958376" y="4249693"/>
                  <a:pt x="5974752" y="4233317"/>
                  <a:pt x="5994952" y="4233317"/>
                </a:cubicBezTo>
                <a:close/>
                <a:moveTo>
                  <a:pt x="5774272" y="4233317"/>
                </a:moveTo>
                <a:cubicBezTo>
                  <a:pt x="5794472" y="4233317"/>
                  <a:pt x="5810848" y="4249693"/>
                  <a:pt x="5810848" y="4269893"/>
                </a:cubicBezTo>
                <a:cubicBezTo>
                  <a:pt x="5810848" y="4290093"/>
                  <a:pt x="5794472" y="4306469"/>
                  <a:pt x="5774272" y="4306469"/>
                </a:cubicBezTo>
                <a:cubicBezTo>
                  <a:pt x="5754073" y="4306469"/>
                  <a:pt x="5737697" y="4290093"/>
                  <a:pt x="5737697" y="4269893"/>
                </a:cubicBezTo>
                <a:cubicBezTo>
                  <a:pt x="5737697" y="4249693"/>
                  <a:pt x="5754073" y="4233317"/>
                  <a:pt x="5774272" y="4233317"/>
                </a:cubicBezTo>
                <a:close/>
                <a:moveTo>
                  <a:pt x="5553593" y="4233317"/>
                </a:moveTo>
                <a:cubicBezTo>
                  <a:pt x="5573793" y="4233317"/>
                  <a:pt x="5590169" y="4249693"/>
                  <a:pt x="5590169" y="4269893"/>
                </a:cubicBezTo>
                <a:cubicBezTo>
                  <a:pt x="5590169" y="4290093"/>
                  <a:pt x="5573793" y="4306469"/>
                  <a:pt x="5553593" y="4306469"/>
                </a:cubicBezTo>
                <a:cubicBezTo>
                  <a:pt x="5533393" y="4306469"/>
                  <a:pt x="5517018" y="4290093"/>
                  <a:pt x="5517018" y="4269893"/>
                </a:cubicBezTo>
                <a:cubicBezTo>
                  <a:pt x="5517018" y="4249693"/>
                  <a:pt x="5533393" y="4233317"/>
                  <a:pt x="5553593" y="4233317"/>
                </a:cubicBezTo>
                <a:close/>
                <a:moveTo>
                  <a:pt x="5332913" y="4233317"/>
                </a:moveTo>
                <a:cubicBezTo>
                  <a:pt x="5353113" y="4233317"/>
                  <a:pt x="5369490" y="4249693"/>
                  <a:pt x="5369490" y="4269893"/>
                </a:cubicBezTo>
                <a:cubicBezTo>
                  <a:pt x="5369490" y="4290093"/>
                  <a:pt x="5353113" y="4306469"/>
                  <a:pt x="5332913" y="4306469"/>
                </a:cubicBezTo>
                <a:cubicBezTo>
                  <a:pt x="5312714" y="4306469"/>
                  <a:pt x="5296337" y="4290093"/>
                  <a:pt x="5296337" y="4269893"/>
                </a:cubicBezTo>
                <a:cubicBezTo>
                  <a:pt x="5296337" y="4249693"/>
                  <a:pt x="5312714" y="4233317"/>
                  <a:pt x="5332913" y="4233317"/>
                </a:cubicBezTo>
                <a:close/>
                <a:moveTo>
                  <a:pt x="5112230" y="4233317"/>
                </a:moveTo>
                <a:cubicBezTo>
                  <a:pt x="5132433" y="4233317"/>
                  <a:pt x="5148807" y="4249693"/>
                  <a:pt x="5148807" y="4269893"/>
                </a:cubicBezTo>
                <a:cubicBezTo>
                  <a:pt x="5148807" y="4290093"/>
                  <a:pt x="5132433" y="4306469"/>
                  <a:pt x="5112230" y="4306469"/>
                </a:cubicBezTo>
                <a:cubicBezTo>
                  <a:pt x="5092030" y="4306469"/>
                  <a:pt x="5075655" y="4290093"/>
                  <a:pt x="5075655" y="4269893"/>
                </a:cubicBezTo>
                <a:cubicBezTo>
                  <a:pt x="5075655" y="4249693"/>
                  <a:pt x="5092030" y="4233317"/>
                  <a:pt x="5112230" y="4233317"/>
                </a:cubicBezTo>
                <a:close/>
                <a:moveTo>
                  <a:pt x="4891552" y="4233317"/>
                </a:moveTo>
                <a:cubicBezTo>
                  <a:pt x="4911751" y="4233317"/>
                  <a:pt x="4928127" y="4249693"/>
                  <a:pt x="4928127" y="4269893"/>
                </a:cubicBezTo>
                <a:cubicBezTo>
                  <a:pt x="4928127" y="4290093"/>
                  <a:pt x="4911751" y="4306469"/>
                  <a:pt x="4891552" y="4306469"/>
                </a:cubicBezTo>
                <a:cubicBezTo>
                  <a:pt x="4871352" y="4306469"/>
                  <a:pt x="4854975" y="4290093"/>
                  <a:pt x="4854975" y="4269893"/>
                </a:cubicBezTo>
                <a:cubicBezTo>
                  <a:pt x="4854975" y="4249693"/>
                  <a:pt x="4871352" y="4233317"/>
                  <a:pt x="4891552" y="4233317"/>
                </a:cubicBezTo>
                <a:close/>
                <a:moveTo>
                  <a:pt x="4670871" y="4233317"/>
                </a:moveTo>
                <a:cubicBezTo>
                  <a:pt x="4691070" y="4233317"/>
                  <a:pt x="4707447" y="4249693"/>
                  <a:pt x="4707447" y="4269893"/>
                </a:cubicBezTo>
                <a:cubicBezTo>
                  <a:pt x="4707447" y="4290093"/>
                  <a:pt x="4691070" y="4306469"/>
                  <a:pt x="4670871" y="4306469"/>
                </a:cubicBezTo>
                <a:cubicBezTo>
                  <a:pt x="4650672" y="4306469"/>
                  <a:pt x="4634295" y="4290093"/>
                  <a:pt x="4634295" y="4269893"/>
                </a:cubicBezTo>
                <a:cubicBezTo>
                  <a:pt x="4634295" y="4249693"/>
                  <a:pt x="4650672" y="4233317"/>
                  <a:pt x="4670871" y="4233317"/>
                </a:cubicBezTo>
                <a:close/>
                <a:moveTo>
                  <a:pt x="4450188" y="4233317"/>
                </a:moveTo>
                <a:cubicBezTo>
                  <a:pt x="4470390" y="4233317"/>
                  <a:pt x="4486764" y="4249693"/>
                  <a:pt x="4486764" y="4269893"/>
                </a:cubicBezTo>
                <a:cubicBezTo>
                  <a:pt x="4486764" y="4290093"/>
                  <a:pt x="4470390" y="4306469"/>
                  <a:pt x="4450188" y="4306469"/>
                </a:cubicBezTo>
                <a:cubicBezTo>
                  <a:pt x="4429988" y="4306469"/>
                  <a:pt x="4413613" y="4290093"/>
                  <a:pt x="4413613" y="4269893"/>
                </a:cubicBezTo>
                <a:cubicBezTo>
                  <a:pt x="4413613" y="4249693"/>
                  <a:pt x="4429988" y="4233317"/>
                  <a:pt x="4450188" y="4233317"/>
                </a:cubicBezTo>
                <a:close/>
                <a:moveTo>
                  <a:pt x="4229507" y="4233317"/>
                </a:moveTo>
                <a:cubicBezTo>
                  <a:pt x="4249708" y="4233317"/>
                  <a:pt x="4266084" y="4249693"/>
                  <a:pt x="4266084" y="4269893"/>
                </a:cubicBezTo>
                <a:cubicBezTo>
                  <a:pt x="4266084" y="4290093"/>
                  <a:pt x="4249708" y="4306469"/>
                  <a:pt x="4229507" y="4306469"/>
                </a:cubicBezTo>
                <a:cubicBezTo>
                  <a:pt x="4209307" y="4306469"/>
                  <a:pt x="4192931" y="4290093"/>
                  <a:pt x="4192931" y="4269893"/>
                </a:cubicBezTo>
                <a:cubicBezTo>
                  <a:pt x="4192931" y="4249693"/>
                  <a:pt x="4209307" y="4233317"/>
                  <a:pt x="4229507" y="4233317"/>
                </a:cubicBezTo>
                <a:close/>
                <a:moveTo>
                  <a:pt x="4008847" y="4233317"/>
                </a:moveTo>
                <a:cubicBezTo>
                  <a:pt x="4029045" y="4233317"/>
                  <a:pt x="4045426" y="4249693"/>
                  <a:pt x="4045426" y="4269893"/>
                </a:cubicBezTo>
                <a:cubicBezTo>
                  <a:pt x="4045426" y="4290093"/>
                  <a:pt x="4029045" y="4306469"/>
                  <a:pt x="4008847" y="4306469"/>
                </a:cubicBezTo>
                <a:cubicBezTo>
                  <a:pt x="3988642" y="4306469"/>
                  <a:pt x="3972267" y="4290093"/>
                  <a:pt x="3972267" y="4269893"/>
                </a:cubicBezTo>
                <a:cubicBezTo>
                  <a:pt x="3972267" y="4249693"/>
                  <a:pt x="3988642" y="4233317"/>
                  <a:pt x="4008847" y="4233317"/>
                </a:cubicBezTo>
                <a:close/>
                <a:moveTo>
                  <a:pt x="3788165" y="4233317"/>
                </a:moveTo>
                <a:cubicBezTo>
                  <a:pt x="3808367" y="4233317"/>
                  <a:pt x="3824738" y="4249693"/>
                  <a:pt x="3824738" y="4269893"/>
                </a:cubicBezTo>
                <a:cubicBezTo>
                  <a:pt x="3824738" y="4290093"/>
                  <a:pt x="3808367" y="4306469"/>
                  <a:pt x="3788165" y="4306469"/>
                </a:cubicBezTo>
                <a:cubicBezTo>
                  <a:pt x="3767965" y="4306469"/>
                  <a:pt x="3751588" y="4290093"/>
                  <a:pt x="3751588" y="4269893"/>
                </a:cubicBezTo>
                <a:cubicBezTo>
                  <a:pt x="3751588" y="4249693"/>
                  <a:pt x="3767965" y="4233317"/>
                  <a:pt x="3788165" y="4233317"/>
                </a:cubicBezTo>
                <a:close/>
                <a:moveTo>
                  <a:pt x="3567479" y="4233317"/>
                </a:moveTo>
                <a:cubicBezTo>
                  <a:pt x="3587675" y="4233317"/>
                  <a:pt x="3604051" y="4249693"/>
                  <a:pt x="3604051" y="4269893"/>
                </a:cubicBezTo>
                <a:cubicBezTo>
                  <a:pt x="3604051" y="4290093"/>
                  <a:pt x="3587675" y="4306469"/>
                  <a:pt x="3567479" y="4306469"/>
                </a:cubicBezTo>
                <a:cubicBezTo>
                  <a:pt x="3547276" y="4306469"/>
                  <a:pt x="3530901" y="4290093"/>
                  <a:pt x="3530901" y="4269893"/>
                </a:cubicBezTo>
                <a:cubicBezTo>
                  <a:pt x="3530901" y="4249693"/>
                  <a:pt x="3547276" y="4233317"/>
                  <a:pt x="3567479" y="4233317"/>
                </a:cubicBezTo>
                <a:close/>
                <a:moveTo>
                  <a:pt x="3346801" y="4233317"/>
                </a:moveTo>
                <a:cubicBezTo>
                  <a:pt x="3367001" y="4233317"/>
                  <a:pt x="3383375" y="4249693"/>
                  <a:pt x="3383375" y="4269893"/>
                </a:cubicBezTo>
                <a:cubicBezTo>
                  <a:pt x="3383375" y="4290093"/>
                  <a:pt x="3367001" y="4306469"/>
                  <a:pt x="3346801" y="4306469"/>
                </a:cubicBezTo>
                <a:cubicBezTo>
                  <a:pt x="3326603" y="4306469"/>
                  <a:pt x="3310228" y="4290093"/>
                  <a:pt x="3310228" y="4269893"/>
                </a:cubicBezTo>
                <a:cubicBezTo>
                  <a:pt x="3310228" y="4249693"/>
                  <a:pt x="3326603" y="4233317"/>
                  <a:pt x="3346801" y="4233317"/>
                </a:cubicBezTo>
                <a:close/>
                <a:moveTo>
                  <a:pt x="3126126" y="4233317"/>
                </a:moveTo>
                <a:cubicBezTo>
                  <a:pt x="3146320" y="4233317"/>
                  <a:pt x="3162696" y="4249693"/>
                  <a:pt x="3162696" y="4269893"/>
                </a:cubicBezTo>
                <a:cubicBezTo>
                  <a:pt x="3162696" y="4290093"/>
                  <a:pt x="3146320" y="4306469"/>
                  <a:pt x="3126126" y="4306469"/>
                </a:cubicBezTo>
                <a:cubicBezTo>
                  <a:pt x="3105923" y="4306469"/>
                  <a:pt x="3089541" y="4290093"/>
                  <a:pt x="3089541" y="4269893"/>
                </a:cubicBezTo>
                <a:cubicBezTo>
                  <a:pt x="3089541" y="4249693"/>
                  <a:pt x="3105923" y="4233317"/>
                  <a:pt x="3126126" y="4233317"/>
                </a:cubicBezTo>
                <a:close/>
                <a:moveTo>
                  <a:pt x="2905436" y="4233317"/>
                </a:moveTo>
                <a:cubicBezTo>
                  <a:pt x="2925637" y="4233317"/>
                  <a:pt x="2942013" y="4249693"/>
                  <a:pt x="2942013" y="4269893"/>
                </a:cubicBezTo>
                <a:cubicBezTo>
                  <a:pt x="2942013" y="4290093"/>
                  <a:pt x="2925637" y="4306469"/>
                  <a:pt x="2905436" y="4306469"/>
                </a:cubicBezTo>
                <a:cubicBezTo>
                  <a:pt x="2885243" y="4306469"/>
                  <a:pt x="2868866" y="4290093"/>
                  <a:pt x="2868866" y="4269893"/>
                </a:cubicBezTo>
                <a:cubicBezTo>
                  <a:pt x="2868866" y="4249693"/>
                  <a:pt x="2885243" y="4233317"/>
                  <a:pt x="2905436" y="4233317"/>
                </a:cubicBezTo>
                <a:close/>
                <a:moveTo>
                  <a:pt x="2684758" y="4233317"/>
                </a:moveTo>
                <a:cubicBezTo>
                  <a:pt x="2704958" y="4233317"/>
                  <a:pt x="2721329" y="4249693"/>
                  <a:pt x="2721329" y="4269893"/>
                </a:cubicBezTo>
                <a:cubicBezTo>
                  <a:pt x="2721329" y="4290093"/>
                  <a:pt x="2704958" y="4306469"/>
                  <a:pt x="2684758" y="4306469"/>
                </a:cubicBezTo>
                <a:cubicBezTo>
                  <a:pt x="2664554" y="4306469"/>
                  <a:pt x="2648177" y="4290093"/>
                  <a:pt x="2648177" y="4269893"/>
                </a:cubicBezTo>
                <a:cubicBezTo>
                  <a:pt x="2648177" y="4249693"/>
                  <a:pt x="2664554" y="4233317"/>
                  <a:pt x="2684758" y="4233317"/>
                </a:cubicBezTo>
                <a:close/>
                <a:moveTo>
                  <a:pt x="2464071" y="4233317"/>
                </a:moveTo>
                <a:cubicBezTo>
                  <a:pt x="2484272" y="4233317"/>
                  <a:pt x="2500650" y="4249693"/>
                  <a:pt x="2500650" y="4269893"/>
                </a:cubicBezTo>
                <a:cubicBezTo>
                  <a:pt x="2500650" y="4290093"/>
                  <a:pt x="2484272" y="4306469"/>
                  <a:pt x="2464071" y="4306469"/>
                </a:cubicBezTo>
                <a:cubicBezTo>
                  <a:pt x="2443875" y="4306469"/>
                  <a:pt x="2427500" y="4290093"/>
                  <a:pt x="2427500" y="4269893"/>
                </a:cubicBezTo>
                <a:cubicBezTo>
                  <a:pt x="2427500" y="4249693"/>
                  <a:pt x="2443875" y="4233317"/>
                  <a:pt x="2464071" y="4233317"/>
                </a:cubicBezTo>
                <a:close/>
                <a:moveTo>
                  <a:pt x="2243393" y="4233317"/>
                </a:moveTo>
                <a:cubicBezTo>
                  <a:pt x="2263591" y="4233317"/>
                  <a:pt x="2279972" y="4249693"/>
                  <a:pt x="2279972" y="4269893"/>
                </a:cubicBezTo>
                <a:cubicBezTo>
                  <a:pt x="2279972" y="4290093"/>
                  <a:pt x="2263591" y="4306469"/>
                  <a:pt x="2243393" y="4306469"/>
                </a:cubicBezTo>
                <a:cubicBezTo>
                  <a:pt x="2223191" y="4306469"/>
                  <a:pt x="2206817" y="4290093"/>
                  <a:pt x="2206817" y="4269893"/>
                </a:cubicBezTo>
                <a:cubicBezTo>
                  <a:pt x="2206817" y="4249693"/>
                  <a:pt x="2223191" y="4233317"/>
                  <a:pt x="2243393" y="4233317"/>
                </a:cubicBezTo>
                <a:close/>
                <a:moveTo>
                  <a:pt x="2022713" y="4233317"/>
                </a:moveTo>
                <a:cubicBezTo>
                  <a:pt x="2042913" y="4233317"/>
                  <a:pt x="2059288" y="4249693"/>
                  <a:pt x="2059288" y="4269893"/>
                </a:cubicBezTo>
                <a:cubicBezTo>
                  <a:pt x="2059288" y="4290093"/>
                  <a:pt x="2042913" y="4306469"/>
                  <a:pt x="2022713" y="4306469"/>
                </a:cubicBezTo>
                <a:cubicBezTo>
                  <a:pt x="2002514" y="4306469"/>
                  <a:pt x="1986177" y="4290093"/>
                  <a:pt x="1986177" y="4269893"/>
                </a:cubicBezTo>
                <a:cubicBezTo>
                  <a:pt x="1986177" y="4249693"/>
                  <a:pt x="2002514" y="4233317"/>
                  <a:pt x="2022713" y="4233317"/>
                </a:cubicBezTo>
                <a:close/>
                <a:moveTo>
                  <a:pt x="1802067" y="4233317"/>
                </a:moveTo>
                <a:cubicBezTo>
                  <a:pt x="1822267" y="4233317"/>
                  <a:pt x="1838643" y="4249693"/>
                  <a:pt x="1838643" y="4269893"/>
                </a:cubicBezTo>
                <a:cubicBezTo>
                  <a:pt x="1838643" y="4290093"/>
                  <a:pt x="1822267" y="4306469"/>
                  <a:pt x="1802067" y="4306469"/>
                </a:cubicBezTo>
                <a:cubicBezTo>
                  <a:pt x="1781867" y="4306469"/>
                  <a:pt x="1765491" y="4290093"/>
                  <a:pt x="1765491" y="4269893"/>
                </a:cubicBezTo>
                <a:cubicBezTo>
                  <a:pt x="1765491" y="4249693"/>
                  <a:pt x="1781867" y="4233317"/>
                  <a:pt x="1802067" y="4233317"/>
                </a:cubicBezTo>
                <a:close/>
                <a:moveTo>
                  <a:pt x="1581382" y="4233317"/>
                </a:moveTo>
                <a:cubicBezTo>
                  <a:pt x="1601581" y="4233317"/>
                  <a:pt x="1617957" y="4249693"/>
                  <a:pt x="1617957" y="4269893"/>
                </a:cubicBezTo>
                <a:cubicBezTo>
                  <a:pt x="1617957" y="4290093"/>
                  <a:pt x="1601581" y="4306469"/>
                  <a:pt x="1581382" y="4306469"/>
                </a:cubicBezTo>
                <a:cubicBezTo>
                  <a:pt x="1561181" y="4306469"/>
                  <a:pt x="1544805" y="4290093"/>
                  <a:pt x="1544805" y="4269893"/>
                </a:cubicBezTo>
                <a:cubicBezTo>
                  <a:pt x="1544805" y="4249693"/>
                  <a:pt x="1561181" y="4233317"/>
                  <a:pt x="1581382" y="4233317"/>
                </a:cubicBezTo>
                <a:close/>
                <a:moveTo>
                  <a:pt x="1360696" y="4233317"/>
                </a:moveTo>
                <a:cubicBezTo>
                  <a:pt x="1380895" y="4233317"/>
                  <a:pt x="1397271" y="4249693"/>
                  <a:pt x="1397271" y="4269893"/>
                </a:cubicBezTo>
                <a:cubicBezTo>
                  <a:pt x="1397271" y="4290093"/>
                  <a:pt x="1380895" y="4306469"/>
                  <a:pt x="1360696" y="4306469"/>
                </a:cubicBezTo>
                <a:cubicBezTo>
                  <a:pt x="1340496" y="4306469"/>
                  <a:pt x="1324120" y="4290093"/>
                  <a:pt x="1324120" y="4269893"/>
                </a:cubicBezTo>
                <a:cubicBezTo>
                  <a:pt x="1324120" y="4249693"/>
                  <a:pt x="1340496" y="4233317"/>
                  <a:pt x="1360696" y="4233317"/>
                </a:cubicBezTo>
                <a:close/>
                <a:moveTo>
                  <a:pt x="1140010" y="4233317"/>
                </a:moveTo>
                <a:cubicBezTo>
                  <a:pt x="1160210" y="4233317"/>
                  <a:pt x="1176585" y="4249693"/>
                  <a:pt x="1176585" y="4269893"/>
                </a:cubicBezTo>
                <a:cubicBezTo>
                  <a:pt x="1176585" y="4290093"/>
                  <a:pt x="1160210" y="4306469"/>
                  <a:pt x="1140010" y="4306469"/>
                </a:cubicBezTo>
                <a:cubicBezTo>
                  <a:pt x="1119809" y="4306469"/>
                  <a:pt x="1103434" y="4290093"/>
                  <a:pt x="1103434" y="4269893"/>
                </a:cubicBezTo>
                <a:cubicBezTo>
                  <a:pt x="1103434" y="4249693"/>
                  <a:pt x="1119809" y="4233317"/>
                  <a:pt x="1140010" y="4233317"/>
                </a:cubicBezTo>
                <a:close/>
                <a:moveTo>
                  <a:pt x="919324" y="4233317"/>
                </a:moveTo>
                <a:cubicBezTo>
                  <a:pt x="939524" y="4233317"/>
                  <a:pt x="955899" y="4249693"/>
                  <a:pt x="955899" y="4269893"/>
                </a:cubicBezTo>
                <a:cubicBezTo>
                  <a:pt x="955899" y="4290093"/>
                  <a:pt x="939524" y="4306469"/>
                  <a:pt x="919324" y="4306469"/>
                </a:cubicBezTo>
                <a:cubicBezTo>
                  <a:pt x="899124" y="4306469"/>
                  <a:pt x="882747" y="4290093"/>
                  <a:pt x="882747" y="4269893"/>
                </a:cubicBezTo>
                <a:cubicBezTo>
                  <a:pt x="882747" y="4249693"/>
                  <a:pt x="899124" y="4233317"/>
                  <a:pt x="919324" y="4233317"/>
                </a:cubicBezTo>
                <a:close/>
                <a:moveTo>
                  <a:pt x="698637" y="4233317"/>
                </a:moveTo>
                <a:cubicBezTo>
                  <a:pt x="718837" y="4233317"/>
                  <a:pt x="735213" y="4249693"/>
                  <a:pt x="735213" y="4269893"/>
                </a:cubicBezTo>
                <a:cubicBezTo>
                  <a:pt x="735213" y="4290093"/>
                  <a:pt x="718837" y="4306469"/>
                  <a:pt x="698637" y="4306469"/>
                </a:cubicBezTo>
                <a:cubicBezTo>
                  <a:pt x="678437" y="4306469"/>
                  <a:pt x="662061" y="4290093"/>
                  <a:pt x="662061" y="4269893"/>
                </a:cubicBezTo>
                <a:cubicBezTo>
                  <a:pt x="662061" y="4249693"/>
                  <a:pt x="678437" y="4233317"/>
                  <a:pt x="698637" y="4233317"/>
                </a:cubicBezTo>
                <a:close/>
                <a:moveTo>
                  <a:pt x="477951" y="4233317"/>
                </a:moveTo>
                <a:cubicBezTo>
                  <a:pt x="498151" y="4233317"/>
                  <a:pt x="514527" y="4249693"/>
                  <a:pt x="514527" y="4269893"/>
                </a:cubicBezTo>
                <a:cubicBezTo>
                  <a:pt x="514527" y="4290093"/>
                  <a:pt x="498151" y="4306469"/>
                  <a:pt x="477951" y="4306469"/>
                </a:cubicBezTo>
                <a:cubicBezTo>
                  <a:pt x="457751" y="4306469"/>
                  <a:pt x="441375" y="4290093"/>
                  <a:pt x="441375" y="4269893"/>
                </a:cubicBezTo>
                <a:cubicBezTo>
                  <a:pt x="441375" y="4249693"/>
                  <a:pt x="457751" y="4233317"/>
                  <a:pt x="477951" y="4233317"/>
                </a:cubicBezTo>
                <a:close/>
                <a:moveTo>
                  <a:pt x="257265" y="4233317"/>
                </a:moveTo>
                <a:cubicBezTo>
                  <a:pt x="277465" y="4233317"/>
                  <a:pt x="293841" y="4249693"/>
                  <a:pt x="293841" y="4269893"/>
                </a:cubicBezTo>
                <a:cubicBezTo>
                  <a:pt x="293841" y="4290093"/>
                  <a:pt x="277465" y="4306469"/>
                  <a:pt x="257265" y="4306469"/>
                </a:cubicBezTo>
                <a:cubicBezTo>
                  <a:pt x="237065" y="4306469"/>
                  <a:pt x="220689" y="4290093"/>
                  <a:pt x="220689" y="4269893"/>
                </a:cubicBezTo>
                <a:cubicBezTo>
                  <a:pt x="220689" y="4249693"/>
                  <a:pt x="237065" y="4233317"/>
                  <a:pt x="257265" y="4233317"/>
                </a:cubicBezTo>
                <a:close/>
                <a:moveTo>
                  <a:pt x="36578" y="4233317"/>
                </a:moveTo>
                <a:cubicBezTo>
                  <a:pt x="56778" y="4233317"/>
                  <a:pt x="73154" y="4249693"/>
                  <a:pt x="73154" y="4269893"/>
                </a:cubicBezTo>
                <a:cubicBezTo>
                  <a:pt x="73154" y="4290093"/>
                  <a:pt x="56778" y="4306469"/>
                  <a:pt x="36578" y="4306469"/>
                </a:cubicBezTo>
                <a:cubicBezTo>
                  <a:pt x="16378" y="4306469"/>
                  <a:pt x="2" y="4290093"/>
                  <a:pt x="2" y="4269893"/>
                </a:cubicBezTo>
                <a:cubicBezTo>
                  <a:pt x="2" y="4249693"/>
                  <a:pt x="16378" y="4233317"/>
                  <a:pt x="36578" y="4233317"/>
                </a:cubicBezTo>
                <a:close/>
                <a:moveTo>
                  <a:pt x="11953343" y="4021651"/>
                </a:moveTo>
                <a:cubicBezTo>
                  <a:pt x="11973543" y="4021651"/>
                  <a:pt x="11989919" y="4038027"/>
                  <a:pt x="11989919" y="4058227"/>
                </a:cubicBezTo>
                <a:cubicBezTo>
                  <a:pt x="11989919" y="4078427"/>
                  <a:pt x="11973543" y="4094803"/>
                  <a:pt x="11953343" y="4094803"/>
                </a:cubicBezTo>
                <a:cubicBezTo>
                  <a:pt x="11933143" y="4094803"/>
                  <a:pt x="11916767" y="4078427"/>
                  <a:pt x="11916767" y="4058227"/>
                </a:cubicBezTo>
                <a:cubicBezTo>
                  <a:pt x="11916767" y="4038027"/>
                  <a:pt x="11933143" y="4021651"/>
                  <a:pt x="11953343" y="4021651"/>
                </a:cubicBezTo>
                <a:close/>
                <a:moveTo>
                  <a:pt x="11732658" y="4021651"/>
                </a:moveTo>
                <a:cubicBezTo>
                  <a:pt x="11752858" y="4021651"/>
                  <a:pt x="11769234" y="4038027"/>
                  <a:pt x="11769234" y="4058227"/>
                </a:cubicBezTo>
                <a:cubicBezTo>
                  <a:pt x="11769234" y="4078427"/>
                  <a:pt x="11752858" y="4094803"/>
                  <a:pt x="11732658" y="4094803"/>
                </a:cubicBezTo>
                <a:cubicBezTo>
                  <a:pt x="11712458" y="4094803"/>
                  <a:pt x="11696082" y="4078427"/>
                  <a:pt x="11696082" y="4058227"/>
                </a:cubicBezTo>
                <a:cubicBezTo>
                  <a:pt x="11696082" y="4038027"/>
                  <a:pt x="11712458" y="4021651"/>
                  <a:pt x="11732658" y="4021651"/>
                </a:cubicBezTo>
                <a:close/>
                <a:moveTo>
                  <a:pt x="11511977" y="4021651"/>
                </a:moveTo>
                <a:cubicBezTo>
                  <a:pt x="11532177" y="4021651"/>
                  <a:pt x="11548553" y="4038027"/>
                  <a:pt x="11548553" y="4058227"/>
                </a:cubicBezTo>
                <a:cubicBezTo>
                  <a:pt x="11548553" y="4078427"/>
                  <a:pt x="11532177" y="4094803"/>
                  <a:pt x="11511977" y="4094803"/>
                </a:cubicBezTo>
                <a:cubicBezTo>
                  <a:pt x="11491777" y="4094803"/>
                  <a:pt x="11475401" y="4078427"/>
                  <a:pt x="11475401" y="4058227"/>
                </a:cubicBezTo>
                <a:cubicBezTo>
                  <a:pt x="11475401" y="4038027"/>
                  <a:pt x="11491777" y="4021651"/>
                  <a:pt x="11511977" y="4021651"/>
                </a:cubicBezTo>
                <a:close/>
                <a:moveTo>
                  <a:pt x="11291296" y="4021651"/>
                </a:moveTo>
                <a:cubicBezTo>
                  <a:pt x="11311496" y="4021651"/>
                  <a:pt x="11327872" y="4038027"/>
                  <a:pt x="11327872" y="4058227"/>
                </a:cubicBezTo>
                <a:cubicBezTo>
                  <a:pt x="11327872" y="4078427"/>
                  <a:pt x="11311496" y="4094803"/>
                  <a:pt x="11291296" y="4094803"/>
                </a:cubicBezTo>
                <a:cubicBezTo>
                  <a:pt x="11271096" y="4094803"/>
                  <a:pt x="11254720" y="4078427"/>
                  <a:pt x="11254720" y="4058227"/>
                </a:cubicBezTo>
                <a:cubicBezTo>
                  <a:pt x="11254720" y="4038027"/>
                  <a:pt x="11271096" y="4021651"/>
                  <a:pt x="11291296" y="4021651"/>
                </a:cubicBezTo>
                <a:close/>
                <a:moveTo>
                  <a:pt x="11070615" y="4021651"/>
                </a:moveTo>
                <a:cubicBezTo>
                  <a:pt x="11090815" y="4021651"/>
                  <a:pt x="11107191" y="4038027"/>
                  <a:pt x="11107191" y="4058227"/>
                </a:cubicBezTo>
                <a:cubicBezTo>
                  <a:pt x="11107191" y="4078427"/>
                  <a:pt x="11090815" y="4094803"/>
                  <a:pt x="11070615" y="4094803"/>
                </a:cubicBezTo>
                <a:cubicBezTo>
                  <a:pt x="11050415" y="4094803"/>
                  <a:pt x="11034039" y="4078427"/>
                  <a:pt x="11034039" y="4058227"/>
                </a:cubicBezTo>
                <a:cubicBezTo>
                  <a:pt x="11034039" y="4038027"/>
                  <a:pt x="11050415" y="4021651"/>
                  <a:pt x="11070615" y="4021651"/>
                </a:cubicBezTo>
                <a:close/>
                <a:moveTo>
                  <a:pt x="10849934" y="4021651"/>
                </a:moveTo>
                <a:cubicBezTo>
                  <a:pt x="10870134" y="4021651"/>
                  <a:pt x="10886510" y="4038027"/>
                  <a:pt x="10886510" y="4058227"/>
                </a:cubicBezTo>
                <a:cubicBezTo>
                  <a:pt x="10886510" y="4078427"/>
                  <a:pt x="10870134" y="4094803"/>
                  <a:pt x="10849934" y="4094803"/>
                </a:cubicBezTo>
                <a:cubicBezTo>
                  <a:pt x="10829734" y="4094803"/>
                  <a:pt x="10813358" y="4078427"/>
                  <a:pt x="10813358" y="4058227"/>
                </a:cubicBezTo>
                <a:cubicBezTo>
                  <a:pt x="10813358" y="4038027"/>
                  <a:pt x="10829734" y="4021651"/>
                  <a:pt x="10849934" y="4021651"/>
                </a:cubicBezTo>
                <a:close/>
                <a:moveTo>
                  <a:pt x="10629253" y="4021651"/>
                </a:moveTo>
                <a:cubicBezTo>
                  <a:pt x="10649453" y="4021651"/>
                  <a:pt x="10665829" y="4038027"/>
                  <a:pt x="10665829" y="4058227"/>
                </a:cubicBezTo>
                <a:cubicBezTo>
                  <a:pt x="10665829" y="4078427"/>
                  <a:pt x="10649453" y="4094803"/>
                  <a:pt x="10629253" y="4094803"/>
                </a:cubicBezTo>
                <a:cubicBezTo>
                  <a:pt x="10609053" y="4094803"/>
                  <a:pt x="10592677" y="4078427"/>
                  <a:pt x="10592677" y="4058227"/>
                </a:cubicBezTo>
                <a:cubicBezTo>
                  <a:pt x="10592677" y="4038027"/>
                  <a:pt x="10609053" y="4021651"/>
                  <a:pt x="10629253" y="4021651"/>
                </a:cubicBezTo>
                <a:close/>
                <a:moveTo>
                  <a:pt x="10408572" y="4021651"/>
                </a:moveTo>
                <a:cubicBezTo>
                  <a:pt x="10428772" y="4021651"/>
                  <a:pt x="10445148" y="4038027"/>
                  <a:pt x="10445148" y="4058227"/>
                </a:cubicBezTo>
                <a:cubicBezTo>
                  <a:pt x="10445148" y="4078427"/>
                  <a:pt x="10428772" y="4094803"/>
                  <a:pt x="10408572" y="4094803"/>
                </a:cubicBezTo>
                <a:cubicBezTo>
                  <a:pt x="10388372" y="4094803"/>
                  <a:pt x="10371996" y="4078427"/>
                  <a:pt x="10371996" y="4058227"/>
                </a:cubicBezTo>
                <a:cubicBezTo>
                  <a:pt x="10371996" y="4038027"/>
                  <a:pt x="10388372" y="4021651"/>
                  <a:pt x="10408572" y="4021651"/>
                </a:cubicBezTo>
                <a:close/>
                <a:moveTo>
                  <a:pt x="10187891" y="4021651"/>
                </a:moveTo>
                <a:cubicBezTo>
                  <a:pt x="10208091" y="4021651"/>
                  <a:pt x="10224467" y="4038027"/>
                  <a:pt x="10224467" y="4058227"/>
                </a:cubicBezTo>
                <a:cubicBezTo>
                  <a:pt x="10224467" y="4078427"/>
                  <a:pt x="10208091" y="4094803"/>
                  <a:pt x="10187891" y="4094803"/>
                </a:cubicBezTo>
                <a:cubicBezTo>
                  <a:pt x="10167691" y="4094803"/>
                  <a:pt x="10151315" y="4078427"/>
                  <a:pt x="10151315" y="4058227"/>
                </a:cubicBezTo>
                <a:cubicBezTo>
                  <a:pt x="10151315" y="4038027"/>
                  <a:pt x="10167691" y="4021651"/>
                  <a:pt x="10187891" y="4021651"/>
                </a:cubicBezTo>
                <a:close/>
                <a:moveTo>
                  <a:pt x="9967210" y="4021651"/>
                </a:moveTo>
                <a:cubicBezTo>
                  <a:pt x="9987410" y="4021651"/>
                  <a:pt x="10003786" y="4038027"/>
                  <a:pt x="10003786" y="4058227"/>
                </a:cubicBezTo>
                <a:cubicBezTo>
                  <a:pt x="10003786" y="4078427"/>
                  <a:pt x="9987410" y="4094803"/>
                  <a:pt x="9967210" y="4094803"/>
                </a:cubicBezTo>
                <a:cubicBezTo>
                  <a:pt x="9947010" y="4094803"/>
                  <a:pt x="9930634" y="4078427"/>
                  <a:pt x="9930634" y="4058227"/>
                </a:cubicBezTo>
                <a:cubicBezTo>
                  <a:pt x="9930634" y="4038027"/>
                  <a:pt x="9947010" y="4021651"/>
                  <a:pt x="9967210" y="4021651"/>
                </a:cubicBezTo>
                <a:close/>
                <a:moveTo>
                  <a:pt x="9746529" y="4021651"/>
                </a:moveTo>
                <a:cubicBezTo>
                  <a:pt x="9766729" y="4021651"/>
                  <a:pt x="9783105" y="4038027"/>
                  <a:pt x="9783105" y="4058227"/>
                </a:cubicBezTo>
                <a:cubicBezTo>
                  <a:pt x="9783105" y="4078427"/>
                  <a:pt x="9766729" y="4094803"/>
                  <a:pt x="9746529" y="4094803"/>
                </a:cubicBezTo>
                <a:cubicBezTo>
                  <a:pt x="9726329" y="4094803"/>
                  <a:pt x="9709953" y="4078427"/>
                  <a:pt x="9709953" y="4058227"/>
                </a:cubicBezTo>
                <a:cubicBezTo>
                  <a:pt x="9709953" y="4038027"/>
                  <a:pt x="9726329" y="4021651"/>
                  <a:pt x="9746529" y="4021651"/>
                </a:cubicBezTo>
                <a:close/>
                <a:moveTo>
                  <a:pt x="9525848" y="4021651"/>
                </a:moveTo>
                <a:cubicBezTo>
                  <a:pt x="9546048" y="4021651"/>
                  <a:pt x="9562424" y="4038027"/>
                  <a:pt x="9562424" y="4058227"/>
                </a:cubicBezTo>
                <a:cubicBezTo>
                  <a:pt x="9562424" y="4078427"/>
                  <a:pt x="9546048" y="4094803"/>
                  <a:pt x="9525848" y="4094803"/>
                </a:cubicBezTo>
                <a:cubicBezTo>
                  <a:pt x="9505648" y="4094803"/>
                  <a:pt x="9489272" y="4078427"/>
                  <a:pt x="9489272" y="4058227"/>
                </a:cubicBezTo>
                <a:cubicBezTo>
                  <a:pt x="9489272" y="4038027"/>
                  <a:pt x="9505648" y="4021651"/>
                  <a:pt x="9525848" y="4021651"/>
                </a:cubicBezTo>
                <a:close/>
                <a:moveTo>
                  <a:pt x="9305167" y="4021651"/>
                </a:moveTo>
                <a:cubicBezTo>
                  <a:pt x="9325367" y="4021651"/>
                  <a:pt x="9341743" y="4038027"/>
                  <a:pt x="9341743" y="4058227"/>
                </a:cubicBezTo>
                <a:cubicBezTo>
                  <a:pt x="9341743" y="4078427"/>
                  <a:pt x="9325367" y="4094803"/>
                  <a:pt x="9305167" y="4094803"/>
                </a:cubicBezTo>
                <a:cubicBezTo>
                  <a:pt x="9284967" y="4094803"/>
                  <a:pt x="9268591" y="4078427"/>
                  <a:pt x="9268591" y="4058227"/>
                </a:cubicBezTo>
                <a:cubicBezTo>
                  <a:pt x="9268591" y="4038027"/>
                  <a:pt x="9284967" y="4021651"/>
                  <a:pt x="9305167" y="4021651"/>
                </a:cubicBezTo>
                <a:close/>
                <a:moveTo>
                  <a:pt x="9084486" y="4021651"/>
                </a:moveTo>
                <a:cubicBezTo>
                  <a:pt x="9104686" y="4021651"/>
                  <a:pt x="9121062" y="4038027"/>
                  <a:pt x="9121062" y="4058227"/>
                </a:cubicBezTo>
                <a:cubicBezTo>
                  <a:pt x="9121062" y="4078427"/>
                  <a:pt x="9104686" y="4094803"/>
                  <a:pt x="9084486" y="4094803"/>
                </a:cubicBezTo>
                <a:cubicBezTo>
                  <a:pt x="9064286" y="4094803"/>
                  <a:pt x="9047910" y="4078427"/>
                  <a:pt x="9047910" y="4058227"/>
                </a:cubicBezTo>
                <a:cubicBezTo>
                  <a:pt x="9047910" y="4038027"/>
                  <a:pt x="9064286" y="4021651"/>
                  <a:pt x="9084486" y="4021651"/>
                </a:cubicBezTo>
                <a:close/>
                <a:moveTo>
                  <a:pt x="8863805" y="4021651"/>
                </a:moveTo>
                <a:cubicBezTo>
                  <a:pt x="8884005" y="4021651"/>
                  <a:pt x="8900381" y="4038027"/>
                  <a:pt x="8900381" y="4058227"/>
                </a:cubicBezTo>
                <a:cubicBezTo>
                  <a:pt x="8900381" y="4078427"/>
                  <a:pt x="8884005" y="4094803"/>
                  <a:pt x="8863805" y="4094803"/>
                </a:cubicBezTo>
                <a:cubicBezTo>
                  <a:pt x="8843605" y="4094803"/>
                  <a:pt x="8827229" y="4078427"/>
                  <a:pt x="8827229" y="4058227"/>
                </a:cubicBezTo>
                <a:cubicBezTo>
                  <a:pt x="8827229" y="4038027"/>
                  <a:pt x="8843605" y="4021651"/>
                  <a:pt x="8863805" y="4021651"/>
                </a:cubicBezTo>
                <a:close/>
                <a:moveTo>
                  <a:pt x="8643124" y="4021651"/>
                </a:moveTo>
                <a:cubicBezTo>
                  <a:pt x="8663324" y="4021651"/>
                  <a:pt x="8679700" y="4038027"/>
                  <a:pt x="8679700" y="4058227"/>
                </a:cubicBezTo>
                <a:cubicBezTo>
                  <a:pt x="8679700" y="4078427"/>
                  <a:pt x="8663324" y="4094803"/>
                  <a:pt x="8643124" y="4094803"/>
                </a:cubicBezTo>
                <a:cubicBezTo>
                  <a:pt x="8622924" y="4094803"/>
                  <a:pt x="8606548" y="4078427"/>
                  <a:pt x="8606548" y="4058227"/>
                </a:cubicBezTo>
                <a:cubicBezTo>
                  <a:pt x="8606548" y="4038027"/>
                  <a:pt x="8622924" y="4021651"/>
                  <a:pt x="8643124" y="4021651"/>
                </a:cubicBezTo>
                <a:close/>
                <a:moveTo>
                  <a:pt x="8422443" y="4021651"/>
                </a:moveTo>
                <a:cubicBezTo>
                  <a:pt x="8442643" y="4021651"/>
                  <a:pt x="8459019" y="4038027"/>
                  <a:pt x="8459019" y="4058227"/>
                </a:cubicBezTo>
                <a:cubicBezTo>
                  <a:pt x="8459019" y="4078427"/>
                  <a:pt x="8442643" y="4094803"/>
                  <a:pt x="8422443" y="4094803"/>
                </a:cubicBezTo>
                <a:cubicBezTo>
                  <a:pt x="8402243" y="4094803"/>
                  <a:pt x="8385867" y="4078427"/>
                  <a:pt x="8385867" y="4058227"/>
                </a:cubicBezTo>
                <a:cubicBezTo>
                  <a:pt x="8385867" y="4038027"/>
                  <a:pt x="8402243" y="4021651"/>
                  <a:pt x="8422443" y="4021651"/>
                </a:cubicBezTo>
                <a:close/>
                <a:moveTo>
                  <a:pt x="8201762" y="4021651"/>
                </a:moveTo>
                <a:cubicBezTo>
                  <a:pt x="8221962" y="4021651"/>
                  <a:pt x="8238338" y="4038027"/>
                  <a:pt x="8238338" y="4058227"/>
                </a:cubicBezTo>
                <a:cubicBezTo>
                  <a:pt x="8238338" y="4078427"/>
                  <a:pt x="8221962" y="4094803"/>
                  <a:pt x="8201762" y="4094803"/>
                </a:cubicBezTo>
                <a:cubicBezTo>
                  <a:pt x="8181562" y="4094803"/>
                  <a:pt x="8165186" y="4078427"/>
                  <a:pt x="8165186" y="4058227"/>
                </a:cubicBezTo>
                <a:cubicBezTo>
                  <a:pt x="8165186" y="4038027"/>
                  <a:pt x="8181562" y="4021651"/>
                  <a:pt x="8201762" y="4021651"/>
                </a:cubicBezTo>
                <a:close/>
                <a:moveTo>
                  <a:pt x="7981081" y="4021651"/>
                </a:moveTo>
                <a:cubicBezTo>
                  <a:pt x="8001281" y="4021651"/>
                  <a:pt x="8017657" y="4038027"/>
                  <a:pt x="8017657" y="4058227"/>
                </a:cubicBezTo>
                <a:cubicBezTo>
                  <a:pt x="8017657" y="4078427"/>
                  <a:pt x="8001281" y="4094803"/>
                  <a:pt x="7981081" y="4094803"/>
                </a:cubicBezTo>
                <a:cubicBezTo>
                  <a:pt x="7960881" y="4094803"/>
                  <a:pt x="7944505" y="4078427"/>
                  <a:pt x="7944505" y="4058227"/>
                </a:cubicBezTo>
                <a:cubicBezTo>
                  <a:pt x="7944505" y="4038027"/>
                  <a:pt x="7960881" y="4021651"/>
                  <a:pt x="7981081" y="4021651"/>
                </a:cubicBezTo>
                <a:close/>
                <a:moveTo>
                  <a:pt x="7760400" y="4021651"/>
                </a:moveTo>
                <a:cubicBezTo>
                  <a:pt x="7780600" y="4021651"/>
                  <a:pt x="7796976" y="4038027"/>
                  <a:pt x="7796976" y="4058227"/>
                </a:cubicBezTo>
                <a:cubicBezTo>
                  <a:pt x="7796976" y="4078427"/>
                  <a:pt x="7780600" y="4094803"/>
                  <a:pt x="7760400" y="4094803"/>
                </a:cubicBezTo>
                <a:cubicBezTo>
                  <a:pt x="7740200" y="4094803"/>
                  <a:pt x="7723824" y="4078427"/>
                  <a:pt x="7723824" y="4058227"/>
                </a:cubicBezTo>
                <a:cubicBezTo>
                  <a:pt x="7723824" y="4038027"/>
                  <a:pt x="7740200" y="4021651"/>
                  <a:pt x="7760400" y="4021651"/>
                </a:cubicBezTo>
                <a:close/>
                <a:moveTo>
                  <a:pt x="7539719" y="4021651"/>
                </a:moveTo>
                <a:cubicBezTo>
                  <a:pt x="7559919" y="4021651"/>
                  <a:pt x="7576295" y="4038027"/>
                  <a:pt x="7576295" y="4058227"/>
                </a:cubicBezTo>
                <a:cubicBezTo>
                  <a:pt x="7576295" y="4078427"/>
                  <a:pt x="7559919" y="4094803"/>
                  <a:pt x="7539719" y="4094803"/>
                </a:cubicBezTo>
                <a:cubicBezTo>
                  <a:pt x="7519519" y="4094803"/>
                  <a:pt x="7503143" y="4078427"/>
                  <a:pt x="7503143" y="4058227"/>
                </a:cubicBezTo>
                <a:cubicBezTo>
                  <a:pt x="7503143" y="4038027"/>
                  <a:pt x="7519519" y="4021651"/>
                  <a:pt x="7539719" y="4021651"/>
                </a:cubicBezTo>
                <a:close/>
                <a:moveTo>
                  <a:pt x="7319038" y="4021651"/>
                </a:moveTo>
                <a:cubicBezTo>
                  <a:pt x="7339238" y="4021651"/>
                  <a:pt x="7355614" y="4038027"/>
                  <a:pt x="7355614" y="4058227"/>
                </a:cubicBezTo>
                <a:cubicBezTo>
                  <a:pt x="7355614" y="4078427"/>
                  <a:pt x="7339238" y="4094803"/>
                  <a:pt x="7319038" y="4094803"/>
                </a:cubicBezTo>
                <a:cubicBezTo>
                  <a:pt x="7298838" y="4094803"/>
                  <a:pt x="7282462" y="4078427"/>
                  <a:pt x="7282462" y="4058227"/>
                </a:cubicBezTo>
                <a:cubicBezTo>
                  <a:pt x="7282462" y="4038027"/>
                  <a:pt x="7298838" y="4021651"/>
                  <a:pt x="7319038" y="4021651"/>
                </a:cubicBezTo>
                <a:close/>
                <a:moveTo>
                  <a:pt x="7098357" y="4021651"/>
                </a:moveTo>
                <a:cubicBezTo>
                  <a:pt x="7118557" y="4021651"/>
                  <a:pt x="7134933" y="4038027"/>
                  <a:pt x="7134933" y="4058227"/>
                </a:cubicBezTo>
                <a:cubicBezTo>
                  <a:pt x="7134933" y="4078427"/>
                  <a:pt x="7118557" y="4094803"/>
                  <a:pt x="7098357" y="4094803"/>
                </a:cubicBezTo>
                <a:cubicBezTo>
                  <a:pt x="7078157" y="4094803"/>
                  <a:pt x="7061781" y="4078427"/>
                  <a:pt x="7061781" y="4058227"/>
                </a:cubicBezTo>
                <a:cubicBezTo>
                  <a:pt x="7061781" y="4038027"/>
                  <a:pt x="7078157" y="4021651"/>
                  <a:pt x="7098357" y="4021651"/>
                </a:cubicBezTo>
                <a:close/>
                <a:moveTo>
                  <a:pt x="6877676" y="4021651"/>
                </a:moveTo>
                <a:cubicBezTo>
                  <a:pt x="6897876" y="4021651"/>
                  <a:pt x="6914252" y="4038027"/>
                  <a:pt x="6914252" y="4058227"/>
                </a:cubicBezTo>
                <a:cubicBezTo>
                  <a:pt x="6914252" y="4078427"/>
                  <a:pt x="6897876" y="4094803"/>
                  <a:pt x="6877676" y="4094803"/>
                </a:cubicBezTo>
                <a:cubicBezTo>
                  <a:pt x="6857476" y="4094803"/>
                  <a:pt x="6841100" y="4078427"/>
                  <a:pt x="6841100" y="4058227"/>
                </a:cubicBezTo>
                <a:cubicBezTo>
                  <a:pt x="6841100" y="4038027"/>
                  <a:pt x="6857476" y="4021651"/>
                  <a:pt x="6877676" y="4021651"/>
                </a:cubicBezTo>
                <a:close/>
                <a:moveTo>
                  <a:pt x="6656995" y="4021651"/>
                </a:moveTo>
                <a:cubicBezTo>
                  <a:pt x="6677195" y="4021651"/>
                  <a:pt x="6693571" y="4038027"/>
                  <a:pt x="6693571" y="4058227"/>
                </a:cubicBezTo>
                <a:cubicBezTo>
                  <a:pt x="6693571" y="4078427"/>
                  <a:pt x="6677195" y="4094803"/>
                  <a:pt x="6656995" y="4094803"/>
                </a:cubicBezTo>
                <a:cubicBezTo>
                  <a:pt x="6636795" y="4094803"/>
                  <a:pt x="6620419" y="4078427"/>
                  <a:pt x="6620419" y="4058227"/>
                </a:cubicBezTo>
                <a:cubicBezTo>
                  <a:pt x="6620419" y="4038027"/>
                  <a:pt x="6636795" y="4021651"/>
                  <a:pt x="6656995" y="4021651"/>
                </a:cubicBezTo>
                <a:close/>
                <a:moveTo>
                  <a:pt x="6436314" y="4021651"/>
                </a:moveTo>
                <a:cubicBezTo>
                  <a:pt x="6456514" y="4021651"/>
                  <a:pt x="6472890" y="4038027"/>
                  <a:pt x="6472890" y="4058227"/>
                </a:cubicBezTo>
                <a:cubicBezTo>
                  <a:pt x="6472890" y="4078427"/>
                  <a:pt x="6456514" y="4094803"/>
                  <a:pt x="6436314" y="4094803"/>
                </a:cubicBezTo>
                <a:cubicBezTo>
                  <a:pt x="6416114" y="4094803"/>
                  <a:pt x="6399738" y="4078427"/>
                  <a:pt x="6399738" y="4058227"/>
                </a:cubicBezTo>
                <a:cubicBezTo>
                  <a:pt x="6399738" y="4038027"/>
                  <a:pt x="6416114" y="4021651"/>
                  <a:pt x="6436314" y="4021651"/>
                </a:cubicBezTo>
                <a:close/>
                <a:moveTo>
                  <a:pt x="6215633" y="4021651"/>
                </a:moveTo>
                <a:cubicBezTo>
                  <a:pt x="6235833" y="4021651"/>
                  <a:pt x="6252209" y="4038027"/>
                  <a:pt x="6252209" y="4058227"/>
                </a:cubicBezTo>
                <a:cubicBezTo>
                  <a:pt x="6252209" y="4078427"/>
                  <a:pt x="6235833" y="4094803"/>
                  <a:pt x="6215633" y="4094803"/>
                </a:cubicBezTo>
                <a:cubicBezTo>
                  <a:pt x="6195433" y="4094803"/>
                  <a:pt x="6179057" y="4078427"/>
                  <a:pt x="6179057" y="4058227"/>
                </a:cubicBezTo>
                <a:cubicBezTo>
                  <a:pt x="6179057" y="4038027"/>
                  <a:pt x="6195433" y="4021651"/>
                  <a:pt x="6215633" y="4021651"/>
                </a:cubicBezTo>
                <a:close/>
                <a:moveTo>
                  <a:pt x="5994952" y="4021651"/>
                </a:moveTo>
                <a:cubicBezTo>
                  <a:pt x="6015152" y="4021651"/>
                  <a:pt x="6031528" y="4038027"/>
                  <a:pt x="6031528" y="4058227"/>
                </a:cubicBezTo>
                <a:cubicBezTo>
                  <a:pt x="6031528" y="4078427"/>
                  <a:pt x="6015152" y="4094803"/>
                  <a:pt x="5994952" y="4094803"/>
                </a:cubicBezTo>
                <a:cubicBezTo>
                  <a:pt x="5974752" y="4094803"/>
                  <a:pt x="5958376" y="4078427"/>
                  <a:pt x="5958376" y="4058227"/>
                </a:cubicBezTo>
                <a:cubicBezTo>
                  <a:pt x="5958376" y="4038027"/>
                  <a:pt x="5974752" y="4021651"/>
                  <a:pt x="5994952" y="4021651"/>
                </a:cubicBezTo>
                <a:close/>
                <a:moveTo>
                  <a:pt x="5774272" y="4021651"/>
                </a:moveTo>
                <a:cubicBezTo>
                  <a:pt x="5794472" y="4021651"/>
                  <a:pt x="5810848" y="4038027"/>
                  <a:pt x="5810848" y="4058227"/>
                </a:cubicBezTo>
                <a:cubicBezTo>
                  <a:pt x="5810848" y="4078427"/>
                  <a:pt x="5794472" y="4094803"/>
                  <a:pt x="5774272" y="4094803"/>
                </a:cubicBezTo>
                <a:cubicBezTo>
                  <a:pt x="5754073" y="4094803"/>
                  <a:pt x="5737697" y="4078427"/>
                  <a:pt x="5737697" y="4058227"/>
                </a:cubicBezTo>
                <a:cubicBezTo>
                  <a:pt x="5737697" y="4038027"/>
                  <a:pt x="5754073" y="4021651"/>
                  <a:pt x="5774272" y="4021651"/>
                </a:cubicBezTo>
                <a:close/>
                <a:moveTo>
                  <a:pt x="5553593" y="4021651"/>
                </a:moveTo>
                <a:cubicBezTo>
                  <a:pt x="5573793" y="4021651"/>
                  <a:pt x="5590169" y="4038027"/>
                  <a:pt x="5590169" y="4058227"/>
                </a:cubicBezTo>
                <a:cubicBezTo>
                  <a:pt x="5590169" y="4078427"/>
                  <a:pt x="5573793" y="4094803"/>
                  <a:pt x="5553593" y="4094803"/>
                </a:cubicBezTo>
                <a:cubicBezTo>
                  <a:pt x="5533393" y="4094803"/>
                  <a:pt x="5517018" y="4078427"/>
                  <a:pt x="5517018" y="4058227"/>
                </a:cubicBezTo>
                <a:cubicBezTo>
                  <a:pt x="5517018" y="4038027"/>
                  <a:pt x="5533393" y="4021651"/>
                  <a:pt x="5553593" y="4021651"/>
                </a:cubicBezTo>
                <a:close/>
                <a:moveTo>
                  <a:pt x="5332913" y="4021651"/>
                </a:moveTo>
                <a:cubicBezTo>
                  <a:pt x="5353113" y="4021651"/>
                  <a:pt x="5369490" y="4038027"/>
                  <a:pt x="5369490" y="4058227"/>
                </a:cubicBezTo>
                <a:cubicBezTo>
                  <a:pt x="5369490" y="4078427"/>
                  <a:pt x="5353113" y="4094803"/>
                  <a:pt x="5332913" y="4094803"/>
                </a:cubicBezTo>
                <a:cubicBezTo>
                  <a:pt x="5312714" y="4094803"/>
                  <a:pt x="5296337" y="4078427"/>
                  <a:pt x="5296337" y="4058227"/>
                </a:cubicBezTo>
                <a:cubicBezTo>
                  <a:pt x="5296337" y="4038027"/>
                  <a:pt x="5312714" y="4021651"/>
                  <a:pt x="5332913" y="4021651"/>
                </a:cubicBezTo>
                <a:close/>
                <a:moveTo>
                  <a:pt x="5112230" y="4021651"/>
                </a:moveTo>
                <a:cubicBezTo>
                  <a:pt x="5132433" y="4021651"/>
                  <a:pt x="5148807" y="4038027"/>
                  <a:pt x="5148807" y="4058227"/>
                </a:cubicBezTo>
                <a:cubicBezTo>
                  <a:pt x="5148807" y="4078427"/>
                  <a:pt x="5132433" y="4094803"/>
                  <a:pt x="5112230" y="4094803"/>
                </a:cubicBezTo>
                <a:cubicBezTo>
                  <a:pt x="5092030" y="4094803"/>
                  <a:pt x="5075655" y="4078427"/>
                  <a:pt x="5075655" y="4058227"/>
                </a:cubicBezTo>
                <a:cubicBezTo>
                  <a:pt x="5075655" y="4038027"/>
                  <a:pt x="5092030" y="4021651"/>
                  <a:pt x="5112230" y="4021651"/>
                </a:cubicBezTo>
                <a:close/>
                <a:moveTo>
                  <a:pt x="4891552" y="4021651"/>
                </a:moveTo>
                <a:cubicBezTo>
                  <a:pt x="4911751" y="4021651"/>
                  <a:pt x="4928127" y="4038027"/>
                  <a:pt x="4928127" y="4058227"/>
                </a:cubicBezTo>
                <a:cubicBezTo>
                  <a:pt x="4928127" y="4078427"/>
                  <a:pt x="4911751" y="4094803"/>
                  <a:pt x="4891552" y="4094803"/>
                </a:cubicBezTo>
                <a:cubicBezTo>
                  <a:pt x="4871352" y="4094803"/>
                  <a:pt x="4854975" y="4078427"/>
                  <a:pt x="4854975" y="4058227"/>
                </a:cubicBezTo>
                <a:cubicBezTo>
                  <a:pt x="4854975" y="4038027"/>
                  <a:pt x="4871352" y="4021651"/>
                  <a:pt x="4891552" y="4021651"/>
                </a:cubicBezTo>
                <a:close/>
                <a:moveTo>
                  <a:pt x="4670871" y="4021651"/>
                </a:moveTo>
                <a:cubicBezTo>
                  <a:pt x="4691070" y="4021651"/>
                  <a:pt x="4707447" y="4038027"/>
                  <a:pt x="4707447" y="4058227"/>
                </a:cubicBezTo>
                <a:cubicBezTo>
                  <a:pt x="4707447" y="4078427"/>
                  <a:pt x="4691070" y="4094803"/>
                  <a:pt x="4670871" y="4094803"/>
                </a:cubicBezTo>
                <a:cubicBezTo>
                  <a:pt x="4650672" y="4094803"/>
                  <a:pt x="4634295" y="4078427"/>
                  <a:pt x="4634295" y="4058227"/>
                </a:cubicBezTo>
                <a:cubicBezTo>
                  <a:pt x="4634295" y="4038027"/>
                  <a:pt x="4650672" y="4021651"/>
                  <a:pt x="4670871" y="4021651"/>
                </a:cubicBezTo>
                <a:close/>
                <a:moveTo>
                  <a:pt x="4450188" y="4021651"/>
                </a:moveTo>
                <a:cubicBezTo>
                  <a:pt x="4470390" y="4021651"/>
                  <a:pt x="4486764" y="4038027"/>
                  <a:pt x="4486764" y="4058227"/>
                </a:cubicBezTo>
                <a:cubicBezTo>
                  <a:pt x="4486764" y="4078427"/>
                  <a:pt x="4470390" y="4094803"/>
                  <a:pt x="4450188" y="4094803"/>
                </a:cubicBezTo>
                <a:cubicBezTo>
                  <a:pt x="4429988" y="4094803"/>
                  <a:pt x="4413613" y="4078427"/>
                  <a:pt x="4413613" y="4058227"/>
                </a:cubicBezTo>
                <a:cubicBezTo>
                  <a:pt x="4413613" y="4038027"/>
                  <a:pt x="4429988" y="4021651"/>
                  <a:pt x="4450188" y="4021651"/>
                </a:cubicBezTo>
                <a:close/>
                <a:moveTo>
                  <a:pt x="4229507" y="4021651"/>
                </a:moveTo>
                <a:cubicBezTo>
                  <a:pt x="4249708" y="4021651"/>
                  <a:pt x="4266084" y="4038027"/>
                  <a:pt x="4266084" y="4058227"/>
                </a:cubicBezTo>
                <a:cubicBezTo>
                  <a:pt x="4266084" y="4078427"/>
                  <a:pt x="4249708" y="4094803"/>
                  <a:pt x="4229507" y="4094803"/>
                </a:cubicBezTo>
                <a:cubicBezTo>
                  <a:pt x="4209307" y="4094803"/>
                  <a:pt x="4192931" y="4078427"/>
                  <a:pt x="4192931" y="4058227"/>
                </a:cubicBezTo>
                <a:cubicBezTo>
                  <a:pt x="4192931" y="4038027"/>
                  <a:pt x="4209307" y="4021651"/>
                  <a:pt x="4229507" y="4021651"/>
                </a:cubicBezTo>
                <a:close/>
                <a:moveTo>
                  <a:pt x="4008847" y="4021651"/>
                </a:moveTo>
                <a:cubicBezTo>
                  <a:pt x="4029045" y="4021651"/>
                  <a:pt x="4045426" y="4038027"/>
                  <a:pt x="4045426" y="4058227"/>
                </a:cubicBezTo>
                <a:cubicBezTo>
                  <a:pt x="4045426" y="4078427"/>
                  <a:pt x="4029045" y="4094803"/>
                  <a:pt x="4008847" y="4094803"/>
                </a:cubicBezTo>
                <a:cubicBezTo>
                  <a:pt x="3988642" y="4094803"/>
                  <a:pt x="3972267" y="4078427"/>
                  <a:pt x="3972267" y="4058227"/>
                </a:cubicBezTo>
                <a:cubicBezTo>
                  <a:pt x="3972267" y="4038027"/>
                  <a:pt x="3988642" y="4021651"/>
                  <a:pt x="4008847" y="4021651"/>
                </a:cubicBezTo>
                <a:close/>
                <a:moveTo>
                  <a:pt x="3788165" y="4021651"/>
                </a:moveTo>
                <a:cubicBezTo>
                  <a:pt x="3808367" y="4021651"/>
                  <a:pt x="3824738" y="4038027"/>
                  <a:pt x="3824738" y="4058227"/>
                </a:cubicBezTo>
                <a:cubicBezTo>
                  <a:pt x="3824738" y="4078427"/>
                  <a:pt x="3808367" y="4094803"/>
                  <a:pt x="3788165" y="4094803"/>
                </a:cubicBezTo>
                <a:cubicBezTo>
                  <a:pt x="3767965" y="4094803"/>
                  <a:pt x="3751588" y="4078427"/>
                  <a:pt x="3751588" y="4058227"/>
                </a:cubicBezTo>
                <a:cubicBezTo>
                  <a:pt x="3751588" y="4038027"/>
                  <a:pt x="3767965" y="4021651"/>
                  <a:pt x="3788165" y="4021651"/>
                </a:cubicBezTo>
                <a:close/>
                <a:moveTo>
                  <a:pt x="3567479" y="4021651"/>
                </a:moveTo>
                <a:cubicBezTo>
                  <a:pt x="3587675" y="4021651"/>
                  <a:pt x="3604051" y="4038027"/>
                  <a:pt x="3604051" y="4058227"/>
                </a:cubicBezTo>
                <a:cubicBezTo>
                  <a:pt x="3604051" y="4078427"/>
                  <a:pt x="3587675" y="4094803"/>
                  <a:pt x="3567479" y="4094803"/>
                </a:cubicBezTo>
                <a:cubicBezTo>
                  <a:pt x="3547276" y="4094803"/>
                  <a:pt x="3530908" y="4078427"/>
                  <a:pt x="3530908" y="4058227"/>
                </a:cubicBezTo>
                <a:cubicBezTo>
                  <a:pt x="3530908" y="4038027"/>
                  <a:pt x="3547276" y="4021651"/>
                  <a:pt x="3567479" y="4021651"/>
                </a:cubicBezTo>
                <a:close/>
                <a:moveTo>
                  <a:pt x="3346801" y="4021651"/>
                </a:moveTo>
                <a:cubicBezTo>
                  <a:pt x="3367001" y="4021651"/>
                  <a:pt x="3383375" y="4038027"/>
                  <a:pt x="3383375" y="4058227"/>
                </a:cubicBezTo>
                <a:cubicBezTo>
                  <a:pt x="3383375" y="4078427"/>
                  <a:pt x="3367001" y="4094803"/>
                  <a:pt x="3346801" y="4094803"/>
                </a:cubicBezTo>
                <a:cubicBezTo>
                  <a:pt x="3326603" y="4094803"/>
                  <a:pt x="3310228" y="4078427"/>
                  <a:pt x="3310228" y="4058227"/>
                </a:cubicBezTo>
                <a:cubicBezTo>
                  <a:pt x="3310228" y="4038027"/>
                  <a:pt x="3326603" y="4021651"/>
                  <a:pt x="3346801" y="4021651"/>
                </a:cubicBezTo>
                <a:close/>
                <a:moveTo>
                  <a:pt x="3126126" y="4021651"/>
                </a:moveTo>
                <a:cubicBezTo>
                  <a:pt x="3146320" y="4021651"/>
                  <a:pt x="3162696" y="4038027"/>
                  <a:pt x="3162696" y="4058227"/>
                </a:cubicBezTo>
                <a:cubicBezTo>
                  <a:pt x="3162696" y="4078427"/>
                  <a:pt x="3146320" y="4094803"/>
                  <a:pt x="3126126" y="4094803"/>
                </a:cubicBezTo>
                <a:cubicBezTo>
                  <a:pt x="3105923" y="4094803"/>
                  <a:pt x="3089541" y="4078427"/>
                  <a:pt x="3089541" y="4058227"/>
                </a:cubicBezTo>
                <a:cubicBezTo>
                  <a:pt x="3089541" y="4038027"/>
                  <a:pt x="3105923" y="4021651"/>
                  <a:pt x="3126126" y="4021651"/>
                </a:cubicBezTo>
                <a:close/>
                <a:moveTo>
                  <a:pt x="2905436" y="4021651"/>
                </a:moveTo>
                <a:cubicBezTo>
                  <a:pt x="2925637" y="4021651"/>
                  <a:pt x="2942013" y="4038027"/>
                  <a:pt x="2942013" y="4058227"/>
                </a:cubicBezTo>
                <a:cubicBezTo>
                  <a:pt x="2942013" y="4078427"/>
                  <a:pt x="2925637" y="4094803"/>
                  <a:pt x="2905436" y="4094803"/>
                </a:cubicBezTo>
                <a:cubicBezTo>
                  <a:pt x="2885243" y="4094803"/>
                  <a:pt x="2868866" y="4078427"/>
                  <a:pt x="2868866" y="4058227"/>
                </a:cubicBezTo>
                <a:cubicBezTo>
                  <a:pt x="2868866" y="4038027"/>
                  <a:pt x="2885243" y="4021651"/>
                  <a:pt x="2905436" y="4021651"/>
                </a:cubicBezTo>
                <a:close/>
                <a:moveTo>
                  <a:pt x="2684758" y="4021651"/>
                </a:moveTo>
                <a:cubicBezTo>
                  <a:pt x="2704958" y="4021651"/>
                  <a:pt x="2721329" y="4038027"/>
                  <a:pt x="2721329" y="4058227"/>
                </a:cubicBezTo>
                <a:cubicBezTo>
                  <a:pt x="2721329" y="4078427"/>
                  <a:pt x="2704958" y="4094803"/>
                  <a:pt x="2684758" y="4094803"/>
                </a:cubicBezTo>
                <a:cubicBezTo>
                  <a:pt x="2664554" y="4094803"/>
                  <a:pt x="2648177" y="4078427"/>
                  <a:pt x="2648177" y="4058227"/>
                </a:cubicBezTo>
                <a:cubicBezTo>
                  <a:pt x="2648177" y="4038027"/>
                  <a:pt x="2664554" y="4021651"/>
                  <a:pt x="2684758" y="4021651"/>
                </a:cubicBezTo>
                <a:close/>
                <a:moveTo>
                  <a:pt x="2464071" y="4021651"/>
                </a:moveTo>
                <a:cubicBezTo>
                  <a:pt x="2484272" y="4021651"/>
                  <a:pt x="2500650" y="4038027"/>
                  <a:pt x="2500650" y="4058227"/>
                </a:cubicBezTo>
                <a:cubicBezTo>
                  <a:pt x="2500650" y="4078427"/>
                  <a:pt x="2484272" y="4094803"/>
                  <a:pt x="2464071" y="4094803"/>
                </a:cubicBezTo>
                <a:cubicBezTo>
                  <a:pt x="2443875" y="4094803"/>
                  <a:pt x="2427500" y="4078427"/>
                  <a:pt x="2427500" y="4058227"/>
                </a:cubicBezTo>
                <a:cubicBezTo>
                  <a:pt x="2427500" y="4038027"/>
                  <a:pt x="2443875" y="4021651"/>
                  <a:pt x="2464071" y="4021651"/>
                </a:cubicBezTo>
                <a:close/>
                <a:moveTo>
                  <a:pt x="2243393" y="4021651"/>
                </a:moveTo>
                <a:cubicBezTo>
                  <a:pt x="2263591" y="4021651"/>
                  <a:pt x="2279972" y="4038027"/>
                  <a:pt x="2279972" y="4058227"/>
                </a:cubicBezTo>
                <a:cubicBezTo>
                  <a:pt x="2279972" y="4078427"/>
                  <a:pt x="2263591" y="4094803"/>
                  <a:pt x="2243393" y="4094803"/>
                </a:cubicBezTo>
                <a:cubicBezTo>
                  <a:pt x="2223191" y="4094803"/>
                  <a:pt x="2206817" y="4078427"/>
                  <a:pt x="2206817" y="4058227"/>
                </a:cubicBezTo>
                <a:cubicBezTo>
                  <a:pt x="2206817" y="4038027"/>
                  <a:pt x="2223191" y="4021651"/>
                  <a:pt x="2243393" y="4021651"/>
                </a:cubicBezTo>
                <a:close/>
                <a:moveTo>
                  <a:pt x="2022713" y="4021651"/>
                </a:moveTo>
                <a:cubicBezTo>
                  <a:pt x="2042913" y="4021651"/>
                  <a:pt x="2059288" y="4038027"/>
                  <a:pt x="2059288" y="4058227"/>
                </a:cubicBezTo>
                <a:cubicBezTo>
                  <a:pt x="2059288" y="4078427"/>
                  <a:pt x="2042913" y="4094803"/>
                  <a:pt x="2022713" y="4094803"/>
                </a:cubicBezTo>
                <a:cubicBezTo>
                  <a:pt x="2002514" y="4094803"/>
                  <a:pt x="1986177" y="4078427"/>
                  <a:pt x="1986177" y="4058227"/>
                </a:cubicBezTo>
                <a:cubicBezTo>
                  <a:pt x="1986177" y="4038027"/>
                  <a:pt x="2002514" y="4021651"/>
                  <a:pt x="2022713" y="4021651"/>
                </a:cubicBezTo>
                <a:close/>
                <a:moveTo>
                  <a:pt x="1802067" y="4021651"/>
                </a:moveTo>
                <a:cubicBezTo>
                  <a:pt x="1822267" y="4021651"/>
                  <a:pt x="1838643" y="4038027"/>
                  <a:pt x="1838643" y="4058227"/>
                </a:cubicBezTo>
                <a:cubicBezTo>
                  <a:pt x="1838643" y="4078427"/>
                  <a:pt x="1822267" y="4094803"/>
                  <a:pt x="1802067" y="4094803"/>
                </a:cubicBezTo>
                <a:cubicBezTo>
                  <a:pt x="1781867" y="4094803"/>
                  <a:pt x="1765491" y="4078427"/>
                  <a:pt x="1765491" y="4058227"/>
                </a:cubicBezTo>
                <a:cubicBezTo>
                  <a:pt x="1765491" y="4038027"/>
                  <a:pt x="1781867" y="4021651"/>
                  <a:pt x="1802067" y="4021651"/>
                </a:cubicBezTo>
                <a:close/>
                <a:moveTo>
                  <a:pt x="1581382" y="4021651"/>
                </a:moveTo>
                <a:cubicBezTo>
                  <a:pt x="1601581" y="4021651"/>
                  <a:pt x="1617957" y="4038027"/>
                  <a:pt x="1617957" y="4058227"/>
                </a:cubicBezTo>
                <a:cubicBezTo>
                  <a:pt x="1617957" y="4078427"/>
                  <a:pt x="1601581" y="4094803"/>
                  <a:pt x="1581382" y="4094803"/>
                </a:cubicBezTo>
                <a:cubicBezTo>
                  <a:pt x="1561181" y="4094803"/>
                  <a:pt x="1544806" y="4078427"/>
                  <a:pt x="1544806" y="4058227"/>
                </a:cubicBezTo>
                <a:cubicBezTo>
                  <a:pt x="1544806" y="4038027"/>
                  <a:pt x="1561181" y="4021651"/>
                  <a:pt x="1581382" y="4021651"/>
                </a:cubicBezTo>
                <a:close/>
                <a:moveTo>
                  <a:pt x="1360696" y="4021651"/>
                </a:moveTo>
                <a:cubicBezTo>
                  <a:pt x="1380896" y="4021651"/>
                  <a:pt x="1397272" y="4038027"/>
                  <a:pt x="1397272" y="4058227"/>
                </a:cubicBezTo>
                <a:cubicBezTo>
                  <a:pt x="1397272" y="4078427"/>
                  <a:pt x="1380896" y="4094803"/>
                  <a:pt x="1360696" y="4094803"/>
                </a:cubicBezTo>
                <a:cubicBezTo>
                  <a:pt x="1340496" y="4094803"/>
                  <a:pt x="1324120" y="4078427"/>
                  <a:pt x="1324120" y="4058227"/>
                </a:cubicBezTo>
                <a:cubicBezTo>
                  <a:pt x="1324120" y="4038027"/>
                  <a:pt x="1340496" y="4021651"/>
                  <a:pt x="1360696" y="4021651"/>
                </a:cubicBezTo>
                <a:close/>
                <a:moveTo>
                  <a:pt x="1140010" y="4021651"/>
                </a:moveTo>
                <a:cubicBezTo>
                  <a:pt x="1160210" y="4021651"/>
                  <a:pt x="1176585" y="4038027"/>
                  <a:pt x="1176585" y="4058227"/>
                </a:cubicBezTo>
                <a:cubicBezTo>
                  <a:pt x="1176585" y="4078427"/>
                  <a:pt x="1160210" y="4094803"/>
                  <a:pt x="1140010" y="4094803"/>
                </a:cubicBezTo>
                <a:cubicBezTo>
                  <a:pt x="1119810" y="4094803"/>
                  <a:pt x="1103434" y="4078427"/>
                  <a:pt x="1103434" y="4058227"/>
                </a:cubicBezTo>
                <a:cubicBezTo>
                  <a:pt x="1103434" y="4038027"/>
                  <a:pt x="1119810" y="4021651"/>
                  <a:pt x="1140010" y="4021651"/>
                </a:cubicBezTo>
                <a:close/>
                <a:moveTo>
                  <a:pt x="919324" y="4021651"/>
                </a:moveTo>
                <a:cubicBezTo>
                  <a:pt x="939524" y="4021651"/>
                  <a:pt x="955900" y="4038027"/>
                  <a:pt x="955900" y="4058227"/>
                </a:cubicBezTo>
                <a:cubicBezTo>
                  <a:pt x="955900" y="4078427"/>
                  <a:pt x="939524" y="4094803"/>
                  <a:pt x="919324" y="4094803"/>
                </a:cubicBezTo>
                <a:cubicBezTo>
                  <a:pt x="899124" y="4094803"/>
                  <a:pt x="882747" y="4078427"/>
                  <a:pt x="882747" y="4058227"/>
                </a:cubicBezTo>
                <a:cubicBezTo>
                  <a:pt x="882747" y="4038027"/>
                  <a:pt x="899124" y="4021651"/>
                  <a:pt x="919324" y="4021651"/>
                </a:cubicBezTo>
                <a:close/>
                <a:moveTo>
                  <a:pt x="698637" y="4021651"/>
                </a:moveTo>
                <a:cubicBezTo>
                  <a:pt x="718838" y="4021651"/>
                  <a:pt x="735213" y="4038027"/>
                  <a:pt x="735213" y="4058227"/>
                </a:cubicBezTo>
                <a:cubicBezTo>
                  <a:pt x="735213" y="4078427"/>
                  <a:pt x="718838" y="4094803"/>
                  <a:pt x="698637" y="4094803"/>
                </a:cubicBezTo>
                <a:cubicBezTo>
                  <a:pt x="678438" y="4094803"/>
                  <a:pt x="662062" y="4078427"/>
                  <a:pt x="662062" y="4058227"/>
                </a:cubicBezTo>
                <a:cubicBezTo>
                  <a:pt x="662062" y="4038027"/>
                  <a:pt x="678438" y="4021651"/>
                  <a:pt x="698637" y="4021651"/>
                </a:cubicBezTo>
                <a:close/>
                <a:moveTo>
                  <a:pt x="477951" y="4021651"/>
                </a:moveTo>
                <a:cubicBezTo>
                  <a:pt x="498151" y="4021651"/>
                  <a:pt x="514527" y="4038027"/>
                  <a:pt x="514527" y="4058227"/>
                </a:cubicBezTo>
                <a:cubicBezTo>
                  <a:pt x="514527" y="4078427"/>
                  <a:pt x="498151" y="4094803"/>
                  <a:pt x="477951" y="4094803"/>
                </a:cubicBezTo>
                <a:cubicBezTo>
                  <a:pt x="457751" y="4094803"/>
                  <a:pt x="441375" y="4078427"/>
                  <a:pt x="441375" y="4058227"/>
                </a:cubicBezTo>
                <a:cubicBezTo>
                  <a:pt x="441375" y="4038027"/>
                  <a:pt x="457751" y="4021651"/>
                  <a:pt x="477951" y="4021651"/>
                </a:cubicBezTo>
                <a:close/>
                <a:moveTo>
                  <a:pt x="257265" y="4021651"/>
                </a:moveTo>
                <a:cubicBezTo>
                  <a:pt x="277465" y="4021651"/>
                  <a:pt x="293841" y="4038027"/>
                  <a:pt x="293841" y="4058227"/>
                </a:cubicBezTo>
                <a:cubicBezTo>
                  <a:pt x="293841" y="4078427"/>
                  <a:pt x="277465" y="4094803"/>
                  <a:pt x="257265" y="4094803"/>
                </a:cubicBezTo>
                <a:cubicBezTo>
                  <a:pt x="237065" y="4094803"/>
                  <a:pt x="220689" y="4078427"/>
                  <a:pt x="220689" y="4058227"/>
                </a:cubicBezTo>
                <a:cubicBezTo>
                  <a:pt x="220689" y="4038027"/>
                  <a:pt x="237065" y="4021651"/>
                  <a:pt x="257265" y="4021651"/>
                </a:cubicBezTo>
                <a:close/>
                <a:moveTo>
                  <a:pt x="36578" y="4021651"/>
                </a:moveTo>
                <a:cubicBezTo>
                  <a:pt x="56778" y="4021651"/>
                  <a:pt x="73154" y="4038027"/>
                  <a:pt x="73154" y="4058227"/>
                </a:cubicBezTo>
                <a:cubicBezTo>
                  <a:pt x="73154" y="4078427"/>
                  <a:pt x="56778" y="4094803"/>
                  <a:pt x="36578" y="4094803"/>
                </a:cubicBezTo>
                <a:cubicBezTo>
                  <a:pt x="16378" y="4094803"/>
                  <a:pt x="2" y="4078427"/>
                  <a:pt x="2" y="4058227"/>
                </a:cubicBezTo>
                <a:cubicBezTo>
                  <a:pt x="2" y="4038027"/>
                  <a:pt x="16378" y="4021651"/>
                  <a:pt x="36578" y="4021651"/>
                </a:cubicBezTo>
                <a:close/>
                <a:moveTo>
                  <a:pt x="11953343" y="3809985"/>
                </a:moveTo>
                <a:cubicBezTo>
                  <a:pt x="11973543" y="3809985"/>
                  <a:pt x="11989919" y="3826361"/>
                  <a:pt x="11989919" y="3846561"/>
                </a:cubicBezTo>
                <a:cubicBezTo>
                  <a:pt x="11989919" y="3866761"/>
                  <a:pt x="11973543" y="3883137"/>
                  <a:pt x="11953343" y="3883137"/>
                </a:cubicBezTo>
                <a:cubicBezTo>
                  <a:pt x="11933143" y="3883137"/>
                  <a:pt x="11916767" y="3866761"/>
                  <a:pt x="11916767" y="3846561"/>
                </a:cubicBezTo>
                <a:cubicBezTo>
                  <a:pt x="11916767" y="3826361"/>
                  <a:pt x="11933143" y="3809985"/>
                  <a:pt x="11953343" y="3809985"/>
                </a:cubicBezTo>
                <a:close/>
                <a:moveTo>
                  <a:pt x="11732658" y="3809985"/>
                </a:moveTo>
                <a:cubicBezTo>
                  <a:pt x="11752858" y="3809985"/>
                  <a:pt x="11769234" y="3826361"/>
                  <a:pt x="11769234" y="3846561"/>
                </a:cubicBezTo>
                <a:cubicBezTo>
                  <a:pt x="11769234" y="3866761"/>
                  <a:pt x="11752858" y="3883137"/>
                  <a:pt x="11732658" y="3883137"/>
                </a:cubicBezTo>
                <a:cubicBezTo>
                  <a:pt x="11712458" y="3883137"/>
                  <a:pt x="11696082" y="3866761"/>
                  <a:pt x="11696082" y="3846561"/>
                </a:cubicBezTo>
                <a:cubicBezTo>
                  <a:pt x="11696082" y="3826361"/>
                  <a:pt x="11712458" y="3809985"/>
                  <a:pt x="11732658" y="3809985"/>
                </a:cubicBezTo>
                <a:close/>
                <a:moveTo>
                  <a:pt x="11511977" y="3809985"/>
                </a:moveTo>
                <a:cubicBezTo>
                  <a:pt x="11532177" y="3809985"/>
                  <a:pt x="11548553" y="3826361"/>
                  <a:pt x="11548553" y="3846561"/>
                </a:cubicBezTo>
                <a:cubicBezTo>
                  <a:pt x="11548553" y="3866761"/>
                  <a:pt x="11532177" y="3883137"/>
                  <a:pt x="11511977" y="3883137"/>
                </a:cubicBezTo>
                <a:cubicBezTo>
                  <a:pt x="11491777" y="3883137"/>
                  <a:pt x="11475401" y="3866761"/>
                  <a:pt x="11475401" y="3846561"/>
                </a:cubicBezTo>
                <a:cubicBezTo>
                  <a:pt x="11475401" y="3826361"/>
                  <a:pt x="11491777" y="3809985"/>
                  <a:pt x="11511977" y="3809985"/>
                </a:cubicBezTo>
                <a:close/>
                <a:moveTo>
                  <a:pt x="11291296" y="3809985"/>
                </a:moveTo>
                <a:cubicBezTo>
                  <a:pt x="11311496" y="3809985"/>
                  <a:pt x="11327872" y="3826361"/>
                  <a:pt x="11327872" y="3846561"/>
                </a:cubicBezTo>
                <a:cubicBezTo>
                  <a:pt x="11327872" y="3866761"/>
                  <a:pt x="11311496" y="3883137"/>
                  <a:pt x="11291296" y="3883137"/>
                </a:cubicBezTo>
                <a:cubicBezTo>
                  <a:pt x="11271096" y="3883137"/>
                  <a:pt x="11254720" y="3866761"/>
                  <a:pt x="11254720" y="3846561"/>
                </a:cubicBezTo>
                <a:cubicBezTo>
                  <a:pt x="11254720" y="3826361"/>
                  <a:pt x="11271096" y="3809985"/>
                  <a:pt x="11291296" y="3809985"/>
                </a:cubicBezTo>
                <a:close/>
                <a:moveTo>
                  <a:pt x="11070615" y="3809985"/>
                </a:moveTo>
                <a:cubicBezTo>
                  <a:pt x="11090815" y="3809985"/>
                  <a:pt x="11107191" y="3826361"/>
                  <a:pt x="11107191" y="3846561"/>
                </a:cubicBezTo>
                <a:cubicBezTo>
                  <a:pt x="11107191" y="3866761"/>
                  <a:pt x="11090815" y="3883137"/>
                  <a:pt x="11070615" y="3883137"/>
                </a:cubicBezTo>
                <a:cubicBezTo>
                  <a:pt x="11050415" y="3883137"/>
                  <a:pt x="11034039" y="3866761"/>
                  <a:pt x="11034039" y="3846561"/>
                </a:cubicBezTo>
                <a:cubicBezTo>
                  <a:pt x="11034039" y="3826361"/>
                  <a:pt x="11050415" y="3809985"/>
                  <a:pt x="11070615" y="3809985"/>
                </a:cubicBezTo>
                <a:close/>
                <a:moveTo>
                  <a:pt x="10849934" y="3809985"/>
                </a:moveTo>
                <a:cubicBezTo>
                  <a:pt x="10870134" y="3809985"/>
                  <a:pt x="10886510" y="3826361"/>
                  <a:pt x="10886510" y="3846561"/>
                </a:cubicBezTo>
                <a:cubicBezTo>
                  <a:pt x="10886510" y="3866761"/>
                  <a:pt x="10870134" y="3883137"/>
                  <a:pt x="10849934" y="3883137"/>
                </a:cubicBezTo>
                <a:cubicBezTo>
                  <a:pt x="10829734" y="3883137"/>
                  <a:pt x="10813358" y="3866761"/>
                  <a:pt x="10813358" y="3846561"/>
                </a:cubicBezTo>
                <a:cubicBezTo>
                  <a:pt x="10813358" y="3826361"/>
                  <a:pt x="10829734" y="3809985"/>
                  <a:pt x="10849934" y="3809985"/>
                </a:cubicBezTo>
                <a:close/>
                <a:moveTo>
                  <a:pt x="10629253" y="3809985"/>
                </a:moveTo>
                <a:cubicBezTo>
                  <a:pt x="10649453" y="3809985"/>
                  <a:pt x="10665829" y="3826361"/>
                  <a:pt x="10665829" y="3846561"/>
                </a:cubicBezTo>
                <a:cubicBezTo>
                  <a:pt x="10665829" y="3866761"/>
                  <a:pt x="10649453" y="3883137"/>
                  <a:pt x="10629253" y="3883137"/>
                </a:cubicBezTo>
                <a:cubicBezTo>
                  <a:pt x="10609053" y="3883137"/>
                  <a:pt x="10592677" y="3866761"/>
                  <a:pt x="10592677" y="3846561"/>
                </a:cubicBezTo>
                <a:cubicBezTo>
                  <a:pt x="10592677" y="3826361"/>
                  <a:pt x="10609053" y="3809985"/>
                  <a:pt x="10629253" y="3809985"/>
                </a:cubicBezTo>
                <a:close/>
                <a:moveTo>
                  <a:pt x="10408572" y="3809985"/>
                </a:moveTo>
                <a:cubicBezTo>
                  <a:pt x="10428772" y="3809985"/>
                  <a:pt x="10445148" y="3826361"/>
                  <a:pt x="10445148" y="3846561"/>
                </a:cubicBezTo>
                <a:cubicBezTo>
                  <a:pt x="10445148" y="3866761"/>
                  <a:pt x="10428772" y="3883137"/>
                  <a:pt x="10408572" y="3883137"/>
                </a:cubicBezTo>
                <a:cubicBezTo>
                  <a:pt x="10388372" y="3883137"/>
                  <a:pt x="10371996" y="3866761"/>
                  <a:pt x="10371996" y="3846561"/>
                </a:cubicBezTo>
                <a:cubicBezTo>
                  <a:pt x="10371996" y="3826361"/>
                  <a:pt x="10388372" y="3809985"/>
                  <a:pt x="10408572" y="3809985"/>
                </a:cubicBezTo>
                <a:close/>
                <a:moveTo>
                  <a:pt x="10187891" y="3809985"/>
                </a:moveTo>
                <a:cubicBezTo>
                  <a:pt x="10208091" y="3809985"/>
                  <a:pt x="10224467" y="3826361"/>
                  <a:pt x="10224467" y="3846561"/>
                </a:cubicBezTo>
                <a:cubicBezTo>
                  <a:pt x="10224467" y="3866761"/>
                  <a:pt x="10208091" y="3883137"/>
                  <a:pt x="10187891" y="3883137"/>
                </a:cubicBezTo>
                <a:cubicBezTo>
                  <a:pt x="10167691" y="3883137"/>
                  <a:pt x="10151315" y="3866761"/>
                  <a:pt x="10151315" y="3846561"/>
                </a:cubicBezTo>
                <a:cubicBezTo>
                  <a:pt x="10151315" y="3826361"/>
                  <a:pt x="10167691" y="3809985"/>
                  <a:pt x="10187891" y="3809985"/>
                </a:cubicBezTo>
                <a:close/>
                <a:moveTo>
                  <a:pt x="9967210" y="3809985"/>
                </a:moveTo>
                <a:cubicBezTo>
                  <a:pt x="9987410" y="3809985"/>
                  <a:pt x="10003786" y="3826361"/>
                  <a:pt x="10003786" y="3846561"/>
                </a:cubicBezTo>
                <a:cubicBezTo>
                  <a:pt x="10003786" y="3866761"/>
                  <a:pt x="9987410" y="3883137"/>
                  <a:pt x="9967210" y="3883137"/>
                </a:cubicBezTo>
                <a:cubicBezTo>
                  <a:pt x="9947010" y="3883137"/>
                  <a:pt x="9930634" y="3866761"/>
                  <a:pt x="9930634" y="3846561"/>
                </a:cubicBezTo>
                <a:cubicBezTo>
                  <a:pt x="9930634" y="3826361"/>
                  <a:pt x="9947010" y="3809985"/>
                  <a:pt x="9967210" y="3809985"/>
                </a:cubicBezTo>
                <a:close/>
                <a:moveTo>
                  <a:pt x="9746529" y="3809985"/>
                </a:moveTo>
                <a:cubicBezTo>
                  <a:pt x="9766729" y="3809985"/>
                  <a:pt x="9783105" y="3826361"/>
                  <a:pt x="9783105" y="3846561"/>
                </a:cubicBezTo>
                <a:cubicBezTo>
                  <a:pt x="9783105" y="3866761"/>
                  <a:pt x="9766729" y="3883137"/>
                  <a:pt x="9746529" y="3883137"/>
                </a:cubicBezTo>
                <a:cubicBezTo>
                  <a:pt x="9726329" y="3883137"/>
                  <a:pt x="9709953" y="3866761"/>
                  <a:pt x="9709953" y="3846561"/>
                </a:cubicBezTo>
                <a:cubicBezTo>
                  <a:pt x="9709953" y="3826361"/>
                  <a:pt x="9726329" y="3809985"/>
                  <a:pt x="9746529" y="3809985"/>
                </a:cubicBezTo>
                <a:close/>
                <a:moveTo>
                  <a:pt x="9525848" y="3809985"/>
                </a:moveTo>
                <a:cubicBezTo>
                  <a:pt x="9546048" y="3809985"/>
                  <a:pt x="9562424" y="3826361"/>
                  <a:pt x="9562424" y="3846561"/>
                </a:cubicBezTo>
                <a:cubicBezTo>
                  <a:pt x="9562424" y="3866761"/>
                  <a:pt x="9546048" y="3883137"/>
                  <a:pt x="9525848" y="3883137"/>
                </a:cubicBezTo>
                <a:cubicBezTo>
                  <a:pt x="9505648" y="3883137"/>
                  <a:pt x="9489272" y="3866761"/>
                  <a:pt x="9489272" y="3846561"/>
                </a:cubicBezTo>
                <a:cubicBezTo>
                  <a:pt x="9489272" y="3826361"/>
                  <a:pt x="9505648" y="3809985"/>
                  <a:pt x="9525848" y="3809985"/>
                </a:cubicBezTo>
                <a:close/>
                <a:moveTo>
                  <a:pt x="9305167" y="3809985"/>
                </a:moveTo>
                <a:cubicBezTo>
                  <a:pt x="9325367" y="3809985"/>
                  <a:pt x="9341743" y="3826361"/>
                  <a:pt x="9341743" y="3846561"/>
                </a:cubicBezTo>
                <a:cubicBezTo>
                  <a:pt x="9341743" y="3866761"/>
                  <a:pt x="9325367" y="3883137"/>
                  <a:pt x="9305167" y="3883137"/>
                </a:cubicBezTo>
                <a:cubicBezTo>
                  <a:pt x="9284967" y="3883137"/>
                  <a:pt x="9268591" y="3866761"/>
                  <a:pt x="9268591" y="3846561"/>
                </a:cubicBezTo>
                <a:cubicBezTo>
                  <a:pt x="9268591" y="3826361"/>
                  <a:pt x="9284967" y="3809985"/>
                  <a:pt x="9305167" y="3809985"/>
                </a:cubicBezTo>
                <a:close/>
                <a:moveTo>
                  <a:pt x="9084486" y="3809985"/>
                </a:moveTo>
                <a:cubicBezTo>
                  <a:pt x="9104686" y="3809985"/>
                  <a:pt x="9121062" y="3826361"/>
                  <a:pt x="9121062" y="3846561"/>
                </a:cubicBezTo>
                <a:cubicBezTo>
                  <a:pt x="9121062" y="3866761"/>
                  <a:pt x="9104686" y="3883137"/>
                  <a:pt x="9084486" y="3883137"/>
                </a:cubicBezTo>
                <a:cubicBezTo>
                  <a:pt x="9064286" y="3883137"/>
                  <a:pt x="9047910" y="3866761"/>
                  <a:pt x="9047910" y="3846561"/>
                </a:cubicBezTo>
                <a:cubicBezTo>
                  <a:pt x="9047910" y="3826361"/>
                  <a:pt x="9064286" y="3809985"/>
                  <a:pt x="9084486" y="3809985"/>
                </a:cubicBezTo>
                <a:close/>
                <a:moveTo>
                  <a:pt x="8863805" y="3809985"/>
                </a:moveTo>
                <a:cubicBezTo>
                  <a:pt x="8884005" y="3809985"/>
                  <a:pt x="8900381" y="3826361"/>
                  <a:pt x="8900381" y="3846561"/>
                </a:cubicBezTo>
                <a:cubicBezTo>
                  <a:pt x="8900381" y="3866761"/>
                  <a:pt x="8884005" y="3883137"/>
                  <a:pt x="8863805" y="3883137"/>
                </a:cubicBezTo>
                <a:cubicBezTo>
                  <a:pt x="8843605" y="3883137"/>
                  <a:pt x="8827229" y="3866761"/>
                  <a:pt x="8827229" y="3846561"/>
                </a:cubicBezTo>
                <a:cubicBezTo>
                  <a:pt x="8827229" y="3826361"/>
                  <a:pt x="8843605" y="3809985"/>
                  <a:pt x="8863805" y="3809985"/>
                </a:cubicBezTo>
                <a:close/>
                <a:moveTo>
                  <a:pt x="8643124" y="3809985"/>
                </a:moveTo>
                <a:cubicBezTo>
                  <a:pt x="8663324" y="3809985"/>
                  <a:pt x="8679700" y="3826361"/>
                  <a:pt x="8679700" y="3846561"/>
                </a:cubicBezTo>
                <a:cubicBezTo>
                  <a:pt x="8679700" y="3866761"/>
                  <a:pt x="8663324" y="3883137"/>
                  <a:pt x="8643124" y="3883137"/>
                </a:cubicBezTo>
                <a:cubicBezTo>
                  <a:pt x="8622924" y="3883137"/>
                  <a:pt x="8606548" y="3866761"/>
                  <a:pt x="8606548" y="3846561"/>
                </a:cubicBezTo>
                <a:cubicBezTo>
                  <a:pt x="8606548" y="3826361"/>
                  <a:pt x="8622924" y="3809985"/>
                  <a:pt x="8643124" y="3809985"/>
                </a:cubicBezTo>
                <a:close/>
                <a:moveTo>
                  <a:pt x="8422443" y="3809985"/>
                </a:moveTo>
                <a:cubicBezTo>
                  <a:pt x="8442643" y="3809985"/>
                  <a:pt x="8459019" y="3826361"/>
                  <a:pt x="8459019" y="3846561"/>
                </a:cubicBezTo>
                <a:cubicBezTo>
                  <a:pt x="8459019" y="3866761"/>
                  <a:pt x="8442643" y="3883137"/>
                  <a:pt x="8422443" y="3883137"/>
                </a:cubicBezTo>
                <a:cubicBezTo>
                  <a:pt x="8402243" y="3883137"/>
                  <a:pt x="8385867" y="3866761"/>
                  <a:pt x="8385867" y="3846561"/>
                </a:cubicBezTo>
                <a:cubicBezTo>
                  <a:pt x="8385867" y="3826361"/>
                  <a:pt x="8402243" y="3809985"/>
                  <a:pt x="8422443" y="3809985"/>
                </a:cubicBezTo>
                <a:close/>
                <a:moveTo>
                  <a:pt x="8201762" y="3809985"/>
                </a:moveTo>
                <a:cubicBezTo>
                  <a:pt x="8221962" y="3809985"/>
                  <a:pt x="8238338" y="3826361"/>
                  <a:pt x="8238338" y="3846561"/>
                </a:cubicBezTo>
                <a:cubicBezTo>
                  <a:pt x="8238338" y="3866761"/>
                  <a:pt x="8221962" y="3883137"/>
                  <a:pt x="8201762" y="3883137"/>
                </a:cubicBezTo>
                <a:cubicBezTo>
                  <a:pt x="8181562" y="3883137"/>
                  <a:pt x="8165186" y="3866761"/>
                  <a:pt x="8165186" y="3846561"/>
                </a:cubicBezTo>
                <a:cubicBezTo>
                  <a:pt x="8165186" y="3826361"/>
                  <a:pt x="8181562" y="3809985"/>
                  <a:pt x="8201762" y="3809985"/>
                </a:cubicBezTo>
                <a:close/>
                <a:moveTo>
                  <a:pt x="7981081" y="3809985"/>
                </a:moveTo>
                <a:cubicBezTo>
                  <a:pt x="8001281" y="3809985"/>
                  <a:pt x="8017657" y="3826361"/>
                  <a:pt x="8017657" y="3846561"/>
                </a:cubicBezTo>
                <a:cubicBezTo>
                  <a:pt x="8017657" y="3866761"/>
                  <a:pt x="8001281" y="3883137"/>
                  <a:pt x="7981081" y="3883137"/>
                </a:cubicBezTo>
                <a:cubicBezTo>
                  <a:pt x="7960881" y="3883137"/>
                  <a:pt x="7944505" y="3866761"/>
                  <a:pt x="7944505" y="3846561"/>
                </a:cubicBezTo>
                <a:cubicBezTo>
                  <a:pt x="7944505" y="3826361"/>
                  <a:pt x="7960881" y="3809985"/>
                  <a:pt x="7981081" y="3809985"/>
                </a:cubicBezTo>
                <a:close/>
                <a:moveTo>
                  <a:pt x="7760400" y="3809985"/>
                </a:moveTo>
                <a:cubicBezTo>
                  <a:pt x="7780600" y="3809985"/>
                  <a:pt x="7796976" y="3826361"/>
                  <a:pt x="7796976" y="3846561"/>
                </a:cubicBezTo>
                <a:cubicBezTo>
                  <a:pt x="7796976" y="3866761"/>
                  <a:pt x="7780600" y="3883137"/>
                  <a:pt x="7760400" y="3883137"/>
                </a:cubicBezTo>
                <a:cubicBezTo>
                  <a:pt x="7740200" y="3883137"/>
                  <a:pt x="7723824" y="3866761"/>
                  <a:pt x="7723824" y="3846561"/>
                </a:cubicBezTo>
                <a:cubicBezTo>
                  <a:pt x="7723824" y="3826361"/>
                  <a:pt x="7740200" y="3809985"/>
                  <a:pt x="7760400" y="3809985"/>
                </a:cubicBezTo>
                <a:close/>
                <a:moveTo>
                  <a:pt x="7539719" y="3809985"/>
                </a:moveTo>
                <a:cubicBezTo>
                  <a:pt x="7559919" y="3809985"/>
                  <a:pt x="7576295" y="3826361"/>
                  <a:pt x="7576295" y="3846561"/>
                </a:cubicBezTo>
                <a:cubicBezTo>
                  <a:pt x="7576295" y="3866761"/>
                  <a:pt x="7559919" y="3883137"/>
                  <a:pt x="7539719" y="3883137"/>
                </a:cubicBezTo>
                <a:cubicBezTo>
                  <a:pt x="7519519" y="3883137"/>
                  <a:pt x="7503143" y="3866761"/>
                  <a:pt x="7503143" y="3846561"/>
                </a:cubicBezTo>
                <a:cubicBezTo>
                  <a:pt x="7503143" y="3826361"/>
                  <a:pt x="7519519" y="3809985"/>
                  <a:pt x="7539719" y="3809985"/>
                </a:cubicBezTo>
                <a:close/>
                <a:moveTo>
                  <a:pt x="7319038" y="3809985"/>
                </a:moveTo>
                <a:cubicBezTo>
                  <a:pt x="7339238" y="3809985"/>
                  <a:pt x="7355614" y="3826361"/>
                  <a:pt x="7355614" y="3846561"/>
                </a:cubicBezTo>
                <a:cubicBezTo>
                  <a:pt x="7355614" y="3866761"/>
                  <a:pt x="7339238" y="3883137"/>
                  <a:pt x="7319038" y="3883137"/>
                </a:cubicBezTo>
                <a:cubicBezTo>
                  <a:pt x="7298838" y="3883137"/>
                  <a:pt x="7282462" y="3866761"/>
                  <a:pt x="7282462" y="3846561"/>
                </a:cubicBezTo>
                <a:cubicBezTo>
                  <a:pt x="7282462" y="3826361"/>
                  <a:pt x="7298838" y="3809985"/>
                  <a:pt x="7319038" y="3809985"/>
                </a:cubicBezTo>
                <a:close/>
                <a:moveTo>
                  <a:pt x="7098357" y="3809985"/>
                </a:moveTo>
                <a:cubicBezTo>
                  <a:pt x="7118557" y="3809985"/>
                  <a:pt x="7134933" y="3826361"/>
                  <a:pt x="7134933" y="3846561"/>
                </a:cubicBezTo>
                <a:cubicBezTo>
                  <a:pt x="7134933" y="3866761"/>
                  <a:pt x="7118557" y="3883137"/>
                  <a:pt x="7098357" y="3883137"/>
                </a:cubicBezTo>
                <a:cubicBezTo>
                  <a:pt x="7078157" y="3883137"/>
                  <a:pt x="7061781" y="3866761"/>
                  <a:pt x="7061781" y="3846561"/>
                </a:cubicBezTo>
                <a:cubicBezTo>
                  <a:pt x="7061781" y="3826361"/>
                  <a:pt x="7078157" y="3809985"/>
                  <a:pt x="7098357" y="3809985"/>
                </a:cubicBezTo>
                <a:close/>
                <a:moveTo>
                  <a:pt x="6877676" y="3809985"/>
                </a:moveTo>
                <a:cubicBezTo>
                  <a:pt x="6897876" y="3809985"/>
                  <a:pt x="6914252" y="3826361"/>
                  <a:pt x="6914252" y="3846561"/>
                </a:cubicBezTo>
                <a:cubicBezTo>
                  <a:pt x="6914252" y="3866761"/>
                  <a:pt x="6897876" y="3883137"/>
                  <a:pt x="6877676" y="3883137"/>
                </a:cubicBezTo>
                <a:cubicBezTo>
                  <a:pt x="6857476" y="3883137"/>
                  <a:pt x="6841100" y="3866761"/>
                  <a:pt x="6841100" y="3846561"/>
                </a:cubicBezTo>
                <a:cubicBezTo>
                  <a:pt x="6841100" y="3826361"/>
                  <a:pt x="6857476" y="3809985"/>
                  <a:pt x="6877676" y="3809985"/>
                </a:cubicBezTo>
                <a:close/>
                <a:moveTo>
                  <a:pt x="6656995" y="3809985"/>
                </a:moveTo>
                <a:cubicBezTo>
                  <a:pt x="6677195" y="3809985"/>
                  <a:pt x="6693571" y="3826361"/>
                  <a:pt x="6693571" y="3846561"/>
                </a:cubicBezTo>
                <a:cubicBezTo>
                  <a:pt x="6693571" y="3866761"/>
                  <a:pt x="6677195" y="3883137"/>
                  <a:pt x="6656995" y="3883137"/>
                </a:cubicBezTo>
                <a:cubicBezTo>
                  <a:pt x="6636795" y="3883137"/>
                  <a:pt x="6620419" y="3866761"/>
                  <a:pt x="6620419" y="3846561"/>
                </a:cubicBezTo>
                <a:cubicBezTo>
                  <a:pt x="6620419" y="3826361"/>
                  <a:pt x="6636795" y="3809985"/>
                  <a:pt x="6656995" y="3809985"/>
                </a:cubicBezTo>
                <a:close/>
                <a:moveTo>
                  <a:pt x="6436314" y="3809985"/>
                </a:moveTo>
                <a:cubicBezTo>
                  <a:pt x="6456514" y="3809985"/>
                  <a:pt x="6472890" y="3826361"/>
                  <a:pt x="6472890" y="3846561"/>
                </a:cubicBezTo>
                <a:cubicBezTo>
                  <a:pt x="6472890" y="3866761"/>
                  <a:pt x="6456514" y="3883137"/>
                  <a:pt x="6436314" y="3883137"/>
                </a:cubicBezTo>
                <a:cubicBezTo>
                  <a:pt x="6416114" y="3883137"/>
                  <a:pt x="6399738" y="3866761"/>
                  <a:pt x="6399738" y="3846561"/>
                </a:cubicBezTo>
                <a:cubicBezTo>
                  <a:pt x="6399738" y="3826361"/>
                  <a:pt x="6416114" y="3809985"/>
                  <a:pt x="6436314" y="3809985"/>
                </a:cubicBezTo>
                <a:close/>
                <a:moveTo>
                  <a:pt x="6215633" y="3809985"/>
                </a:moveTo>
                <a:cubicBezTo>
                  <a:pt x="6235833" y="3809985"/>
                  <a:pt x="6252209" y="3826361"/>
                  <a:pt x="6252209" y="3846561"/>
                </a:cubicBezTo>
                <a:cubicBezTo>
                  <a:pt x="6252209" y="3866761"/>
                  <a:pt x="6235833" y="3883137"/>
                  <a:pt x="6215633" y="3883137"/>
                </a:cubicBezTo>
                <a:cubicBezTo>
                  <a:pt x="6195433" y="3883137"/>
                  <a:pt x="6179057" y="3866761"/>
                  <a:pt x="6179057" y="3846561"/>
                </a:cubicBezTo>
                <a:cubicBezTo>
                  <a:pt x="6179057" y="3826361"/>
                  <a:pt x="6195433" y="3809985"/>
                  <a:pt x="6215633" y="3809985"/>
                </a:cubicBezTo>
                <a:close/>
                <a:moveTo>
                  <a:pt x="5994952" y="3809985"/>
                </a:moveTo>
                <a:cubicBezTo>
                  <a:pt x="6015152" y="3809985"/>
                  <a:pt x="6031528" y="3826361"/>
                  <a:pt x="6031528" y="3846561"/>
                </a:cubicBezTo>
                <a:cubicBezTo>
                  <a:pt x="6031528" y="3866761"/>
                  <a:pt x="6015152" y="3883137"/>
                  <a:pt x="5994952" y="3883137"/>
                </a:cubicBezTo>
                <a:cubicBezTo>
                  <a:pt x="5974752" y="3883137"/>
                  <a:pt x="5958376" y="3866761"/>
                  <a:pt x="5958376" y="3846561"/>
                </a:cubicBezTo>
                <a:cubicBezTo>
                  <a:pt x="5958376" y="3826361"/>
                  <a:pt x="5974752" y="3809985"/>
                  <a:pt x="5994952" y="3809985"/>
                </a:cubicBezTo>
                <a:close/>
                <a:moveTo>
                  <a:pt x="5774272" y="3809985"/>
                </a:moveTo>
                <a:cubicBezTo>
                  <a:pt x="5794472" y="3809985"/>
                  <a:pt x="5810848" y="3826361"/>
                  <a:pt x="5810848" y="3846561"/>
                </a:cubicBezTo>
                <a:cubicBezTo>
                  <a:pt x="5810848" y="3866761"/>
                  <a:pt x="5794472" y="3883137"/>
                  <a:pt x="5774272" y="3883137"/>
                </a:cubicBezTo>
                <a:cubicBezTo>
                  <a:pt x="5754073" y="3883137"/>
                  <a:pt x="5737697" y="3866761"/>
                  <a:pt x="5737697" y="3846561"/>
                </a:cubicBezTo>
                <a:cubicBezTo>
                  <a:pt x="5737697" y="3826361"/>
                  <a:pt x="5754073" y="3809985"/>
                  <a:pt x="5774272" y="3809985"/>
                </a:cubicBezTo>
                <a:close/>
                <a:moveTo>
                  <a:pt x="5553593" y="3809985"/>
                </a:moveTo>
                <a:cubicBezTo>
                  <a:pt x="5573793" y="3809985"/>
                  <a:pt x="5590169" y="3826361"/>
                  <a:pt x="5590169" y="3846561"/>
                </a:cubicBezTo>
                <a:cubicBezTo>
                  <a:pt x="5590169" y="3866761"/>
                  <a:pt x="5573793" y="3883137"/>
                  <a:pt x="5553593" y="3883137"/>
                </a:cubicBezTo>
                <a:cubicBezTo>
                  <a:pt x="5533393" y="3883137"/>
                  <a:pt x="5517018" y="3866761"/>
                  <a:pt x="5517018" y="3846561"/>
                </a:cubicBezTo>
                <a:cubicBezTo>
                  <a:pt x="5517018" y="3826361"/>
                  <a:pt x="5533393" y="3809985"/>
                  <a:pt x="5553593" y="3809985"/>
                </a:cubicBezTo>
                <a:close/>
                <a:moveTo>
                  <a:pt x="5332913" y="3809985"/>
                </a:moveTo>
                <a:cubicBezTo>
                  <a:pt x="5353113" y="3809985"/>
                  <a:pt x="5369490" y="3826361"/>
                  <a:pt x="5369490" y="3846561"/>
                </a:cubicBezTo>
                <a:cubicBezTo>
                  <a:pt x="5369490" y="3866761"/>
                  <a:pt x="5353113" y="3883137"/>
                  <a:pt x="5332913" y="3883137"/>
                </a:cubicBezTo>
                <a:cubicBezTo>
                  <a:pt x="5312714" y="3883137"/>
                  <a:pt x="5296337" y="3866761"/>
                  <a:pt x="5296337" y="3846561"/>
                </a:cubicBezTo>
                <a:cubicBezTo>
                  <a:pt x="5296337" y="3826361"/>
                  <a:pt x="5312714" y="3809985"/>
                  <a:pt x="5332913" y="3809985"/>
                </a:cubicBezTo>
                <a:close/>
                <a:moveTo>
                  <a:pt x="5112230" y="3809985"/>
                </a:moveTo>
                <a:cubicBezTo>
                  <a:pt x="5132433" y="3809985"/>
                  <a:pt x="5148807" y="3826361"/>
                  <a:pt x="5148807" y="3846561"/>
                </a:cubicBezTo>
                <a:cubicBezTo>
                  <a:pt x="5148807" y="3866761"/>
                  <a:pt x="5132433" y="3883137"/>
                  <a:pt x="5112230" y="3883137"/>
                </a:cubicBezTo>
                <a:cubicBezTo>
                  <a:pt x="5092030" y="3883137"/>
                  <a:pt x="5075655" y="3866761"/>
                  <a:pt x="5075655" y="3846561"/>
                </a:cubicBezTo>
                <a:cubicBezTo>
                  <a:pt x="5075655" y="3826361"/>
                  <a:pt x="5092030" y="3809985"/>
                  <a:pt x="5112230" y="3809985"/>
                </a:cubicBezTo>
                <a:close/>
                <a:moveTo>
                  <a:pt x="4891552" y="3809985"/>
                </a:moveTo>
                <a:cubicBezTo>
                  <a:pt x="4911751" y="3809985"/>
                  <a:pt x="4928127" y="3826361"/>
                  <a:pt x="4928127" y="3846561"/>
                </a:cubicBezTo>
                <a:cubicBezTo>
                  <a:pt x="4928127" y="3866761"/>
                  <a:pt x="4911751" y="3883137"/>
                  <a:pt x="4891552" y="3883137"/>
                </a:cubicBezTo>
                <a:cubicBezTo>
                  <a:pt x="4871352" y="3883137"/>
                  <a:pt x="4854975" y="3866761"/>
                  <a:pt x="4854975" y="3846561"/>
                </a:cubicBezTo>
                <a:cubicBezTo>
                  <a:pt x="4854975" y="3826361"/>
                  <a:pt x="4871352" y="3809985"/>
                  <a:pt x="4891552" y="3809985"/>
                </a:cubicBezTo>
                <a:close/>
                <a:moveTo>
                  <a:pt x="4670871" y="3809985"/>
                </a:moveTo>
                <a:cubicBezTo>
                  <a:pt x="4691070" y="3809985"/>
                  <a:pt x="4707447" y="3826361"/>
                  <a:pt x="4707447" y="3846561"/>
                </a:cubicBezTo>
                <a:cubicBezTo>
                  <a:pt x="4707447" y="3866761"/>
                  <a:pt x="4691070" y="3883137"/>
                  <a:pt x="4670871" y="3883137"/>
                </a:cubicBezTo>
                <a:cubicBezTo>
                  <a:pt x="4650672" y="3883137"/>
                  <a:pt x="4634295" y="3866761"/>
                  <a:pt x="4634295" y="3846561"/>
                </a:cubicBezTo>
                <a:cubicBezTo>
                  <a:pt x="4634295" y="3826361"/>
                  <a:pt x="4650672" y="3809985"/>
                  <a:pt x="4670871" y="3809985"/>
                </a:cubicBezTo>
                <a:close/>
                <a:moveTo>
                  <a:pt x="4450188" y="3809985"/>
                </a:moveTo>
                <a:cubicBezTo>
                  <a:pt x="4470390" y="3809985"/>
                  <a:pt x="4486764" y="3826361"/>
                  <a:pt x="4486764" y="3846561"/>
                </a:cubicBezTo>
                <a:cubicBezTo>
                  <a:pt x="4486764" y="3866761"/>
                  <a:pt x="4470390" y="3883137"/>
                  <a:pt x="4450188" y="3883137"/>
                </a:cubicBezTo>
                <a:cubicBezTo>
                  <a:pt x="4429988" y="3883137"/>
                  <a:pt x="4413613" y="3866761"/>
                  <a:pt x="4413613" y="3846561"/>
                </a:cubicBezTo>
                <a:cubicBezTo>
                  <a:pt x="4413613" y="3826361"/>
                  <a:pt x="4429988" y="3809985"/>
                  <a:pt x="4450188" y="3809985"/>
                </a:cubicBezTo>
                <a:close/>
                <a:moveTo>
                  <a:pt x="4229507" y="3809985"/>
                </a:moveTo>
                <a:cubicBezTo>
                  <a:pt x="4249708" y="3809985"/>
                  <a:pt x="4266084" y="3826361"/>
                  <a:pt x="4266084" y="3846561"/>
                </a:cubicBezTo>
                <a:cubicBezTo>
                  <a:pt x="4266084" y="3866761"/>
                  <a:pt x="4249708" y="3883137"/>
                  <a:pt x="4229507" y="3883137"/>
                </a:cubicBezTo>
                <a:cubicBezTo>
                  <a:pt x="4209307" y="3883137"/>
                  <a:pt x="4192931" y="3866761"/>
                  <a:pt x="4192931" y="3846561"/>
                </a:cubicBezTo>
                <a:cubicBezTo>
                  <a:pt x="4192931" y="3826361"/>
                  <a:pt x="4209307" y="3809985"/>
                  <a:pt x="4229507" y="3809985"/>
                </a:cubicBezTo>
                <a:close/>
                <a:moveTo>
                  <a:pt x="4008847" y="3809985"/>
                </a:moveTo>
                <a:cubicBezTo>
                  <a:pt x="4029045" y="3809985"/>
                  <a:pt x="4045426" y="3826361"/>
                  <a:pt x="4045426" y="3846561"/>
                </a:cubicBezTo>
                <a:cubicBezTo>
                  <a:pt x="4045426" y="3866761"/>
                  <a:pt x="4029045" y="3883137"/>
                  <a:pt x="4008847" y="3883137"/>
                </a:cubicBezTo>
                <a:cubicBezTo>
                  <a:pt x="3988642" y="3883137"/>
                  <a:pt x="3972267" y="3866761"/>
                  <a:pt x="3972267" y="3846561"/>
                </a:cubicBezTo>
                <a:cubicBezTo>
                  <a:pt x="3972267" y="3826361"/>
                  <a:pt x="3988642" y="3809985"/>
                  <a:pt x="4008847" y="3809985"/>
                </a:cubicBezTo>
                <a:close/>
                <a:moveTo>
                  <a:pt x="3788165" y="3809985"/>
                </a:moveTo>
                <a:cubicBezTo>
                  <a:pt x="3808367" y="3809985"/>
                  <a:pt x="3824738" y="3826361"/>
                  <a:pt x="3824738" y="3846561"/>
                </a:cubicBezTo>
                <a:cubicBezTo>
                  <a:pt x="3824738" y="3866761"/>
                  <a:pt x="3808367" y="3883137"/>
                  <a:pt x="3788165" y="3883137"/>
                </a:cubicBezTo>
                <a:cubicBezTo>
                  <a:pt x="3767965" y="3883137"/>
                  <a:pt x="3751588" y="3866761"/>
                  <a:pt x="3751588" y="3846561"/>
                </a:cubicBezTo>
                <a:cubicBezTo>
                  <a:pt x="3751588" y="3826361"/>
                  <a:pt x="3767965" y="3809985"/>
                  <a:pt x="3788165" y="3809985"/>
                </a:cubicBezTo>
                <a:close/>
                <a:moveTo>
                  <a:pt x="3567479" y="3809985"/>
                </a:moveTo>
                <a:cubicBezTo>
                  <a:pt x="3587675" y="3809985"/>
                  <a:pt x="3604051" y="3826361"/>
                  <a:pt x="3604051" y="3846561"/>
                </a:cubicBezTo>
                <a:cubicBezTo>
                  <a:pt x="3604051" y="3866761"/>
                  <a:pt x="3587675" y="3883137"/>
                  <a:pt x="3567479" y="3883137"/>
                </a:cubicBezTo>
                <a:cubicBezTo>
                  <a:pt x="3547276" y="3883137"/>
                  <a:pt x="3530908" y="3866761"/>
                  <a:pt x="3530908" y="3846561"/>
                </a:cubicBezTo>
                <a:cubicBezTo>
                  <a:pt x="3530908" y="3826361"/>
                  <a:pt x="3547276" y="3809985"/>
                  <a:pt x="3567479" y="3809985"/>
                </a:cubicBezTo>
                <a:close/>
                <a:moveTo>
                  <a:pt x="3346801" y="3809985"/>
                </a:moveTo>
                <a:cubicBezTo>
                  <a:pt x="3367001" y="3809985"/>
                  <a:pt x="3383375" y="3826361"/>
                  <a:pt x="3383375" y="3846561"/>
                </a:cubicBezTo>
                <a:cubicBezTo>
                  <a:pt x="3383375" y="3866761"/>
                  <a:pt x="3367001" y="3883137"/>
                  <a:pt x="3346801" y="3883137"/>
                </a:cubicBezTo>
                <a:cubicBezTo>
                  <a:pt x="3326603" y="3883137"/>
                  <a:pt x="3310228" y="3866761"/>
                  <a:pt x="3310228" y="3846561"/>
                </a:cubicBezTo>
                <a:cubicBezTo>
                  <a:pt x="3310228" y="3826361"/>
                  <a:pt x="3326603" y="3809985"/>
                  <a:pt x="3346801" y="3809985"/>
                </a:cubicBezTo>
                <a:close/>
                <a:moveTo>
                  <a:pt x="3126126" y="3809985"/>
                </a:moveTo>
                <a:cubicBezTo>
                  <a:pt x="3146320" y="3809985"/>
                  <a:pt x="3162696" y="3826361"/>
                  <a:pt x="3162696" y="3846561"/>
                </a:cubicBezTo>
                <a:cubicBezTo>
                  <a:pt x="3162696" y="3866761"/>
                  <a:pt x="3146320" y="3883137"/>
                  <a:pt x="3126126" y="3883137"/>
                </a:cubicBezTo>
                <a:cubicBezTo>
                  <a:pt x="3105923" y="3883137"/>
                  <a:pt x="3089541" y="3866761"/>
                  <a:pt x="3089541" y="3846561"/>
                </a:cubicBezTo>
                <a:cubicBezTo>
                  <a:pt x="3089541" y="3826361"/>
                  <a:pt x="3105923" y="3809985"/>
                  <a:pt x="3126126" y="3809985"/>
                </a:cubicBezTo>
                <a:close/>
                <a:moveTo>
                  <a:pt x="2905436" y="3809985"/>
                </a:moveTo>
                <a:cubicBezTo>
                  <a:pt x="2925637" y="3809985"/>
                  <a:pt x="2942013" y="3826361"/>
                  <a:pt x="2942013" y="3846561"/>
                </a:cubicBezTo>
                <a:cubicBezTo>
                  <a:pt x="2942013" y="3866761"/>
                  <a:pt x="2925637" y="3883137"/>
                  <a:pt x="2905436" y="3883137"/>
                </a:cubicBezTo>
                <a:cubicBezTo>
                  <a:pt x="2885243" y="3883137"/>
                  <a:pt x="2868866" y="3866761"/>
                  <a:pt x="2868866" y="3846561"/>
                </a:cubicBezTo>
                <a:cubicBezTo>
                  <a:pt x="2868866" y="3826361"/>
                  <a:pt x="2885243" y="3809985"/>
                  <a:pt x="2905436" y="3809985"/>
                </a:cubicBezTo>
                <a:close/>
                <a:moveTo>
                  <a:pt x="2684758" y="3809985"/>
                </a:moveTo>
                <a:cubicBezTo>
                  <a:pt x="2704958" y="3809985"/>
                  <a:pt x="2721329" y="3826361"/>
                  <a:pt x="2721329" y="3846561"/>
                </a:cubicBezTo>
                <a:cubicBezTo>
                  <a:pt x="2721329" y="3866761"/>
                  <a:pt x="2704958" y="3883137"/>
                  <a:pt x="2684758" y="3883137"/>
                </a:cubicBezTo>
                <a:cubicBezTo>
                  <a:pt x="2664554" y="3883137"/>
                  <a:pt x="2648177" y="3866761"/>
                  <a:pt x="2648177" y="3846561"/>
                </a:cubicBezTo>
                <a:cubicBezTo>
                  <a:pt x="2648177" y="3826361"/>
                  <a:pt x="2664554" y="3809985"/>
                  <a:pt x="2684758" y="3809985"/>
                </a:cubicBezTo>
                <a:close/>
                <a:moveTo>
                  <a:pt x="2464071" y="3809985"/>
                </a:moveTo>
                <a:cubicBezTo>
                  <a:pt x="2484272" y="3809985"/>
                  <a:pt x="2500650" y="3826361"/>
                  <a:pt x="2500650" y="3846561"/>
                </a:cubicBezTo>
                <a:cubicBezTo>
                  <a:pt x="2500650" y="3866761"/>
                  <a:pt x="2484272" y="3883137"/>
                  <a:pt x="2464071" y="3883137"/>
                </a:cubicBezTo>
                <a:cubicBezTo>
                  <a:pt x="2443875" y="3883137"/>
                  <a:pt x="2427500" y="3866761"/>
                  <a:pt x="2427500" y="3846561"/>
                </a:cubicBezTo>
                <a:cubicBezTo>
                  <a:pt x="2427500" y="3826361"/>
                  <a:pt x="2443875" y="3809985"/>
                  <a:pt x="2464071" y="3809985"/>
                </a:cubicBezTo>
                <a:close/>
                <a:moveTo>
                  <a:pt x="2243393" y="3809985"/>
                </a:moveTo>
                <a:cubicBezTo>
                  <a:pt x="2263591" y="3809985"/>
                  <a:pt x="2279972" y="3826361"/>
                  <a:pt x="2279972" y="3846561"/>
                </a:cubicBezTo>
                <a:cubicBezTo>
                  <a:pt x="2279972" y="3866761"/>
                  <a:pt x="2263591" y="3883137"/>
                  <a:pt x="2243393" y="3883137"/>
                </a:cubicBezTo>
                <a:cubicBezTo>
                  <a:pt x="2223191" y="3883137"/>
                  <a:pt x="2206817" y="3866761"/>
                  <a:pt x="2206817" y="3846561"/>
                </a:cubicBezTo>
                <a:cubicBezTo>
                  <a:pt x="2206817" y="3826361"/>
                  <a:pt x="2223191" y="3809985"/>
                  <a:pt x="2243393" y="3809985"/>
                </a:cubicBezTo>
                <a:close/>
                <a:moveTo>
                  <a:pt x="2022713" y="3809985"/>
                </a:moveTo>
                <a:cubicBezTo>
                  <a:pt x="2042913" y="3809985"/>
                  <a:pt x="2059288" y="3826361"/>
                  <a:pt x="2059288" y="3846561"/>
                </a:cubicBezTo>
                <a:cubicBezTo>
                  <a:pt x="2059288" y="3866761"/>
                  <a:pt x="2042913" y="3883137"/>
                  <a:pt x="2022713" y="3883137"/>
                </a:cubicBezTo>
                <a:cubicBezTo>
                  <a:pt x="2002514" y="3883137"/>
                  <a:pt x="1986178" y="3866761"/>
                  <a:pt x="1986178" y="3846561"/>
                </a:cubicBezTo>
                <a:cubicBezTo>
                  <a:pt x="1986178" y="3826361"/>
                  <a:pt x="2002514" y="3809985"/>
                  <a:pt x="2022713" y="3809985"/>
                </a:cubicBezTo>
                <a:close/>
                <a:moveTo>
                  <a:pt x="1802067" y="3809985"/>
                </a:moveTo>
                <a:cubicBezTo>
                  <a:pt x="1822267" y="3809985"/>
                  <a:pt x="1838643" y="3826361"/>
                  <a:pt x="1838643" y="3846561"/>
                </a:cubicBezTo>
                <a:cubicBezTo>
                  <a:pt x="1838643" y="3866761"/>
                  <a:pt x="1822267" y="3883137"/>
                  <a:pt x="1802067" y="3883137"/>
                </a:cubicBezTo>
                <a:cubicBezTo>
                  <a:pt x="1781868" y="3883137"/>
                  <a:pt x="1765491" y="3866761"/>
                  <a:pt x="1765491" y="3846561"/>
                </a:cubicBezTo>
                <a:cubicBezTo>
                  <a:pt x="1765491" y="3826361"/>
                  <a:pt x="1781868" y="3809985"/>
                  <a:pt x="1802067" y="3809985"/>
                </a:cubicBezTo>
                <a:close/>
                <a:moveTo>
                  <a:pt x="1581382" y="3809985"/>
                </a:moveTo>
                <a:cubicBezTo>
                  <a:pt x="1601581" y="3809985"/>
                  <a:pt x="1617957" y="3826361"/>
                  <a:pt x="1617957" y="3846561"/>
                </a:cubicBezTo>
                <a:cubicBezTo>
                  <a:pt x="1617957" y="3866761"/>
                  <a:pt x="1601581" y="3883137"/>
                  <a:pt x="1581382" y="3883137"/>
                </a:cubicBezTo>
                <a:cubicBezTo>
                  <a:pt x="1561181" y="3883137"/>
                  <a:pt x="1544806" y="3866761"/>
                  <a:pt x="1544806" y="3846561"/>
                </a:cubicBezTo>
                <a:cubicBezTo>
                  <a:pt x="1544806" y="3826361"/>
                  <a:pt x="1561181" y="3809985"/>
                  <a:pt x="1581382" y="3809985"/>
                </a:cubicBezTo>
                <a:close/>
                <a:moveTo>
                  <a:pt x="1360696" y="3809985"/>
                </a:moveTo>
                <a:cubicBezTo>
                  <a:pt x="1380896" y="3809985"/>
                  <a:pt x="1397272" y="3826361"/>
                  <a:pt x="1397272" y="3846561"/>
                </a:cubicBezTo>
                <a:cubicBezTo>
                  <a:pt x="1397272" y="3866761"/>
                  <a:pt x="1380896" y="3883137"/>
                  <a:pt x="1360696" y="3883137"/>
                </a:cubicBezTo>
                <a:cubicBezTo>
                  <a:pt x="1340496" y="3883137"/>
                  <a:pt x="1324120" y="3866761"/>
                  <a:pt x="1324120" y="3846561"/>
                </a:cubicBezTo>
                <a:cubicBezTo>
                  <a:pt x="1324120" y="3826361"/>
                  <a:pt x="1340496" y="3809985"/>
                  <a:pt x="1360696" y="3809985"/>
                </a:cubicBezTo>
                <a:close/>
                <a:moveTo>
                  <a:pt x="1140010" y="3809985"/>
                </a:moveTo>
                <a:cubicBezTo>
                  <a:pt x="1160210" y="3809985"/>
                  <a:pt x="1176586" y="3826361"/>
                  <a:pt x="1176586" y="3846561"/>
                </a:cubicBezTo>
                <a:cubicBezTo>
                  <a:pt x="1176586" y="3866761"/>
                  <a:pt x="1160210" y="3883137"/>
                  <a:pt x="1140010" y="3883137"/>
                </a:cubicBezTo>
                <a:cubicBezTo>
                  <a:pt x="1119810" y="3883137"/>
                  <a:pt x="1103434" y="3866761"/>
                  <a:pt x="1103434" y="3846561"/>
                </a:cubicBezTo>
                <a:cubicBezTo>
                  <a:pt x="1103434" y="3826361"/>
                  <a:pt x="1119810" y="3809985"/>
                  <a:pt x="1140010" y="3809985"/>
                </a:cubicBezTo>
                <a:close/>
                <a:moveTo>
                  <a:pt x="919324" y="3809985"/>
                </a:moveTo>
                <a:cubicBezTo>
                  <a:pt x="939524" y="3809985"/>
                  <a:pt x="955900" y="3826361"/>
                  <a:pt x="955900" y="3846561"/>
                </a:cubicBezTo>
                <a:cubicBezTo>
                  <a:pt x="955900" y="3866761"/>
                  <a:pt x="939524" y="3883137"/>
                  <a:pt x="919324" y="3883137"/>
                </a:cubicBezTo>
                <a:cubicBezTo>
                  <a:pt x="899124" y="3883137"/>
                  <a:pt x="882748" y="3866761"/>
                  <a:pt x="882748" y="3846561"/>
                </a:cubicBezTo>
                <a:cubicBezTo>
                  <a:pt x="882748" y="3826361"/>
                  <a:pt x="899124" y="3809985"/>
                  <a:pt x="919324" y="3809985"/>
                </a:cubicBezTo>
                <a:close/>
                <a:moveTo>
                  <a:pt x="698638" y="3809985"/>
                </a:moveTo>
                <a:cubicBezTo>
                  <a:pt x="718838" y="3809985"/>
                  <a:pt x="735214" y="3826361"/>
                  <a:pt x="735214" y="3846561"/>
                </a:cubicBezTo>
                <a:cubicBezTo>
                  <a:pt x="735214" y="3866761"/>
                  <a:pt x="718838" y="3883137"/>
                  <a:pt x="698638" y="3883137"/>
                </a:cubicBezTo>
                <a:cubicBezTo>
                  <a:pt x="678438" y="3883137"/>
                  <a:pt x="662062" y="3866761"/>
                  <a:pt x="662062" y="3846561"/>
                </a:cubicBezTo>
                <a:cubicBezTo>
                  <a:pt x="662062" y="3826361"/>
                  <a:pt x="678438" y="3809985"/>
                  <a:pt x="698638" y="3809985"/>
                </a:cubicBezTo>
                <a:close/>
                <a:moveTo>
                  <a:pt x="477951" y="3809985"/>
                </a:moveTo>
                <a:cubicBezTo>
                  <a:pt x="498151" y="3809985"/>
                  <a:pt x="514527" y="3826361"/>
                  <a:pt x="514527" y="3846561"/>
                </a:cubicBezTo>
                <a:cubicBezTo>
                  <a:pt x="514527" y="3866761"/>
                  <a:pt x="498151" y="3883137"/>
                  <a:pt x="477951" y="3883137"/>
                </a:cubicBezTo>
                <a:cubicBezTo>
                  <a:pt x="457751" y="3883137"/>
                  <a:pt x="441375" y="3866761"/>
                  <a:pt x="441375" y="3846561"/>
                </a:cubicBezTo>
                <a:cubicBezTo>
                  <a:pt x="441375" y="3826361"/>
                  <a:pt x="457751" y="3809985"/>
                  <a:pt x="477951" y="3809985"/>
                </a:cubicBezTo>
                <a:close/>
                <a:moveTo>
                  <a:pt x="257265" y="3809985"/>
                </a:moveTo>
                <a:cubicBezTo>
                  <a:pt x="277465" y="3809985"/>
                  <a:pt x="293841" y="3826361"/>
                  <a:pt x="293841" y="3846561"/>
                </a:cubicBezTo>
                <a:cubicBezTo>
                  <a:pt x="293841" y="3866761"/>
                  <a:pt x="277465" y="3883137"/>
                  <a:pt x="257265" y="3883137"/>
                </a:cubicBezTo>
                <a:cubicBezTo>
                  <a:pt x="237065" y="3883137"/>
                  <a:pt x="220689" y="3866761"/>
                  <a:pt x="220689" y="3846561"/>
                </a:cubicBezTo>
                <a:cubicBezTo>
                  <a:pt x="220689" y="3826361"/>
                  <a:pt x="237065" y="3809985"/>
                  <a:pt x="257265" y="3809985"/>
                </a:cubicBezTo>
                <a:close/>
                <a:moveTo>
                  <a:pt x="36579" y="3809985"/>
                </a:moveTo>
                <a:cubicBezTo>
                  <a:pt x="56779" y="3809985"/>
                  <a:pt x="73155" y="3826361"/>
                  <a:pt x="73155" y="3846561"/>
                </a:cubicBezTo>
                <a:cubicBezTo>
                  <a:pt x="73155" y="3866761"/>
                  <a:pt x="56779" y="3883137"/>
                  <a:pt x="36579" y="3883137"/>
                </a:cubicBezTo>
                <a:cubicBezTo>
                  <a:pt x="16379" y="3883137"/>
                  <a:pt x="3" y="3866761"/>
                  <a:pt x="3" y="3846561"/>
                </a:cubicBezTo>
                <a:cubicBezTo>
                  <a:pt x="3" y="3826361"/>
                  <a:pt x="16379" y="3809985"/>
                  <a:pt x="36579" y="3809985"/>
                </a:cubicBezTo>
                <a:close/>
                <a:moveTo>
                  <a:pt x="11953343" y="3598319"/>
                </a:moveTo>
                <a:cubicBezTo>
                  <a:pt x="11973543" y="3598319"/>
                  <a:pt x="11989919" y="3614695"/>
                  <a:pt x="11989919" y="3634895"/>
                </a:cubicBezTo>
                <a:cubicBezTo>
                  <a:pt x="11989919" y="3655095"/>
                  <a:pt x="11973543" y="3671471"/>
                  <a:pt x="11953343" y="3671471"/>
                </a:cubicBezTo>
                <a:cubicBezTo>
                  <a:pt x="11933143" y="3671471"/>
                  <a:pt x="11916767" y="3655095"/>
                  <a:pt x="11916767" y="3634895"/>
                </a:cubicBezTo>
                <a:cubicBezTo>
                  <a:pt x="11916767" y="3614695"/>
                  <a:pt x="11933143" y="3598319"/>
                  <a:pt x="11953343" y="3598319"/>
                </a:cubicBezTo>
                <a:close/>
                <a:moveTo>
                  <a:pt x="11732658" y="3598319"/>
                </a:moveTo>
                <a:cubicBezTo>
                  <a:pt x="11752858" y="3598319"/>
                  <a:pt x="11769234" y="3614695"/>
                  <a:pt x="11769234" y="3634895"/>
                </a:cubicBezTo>
                <a:cubicBezTo>
                  <a:pt x="11769234" y="3655095"/>
                  <a:pt x="11752858" y="3671471"/>
                  <a:pt x="11732658" y="3671471"/>
                </a:cubicBezTo>
                <a:cubicBezTo>
                  <a:pt x="11712458" y="3671471"/>
                  <a:pt x="11696082" y="3655095"/>
                  <a:pt x="11696082" y="3634895"/>
                </a:cubicBezTo>
                <a:cubicBezTo>
                  <a:pt x="11696082" y="3614695"/>
                  <a:pt x="11712458" y="3598319"/>
                  <a:pt x="11732658" y="3598319"/>
                </a:cubicBezTo>
                <a:close/>
                <a:moveTo>
                  <a:pt x="11511977" y="3598319"/>
                </a:moveTo>
                <a:cubicBezTo>
                  <a:pt x="11532177" y="3598319"/>
                  <a:pt x="11548553" y="3614695"/>
                  <a:pt x="11548553" y="3634895"/>
                </a:cubicBezTo>
                <a:cubicBezTo>
                  <a:pt x="11548553" y="3655095"/>
                  <a:pt x="11532177" y="3671471"/>
                  <a:pt x="11511977" y="3671471"/>
                </a:cubicBezTo>
                <a:cubicBezTo>
                  <a:pt x="11491777" y="3671471"/>
                  <a:pt x="11475401" y="3655095"/>
                  <a:pt x="11475401" y="3634895"/>
                </a:cubicBezTo>
                <a:cubicBezTo>
                  <a:pt x="11475401" y="3614695"/>
                  <a:pt x="11491777" y="3598319"/>
                  <a:pt x="11511977" y="3598319"/>
                </a:cubicBezTo>
                <a:close/>
                <a:moveTo>
                  <a:pt x="11291296" y="3598319"/>
                </a:moveTo>
                <a:cubicBezTo>
                  <a:pt x="11311496" y="3598319"/>
                  <a:pt x="11327872" y="3614695"/>
                  <a:pt x="11327872" y="3634895"/>
                </a:cubicBezTo>
                <a:cubicBezTo>
                  <a:pt x="11327872" y="3655095"/>
                  <a:pt x="11311496" y="3671471"/>
                  <a:pt x="11291296" y="3671471"/>
                </a:cubicBezTo>
                <a:cubicBezTo>
                  <a:pt x="11271096" y="3671471"/>
                  <a:pt x="11254720" y="3655095"/>
                  <a:pt x="11254720" y="3634895"/>
                </a:cubicBezTo>
                <a:cubicBezTo>
                  <a:pt x="11254720" y="3614695"/>
                  <a:pt x="11271096" y="3598319"/>
                  <a:pt x="11291296" y="3598319"/>
                </a:cubicBezTo>
                <a:close/>
                <a:moveTo>
                  <a:pt x="11070615" y="3598319"/>
                </a:moveTo>
                <a:cubicBezTo>
                  <a:pt x="11090815" y="3598319"/>
                  <a:pt x="11107191" y="3614695"/>
                  <a:pt x="11107191" y="3634895"/>
                </a:cubicBezTo>
                <a:cubicBezTo>
                  <a:pt x="11107191" y="3655095"/>
                  <a:pt x="11090815" y="3671471"/>
                  <a:pt x="11070615" y="3671471"/>
                </a:cubicBezTo>
                <a:cubicBezTo>
                  <a:pt x="11050415" y="3671471"/>
                  <a:pt x="11034039" y="3655095"/>
                  <a:pt x="11034039" y="3634895"/>
                </a:cubicBezTo>
                <a:cubicBezTo>
                  <a:pt x="11034039" y="3614695"/>
                  <a:pt x="11050415" y="3598319"/>
                  <a:pt x="11070615" y="3598319"/>
                </a:cubicBezTo>
                <a:close/>
                <a:moveTo>
                  <a:pt x="10849934" y="3598319"/>
                </a:moveTo>
                <a:cubicBezTo>
                  <a:pt x="10870134" y="3598319"/>
                  <a:pt x="10886510" y="3614695"/>
                  <a:pt x="10886510" y="3634895"/>
                </a:cubicBezTo>
                <a:cubicBezTo>
                  <a:pt x="10886510" y="3655095"/>
                  <a:pt x="10870134" y="3671471"/>
                  <a:pt x="10849934" y="3671471"/>
                </a:cubicBezTo>
                <a:cubicBezTo>
                  <a:pt x="10829734" y="3671471"/>
                  <a:pt x="10813358" y="3655095"/>
                  <a:pt x="10813358" y="3634895"/>
                </a:cubicBezTo>
                <a:cubicBezTo>
                  <a:pt x="10813358" y="3614695"/>
                  <a:pt x="10829734" y="3598319"/>
                  <a:pt x="10849934" y="3598319"/>
                </a:cubicBezTo>
                <a:close/>
                <a:moveTo>
                  <a:pt x="10629253" y="3598319"/>
                </a:moveTo>
                <a:cubicBezTo>
                  <a:pt x="10649453" y="3598319"/>
                  <a:pt x="10665829" y="3614695"/>
                  <a:pt x="10665829" y="3634895"/>
                </a:cubicBezTo>
                <a:cubicBezTo>
                  <a:pt x="10665829" y="3655095"/>
                  <a:pt x="10649453" y="3671471"/>
                  <a:pt x="10629253" y="3671471"/>
                </a:cubicBezTo>
                <a:cubicBezTo>
                  <a:pt x="10609053" y="3671471"/>
                  <a:pt x="10592677" y="3655095"/>
                  <a:pt x="10592677" y="3634895"/>
                </a:cubicBezTo>
                <a:cubicBezTo>
                  <a:pt x="10592677" y="3614695"/>
                  <a:pt x="10609053" y="3598319"/>
                  <a:pt x="10629253" y="3598319"/>
                </a:cubicBezTo>
                <a:close/>
                <a:moveTo>
                  <a:pt x="10408572" y="3598319"/>
                </a:moveTo>
                <a:cubicBezTo>
                  <a:pt x="10428772" y="3598319"/>
                  <a:pt x="10445148" y="3614695"/>
                  <a:pt x="10445148" y="3634895"/>
                </a:cubicBezTo>
                <a:cubicBezTo>
                  <a:pt x="10445148" y="3655095"/>
                  <a:pt x="10428772" y="3671471"/>
                  <a:pt x="10408572" y="3671471"/>
                </a:cubicBezTo>
                <a:cubicBezTo>
                  <a:pt x="10388372" y="3671471"/>
                  <a:pt x="10371996" y="3655095"/>
                  <a:pt x="10371996" y="3634895"/>
                </a:cubicBezTo>
                <a:cubicBezTo>
                  <a:pt x="10371996" y="3614695"/>
                  <a:pt x="10388372" y="3598319"/>
                  <a:pt x="10408572" y="3598319"/>
                </a:cubicBezTo>
                <a:close/>
                <a:moveTo>
                  <a:pt x="10187891" y="3598319"/>
                </a:moveTo>
                <a:cubicBezTo>
                  <a:pt x="10208091" y="3598319"/>
                  <a:pt x="10224467" y="3614695"/>
                  <a:pt x="10224467" y="3634895"/>
                </a:cubicBezTo>
                <a:cubicBezTo>
                  <a:pt x="10224467" y="3655095"/>
                  <a:pt x="10208091" y="3671471"/>
                  <a:pt x="10187891" y="3671471"/>
                </a:cubicBezTo>
                <a:cubicBezTo>
                  <a:pt x="10167691" y="3671471"/>
                  <a:pt x="10151315" y="3655095"/>
                  <a:pt x="10151315" y="3634895"/>
                </a:cubicBezTo>
                <a:cubicBezTo>
                  <a:pt x="10151315" y="3614695"/>
                  <a:pt x="10167691" y="3598319"/>
                  <a:pt x="10187891" y="3598319"/>
                </a:cubicBezTo>
                <a:close/>
                <a:moveTo>
                  <a:pt x="9967210" y="3598319"/>
                </a:moveTo>
                <a:cubicBezTo>
                  <a:pt x="9987410" y="3598319"/>
                  <a:pt x="10003786" y="3614695"/>
                  <a:pt x="10003786" y="3634895"/>
                </a:cubicBezTo>
                <a:cubicBezTo>
                  <a:pt x="10003786" y="3655095"/>
                  <a:pt x="9987410" y="3671471"/>
                  <a:pt x="9967210" y="3671471"/>
                </a:cubicBezTo>
                <a:cubicBezTo>
                  <a:pt x="9947010" y="3671471"/>
                  <a:pt x="9930634" y="3655095"/>
                  <a:pt x="9930634" y="3634895"/>
                </a:cubicBezTo>
                <a:cubicBezTo>
                  <a:pt x="9930634" y="3614695"/>
                  <a:pt x="9947010" y="3598319"/>
                  <a:pt x="9967210" y="3598319"/>
                </a:cubicBezTo>
                <a:close/>
                <a:moveTo>
                  <a:pt x="9746529" y="3598319"/>
                </a:moveTo>
                <a:cubicBezTo>
                  <a:pt x="9766729" y="3598319"/>
                  <a:pt x="9783105" y="3614695"/>
                  <a:pt x="9783105" y="3634895"/>
                </a:cubicBezTo>
                <a:cubicBezTo>
                  <a:pt x="9783105" y="3655095"/>
                  <a:pt x="9766729" y="3671471"/>
                  <a:pt x="9746529" y="3671471"/>
                </a:cubicBezTo>
                <a:cubicBezTo>
                  <a:pt x="9726329" y="3671471"/>
                  <a:pt x="9709953" y="3655095"/>
                  <a:pt x="9709953" y="3634895"/>
                </a:cubicBezTo>
                <a:cubicBezTo>
                  <a:pt x="9709953" y="3614695"/>
                  <a:pt x="9726329" y="3598319"/>
                  <a:pt x="9746529" y="3598319"/>
                </a:cubicBezTo>
                <a:close/>
                <a:moveTo>
                  <a:pt x="9525848" y="3598319"/>
                </a:moveTo>
                <a:cubicBezTo>
                  <a:pt x="9546048" y="3598319"/>
                  <a:pt x="9562424" y="3614695"/>
                  <a:pt x="9562424" y="3634895"/>
                </a:cubicBezTo>
                <a:cubicBezTo>
                  <a:pt x="9562424" y="3655095"/>
                  <a:pt x="9546048" y="3671471"/>
                  <a:pt x="9525848" y="3671471"/>
                </a:cubicBezTo>
                <a:cubicBezTo>
                  <a:pt x="9505648" y="3671471"/>
                  <a:pt x="9489272" y="3655095"/>
                  <a:pt x="9489272" y="3634895"/>
                </a:cubicBezTo>
                <a:cubicBezTo>
                  <a:pt x="9489272" y="3614695"/>
                  <a:pt x="9505648" y="3598319"/>
                  <a:pt x="9525848" y="3598319"/>
                </a:cubicBezTo>
                <a:close/>
                <a:moveTo>
                  <a:pt x="9305167" y="3598319"/>
                </a:moveTo>
                <a:cubicBezTo>
                  <a:pt x="9325367" y="3598319"/>
                  <a:pt x="9341743" y="3614695"/>
                  <a:pt x="9341743" y="3634895"/>
                </a:cubicBezTo>
                <a:cubicBezTo>
                  <a:pt x="9341743" y="3655095"/>
                  <a:pt x="9325367" y="3671471"/>
                  <a:pt x="9305167" y="3671471"/>
                </a:cubicBezTo>
                <a:cubicBezTo>
                  <a:pt x="9284967" y="3671471"/>
                  <a:pt x="9268591" y="3655095"/>
                  <a:pt x="9268591" y="3634895"/>
                </a:cubicBezTo>
                <a:cubicBezTo>
                  <a:pt x="9268591" y="3614695"/>
                  <a:pt x="9284967" y="3598319"/>
                  <a:pt x="9305167" y="3598319"/>
                </a:cubicBezTo>
                <a:close/>
                <a:moveTo>
                  <a:pt x="9084486" y="3598319"/>
                </a:moveTo>
                <a:cubicBezTo>
                  <a:pt x="9104686" y="3598319"/>
                  <a:pt x="9121062" y="3614695"/>
                  <a:pt x="9121062" y="3634895"/>
                </a:cubicBezTo>
                <a:cubicBezTo>
                  <a:pt x="9121062" y="3655095"/>
                  <a:pt x="9104686" y="3671471"/>
                  <a:pt x="9084486" y="3671471"/>
                </a:cubicBezTo>
                <a:cubicBezTo>
                  <a:pt x="9064286" y="3671471"/>
                  <a:pt x="9047910" y="3655095"/>
                  <a:pt x="9047910" y="3634895"/>
                </a:cubicBezTo>
                <a:cubicBezTo>
                  <a:pt x="9047910" y="3614695"/>
                  <a:pt x="9064286" y="3598319"/>
                  <a:pt x="9084486" y="3598319"/>
                </a:cubicBezTo>
                <a:close/>
                <a:moveTo>
                  <a:pt x="8863805" y="3598319"/>
                </a:moveTo>
                <a:cubicBezTo>
                  <a:pt x="8884005" y="3598319"/>
                  <a:pt x="8900381" y="3614695"/>
                  <a:pt x="8900381" y="3634895"/>
                </a:cubicBezTo>
                <a:cubicBezTo>
                  <a:pt x="8900381" y="3655095"/>
                  <a:pt x="8884005" y="3671471"/>
                  <a:pt x="8863805" y="3671471"/>
                </a:cubicBezTo>
                <a:cubicBezTo>
                  <a:pt x="8843605" y="3671471"/>
                  <a:pt x="8827229" y="3655095"/>
                  <a:pt x="8827229" y="3634895"/>
                </a:cubicBezTo>
                <a:cubicBezTo>
                  <a:pt x="8827229" y="3614695"/>
                  <a:pt x="8843605" y="3598319"/>
                  <a:pt x="8863805" y="3598319"/>
                </a:cubicBezTo>
                <a:close/>
                <a:moveTo>
                  <a:pt x="8643124" y="3598319"/>
                </a:moveTo>
                <a:cubicBezTo>
                  <a:pt x="8663324" y="3598319"/>
                  <a:pt x="8679700" y="3614695"/>
                  <a:pt x="8679700" y="3634895"/>
                </a:cubicBezTo>
                <a:cubicBezTo>
                  <a:pt x="8679700" y="3655095"/>
                  <a:pt x="8663324" y="3671471"/>
                  <a:pt x="8643124" y="3671471"/>
                </a:cubicBezTo>
                <a:cubicBezTo>
                  <a:pt x="8622924" y="3671471"/>
                  <a:pt x="8606548" y="3655095"/>
                  <a:pt x="8606548" y="3634895"/>
                </a:cubicBezTo>
                <a:cubicBezTo>
                  <a:pt x="8606548" y="3614695"/>
                  <a:pt x="8622924" y="3598319"/>
                  <a:pt x="8643124" y="3598319"/>
                </a:cubicBezTo>
                <a:close/>
                <a:moveTo>
                  <a:pt x="8422443" y="3598319"/>
                </a:moveTo>
                <a:cubicBezTo>
                  <a:pt x="8442643" y="3598319"/>
                  <a:pt x="8459019" y="3614695"/>
                  <a:pt x="8459019" y="3634895"/>
                </a:cubicBezTo>
                <a:cubicBezTo>
                  <a:pt x="8459019" y="3655095"/>
                  <a:pt x="8442643" y="3671471"/>
                  <a:pt x="8422443" y="3671471"/>
                </a:cubicBezTo>
                <a:cubicBezTo>
                  <a:pt x="8402243" y="3671471"/>
                  <a:pt x="8385867" y="3655095"/>
                  <a:pt x="8385867" y="3634895"/>
                </a:cubicBezTo>
                <a:cubicBezTo>
                  <a:pt x="8385867" y="3614695"/>
                  <a:pt x="8402243" y="3598319"/>
                  <a:pt x="8422443" y="3598319"/>
                </a:cubicBezTo>
                <a:close/>
                <a:moveTo>
                  <a:pt x="8201762" y="3598319"/>
                </a:moveTo>
                <a:cubicBezTo>
                  <a:pt x="8221962" y="3598319"/>
                  <a:pt x="8238338" y="3614695"/>
                  <a:pt x="8238338" y="3634895"/>
                </a:cubicBezTo>
                <a:cubicBezTo>
                  <a:pt x="8238338" y="3655095"/>
                  <a:pt x="8221962" y="3671471"/>
                  <a:pt x="8201762" y="3671471"/>
                </a:cubicBezTo>
                <a:cubicBezTo>
                  <a:pt x="8181562" y="3671471"/>
                  <a:pt x="8165186" y="3655095"/>
                  <a:pt x="8165186" y="3634895"/>
                </a:cubicBezTo>
                <a:cubicBezTo>
                  <a:pt x="8165186" y="3614695"/>
                  <a:pt x="8181562" y="3598319"/>
                  <a:pt x="8201762" y="3598319"/>
                </a:cubicBezTo>
                <a:close/>
                <a:moveTo>
                  <a:pt x="7981081" y="3598319"/>
                </a:moveTo>
                <a:cubicBezTo>
                  <a:pt x="8001281" y="3598319"/>
                  <a:pt x="8017657" y="3614695"/>
                  <a:pt x="8017657" y="3634895"/>
                </a:cubicBezTo>
                <a:cubicBezTo>
                  <a:pt x="8017657" y="3655095"/>
                  <a:pt x="8001281" y="3671471"/>
                  <a:pt x="7981081" y="3671471"/>
                </a:cubicBezTo>
                <a:cubicBezTo>
                  <a:pt x="7960881" y="3671471"/>
                  <a:pt x="7944505" y="3655095"/>
                  <a:pt x="7944505" y="3634895"/>
                </a:cubicBezTo>
                <a:cubicBezTo>
                  <a:pt x="7944505" y="3614695"/>
                  <a:pt x="7960881" y="3598319"/>
                  <a:pt x="7981081" y="3598319"/>
                </a:cubicBezTo>
                <a:close/>
                <a:moveTo>
                  <a:pt x="7760400" y="3598319"/>
                </a:moveTo>
                <a:cubicBezTo>
                  <a:pt x="7780600" y="3598319"/>
                  <a:pt x="7796976" y="3614695"/>
                  <a:pt x="7796976" y="3634895"/>
                </a:cubicBezTo>
                <a:cubicBezTo>
                  <a:pt x="7796976" y="3655095"/>
                  <a:pt x="7780600" y="3671471"/>
                  <a:pt x="7760400" y="3671471"/>
                </a:cubicBezTo>
                <a:cubicBezTo>
                  <a:pt x="7740200" y="3671471"/>
                  <a:pt x="7723824" y="3655095"/>
                  <a:pt x="7723824" y="3634895"/>
                </a:cubicBezTo>
                <a:cubicBezTo>
                  <a:pt x="7723824" y="3614695"/>
                  <a:pt x="7740200" y="3598319"/>
                  <a:pt x="7760400" y="3598319"/>
                </a:cubicBezTo>
                <a:close/>
                <a:moveTo>
                  <a:pt x="7539719" y="3598319"/>
                </a:moveTo>
                <a:cubicBezTo>
                  <a:pt x="7559919" y="3598319"/>
                  <a:pt x="7576295" y="3614695"/>
                  <a:pt x="7576295" y="3634895"/>
                </a:cubicBezTo>
                <a:cubicBezTo>
                  <a:pt x="7576295" y="3655095"/>
                  <a:pt x="7559919" y="3671471"/>
                  <a:pt x="7539719" y="3671471"/>
                </a:cubicBezTo>
                <a:cubicBezTo>
                  <a:pt x="7519519" y="3671471"/>
                  <a:pt x="7503143" y="3655095"/>
                  <a:pt x="7503143" y="3634895"/>
                </a:cubicBezTo>
                <a:cubicBezTo>
                  <a:pt x="7503143" y="3614695"/>
                  <a:pt x="7519519" y="3598319"/>
                  <a:pt x="7539719" y="3598319"/>
                </a:cubicBezTo>
                <a:close/>
                <a:moveTo>
                  <a:pt x="7319038" y="3598319"/>
                </a:moveTo>
                <a:cubicBezTo>
                  <a:pt x="7339238" y="3598319"/>
                  <a:pt x="7355614" y="3614695"/>
                  <a:pt x="7355614" y="3634895"/>
                </a:cubicBezTo>
                <a:cubicBezTo>
                  <a:pt x="7355614" y="3655095"/>
                  <a:pt x="7339238" y="3671471"/>
                  <a:pt x="7319038" y="3671471"/>
                </a:cubicBezTo>
                <a:cubicBezTo>
                  <a:pt x="7298838" y="3671471"/>
                  <a:pt x="7282462" y="3655095"/>
                  <a:pt x="7282462" y="3634895"/>
                </a:cubicBezTo>
                <a:cubicBezTo>
                  <a:pt x="7282462" y="3614695"/>
                  <a:pt x="7298838" y="3598319"/>
                  <a:pt x="7319038" y="3598319"/>
                </a:cubicBezTo>
                <a:close/>
                <a:moveTo>
                  <a:pt x="7098357" y="3598319"/>
                </a:moveTo>
                <a:cubicBezTo>
                  <a:pt x="7118557" y="3598319"/>
                  <a:pt x="7134933" y="3614695"/>
                  <a:pt x="7134933" y="3634895"/>
                </a:cubicBezTo>
                <a:cubicBezTo>
                  <a:pt x="7134933" y="3655095"/>
                  <a:pt x="7118557" y="3671471"/>
                  <a:pt x="7098357" y="3671471"/>
                </a:cubicBezTo>
                <a:cubicBezTo>
                  <a:pt x="7078157" y="3671471"/>
                  <a:pt x="7061781" y="3655095"/>
                  <a:pt x="7061781" y="3634895"/>
                </a:cubicBezTo>
                <a:cubicBezTo>
                  <a:pt x="7061781" y="3614695"/>
                  <a:pt x="7078157" y="3598319"/>
                  <a:pt x="7098357" y="3598319"/>
                </a:cubicBezTo>
                <a:close/>
                <a:moveTo>
                  <a:pt x="6877676" y="3598319"/>
                </a:moveTo>
                <a:cubicBezTo>
                  <a:pt x="6897876" y="3598319"/>
                  <a:pt x="6914252" y="3614695"/>
                  <a:pt x="6914252" y="3634895"/>
                </a:cubicBezTo>
                <a:cubicBezTo>
                  <a:pt x="6914252" y="3655095"/>
                  <a:pt x="6897876" y="3671471"/>
                  <a:pt x="6877676" y="3671471"/>
                </a:cubicBezTo>
                <a:cubicBezTo>
                  <a:pt x="6857476" y="3671471"/>
                  <a:pt x="6841100" y="3655095"/>
                  <a:pt x="6841100" y="3634895"/>
                </a:cubicBezTo>
                <a:cubicBezTo>
                  <a:pt x="6841100" y="3614695"/>
                  <a:pt x="6857476" y="3598319"/>
                  <a:pt x="6877676" y="3598319"/>
                </a:cubicBezTo>
                <a:close/>
                <a:moveTo>
                  <a:pt x="6656995" y="3598319"/>
                </a:moveTo>
                <a:cubicBezTo>
                  <a:pt x="6677195" y="3598319"/>
                  <a:pt x="6693571" y="3614695"/>
                  <a:pt x="6693571" y="3634895"/>
                </a:cubicBezTo>
                <a:cubicBezTo>
                  <a:pt x="6693571" y="3655095"/>
                  <a:pt x="6677195" y="3671471"/>
                  <a:pt x="6656995" y="3671471"/>
                </a:cubicBezTo>
                <a:cubicBezTo>
                  <a:pt x="6636795" y="3671471"/>
                  <a:pt x="6620419" y="3655095"/>
                  <a:pt x="6620419" y="3634895"/>
                </a:cubicBezTo>
                <a:cubicBezTo>
                  <a:pt x="6620419" y="3614695"/>
                  <a:pt x="6636795" y="3598319"/>
                  <a:pt x="6656995" y="3598319"/>
                </a:cubicBezTo>
                <a:close/>
                <a:moveTo>
                  <a:pt x="6436314" y="3598319"/>
                </a:moveTo>
                <a:cubicBezTo>
                  <a:pt x="6456514" y="3598319"/>
                  <a:pt x="6472890" y="3614695"/>
                  <a:pt x="6472890" y="3634895"/>
                </a:cubicBezTo>
                <a:cubicBezTo>
                  <a:pt x="6472890" y="3655095"/>
                  <a:pt x="6456514" y="3671471"/>
                  <a:pt x="6436314" y="3671471"/>
                </a:cubicBezTo>
                <a:cubicBezTo>
                  <a:pt x="6416114" y="3671471"/>
                  <a:pt x="6399738" y="3655095"/>
                  <a:pt x="6399738" y="3634895"/>
                </a:cubicBezTo>
                <a:cubicBezTo>
                  <a:pt x="6399738" y="3614695"/>
                  <a:pt x="6416114" y="3598319"/>
                  <a:pt x="6436314" y="3598319"/>
                </a:cubicBezTo>
                <a:close/>
                <a:moveTo>
                  <a:pt x="6215633" y="3598319"/>
                </a:moveTo>
                <a:cubicBezTo>
                  <a:pt x="6235833" y="3598319"/>
                  <a:pt x="6252209" y="3614695"/>
                  <a:pt x="6252209" y="3634895"/>
                </a:cubicBezTo>
                <a:cubicBezTo>
                  <a:pt x="6252209" y="3655095"/>
                  <a:pt x="6235833" y="3671471"/>
                  <a:pt x="6215633" y="3671471"/>
                </a:cubicBezTo>
                <a:cubicBezTo>
                  <a:pt x="6195433" y="3671471"/>
                  <a:pt x="6179057" y="3655095"/>
                  <a:pt x="6179057" y="3634895"/>
                </a:cubicBezTo>
                <a:cubicBezTo>
                  <a:pt x="6179057" y="3614695"/>
                  <a:pt x="6195433" y="3598319"/>
                  <a:pt x="6215633" y="3598319"/>
                </a:cubicBezTo>
                <a:close/>
                <a:moveTo>
                  <a:pt x="5994952" y="3598319"/>
                </a:moveTo>
                <a:cubicBezTo>
                  <a:pt x="6015152" y="3598319"/>
                  <a:pt x="6031528" y="3614695"/>
                  <a:pt x="6031528" y="3634895"/>
                </a:cubicBezTo>
                <a:cubicBezTo>
                  <a:pt x="6031528" y="3655095"/>
                  <a:pt x="6015152" y="3671471"/>
                  <a:pt x="5994952" y="3671471"/>
                </a:cubicBezTo>
                <a:cubicBezTo>
                  <a:pt x="5974752" y="3671471"/>
                  <a:pt x="5958376" y="3655095"/>
                  <a:pt x="5958376" y="3634895"/>
                </a:cubicBezTo>
                <a:cubicBezTo>
                  <a:pt x="5958376" y="3614695"/>
                  <a:pt x="5974752" y="3598319"/>
                  <a:pt x="5994952" y="3598319"/>
                </a:cubicBezTo>
                <a:close/>
                <a:moveTo>
                  <a:pt x="5774272" y="3598319"/>
                </a:moveTo>
                <a:cubicBezTo>
                  <a:pt x="5794472" y="3598319"/>
                  <a:pt x="5810848" y="3614695"/>
                  <a:pt x="5810848" y="3634895"/>
                </a:cubicBezTo>
                <a:cubicBezTo>
                  <a:pt x="5810848" y="3655095"/>
                  <a:pt x="5794472" y="3671471"/>
                  <a:pt x="5774272" y="3671471"/>
                </a:cubicBezTo>
                <a:cubicBezTo>
                  <a:pt x="5754073" y="3671471"/>
                  <a:pt x="5737697" y="3655095"/>
                  <a:pt x="5737697" y="3634895"/>
                </a:cubicBezTo>
                <a:cubicBezTo>
                  <a:pt x="5737697" y="3614695"/>
                  <a:pt x="5754073" y="3598319"/>
                  <a:pt x="5774272" y="3598319"/>
                </a:cubicBezTo>
                <a:close/>
                <a:moveTo>
                  <a:pt x="5553593" y="3598319"/>
                </a:moveTo>
                <a:cubicBezTo>
                  <a:pt x="5573793" y="3598319"/>
                  <a:pt x="5590169" y="3614695"/>
                  <a:pt x="5590169" y="3634895"/>
                </a:cubicBezTo>
                <a:cubicBezTo>
                  <a:pt x="5590169" y="3655095"/>
                  <a:pt x="5573793" y="3671471"/>
                  <a:pt x="5553593" y="3671471"/>
                </a:cubicBezTo>
                <a:cubicBezTo>
                  <a:pt x="5533393" y="3671471"/>
                  <a:pt x="5517018" y="3655095"/>
                  <a:pt x="5517018" y="3634895"/>
                </a:cubicBezTo>
                <a:cubicBezTo>
                  <a:pt x="5517018" y="3614695"/>
                  <a:pt x="5533393" y="3598319"/>
                  <a:pt x="5553593" y="3598319"/>
                </a:cubicBezTo>
                <a:close/>
                <a:moveTo>
                  <a:pt x="5332913" y="3598319"/>
                </a:moveTo>
                <a:cubicBezTo>
                  <a:pt x="5353113" y="3598319"/>
                  <a:pt x="5369490" y="3614695"/>
                  <a:pt x="5369490" y="3634895"/>
                </a:cubicBezTo>
                <a:cubicBezTo>
                  <a:pt x="5369490" y="3655095"/>
                  <a:pt x="5353113" y="3671471"/>
                  <a:pt x="5332913" y="3671471"/>
                </a:cubicBezTo>
                <a:cubicBezTo>
                  <a:pt x="5312714" y="3671471"/>
                  <a:pt x="5296337" y="3655095"/>
                  <a:pt x="5296337" y="3634895"/>
                </a:cubicBezTo>
                <a:cubicBezTo>
                  <a:pt x="5296337" y="3614695"/>
                  <a:pt x="5312714" y="3598319"/>
                  <a:pt x="5332913" y="3598319"/>
                </a:cubicBezTo>
                <a:close/>
                <a:moveTo>
                  <a:pt x="5112230" y="3598319"/>
                </a:moveTo>
                <a:cubicBezTo>
                  <a:pt x="5132433" y="3598319"/>
                  <a:pt x="5148807" y="3614695"/>
                  <a:pt x="5148807" y="3634895"/>
                </a:cubicBezTo>
                <a:cubicBezTo>
                  <a:pt x="5148807" y="3655095"/>
                  <a:pt x="5132433" y="3671471"/>
                  <a:pt x="5112230" y="3671471"/>
                </a:cubicBezTo>
                <a:cubicBezTo>
                  <a:pt x="5092030" y="3671471"/>
                  <a:pt x="5075655" y="3655095"/>
                  <a:pt x="5075655" y="3634895"/>
                </a:cubicBezTo>
                <a:cubicBezTo>
                  <a:pt x="5075655" y="3614695"/>
                  <a:pt x="5092030" y="3598319"/>
                  <a:pt x="5112230" y="3598319"/>
                </a:cubicBezTo>
                <a:close/>
                <a:moveTo>
                  <a:pt x="4891552" y="3598319"/>
                </a:moveTo>
                <a:cubicBezTo>
                  <a:pt x="4911751" y="3598319"/>
                  <a:pt x="4928127" y="3614695"/>
                  <a:pt x="4928127" y="3634895"/>
                </a:cubicBezTo>
                <a:cubicBezTo>
                  <a:pt x="4928127" y="3655095"/>
                  <a:pt x="4911751" y="3671471"/>
                  <a:pt x="4891552" y="3671471"/>
                </a:cubicBezTo>
                <a:cubicBezTo>
                  <a:pt x="4871352" y="3671471"/>
                  <a:pt x="4854975" y="3655095"/>
                  <a:pt x="4854975" y="3634895"/>
                </a:cubicBezTo>
                <a:cubicBezTo>
                  <a:pt x="4854975" y="3614695"/>
                  <a:pt x="4871352" y="3598319"/>
                  <a:pt x="4891552" y="3598319"/>
                </a:cubicBezTo>
                <a:close/>
                <a:moveTo>
                  <a:pt x="4670871" y="3598319"/>
                </a:moveTo>
                <a:cubicBezTo>
                  <a:pt x="4691070" y="3598319"/>
                  <a:pt x="4707447" y="3614695"/>
                  <a:pt x="4707447" y="3634895"/>
                </a:cubicBezTo>
                <a:cubicBezTo>
                  <a:pt x="4707447" y="3655095"/>
                  <a:pt x="4691070" y="3671471"/>
                  <a:pt x="4670871" y="3671471"/>
                </a:cubicBezTo>
                <a:cubicBezTo>
                  <a:pt x="4650672" y="3671471"/>
                  <a:pt x="4634295" y="3655095"/>
                  <a:pt x="4634295" y="3634895"/>
                </a:cubicBezTo>
                <a:cubicBezTo>
                  <a:pt x="4634295" y="3614695"/>
                  <a:pt x="4650672" y="3598319"/>
                  <a:pt x="4670871" y="3598319"/>
                </a:cubicBezTo>
                <a:close/>
                <a:moveTo>
                  <a:pt x="4450188" y="3598319"/>
                </a:moveTo>
                <a:cubicBezTo>
                  <a:pt x="4470390" y="3598319"/>
                  <a:pt x="4486764" y="3614695"/>
                  <a:pt x="4486764" y="3634895"/>
                </a:cubicBezTo>
                <a:cubicBezTo>
                  <a:pt x="4486764" y="3655095"/>
                  <a:pt x="4470390" y="3671471"/>
                  <a:pt x="4450188" y="3671471"/>
                </a:cubicBezTo>
                <a:cubicBezTo>
                  <a:pt x="4429988" y="3671471"/>
                  <a:pt x="4413613" y="3655095"/>
                  <a:pt x="4413613" y="3634895"/>
                </a:cubicBezTo>
                <a:cubicBezTo>
                  <a:pt x="4413613" y="3614695"/>
                  <a:pt x="4429988" y="3598319"/>
                  <a:pt x="4450188" y="3598319"/>
                </a:cubicBezTo>
                <a:close/>
                <a:moveTo>
                  <a:pt x="4229507" y="3598319"/>
                </a:moveTo>
                <a:cubicBezTo>
                  <a:pt x="4249708" y="3598319"/>
                  <a:pt x="4266084" y="3614695"/>
                  <a:pt x="4266084" y="3634895"/>
                </a:cubicBezTo>
                <a:cubicBezTo>
                  <a:pt x="4266084" y="3655095"/>
                  <a:pt x="4249708" y="3671471"/>
                  <a:pt x="4229507" y="3671471"/>
                </a:cubicBezTo>
                <a:cubicBezTo>
                  <a:pt x="4209307" y="3671471"/>
                  <a:pt x="4192931" y="3655095"/>
                  <a:pt x="4192931" y="3634895"/>
                </a:cubicBezTo>
                <a:cubicBezTo>
                  <a:pt x="4192931" y="3614695"/>
                  <a:pt x="4209307" y="3598319"/>
                  <a:pt x="4229507" y="3598319"/>
                </a:cubicBezTo>
                <a:close/>
                <a:moveTo>
                  <a:pt x="4008847" y="3598319"/>
                </a:moveTo>
                <a:cubicBezTo>
                  <a:pt x="4029045" y="3598319"/>
                  <a:pt x="4045426" y="3614695"/>
                  <a:pt x="4045426" y="3634895"/>
                </a:cubicBezTo>
                <a:cubicBezTo>
                  <a:pt x="4045426" y="3655095"/>
                  <a:pt x="4029045" y="3671471"/>
                  <a:pt x="4008847" y="3671471"/>
                </a:cubicBezTo>
                <a:cubicBezTo>
                  <a:pt x="3988642" y="3671471"/>
                  <a:pt x="3972267" y="3655095"/>
                  <a:pt x="3972267" y="3634895"/>
                </a:cubicBezTo>
                <a:cubicBezTo>
                  <a:pt x="3972267" y="3614695"/>
                  <a:pt x="3988642" y="3598319"/>
                  <a:pt x="4008847" y="3598319"/>
                </a:cubicBezTo>
                <a:close/>
                <a:moveTo>
                  <a:pt x="3788165" y="3598319"/>
                </a:moveTo>
                <a:cubicBezTo>
                  <a:pt x="3808367" y="3598319"/>
                  <a:pt x="3824738" y="3614695"/>
                  <a:pt x="3824738" y="3634895"/>
                </a:cubicBezTo>
                <a:cubicBezTo>
                  <a:pt x="3824738" y="3655095"/>
                  <a:pt x="3808367" y="3671471"/>
                  <a:pt x="3788165" y="3671471"/>
                </a:cubicBezTo>
                <a:cubicBezTo>
                  <a:pt x="3767965" y="3671471"/>
                  <a:pt x="3751588" y="3655095"/>
                  <a:pt x="3751588" y="3634895"/>
                </a:cubicBezTo>
                <a:cubicBezTo>
                  <a:pt x="3751588" y="3614695"/>
                  <a:pt x="3767965" y="3598319"/>
                  <a:pt x="3788165" y="3598319"/>
                </a:cubicBezTo>
                <a:close/>
                <a:moveTo>
                  <a:pt x="3567479" y="3598319"/>
                </a:moveTo>
                <a:cubicBezTo>
                  <a:pt x="3587675" y="3598319"/>
                  <a:pt x="3604051" y="3614695"/>
                  <a:pt x="3604051" y="3634895"/>
                </a:cubicBezTo>
                <a:cubicBezTo>
                  <a:pt x="3604051" y="3655095"/>
                  <a:pt x="3587675" y="3671471"/>
                  <a:pt x="3567479" y="3671471"/>
                </a:cubicBezTo>
                <a:cubicBezTo>
                  <a:pt x="3547276" y="3671471"/>
                  <a:pt x="3530908" y="3655095"/>
                  <a:pt x="3530908" y="3634895"/>
                </a:cubicBezTo>
                <a:cubicBezTo>
                  <a:pt x="3530908" y="3614695"/>
                  <a:pt x="3547276" y="3598319"/>
                  <a:pt x="3567479" y="3598319"/>
                </a:cubicBezTo>
                <a:close/>
                <a:moveTo>
                  <a:pt x="3346801" y="3598319"/>
                </a:moveTo>
                <a:cubicBezTo>
                  <a:pt x="3367001" y="3598319"/>
                  <a:pt x="3383375" y="3614695"/>
                  <a:pt x="3383375" y="3634895"/>
                </a:cubicBezTo>
                <a:cubicBezTo>
                  <a:pt x="3383375" y="3655095"/>
                  <a:pt x="3367001" y="3671471"/>
                  <a:pt x="3346801" y="3671471"/>
                </a:cubicBezTo>
                <a:cubicBezTo>
                  <a:pt x="3326603" y="3671471"/>
                  <a:pt x="3310228" y="3655095"/>
                  <a:pt x="3310228" y="3634895"/>
                </a:cubicBezTo>
                <a:cubicBezTo>
                  <a:pt x="3310228" y="3614695"/>
                  <a:pt x="3326603" y="3598319"/>
                  <a:pt x="3346801" y="3598319"/>
                </a:cubicBezTo>
                <a:close/>
                <a:moveTo>
                  <a:pt x="3126126" y="3598319"/>
                </a:moveTo>
                <a:cubicBezTo>
                  <a:pt x="3146320" y="3598319"/>
                  <a:pt x="3162696" y="3614695"/>
                  <a:pt x="3162696" y="3634895"/>
                </a:cubicBezTo>
                <a:cubicBezTo>
                  <a:pt x="3162696" y="3655095"/>
                  <a:pt x="3146320" y="3671471"/>
                  <a:pt x="3126126" y="3671471"/>
                </a:cubicBezTo>
                <a:cubicBezTo>
                  <a:pt x="3105923" y="3671471"/>
                  <a:pt x="3089541" y="3655095"/>
                  <a:pt x="3089541" y="3634895"/>
                </a:cubicBezTo>
                <a:cubicBezTo>
                  <a:pt x="3089541" y="3614695"/>
                  <a:pt x="3105923" y="3598319"/>
                  <a:pt x="3126126" y="3598319"/>
                </a:cubicBezTo>
                <a:close/>
                <a:moveTo>
                  <a:pt x="2905436" y="3598319"/>
                </a:moveTo>
                <a:cubicBezTo>
                  <a:pt x="2925637" y="3598319"/>
                  <a:pt x="2942013" y="3614695"/>
                  <a:pt x="2942013" y="3634895"/>
                </a:cubicBezTo>
                <a:cubicBezTo>
                  <a:pt x="2942013" y="3655095"/>
                  <a:pt x="2925637" y="3671471"/>
                  <a:pt x="2905436" y="3671471"/>
                </a:cubicBezTo>
                <a:cubicBezTo>
                  <a:pt x="2885243" y="3671471"/>
                  <a:pt x="2868866" y="3655095"/>
                  <a:pt x="2868866" y="3634895"/>
                </a:cubicBezTo>
                <a:cubicBezTo>
                  <a:pt x="2868866" y="3614695"/>
                  <a:pt x="2885243" y="3598319"/>
                  <a:pt x="2905436" y="3598319"/>
                </a:cubicBezTo>
                <a:close/>
                <a:moveTo>
                  <a:pt x="2684758" y="3598319"/>
                </a:moveTo>
                <a:cubicBezTo>
                  <a:pt x="2704958" y="3598319"/>
                  <a:pt x="2721329" y="3614695"/>
                  <a:pt x="2721329" y="3634895"/>
                </a:cubicBezTo>
                <a:cubicBezTo>
                  <a:pt x="2721329" y="3655095"/>
                  <a:pt x="2704958" y="3671471"/>
                  <a:pt x="2684758" y="3671471"/>
                </a:cubicBezTo>
                <a:cubicBezTo>
                  <a:pt x="2664554" y="3671471"/>
                  <a:pt x="2648177" y="3655095"/>
                  <a:pt x="2648177" y="3634895"/>
                </a:cubicBezTo>
                <a:cubicBezTo>
                  <a:pt x="2648177" y="3614695"/>
                  <a:pt x="2664554" y="3598319"/>
                  <a:pt x="2684758" y="3598319"/>
                </a:cubicBezTo>
                <a:close/>
                <a:moveTo>
                  <a:pt x="2464071" y="3598319"/>
                </a:moveTo>
                <a:cubicBezTo>
                  <a:pt x="2484272" y="3598319"/>
                  <a:pt x="2500650" y="3614695"/>
                  <a:pt x="2500650" y="3634895"/>
                </a:cubicBezTo>
                <a:cubicBezTo>
                  <a:pt x="2500650" y="3655095"/>
                  <a:pt x="2484272" y="3671471"/>
                  <a:pt x="2464071" y="3671471"/>
                </a:cubicBezTo>
                <a:cubicBezTo>
                  <a:pt x="2443875" y="3671471"/>
                  <a:pt x="2427500" y="3655095"/>
                  <a:pt x="2427500" y="3634895"/>
                </a:cubicBezTo>
                <a:cubicBezTo>
                  <a:pt x="2427500" y="3614695"/>
                  <a:pt x="2443875" y="3598319"/>
                  <a:pt x="2464071" y="3598319"/>
                </a:cubicBezTo>
                <a:close/>
                <a:moveTo>
                  <a:pt x="2243393" y="3598319"/>
                </a:moveTo>
                <a:cubicBezTo>
                  <a:pt x="2263591" y="3598319"/>
                  <a:pt x="2279972" y="3614695"/>
                  <a:pt x="2279972" y="3634895"/>
                </a:cubicBezTo>
                <a:cubicBezTo>
                  <a:pt x="2279972" y="3655095"/>
                  <a:pt x="2263591" y="3671471"/>
                  <a:pt x="2243393" y="3671471"/>
                </a:cubicBezTo>
                <a:cubicBezTo>
                  <a:pt x="2223191" y="3671471"/>
                  <a:pt x="2206817" y="3655095"/>
                  <a:pt x="2206817" y="3634895"/>
                </a:cubicBezTo>
                <a:cubicBezTo>
                  <a:pt x="2206817" y="3614695"/>
                  <a:pt x="2223191" y="3598319"/>
                  <a:pt x="2243393" y="3598319"/>
                </a:cubicBezTo>
                <a:close/>
                <a:moveTo>
                  <a:pt x="2022713" y="3598319"/>
                </a:moveTo>
                <a:cubicBezTo>
                  <a:pt x="2042913" y="3598319"/>
                  <a:pt x="2059288" y="3614695"/>
                  <a:pt x="2059288" y="3634895"/>
                </a:cubicBezTo>
                <a:cubicBezTo>
                  <a:pt x="2059288" y="3655095"/>
                  <a:pt x="2042913" y="3671471"/>
                  <a:pt x="2022713" y="3671471"/>
                </a:cubicBezTo>
                <a:cubicBezTo>
                  <a:pt x="2002514" y="3671471"/>
                  <a:pt x="1986178" y="3655095"/>
                  <a:pt x="1986178" y="3634895"/>
                </a:cubicBezTo>
                <a:cubicBezTo>
                  <a:pt x="1986178" y="3614695"/>
                  <a:pt x="2002514" y="3598319"/>
                  <a:pt x="2022713" y="3598319"/>
                </a:cubicBezTo>
                <a:close/>
                <a:moveTo>
                  <a:pt x="1802068" y="3598319"/>
                </a:moveTo>
                <a:cubicBezTo>
                  <a:pt x="1822268" y="3598319"/>
                  <a:pt x="1838644" y="3614695"/>
                  <a:pt x="1838644" y="3634895"/>
                </a:cubicBezTo>
                <a:cubicBezTo>
                  <a:pt x="1838644" y="3655095"/>
                  <a:pt x="1822268" y="3671471"/>
                  <a:pt x="1802068" y="3671471"/>
                </a:cubicBezTo>
                <a:cubicBezTo>
                  <a:pt x="1781868" y="3671471"/>
                  <a:pt x="1765492" y="3655095"/>
                  <a:pt x="1765492" y="3634895"/>
                </a:cubicBezTo>
                <a:cubicBezTo>
                  <a:pt x="1765492" y="3614695"/>
                  <a:pt x="1781868" y="3598319"/>
                  <a:pt x="1802068" y="3598319"/>
                </a:cubicBezTo>
                <a:close/>
                <a:moveTo>
                  <a:pt x="1581382" y="3598319"/>
                </a:moveTo>
                <a:cubicBezTo>
                  <a:pt x="1601582" y="3598319"/>
                  <a:pt x="1617958" y="3614695"/>
                  <a:pt x="1617958" y="3634895"/>
                </a:cubicBezTo>
                <a:cubicBezTo>
                  <a:pt x="1617958" y="3655095"/>
                  <a:pt x="1601582" y="3671471"/>
                  <a:pt x="1581382" y="3671471"/>
                </a:cubicBezTo>
                <a:cubicBezTo>
                  <a:pt x="1561182" y="3671471"/>
                  <a:pt x="1544806" y="3655095"/>
                  <a:pt x="1544806" y="3634895"/>
                </a:cubicBezTo>
                <a:cubicBezTo>
                  <a:pt x="1544806" y="3614695"/>
                  <a:pt x="1561182" y="3598319"/>
                  <a:pt x="1581382" y="3598319"/>
                </a:cubicBezTo>
                <a:close/>
                <a:moveTo>
                  <a:pt x="1360696" y="3598319"/>
                </a:moveTo>
                <a:cubicBezTo>
                  <a:pt x="1380896" y="3598319"/>
                  <a:pt x="1397272" y="3614695"/>
                  <a:pt x="1397272" y="3634895"/>
                </a:cubicBezTo>
                <a:cubicBezTo>
                  <a:pt x="1397272" y="3655095"/>
                  <a:pt x="1380896" y="3671471"/>
                  <a:pt x="1360696" y="3671471"/>
                </a:cubicBezTo>
                <a:cubicBezTo>
                  <a:pt x="1340496" y="3671471"/>
                  <a:pt x="1324120" y="3655095"/>
                  <a:pt x="1324120" y="3634895"/>
                </a:cubicBezTo>
                <a:cubicBezTo>
                  <a:pt x="1324120" y="3614695"/>
                  <a:pt x="1340496" y="3598319"/>
                  <a:pt x="1360696" y="3598319"/>
                </a:cubicBezTo>
                <a:close/>
                <a:moveTo>
                  <a:pt x="1140010" y="3598319"/>
                </a:moveTo>
                <a:cubicBezTo>
                  <a:pt x="1160210" y="3598319"/>
                  <a:pt x="1176586" y="3614695"/>
                  <a:pt x="1176586" y="3634895"/>
                </a:cubicBezTo>
                <a:cubicBezTo>
                  <a:pt x="1176586" y="3655095"/>
                  <a:pt x="1160210" y="3671471"/>
                  <a:pt x="1140010" y="3671471"/>
                </a:cubicBezTo>
                <a:cubicBezTo>
                  <a:pt x="1119810" y="3671471"/>
                  <a:pt x="1103434" y="3655095"/>
                  <a:pt x="1103434" y="3634895"/>
                </a:cubicBezTo>
                <a:cubicBezTo>
                  <a:pt x="1103434" y="3614695"/>
                  <a:pt x="1119810" y="3598319"/>
                  <a:pt x="1140010" y="3598319"/>
                </a:cubicBezTo>
                <a:close/>
                <a:moveTo>
                  <a:pt x="919324" y="3598319"/>
                </a:moveTo>
                <a:cubicBezTo>
                  <a:pt x="939524" y="3598319"/>
                  <a:pt x="955900" y="3614695"/>
                  <a:pt x="955900" y="3634895"/>
                </a:cubicBezTo>
                <a:cubicBezTo>
                  <a:pt x="955900" y="3655095"/>
                  <a:pt x="939524" y="3671471"/>
                  <a:pt x="919324" y="3671471"/>
                </a:cubicBezTo>
                <a:cubicBezTo>
                  <a:pt x="899124" y="3671471"/>
                  <a:pt x="882748" y="3655095"/>
                  <a:pt x="882748" y="3634895"/>
                </a:cubicBezTo>
                <a:cubicBezTo>
                  <a:pt x="882748" y="3614695"/>
                  <a:pt x="899124" y="3598319"/>
                  <a:pt x="919324" y="3598319"/>
                </a:cubicBezTo>
                <a:close/>
                <a:moveTo>
                  <a:pt x="698638" y="3598319"/>
                </a:moveTo>
                <a:cubicBezTo>
                  <a:pt x="718838" y="3598319"/>
                  <a:pt x="735214" y="3614695"/>
                  <a:pt x="735214" y="3634895"/>
                </a:cubicBezTo>
                <a:cubicBezTo>
                  <a:pt x="735214" y="3655095"/>
                  <a:pt x="718838" y="3671471"/>
                  <a:pt x="698638" y="3671471"/>
                </a:cubicBezTo>
                <a:cubicBezTo>
                  <a:pt x="678438" y="3671471"/>
                  <a:pt x="662062" y="3655095"/>
                  <a:pt x="662062" y="3634895"/>
                </a:cubicBezTo>
                <a:cubicBezTo>
                  <a:pt x="662062" y="3614695"/>
                  <a:pt x="678438" y="3598319"/>
                  <a:pt x="698638" y="3598319"/>
                </a:cubicBezTo>
                <a:close/>
                <a:moveTo>
                  <a:pt x="477952" y="3598319"/>
                </a:moveTo>
                <a:cubicBezTo>
                  <a:pt x="498152" y="3598319"/>
                  <a:pt x="514527" y="3614695"/>
                  <a:pt x="514527" y="3634895"/>
                </a:cubicBezTo>
                <a:cubicBezTo>
                  <a:pt x="514527" y="3655095"/>
                  <a:pt x="498152" y="3671471"/>
                  <a:pt x="477952" y="3671471"/>
                </a:cubicBezTo>
                <a:cubicBezTo>
                  <a:pt x="457752" y="3671471"/>
                  <a:pt x="441376" y="3655095"/>
                  <a:pt x="441376" y="3634895"/>
                </a:cubicBezTo>
                <a:cubicBezTo>
                  <a:pt x="441376" y="3614695"/>
                  <a:pt x="457752" y="3598319"/>
                  <a:pt x="477952" y="3598319"/>
                </a:cubicBezTo>
                <a:close/>
                <a:moveTo>
                  <a:pt x="257265" y="3598319"/>
                </a:moveTo>
                <a:cubicBezTo>
                  <a:pt x="277465" y="3598319"/>
                  <a:pt x="293841" y="3614695"/>
                  <a:pt x="293841" y="3634895"/>
                </a:cubicBezTo>
                <a:cubicBezTo>
                  <a:pt x="293841" y="3655095"/>
                  <a:pt x="277465" y="3671471"/>
                  <a:pt x="257265" y="3671471"/>
                </a:cubicBezTo>
                <a:cubicBezTo>
                  <a:pt x="237065" y="3671471"/>
                  <a:pt x="220689" y="3655095"/>
                  <a:pt x="220689" y="3634895"/>
                </a:cubicBezTo>
                <a:cubicBezTo>
                  <a:pt x="220689" y="3614695"/>
                  <a:pt x="237065" y="3598319"/>
                  <a:pt x="257265" y="3598319"/>
                </a:cubicBezTo>
                <a:close/>
                <a:moveTo>
                  <a:pt x="36579" y="3598319"/>
                </a:moveTo>
                <a:cubicBezTo>
                  <a:pt x="56779" y="3598319"/>
                  <a:pt x="73155" y="3614695"/>
                  <a:pt x="73155" y="3634895"/>
                </a:cubicBezTo>
                <a:cubicBezTo>
                  <a:pt x="73155" y="3655095"/>
                  <a:pt x="56779" y="3671471"/>
                  <a:pt x="36579" y="3671471"/>
                </a:cubicBezTo>
                <a:cubicBezTo>
                  <a:pt x="16379" y="3671471"/>
                  <a:pt x="3" y="3655095"/>
                  <a:pt x="3" y="3634895"/>
                </a:cubicBezTo>
                <a:cubicBezTo>
                  <a:pt x="3" y="3614695"/>
                  <a:pt x="16379" y="3598319"/>
                  <a:pt x="36579" y="3598319"/>
                </a:cubicBezTo>
                <a:close/>
                <a:moveTo>
                  <a:pt x="11953343" y="3386653"/>
                </a:moveTo>
                <a:cubicBezTo>
                  <a:pt x="11973543" y="3386653"/>
                  <a:pt x="11989919" y="3403029"/>
                  <a:pt x="11989919" y="3423229"/>
                </a:cubicBezTo>
                <a:cubicBezTo>
                  <a:pt x="11989919" y="3443429"/>
                  <a:pt x="11973543" y="3459805"/>
                  <a:pt x="11953343" y="3459805"/>
                </a:cubicBezTo>
                <a:cubicBezTo>
                  <a:pt x="11933143" y="3459805"/>
                  <a:pt x="11916767" y="3443429"/>
                  <a:pt x="11916767" y="3423229"/>
                </a:cubicBezTo>
                <a:cubicBezTo>
                  <a:pt x="11916767" y="3403029"/>
                  <a:pt x="11933143" y="3386653"/>
                  <a:pt x="11953343" y="3386653"/>
                </a:cubicBezTo>
                <a:close/>
                <a:moveTo>
                  <a:pt x="11732658" y="3386653"/>
                </a:moveTo>
                <a:cubicBezTo>
                  <a:pt x="11752858" y="3386653"/>
                  <a:pt x="11769234" y="3403029"/>
                  <a:pt x="11769234" y="3423229"/>
                </a:cubicBezTo>
                <a:cubicBezTo>
                  <a:pt x="11769234" y="3443429"/>
                  <a:pt x="11752858" y="3459805"/>
                  <a:pt x="11732658" y="3459805"/>
                </a:cubicBezTo>
                <a:cubicBezTo>
                  <a:pt x="11712458" y="3459805"/>
                  <a:pt x="11696082" y="3443429"/>
                  <a:pt x="11696082" y="3423229"/>
                </a:cubicBezTo>
                <a:cubicBezTo>
                  <a:pt x="11696082" y="3403029"/>
                  <a:pt x="11712458" y="3386653"/>
                  <a:pt x="11732658" y="3386653"/>
                </a:cubicBezTo>
                <a:close/>
                <a:moveTo>
                  <a:pt x="11511977" y="3386653"/>
                </a:moveTo>
                <a:cubicBezTo>
                  <a:pt x="11532177" y="3386653"/>
                  <a:pt x="11548553" y="3403029"/>
                  <a:pt x="11548553" y="3423229"/>
                </a:cubicBezTo>
                <a:cubicBezTo>
                  <a:pt x="11548553" y="3443429"/>
                  <a:pt x="11532177" y="3459805"/>
                  <a:pt x="11511977" y="3459805"/>
                </a:cubicBezTo>
                <a:cubicBezTo>
                  <a:pt x="11491777" y="3459805"/>
                  <a:pt x="11475401" y="3443429"/>
                  <a:pt x="11475401" y="3423229"/>
                </a:cubicBezTo>
                <a:cubicBezTo>
                  <a:pt x="11475401" y="3403029"/>
                  <a:pt x="11491777" y="3386653"/>
                  <a:pt x="11511977" y="3386653"/>
                </a:cubicBezTo>
                <a:close/>
                <a:moveTo>
                  <a:pt x="11291296" y="3386653"/>
                </a:moveTo>
                <a:cubicBezTo>
                  <a:pt x="11311496" y="3386653"/>
                  <a:pt x="11327872" y="3403029"/>
                  <a:pt x="11327872" y="3423229"/>
                </a:cubicBezTo>
                <a:cubicBezTo>
                  <a:pt x="11327872" y="3443429"/>
                  <a:pt x="11311496" y="3459805"/>
                  <a:pt x="11291296" y="3459805"/>
                </a:cubicBezTo>
                <a:cubicBezTo>
                  <a:pt x="11271096" y="3459805"/>
                  <a:pt x="11254720" y="3443429"/>
                  <a:pt x="11254720" y="3423229"/>
                </a:cubicBezTo>
                <a:cubicBezTo>
                  <a:pt x="11254720" y="3403029"/>
                  <a:pt x="11271096" y="3386653"/>
                  <a:pt x="11291296" y="3386653"/>
                </a:cubicBezTo>
                <a:close/>
                <a:moveTo>
                  <a:pt x="11070615" y="3386653"/>
                </a:moveTo>
                <a:cubicBezTo>
                  <a:pt x="11090815" y="3386653"/>
                  <a:pt x="11107191" y="3403029"/>
                  <a:pt x="11107191" y="3423229"/>
                </a:cubicBezTo>
                <a:cubicBezTo>
                  <a:pt x="11107191" y="3443429"/>
                  <a:pt x="11090815" y="3459805"/>
                  <a:pt x="11070615" y="3459805"/>
                </a:cubicBezTo>
                <a:cubicBezTo>
                  <a:pt x="11050415" y="3459805"/>
                  <a:pt x="11034039" y="3443429"/>
                  <a:pt x="11034039" y="3423229"/>
                </a:cubicBezTo>
                <a:cubicBezTo>
                  <a:pt x="11034039" y="3403029"/>
                  <a:pt x="11050415" y="3386653"/>
                  <a:pt x="11070615" y="3386653"/>
                </a:cubicBezTo>
                <a:close/>
                <a:moveTo>
                  <a:pt x="10849934" y="3386653"/>
                </a:moveTo>
                <a:cubicBezTo>
                  <a:pt x="10870134" y="3386653"/>
                  <a:pt x="10886510" y="3403029"/>
                  <a:pt x="10886510" y="3423229"/>
                </a:cubicBezTo>
                <a:cubicBezTo>
                  <a:pt x="10886510" y="3443429"/>
                  <a:pt x="10870134" y="3459805"/>
                  <a:pt x="10849934" y="3459805"/>
                </a:cubicBezTo>
                <a:cubicBezTo>
                  <a:pt x="10829734" y="3459805"/>
                  <a:pt x="10813358" y="3443429"/>
                  <a:pt x="10813358" y="3423229"/>
                </a:cubicBezTo>
                <a:cubicBezTo>
                  <a:pt x="10813358" y="3403029"/>
                  <a:pt x="10829734" y="3386653"/>
                  <a:pt x="10849934" y="3386653"/>
                </a:cubicBezTo>
                <a:close/>
                <a:moveTo>
                  <a:pt x="10629253" y="3386653"/>
                </a:moveTo>
                <a:cubicBezTo>
                  <a:pt x="10649453" y="3386653"/>
                  <a:pt x="10665829" y="3403029"/>
                  <a:pt x="10665829" y="3423229"/>
                </a:cubicBezTo>
                <a:cubicBezTo>
                  <a:pt x="10665829" y="3443429"/>
                  <a:pt x="10649453" y="3459805"/>
                  <a:pt x="10629253" y="3459805"/>
                </a:cubicBezTo>
                <a:cubicBezTo>
                  <a:pt x="10609053" y="3459805"/>
                  <a:pt x="10592677" y="3443429"/>
                  <a:pt x="10592677" y="3423229"/>
                </a:cubicBezTo>
                <a:cubicBezTo>
                  <a:pt x="10592677" y="3403029"/>
                  <a:pt x="10609053" y="3386653"/>
                  <a:pt x="10629253" y="3386653"/>
                </a:cubicBezTo>
                <a:close/>
                <a:moveTo>
                  <a:pt x="10408572" y="3386653"/>
                </a:moveTo>
                <a:cubicBezTo>
                  <a:pt x="10428772" y="3386653"/>
                  <a:pt x="10445148" y="3403029"/>
                  <a:pt x="10445148" y="3423229"/>
                </a:cubicBezTo>
                <a:cubicBezTo>
                  <a:pt x="10445148" y="3443429"/>
                  <a:pt x="10428772" y="3459805"/>
                  <a:pt x="10408572" y="3459805"/>
                </a:cubicBezTo>
                <a:cubicBezTo>
                  <a:pt x="10388372" y="3459805"/>
                  <a:pt x="10371996" y="3443429"/>
                  <a:pt x="10371996" y="3423229"/>
                </a:cubicBezTo>
                <a:cubicBezTo>
                  <a:pt x="10371996" y="3403029"/>
                  <a:pt x="10388372" y="3386653"/>
                  <a:pt x="10408572" y="3386653"/>
                </a:cubicBezTo>
                <a:close/>
                <a:moveTo>
                  <a:pt x="10187891" y="3386653"/>
                </a:moveTo>
                <a:cubicBezTo>
                  <a:pt x="10208091" y="3386653"/>
                  <a:pt x="10224467" y="3403029"/>
                  <a:pt x="10224467" y="3423229"/>
                </a:cubicBezTo>
                <a:cubicBezTo>
                  <a:pt x="10224467" y="3443429"/>
                  <a:pt x="10208091" y="3459805"/>
                  <a:pt x="10187891" y="3459805"/>
                </a:cubicBezTo>
                <a:cubicBezTo>
                  <a:pt x="10167691" y="3459805"/>
                  <a:pt x="10151315" y="3443429"/>
                  <a:pt x="10151315" y="3423229"/>
                </a:cubicBezTo>
                <a:cubicBezTo>
                  <a:pt x="10151315" y="3403029"/>
                  <a:pt x="10167691" y="3386653"/>
                  <a:pt x="10187891" y="3386653"/>
                </a:cubicBezTo>
                <a:close/>
                <a:moveTo>
                  <a:pt x="9967210" y="3386653"/>
                </a:moveTo>
                <a:cubicBezTo>
                  <a:pt x="9987410" y="3386653"/>
                  <a:pt x="10003786" y="3403029"/>
                  <a:pt x="10003786" y="3423229"/>
                </a:cubicBezTo>
                <a:cubicBezTo>
                  <a:pt x="10003786" y="3443429"/>
                  <a:pt x="9987410" y="3459805"/>
                  <a:pt x="9967210" y="3459805"/>
                </a:cubicBezTo>
                <a:cubicBezTo>
                  <a:pt x="9947010" y="3459805"/>
                  <a:pt x="9930634" y="3443429"/>
                  <a:pt x="9930634" y="3423229"/>
                </a:cubicBezTo>
                <a:cubicBezTo>
                  <a:pt x="9930634" y="3403029"/>
                  <a:pt x="9947010" y="3386653"/>
                  <a:pt x="9967210" y="3386653"/>
                </a:cubicBezTo>
                <a:close/>
                <a:moveTo>
                  <a:pt x="9746529" y="3386653"/>
                </a:moveTo>
                <a:cubicBezTo>
                  <a:pt x="9766729" y="3386653"/>
                  <a:pt x="9783105" y="3403029"/>
                  <a:pt x="9783105" y="3423229"/>
                </a:cubicBezTo>
                <a:cubicBezTo>
                  <a:pt x="9783105" y="3443429"/>
                  <a:pt x="9766729" y="3459805"/>
                  <a:pt x="9746529" y="3459805"/>
                </a:cubicBezTo>
                <a:cubicBezTo>
                  <a:pt x="9726329" y="3459805"/>
                  <a:pt x="9709953" y="3443429"/>
                  <a:pt x="9709953" y="3423229"/>
                </a:cubicBezTo>
                <a:cubicBezTo>
                  <a:pt x="9709953" y="3403029"/>
                  <a:pt x="9726329" y="3386653"/>
                  <a:pt x="9746529" y="3386653"/>
                </a:cubicBezTo>
                <a:close/>
                <a:moveTo>
                  <a:pt x="9525848" y="3386653"/>
                </a:moveTo>
                <a:cubicBezTo>
                  <a:pt x="9546048" y="3386653"/>
                  <a:pt x="9562424" y="3403029"/>
                  <a:pt x="9562424" y="3423229"/>
                </a:cubicBezTo>
                <a:cubicBezTo>
                  <a:pt x="9562424" y="3443429"/>
                  <a:pt x="9546048" y="3459805"/>
                  <a:pt x="9525848" y="3459805"/>
                </a:cubicBezTo>
                <a:cubicBezTo>
                  <a:pt x="9505648" y="3459805"/>
                  <a:pt x="9489272" y="3443429"/>
                  <a:pt x="9489272" y="3423229"/>
                </a:cubicBezTo>
                <a:cubicBezTo>
                  <a:pt x="9489272" y="3403029"/>
                  <a:pt x="9505648" y="3386653"/>
                  <a:pt x="9525848" y="3386653"/>
                </a:cubicBezTo>
                <a:close/>
                <a:moveTo>
                  <a:pt x="9305167" y="3386653"/>
                </a:moveTo>
                <a:cubicBezTo>
                  <a:pt x="9325367" y="3386653"/>
                  <a:pt x="9341743" y="3403029"/>
                  <a:pt x="9341743" y="3423229"/>
                </a:cubicBezTo>
                <a:cubicBezTo>
                  <a:pt x="9341743" y="3443429"/>
                  <a:pt x="9325367" y="3459805"/>
                  <a:pt x="9305167" y="3459805"/>
                </a:cubicBezTo>
                <a:cubicBezTo>
                  <a:pt x="9284967" y="3459805"/>
                  <a:pt x="9268591" y="3443429"/>
                  <a:pt x="9268591" y="3423229"/>
                </a:cubicBezTo>
                <a:cubicBezTo>
                  <a:pt x="9268591" y="3403029"/>
                  <a:pt x="9284967" y="3386653"/>
                  <a:pt x="9305167" y="3386653"/>
                </a:cubicBezTo>
                <a:close/>
                <a:moveTo>
                  <a:pt x="9084486" y="3386653"/>
                </a:moveTo>
                <a:cubicBezTo>
                  <a:pt x="9104686" y="3386653"/>
                  <a:pt x="9121062" y="3403029"/>
                  <a:pt x="9121062" y="3423229"/>
                </a:cubicBezTo>
                <a:cubicBezTo>
                  <a:pt x="9121062" y="3443429"/>
                  <a:pt x="9104686" y="3459805"/>
                  <a:pt x="9084486" y="3459805"/>
                </a:cubicBezTo>
                <a:cubicBezTo>
                  <a:pt x="9064286" y="3459805"/>
                  <a:pt x="9047910" y="3443429"/>
                  <a:pt x="9047910" y="3423229"/>
                </a:cubicBezTo>
                <a:cubicBezTo>
                  <a:pt x="9047910" y="3403029"/>
                  <a:pt x="9064286" y="3386653"/>
                  <a:pt x="9084486" y="3386653"/>
                </a:cubicBezTo>
                <a:close/>
                <a:moveTo>
                  <a:pt x="8863805" y="3386653"/>
                </a:moveTo>
                <a:cubicBezTo>
                  <a:pt x="8884005" y="3386653"/>
                  <a:pt x="8900381" y="3403029"/>
                  <a:pt x="8900381" y="3423229"/>
                </a:cubicBezTo>
                <a:cubicBezTo>
                  <a:pt x="8900381" y="3443429"/>
                  <a:pt x="8884005" y="3459805"/>
                  <a:pt x="8863805" y="3459805"/>
                </a:cubicBezTo>
                <a:cubicBezTo>
                  <a:pt x="8843605" y="3459805"/>
                  <a:pt x="8827229" y="3443429"/>
                  <a:pt x="8827229" y="3423229"/>
                </a:cubicBezTo>
                <a:cubicBezTo>
                  <a:pt x="8827229" y="3403029"/>
                  <a:pt x="8843605" y="3386653"/>
                  <a:pt x="8863805" y="3386653"/>
                </a:cubicBezTo>
                <a:close/>
                <a:moveTo>
                  <a:pt x="8643124" y="3386653"/>
                </a:moveTo>
                <a:cubicBezTo>
                  <a:pt x="8663324" y="3386653"/>
                  <a:pt x="8679700" y="3403029"/>
                  <a:pt x="8679700" y="3423229"/>
                </a:cubicBezTo>
                <a:cubicBezTo>
                  <a:pt x="8679700" y="3443429"/>
                  <a:pt x="8663324" y="3459805"/>
                  <a:pt x="8643124" y="3459805"/>
                </a:cubicBezTo>
                <a:cubicBezTo>
                  <a:pt x="8622924" y="3459805"/>
                  <a:pt x="8606548" y="3443429"/>
                  <a:pt x="8606548" y="3423229"/>
                </a:cubicBezTo>
                <a:cubicBezTo>
                  <a:pt x="8606548" y="3403029"/>
                  <a:pt x="8622924" y="3386653"/>
                  <a:pt x="8643124" y="3386653"/>
                </a:cubicBezTo>
                <a:close/>
                <a:moveTo>
                  <a:pt x="8422443" y="3386653"/>
                </a:moveTo>
                <a:cubicBezTo>
                  <a:pt x="8442643" y="3386653"/>
                  <a:pt x="8459019" y="3403029"/>
                  <a:pt x="8459019" y="3423229"/>
                </a:cubicBezTo>
                <a:cubicBezTo>
                  <a:pt x="8459019" y="3443429"/>
                  <a:pt x="8442643" y="3459805"/>
                  <a:pt x="8422443" y="3459805"/>
                </a:cubicBezTo>
                <a:cubicBezTo>
                  <a:pt x="8402243" y="3459805"/>
                  <a:pt x="8385867" y="3443429"/>
                  <a:pt x="8385867" y="3423229"/>
                </a:cubicBezTo>
                <a:cubicBezTo>
                  <a:pt x="8385867" y="3403029"/>
                  <a:pt x="8402243" y="3386653"/>
                  <a:pt x="8422443" y="3386653"/>
                </a:cubicBezTo>
                <a:close/>
                <a:moveTo>
                  <a:pt x="8201762" y="3386653"/>
                </a:moveTo>
                <a:cubicBezTo>
                  <a:pt x="8221962" y="3386653"/>
                  <a:pt x="8238338" y="3403029"/>
                  <a:pt x="8238338" y="3423229"/>
                </a:cubicBezTo>
                <a:cubicBezTo>
                  <a:pt x="8238338" y="3443429"/>
                  <a:pt x="8221962" y="3459805"/>
                  <a:pt x="8201762" y="3459805"/>
                </a:cubicBezTo>
                <a:cubicBezTo>
                  <a:pt x="8181562" y="3459805"/>
                  <a:pt x="8165186" y="3443429"/>
                  <a:pt x="8165186" y="3423229"/>
                </a:cubicBezTo>
                <a:cubicBezTo>
                  <a:pt x="8165186" y="3403029"/>
                  <a:pt x="8181562" y="3386653"/>
                  <a:pt x="8201762" y="3386653"/>
                </a:cubicBezTo>
                <a:close/>
                <a:moveTo>
                  <a:pt x="7981081" y="3386653"/>
                </a:moveTo>
                <a:cubicBezTo>
                  <a:pt x="8001281" y="3386653"/>
                  <a:pt x="8017657" y="3403029"/>
                  <a:pt x="8017657" y="3423229"/>
                </a:cubicBezTo>
                <a:cubicBezTo>
                  <a:pt x="8017657" y="3443429"/>
                  <a:pt x="8001281" y="3459805"/>
                  <a:pt x="7981081" y="3459805"/>
                </a:cubicBezTo>
                <a:cubicBezTo>
                  <a:pt x="7960881" y="3459805"/>
                  <a:pt x="7944505" y="3443429"/>
                  <a:pt x="7944505" y="3423229"/>
                </a:cubicBezTo>
                <a:cubicBezTo>
                  <a:pt x="7944505" y="3403029"/>
                  <a:pt x="7960881" y="3386653"/>
                  <a:pt x="7981081" y="3386653"/>
                </a:cubicBezTo>
                <a:close/>
                <a:moveTo>
                  <a:pt x="7760400" y="3386653"/>
                </a:moveTo>
                <a:cubicBezTo>
                  <a:pt x="7780600" y="3386653"/>
                  <a:pt x="7796976" y="3403029"/>
                  <a:pt x="7796976" y="3423229"/>
                </a:cubicBezTo>
                <a:cubicBezTo>
                  <a:pt x="7796976" y="3443429"/>
                  <a:pt x="7780600" y="3459805"/>
                  <a:pt x="7760400" y="3459805"/>
                </a:cubicBezTo>
                <a:cubicBezTo>
                  <a:pt x="7740200" y="3459805"/>
                  <a:pt x="7723824" y="3443429"/>
                  <a:pt x="7723824" y="3423229"/>
                </a:cubicBezTo>
                <a:cubicBezTo>
                  <a:pt x="7723824" y="3403029"/>
                  <a:pt x="7740200" y="3386653"/>
                  <a:pt x="7760400" y="3386653"/>
                </a:cubicBezTo>
                <a:close/>
                <a:moveTo>
                  <a:pt x="7539719" y="3386653"/>
                </a:moveTo>
                <a:cubicBezTo>
                  <a:pt x="7559919" y="3386653"/>
                  <a:pt x="7576295" y="3403029"/>
                  <a:pt x="7576295" y="3423229"/>
                </a:cubicBezTo>
                <a:cubicBezTo>
                  <a:pt x="7576295" y="3443429"/>
                  <a:pt x="7559919" y="3459805"/>
                  <a:pt x="7539719" y="3459805"/>
                </a:cubicBezTo>
                <a:cubicBezTo>
                  <a:pt x="7519519" y="3459805"/>
                  <a:pt x="7503143" y="3443429"/>
                  <a:pt x="7503143" y="3423229"/>
                </a:cubicBezTo>
                <a:cubicBezTo>
                  <a:pt x="7503143" y="3403029"/>
                  <a:pt x="7519519" y="3386653"/>
                  <a:pt x="7539719" y="3386653"/>
                </a:cubicBezTo>
                <a:close/>
                <a:moveTo>
                  <a:pt x="7319038" y="3386653"/>
                </a:moveTo>
                <a:cubicBezTo>
                  <a:pt x="7339238" y="3386653"/>
                  <a:pt x="7355614" y="3403029"/>
                  <a:pt x="7355614" y="3423229"/>
                </a:cubicBezTo>
                <a:cubicBezTo>
                  <a:pt x="7355614" y="3443429"/>
                  <a:pt x="7339238" y="3459805"/>
                  <a:pt x="7319038" y="3459805"/>
                </a:cubicBezTo>
                <a:cubicBezTo>
                  <a:pt x="7298838" y="3459805"/>
                  <a:pt x="7282462" y="3443429"/>
                  <a:pt x="7282462" y="3423229"/>
                </a:cubicBezTo>
                <a:cubicBezTo>
                  <a:pt x="7282462" y="3403029"/>
                  <a:pt x="7298838" y="3386653"/>
                  <a:pt x="7319038" y="3386653"/>
                </a:cubicBezTo>
                <a:close/>
                <a:moveTo>
                  <a:pt x="7098357" y="3386653"/>
                </a:moveTo>
                <a:cubicBezTo>
                  <a:pt x="7118557" y="3386653"/>
                  <a:pt x="7134933" y="3403029"/>
                  <a:pt x="7134933" y="3423229"/>
                </a:cubicBezTo>
                <a:cubicBezTo>
                  <a:pt x="7134933" y="3443429"/>
                  <a:pt x="7118557" y="3459805"/>
                  <a:pt x="7098357" y="3459805"/>
                </a:cubicBezTo>
                <a:cubicBezTo>
                  <a:pt x="7078157" y="3459805"/>
                  <a:pt x="7061781" y="3443429"/>
                  <a:pt x="7061781" y="3423229"/>
                </a:cubicBezTo>
                <a:cubicBezTo>
                  <a:pt x="7061781" y="3403029"/>
                  <a:pt x="7078157" y="3386653"/>
                  <a:pt x="7098357" y="3386653"/>
                </a:cubicBezTo>
                <a:close/>
                <a:moveTo>
                  <a:pt x="6877676" y="3386653"/>
                </a:moveTo>
                <a:cubicBezTo>
                  <a:pt x="6897876" y="3386653"/>
                  <a:pt x="6914252" y="3403029"/>
                  <a:pt x="6914252" y="3423229"/>
                </a:cubicBezTo>
                <a:cubicBezTo>
                  <a:pt x="6914252" y="3443429"/>
                  <a:pt x="6897876" y="3459805"/>
                  <a:pt x="6877676" y="3459805"/>
                </a:cubicBezTo>
                <a:cubicBezTo>
                  <a:pt x="6857476" y="3459805"/>
                  <a:pt x="6841100" y="3443429"/>
                  <a:pt x="6841100" y="3423229"/>
                </a:cubicBezTo>
                <a:cubicBezTo>
                  <a:pt x="6841100" y="3403029"/>
                  <a:pt x="6857476" y="3386653"/>
                  <a:pt x="6877676" y="3386653"/>
                </a:cubicBezTo>
                <a:close/>
                <a:moveTo>
                  <a:pt x="6656995" y="3386653"/>
                </a:moveTo>
                <a:cubicBezTo>
                  <a:pt x="6677195" y="3386653"/>
                  <a:pt x="6693571" y="3403029"/>
                  <a:pt x="6693571" y="3423229"/>
                </a:cubicBezTo>
                <a:cubicBezTo>
                  <a:pt x="6693571" y="3443429"/>
                  <a:pt x="6677195" y="3459805"/>
                  <a:pt x="6656995" y="3459805"/>
                </a:cubicBezTo>
                <a:cubicBezTo>
                  <a:pt x="6636795" y="3459805"/>
                  <a:pt x="6620419" y="3443429"/>
                  <a:pt x="6620419" y="3423229"/>
                </a:cubicBezTo>
                <a:cubicBezTo>
                  <a:pt x="6620419" y="3403029"/>
                  <a:pt x="6636795" y="3386653"/>
                  <a:pt x="6656995" y="3386653"/>
                </a:cubicBezTo>
                <a:close/>
                <a:moveTo>
                  <a:pt x="6436314" y="3386653"/>
                </a:moveTo>
                <a:cubicBezTo>
                  <a:pt x="6456514" y="3386653"/>
                  <a:pt x="6472890" y="3403029"/>
                  <a:pt x="6472890" y="3423229"/>
                </a:cubicBezTo>
                <a:cubicBezTo>
                  <a:pt x="6472890" y="3443429"/>
                  <a:pt x="6456514" y="3459805"/>
                  <a:pt x="6436314" y="3459805"/>
                </a:cubicBezTo>
                <a:cubicBezTo>
                  <a:pt x="6416114" y="3459805"/>
                  <a:pt x="6399738" y="3443429"/>
                  <a:pt x="6399738" y="3423229"/>
                </a:cubicBezTo>
                <a:cubicBezTo>
                  <a:pt x="6399738" y="3403029"/>
                  <a:pt x="6416114" y="3386653"/>
                  <a:pt x="6436314" y="3386653"/>
                </a:cubicBezTo>
                <a:close/>
                <a:moveTo>
                  <a:pt x="6215633" y="3386653"/>
                </a:moveTo>
                <a:cubicBezTo>
                  <a:pt x="6235833" y="3386653"/>
                  <a:pt x="6252209" y="3403029"/>
                  <a:pt x="6252209" y="3423229"/>
                </a:cubicBezTo>
                <a:cubicBezTo>
                  <a:pt x="6252209" y="3443429"/>
                  <a:pt x="6235833" y="3459805"/>
                  <a:pt x="6215633" y="3459805"/>
                </a:cubicBezTo>
                <a:cubicBezTo>
                  <a:pt x="6195433" y="3459805"/>
                  <a:pt x="6179057" y="3443429"/>
                  <a:pt x="6179057" y="3423229"/>
                </a:cubicBezTo>
                <a:cubicBezTo>
                  <a:pt x="6179057" y="3403029"/>
                  <a:pt x="6195433" y="3386653"/>
                  <a:pt x="6215633" y="3386653"/>
                </a:cubicBezTo>
                <a:close/>
                <a:moveTo>
                  <a:pt x="5994952" y="3386653"/>
                </a:moveTo>
                <a:cubicBezTo>
                  <a:pt x="6015152" y="3386653"/>
                  <a:pt x="6031528" y="3403029"/>
                  <a:pt x="6031528" y="3423229"/>
                </a:cubicBezTo>
                <a:cubicBezTo>
                  <a:pt x="6031528" y="3443429"/>
                  <a:pt x="6015152" y="3459805"/>
                  <a:pt x="5994952" y="3459805"/>
                </a:cubicBezTo>
                <a:cubicBezTo>
                  <a:pt x="5974752" y="3459805"/>
                  <a:pt x="5958376" y="3443429"/>
                  <a:pt x="5958376" y="3423229"/>
                </a:cubicBezTo>
                <a:cubicBezTo>
                  <a:pt x="5958376" y="3403029"/>
                  <a:pt x="5974752" y="3386653"/>
                  <a:pt x="5994952" y="3386653"/>
                </a:cubicBezTo>
                <a:close/>
                <a:moveTo>
                  <a:pt x="5774272" y="3386653"/>
                </a:moveTo>
                <a:cubicBezTo>
                  <a:pt x="5794472" y="3386653"/>
                  <a:pt x="5810848" y="3403029"/>
                  <a:pt x="5810848" y="3423229"/>
                </a:cubicBezTo>
                <a:cubicBezTo>
                  <a:pt x="5810848" y="3443429"/>
                  <a:pt x="5794472" y="3459805"/>
                  <a:pt x="5774272" y="3459805"/>
                </a:cubicBezTo>
                <a:cubicBezTo>
                  <a:pt x="5754073" y="3459805"/>
                  <a:pt x="5737697" y="3443429"/>
                  <a:pt x="5737697" y="3423229"/>
                </a:cubicBezTo>
                <a:cubicBezTo>
                  <a:pt x="5737697" y="3403029"/>
                  <a:pt x="5754073" y="3386653"/>
                  <a:pt x="5774272" y="3386653"/>
                </a:cubicBezTo>
                <a:close/>
                <a:moveTo>
                  <a:pt x="5553593" y="3386653"/>
                </a:moveTo>
                <a:cubicBezTo>
                  <a:pt x="5573793" y="3386653"/>
                  <a:pt x="5590169" y="3403029"/>
                  <a:pt x="5590169" y="3423229"/>
                </a:cubicBezTo>
                <a:cubicBezTo>
                  <a:pt x="5590169" y="3443429"/>
                  <a:pt x="5573793" y="3459805"/>
                  <a:pt x="5553593" y="3459805"/>
                </a:cubicBezTo>
                <a:cubicBezTo>
                  <a:pt x="5533393" y="3459805"/>
                  <a:pt x="5517018" y="3443429"/>
                  <a:pt x="5517018" y="3423229"/>
                </a:cubicBezTo>
                <a:cubicBezTo>
                  <a:pt x="5517018" y="3403029"/>
                  <a:pt x="5533393" y="3386653"/>
                  <a:pt x="5553593" y="3386653"/>
                </a:cubicBezTo>
                <a:close/>
                <a:moveTo>
                  <a:pt x="5332913" y="3386653"/>
                </a:moveTo>
                <a:cubicBezTo>
                  <a:pt x="5353113" y="3386653"/>
                  <a:pt x="5369490" y="3403029"/>
                  <a:pt x="5369490" y="3423229"/>
                </a:cubicBezTo>
                <a:cubicBezTo>
                  <a:pt x="5369490" y="3443429"/>
                  <a:pt x="5353113" y="3459805"/>
                  <a:pt x="5332913" y="3459805"/>
                </a:cubicBezTo>
                <a:cubicBezTo>
                  <a:pt x="5312714" y="3459805"/>
                  <a:pt x="5296337" y="3443429"/>
                  <a:pt x="5296337" y="3423229"/>
                </a:cubicBezTo>
                <a:cubicBezTo>
                  <a:pt x="5296337" y="3403029"/>
                  <a:pt x="5312714" y="3386653"/>
                  <a:pt x="5332913" y="3386653"/>
                </a:cubicBezTo>
                <a:close/>
                <a:moveTo>
                  <a:pt x="5112230" y="3386653"/>
                </a:moveTo>
                <a:cubicBezTo>
                  <a:pt x="5132433" y="3386653"/>
                  <a:pt x="5148807" y="3403029"/>
                  <a:pt x="5148807" y="3423229"/>
                </a:cubicBezTo>
                <a:cubicBezTo>
                  <a:pt x="5148807" y="3443429"/>
                  <a:pt x="5132433" y="3459805"/>
                  <a:pt x="5112230" y="3459805"/>
                </a:cubicBezTo>
                <a:cubicBezTo>
                  <a:pt x="5092030" y="3459805"/>
                  <a:pt x="5075655" y="3443429"/>
                  <a:pt x="5075655" y="3423229"/>
                </a:cubicBezTo>
                <a:cubicBezTo>
                  <a:pt x="5075655" y="3403029"/>
                  <a:pt x="5092030" y="3386653"/>
                  <a:pt x="5112230" y="3386653"/>
                </a:cubicBezTo>
                <a:close/>
                <a:moveTo>
                  <a:pt x="4891552" y="3386653"/>
                </a:moveTo>
                <a:cubicBezTo>
                  <a:pt x="4911751" y="3386653"/>
                  <a:pt x="4928127" y="3403029"/>
                  <a:pt x="4928127" y="3423229"/>
                </a:cubicBezTo>
                <a:cubicBezTo>
                  <a:pt x="4928127" y="3443429"/>
                  <a:pt x="4911751" y="3459805"/>
                  <a:pt x="4891552" y="3459805"/>
                </a:cubicBezTo>
                <a:cubicBezTo>
                  <a:pt x="4871352" y="3459805"/>
                  <a:pt x="4854975" y="3443429"/>
                  <a:pt x="4854975" y="3423229"/>
                </a:cubicBezTo>
                <a:cubicBezTo>
                  <a:pt x="4854975" y="3403029"/>
                  <a:pt x="4871352" y="3386653"/>
                  <a:pt x="4891552" y="3386653"/>
                </a:cubicBezTo>
                <a:close/>
                <a:moveTo>
                  <a:pt x="4670871" y="3386653"/>
                </a:moveTo>
                <a:cubicBezTo>
                  <a:pt x="4691070" y="3386653"/>
                  <a:pt x="4707447" y="3403029"/>
                  <a:pt x="4707447" y="3423229"/>
                </a:cubicBezTo>
                <a:cubicBezTo>
                  <a:pt x="4707447" y="3443429"/>
                  <a:pt x="4691070" y="3459805"/>
                  <a:pt x="4670871" y="3459805"/>
                </a:cubicBezTo>
                <a:cubicBezTo>
                  <a:pt x="4650672" y="3459805"/>
                  <a:pt x="4634295" y="3443429"/>
                  <a:pt x="4634295" y="3423229"/>
                </a:cubicBezTo>
                <a:cubicBezTo>
                  <a:pt x="4634295" y="3403029"/>
                  <a:pt x="4650672" y="3386653"/>
                  <a:pt x="4670871" y="3386653"/>
                </a:cubicBezTo>
                <a:close/>
                <a:moveTo>
                  <a:pt x="4450188" y="3386653"/>
                </a:moveTo>
                <a:cubicBezTo>
                  <a:pt x="4470390" y="3386653"/>
                  <a:pt x="4486764" y="3403029"/>
                  <a:pt x="4486764" y="3423229"/>
                </a:cubicBezTo>
                <a:cubicBezTo>
                  <a:pt x="4486764" y="3443429"/>
                  <a:pt x="4470390" y="3459805"/>
                  <a:pt x="4450188" y="3459805"/>
                </a:cubicBezTo>
                <a:cubicBezTo>
                  <a:pt x="4429988" y="3459805"/>
                  <a:pt x="4413613" y="3443429"/>
                  <a:pt x="4413613" y="3423229"/>
                </a:cubicBezTo>
                <a:cubicBezTo>
                  <a:pt x="4413613" y="3403029"/>
                  <a:pt x="4429988" y="3386653"/>
                  <a:pt x="4450188" y="3386653"/>
                </a:cubicBezTo>
                <a:close/>
                <a:moveTo>
                  <a:pt x="4229507" y="3386653"/>
                </a:moveTo>
                <a:cubicBezTo>
                  <a:pt x="4249708" y="3386653"/>
                  <a:pt x="4266084" y="3403029"/>
                  <a:pt x="4266084" y="3423229"/>
                </a:cubicBezTo>
                <a:cubicBezTo>
                  <a:pt x="4266084" y="3443429"/>
                  <a:pt x="4249708" y="3459805"/>
                  <a:pt x="4229507" y="3459805"/>
                </a:cubicBezTo>
                <a:cubicBezTo>
                  <a:pt x="4209307" y="3459805"/>
                  <a:pt x="4192931" y="3443429"/>
                  <a:pt x="4192931" y="3423229"/>
                </a:cubicBezTo>
                <a:cubicBezTo>
                  <a:pt x="4192931" y="3403029"/>
                  <a:pt x="4209307" y="3386653"/>
                  <a:pt x="4229507" y="3386653"/>
                </a:cubicBezTo>
                <a:close/>
                <a:moveTo>
                  <a:pt x="4008847" y="3386653"/>
                </a:moveTo>
                <a:cubicBezTo>
                  <a:pt x="4029045" y="3386653"/>
                  <a:pt x="4045426" y="3403029"/>
                  <a:pt x="4045426" y="3423229"/>
                </a:cubicBezTo>
                <a:cubicBezTo>
                  <a:pt x="4045426" y="3443429"/>
                  <a:pt x="4029045" y="3459805"/>
                  <a:pt x="4008847" y="3459805"/>
                </a:cubicBezTo>
                <a:cubicBezTo>
                  <a:pt x="3988642" y="3459805"/>
                  <a:pt x="3972267" y="3443429"/>
                  <a:pt x="3972267" y="3423229"/>
                </a:cubicBezTo>
                <a:cubicBezTo>
                  <a:pt x="3972267" y="3403029"/>
                  <a:pt x="3988642" y="3386653"/>
                  <a:pt x="4008847" y="3386653"/>
                </a:cubicBezTo>
                <a:close/>
                <a:moveTo>
                  <a:pt x="3788165" y="3386653"/>
                </a:moveTo>
                <a:cubicBezTo>
                  <a:pt x="3808367" y="3386653"/>
                  <a:pt x="3824738" y="3403029"/>
                  <a:pt x="3824738" y="3423229"/>
                </a:cubicBezTo>
                <a:cubicBezTo>
                  <a:pt x="3824738" y="3443429"/>
                  <a:pt x="3808367" y="3459805"/>
                  <a:pt x="3788165" y="3459805"/>
                </a:cubicBezTo>
                <a:cubicBezTo>
                  <a:pt x="3767965" y="3459805"/>
                  <a:pt x="3751588" y="3443429"/>
                  <a:pt x="3751588" y="3423229"/>
                </a:cubicBezTo>
                <a:cubicBezTo>
                  <a:pt x="3751588" y="3403029"/>
                  <a:pt x="3767965" y="3386653"/>
                  <a:pt x="3788165" y="3386653"/>
                </a:cubicBezTo>
                <a:close/>
                <a:moveTo>
                  <a:pt x="3567479" y="3386653"/>
                </a:moveTo>
                <a:cubicBezTo>
                  <a:pt x="3587675" y="3386653"/>
                  <a:pt x="3604051" y="3403029"/>
                  <a:pt x="3604051" y="3423229"/>
                </a:cubicBezTo>
                <a:cubicBezTo>
                  <a:pt x="3604051" y="3443429"/>
                  <a:pt x="3587675" y="3459805"/>
                  <a:pt x="3567479" y="3459805"/>
                </a:cubicBezTo>
                <a:cubicBezTo>
                  <a:pt x="3547276" y="3459805"/>
                  <a:pt x="3530908" y="3443429"/>
                  <a:pt x="3530908" y="3423229"/>
                </a:cubicBezTo>
                <a:cubicBezTo>
                  <a:pt x="3530908" y="3403029"/>
                  <a:pt x="3547276" y="3386653"/>
                  <a:pt x="3567479" y="3386653"/>
                </a:cubicBezTo>
                <a:close/>
                <a:moveTo>
                  <a:pt x="3346801" y="3386653"/>
                </a:moveTo>
                <a:cubicBezTo>
                  <a:pt x="3367001" y="3386653"/>
                  <a:pt x="3383375" y="3403029"/>
                  <a:pt x="3383375" y="3423229"/>
                </a:cubicBezTo>
                <a:cubicBezTo>
                  <a:pt x="3383375" y="3443429"/>
                  <a:pt x="3367001" y="3459805"/>
                  <a:pt x="3346801" y="3459805"/>
                </a:cubicBezTo>
                <a:cubicBezTo>
                  <a:pt x="3326603" y="3459805"/>
                  <a:pt x="3310228" y="3443429"/>
                  <a:pt x="3310228" y="3423229"/>
                </a:cubicBezTo>
                <a:cubicBezTo>
                  <a:pt x="3310228" y="3403029"/>
                  <a:pt x="3326603" y="3386653"/>
                  <a:pt x="3346801" y="3386653"/>
                </a:cubicBezTo>
                <a:close/>
                <a:moveTo>
                  <a:pt x="3126126" y="3386653"/>
                </a:moveTo>
                <a:cubicBezTo>
                  <a:pt x="3146320" y="3386653"/>
                  <a:pt x="3162696" y="3403029"/>
                  <a:pt x="3162696" y="3423229"/>
                </a:cubicBezTo>
                <a:cubicBezTo>
                  <a:pt x="3162696" y="3443429"/>
                  <a:pt x="3146320" y="3459805"/>
                  <a:pt x="3126126" y="3459805"/>
                </a:cubicBezTo>
                <a:cubicBezTo>
                  <a:pt x="3105923" y="3459805"/>
                  <a:pt x="3089541" y="3443429"/>
                  <a:pt x="3089541" y="3423229"/>
                </a:cubicBezTo>
                <a:cubicBezTo>
                  <a:pt x="3089541" y="3403029"/>
                  <a:pt x="3105923" y="3386653"/>
                  <a:pt x="3126126" y="3386653"/>
                </a:cubicBezTo>
                <a:close/>
                <a:moveTo>
                  <a:pt x="2905436" y="3386653"/>
                </a:moveTo>
                <a:cubicBezTo>
                  <a:pt x="2925637" y="3386653"/>
                  <a:pt x="2942013" y="3403029"/>
                  <a:pt x="2942013" y="3423229"/>
                </a:cubicBezTo>
                <a:cubicBezTo>
                  <a:pt x="2942013" y="3443429"/>
                  <a:pt x="2925637" y="3459805"/>
                  <a:pt x="2905436" y="3459805"/>
                </a:cubicBezTo>
                <a:cubicBezTo>
                  <a:pt x="2885243" y="3459805"/>
                  <a:pt x="2868866" y="3443429"/>
                  <a:pt x="2868866" y="3423229"/>
                </a:cubicBezTo>
                <a:cubicBezTo>
                  <a:pt x="2868866" y="3403029"/>
                  <a:pt x="2885243" y="3386653"/>
                  <a:pt x="2905436" y="3386653"/>
                </a:cubicBezTo>
                <a:close/>
                <a:moveTo>
                  <a:pt x="2684758" y="3386653"/>
                </a:moveTo>
                <a:cubicBezTo>
                  <a:pt x="2704958" y="3386653"/>
                  <a:pt x="2721329" y="3403029"/>
                  <a:pt x="2721329" y="3423229"/>
                </a:cubicBezTo>
                <a:cubicBezTo>
                  <a:pt x="2721329" y="3443429"/>
                  <a:pt x="2704958" y="3459805"/>
                  <a:pt x="2684758" y="3459805"/>
                </a:cubicBezTo>
                <a:cubicBezTo>
                  <a:pt x="2664554" y="3459805"/>
                  <a:pt x="2648177" y="3443429"/>
                  <a:pt x="2648177" y="3423229"/>
                </a:cubicBezTo>
                <a:cubicBezTo>
                  <a:pt x="2648177" y="3403029"/>
                  <a:pt x="2664554" y="3386653"/>
                  <a:pt x="2684758" y="3386653"/>
                </a:cubicBezTo>
                <a:close/>
                <a:moveTo>
                  <a:pt x="2464071" y="3386653"/>
                </a:moveTo>
                <a:cubicBezTo>
                  <a:pt x="2484272" y="3386653"/>
                  <a:pt x="2500650" y="3403029"/>
                  <a:pt x="2500650" y="3423229"/>
                </a:cubicBezTo>
                <a:cubicBezTo>
                  <a:pt x="2500650" y="3443429"/>
                  <a:pt x="2484272" y="3459805"/>
                  <a:pt x="2464071" y="3459805"/>
                </a:cubicBezTo>
                <a:cubicBezTo>
                  <a:pt x="2443875" y="3459805"/>
                  <a:pt x="2427500" y="3443429"/>
                  <a:pt x="2427500" y="3423229"/>
                </a:cubicBezTo>
                <a:cubicBezTo>
                  <a:pt x="2427500" y="3403029"/>
                  <a:pt x="2443875" y="3386653"/>
                  <a:pt x="2464071" y="3386653"/>
                </a:cubicBezTo>
                <a:close/>
                <a:moveTo>
                  <a:pt x="2243393" y="3386653"/>
                </a:moveTo>
                <a:cubicBezTo>
                  <a:pt x="2263591" y="3386653"/>
                  <a:pt x="2279972" y="3403029"/>
                  <a:pt x="2279972" y="3423229"/>
                </a:cubicBezTo>
                <a:cubicBezTo>
                  <a:pt x="2279972" y="3443429"/>
                  <a:pt x="2263591" y="3459805"/>
                  <a:pt x="2243393" y="3459805"/>
                </a:cubicBezTo>
                <a:cubicBezTo>
                  <a:pt x="2223191" y="3459805"/>
                  <a:pt x="2206817" y="3443429"/>
                  <a:pt x="2206817" y="3423229"/>
                </a:cubicBezTo>
                <a:cubicBezTo>
                  <a:pt x="2206817" y="3403029"/>
                  <a:pt x="2223191" y="3386653"/>
                  <a:pt x="2243393" y="3386653"/>
                </a:cubicBezTo>
                <a:close/>
                <a:moveTo>
                  <a:pt x="2022713" y="3386653"/>
                </a:moveTo>
                <a:cubicBezTo>
                  <a:pt x="2042913" y="3386653"/>
                  <a:pt x="2059288" y="3403029"/>
                  <a:pt x="2059288" y="3423229"/>
                </a:cubicBezTo>
                <a:cubicBezTo>
                  <a:pt x="2059288" y="3443429"/>
                  <a:pt x="2042913" y="3459805"/>
                  <a:pt x="2022713" y="3459805"/>
                </a:cubicBezTo>
                <a:cubicBezTo>
                  <a:pt x="2002514" y="3459805"/>
                  <a:pt x="1986178" y="3443429"/>
                  <a:pt x="1986178" y="3423229"/>
                </a:cubicBezTo>
                <a:cubicBezTo>
                  <a:pt x="1986178" y="3403029"/>
                  <a:pt x="2002514" y="3386653"/>
                  <a:pt x="2022713" y="3386653"/>
                </a:cubicBezTo>
                <a:close/>
                <a:moveTo>
                  <a:pt x="1802068" y="3386653"/>
                </a:moveTo>
                <a:cubicBezTo>
                  <a:pt x="1822268" y="3386653"/>
                  <a:pt x="1838644" y="3403029"/>
                  <a:pt x="1838644" y="3423229"/>
                </a:cubicBezTo>
                <a:cubicBezTo>
                  <a:pt x="1838644" y="3443429"/>
                  <a:pt x="1822268" y="3459805"/>
                  <a:pt x="1802068" y="3459805"/>
                </a:cubicBezTo>
                <a:cubicBezTo>
                  <a:pt x="1781868" y="3459805"/>
                  <a:pt x="1765492" y="3443429"/>
                  <a:pt x="1765492" y="3423229"/>
                </a:cubicBezTo>
                <a:cubicBezTo>
                  <a:pt x="1765492" y="3403029"/>
                  <a:pt x="1781868" y="3386653"/>
                  <a:pt x="1802068" y="3386653"/>
                </a:cubicBezTo>
                <a:close/>
                <a:moveTo>
                  <a:pt x="1581382" y="3386653"/>
                </a:moveTo>
                <a:cubicBezTo>
                  <a:pt x="1601582" y="3386653"/>
                  <a:pt x="1617958" y="3403029"/>
                  <a:pt x="1617958" y="3423229"/>
                </a:cubicBezTo>
                <a:cubicBezTo>
                  <a:pt x="1617958" y="3443429"/>
                  <a:pt x="1601582" y="3459805"/>
                  <a:pt x="1581382" y="3459805"/>
                </a:cubicBezTo>
                <a:cubicBezTo>
                  <a:pt x="1561182" y="3459805"/>
                  <a:pt x="1544806" y="3443429"/>
                  <a:pt x="1544806" y="3423229"/>
                </a:cubicBezTo>
                <a:cubicBezTo>
                  <a:pt x="1544806" y="3403029"/>
                  <a:pt x="1561182" y="3386653"/>
                  <a:pt x="1581382" y="3386653"/>
                </a:cubicBezTo>
                <a:close/>
                <a:moveTo>
                  <a:pt x="1360696" y="3386653"/>
                </a:moveTo>
                <a:cubicBezTo>
                  <a:pt x="1380896" y="3386653"/>
                  <a:pt x="1397272" y="3403029"/>
                  <a:pt x="1397272" y="3423229"/>
                </a:cubicBezTo>
                <a:cubicBezTo>
                  <a:pt x="1397272" y="3443429"/>
                  <a:pt x="1380896" y="3459805"/>
                  <a:pt x="1360696" y="3459805"/>
                </a:cubicBezTo>
                <a:cubicBezTo>
                  <a:pt x="1340496" y="3459805"/>
                  <a:pt x="1324120" y="3443429"/>
                  <a:pt x="1324120" y="3423229"/>
                </a:cubicBezTo>
                <a:cubicBezTo>
                  <a:pt x="1324120" y="3403029"/>
                  <a:pt x="1340496" y="3386653"/>
                  <a:pt x="1360696" y="3386653"/>
                </a:cubicBezTo>
                <a:close/>
                <a:moveTo>
                  <a:pt x="1140010" y="3386653"/>
                </a:moveTo>
                <a:cubicBezTo>
                  <a:pt x="1160210" y="3386653"/>
                  <a:pt x="1176586" y="3403029"/>
                  <a:pt x="1176586" y="3423229"/>
                </a:cubicBezTo>
                <a:cubicBezTo>
                  <a:pt x="1176586" y="3443429"/>
                  <a:pt x="1160210" y="3459805"/>
                  <a:pt x="1140010" y="3459805"/>
                </a:cubicBezTo>
                <a:cubicBezTo>
                  <a:pt x="1119810" y="3459805"/>
                  <a:pt x="1103434" y="3443429"/>
                  <a:pt x="1103434" y="3423229"/>
                </a:cubicBezTo>
                <a:cubicBezTo>
                  <a:pt x="1103434" y="3403029"/>
                  <a:pt x="1119810" y="3386653"/>
                  <a:pt x="1140010" y="3386653"/>
                </a:cubicBezTo>
                <a:close/>
                <a:moveTo>
                  <a:pt x="919324" y="3386653"/>
                </a:moveTo>
                <a:cubicBezTo>
                  <a:pt x="939524" y="3386653"/>
                  <a:pt x="955900" y="3403029"/>
                  <a:pt x="955900" y="3423229"/>
                </a:cubicBezTo>
                <a:cubicBezTo>
                  <a:pt x="955900" y="3443429"/>
                  <a:pt x="939524" y="3459805"/>
                  <a:pt x="919324" y="3459805"/>
                </a:cubicBezTo>
                <a:cubicBezTo>
                  <a:pt x="899124" y="3459805"/>
                  <a:pt x="882748" y="3443429"/>
                  <a:pt x="882748" y="3423229"/>
                </a:cubicBezTo>
                <a:cubicBezTo>
                  <a:pt x="882748" y="3403029"/>
                  <a:pt x="899124" y="3386653"/>
                  <a:pt x="919324" y="3386653"/>
                </a:cubicBezTo>
                <a:close/>
                <a:moveTo>
                  <a:pt x="698638" y="3386653"/>
                </a:moveTo>
                <a:cubicBezTo>
                  <a:pt x="718838" y="3386653"/>
                  <a:pt x="735214" y="3403029"/>
                  <a:pt x="735214" y="3423229"/>
                </a:cubicBezTo>
                <a:cubicBezTo>
                  <a:pt x="735214" y="3443429"/>
                  <a:pt x="718838" y="3459805"/>
                  <a:pt x="698638" y="3459805"/>
                </a:cubicBezTo>
                <a:cubicBezTo>
                  <a:pt x="678438" y="3459805"/>
                  <a:pt x="662062" y="3443429"/>
                  <a:pt x="662062" y="3423229"/>
                </a:cubicBezTo>
                <a:cubicBezTo>
                  <a:pt x="662062" y="3403029"/>
                  <a:pt x="678438" y="3386653"/>
                  <a:pt x="698638" y="3386653"/>
                </a:cubicBezTo>
                <a:close/>
                <a:moveTo>
                  <a:pt x="477952" y="3386653"/>
                </a:moveTo>
                <a:cubicBezTo>
                  <a:pt x="498152" y="3386653"/>
                  <a:pt x="514528" y="3403029"/>
                  <a:pt x="514528" y="3423229"/>
                </a:cubicBezTo>
                <a:cubicBezTo>
                  <a:pt x="514528" y="3443429"/>
                  <a:pt x="498152" y="3459805"/>
                  <a:pt x="477952" y="3459805"/>
                </a:cubicBezTo>
                <a:cubicBezTo>
                  <a:pt x="457752" y="3459805"/>
                  <a:pt x="441376" y="3443429"/>
                  <a:pt x="441376" y="3423229"/>
                </a:cubicBezTo>
                <a:cubicBezTo>
                  <a:pt x="441376" y="3403029"/>
                  <a:pt x="457752" y="3386653"/>
                  <a:pt x="477952" y="3386653"/>
                </a:cubicBezTo>
                <a:close/>
                <a:moveTo>
                  <a:pt x="257265" y="3386653"/>
                </a:moveTo>
                <a:cubicBezTo>
                  <a:pt x="277465" y="3386653"/>
                  <a:pt x="293842" y="3403029"/>
                  <a:pt x="293842" y="3423229"/>
                </a:cubicBezTo>
                <a:cubicBezTo>
                  <a:pt x="293842" y="3443429"/>
                  <a:pt x="277465" y="3459805"/>
                  <a:pt x="257265" y="3459805"/>
                </a:cubicBezTo>
                <a:cubicBezTo>
                  <a:pt x="237065" y="3459805"/>
                  <a:pt x="220689" y="3443429"/>
                  <a:pt x="220689" y="3423229"/>
                </a:cubicBezTo>
                <a:cubicBezTo>
                  <a:pt x="220689" y="3403029"/>
                  <a:pt x="237065" y="3386653"/>
                  <a:pt x="257265" y="3386653"/>
                </a:cubicBezTo>
                <a:close/>
                <a:moveTo>
                  <a:pt x="36579" y="3386653"/>
                </a:moveTo>
                <a:cubicBezTo>
                  <a:pt x="56779" y="3386653"/>
                  <a:pt x="73155" y="3403029"/>
                  <a:pt x="73155" y="3423229"/>
                </a:cubicBezTo>
                <a:cubicBezTo>
                  <a:pt x="73155" y="3443429"/>
                  <a:pt x="56779" y="3459805"/>
                  <a:pt x="36579" y="3459805"/>
                </a:cubicBezTo>
                <a:cubicBezTo>
                  <a:pt x="16379" y="3459805"/>
                  <a:pt x="3" y="3443429"/>
                  <a:pt x="3" y="3423229"/>
                </a:cubicBezTo>
                <a:cubicBezTo>
                  <a:pt x="3" y="3403029"/>
                  <a:pt x="16379" y="3386653"/>
                  <a:pt x="36579" y="3386653"/>
                </a:cubicBezTo>
                <a:close/>
                <a:moveTo>
                  <a:pt x="11511977" y="3175223"/>
                </a:moveTo>
                <a:cubicBezTo>
                  <a:pt x="11532177" y="3175223"/>
                  <a:pt x="11548553" y="3191598"/>
                  <a:pt x="11548553" y="3211566"/>
                </a:cubicBezTo>
                <a:cubicBezTo>
                  <a:pt x="11548553" y="3231765"/>
                  <a:pt x="11532177" y="3248140"/>
                  <a:pt x="11511977" y="3248140"/>
                </a:cubicBezTo>
                <a:cubicBezTo>
                  <a:pt x="11491777" y="3248140"/>
                  <a:pt x="11475401" y="3231765"/>
                  <a:pt x="11475401" y="3211566"/>
                </a:cubicBezTo>
                <a:cubicBezTo>
                  <a:pt x="11475401" y="3191598"/>
                  <a:pt x="11491777" y="3175223"/>
                  <a:pt x="11511977" y="3175223"/>
                </a:cubicBezTo>
                <a:close/>
                <a:moveTo>
                  <a:pt x="11291296" y="3175219"/>
                </a:moveTo>
                <a:cubicBezTo>
                  <a:pt x="11311496" y="3175219"/>
                  <a:pt x="11327872" y="3191594"/>
                  <a:pt x="11327872" y="3211566"/>
                </a:cubicBezTo>
                <a:cubicBezTo>
                  <a:pt x="11327872" y="3231765"/>
                  <a:pt x="11311496" y="3248140"/>
                  <a:pt x="11291296" y="3248140"/>
                </a:cubicBezTo>
                <a:cubicBezTo>
                  <a:pt x="11271096" y="3248140"/>
                  <a:pt x="11254720" y="3231765"/>
                  <a:pt x="11254720" y="3211566"/>
                </a:cubicBezTo>
                <a:cubicBezTo>
                  <a:pt x="11254720" y="3191594"/>
                  <a:pt x="11271096" y="3175219"/>
                  <a:pt x="11291296" y="3175219"/>
                </a:cubicBezTo>
                <a:close/>
                <a:moveTo>
                  <a:pt x="11070615" y="3175214"/>
                </a:moveTo>
                <a:cubicBezTo>
                  <a:pt x="11090815" y="3175214"/>
                  <a:pt x="11107191" y="3191589"/>
                  <a:pt x="11107191" y="3211566"/>
                </a:cubicBezTo>
                <a:cubicBezTo>
                  <a:pt x="11107191" y="3231765"/>
                  <a:pt x="11090815" y="3248140"/>
                  <a:pt x="11070615" y="3248140"/>
                </a:cubicBezTo>
                <a:cubicBezTo>
                  <a:pt x="11050415" y="3248140"/>
                  <a:pt x="11034039" y="3231765"/>
                  <a:pt x="11034039" y="3211566"/>
                </a:cubicBezTo>
                <a:cubicBezTo>
                  <a:pt x="11034039" y="3191589"/>
                  <a:pt x="11050415" y="3175214"/>
                  <a:pt x="11070615" y="3175214"/>
                </a:cubicBezTo>
                <a:close/>
                <a:moveTo>
                  <a:pt x="10849934" y="3175210"/>
                </a:moveTo>
                <a:cubicBezTo>
                  <a:pt x="10870134" y="3175210"/>
                  <a:pt x="10886510" y="3191585"/>
                  <a:pt x="10886510" y="3211566"/>
                </a:cubicBezTo>
                <a:cubicBezTo>
                  <a:pt x="10886510" y="3231765"/>
                  <a:pt x="10870134" y="3248140"/>
                  <a:pt x="10849934" y="3248140"/>
                </a:cubicBezTo>
                <a:cubicBezTo>
                  <a:pt x="10829734" y="3248140"/>
                  <a:pt x="10813358" y="3231765"/>
                  <a:pt x="10813358" y="3211566"/>
                </a:cubicBezTo>
                <a:cubicBezTo>
                  <a:pt x="10813358" y="3191585"/>
                  <a:pt x="10829734" y="3175210"/>
                  <a:pt x="10849934" y="3175210"/>
                </a:cubicBezTo>
                <a:close/>
                <a:moveTo>
                  <a:pt x="10629253" y="3175205"/>
                </a:moveTo>
                <a:cubicBezTo>
                  <a:pt x="10649453" y="3175205"/>
                  <a:pt x="10665829" y="3191581"/>
                  <a:pt x="10665829" y="3211566"/>
                </a:cubicBezTo>
                <a:cubicBezTo>
                  <a:pt x="10665829" y="3231765"/>
                  <a:pt x="10649453" y="3248140"/>
                  <a:pt x="10629253" y="3248140"/>
                </a:cubicBezTo>
                <a:cubicBezTo>
                  <a:pt x="10609053" y="3248140"/>
                  <a:pt x="10592677" y="3231765"/>
                  <a:pt x="10592677" y="3211566"/>
                </a:cubicBezTo>
                <a:cubicBezTo>
                  <a:pt x="10592677" y="3191581"/>
                  <a:pt x="10609053" y="3175205"/>
                  <a:pt x="10629253" y="3175205"/>
                </a:cubicBezTo>
                <a:close/>
                <a:moveTo>
                  <a:pt x="10408572" y="3175201"/>
                </a:moveTo>
                <a:cubicBezTo>
                  <a:pt x="10428772" y="3175201"/>
                  <a:pt x="10445148" y="3191576"/>
                  <a:pt x="10445148" y="3211566"/>
                </a:cubicBezTo>
                <a:cubicBezTo>
                  <a:pt x="10445148" y="3231765"/>
                  <a:pt x="10428772" y="3248140"/>
                  <a:pt x="10408572" y="3248140"/>
                </a:cubicBezTo>
                <a:cubicBezTo>
                  <a:pt x="10388372" y="3248140"/>
                  <a:pt x="10371996" y="3231765"/>
                  <a:pt x="10371996" y="3211566"/>
                </a:cubicBezTo>
                <a:cubicBezTo>
                  <a:pt x="10371996" y="3191576"/>
                  <a:pt x="10388372" y="3175201"/>
                  <a:pt x="10408572" y="3175201"/>
                </a:cubicBezTo>
                <a:close/>
                <a:moveTo>
                  <a:pt x="10187891" y="3175197"/>
                </a:moveTo>
                <a:cubicBezTo>
                  <a:pt x="10208091" y="3175197"/>
                  <a:pt x="10224467" y="3191572"/>
                  <a:pt x="10224467" y="3211566"/>
                </a:cubicBezTo>
                <a:cubicBezTo>
                  <a:pt x="10224467" y="3231765"/>
                  <a:pt x="10208091" y="3248140"/>
                  <a:pt x="10187891" y="3248140"/>
                </a:cubicBezTo>
                <a:cubicBezTo>
                  <a:pt x="10167691" y="3248140"/>
                  <a:pt x="10151315" y="3231765"/>
                  <a:pt x="10151315" y="3211566"/>
                </a:cubicBezTo>
                <a:cubicBezTo>
                  <a:pt x="10151315" y="3191572"/>
                  <a:pt x="10167691" y="3175197"/>
                  <a:pt x="10187891" y="3175197"/>
                </a:cubicBezTo>
                <a:close/>
                <a:moveTo>
                  <a:pt x="9967210" y="3175192"/>
                </a:moveTo>
                <a:cubicBezTo>
                  <a:pt x="9987410" y="3175192"/>
                  <a:pt x="10003786" y="3191568"/>
                  <a:pt x="10003786" y="3211566"/>
                </a:cubicBezTo>
                <a:cubicBezTo>
                  <a:pt x="10003786" y="3231765"/>
                  <a:pt x="9987410" y="3248140"/>
                  <a:pt x="9967210" y="3248140"/>
                </a:cubicBezTo>
                <a:cubicBezTo>
                  <a:pt x="9947010" y="3248140"/>
                  <a:pt x="9930634" y="3231765"/>
                  <a:pt x="9930634" y="3211566"/>
                </a:cubicBezTo>
                <a:cubicBezTo>
                  <a:pt x="9930634" y="3191568"/>
                  <a:pt x="9947010" y="3175192"/>
                  <a:pt x="9967210" y="3175192"/>
                </a:cubicBezTo>
                <a:close/>
                <a:moveTo>
                  <a:pt x="9746529" y="3175188"/>
                </a:moveTo>
                <a:cubicBezTo>
                  <a:pt x="9766729" y="3175188"/>
                  <a:pt x="9783105" y="3191563"/>
                  <a:pt x="9783105" y="3211566"/>
                </a:cubicBezTo>
                <a:cubicBezTo>
                  <a:pt x="9783105" y="3231765"/>
                  <a:pt x="9766729" y="3248140"/>
                  <a:pt x="9746529" y="3248140"/>
                </a:cubicBezTo>
                <a:cubicBezTo>
                  <a:pt x="9726329" y="3248140"/>
                  <a:pt x="9709953" y="3231765"/>
                  <a:pt x="9709953" y="3211566"/>
                </a:cubicBezTo>
                <a:cubicBezTo>
                  <a:pt x="9709953" y="3191563"/>
                  <a:pt x="9726329" y="3175188"/>
                  <a:pt x="9746529" y="3175188"/>
                </a:cubicBezTo>
                <a:close/>
                <a:moveTo>
                  <a:pt x="9525848" y="3175184"/>
                </a:moveTo>
                <a:cubicBezTo>
                  <a:pt x="9546048" y="3175184"/>
                  <a:pt x="9562424" y="3191559"/>
                  <a:pt x="9562424" y="3211566"/>
                </a:cubicBezTo>
                <a:cubicBezTo>
                  <a:pt x="9562424" y="3231765"/>
                  <a:pt x="9546048" y="3248140"/>
                  <a:pt x="9525848" y="3248140"/>
                </a:cubicBezTo>
                <a:cubicBezTo>
                  <a:pt x="9505648" y="3248140"/>
                  <a:pt x="9489272" y="3231765"/>
                  <a:pt x="9489272" y="3211566"/>
                </a:cubicBezTo>
                <a:cubicBezTo>
                  <a:pt x="9489272" y="3191559"/>
                  <a:pt x="9505648" y="3175184"/>
                  <a:pt x="9525848" y="3175184"/>
                </a:cubicBezTo>
                <a:close/>
                <a:moveTo>
                  <a:pt x="9305167" y="3175179"/>
                </a:moveTo>
                <a:cubicBezTo>
                  <a:pt x="9325367" y="3175179"/>
                  <a:pt x="9341743" y="3191554"/>
                  <a:pt x="9341743" y="3211566"/>
                </a:cubicBezTo>
                <a:cubicBezTo>
                  <a:pt x="9341743" y="3231765"/>
                  <a:pt x="9325367" y="3248140"/>
                  <a:pt x="9305167" y="3248140"/>
                </a:cubicBezTo>
                <a:cubicBezTo>
                  <a:pt x="9284967" y="3248140"/>
                  <a:pt x="9268591" y="3231765"/>
                  <a:pt x="9268591" y="3211566"/>
                </a:cubicBezTo>
                <a:cubicBezTo>
                  <a:pt x="9268591" y="3191554"/>
                  <a:pt x="9284967" y="3175179"/>
                  <a:pt x="9305167" y="3175179"/>
                </a:cubicBezTo>
                <a:close/>
                <a:moveTo>
                  <a:pt x="9084486" y="3175175"/>
                </a:moveTo>
                <a:cubicBezTo>
                  <a:pt x="9104686" y="3175175"/>
                  <a:pt x="9121062" y="3191550"/>
                  <a:pt x="9121062" y="3211566"/>
                </a:cubicBezTo>
                <a:cubicBezTo>
                  <a:pt x="9121062" y="3231765"/>
                  <a:pt x="9104686" y="3248140"/>
                  <a:pt x="9084486" y="3248140"/>
                </a:cubicBezTo>
                <a:cubicBezTo>
                  <a:pt x="9064286" y="3248140"/>
                  <a:pt x="9047910" y="3231765"/>
                  <a:pt x="9047910" y="3211566"/>
                </a:cubicBezTo>
                <a:cubicBezTo>
                  <a:pt x="9047910" y="3191550"/>
                  <a:pt x="9064286" y="3175175"/>
                  <a:pt x="9084486" y="3175175"/>
                </a:cubicBezTo>
                <a:close/>
                <a:moveTo>
                  <a:pt x="8863805" y="3175170"/>
                </a:moveTo>
                <a:cubicBezTo>
                  <a:pt x="8884005" y="3175170"/>
                  <a:pt x="8900381" y="3191546"/>
                  <a:pt x="8900381" y="3211566"/>
                </a:cubicBezTo>
                <a:cubicBezTo>
                  <a:pt x="8900381" y="3231765"/>
                  <a:pt x="8884005" y="3248140"/>
                  <a:pt x="8863805" y="3248140"/>
                </a:cubicBezTo>
                <a:cubicBezTo>
                  <a:pt x="8843605" y="3248140"/>
                  <a:pt x="8827229" y="3231765"/>
                  <a:pt x="8827229" y="3211566"/>
                </a:cubicBezTo>
                <a:cubicBezTo>
                  <a:pt x="8827229" y="3191546"/>
                  <a:pt x="8843605" y="3175170"/>
                  <a:pt x="8863805" y="3175170"/>
                </a:cubicBezTo>
                <a:close/>
                <a:moveTo>
                  <a:pt x="8643124" y="3175166"/>
                </a:moveTo>
                <a:cubicBezTo>
                  <a:pt x="8663324" y="3175166"/>
                  <a:pt x="8679700" y="3191542"/>
                  <a:pt x="8679700" y="3211566"/>
                </a:cubicBezTo>
                <a:cubicBezTo>
                  <a:pt x="8679700" y="3231765"/>
                  <a:pt x="8663324" y="3248140"/>
                  <a:pt x="8643124" y="3248140"/>
                </a:cubicBezTo>
                <a:cubicBezTo>
                  <a:pt x="8622924" y="3248140"/>
                  <a:pt x="8606548" y="3231765"/>
                  <a:pt x="8606548" y="3211566"/>
                </a:cubicBezTo>
                <a:cubicBezTo>
                  <a:pt x="8606548" y="3191542"/>
                  <a:pt x="8622924" y="3175166"/>
                  <a:pt x="8643124" y="3175166"/>
                </a:cubicBezTo>
                <a:close/>
                <a:moveTo>
                  <a:pt x="8422443" y="3175162"/>
                </a:moveTo>
                <a:cubicBezTo>
                  <a:pt x="8442643" y="3175162"/>
                  <a:pt x="8459019" y="3191537"/>
                  <a:pt x="8459019" y="3211566"/>
                </a:cubicBezTo>
                <a:cubicBezTo>
                  <a:pt x="8459019" y="3231765"/>
                  <a:pt x="8442643" y="3248140"/>
                  <a:pt x="8422443" y="3248140"/>
                </a:cubicBezTo>
                <a:cubicBezTo>
                  <a:pt x="8402243" y="3248140"/>
                  <a:pt x="8385867" y="3231765"/>
                  <a:pt x="8385867" y="3211566"/>
                </a:cubicBezTo>
                <a:cubicBezTo>
                  <a:pt x="8385867" y="3191537"/>
                  <a:pt x="8402243" y="3175162"/>
                  <a:pt x="8422443" y="3175162"/>
                </a:cubicBezTo>
                <a:close/>
                <a:moveTo>
                  <a:pt x="8201762" y="3175158"/>
                </a:moveTo>
                <a:cubicBezTo>
                  <a:pt x="8221962" y="3175158"/>
                  <a:pt x="8238338" y="3191533"/>
                  <a:pt x="8238338" y="3211566"/>
                </a:cubicBezTo>
                <a:cubicBezTo>
                  <a:pt x="8238338" y="3231765"/>
                  <a:pt x="8221962" y="3248140"/>
                  <a:pt x="8201762" y="3248140"/>
                </a:cubicBezTo>
                <a:cubicBezTo>
                  <a:pt x="8181562" y="3248140"/>
                  <a:pt x="8165186" y="3231765"/>
                  <a:pt x="8165186" y="3211566"/>
                </a:cubicBezTo>
                <a:cubicBezTo>
                  <a:pt x="8165186" y="3191533"/>
                  <a:pt x="8181562" y="3175158"/>
                  <a:pt x="8201762" y="3175158"/>
                </a:cubicBezTo>
                <a:close/>
                <a:moveTo>
                  <a:pt x="7981081" y="3175153"/>
                </a:moveTo>
                <a:cubicBezTo>
                  <a:pt x="8001281" y="3175153"/>
                  <a:pt x="8017657" y="3191528"/>
                  <a:pt x="8017657" y="3211566"/>
                </a:cubicBezTo>
                <a:cubicBezTo>
                  <a:pt x="8017657" y="3231765"/>
                  <a:pt x="8001281" y="3248140"/>
                  <a:pt x="7981081" y="3248140"/>
                </a:cubicBezTo>
                <a:cubicBezTo>
                  <a:pt x="7960881" y="3248140"/>
                  <a:pt x="7944505" y="3231765"/>
                  <a:pt x="7944505" y="3211566"/>
                </a:cubicBezTo>
                <a:cubicBezTo>
                  <a:pt x="7944505" y="3191528"/>
                  <a:pt x="7960881" y="3175153"/>
                  <a:pt x="7981081" y="3175153"/>
                </a:cubicBezTo>
                <a:close/>
                <a:moveTo>
                  <a:pt x="7760400" y="3175149"/>
                </a:moveTo>
                <a:cubicBezTo>
                  <a:pt x="7780600" y="3175149"/>
                  <a:pt x="7796976" y="3191524"/>
                  <a:pt x="7796976" y="3211566"/>
                </a:cubicBezTo>
                <a:cubicBezTo>
                  <a:pt x="7796976" y="3231765"/>
                  <a:pt x="7780600" y="3248140"/>
                  <a:pt x="7760400" y="3248140"/>
                </a:cubicBezTo>
                <a:cubicBezTo>
                  <a:pt x="7740200" y="3248140"/>
                  <a:pt x="7723824" y="3231765"/>
                  <a:pt x="7723824" y="3211566"/>
                </a:cubicBezTo>
                <a:cubicBezTo>
                  <a:pt x="7723824" y="3191524"/>
                  <a:pt x="7740200" y="3175149"/>
                  <a:pt x="7760400" y="3175149"/>
                </a:cubicBezTo>
                <a:close/>
                <a:moveTo>
                  <a:pt x="7539719" y="3175144"/>
                </a:moveTo>
                <a:cubicBezTo>
                  <a:pt x="7559919" y="3175144"/>
                  <a:pt x="7576295" y="3191520"/>
                  <a:pt x="7576295" y="3211566"/>
                </a:cubicBezTo>
                <a:cubicBezTo>
                  <a:pt x="7576295" y="3231765"/>
                  <a:pt x="7559919" y="3248140"/>
                  <a:pt x="7539719" y="3248140"/>
                </a:cubicBezTo>
                <a:cubicBezTo>
                  <a:pt x="7519519" y="3248140"/>
                  <a:pt x="7503143" y="3231765"/>
                  <a:pt x="7503143" y="3211566"/>
                </a:cubicBezTo>
                <a:cubicBezTo>
                  <a:pt x="7503143" y="3191520"/>
                  <a:pt x="7519519" y="3175144"/>
                  <a:pt x="7539719" y="3175144"/>
                </a:cubicBezTo>
                <a:close/>
                <a:moveTo>
                  <a:pt x="7319038" y="3175140"/>
                </a:moveTo>
                <a:cubicBezTo>
                  <a:pt x="7339238" y="3175140"/>
                  <a:pt x="7355614" y="3191515"/>
                  <a:pt x="7355614" y="3211566"/>
                </a:cubicBezTo>
                <a:cubicBezTo>
                  <a:pt x="7355614" y="3231765"/>
                  <a:pt x="7339238" y="3248140"/>
                  <a:pt x="7319038" y="3248140"/>
                </a:cubicBezTo>
                <a:cubicBezTo>
                  <a:pt x="7298838" y="3248140"/>
                  <a:pt x="7282462" y="3231765"/>
                  <a:pt x="7282462" y="3211566"/>
                </a:cubicBezTo>
                <a:cubicBezTo>
                  <a:pt x="7282462" y="3191515"/>
                  <a:pt x="7298838" y="3175140"/>
                  <a:pt x="7319038" y="3175140"/>
                </a:cubicBezTo>
                <a:close/>
                <a:moveTo>
                  <a:pt x="7098357" y="3175136"/>
                </a:moveTo>
                <a:cubicBezTo>
                  <a:pt x="7118557" y="3175136"/>
                  <a:pt x="7134933" y="3191511"/>
                  <a:pt x="7134933" y="3211566"/>
                </a:cubicBezTo>
                <a:cubicBezTo>
                  <a:pt x="7134933" y="3231765"/>
                  <a:pt x="7118557" y="3248140"/>
                  <a:pt x="7098357" y="3248140"/>
                </a:cubicBezTo>
                <a:cubicBezTo>
                  <a:pt x="7078157" y="3248140"/>
                  <a:pt x="7061781" y="3231765"/>
                  <a:pt x="7061781" y="3211566"/>
                </a:cubicBezTo>
                <a:cubicBezTo>
                  <a:pt x="7061781" y="3191511"/>
                  <a:pt x="7078157" y="3175136"/>
                  <a:pt x="7098357" y="3175136"/>
                </a:cubicBezTo>
                <a:close/>
                <a:moveTo>
                  <a:pt x="6877676" y="3175131"/>
                </a:moveTo>
                <a:cubicBezTo>
                  <a:pt x="6897876" y="3175131"/>
                  <a:pt x="6914252" y="3191507"/>
                  <a:pt x="6914252" y="3211566"/>
                </a:cubicBezTo>
                <a:cubicBezTo>
                  <a:pt x="6914252" y="3231765"/>
                  <a:pt x="6897876" y="3248140"/>
                  <a:pt x="6877676" y="3248140"/>
                </a:cubicBezTo>
                <a:cubicBezTo>
                  <a:pt x="6857476" y="3248140"/>
                  <a:pt x="6841100" y="3231765"/>
                  <a:pt x="6841100" y="3211566"/>
                </a:cubicBezTo>
                <a:cubicBezTo>
                  <a:pt x="6841100" y="3191507"/>
                  <a:pt x="6857476" y="3175131"/>
                  <a:pt x="6877676" y="3175131"/>
                </a:cubicBezTo>
                <a:close/>
                <a:moveTo>
                  <a:pt x="6656995" y="3175127"/>
                </a:moveTo>
                <a:cubicBezTo>
                  <a:pt x="6677195" y="3175127"/>
                  <a:pt x="6693571" y="3191502"/>
                  <a:pt x="6693571" y="3211566"/>
                </a:cubicBezTo>
                <a:cubicBezTo>
                  <a:pt x="6693571" y="3231765"/>
                  <a:pt x="6677195" y="3248140"/>
                  <a:pt x="6656995" y="3248140"/>
                </a:cubicBezTo>
                <a:cubicBezTo>
                  <a:pt x="6636795" y="3248140"/>
                  <a:pt x="6620419" y="3231765"/>
                  <a:pt x="6620419" y="3211566"/>
                </a:cubicBezTo>
                <a:cubicBezTo>
                  <a:pt x="6620419" y="3191502"/>
                  <a:pt x="6636795" y="3175127"/>
                  <a:pt x="6656995" y="3175127"/>
                </a:cubicBezTo>
                <a:close/>
                <a:moveTo>
                  <a:pt x="6436314" y="3175123"/>
                </a:moveTo>
                <a:cubicBezTo>
                  <a:pt x="6456514" y="3175123"/>
                  <a:pt x="6472890" y="3191498"/>
                  <a:pt x="6472890" y="3211566"/>
                </a:cubicBezTo>
                <a:cubicBezTo>
                  <a:pt x="6472890" y="3231765"/>
                  <a:pt x="6456514" y="3248140"/>
                  <a:pt x="6436314" y="3248140"/>
                </a:cubicBezTo>
                <a:cubicBezTo>
                  <a:pt x="6416114" y="3248140"/>
                  <a:pt x="6399738" y="3231765"/>
                  <a:pt x="6399738" y="3211566"/>
                </a:cubicBezTo>
                <a:cubicBezTo>
                  <a:pt x="6399738" y="3191498"/>
                  <a:pt x="6416114" y="3175123"/>
                  <a:pt x="6436314" y="3175123"/>
                </a:cubicBezTo>
                <a:close/>
                <a:moveTo>
                  <a:pt x="6215633" y="3175118"/>
                </a:moveTo>
                <a:cubicBezTo>
                  <a:pt x="6235833" y="3175118"/>
                  <a:pt x="6252209" y="3191493"/>
                  <a:pt x="6252209" y="3211566"/>
                </a:cubicBezTo>
                <a:cubicBezTo>
                  <a:pt x="6252209" y="3231765"/>
                  <a:pt x="6235833" y="3248140"/>
                  <a:pt x="6215633" y="3248140"/>
                </a:cubicBezTo>
                <a:cubicBezTo>
                  <a:pt x="6195433" y="3248140"/>
                  <a:pt x="6179057" y="3231765"/>
                  <a:pt x="6179057" y="3211566"/>
                </a:cubicBezTo>
                <a:cubicBezTo>
                  <a:pt x="6179057" y="3191493"/>
                  <a:pt x="6195433" y="3175118"/>
                  <a:pt x="6215633" y="3175118"/>
                </a:cubicBezTo>
                <a:close/>
                <a:moveTo>
                  <a:pt x="5994952" y="3175114"/>
                </a:moveTo>
                <a:cubicBezTo>
                  <a:pt x="6015152" y="3175114"/>
                  <a:pt x="6031528" y="3191489"/>
                  <a:pt x="6031528" y="3211566"/>
                </a:cubicBezTo>
                <a:cubicBezTo>
                  <a:pt x="6031528" y="3231765"/>
                  <a:pt x="6015152" y="3248140"/>
                  <a:pt x="5994952" y="3248140"/>
                </a:cubicBezTo>
                <a:cubicBezTo>
                  <a:pt x="5974752" y="3248140"/>
                  <a:pt x="5958376" y="3231765"/>
                  <a:pt x="5958376" y="3211566"/>
                </a:cubicBezTo>
                <a:cubicBezTo>
                  <a:pt x="5958376" y="3191489"/>
                  <a:pt x="5974752" y="3175114"/>
                  <a:pt x="5994952" y="3175114"/>
                </a:cubicBezTo>
                <a:close/>
                <a:moveTo>
                  <a:pt x="5774272" y="3175109"/>
                </a:moveTo>
                <a:cubicBezTo>
                  <a:pt x="5794472" y="3175109"/>
                  <a:pt x="5810848" y="3191485"/>
                  <a:pt x="5810848" y="3211566"/>
                </a:cubicBezTo>
                <a:cubicBezTo>
                  <a:pt x="5810848" y="3231765"/>
                  <a:pt x="5794472" y="3248140"/>
                  <a:pt x="5774272" y="3248140"/>
                </a:cubicBezTo>
                <a:cubicBezTo>
                  <a:pt x="5754073" y="3248140"/>
                  <a:pt x="5737697" y="3231765"/>
                  <a:pt x="5737697" y="3211566"/>
                </a:cubicBezTo>
                <a:cubicBezTo>
                  <a:pt x="5737697" y="3191485"/>
                  <a:pt x="5754073" y="3175109"/>
                  <a:pt x="5774272" y="3175109"/>
                </a:cubicBezTo>
                <a:close/>
                <a:moveTo>
                  <a:pt x="5553593" y="3175105"/>
                </a:moveTo>
                <a:cubicBezTo>
                  <a:pt x="5573793" y="3175105"/>
                  <a:pt x="5590169" y="3191481"/>
                  <a:pt x="5590169" y="3211566"/>
                </a:cubicBezTo>
                <a:cubicBezTo>
                  <a:pt x="5590169" y="3231765"/>
                  <a:pt x="5573793" y="3248140"/>
                  <a:pt x="5553593" y="3248140"/>
                </a:cubicBezTo>
                <a:cubicBezTo>
                  <a:pt x="5533393" y="3248140"/>
                  <a:pt x="5517018" y="3231765"/>
                  <a:pt x="5517018" y="3211566"/>
                </a:cubicBezTo>
                <a:cubicBezTo>
                  <a:pt x="5517018" y="3191481"/>
                  <a:pt x="5533393" y="3175105"/>
                  <a:pt x="5553593" y="3175105"/>
                </a:cubicBezTo>
                <a:close/>
                <a:moveTo>
                  <a:pt x="5332913" y="3175101"/>
                </a:moveTo>
                <a:cubicBezTo>
                  <a:pt x="5353113" y="3175101"/>
                  <a:pt x="5369490" y="3191476"/>
                  <a:pt x="5369490" y="3211566"/>
                </a:cubicBezTo>
                <a:cubicBezTo>
                  <a:pt x="5369490" y="3231765"/>
                  <a:pt x="5353113" y="3248140"/>
                  <a:pt x="5332913" y="3248140"/>
                </a:cubicBezTo>
                <a:cubicBezTo>
                  <a:pt x="5312714" y="3248140"/>
                  <a:pt x="5296337" y="3231765"/>
                  <a:pt x="5296337" y="3211566"/>
                </a:cubicBezTo>
                <a:cubicBezTo>
                  <a:pt x="5296337" y="3191476"/>
                  <a:pt x="5312714" y="3175101"/>
                  <a:pt x="5332913" y="3175101"/>
                </a:cubicBezTo>
                <a:close/>
                <a:moveTo>
                  <a:pt x="5112230" y="3175097"/>
                </a:moveTo>
                <a:cubicBezTo>
                  <a:pt x="5132433" y="3175097"/>
                  <a:pt x="5148807" y="3191472"/>
                  <a:pt x="5148807" y="3211566"/>
                </a:cubicBezTo>
                <a:cubicBezTo>
                  <a:pt x="5148807" y="3231765"/>
                  <a:pt x="5132433" y="3248140"/>
                  <a:pt x="5112230" y="3248140"/>
                </a:cubicBezTo>
                <a:cubicBezTo>
                  <a:pt x="5092030" y="3248140"/>
                  <a:pt x="5075655" y="3231765"/>
                  <a:pt x="5075655" y="3211566"/>
                </a:cubicBezTo>
                <a:cubicBezTo>
                  <a:pt x="5075655" y="3191472"/>
                  <a:pt x="5092030" y="3175097"/>
                  <a:pt x="5112230" y="3175097"/>
                </a:cubicBezTo>
                <a:close/>
                <a:moveTo>
                  <a:pt x="4891552" y="3175092"/>
                </a:moveTo>
                <a:cubicBezTo>
                  <a:pt x="4911751" y="3175092"/>
                  <a:pt x="4928127" y="3191467"/>
                  <a:pt x="4928127" y="3211566"/>
                </a:cubicBezTo>
                <a:cubicBezTo>
                  <a:pt x="4928127" y="3231765"/>
                  <a:pt x="4911751" y="3248140"/>
                  <a:pt x="4891552" y="3248140"/>
                </a:cubicBezTo>
                <a:cubicBezTo>
                  <a:pt x="4871352" y="3248140"/>
                  <a:pt x="4854975" y="3231765"/>
                  <a:pt x="4854975" y="3211566"/>
                </a:cubicBezTo>
                <a:cubicBezTo>
                  <a:pt x="4854975" y="3191467"/>
                  <a:pt x="4871352" y="3175092"/>
                  <a:pt x="4891552" y="3175092"/>
                </a:cubicBezTo>
                <a:close/>
                <a:moveTo>
                  <a:pt x="4670871" y="3175088"/>
                </a:moveTo>
                <a:cubicBezTo>
                  <a:pt x="4691070" y="3175088"/>
                  <a:pt x="4707447" y="3191463"/>
                  <a:pt x="4707447" y="3211566"/>
                </a:cubicBezTo>
                <a:cubicBezTo>
                  <a:pt x="4707447" y="3231765"/>
                  <a:pt x="4691070" y="3248140"/>
                  <a:pt x="4670871" y="3248140"/>
                </a:cubicBezTo>
                <a:cubicBezTo>
                  <a:pt x="4650672" y="3248140"/>
                  <a:pt x="4634295" y="3231765"/>
                  <a:pt x="4634295" y="3211566"/>
                </a:cubicBezTo>
                <a:cubicBezTo>
                  <a:pt x="4634295" y="3191463"/>
                  <a:pt x="4650672" y="3175088"/>
                  <a:pt x="4670871" y="3175088"/>
                </a:cubicBezTo>
                <a:close/>
                <a:moveTo>
                  <a:pt x="4450188" y="3175083"/>
                </a:moveTo>
                <a:cubicBezTo>
                  <a:pt x="4470390" y="3175083"/>
                  <a:pt x="4486764" y="3191458"/>
                  <a:pt x="4486764" y="3211566"/>
                </a:cubicBezTo>
                <a:cubicBezTo>
                  <a:pt x="4486764" y="3231765"/>
                  <a:pt x="4470390" y="3248140"/>
                  <a:pt x="4450188" y="3248140"/>
                </a:cubicBezTo>
                <a:cubicBezTo>
                  <a:pt x="4429988" y="3248140"/>
                  <a:pt x="4413613" y="3231765"/>
                  <a:pt x="4413613" y="3211566"/>
                </a:cubicBezTo>
                <a:cubicBezTo>
                  <a:pt x="4413613" y="3191458"/>
                  <a:pt x="4429988" y="3175083"/>
                  <a:pt x="4450188" y="3175083"/>
                </a:cubicBezTo>
                <a:close/>
                <a:moveTo>
                  <a:pt x="4229507" y="3175079"/>
                </a:moveTo>
                <a:cubicBezTo>
                  <a:pt x="4249708" y="3175079"/>
                  <a:pt x="4266084" y="3191454"/>
                  <a:pt x="4266084" y="3211566"/>
                </a:cubicBezTo>
                <a:cubicBezTo>
                  <a:pt x="4266084" y="3231765"/>
                  <a:pt x="4249708" y="3248140"/>
                  <a:pt x="4229507" y="3248140"/>
                </a:cubicBezTo>
                <a:cubicBezTo>
                  <a:pt x="4209307" y="3248140"/>
                  <a:pt x="4192931" y="3231765"/>
                  <a:pt x="4192931" y="3211566"/>
                </a:cubicBezTo>
                <a:cubicBezTo>
                  <a:pt x="4192931" y="3191454"/>
                  <a:pt x="4209307" y="3175079"/>
                  <a:pt x="4229507" y="3175079"/>
                </a:cubicBezTo>
                <a:close/>
                <a:moveTo>
                  <a:pt x="4008847" y="3175074"/>
                </a:moveTo>
                <a:cubicBezTo>
                  <a:pt x="4029045" y="3175074"/>
                  <a:pt x="4045426" y="3191450"/>
                  <a:pt x="4045426" y="3211566"/>
                </a:cubicBezTo>
                <a:cubicBezTo>
                  <a:pt x="4045426" y="3231765"/>
                  <a:pt x="4029045" y="3248140"/>
                  <a:pt x="4008847" y="3248140"/>
                </a:cubicBezTo>
                <a:cubicBezTo>
                  <a:pt x="3988642" y="3248140"/>
                  <a:pt x="3972267" y="3231765"/>
                  <a:pt x="3972267" y="3211566"/>
                </a:cubicBezTo>
                <a:cubicBezTo>
                  <a:pt x="3972267" y="3191450"/>
                  <a:pt x="3988642" y="3175074"/>
                  <a:pt x="4008847" y="3175074"/>
                </a:cubicBezTo>
                <a:close/>
                <a:moveTo>
                  <a:pt x="3788165" y="3175070"/>
                </a:moveTo>
                <a:cubicBezTo>
                  <a:pt x="3808367" y="3175070"/>
                  <a:pt x="3824738" y="3191446"/>
                  <a:pt x="3824738" y="3211566"/>
                </a:cubicBezTo>
                <a:cubicBezTo>
                  <a:pt x="3824738" y="3231765"/>
                  <a:pt x="3808367" y="3248140"/>
                  <a:pt x="3788165" y="3248140"/>
                </a:cubicBezTo>
                <a:cubicBezTo>
                  <a:pt x="3767965" y="3248140"/>
                  <a:pt x="3751588" y="3231765"/>
                  <a:pt x="3751588" y="3211566"/>
                </a:cubicBezTo>
                <a:cubicBezTo>
                  <a:pt x="3751588" y="3191446"/>
                  <a:pt x="3767965" y="3175070"/>
                  <a:pt x="3788165" y="3175070"/>
                </a:cubicBezTo>
                <a:close/>
                <a:moveTo>
                  <a:pt x="3567479" y="3175066"/>
                </a:moveTo>
                <a:cubicBezTo>
                  <a:pt x="3587675" y="3175066"/>
                  <a:pt x="3604051" y="3191441"/>
                  <a:pt x="3604051" y="3211566"/>
                </a:cubicBezTo>
                <a:cubicBezTo>
                  <a:pt x="3604051" y="3231765"/>
                  <a:pt x="3587675" y="3248140"/>
                  <a:pt x="3567479" y="3248140"/>
                </a:cubicBezTo>
                <a:cubicBezTo>
                  <a:pt x="3547276" y="3248140"/>
                  <a:pt x="3530908" y="3231765"/>
                  <a:pt x="3530908" y="3211566"/>
                </a:cubicBezTo>
                <a:cubicBezTo>
                  <a:pt x="3530908" y="3191441"/>
                  <a:pt x="3547276" y="3175066"/>
                  <a:pt x="3567479" y="3175066"/>
                </a:cubicBezTo>
                <a:close/>
                <a:moveTo>
                  <a:pt x="3346801" y="3175062"/>
                </a:moveTo>
                <a:cubicBezTo>
                  <a:pt x="3367001" y="3175062"/>
                  <a:pt x="3383375" y="3191437"/>
                  <a:pt x="3383375" y="3211566"/>
                </a:cubicBezTo>
                <a:cubicBezTo>
                  <a:pt x="3383375" y="3231765"/>
                  <a:pt x="3367001" y="3248140"/>
                  <a:pt x="3346801" y="3248140"/>
                </a:cubicBezTo>
                <a:cubicBezTo>
                  <a:pt x="3326603" y="3248140"/>
                  <a:pt x="3310228" y="3231765"/>
                  <a:pt x="3310228" y="3211566"/>
                </a:cubicBezTo>
                <a:cubicBezTo>
                  <a:pt x="3310228" y="3191437"/>
                  <a:pt x="3326603" y="3175062"/>
                  <a:pt x="3346801" y="3175062"/>
                </a:cubicBezTo>
                <a:close/>
                <a:moveTo>
                  <a:pt x="3126126" y="3175057"/>
                </a:moveTo>
                <a:cubicBezTo>
                  <a:pt x="3146320" y="3175057"/>
                  <a:pt x="3162696" y="3191432"/>
                  <a:pt x="3162696" y="3211566"/>
                </a:cubicBezTo>
                <a:cubicBezTo>
                  <a:pt x="3162696" y="3231765"/>
                  <a:pt x="3146320" y="3248140"/>
                  <a:pt x="3126126" y="3248140"/>
                </a:cubicBezTo>
                <a:cubicBezTo>
                  <a:pt x="3105923" y="3248140"/>
                  <a:pt x="3089541" y="3231765"/>
                  <a:pt x="3089541" y="3211566"/>
                </a:cubicBezTo>
                <a:cubicBezTo>
                  <a:pt x="3089541" y="3191432"/>
                  <a:pt x="3105923" y="3175057"/>
                  <a:pt x="3126126" y="3175057"/>
                </a:cubicBezTo>
                <a:close/>
                <a:moveTo>
                  <a:pt x="2905436" y="3175053"/>
                </a:moveTo>
                <a:cubicBezTo>
                  <a:pt x="2925637" y="3175053"/>
                  <a:pt x="2942013" y="3191428"/>
                  <a:pt x="2942013" y="3211566"/>
                </a:cubicBezTo>
                <a:cubicBezTo>
                  <a:pt x="2942013" y="3231765"/>
                  <a:pt x="2925637" y="3248140"/>
                  <a:pt x="2905436" y="3248140"/>
                </a:cubicBezTo>
                <a:cubicBezTo>
                  <a:pt x="2885243" y="3248140"/>
                  <a:pt x="2868866" y="3231765"/>
                  <a:pt x="2868866" y="3211566"/>
                </a:cubicBezTo>
                <a:cubicBezTo>
                  <a:pt x="2868866" y="3191428"/>
                  <a:pt x="2885243" y="3175053"/>
                  <a:pt x="2905436" y="3175053"/>
                </a:cubicBezTo>
                <a:close/>
                <a:moveTo>
                  <a:pt x="2684758" y="3175048"/>
                </a:moveTo>
                <a:cubicBezTo>
                  <a:pt x="2704958" y="3175048"/>
                  <a:pt x="2721329" y="3191424"/>
                  <a:pt x="2721329" y="3211566"/>
                </a:cubicBezTo>
                <a:cubicBezTo>
                  <a:pt x="2721329" y="3231765"/>
                  <a:pt x="2704958" y="3248140"/>
                  <a:pt x="2684758" y="3248140"/>
                </a:cubicBezTo>
                <a:cubicBezTo>
                  <a:pt x="2664554" y="3248140"/>
                  <a:pt x="2648177" y="3231765"/>
                  <a:pt x="2648177" y="3211566"/>
                </a:cubicBezTo>
                <a:cubicBezTo>
                  <a:pt x="2648177" y="3191424"/>
                  <a:pt x="2664554" y="3175048"/>
                  <a:pt x="2684758" y="3175048"/>
                </a:cubicBezTo>
                <a:close/>
                <a:moveTo>
                  <a:pt x="2464071" y="3175044"/>
                </a:moveTo>
                <a:cubicBezTo>
                  <a:pt x="2484272" y="3175044"/>
                  <a:pt x="2500650" y="3191419"/>
                  <a:pt x="2500650" y="3211566"/>
                </a:cubicBezTo>
                <a:cubicBezTo>
                  <a:pt x="2500650" y="3231765"/>
                  <a:pt x="2484272" y="3248140"/>
                  <a:pt x="2464071" y="3248140"/>
                </a:cubicBezTo>
                <a:cubicBezTo>
                  <a:pt x="2443875" y="3248140"/>
                  <a:pt x="2427500" y="3231765"/>
                  <a:pt x="2427500" y="3211566"/>
                </a:cubicBezTo>
                <a:cubicBezTo>
                  <a:pt x="2427500" y="3191419"/>
                  <a:pt x="2443875" y="3175044"/>
                  <a:pt x="2464071" y="3175044"/>
                </a:cubicBezTo>
                <a:close/>
                <a:moveTo>
                  <a:pt x="2243393" y="3175040"/>
                </a:moveTo>
                <a:cubicBezTo>
                  <a:pt x="2263591" y="3175040"/>
                  <a:pt x="2279972" y="3191415"/>
                  <a:pt x="2279972" y="3211566"/>
                </a:cubicBezTo>
                <a:cubicBezTo>
                  <a:pt x="2279972" y="3231765"/>
                  <a:pt x="2263591" y="3248140"/>
                  <a:pt x="2243393" y="3248140"/>
                </a:cubicBezTo>
                <a:cubicBezTo>
                  <a:pt x="2223191" y="3248140"/>
                  <a:pt x="2206817" y="3231765"/>
                  <a:pt x="2206817" y="3211566"/>
                </a:cubicBezTo>
                <a:cubicBezTo>
                  <a:pt x="2206817" y="3191415"/>
                  <a:pt x="2223191" y="3175040"/>
                  <a:pt x="2243393" y="3175040"/>
                </a:cubicBezTo>
                <a:close/>
                <a:moveTo>
                  <a:pt x="2022713" y="3175036"/>
                </a:moveTo>
                <a:cubicBezTo>
                  <a:pt x="2042913" y="3175036"/>
                  <a:pt x="2059288" y="3191411"/>
                  <a:pt x="2059288" y="3211566"/>
                </a:cubicBezTo>
                <a:cubicBezTo>
                  <a:pt x="2059288" y="3231765"/>
                  <a:pt x="2042913" y="3248140"/>
                  <a:pt x="2022713" y="3248140"/>
                </a:cubicBezTo>
                <a:cubicBezTo>
                  <a:pt x="2002514" y="3248140"/>
                  <a:pt x="1986178" y="3231765"/>
                  <a:pt x="1986178" y="3211566"/>
                </a:cubicBezTo>
                <a:cubicBezTo>
                  <a:pt x="1986178" y="3191411"/>
                  <a:pt x="2002514" y="3175036"/>
                  <a:pt x="2022713" y="3175036"/>
                </a:cubicBezTo>
                <a:close/>
                <a:moveTo>
                  <a:pt x="1802068" y="3175031"/>
                </a:moveTo>
                <a:cubicBezTo>
                  <a:pt x="1822268" y="3175031"/>
                  <a:pt x="1838644" y="3191406"/>
                  <a:pt x="1838644" y="3211566"/>
                </a:cubicBezTo>
                <a:cubicBezTo>
                  <a:pt x="1838644" y="3231765"/>
                  <a:pt x="1822268" y="3248140"/>
                  <a:pt x="1802068" y="3248140"/>
                </a:cubicBezTo>
                <a:cubicBezTo>
                  <a:pt x="1781868" y="3248140"/>
                  <a:pt x="1765492" y="3231765"/>
                  <a:pt x="1765492" y="3211566"/>
                </a:cubicBezTo>
                <a:cubicBezTo>
                  <a:pt x="1765492" y="3191406"/>
                  <a:pt x="1781868" y="3175031"/>
                  <a:pt x="1802068" y="3175031"/>
                </a:cubicBezTo>
                <a:close/>
                <a:moveTo>
                  <a:pt x="1581382" y="3175027"/>
                </a:moveTo>
                <a:cubicBezTo>
                  <a:pt x="1601582" y="3175027"/>
                  <a:pt x="1617958" y="3191402"/>
                  <a:pt x="1617958" y="3211566"/>
                </a:cubicBezTo>
                <a:cubicBezTo>
                  <a:pt x="1617958" y="3231765"/>
                  <a:pt x="1601582" y="3248140"/>
                  <a:pt x="1581382" y="3248140"/>
                </a:cubicBezTo>
                <a:cubicBezTo>
                  <a:pt x="1561182" y="3248140"/>
                  <a:pt x="1544806" y="3231765"/>
                  <a:pt x="1544806" y="3211566"/>
                </a:cubicBezTo>
                <a:cubicBezTo>
                  <a:pt x="1544806" y="3191402"/>
                  <a:pt x="1561182" y="3175027"/>
                  <a:pt x="1581382" y="3175027"/>
                </a:cubicBezTo>
                <a:close/>
                <a:moveTo>
                  <a:pt x="1360696" y="3175022"/>
                </a:moveTo>
                <a:cubicBezTo>
                  <a:pt x="1380896" y="3175022"/>
                  <a:pt x="1397272" y="3191397"/>
                  <a:pt x="1397272" y="3211566"/>
                </a:cubicBezTo>
                <a:cubicBezTo>
                  <a:pt x="1397272" y="3231765"/>
                  <a:pt x="1380896" y="3248140"/>
                  <a:pt x="1360696" y="3248140"/>
                </a:cubicBezTo>
                <a:cubicBezTo>
                  <a:pt x="1340496" y="3248140"/>
                  <a:pt x="1324120" y="3231765"/>
                  <a:pt x="1324120" y="3211566"/>
                </a:cubicBezTo>
                <a:cubicBezTo>
                  <a:pt x="1324120" y="3191397"/>
                  <a:pt x="1340496" y="3175022"/>
                  <a:pt x="1360696" y="3175022"/>
                </a:cubicBezTo>
                <a:close/>
                <a:moveTo>
                  <a:pt x="1140011" y="3175018"/>
                </a:moveTo>
                <a:cubicBezTo>
                  <a:pt x="1160210" y="3175018"/>
                  <a:pt x="1176586" y="3191393"/>
                  <a:pt x="1176586" y="3211566"/>
                </a:cubicBezTo>
                <a:cubicBezTo>
                  <a:pt x="1176586" y="3231765"/>
                  <a:pt x="1160210" y="3248140"/>
                  <a:pt x="1140011" y="3248140"/>
                </a:cubicBezTo>
                <a:cubicBezTo>
                  <a:pt x="1119810" y="3248140"/>
                  <a:pt x="1103434" y="3231765"/>
                  <a:pt x="1103434" y="3211566"/>
                </a:cubicBezTo>
                <a:cubicBezTo>
                  <a:pt x="1103434" y="3191393"/>
                  <a:pt x="1119810" y="3175018"/>
                  <a:pt x="1140011" y="3175018"/>
                </a:cubicBezTo>
                <a:close/>
                <a:moveTo>
                  <a:pt x="919324" y="3175013"/>
                </a:moveTo>
                <a:cubicBezTo>
                  <a:pt x="939524" y="3175013"/>
                  <a:pt x="955900" y="3191389"/>
                  <a:pt x="955900" y="3211566"/>
                </a:cubicBezTo>
                <a:cubicBezTo>
                  <a:pt x="955900" y="3231765"/>
                  <a:pt x="939524" y="3248140"/>
                  <a:pt x="919324" y="3248140"/>
                </a:cubicBezTo>
                <a:cubicBezTo>
                  <a:pt x="899125" y="3248140"/>
                  <a:pt x="882748" y="3231765"/>
                  <a:pt x="882748" y="3211566"/>
                </a:cubicBezTo>
                <a:cubicBezTo>
                  <a:pt x="882748" y="3191389"/>
                  <a:pt x="899125" y="3175013"/>
                  <a:pt x="919324" y="3175013"/>
                </a:cubicBezTo>
                <a:close/>
                <a:moveTo>
                  <a:pt x="698638" y="3175009"/>
                </a:moveTo>
                <a:cubicBezTo>
                  <a:pt x="718838" y="3175009"/>
                  <a:pt x="735214" y="3191385"/>
                  <a:pt x="735214" y="3211566"/>
                </a:cubicBezTo>
                <a:cubicBezTo>
                  <a:pt x="735214" y="3231765"/>
                  <a:pt x="718838" y="3248140"/>
                  <a:pt x="698638" y="3248140"/>
                </a:cubicBezTo>
                <a:cubicBezTo>
                  <a:pt x="678438" y="3248140"/>
                  <a:pt x="662062" y="3231765"/>
                  <a:pt x="662062" y="3211566"/>
                </a:cubicBezTo>
                <a:cubicBezTo>
                  <a:pt x="662062" y="3191385"/>
                  <a:pt x="678438" y="3175009"/>
                  <a:pt x="698638" y="3175009"/>
                </a:cubicBezTo>
                <a:close/>
                <a:moveTo>
                  <a:pt x="477952" y="3175005"/>
                </a:moveTo>
                <a:cubicBezTo>
                  <a:pt x="498152" y="3175005"/>
                  <a:pt x="514528" y="3191380"/>
                  <a:pt x="514528" y="3211566"/>
                </a:cubicBezTo>
                <a:cubicBezTo>
                  <a:pt x="514528" y="3231765"/>
                  <a:pt x="498152" y="3248140"/>
                  <a:pt x="477952" y="3248140"/>
                </a:cubicBezTo>
                <a:cubicBezTo>
                  <a:pt x="457752" y="3248140"/>
                  <a:pt x="441376" y="3231765"/>
                  <a:pt x="441376" y="3211566"/>
                </a:cubicBezTo>
                <a:cubicBezTo>
                  <a:pt x="441376" y="3191380"/>
                  <a:pt x="457752" y="3175005"/>
                  <a:pt x="477952" y="3175005"/>
                </a:cubicBezTo>
                <a:close/>
                <a:moveTo>
                  <a:pt x="257265" y="3175001"/>
                </a:moveTo>
                <a:cubicBezTo>
                  <a:pt x="277466" y="3175001"/>
                  <a:pt x="293842" y="3191376"/>
                  <a:pt x="293842" y="3211566"/>
                </a:cubicBezTo>
                <a:cubicBezTo>
                  <a:pt x="293842" y="3231765"/>
                  <a:pt x="277466" y="3248140"/>
                  <a:pt x="257265" y="3248140"/>
                </a:cubicBezTo>
                <a:cubicBezTo>
                  <a:pt x="237066" y="3248140"/>
                  <a:pt x="220690" y="3231765"/>
                  <a:pt x="220690" y="3211566"/>
                </a:cubicBezTo>
                <a:cubicBezTo>
                  <a:pt x="220690" y="3191376"/>
                  <a:pt x="237066" y="3175001"/>
                  <a:pt x="257265" y="3175001"/>
                </a:cubicBezTo>
                <a:close/>
                <a:moveTo>
                  <a:pt x="36579" y="3174996"/>
                </a:moveTo>
                <a:cubicBezTo>
                  <a:pt x="56779" y="3174996"/>
                  <a:pt x="73155" y="3191371"/>
                  <a:pt x="73155" y="3211566"/>
                </a:cubicBezTo>
                <a:cubicBezTo>
                  <a:pt x="73155" y="3231765"/>
                  <a:pt x="56779" y="3248140"/>
                  <a:pt x="36579" y="3248140"/>
                </a:cubicBezTo>
                <a:cubicBezTo>
                  <a:pt x="16379" y="3248140"/>
                  <a:pt x="3" y="3231765"/>
                  <a:pt x="3" y="3211566"/>
                </a:cubicBezTo>
                <a:cubicBezTo>
                  <a:pt x="3" y="3191371"/>
                  <a:pt x="16379" y="3174996"/>
                  <a:pt x="36579" y="3174996"/>
                </a:cubicBezTo>
                <a:close/>
                <a:moveTo>
                  <a:pt x="11732658" y="3174992"/>
                </a:moveTo>
                <a:cubicBezTo>
                  <a:pt x="11752858" y="3174992"/>
                  <a:pt x="11769234" y="3191367"/>
                  <a:pt x="11769234" y="3211566"/>
                </a:cubicBezTo>
                <a:cubicBezTo>
                  <a:pt x="11769234" y="3231765"/>
                  <a:pt x="11752858" y="3248140"/>
                  <a:pt x="11732658" y="3248140"/>
                </a:cubicBezTo>
                <a:cubicBezTo>
                  <a:pt x="11712458" y="3248140"/>
                  <a:pt x="11696082" y="3231765"/>
                  <a:pt x="11696082" y="3211566"/>
                </a:cubicBezTo>
                <a:cubicBezTo>
                  <a:pt x="11696082" y="3191367"/>
                  <a:pt x="11712458" y="3174992"/>
                  <a:pt x="11732658" y="3174992"/>
                </a:cubicBezTo>
                <a:close/>
                <a:moveTo>
                  <a:pt x="11953343" y="3174987"/>
                </a:moveTo>
                <a:cubicBezTo>
                  <a:pt x="11973543" y="3174987"/>
                  <a:pt x="11989919" y="3191363"/>
                  <a:pt x="11989919" y="3211566"/>
                </a:cubicBezTo>
                <a:cubicBezTo>
                  <a:pt x="11989919" y="3231765"/>
                  <a:pt x="11973543" y="3248140"/>
                  <a:pt x="11953343" y="3248140"/>
                </a:cubicBezTo>
                <a:cubicBezTo>
                  <a:pt x="11933143" y="3248140"/>
                  <a:pt x="11916767" y="3231765"/>
                  <a:pt x="11916767" y="3211566"/>
                </a:cubicBezTo>
                <a:cubicBezTo>
                  <a:pt x="11916767" y="3191363"/>
                  <a:pt x="11933143" y="3174987"/>
                  <a:pt x="11953343" y="3174987"/>
                </a:cubicBezTo>
                <a:close/>
                <a:moveTo>
                  <a:pt x="11511977" y="2963560"/>
                </a:moveTo>
                <a:cubicBezTo>
                  <a:pt x="11532177" y="2963560"/>
                  <a:pt x="11548553" y="2979936"/>
                  <a:pt x="11548553" y="3000183"/>
                </a:cubicBezTo>
                <a:cubicBezTo>
                  <a:pt x="11548553" y="3020419"/>
                  <a:pt x="11532177" y="3036830"/>
                  <a:pt x="11511977" y="3036830"/>
                </a:cubicBezTo>
                <a:cubicBezTo>
                  <a:pt x="11491777" y="3036830"/>
                  <a:pt x="11475401" y="3020419"/>
                  <a:pt x="11475401" y="3000183"/>
                </a:cubicBezTo>
                <a:cubicBezTo>
                  <a:pt x="11475401" y="2979936"/>
                  <a:pt x="11491777" y="2963560"/>
                  <a:pt x="11511977" y="2963560"/>
                </a:cubicBezTo>
                <a:close/>
                <a:moveTo>
                  <a:pt x="11291296" y="2963556"/>
                </a:moveTo>
                <a:cubicBezTo>
                  <a:pt x="11311496" y="2963556"/>
                  <a:pt x="11327872" y="2979931"/>
                  <a:pt x="11327872" y="3000178"/>
                </a:cubicBezTo>
                <a:cubicBezTo>
                  <a:pt x="11327872" y="3020413"/>
                  <a:pt x="11311496" y="3036822"/>
                  <a:pt x="11291296" y="3036822"/>
                </a:cubicBezTo>
                <a:cubicBezTo>
                  <a:pt x="11271096" y="3036822"/>
                  <a:pt x="11254720" y="3020413"/>
                  <a:pt x="11254720" y="3000178"/>
                </a:cubicBezTo>
                <a:cubicBezTo>
                  <a:pt x="11254720" y="2979931"/>
                  <a:pt x="11271096" y="2963556"/>
                  <a:pt x="11291296" y="2963556"/>
                </a:cubicBezTo>
                <a:close/>
                <a:moveTo>
                  <a:pt x="11070615" y="2963551"/>
                </a:moveTo>
                <a:cubicBezTo>
                  <a:pt x="11090815" y="2963551"/>
                  <a:pt x="11107191" y="2979927"/>
                  <a:pt x="11107191" y="3000173"/>
                </a:cubicBezTo>
                <a:cubicBezTo>
                  <a:pt x="11107191" y="3020407"/>
                  <a:pt x="11090815" y="3036816"/>
                  <a:pt x="11070615" y="3036816"/>
                </a:cubicBezTo>
                <a:cubicBezTo>
                  <a:pt x="11050415" y="3036816"/>
                  <a:pt x="11034039" y="3020407"/>
                  <a:pt x="11034039" y="3000173"/>
                </a:cubicBezTo>
                <a:cubicBezTo>
                  <a:pt x="11034039" y="2979927"/>
                  <a:pt x="11050415" y="2963551"/>
                  <a:pt x="11070615" y="2963551"/>
                </a:cubicBezTo>
                <a:close/>
                <a:moveTo>
                  <a:pt x="10849934" y="2963547"/>
                </a:moveTo>
                <a:cubicBezTo>
                  <a:pt x="10870134" y="2963547"/>
                  <a:pt x="10886510" y="2979923"/>
                  <a:pt x="10886510" y="3000168"/>
                </a:cubicBezTo>
                <a:cubicBezTo>
                  <a:pt x="10886510" y="3020402"/>
                  <a:pt x="10870134" y="3036809"/>
                  <a:pt x="10849934" y="3036809"/>
                </a:cubicBezTo>
                <a:cubicBezTo>
                  <a:pt x="10829734" y="3036809"/>
                  <a:pt x="10813358" y="3020402"/>
                  <a:pt x="10813358" y="3000168"/>
                </a:cubicBezTo>
                <a:cubicBezTo>
                  <a:pt x="10813358" y="2979923"/>
                  <a:pt x="10829734" y="2963547"/>
                  <a:pt x="10849934" y="2963547"/>
                </a:cubicBezTo>
                <a:close/>
                <a:moveTo>
                  <a:pt x="10629253" y="2963543"/>
                </a:moveTo>
                <a:cubicBezTo>
                  <a:pt x="10649453" y="2963543"/>
                  <a:pt x="10665829" y="2979918"/>
                  <a:pt x="10665829" y="3000162"/>
                </a:cubicBezTo>
                <a:cubicBezTo>
                  <a:pt x="10665829" y="3020395"/>
                  <a:pt x="10649453" y="3036804"/>
                  <a:pt x="10629253" y="3036804"/>
                </a:cubicBezTo>
                <a:cubicBezTo>
                  <a:pt x="10609053" y="3036804"/>
                  <a:pt x="10592677" y="3020395"/>
                  <a:pt x="10592677" y="3000162"/>
                </a:cubicBezTo>
                <a:cubicBezTo>
                  <a:pt x="10592677" y="2979918"/>
                  <a:pt x="10609053" y="2963543"/>
                  <a:pt x="10629253" y="2963543"/>
                </a:cubicBezTo>
                <a:close/>
                <a:moveTo>
                  <a:pt x="10408572" y="2963538"/>
                </a:moveTo>
                <a:cubicBezTo>
                  <a:pt x="10428772" y="2963538"/>
                  <a:pt x="10445148" y="2979914"/>
                  <a:pt x="10445148" y="3000157"/>
                </a:cubicBezTo>
                <a:cubicBezTo>
                  <a:pt x="10445148" y="3020389"/>
                  <a:pt x="10428772" y="3036797"/>
                  <a:pt x="10408572" y="3036797"/>
                </a:cubicBezTo>
                <a:cubicBezTo>
                  <a:pt x="10388372" y="3036797"/>
                  <a:pt x="10371996" y="3020389"/>
                  <a:pt x="10371996" y="3000157"/>
                </a:cubicBezTo>
                <a:cubicBezTo>
                  <a:pt x="10371996" y="2979914"/>
                  <a:pt x="10388372" y="2963538"/>
                  <a:pt x="10408572" y="2963538"/>
                </a:cubicBezTo>
                <a:close/>
                <a:moveTo>
                  <a:pt x="10187891" y="2963534"/>
                </a:moveTo>
                <a:cubicBezTo>
                  <a:pt x="10208091" y="2963534"/>
                  <a:pt x="10224467" y="2979910"/>
                  <a:pt x="10224467" y="3000151"/>
                </a:cubicBezTo>
                <a:cubicBezTo>
                  <a:pt x="10224467" y="3020384"/>
                  <a:pt x="10208091" y="3036790"/>
                  <a:pt x="10187891" y="3036790"/>
                </a:cubicBezTo>
                <a:cubicBezTo>
                  <a:pt x="10167691" y="3036790"/>
                  <a:pt x="10151315" y="3020384"/>
                  <a:pt x="10151315" y="3000151"/>
                </a:cubicBezTo>
                <a:cubicBezTo>
                  <a:pt x="10151315" y="2979910"/>
                  <a:pt x="10167691" y="2963534"/>
                  <a:pt x="10187891" y="2963534"/>
                </a:cubicBezTo>
                <a:close/>
                <a:moveTo>
                  <a:pt x="9967210" y="2963529"/>
                </a:moveTo>
                <a:cubicBezTo>
                  <a:pt x="9987410" y="2963529"/>
                  <a:pt x="10003786" y="2979905"/>
                  <a:pt x="10003786" y="3000146"/>
                </a:cubicBezTo>
                <a:cubicBezTo>
                  <a:pt x="10003786" y="3020377"/>
                  <a:pt x="9987410" y="3036783"/>
                  <a:pt x="9967210" y="3036783"/>
                </a:cubicBezTo>
                <a:cubicBezTo>
                  <a:pt x="9947010" y="3036783"/>
                  <a:pt x="9930634" y="3020377"/>
                  <a:pt x="9930634" y="3000146"/>
                </a:cubicBezTo>
                <a:cubicBezTo>
                  <a:pt x="9930634" y="2979905"/>
                  <a:pt x="9947010" y="2963529"/>
                  <a:pt x="9967210" y="2963529"/>
                </a:cubicBezTo>
                <a:close/>
                <a:moveTo>
                  <a:pt x="9746529" y="2963525"/>
                </a:moveTo>
                <a:cubicBezTo>
                  <a:pt x="9766729" y="2963525"/>
                  <a:pt x="9783105" y="2979901"/>
                  <a:pt x="9783105" y="3000140"/>
                </a:cubicBezTo>
                <a:cubicBezTo>
                  <a:pt x="9783105" y="3020371"/>
                  <a:pt x="9766729" y="3036777"/>
                  <a:pt x="9746529" y="3036777"/>
                </a:cubicBezTo>
                <a:cubicBezTo>
                  <a:pt x="9726329" y="3036777"/>
                  <a:pt x="9709953" y="3020371"/>
                  <a:pt x="9709953" y="3000140"/>
                </a:cubicBezTo>
                <a:cubicBezTo>
                  <a:pt x="9709953" y="2979901"/>
                  <a:pt x="9726329" y="2963525"/>
                  <a:pt x="9746529" y="2963525"/>
                </a:cubicBezTo>
                <a:close/>
                <a:moveTo>
                  <a:pt x="9525848" y="2963521"/>
                </a:moveTo>
                <a:cubicBezTo>
                  <a:pt x="9546048" y="2963521"/>
                  <a:pt x="9562424" y="2979896"/>
                  <a:pt x="9562424" y="3000135"/>
                </a:cubicBezTo>
                <a:cubicBezTo>
                  <a:pt x="9562424" y="3020366"/>
                  <a:pt x="9546048" y="3036770"/>
                  <a:pt x="9525848" y="3036770"/>
                </a:cubicBezTo>
                <a:cubicBezTo>
                  <a:pt x="9505648" y="3036770"/>
                  <a:pt x="9489272" y="3020366"/>
                  <a:pt x="9489272" y="3000135"/>
                </a:cubicBezTo>
                <a:cubicBezTo>
                  <a:pt x="9489272" y="2979896"/>
                  <a:pt x="9505648" y="2963521"/>
                  <a:pt x="9525848" y="2963521"/>
                </a:cubicBezTo>
                <a:close/>
                <a:moveTo>
                  <a:pt x="9305167" y="2963517"/>
                </a:moveTo>
                <a:cubicBezTo>
                  <a:pt x="9325367" y="2963517"/>
                  <a:pt x="9341743" y="2979892"/>
                  <a:pt x="9341743" y="3000130"/>
                </a:cubicBezTo>
                <a:cubicBezTo>
                  <a:pt x="9341743" y="3020359"/>
                  <a:pt x="9325367" y="3036764"/>
                  <a:pt x="9305167" y="3036764"/>
                </a:cubicBezTo>
                <a:cubicBezTo>
                  <a:pt x="9284967" y="3036764"/>
                  <a:pt x="9268591" y="3020359"/>
                  <a:pt x="9268591" y="3000130"/>
                </a:cubicBezTo>
                <a:cubicBezTo>
                  <a:pt x="9268591" y="2979892"/>
                  <a:pt x="9284967" y="2963517"/>
                  <a:pt x="9305167" y="2963517"/>
                </a:cubicBezTo>
                <a:close/>
                <a:moveTo>
                  <a:pt x="9084486" y="2963512"/>
                </a:moveTo>
                <a:cubicBezTo>
                  <a:pt x="9104686" y="2963512"/>
                  <a:pt x="9121062" y="2979888"/>
                  <a:pt x="9121062" y="3000124"/>
                </a:cubicBezTo>
                <a:cubicBezTo>
                  <a:pt x="9121062" y="3020354"/>
                  <a:pt x="9104686" y="3036758"/>
                  <a:pt x="9084486" y="3036758"/>
                </a:cubicBezTo>
                <a:cubicBezTo>
                  <a:pt x="9064286" y="3036758"/>
                  <a:pt x="9047910" y="3020354"/>
                  <a:pt x="9047910" y="3000124"/>
                </a:cubicBezTo>
                <a:cubicBezTo>
                  <a:pt x="9047910" y="2979888"/>
                  <a:pt x="9064286" y="2963512"/>
                  <a:pt x="9084486" y="2963512"/>
                </a:cubicBezTo>
                <a:close/>
                <a:moveTo>
                  <a:pt x="8863805" y="2963508"/>
                </a:moveTo>
                <a:cubicBezTo>
                  <a:pt x="8884005" y="2963508"/>
                  <a:pt x="8900381" y="2979884"/>
                  <a:pt x="8900381" y="3000118"/>
                </a:cubicBezTo>
                <a:cubicBezTo>
                  <a:pt x="8900381" y="3020348"/>
                  <a:pt x="8884005" y="3036751"/>
                  <a:pt x="8863805" y="3036751"/>
                </a:cubicBezTo>
                <a:cubicBezTo>
                  <a:pt x="8843605" y="3036751"/>
                  <a:pt x="8827229" y="3020348"/>
                  <a:pt x="8827229" y="3000118"/>
                </a:cubicBezTo>
                <a:cubicBezTo>
                  <a:pt x="8827229" y="2979884"/>
                  <a:pt x="8843605" y="2963508"/>
                  <a:pt x="8863805" y="2963508"/>
                </a:cubicBezTo>
                <a:close/>
                <a:moveTo>
                  <a:pt x="8643124" y="2963503"/>
                </a:moveTo>
                <a:cubicBezTo>
                  <a:pt x="8663324" y="2963503"/>
                  <a:pt x="8679700" y="2979879"/>
                  <a:pt x="8679700" y="3000113"/>
                </a:cubicBezTo>
                <a:cubicBezTo>
                  <a:pt x="8679700" y="3020342"/>
                  <a:pt x="8663324" y="3036744"/>
                  <a:pt x="8643124" y="3036744"/>
                </a:cubicBezTo>
                <a:cubicBezTo>
                  <a:pt x="8622924" y="3036744"/>
                  <a:pt x="8606548" y="3020342"/>
                  <a:pt x="8606548" y="3000113"/>
                </a:cubicBezTo>
                <a:cubicBezTo>
                  <a:pt x="8606548" y="2979879"/>
                  <a:pt x="8622924" y="2963503"/>
                  <a:pt x="8643124" y="2963503"/>
                </a:cubicBezTo>
                <a:close/>
                <a:moveTo>
                  <a:pt x="8422443" y="2963499"/>
                </a:moveTo>
                <a:cubicBezTo>
                  <a:pt x="8442643" y="2963499"/>
                  <a:pt x="8459019" y="2979875"/>
                  <a:pt x="8459019" y="3000108"/>
                </a:cubicBezTo>
                <a:cubicBezTo>
                  <a:pt x="8459019" y="3020336"/>
                  <a:pt x="8442643" y="3036738"/>
                  <a:pt x="8422443" y="3036738"/>
                </a:cubicBezTo>
                <a:cubicBezTo>
                  <a:pt x="8402243" y="3036738"/>
                  <a:pt x="8385867" y="3020336"/>
                  <a:pt x="8385867" y="3000108"/>
                </a:cubicBezTo>
                <a:cubicBezTo>
                  <a:pt x="8385867" y="2979875"/>
                  <a:pt x="8402243" y="2963499"/>
                  <a:pt x="8422443" y="2963499"/>
                </a:cubicBezTo>
                <a:close/>
                <a:moveTo>
                  <a:pt x="8201762" y="2963494"/>
                </a:moveTo>
                <a:cubicBezTo>
                  <a:pt x="8221962" y="2963494"/>
                  <a:pt x="8238338" y="2979870"/>
                  <a:pt x="8238338" y="3000103"/>
                </a:cubicBezTo>
                <a:cubicBezTo>
                  <a:pt x="8238338" y="3020330"/>
                  <a:pt x="8221962" y="3036730"/>
                  <a:pt x="8201762" y="3036730"/>
                </a:cubicBezTo>
                <a:cubicBezTo>
                  <a:pt x="8181562" y="3036730"/>
                  <a:pt x="8165186" y="3020330"/>
                  <a:pt x="8165186" y="3000103"/>
                </a:cubicBezTo>
                <a:cubicBezTo>
                  <a:pt x="8165186" y="2979870"/>
                  <a:pt x="8181562" y="2963494"/>
                  <a:pt x="8201762" y="2963494"/>
                </a:cubicBezTo>
                <a:close/>
                <a:moveTo>
                  <a:pt x="7981081" y="2963490"/>
                </a:moveTo>
                <a:cubicBezTo>
                  <a:pt x="8001281" y="2963490"/>
                  <a:pt x="8017657" y="2979866"/>
                  <a:pt x="8017657" y="3000097"/>
                </a:cubicBezTo>
                <a:cubicBezTo>
                  <a:pt x="8017657" y="3020324"/>
                  <a:pt x="8001281" y="3036725"/>
                  <a:pt x="7981081" y="3036725"/>
                </a:cubicBezTo>
                <a:cubicBezTo>
                  <a:pt x="7960881" y="3036725"/>
                  <a:pt x="7944505" y="3020324"/>
                  <a:pt x="7944505" y="3000097"/>
                </a:cubicBezTo>
                <a:cubicBezTo>
                  <a:pt x="7944505" y="2979866"/>
                  <a:pt x="7960881" y="2963490"/>
                  <a:pt x="7981081" y="2963490"/>
                </a:cubicBezTo>
                <a:close/>
                <a:moveTo>
                  <a:pt x="7760400" y="2963486"/>
                </a:moveTo>
                <a:cubicBezTo>
                  <a:pt x="7780600" y="2963486"/>
                  <a:pt x="7796976" y="2979862"/>
                  <a:pt x="7796976" y="3000091"/>
                </a:cubicBezTo>
                <a:cubicBezTo>
                  <a:pt x="7796976" y="3020319"/>
                  <a:pt x="7780600" y="3036718"/>
                  <a:pt x="7760400" y="3036718"/>
                </a:cubicBezTo>
                <a:cubicBezTo>
                  <a:pt x="7740200" y="3036718"/>
                  <a:pt x="7723824" y="3020319"/>
                  <a:pt x="7723824" y="3000091"/>
                </a:cubicBezTo>
                <a:cubicBezTo>
                  <a:pt x="7723824" y="2979862"/>
                  <a:pt x="7740200" y="2963486"/>
                  <a:pt x="7760400" y="2963486"/>
                </a:cubicBezTo>
                <a:close/>
                <a:moveTo>
                  <a:pt x="7539719" y="2963482"/>
                </a:moveTo>
                <a:cubicBezTo>
                  <a:pt x="7559919" y="2963482"/>
                  <a:pt x="7576295" y="2979857"/>
                  <a:pt x="7576295" y="3000087"/>
                </a:cubicBezTo>
                <a:cubicBezTo>
                  <a:pt x="7576295" y="3020313"/>
                  <a:pt x="7559919" y="3036712"/>
                  <a:pt x="7539719" y="3036712"/>
                </a:cubicBezTo>
                <a:cubicBezTo>
                  <a:pt x="7519519" y="3036712"/>
                  <a:pt x="7503143" y="3020313"/>
                  <a:pt x="7503143" y="3000087"/>
                </a:cubicBezTo>
                <a:cubicBezTo>
                  <a:pt x="7503143" y="2979857"/>
                  <a:pt x="7519519" y="2963482"/>
                  <a:pt x="7539719" y="2963482"/>
                </a:cubicBezTo>
                <a:close/>
                <a:moveTo>
                  <a:pt x="7319038" y="2963477"/>
                </a:moveTo>
                <a:cubicBezTo>
                  <a:pt x="7339238" y="2963477"/>
                  <a:pt x="7355614" y="2979853"/>
                  <a:pt x="7355614" y="3000083"/>
                </a:cubicBezTo>
                <a:cubicBezTo>
                  <a:pt x="7355614" y="3020307"/>
                  <a:pt x="7339238" y="3036704"/>
                  <a:pt x="7319038" y="3036704"/>
                </a:cubicBezTo>
                <a:cubicBezTo>
                  <a:pt x="7298838" y="3036704"/>
                  <a:pt x="7282462" y="3020307"/>
                  <a:pt x="7282462" y="3000083"/>
                </a:cubicBezTo>
                <a:cubicBezTo>
                  <a:pt x="7282462" y="2979853"/>
                  <a:pt x="7298838" y="2963477"/>
                  <a:pt x="7319038" y="2963477"/>
                </a:cubicBezTo>
                <a:close/>
                <a:moveTo>
                  <a:pt x="7098357" y="2963473"/>
                </a:moveTo>
                <a:cubicBezTo>
                  <a:pt x="7118557" y="2963473"/>
                  <a:pt x="7134933" y="2979849"/>
                  <a:pt x="7134933" y="3000078"/>
                </a:cubicBezTo>
                <a:cubicBezTo>
                  <a:pt x="7134933" y="3020301"/>
                  <a:pt x="7118557" y="3036699"/>
                  <a:pt x="7098357" y="3036699"/>
                </a:cubicBezTo>
                <a:cubicBezTo>
                  <a:pt x="7078157" y="3036699"/>
                  <a:pt x="7061781" y="3020301"/>
                  <a:pt x="7061781" y="3000078"/>
                </a:cubicBezTo>
                <a:cubicBezTo>
                  <a:pt x="7061781" y="2979849"/>
                  <a:pt x="7078157" y="2963473"/>
                  <a:pt x="7098357" y="2963473"/>
                </a:cubicBezTo>
                <a:close/>
                <a:moveTo>
                  <a:pt x="6877676" y="2963468"/>
                </a:moveTo>
                <a:cubicBezTo>
                  <a:pt x="6897876" y="2963468"/>
                  <a:pt x="6914252" y="2979844"/>
                  <a:pt x="6914252" y="3000073"/>
                </a:cubicBezTo>
                <a:cubicBezTo>
                  <a:pt x="6914252" y="3020295"/>
                  <a:pt x="6897876" y="3036691"/>
                  <a:pt x="6877676" y="3036691"/>
                </a:cubicBezTo>
                <a:cubicBezTo>
                  <a:pt x="6857476" y="3036691"/>
                  <a:pt x="6841100" y="3020295"/>
                  <a:pt x="6841100" y="3000073"/>
                </a:cubicBezTo>
                <a:cubicBezTo>
                  <a:pt x="6841100" y="2979844"/>
                  <a:pt x="6857476" y="2963468"/>
                  <a:pt x="6877676" y="2963468"/>
                </a:cubicBezTo>
                <a:close/>
                <a:moveTo>
                  <a:pt x="6656995" y="2963464"/>
                </a:moveTo>
                <a:cubicBezTo>
                  <a:pt x="6677195" y="2963464"/>
                  <a:pt x="6693571" y="2979840"/>
                  <a:pt x="6693571" y="3000067"/>
                </a:cubicBezTo>
                <a:cubicBezTo>
                  <a:pt x="6693571" y="3020289"/>
                  <a:pt x="6677195" y="3036686"/>
                  <a:pt x="6656995" y="3036686"/>
                </a:cubicBezTo>
                <a:cubicBezTo>
                  <a:pt x="6636795" y="3036686"/>
                  <a:pt x="6620419" y="3020289"/>
                  <a:pt x="6620419" y="3000067"/>
                </a:cubicBezTo>
                <a:cubicBezTo>
                  <a:pt x="6620419" y="2979840"/>
                  <a:pt x="6636795" y="2963464"/>
                  <a:pt x="6656995" y="2963464"/>
                </a:cubicBezTo>
                <a:close/>
                <a:moveTo>
                  <a:pt x="6436314" y="2963460"/>
                </a:moveTo>
                <a:cubicBezTo>
                  <a:pt x="6456514" y="2963460"/>
                  <a:pt x="6472890" y="2979835"/>
                  <a:pt x="6472890" y="3000062"/>
                </a:cubicBezTo>
                <a:cubicBezTo>
                  <a:pt x="6472890" y="3020284"/>
                  <a:pt x="6456514" y="3036679"/>
                  <a:pt x="6436314" y="3036679"/>
                </a:cubicBezTo>
                <a:cubicBezTo>
                  <a:pt x="6416114" y="3036679"/>
                  <a:pt x="6399738" y="3020284"/>
                  <a:pt x="6399738" y="3000062"/>
                </a:cubicBezTo>
                <a:cubicBezTo>
                  <a:pt x="6399738" y="2979835"/>
                  <a:pt x="6416114" y="2963460"/>
                  <a:pt x="6436314" y="2963460"/>
                </a:cubicBezTo>
                <a:close/>
                <a:moveTo>
                  <a:pt x="6215633" y="2963456"/>
                </a:moveTo>
                <a:cubicBezTo>
                  <a:pt x="6235833" y="2963456"/>
                  <a:pt x="6252209" y="2979831"/>
                  <a:pt x="6252209" y="3000056"/>
                </a:cubicBezTo>
                <a:cubicBezTo>
                  <a:pt x="6252209" y="3020276"/>
                  <a:pt x="6235833" y="3036673"/>
                  <a:pt x="6215633" y="3036673"/>
                </a:cubicBezTo>
                <a:cubicBezTo>
                  <a:pt x="6195433" y="3036673"/>
                  <a:pt x="6179057" y="3020276"/>
                  <a:pt x="6179057" y="3000056"/>
                </a:cubicBezTo>
                <a:cubicBezTo>
                  <a:pt x="6179057" y="2979831"/>
                  <a:pt x="6195433" y="2963456"/>
                  <a:pt x="6215633" y="2963456"/>
                </a:cubicBezTo>
                <a:close/>
                <a:moveTo>
                  <a:pt x="5994952" y="2963451"/>
                </a:moveTo>
                <a:cubicBezTo>
                  <a:pt x="6015152" y="2963451"/>
                  <a:pt x="6031528" y="2979827"/>
                  <a:pt x="6031528" y="3000051"/>
                </a:cubicBezTo>
                <a:cubicBezTo>
                  <a:pt x="6031528" y="3020271"/>
                  <a:pt x="6015152" y="3036665"/>
                  <a:pt x="5994952" y="3036665"/>
                </a:cubicBezTo>
                <a:cubicBezTo>
                  <a:pt x="5974752" y="3036665"/>
                  <a:pt x="5958376" y="3020271"/>
                  <a:pt x="5958376" y="3000051"/>
                </a:cubicBezTo>
                <a:cubicBezTo>
                  <a:pt x="5958376" y="2979827"/>
                  <a:pt x="5974752" y="2963451"/>
                  <a:pt x="5994952" y="2963451"/>
                </a:cubicBezTo>
                <a:close/>
                <a:moveTo>
                  <a:pt x="5774272" y="2963447"/>
                </a:moveTo>
                <a:cubicBezTo>
                  <a:pt x="5794472" y="2963447"/>
                  <a:pt x="5810848" y="2979823"/>
                  <a:pt x="5810848" y="3000046"/>
                </a:cubicBezTo>
                <a:cubicBezTo>
                  <a:pt x="5810848" y="3020266"/>
                  <a:pt x="5794472" y="3036659"/>
                  <a:pt x="5774272" y="3036659"/>
                </a:cubicBezTo>
                <a:cubicBezTo>
                  <a:pt x="5754073" y="3036659"/>
                  <a:pt x="5737697" y="3020266"/>
                  <a:pt x="5737697" y="3000046"/>
                </a:cubicBezTo>
                <a:cubicBezTo>
                  <a:pt x="5737697" y="2979823"/>
                  <a:pt x="5754073" y="2963447"/>
                  <a:pt x="5774272" y="2963447"/>
                </a:cubicBezTo>
                <a:close/>
                <a:moveTo>
                  <a:pt x="5553593" y="2963442"/>
                </a:moveTo>
                <a:cubicBezTo>
                  <a:pt x="5573793" y="2963442"/>
                  <a:pt x="5590169" y="2979818"/>
                  <a:pt x="5590169" y="3000040"/>
                </a:cubicBezTo>
                <a:cubicBezTo>
                  <a:pt x="5590169" y="3020259"/>
                  <a:pt x="5573793" y="3036652"/>
                  <a:pt x="5553593" y="3036652"/>
                </a:cubicBezTo>
                <a:cubicBezTo>
                  <a:pt x="5533393" y="3036652"/>
                  <a:pt x="5517018" y="3020259"/>
                  <a:pt x="5517018" y="3000040"/>
                </a:cubicBezTo>
                <a:cubicBezTo>
                  <a:pt x="5517018" y="2979818"/>
                  <a:pt x="5533393" y="2963442"/>
                  <a:pt x="5553593" y="2963442"/>
                </a:cubicBezTo>
                <a:close/>
                <a:moveTo>
                  <a:pt x="5332913" y="2963438"/>
                </a:moveTo>
                <a:cubicBezTo>
                  <a:pt x="5353113" y="2963438"/>
                  <a:pt x="5369490" y="2979814"/>
                  <a:pt x="5369490" y="3000035"/>
                </a:cubicBezTo>
                <a:cubicBezTo>
                  <a:pt x="5369490" y="3020254"/>
                  <a:pt x="5353113" y="3036647"/>
                  <a:pt x="5332913" y="3036647"/>
                </a:cubicBezTo>
                <a:cubicBezTo>
                  <a:pt x="5312714" y="3036647"/>
                  <a:pt x="5296337" y="3020254"/>
                  <a:pt x="5296337" y="3000035"/>
                </a:cubicBezTo>
                <a:cubicBezTo>
                  <a:pt x="5296337" y="2979814"/>
                  <a:pt x="5312714" y="2963438"/>
                  <a:pt x="5332913" y="2963438"/>
                </a:cubicBezTo>
                <a:close/>
                <a:moveTo>
                  <a:pt x="5112230" y="2963433"/>
                </a:moveTo>
                <a:cubicBezTo>
                  <a:pt x="5132433" y="2963433"/>
                  <a:pt x="5148807" y="2979809"/>
                  <a:pt x="5148807" y="3000029"/>
                </a:cubicBezTo>
                <a:cubicBezTo>
                  <a:pt x="5148807" y="3020248"/>
                  <a:pt x="5132433" y="3036639"/>
                  <a:pt x="5112230" y="3036639"/>
                </a:cubicBezTo>
                <a:cubicBezTo>
                  <a:pt x="5092030" y="3036639"/>
                  <a:pt x="5075655" y="3020248"/>
                  <a:pt x="5075655" y="3000029"/>
                </a:cubicBezTo>
                <a:cubicBezTo>
                  <a:pt x="5075655" y="2979809"/>
                  <a:pt x="5092030" y="2963433"/>
                  <a:pt x="5112230" y="2963433"/>
                </a:cubicBezTo>
                <a:close/>
                <a:moveTo>
                  <a:pt x="4891552" y="2963429"/>
                </a:moveTo>
                <a:cubicBezTo>
                  <a:pt x="4911751" y="2963429"/>
                  <a:pt x="4928127" y="2979805"/>
                  <a:pt x="4928127" y="3000024"/>
                </a:cubicBezTo>
                <a:cubicBezTo>
                  <a:pt x="4928127" y="3020241"/>
                  <a:pt x="4911751" y="3036633"/>
                  <a:pt x="4891552" y="3036633"/>
                </a:cubicBezTo>
                <a:cubicBezTo>
                  <a:pt x="4871352" y="3036633"/>
                  <a:pt x="4854975" y="3020241"/>
                  <a:pt x="4854975" y="3000024"/>
                </a:cubicBezTo>
                <a:cubicBezTo>
                  <a:pt x="4854975" y="2979805"/>
                  <a:pt x="4871352" y="2963429"/>
                  <a:pt x="4891552" y="2963429"/>
                </a:cubicBezTo>
                <a:close/>
                <a:moveTo>
                  <a:pt x="4670871" y="2963425"/>
                </a:moveTo>
                <a:cubicBezTo>
                  <a:pt x="4691070" y="2963425"/>
                  <a:pt x="4707447" y="2979801"/>
                  <a:pt x="4707447" y="3000018"/>
                </a:cubicBezTo>
                <a:cubicBezTo>
                  <a:pt x="4707447" y="3020236"/>
                  <a:pt x="4691070" y="3036626"/>
                  <a:pt x="4670871" y="3036626"/>
                </a:cubicBezTo>
                <a:cubicBezTo>
                  <a:pt x="4650672" y="3036626"/>
                  <a:pt x="4634295" y="3020236"/>
                  <a:pt x="4634295" y="3000018"/>
                </a:cubicBezTo>
                <a:cubicBezTo>
                  <a:pt x="4634295" y="2979801"/>
                  <a:pt x="4650672" y="2963425"/>
                  <a:pt x="4670871" y="2963425"/>
                </a:cubicBezTo>
                <a:close/>
                <a:moveTo>
                  <a:pt x="4450188" y="2963421"/>
                </a:moveTo>
                <a:cubicBezTo>
                  <a:pt x="4470390" y="2963421"/>
                  <a:pt x="4486764" y="2979796"/>
                  <a:pt x="4486764" y="3000013"/>
                </a:cubicBezTo>
                <a:cubicBezTo>
                  <a:pt x="4486764" y="3020230"/>
                  <a:pt x="4470390" y="3036620"/>
                  <a:pt x="4450188" y="3036620"/>
                </a:cubicBezTo>
                <a:cubicBezTo>
                  <a:pt x="4429988" y="3036620"/>
                  <a:pt x="4413613" y="3020230"/>
                  <a:pt x="4413613" y="3000013"/>
                </a:cubicBezTo>
                <a:cubicBezTo>
                  <a:pt x="4413613" y="2979796"/>
                  <a:pt x="4429988" y="2963421"/>
                  <a:pt x="4450188" y="2963421"/>
                </a:cubicBezTo>
                <a:close/>
                <a:moveTo>
                  <a:pt x="4229507" y="2963416"/>
                </a:moveTo>
                <a:cubicBezTo>
                  <a:pt x="4249708" y="2963416"/>
                  <a:pt x="4266084" y="2979792"/>
                  <a:pt x="4266084" y="3000009"/>
                </a:cubicBezTo>
                <a:cubicBezTo>
                  <a:pt x="4266084" y="3020224"/>
                  <a:pt x="4249708" y="3036613"/>
                  <a:pt x="4229507" y="3036613"/>
                </a:cubicBezTo>
                <a:cubicBezTo>
                  <a:pt x="4209307" y="3036613"/>
                  <a:pt x="4192931" y="3020224"/>
                  <a:pt x="4192931" y="3000009"/>
                </a:cubicBezTo>
                <a:cubicBezTo>
                  <a:pt x="4192931" y="2979792"/>
                  <a:pt x="4209307" y="2963416"/>
                  <a:pt x="4229507" y="2963416"/>
                </a:cubicBezTo>
                <a:close/>
                <a:moveTo>
                  <a:pt x="4008847" y="2963412"/>
                </a:moveTo>
                <a:cubicBezTo>
                  <a:pt x="4029045" y="2963412"/>
                  <a:pt x="4045426" y="2979788"/>
                  <a:pt x="4045426" y="3000005"/>
                </a:cubicBezTo>
                <a:cubicBezTo>
                  <a:pt x="4045426" y="3020219"/>
                  <a:pt x="4029045" y="3036607"/>
                  <a:pt x="4008847" y="3036607"/>
                </a:cubicBezTo>
                <a:cubicBezTo>
                  <a:pt x="3988642" y="3036607"/>
                  <a:pt x="3972267" y="3020219"/>
                  <a:pt x="3972267" y="3000005"/>
                </a:cubicBezTo>
                <a:cubicBezTo>
                  <a:pt x="3972267" y="2979788"/>
                  <a:pt x="3988642" y="2963412"/>
                  <a:pt x="4008847" y="2963412"/>
                </a:cubicBezTo>
                <a:close/>
                <a:moveTo>
                  <a:pt x="3788165" y="2963407"/>
                </a:moveTo>
                <a:cubicBezTo>
                  <a:pt x="3808367" y="2963407"/>
                  <a:pt x="3824738" y="2979783"/>
                  <a:pt x="3824738" y="3000000"/>
                </a:cubicBezTo>
                <a:cubicBezTo>
                  <a:pt x="3824738" y="3020213"/>
                  <a:pt x="3808367" y="3036600"/>
                  <a:pt x="3788165" y="3036600"/>
                </a:cubicBezTo>
                <a:cubicBezTo>
                  <a:pt x="3767965" y="3036600"/>
                  <a:pt x="3751588" y="3020213"/>
                  <a:pt x="3751588" y="3000000"/>
                </a:cubicBezTo>
                <a:cubicBezTo>
                  <a:pt x="3751588" y="2979783"/>
                  <a:pt x="3767965" y="2963407"/>
                  <a:pt x="3788165" y="2963407"/>
                </a:cubicBezTo>
                <a:close/>
                <a:moveTo>
                  <a:pt x="3567479" y="2963403"/>
                </a:moveTo>
                <a:cubicBezTo>
                  <a:pt x="3587675" y="2963403"/>
                  <a:pt x="3604051" y="2979779"/>
                  <a:pt x="3604051" y="2999994"/>
                </a:cubicBezTo>
                <a:cubicBezTo>
                  <a:pt x="3604051" y="3020206"/>
                  <a:pt x="3587675" y="3036594"/>
                  <a:pt x="3567479" y="3036594"/>
                </a:cubicBezTo>
                <a:cubicBezTo>
                  <a:pt x="3547276" y="3036594"/>
                  <a:pt x="3530908" y="3020206"/>
                  <a:pt x="3530908" y="2999994"/>
                </a:cubicBezTo>
                <a:cubicBezTo>
                  <a:pt x="3530908" y="2979779"/>
                  <a:pt x="3547276" y="2963403"/>
                  <a:pt x="3567479" y="2963403"/>
                </a:cubicBezTo>
                <a:close/>
                <a:moveTo>
                  <a:pt x="3346801" y="2963399"/>
                </a:moveTo>
                <a:cubicBezTo>
                  <a:pt x="3367001" y="2963399"/>
                  <a:pt x="3383375" y="2979774"/>
                  <a:pt x="3383375" y="2999989"/>
                </a:cubicBezTo>
                <a:cubicBezTo>
                  <a:pt x="3383375" y="3020201"/>
                  <a:pt x="3367001" y="3036587"/>
                  <a:pt x="3346801" y="3036587"/>
                </a:cubicBezTo>
                <a:cubicBezTo>
                  <a:pt x="3326603" y="3036587"/>
                  <a:pt x="3310228" y="3020201"/>
                  <a:pt x="3310228" y="2999989"/>
                </a:cubicBezTo>
                <a:cubicBezTo>
                  <a:pt x="3310228" y="2979774"/>
                  <a:pt x="3326603" y="2963399"/>
                  <a:pt x="3346801" y="2963399"/>
                </a:cubicBezTo>
                <a:close/>
                <a:moveTo>
                  <a:pt x="3126126" y="2963394"/>
                </a:moveTo>
                <a:cubicBezTo>
                  <a:pt x="3146320" y="2963394"/>
                  <a:pt x="3162696" y="2979770"/>
                  <a:pt x="3162696" y="2999983"/>
                </a:cubicBezTo>
                <a:cubicBezTo>
                  <a:pt x="3162696" y="3020195"/>
                  <a:pt x="3146320" y="3036581"/>
                  <a:pt x="3126126" y="3036581"/>
                </a:cubicBezTo>
                <a:cubicBezTo>
                  <a:pt x="3105923" y="3036581"/>
                  <a:pt x="3089541" y="3020195"/>
                  <a:pt x="3089541" y="2999983"/>
                </a:cubicBezTo>
                <a:cubicBezTo>
                  <a:pt x="3089541" y="2979770"/>
                  <a:pt x="3105923" y="2963394"/>
                  <a:pt x="3126126" y="2963394"/>
                </a:cubicBezTo>
                <a:close/>
                <a:moveTo>
                  <a:pt x="2905436" y="2963390"/>
                </a:moveTo>
                <a:cubicBezTo>
                  <a:pt x="2925637" y="2963390"/>
                  <a:pt x="2942013" y="2979766"/>
                  <a:pt x="2942013" y="2999978"/>
                </a:cubicBezTo>
                <a:cubicBezTo>
                  <a:pt x="2942013" y="3020189"/>
                  <a:pt x="2925637" y="3036573"/>
                  <a:pt x="2905436" y="3036573"/>
                </a:cubicBezTo>
                <a:cubicBezTo>
                  <a:pt x="2885243" y="3036573"/>
                  <a:pt x="2868866" y="3020189"/>
                  <a:pt x="2868866" y="2999978"/>
                </a:cubicBezTo>
                <a:cubicBezTo>
                  <a:pt x="2868866" y="2979766"/>
                  <a:pt x="2885243" y="2963390"/>
                  <a:pt x="2905436" y="2963390"/>
                </a:cubicBezTo>
                <a:close/>
                <a:moveTo>
                  <a:pt x="2684758" y="2963386"/>
                </a:moveTo>
                <a:cubicBezTo>
                  <a:pt x="2704958" y="2963386"/>
                  <a:pt x="2721329" y="2979762"/>
                  <a:pt x="2721329" y="2999973"/>
                </a:cubicBezTo>
                <a:cubicBezTo>
                  <a:pt x="2721329" y="3020183"/>
                  <a:pt x="2704958" y="3036568"/>
                  <a:pt x="2684758" y="3036568"/>
                </a:cubicBezTo>
                <a:cubicBezTo>
                  <a:pt x="2664554" y="3036568"/>
                  <a:pt x="2648177" y="3020183"/>
                  <a:pt x="2648177" y="2999973"/>
                </a:cubicBezTo>
                <a:cubicBezTo>
                  <a:pt x="2648177" y="2979762"/>
                  <a:pt x="2664554" y="2963386"/>
                  <a:pt x="2684758" y="2963386"/>
                </a:cubicBezTo>
                <a:close/>
                <a:moveTo>
                  <a:pt x="2464071" y="2963381"/>
                </a:moveTo>
                <a:cubicBezTo>
                  <a:pt x="2484272" y="2963381"/>
                  <a:pt x="2500650" y="2979757"/>
                  <a:pt x="2500650" y="2999967"/>
                </a:cubicBezTo>
                <a:cubicBezTo>
                  <a:pt x="2500650" y="3020177"/>
                  <a:pt x="2484272" y="3036561"/>
                  <a:pt x="2464071" y="3036561"/>
                </a:cubicBezTo>
                <a:cubicBezTo>
                  <a:pt x="2443875" y="3036561"/>
                  <a:pt x="2427500" y="3020177"/>
                  <a:pt x="2427500" y="2999967"/>
                </a:cubicBezTo>
                <a:cubicBezTo>
                  <a:pt x="2427500" y="2979757"/>
                  <a:pt x="2443875" y="2963381"/>
                  <a:pt x="2464071" y="2963381"/>
                </a:cubicBezTo>
                <a:close/>
                <a:moveTo>
                  <a:pt x="2243393" y="2963377"/>
                </a:moveTo>
                <a:cubicBezTo>
                  <a:pt x="2263591" y="2963377"/>
                  <a:pt x="2279972" y="2979753"/>
                  <a:pt x="2279972" y="2999961"/>
                </a:cubicBezTo>
                <a:cubicBezTo>
                  <a:pt x="2279972" y="3020171"/>
                  <a:pt x="2263591" y="3036555"/>
                  <a:pt x="2243393" y="3036555"/>
                </a:cubicBezTo>
                <a:cubicBezTo>
                  <a:pt x="2223191" y="3036555"/>
                  <a:pt x="2206817" y="3020171"/>
                  <a:pt x="2206817" y="2999961"/>
                </a:cubicBezTo>
                <a:cubicBezTo>
                  <a:pt x="2206817" y="2979753"/>
                  <a:pt x="2223191" y="2963377"/>
                  <a:pt x="2243393" y="2963377"/>
                </a:cubicBezTo>
                <a:close/>
                <a:moveTo>
                  <a:pt x="2022713" y="2963372"/>
                </a:moveTo>
                <a:cubicBezTo>
                  <a:pt x="2042913" y="2963372"/>
                  <a:pt x="2059288" y="2979748"/>
                  <a:pt x="2059288" y="2999956"/>
                </a:cubicBezTo>
                <a:cubicBezTo>
                  <a:pt x="2059288" y="3020166"/>
                  <a:pt x="2042913" y="3036547"/>
                  <a:pt x="2022713" y="3036547"/>
                </a:cubicBezTo>
                <a:cubicBezTo>
                  <a:pt x="2002514" y="3036547"/>
                  <a:pt x="1986178" y="3020166"/>
                  <a:pt x="1986178" y="2999956"/>
                </a:cubicBezTo>
                <a:cubicBezTo>
                  <a:pt x="1986178" y="2979748"/>
                  <a:pt x="2002514" y="2963372"/>
                  <a:pt x="2022713" y="2963372"/>
                </a:cubicBezTo>
                <a:close/>
                <a:moveTo>
                  <a:pt x="1802068" y="2963368"/>
                </a:moveTo>
                <a:cubicBezTo>
                  <a:pt x="1822268" y="2963368"/>
                  <a:pt x="1838644" y="2979744"/>
                  <a:pt x="1838644" y="2999951"/>
                </a:cubicBezTo>
                <a:cubicBezTo>
                  <a:pt x="1838644" y="3020159"/>
                  <a:pt x="1822268" y="3036542"/>
                  <a:pt x="1802068" y="3036542"/>
                </a:cubicBezTo>
                <a:cubicBezTo>
                  <a:pt x="1781868" y="3036542"/>
                  <a:pt x="1765492" y="3020159"/>
                  <a:pt x="1765492" y="2999951"/>
                </a:cubicBezTo>
                <a:cubicBezTo>
                  <a:pt x="1765492" y="2979744"/>
                  <a:pt x="1781868" y="2963368"/>
                  <a:pt x="1802068" y="2963368"/>
                </a:cubicBezTo>
                <a:close/>
                <a:moveTo>
                  <a:pt x="1581382" y="2963364"/>
                </a:moveTo>
                <a:cubicBezTo>
                  <a:pt x="1601583" y="2963364"/>
                  <a:pt x="1617958" y="2979739"/>
                  <a:pt x="1617958" y="2999945"/>
                </a:cubicBezTo>
                <a:cubicBezTo>
                  <a:pt x="1617958" y="3020153"/>
                  <a:pt x="1601583" y="3036534"/>
                  <a:pt x="1581382" y="3036534"/>
                </a:cubicBezTo>
                <a:cubicBezTo>
                  <a:pt x="1561183" y="3036534"/>
                  <a:pt x="1544806" y="3020153"/>
                  <a:pt x="1544806" y="2999945"/>
                </a:cubicBezTo>
                <a:cubicBezTo>
                  <a:pt x="1544806" y="2979739"/>
                  <a:pt x="1561183" y="2963364"/>
                  <a:pt x="1581382" y="2963364"/>
                </a:cubicBezTo>
                <a:close/>
                <a:moveTo>
                  <a:pt x="1360696" y="2963360"/>
                </a:moveTo>
                <a:cubicBezTo>
                  <a:pt x="1380896" y="2963360"/>
                  <a:pt x="1397273" y="2979735"/>
                  <a:pt x="1397273" y="2999940"/>
                </a:cubicBezTo>
                <a:cubicBezTo>
                  <a:pt x="1397273" y="3020148"/>
                  <a:pt x="1380896" y="3036529"/>
                  <a:pt x="1360696" y="3036529"/>
                </a:cubicBezTo>
                <a:cubicBezTo>
                  <a:pt x="1340497" y="3036529"/>
                  <a:pt x="1324121" y="3020148"/>
                  <a:pt x="1324121" y="2999940"/>
                </a:cubicBezTo>
                <a:cubicBezTo>
                  <a:pt x="1324121" y="2979735"/>
                  <a:pt x="1340497" y="2963360"/>
                  <a:pt x="1360696" y="2963360"/>
                </a:cubicBezTo>
                <a:close/>
                <a:moveTo>
                  <a:pt x="1140011" y="2963355"/>
                </a:moveTo>
                <a:cubicBezTo>
                  <a:pt x="1160210" y="2963355"/>
                  <a:pt x="1176586" y="2979731"/>
                  <a:pt x="1176586" y="2999934"/>
                </a:cubicBezTo>
                <a:cubicBezTo>
                  <a:pt x="1176586" y="3020141"/>
                  <a:pt x="1160210" y="3036521"/>
                  <a:pt x="1140011" y="3036521"/>
                </a:cubicBezTo>
                <a:cubicBezTo>
                  <a:pt x="1119810" y="3036521"/>
                  <a:pt x="1103435" y="3020141"/>
                  <a:pt x="1103435" y="2999934"/>
                </a:cubicBezTo>
                <a:cubicBezTo>
                  <a:pt x="1103435" y="2979731"/>
                  <a:pt x="1119810" y="2963355"/>
                  <a:pt x="1140011" y="2963355"/>
                </a:cubicBezTo>
                <a:close/>
                <a:moveTo>
                  <a:pt x="919324" y="2963351"/>
                </a:moveTo>
                <a:cubicBezTo>
                  <a:pt x="939525" y="2963351"/>
                  <a:pt x="955900" y="2979727"/>
                  <a:pt x="955900" y="2999929"/>
                </a:cubicBezTo>
                <a:cubicBezTo>
                  <a:pt x="955900" y="3020136"/>
                  <a:pt x="939525" y="3036516"/>
                  <a:pt x="919324" y="3036516"/>
                </a:cubicBezTo>
                <a:cubicBezTo>
                  <a:pt x="899125" y="3036516"/>
                  <a:pt x="882748" y="3020136"/>
                  <a:pt x="882748" y="2999929"/>
                </a:cubicBezTo>
                <a:cubicBezTo>
                  <a:pt x="882748" y="2979727"/>
                  <a:pt x="899125" y="2963351"/>
                  <a:pt x="919324" y="2963351"/>
                </a:cubicBezTo>
                <a:close/>
                <a:moveTo>
                  <a:pt x="698638" y="2963346"/>
                </a:moveTo>
                <a:cubicBezTo>
                  <a:pt x="718838" y="2963346"/>
                  <a:pt x="735214" y="2979722"/>
                  <a:pt x="735214" y="2999924"/>
                </a:cubicBezTo>
                <a:cubicBezTo>
                  <a:pt x="735214" y="3020130"/>
                  <a:pt x="718838" y="3036508"/>
                  <a:pt x="698638" y="3036508"/>
                </a:cubicBezTo>
                <a:cubicBezTo>
                  <a:pt x="678438" y="3036508"/>
                  <a:pt x="662062" y="3020130"/>
                  <a:pt x="662062" y="2999924"/>
                </a:cubicBezTo>
                <a:cubicBezTo>
                  <a:pt x="662062" y="2979722"/>
                  <a:pt x="678438" y="2963346"/>
                  <a:pt x="698638" y="2963346"/>
                </a:cubicBezTo>
                <a:close/>
                <a:moveTo>
                  <a:pt x="477952" y="2963342"/>
                </a:moveTo>
                <a:cubicBezTo>
                  <a:pt x="498152" y="2963342"/>
                  <a:pt x="514528" y="2979718"/>
                  <a:pt x="514528" y="2999918"/>
                </a:cubicBezTo>
                <a:cubicBezTo>
                  <a:pt x="514528" y="3020124"/>
                  <a:pt x="498152" y="3036502"/>
                  <a:pt x="477952" y="3036502"/>
                </a:cubicBezTo>
                <a:cubicBezTo>
                  <a:pt x="457752" y="3036502"/>
                  <a:pt x="441376" y="3020124"/>
                  <a:pt x="441376" y="2999918"/>
                </a:cubicBezTo>
                <a:cubicBezTo>
                  <a:pt x="441376" y="2979718"/>
                  <a:pt x="457752" y="2963342"/>
                  <a:pt x="477952" y="2963342"/>
                </a:cubicBezTo>
                <a:close/>
                <a:moveTo>
                  <a:pt x="257266" y="2963338"/>
                </a:moveTo>
                <a:cubicBezTo>
                  <a:pt x="277466" y="2963338"/>
                  <a:pt x="293842" y="2979713"/>
                  <a:pt x="293842" y="2999913"/>
                </a:cubicBezTo>
                <a:cubicBezTo>
                  <a:pt x="293842" y="3020118"/>
                  <a:pt x="277466" y="3036495"/>
                  <a:pt x="257266" y="3036495"/>
                </a:cubicBezTo>
                <a:cubicBezTo>
                  <a:pt x="237066" y="3036495"/>
                  <a:pt x="220690" y="3020118"/>
                  <a:pt x="220690" y="2999913"/>
                </a:cubicBezTo>
                <a:cubicBezTo>
                  <a:pt x="220690" y="2979713"/>
                  <a:pt x="237066" y="2963338"/>
                  <a:pt x="257266" y="2963338"/>
                </a:cubicBezTo>
                <a:close/>
                <a:moveTo>
                  <a:pt x="36579" y="2963333"/>
                </a:moveTo>
                <a:cubicBezTo>
                  <a:pt x="56779" y="2963333"/>
                  <a:pt x="73155" y="2979709"/>
                  <a:pt x="73155" y="2999909"/>
                </a:cubicBezTo>
                <a:cubicBezTo>
                  <a:pt x="73155" y="3020112"/>
                  <a:pt x="56779" y="3036490"/>
                  <a:pt x="36579" y="3036490"/>
                </a:cubicBezTo>
                <a:cubicBezTo>
                  <a:pt x="16379" y="3036490"/>
                  <a:pt x="3" y="3020112"/>
                  <a:pt x="3" y="2999909"/>
                </a:cubicBezTo>
                <a:cubicBezTo>
                  <a:pt x="3" y="2979709"/>
                  <a:pt x="16379" y="2963333"/>
                  <a:pt x="36579" y="2963333"/>
                </a:cubicBezTo>
                <a:close/>
                <a:moveTo>
                  <a:pt x="11732658" y="2963328"/>
                </a:moveTo>
                <a:cubicBezTo>
                  <a:pt x="11752858" y="2963328"/>
                  <a:pt x="11769234" y="2979704"/>
                  <a:pt x="11769234" y="2999904"/>
                </a:cubicBezTo>
                <a:cubicBezTo>
                  <a:pt x="11769234" y="3020106"/>
                  <a:pt x="11752858" y="3036482"/>
                  <a:pt x="11732658" y="3036482"/>
                </a:cubicBezTo>
                <a:cubicBezTo>
                  <a:pt x="11712458" y="3036482"/>
                  <a:pt x="11696082" y="3020106"/>
                  <a:pt x="11696082" y="2999904"/>
                </a:cubicBezTo>
                <a:cubicBezTo>
                  <a:pt x="11696082" y="2979704"/>
                  <a:pt x="11712458" y="2963328"/>
                  <a:pt x="11732658" y="2963328"/>
                </a:cubicBezTo>
                <a:close/>
                <a:moveTo>
                  <a:pt x="11953343" y="2963323"/>
                </a:moveTo>
                <a:cubicBezTo>
                  <a:pt x="11973543" y="2963323"/>
                  <a:pt x="11989919" y="2979700"/>
                  <a:pt x="11989919" y="2999899"/>
                </a:cubicBezTo>
                <a:cubicBezTo>
                  <a:pt x="11989919" y="3020101"/>
                  <a:pt x="11973543" y="3036477"/>
                  <a:pt x="11953343" y="3036477"/>
                </a:cubicBezTo>
                <a:cubicBezTo>
                  <a:pt x="11933143" y="3036477"/>
                  <a:pt x="11916767" y="3020101"/>
                  <a:pt x="11916767" y="2999899"/>
                </a:cubicBezTo>
                <a:cubicBezTo>
                  <a:pt x="11916767" y="2979700"/>
                  <a:pt x="11933143" y="2963323"/>
                  <a:pt x="11953343" y="2963323"/>
                </a:cubicBezTo>
                <a:close/>
                <a:moveTo>
                  <a:pt x="11511977" y="2751854"/>
                </a:moveTo>
                <a:cubicBezTo>
                  <a:pt x="11532177" y="2751854"/>
                  <a:pt x="11548553" y="2768268"/>
                  <a:pt x="11548553" y="2788426"/>
                </a:cubicBezTo>
                <a:cubicBezTo>
                  <a:pt x="11548553" y="2808626"/>
                  <a:pt x="11532177" y="2825020"/>
                  <a:pt x="11511977" y="2825020"/>
                </a:cubicBezTo>
                <a:cubicBezTo>
                  <a:pt x="11491777" y="2825020"/>
                  <a:pt x="11475401" y="2808626"/>
                  <a:pt x="11475401" y="2788426"/>
                </a:cubicBezTo>
                <a:cubicBezTo>
                  <a:pt x="11475401" y="2768268"/>
                  <a:pt x="11491777" y="2751854"/>
                  <a:pt x="11511977" y="2751854"/>
                </a:cubicBezTo>
                <a:close/>
                <a:moveTo>
                  <a:pt x="11291296" y="2751850"/>
                </a:moveTo>
                <a:cubicBezTo>
                  <a:pt x="11311496" y="2751850"/>
                  <a:pt x="11327872" y="2768265"/>
                  <a:pt x="11327872" y="2788423"/>
                </a:cubicBezTo>
                <a:cubicBezTo>
                  <a:pt x="11327872" y="2808622"/>
                  <a:pt x="11311496" y="2825017"/>
                  <a:pt x="11291296" y="2825017"/>
                </a:cubicBezTo>
                <a:cubicBezTo>
                  <a:pt x="11271096" y="2825017"/>
                  <a:pt x="11254720" y="2808622"/>
                  <a:pt x="11254720" y="2788423"/>
                </a:cubicBezTo>
                <a:cubicBezTo>
                  <a:pt x="11254720" y="2768265"/>
                  <a:pt x="11271096" y="2751850"/>
                  <a:pt x="11291296" y="2751850"/>
                </a:cubicBezTo>
                <a:close/>
                <a:moveTo>
                  <a:pt x="11070615" y="2751847"/>
                </a:moveTo>
                <a:cubicBezTo>
                  <a:pt x="11090815" y="2751847"/>
                  <a:pt x="11107191" y="2768260"/>
                  <a:pt x="11107191" y="2788419"/>
                </a:cubicBezTo>
                <a:cubicBezTo>
                  <a:pt x="11107191" y="2808618"/>
                  <a:pt x="11090815" y="2825014"/>
                  <a:pt x="11070615" y="2825014"/>
                </a:cubicBezTo>
                <a:cubicBezTo>
                  <a:pt x="11050415" y="2825014"/>
                  <a:pt x="11034039" y="2808618"/>
                  <a:pt x="11034039" y="2788419"/>
                </a:cubicBezTo>
                <a:cubicBezTo>
                  <a:pt x="11034039" y="2768260"/>
                  <a:pt x="11050415" y="2751847"/>
                  <a:pt x="11070615" y="2751847"/>
                </a:cubicBezTo>
                <a:close/>
                <a:moveTo>
                  <a:pt x="10849934" y="2751844"/>
                </a:moveTo>
                <a:cubicBezTo>
                  <a:pt x="10870134" y="2751844"/>
                  <a:pt x="10886510" y="2768255"/>
                  <a:pt x="10886510" y="2788415"/>
                </a:cubicBezTo>
                <a:cubicBezTo>
                  <a:pt x="10886510" y="2808615"/>
                  <a:pt x="10870134" y="2825010"/>
                  <a:pt x="10849934" y="2825010"/>
                </a:cubicBezTo>
                <a:cubicBezTo>
                  <a:pt x="10829734" y="2825010"/>
                  <a:pt x="10813358" y="2808615"/>
                  <a:pt x="10813358" y="2788415"/>
                </a:cubicBezTo>
                <a:cubicBezTo>
                  <a:pt x="10813358" y="2768255"/>
                  <a:pt x="10829734" y="2751844"/>
                  <a:pt x="10849934" y="2751844"/>
                </a:cubicBezTo>
                <a:close/>
                <a:moveTo>
                  <a:pt x="10629253" y="2751841"/>
                </a:moveTo>
                <a:cubicBezTo>
                  <a:pt x="10649453" y="2751841"/>
                  <a:pt x="10665829" y="2768251"/>
                  <a:pt x="10665829" y="2788412"/>
                </a:cubicBezTo>
                <a:cubicBezTo>
                  <a:pt x="10665829" y="2808611"/>
                  <a:pt x="10649453" y="2825006"/>
                  <a:pt x="10629253" y="2825006"/>
                </a:cubicBezTo>
                <a:cubicBezTo>
                  <a:pt x="10609053" y="2825006"/>
                  <a:pt x="10592677" y="2808611"/>
                  <a:pt x="10592677" y="2788412"/>
                </a:cubicBezTo>
                <a:cubicBezTo>
                  <a:pt x="10592677" y="2768251"/>
                  <a:pt x="10609053" y="2751841"/>
                  <a:pt x="10629253" y="2751841"/>
                </a:cubicBezTo>
                <a:close/>
                <a:moveTo>
                  <a:pt x="10408572" y="2751836"/>
                </a:moveTo>
                <a:cubicBezTo>
                  <a:pt x="10428772" y="2751836"/>
                  <a:pt x="10445148" y="2768246"/>
                  <a:pt x="10445148" y="2788408"/>
                </a:cubicBezTo>
                <a:cubicBezTo>
                  <a:pt x="10445148" y="2808608"/>
                  <a:pt x="10428772" y="2825002"/>
                  <a:pt x="10408572" y="2825002"/>
                </a:cubicBezTo>
                <a:cubicBezTo>
                  <a:pt x="10388372" y="2825002"/>
                  <a:pt x="10371996" y="2808608"/>
                  <a:pt x="10371996" y="2788408"/>
                </a:cubicBezTo>
                <a:cubicBezTo>
                  <a:pt x="10371996" y="2768246"/>
                  <a:pt x="10388372" y="2751836"/>
                  <a:pt x="10408572" y="2751836"/>
                </a:cubicBezTo>
                <a:close/>
                <a:moveTo>
                  <a:pt x="10187891" y="2751832"/>
                </a:moveTo>
                <a:cubicBezTo>
                  <a:pt x="10208091" y="2751832"/>
                  <a:pt x="10224467" y="2768243"/>
                  <a:pt x="10224467" y="2788405"/>
                </a:cubicBezTo>
                <a:cubicBezTo>
                  <a:pt x="10224467" y="2808605"/>
                  <a:pt x="10208091" y="2824998"/>
                  <a:pt x="10187891" y="2824998"/>
                </a:cubicBezTo>
                <a:cubicBezTo>
                  <a:pt x="10167691" y="2824998"/>
                  <a:pt x="10151315" y="2808605"/>
                  <a:pt x="10151315" y="2788405"/>
                </a:cubicBezTo>
                <a:cubicBezTo>
                  <a:pt x="10151315" y="2768243"/>
                  <a:pt x="10167691" y="2751832"/>
                  <a:pt x="10187891" y="2751832"/>
                </a:cubicBezTo>
                <a:close/>
                <a:moveTo>
                  <a:pt x="9967210" y="2751828"/>
                </a:moveTo>
                <a:cubicBezTo>
                  <a:pt x="9987410" y="2751828"/>
                  <a:pt x="10003786" y="2768238"/>
                  <a:pt x="10003786" y="2788402"/>
                </a:cubicBezTo>
                <a:cubicBezTo>
                  <a:pt x="10003786" y="2808601"/>
                  <a:pt x="9987410" y="2824993"/>
                  <a:pt x="9967210" y="2824993"/>
                </a:cubicBezTo>
                <a:cubicBezTo>
                  <a:pt x="9947010" y="2824993"/>
                  <a:pt x="9930634" y="2808601"/>
                  <a:pt x="9930634" y="2788402"/>
                </a:cubicBezTo>
                <a:cubicBezTo>
                  <a:pt x="9930634" y="2768238"/>
                  <a:pt x="9947010" y="2751828"/>
                  <a:pt x="9967210" y="2751828"/>
                </a:cubicBezTo>
                <a:close/>
                <a:moveTo>
                  <a:pt x="9746529" y="2751823"/>
                </a:moveTo>
                <a:cubicBezTo>
                  <a:pt x="9766729" y="2751823"/>
                  <a:pt x="9783105" y="2768234"/>
                  <a:pt x="9783105" y="2788397"/>
                </a:cubicBezTo>
                <a:cubicBezTo>
                  <a:pt x="9783105" y="2808597"/>
                  <a:pt x="9766729" y="2824989"/>
                  <a:pt x="9746529" y="2824989"/>
                </a:cubicBezTo>
                <a:cubicBezTo>
                  <a:pt x="9726329" y="2824989"/>
                  <a:pt x="9709953" y="2808597"/>
                  <a:pt x="9709953" y="2788397"/>
                </a:cubicBezTo>
                <a:cubicBezTo>
                  <a:pt x="9709953" y="2768234"/>
                  <a:pt x="9726329" y="2751823"/>
                  <a:pt x="9746529" y="2751823"/>
                </a:cubicBezTo>
                <a:close/>
                <a:moveTo>
                  <a:pt x="9525848" y="2751819"/>
                </a:moveTo>
                <a:cubicBezTo>
                  <a:pt x="9546048" y="2751819"/>
                  <a:pt x="9562424" y="2768229"/>
                  <a:pt x="9562424" y="2788394"/>
                </a:cubicBezTo>
                <a:cubicBezTo>
                  <a:pt x="9562424" y="2808594"/>
                  <a:pt x="9546048" y="2824985"/>
                  <a:pt x="9525848" y="2824985"/>
                </a:cubicBezTo>
                <a:cubicBezTo>
                  <a:pt x="9505648" y="2824985"/>
                  <a:pt x="9489272" y="2808594"/>
                  <a:pt x="9489272" y="2788394"/>
                </a:cubicBezTo>
                <a:cubicBezTo>
                  <a:pt x="9489272" y="2768229"/>
                  <a:pt x="9505648" y="2751819"/>
                  <a:pt x="9525848" y="2751819"/>
                </a:cubicBezTo>
                <a:close/>
                <a:moveTo>
                  <a:pt x="9305167" y="2751815"/>
                </a:moveTo>
                <a:cubicBezTo>
                  <a:pt x="9325367" y="2751815"/>
                  <a:pt x="9341743" y="2768226"/>
                  <a:pt x="9341743" y="2788390"/>
                </a:cubicBezTo>
                <a:cubicBezTo>
                  <a:pt x="9341743" y="2808590"/>
                  <a:pt x="9325367" y="2824981"/>
                  <a:pt x="9305167" y="2824981"/>
                </a:cubicBezTo>
                <a:cubicBezTo>
                  <a:pt x="9284967" y="2824981"/>
                  <a:pt x="9268591" y="2808590"/>
                  <a:pt x="9268591" y="2788390"/>
                </a:cubicBezTo>
                <a:cubicBezTo>
                  <a:pt x="9268591" y="2768226"/>
                  <a:pt x="9284967" y="2751815"/>
                  <a:pt x="9305167" y="2751815"/>
                </a:cubicBezTo>
                <a:close/>
                <a:moveTo>
                  <a:pt x="9084486" y="2751811"/>
                </a:moveTo>
                <a:cubicBezTo>
                  <a:pt x="9104686" y="2751811"/>
                  <a:pt x="9121062" y="2768221"/>
                  <a:pt x="9121062" y="2788387"/>
                </a:cubicBezTo>
                <a:cubicBezTo>
                  <a:pt x="9121062" y="2808587"/>
                  <a:pt x="9104686" y="2824978"/>
                  <a:pt x="9084486" y="2824978"/>
                </a:cubicBezTo>
                <a:cubicBezTo>
                  <a:pt x="9064286" y="2824978"/>
                  <a:pt x="9047910" y="2808587"/>
                  <a:pt x="9047910" y="2788387"/>
                </a:cubicBezTo>
                <a:cubicBezTo>
                  <a:pt x="9047910" y="2768221"/>
                  <a:pt x="9064286" y="2751811"/>
                  <a:pt x="9084486" y="2751811"/>
                </a:cubicBezTo>
                <a:close/>
                <a:moveTo>
                  <a:pt x="8863805" y="2751807"/>
                </a:moveTo>
                <a:cubicBezTo>
                  <a:pt x="8884005" y="2751807"/>
                  <a:pt x="8900381" y="2768216"/>
                  <a:pt x="8900381" y="2788383"/>
                </a:cubicBezTo>
                <a:cubicBezTo>
                  <a:pt x="8900381" y="2808583"/>
                  <a:pt x="8884005" y="2824974"/>
                  <a:pt x="8863805" y="2824974"/>
                </a:cubicBezTo>
                <a:cubicBezTo>
                  <a:pt x="8843605" y="2824974"/>
                  <a:pt x="8827229" y="2808583"/>
                  <a:pt x="8827229" y="2788383"/>
                </a:cubicBezTo>
                <a:cubicBezTo>
                  <a:pt x="8827229" y="2768216"/>
                  <a:pt x="8843605" y="2751807"/>
                  <a:pt x="8863805" y="2751807"/>
                </a:cubicBezTo>
                <a:close/>
                <a:moveTo>
                  <a:pt x="8643124" y="2751804"/>
                </a:moveTo>
                <a:cubicBezTo>
                  <a:pt x="8663324" y="2751804"/>
                  <a:pt x="8679700" y="2768212"/>
                  <a:pt x="8679700" y="2788380"/>
                </a:cubicBezTo>
                <a:cubicBezTo>
                  <a:pt x="8679700" y="2808579"/>
                  <a:pt x="8663324" y="2824971"/>
                  <a:pt x="8643124" y="2824971"/>
                </a:cubicBezTo>
                <a:cubicBezTo>
                  <a:pt x="8622924" y="2824971"/>
                  <a:pt x="8606548" y="2808579"/>
                  <a:pt x="8606548" y="2788380"/>
                </a:cubicBezTo>
                <a:cubicBezTo>
                  <a:pt x="8606548" y="2768212"/>
                  <a:pt x="8622924" y="2751804"/>
                  <a:pt x="8643124" y="2751804"/>
                </a:cubicBezTo>
                <a:close/>
                <a:moveTo>
                  <a:pt x="8422443" y="2751801"/>
                </a:moveTo>
                <a:cubicBezTo>
                  <a:pt x="8442643" y="2751801"/>
                  <a:pt x="8459019" y="2768207"/>
                  <a:pt x="8459019" y="2788376"/>
                </a:cubicBezTo>
                <a:cubicBezTo>
                  <a:pt x="8459019" y="2808575"/>
                  <a:pt x="8442643" y="2824967"/>
                  <a:pt x="8422443" y="2824967"/>
                </a:cubicBezTo>
                <a:cubicBezTo>
                  <a:pt x="8402243" y="2824967"/>
                  <a:pt x="8385867" y="2808575"/>
                  <a:pt x="8385867" y="2788376"/>
                </a:cubicBezTo>
                <a:cubicBezTo>
                  <a:pt x="8385867" y="2768207"/>
                  <a:pt x="8402243" y="2751801"/>
                  <a:pt x="8422443" y="2751801"/>
                </a:cubicBezTo>
                <a:close/>
                <a:moveTo>
                  <a:pt x="8201762" y="2751797"/>
                </a:moveTo>
                <a:cubicBezTo>
                  <a:pt x="8221962" y="2751797"/>
                  <a:pt x="8238338" y="2768204"/>
                  <a:pt x="8238338" y="2788372"/>
                </a:cubicBezTo>
                <a:cubicBezTo>
                  <a:pt x="8238338" y="2808572"/>
                  <a:pt x="8221962" y="2824963"/>
                  <a:pt x="8201762" y="2824963"/>
                </a:cubicBezTo>
                <a:cubicBezTo>
                  <a:pt x="8181562" y="2824963"/>
                  <a:pt x="8165186" y="2808572"/>
                  <a:pt x="8165186" y="2788372"/>
                </a:cubicBezTo>
                <a:cubicBezTo>
                  <a:pt x="8165186" y="2768204"/>
                  <a:pt x="8181562" y="2751797"/>
                  <a:pt x="8201762" y="2751797"/>
                </a:cubicBezTo>
                <a:close/>
                <a:moveTo>
                  <a:pt x="7981081" y="2751793"/>
                </a:moveTo>
                <a:cubicBezTo>
                  <a:pt x="8001281" y="2751793"/>
                  <a:pt x="8017657" y="2768199"/>
                  <a:pt x="8017657" y="2788369"/>
                </a:cubicBezTo>
                <a:cubicBezTo>
                  <a:pt x="8017657" y="2808569"/>
                  <a:pt x="8001281" y="2824958"/>
                  <a:pt x="7981081" y="2824958"/>
                </a:cubicBezTo>
                <a:cubicBezTo>
                  <a:pt x="7960881" y="2824958"/>
                  <a:pt x="7944505" y="2808569"/>
                  <a:pt x="7944505" y="2788369"/>
                </a:cubicBezTo>
                <a:cubicBezTo>
                  <a:pt x="7944505" y="2768199"/>
                  <a:pt x="7960881" y="2751793"/>
                  <a:pt x="7981081" y="2751793"/>
                </a:cubicBezTo>
                <a:close/>
                <a:moveTo>
                  <a:pt x="7760400" y="2751789"/>
                </a:moveTo>
                <a:cubicBezTo>
                  <a:pt x="7780600" y="2751789"/>
                  <a:pt x="7796976" y="2768194"/>
                  <a:pt x="7796976" y="2788366"/>
                </a:cubicBezTo>
                <a:cubicBezTo>
                  <a:pt x="7796976" y="2808565"/>
                  <a:pt x="7780600" y="2824954"/>
                  <a:pt x="7760400" y="2824954"/>
                </a:cubicBezTo>
                <a:cubicBezTo>
                  <a:pt x="7740200" y="2824954"/>
                  <a:pt x="7723824" y="2808565"/>
                  <a:pt x="7723824" y="2788366"/>
                </a:cubicBezTo>
                <a:cubicBezTo>
                  <a:pt x="7723824" y="2768194"/>
                  <a:pt x="7740200" y="2751789"/>
                  <a:pt x="7760400" y="2751789"/>
                </a:cubicBezTo>
                <a:close/>
                <a:moveTo>
                  <a:pt x="7539719" y="2751786"/>
                </a:moveTo>
                <a:cubicBezTo>
                  <a:pt x="7559919" y="2751786"/>
                  <a:pt x="7576295" y="2768190"/>
                  <a:pt x="7576295" y="2788362"/>
                </a:cubicBezTo>
                <a:cubicBezTo>
                  <a:pt x="7576295" y="2808562"/>
                  <a:pt x="7559919" y="2824950"/>
                  <a:pt x="7539719" y="2824950"/>
                </a:cubicBezTo>
                <a:cubicBezTo>
                  <a:pt x="7519519" y="2824950"/>
                  <a:pt x="7503143" y="2808562"/>
                  <a:pt x="7503143" y="2788362"/>
                </a:cubicBezTo>
                <a:cubicBezTo>
                  <a:pt x="7503143" y="2768190"/>
                  <a:pt x="7519519" y="2751786"/>
                  <a:pt x="7539719" y="2751786"/>
                </a:cubicBezTo>
                <a:close/>
                <a:moveTo>
                  <a:pt x="7319038" y="2751783"/>
                </a:moveTo>
                <a:cubicBezTo>
                  <a:pt x="7339238" y="2751783"/>
                  <a:pt x="7355614" y="2768186"/>
                  <a:pt x="7355614" y="2788358"/>
                </a:cubicBezTo>
                <a:cubicBezTo>
                  <a:pt x="7355614" y="2808558"/>
                  <a:pt x="7339238" y="2824946"/>
                  <a:pt x="7319038" y="2824946"/>
                </a:cubicBezTo>
                <a:cubicBezTo>
                  <a:pt x="7298838" y="2824946"/>
                  <a:pt x="7282462" y="2808558"/>
                  <a:pt x="7282462" y="2788358"/>
                </a:cubicBezTo>
                <a:cubicBezTo>
                  <a:pt x="7282462" y="2768186"/>
                  <a:pt x="7298838" y="2751783"/>
                  <a:pt x="7319038" y="2751783"/>
                </a:cubicBezTo>
                <a:close/>
                <a:moveTo>
                  <a:pt x="7098357" y="2751780"/>
                </a:moveTo>
                <a:cubicBezTo>
                  <a:pt x="7118557" y="2751780"/>
                  <a:pt x="7134933" y="2768182"/>
                  <a:pt x="7134933" y="2788354"/>
                </a:cubicBezTo>
                <a:cubicBezTo>
                  <a:pt x="7134933" y="2808554"/>
                  <a:pt x="7118557" y="2824942"/>
                  <a:pt x="7098357" y="2824942"/>
                </a:cubicBezTo>
                <a:cubicBezTo>
                  <a:pt x="7078157" y="2824942"/>
                  <a:pt x="7061781" y="2808554"/>
                  <a:pt x="7061781" y="2788354"/>
                </a:cubicBezTo>
                <a:cubicBezTo>
                  <a:pt x="7061781" y="2768182"/>
                  <a:pt x="7078157" y="2751780"/>
                  <a:pt x="7098357" y="2751780"/>
                </a:cubicBezTo>
                <a:close/>
                <a:moveTo>
                  <a:pt x="6877676" y="2751775"/>
                </a:moveTo>
                <a:cubicBezTo>
                  <a:pt x="6897876" y="2751775"/>
                  <a:pt x="6914252" y="2768177"/>
                  <a:pt x="6914252" y="2788351"/>
                </a:cubicBezTo>
                <a:cubicBezTo>
                  <a:pt x="6914252" y="2808551"/>
                  <a:pt x="6897876" y="2824938"/>
                  <a:pt x="6877676" y="2824938"/>
                </a:cubicBezTo>
                <a:cubicBezTo>
                  <a:pt x="6857476" y="2824938"/>
                  <a:pt x="6841100" y="2808551"/>
                  <a:pt x="6841100" y="2788351"/>
                </a:cubicBezTo>
                <a:cubicBezTo>
                  <a:pt x="6841100" y="2768177"/>
                  <a:pt x="6857476" y="2751775"/>
                  <a:pt x="6877676" y="2751775"/>
                </a:cubicBezTo>
                <a:close/>
                <a:moveTo>
                  <a:pt x="6656995" y="2751772"/>
                </a:moveTo>
                <a:cubicBezTo>
                  <a:pt x="6677195" y="2751772"/>
                  <a:pt x="6693571" y="2768173"/>
                  <a:pt x="6693571" y="2788347"/>
                </a:cubicBezTo>
                <a:cubicBezTo>
                  <a:pt x="6693571" y="2808548"/>
                  <a:pt x="6677195" y="2824935"/>
                  <a:pt x="6656995" y="2824935"/>
                </a:cubicBezTo>
                <a:cubicBezTo>
                  <a:pt x="6636795" y="2824935"/>
                  <a:pt x="6620419" y="2808548"/>
                  <a:pt x="6620419" y="2788347"/>
                </a:cubicBezTo>
                <a:cubicBezTo>
                  <a:pt x="6620419" y="2768173"/>
                  <a:pt x="6636795" y="2751772"/>
                  <a:pt x="6656995" y="2751772"/>
                </a:cubicBezTo>
                <a:close/>
                <a:moveTo>
                  <a:pt x="6436314" y="2751768"/>
                </a:moveTo>
                <a:cubicBezTo>
                  <a:pt x="6456514" y="2751768"/>
                  <a:pt x="6472890" y="2768168"/>
                  <a:pt x="6472890" y="2788344"/>
                </a:cubicBezTo>
                <a:cubicBezTo>
                  <a:pt x="6472890" y="2808544"/>
                  <a:pt x="6456514" y="2824932"/>
                  <a:pt x="6436314" y="2824932"/>
                </a:cubicBezTo>
                <a:cubicBezTo>
                  <a:pt x="6416114" y="2824932"/>
                  <a:pt x="6399738" y="2808544"/>
                  <a:pt x="6399738" y="2788344"/>
                </a:cubicBezTo>
                <a:cubicBezTo>
                  <a:pt x="6399738" y="2768168"/>
                  <a:pt x="6416114" y="2751768"/>
                  <a:pt x="6436314" y="2751768"/>
                </a:cubicBezTo>
                <a:close/>
                <a:moveTo>
                  <a:pt x="6215633" y="2751766"/>
                </a:moveTo>
                <a:cubicBezTo>
                  <a:pt x="6235833" y="2751766"/>
                  <a:pt x="6252209" y="2768165"/>
                  <a:pt x="6252209" y="2788341"/>
                </a:cubicBezTo>
                <a:cubicBezTo>
                  <a:pt x="6252209" y="2808540"/>
                  <a:pt x="6235833" y="2824928"/>
                  <a:pt x="6215633" y="2824928"/>
                </a:cubicBezTo>
                <a:cubicBezTo>
                  <a:pt x="6195433" y="2824928"/>
                  <a:pt x="6179057" y="2808540"/>
                  <a:pt x="6179057" y="2788341"/>
                </a:cubicBezTo>
                <a:cubicBezTo>
                  <a:pt x="6179057" y="2768165"/>
                  <a:pt x="6195433" y="2751766"/>
                  <a:pt x="6215633" y="2751766"/>
                </a:cubicBezTo>
                <a:close/>
                <a:moveTo>
                  <a:pt x="5994952" y="2751762"/>
                </a:moveTo>
                <a:cubicBezTo>
                  <a:pt x="6015152" y="2751762"/>
                  <a:pt x="6031528" y="2768160"/>
                  <a:pt x="6031528" y="2788336"/>
                </a:cubicBezTo>
                <a:cubicBezTo>
                  <a:pt x="6031528" y="2808536"/>
                  <a:pt x="6015152" y="2824923"/>
                  <a:pt x="5994952" y="2824923"/>
                </a:cubicBezTo>
                <a:cubicBezTo>
                  <a:pt x="5974752" y="2824923"/>
                  <a:pt x="5958376" y="2808536"/>
                  <a:pt x="5958376" y="2788336"/>
                </a:cubicBezTo>
                <a:cubicBezTo>
                  <a:pt x="5958376" y="2768160"/>
                  <a:pt x="5974752" y="2751762"/>
                  <a:pt x="5994952" y="2751762"/>
                </a:cubicBezTo>
                <a:close/>
                <a:moveTo>
                  <a:pt x="5774272" y="2751758"/>
                </a:moveTo>
                <a:cubicBezTo>
                  <a:pt x="5794472" y="2751758"/>
                  <a:pt x="5810848" y="2768155"/>
                  <a:pt x="5810848" y="2788333"/>
                </a:cubicBezTo>
                <a:cubicBezTo>
                  <a:pt x="5810848" y="2808533"/>
                  <a:pt x="5794472" y="2824919"/>
                  <a:pt x="5774272" y="2824919"/>
                </a:cubicBezTo>
                <a:cubicBezTo>
                  <a:pt x="5754073" y="2824919"/>
                  <a:pt x="5737697" y="2808533"/>
                  <a:pt x="5737697" y="2788333"/>
                </a:cubicBezTo>
                <a:cubicBezTo>
                  <a:pt x="5737697" y="2768155"/>
                  <a:pt x="5754073" y="2751758"/>
                  <a:pt x="5774272" y="2751758"/>
                </a:cubicBezTo>
                <a:close/>
                <a:moveTo>
                  <a:pt x="5553593" y="2751754"/>
                </a:moveTo>
                <a:cubicBezTo>
                  <a:pt x="5573793" y="2751754"/>
                  <a:pt x="5590169" y="2768150"/>
                  <a:pt x="5590169" y="2788329"/>
                </a:cubicBezTo>
                <a:cubicBezTo>
                  <a:pt x="5590169" y="2808529"/>
                  <a:pt x="5573793" y="2824915"/>
                  <a:pt x="5553593" y="2824915"/>
                </a:cubicBezTo>
                <a:cubicBezTo>
                  <a:pt x="5533393" y="2824915"/>
                  <a:pt x="5517018" y="2808529"/>
                  <a:pt x="5517018" y="2788329"/>
                </a:cubicBezTo>
                <a:cubicBezTo>
                  <a:pt x="5517018" y="2768150"/>
                  <a:pt x="5533393" y="2751754"/>
                  <a:pt x="5553593" y="2751754"/>
                </a:cubicBezTo>
                <a:close/>
                <a:moveTo>
                  <a:pt x="5332913" y="2751750"/>
                </a:moveTo>
                <a:cubicBezTo>
                  <a:pt x="5353113" y="2751750"/>
                  <a:pt x="5369490" y="2768147"/>
                  <a:pt x="5369490" y="2788326"/>
                </a:cubicBezTo>
                <a:cubicBezTo>
                  <a:pt x="5369490" y="2808526"/>
                  <a:pt x="5353113" y="2824911"/>
                  <a:pt x="5332913" y="2824911"/>
                </a:cubicBezTo>
                <a:cubicBezTo>
                  <a:pt x="5312714" y="2824911"/>
                  <a:pt x="5296337" y="2808526"/>
                  <a:pt x="5296337" y="2788326"/>
                </a:cubicBezTo>
                <a:cubicBezTo>
                  <a:pt x="5296337" y="2768147"/>
                  <a:pt x="5312714" y="2751750"/>
                  <a:pt x="5332913" y="2751750"/>
                </a:cubicBezTo>
                <a:close/>
                <a:moveTo>
                  <a:pt x="5112230" y="2751746"/>
                </a:moveTo>
                <a:cubicBezTo>
                  <a:pt x="5132433" y="2751746"/>
                  <a:pt x="5148807" y="2768142"/>
                  <a:pt x="5148807" y="2788322"/>
                </a:cubicBezTo>
                <a:cubicBezTo>
                  <a:pt x="5148807" y="2808522"/>
                  <a:pt x="5132433" y="2824906"/>
                  <a:pt x="5112230" y="2824906"/>
                </a:cubicBezTo>
                <a:cubicBezTo>
                  <a:pt x="5092030" y="2824906"/>
                  <a:pt x="5075655" y="2808522"/>
                  <a:pt x="5075655" y="2788322"/>
                </a:cubicBezTo>
                <a:cubicBezTo>
                  <a:pt x="5075655" y="2768142"/>
                  <a:pt x="5092030" y="2751746"/>
                  <a:pt x="5112230" y="2751746"/>
                </a:cubicBezTo>
                <a:close/>
                <a:moveTo>
                  <a:pt x="4891552" y="2751744"/>
                </a:moveTo>
                <a:cubicBezTo>
                  <a:pt x="4911751" y="2751744"/>
                  <a:pt x="4928127" y="2768138"/>
                  <a:pt x="4928127" y="2788319"/>
                </a:cubicBezTo>
                <a:cubicBezTo>
                  <a:pt x="4928127" y="2808518"/>
                  <a:pt x="4911751" y="2824903"/>
                  <a:pt x="4891552" y="2824903"/>
                </a:cubicBezTo>
                <a:cubicBezTo>
                  <a:pt x="4871352" y="2824903"/>
                  <a:pt x="4854975" y="2808518"/>
                  <a:pt x="4854975" y="2788319"/>
                </a:cubicBezTo>
                <a:cubicBezTo>
                  <a:pt x="4854975" y="2768138"/>
                  <a:pt x="4871352" y="2751744"/>
                  <a:pt x="4891552" y="2751744"/>
                </a:cubicBezTo>
                <a:close/>
                <a:moveTo>
                  <a:pt x="4670871" y="2751740"/>
                </a:moveTo>
                <a:cubicBezTo>
                  <a:pt x="4691070" y="2751740"/>
                  <a:pt x="4707447" y="2768133"/>
                  <a:pt x="4707447" y="2788315"/>
                </a:cubicBezTo>
                <a:cubicBezTo>
                  <a:pt x="4707447" y="2808514"/>
                  <a:pt x="4691070" y="2824899"/>
                  <a:pt x="4670871" y="2824899"/>
                </a:cubicBezTo>
                <a:cubicBezTo>
                  <a:pt x="4650672" y="2824899"/>
                  <a:pt x="4634295" y="2808514"/>
                  <a:pt x="4634295" y="2788315"/>
                </a:cubicBezTo>
                <a:cubicBezTo>
                  <a:pt x="4634295" y="2768133"/>
                  <a:pt x="4650672" y="2751740"/>
                  <a:pt x="4670871" y="2751740"/>
                </a:cubicBezTo>
                <a:close/>
                <a:moveTo>
                  <a:pt x="4450188" y="2751736"/>
                </a:moveTo>
                <a:cubicBezTo>
                  <a:pt x="4470390" y="2751736"/>
                  <a:pt x="4486764" y="2768129"/>
                  <a:pt x="4486764" y="2788311"/>
                </a:cubicBezTo>
                <a:cubicBezTo>
                  <a:pt x="4486764" y="2808511"/>
                  <a:pt x="4470390" y="2824896"/>
                  <a:pt x="4450188" y="2824896"/>
                </a:cubicBezTo>
                <a:cubicBezTo>
                  <a:pt x="4429988" y="2824896"/>
                  <a:pt x="4413613" y="2808511"/>
                  <a:pt x="4413613" y="2788311"/>
                </a:cubicBezTo>
                <a:cubicBezTo>
                  <a:pt x="4413613" y="2768129"/>
                  <a:pt x="4429988" y="2751736"/>
                  <a:pt x="4450188" y="2751736"/>
                </a:cubicBezTo>
                <a:close/>
                <a:moveTo>
                  <a:pt x="4229507" y="2751732"/>
                </a:moveTo>
                <a:cubicBezTo>
                  <a:pt x="4249708" y="2751732"/>
                  <a:pt x="4266084" y="2768125"/>
                  <a:pt x="4266084" y="2788308"/>
                </a:cubicBezTo>
                <a:cubicBezTo>
                  <a:pt x="4266084" y="2808508"/>
                  <a:pt x="4249708" y="2824893"/>
                  <a:pt x="4229507" y="2824893"/>
                </a:cubicBezTo>
                <a:cubicBezTo>
                  <a:pt x="4209307" y="2824893"/>
                  <a:pt x="4192931" y="2808508"/>
                  <a:pt x="4192931" y="2788308"/>
                </a:cubicBezTo>
                <a:cubicBezTo>
                  <a:pt x="4192931" y="2768125"/>
                  <a:pt x="4209307" y="2751732"/>
                  <a:pt x="4229507" y="2751732"/>
                </a:cubicBezTo>
                <a:close/>
                <a:moveTo>
                  <a:pt x="4008847" y="2751729"/>
                </a:moveTo>
                <a:cubicBezTo>
                  <a:pt x="4029045" y="2751729"/>
                  <a:pt x="4045426" y="2768121"/>
                  <a:pt x="4045426" y="2788305"/>
                </a:cubicBezTo>
                <a:cubicBezTo>
                  <a:pt x="4045426" y="2808504"/>
                  <a:pt x="4029045" y="2824888"/>
                  <a:pt x="4008847" y="2824888"/>
                </a:cubicBezTo>
                <a:cubicBezTo>
                  <a:pt x="3988642" y="2824888"/>
                  <a:pt x="3972267" y="2808504"/>
                  <a:pt x="3972267" y="2788305"/>
                </a:cubicBezTo>
                <a:cubicBezTo>
                  <a:pt x="3972267" y="2768121"/>
                  <a:pt x="3988642" y="2751729"/>
                  <a:pt x="4008847" y="2751729"/>
                </a:cubicBezTo>
                <a:close/>
                <a:moveTo>
                  <a:pt x="3788165" y="2751726"/>
                </a:moveTo>
                <a:cubicBezTo>
                  <a:pt x="3808367" y="2751726"/>
                  <a:pt x="3824738" y="2768116"/>
                  <a:pt x="3824738" y="2788301"/>
                </a:cubicBezTo>
                <a:cubicBezTo>
                  <a:pt x="3824738" y="2808501"/>
                  <a:pt x="3808367" y="2824884"/>
                  <a:pt x="3788165" y="2824884"/>
                </a:cubicBezTo>
                <a:cubicBezTo>
                  <a:pt x="3767965" y="2824884"/>
                  <a:pt x="3751588" y="2808501"/>
                  <a:pt x="3751588" y="2788301"/>
                </a:cubicBezTo>
                <a:cubicBezTo>
                  <a:pt x="3751588" y="2768116"/>
                  <a:pt x="3767965" y="2751726"/>
                  <a:pt x="3788165" y="2751726"/>
                </a:cubicBezTo>
                <a:close/>
                <a:moveTo>
                  <a:pt x="3567479" y="2751723"/>
                </a:moveTo>
                <a:cubicBezTo>
                  <a:pt x="3587675" y="2751723"/>
                  <a:pt x="3604051" y="2768111"/>
                  <a:pt x="3604051" y="2788297"/>
                </a:cubicBezTo>
                <a:cubicBezTo>
                  <a:pt x="3604051" y="2808497"/>
                  <a:pt x="3587675" y="2824880"/>
                  <a:pt x="3567479" y="2824880"/>
                </a:cubicBezTo>
                <a:cubicBezTo>
                  <a:pt x="3547276" y="2824880"/>
                  <a:pt x="3530908" y="2808497"/>
                  <a:pt x="3530908" y="2788297"/>
                </a:cubicBezTo>
                <a:cubicBezTo>
                  <a:pt x="3530908" y="2768111"/>
                  <a:pt x="3547276" y="2751723"/>
                  <a:pt x="3567479" y="2751723"/>
                </a:cubicBezTo>
                <a:close/>
                <a:moveTo>
                  <a:pt x="3346801" y="2751719"/>
                </a:moveTo>
                <a:cubicBezTo>
                  <a:pt x="3367001" y="2751719"/>
                  <a:pt x="3383375" y="2768107"/>
                  <a:pt x="3383375" y="2788293"/>
                </a:cubicBezTo>
                <a:cubicBezTo>
                  <a:pt x="3383375" y="2808493"/>
                  <a:pt x="3367001" y="2824876"/>
                  <a:pt x="3346801" y="2824876"/>
                </a:cubicBezTo>
                <a:cubicBezTo>
                  <a:pt x="3326603" y="2824876"/>
                  <a:pt x="3310228" y="2808493"/>
                  <a:pt x="3310228" y="2788293"/>
                </a:cubicBezTo>
                <a:cubicBezTo>
                  <a:pt x="3310228" y="2768107"/>
                  <a:pt x="3326603" y="2751719"/>
                  <a:pt x="3346801" y="2751719"/>
                </a:cubicBezTo>
                <a:close/>
                <a:moveTo>
                  <a:pt x="3126126" y="2751714"/>
                </a:moveTo>
                <a:cubicBezTo>
                  <a:pt x="3146320" y="2751714"/>
                  <a:pt x="3162696" y="2768104"/>
                  <a:pt x="3162696" y="2788290"/>
                </a:cubicBezTo>
                <a:cubicBezTo>
                  <a:pt x="3162696" y="2808490"/>
                  <a:pt x="3146320" y="2824871"/>
                  <a:pt x="3126126" y="2824871"/>
                </a:cubicBezTo>
                <a:cubicBezTo>
                  <a:pt x="3105923" y="2824871"/>
                  <a:pt x="3089541" y="2808490"/>
                  <a:pt x="3089541" y="2788290"/>
                </a:cubicBezTo>
                <a:cubicBezTo>
                  <a:pt x="3089541" y="2768104"/>
                  <a:pt x="3105923" y="2751714"/>
                  <a:pt x="3126126" y="2751714"/>
                </a:cubicBezTo>
                <a:close/>
                <a:moveTo>
                  <a:pt x="2905436" y="2751711"/>
                </a:moveTo>
                <a:cubicBezTo>
                  <a:pt x="2925637" y="2751711"/>
                  <a:pt x="2942013" y="2768099"/>
                  <a:pt x="2942013" y="2788286"/>
                </a:cubicBezTo>
                <a:cubicBezTo>
                  <a:pt x="2942013" y="2808487"/>
                  <a:pt x="2925637" y="2824867"/>
                  <a:pt x="2905436" y="2824867"/>
                </a:cubicBezTo>
                <a:cubicBezTo>
                  <a:pt x="2885243" y="2824867"/>
                  <a:pt x="2868866" y="2808487"/>
                  <a:pt x="2868866" y="2788286"/>
                </a:cubicBezTo>
                <a:cubicBezTo>
                  <a:pt x="2868866" y="2768099"/>
                  <a:pt x="2885243" y="2751711"/>
                  <a:pt x="2905436" y="2751711"/>
                </a:cubicBezTo>
                <a:close/>
                <a:moveTo>
                  <a:pt x="2684758" y="2751707"/>
                </a:moveTo>
                <a:cubicBezTo>
                  <a:pt x="2704958" y="2751707"/>
                  <a:pt x="2721329" y="2768094"/>
                  <a:pt x="2721329" y="2788283"/>
                </a:cubicBezTo>
                <a:cubicBezTo>
                  <a:pt x="2721329" y="2808483"/>
                  <a:pt x="2704958" y="2824863"/>
                  <a:pt x="2684758" y="2824863"/>
                </a:cubicBezTo>
                <a:cubicBezTo>
                  <a:pt x="2664554" y="2824863"/>
                  <a:pt x="2648177" y="2808483"/>
                  <a:pt x="2648177" y="2788283"/>
                </a:cubicBezTo>
                <a:cubicBezTo>
                  <a:pt x="2648177" y="2768094"/>
                  <a:pt x="2664554" y="2751707"/>
                  <a:pt x="2684758" y="2751707"/>
                </a:cubicBezTo>
                <a:close/>
                <a:moveTo>
                  <a:pt x="2464071" y="2751705"/>
                </a:moveTo>
                <a:cubicBezTo>
                  <a:pt x="2484272" y="2751705"/>
                  <a:pt x="2500650" y="2768089"/>
                  <a:pt x="2500650" y="2788280"/>
                </a:cubicBezTo>
                <a:cubicBezTo>
                  <a:pt x="2500650" y="2808479"/>
                  <a:pt x="2484272" y="2824860"/>
                  <a:pt x="2464071" y="2824860"/>
                </a:cubicBezTo>
                <a:cubicBezTo>
                  <a:pt x="2443875" y="2824860"/>
                  <a:pt x="2427500" y="2808479"/>
                  <a:pt x="2427500" y="2788280"/>
                </a:cubicBezTo>
                <a:cubicBezTo>
                  <a:pt x="2427500" y="2768089"/>
                  <a:pt x="2443875" y="2751705"/>
                  <a:pt x="2464071" y="2751705"/>
                </a:cubicBezTo>
                <a:close/>
                <a:moveTo>
                  <a:pt x="2243393" y="2751701"/>
                </a:moveTo>
                <a:cubicBezTo>
                  <a:pt x="2263591" y="2751701"/>
                  <a:pt x="2279972" y="2768086"/>
                  <a:pt x="2279972" y="2788276"/>
                </a:cubicBezTo>
                <a:cubicBezTo>
                  <a:pt x="2279972" y="2808475"/>
                  <a:pt x="2263591" y="2824857"/>
                  <a:pt x="2243393" y="2824857"/>
                </a:cubicBezTo>
                <a:cubicBezTo>
                  <a:pt x="2223191" y="2824857"/>
                  <a:pt x="2206817" y="2808475"/>
                  <a:pt x="2206817" y="2788276"/>
                </a:cubicBezTo>
                <a:cubicBezTo>
                  <a:pt x="2206817" y="2768086"/>
                  <a:pt x="2223191" y="2751701"/>
                  <a:pt x="2243393" y="2751701"/>
                </a:cubicBezTo>
                <a:close/>
                <a:moveTo>
                  <a:pt x="2022713" y="2751697"/>
                </a:moveTo>
                <a:cubicBezTo>
                  <a:pt x="2042913" y="2751697"/>
                  <a:pt x="2059288" y="2768081"/>
                  <a:pt x="2059288" y="2788272"/>
                </a:cubicBezTo>
                <a:cubicBezTo>
                  <a:pt x="2059288" y="2808472"/>
                  <a:pt x="2042913" y="2824853"/>
                  <a:pt x="2022713" y="2824853"/>
                </a:cubicBezTo>
                <a:cubicBezTo>
                  <a:pt x="2002514" y="2824853"/>
                  <a:pt x="1986178" y="2808472"/>
                  <a:pt x="1986178" y="2788272"/>
                </a:cubicBezTo>
                <a:cubicBezTo>
                  <a:pt x="1986178" y="2768081"/>
                  <a:pt x="2002514" y="2751697"/>
                  <a:pt x="2022713" y="2751697"/>
                </a:cubicBezTo>
                <a:close/>
                <a:moveTo>
                  <a:pt x="1802068" y="2751693"/>
                </a:moveTo>
                <a:cubicBezTo>
                  <a:pt x="1822268" y="2751693"/>
                  <a:pt x="1838644" y="2768077"/>
                  <a:pt x="1838644" y="2788269"/>
                </a:cubicBezTo>
                <a:cubicBezTo>
                  <a:pt x="1838644" y="2808469"/>
                  <a:pt x="1822268" y="2824849"/>
                  <a:pt x="1802068" y="2824849"/>
                </a:cubicBezTo>
                <a:cubicBezTo>
                  <a:pt x="1781868" y="2824849"/>
                  <a:pt x="1765492" y="2808469"/>
                  <a:pt x="1765492" y="2788269"/>
                </a:cubicBezTo>
                <a:cubicBezTo>
                  <a:pt x="1765492" y="2768077"/>
                  <a:pt x="1781868" y="2751693"/>
                  <a:pt x="1802068" y="2751693"/>
                </a:cubicBezTo>
                <a:close/>
                <a:moveTo>
                  <a:pt x="1581382" y="2751689"/>
                </a:moveTo>
                <a:cubicBezTo>
                  <a:pt x="1601583" y="2751689"/>
                  <a:pt x="1617958" y="2768072"/>
                  <a:pt x="1617958" y="2788266"/>
                </a:cubicBezTo>
                <a:cubicBezTo>
                  <a:pt x="1617958" y="2808465"/>
                  <a:pt x="1601583" y="2824845"/>
                  <a:pt x="1581382" y="2824845"/>
                </a:cubicBezTo>
                <a:cubicBezTo>
                  <a:pt x="1561183" y="2824845"/>
                  <a:pt x="1544806" y="2808465"/>
                  <a:pt x="1544806" y="2788266"/>
                </a:cubicBezTo>
                <a:cubicBezTo>
                  <a:pt x="1544806" y="2768072"/>
                  <a:pt x="1561183" y="2751689"/>
                  <a:pt x="1581382" y="2751689"/>
                </a:cubicBezTo>
                <a:close/>
                <a:moveTo>
                  <a:pt x="1360697" y="2751686"/>
                </a:moveTo>
                <a:cubicBezTo>
                  <a:pt x="1380896" y="2751686"/>
                  <a:pt x="1397273" y="2768068"/>
                  <a:pt x="1397273" y="2788262"/>
                </a:cubicBezTo>
                <a:cubicBezTo>
                  <a:pt x="1397273" y="2808461"/>
                  <a:pt x="1380896" y="2824841"/>
                  <a:pt x="1360697" y="2824841"/>
                </a:cubicBezTo>
                <a:cubicBezTo>
                  <a:pt x="1340497" y="2824841"/>
                  <a:pt x="1324121" y="2808461"/>
                  <a:pt x="1324121" y="2788262"/>
                </a:cubicBezTo>
                <a:cubicBezTo>
                  <a:pt x="1324121" y="2768068"/>
                  <a:pt x="1340497" y="2751686"/>
                  <a:pt x="1360697" y="2751686"/>
                </a:cubicBezTo>
                <a:close/>
                <a:moveTo>
                  <a:pt x="1140011" y="2751683"/>
                </a:moveTo>
                <a:cubicBezTo>
                  <a:pt x="1160210" y="2751683"/>
                  <a:pt x="1176587" y="2768064"/>
                  <a:pt x="1176587" y="2788258"/>
                </a:cubicBezTo>
                <a:cubicBezTo>
                  <a:pt x="1176587" y="2808458"/>
                  <a:pt x="1160210" y="2824836"/>
                  <a:pt x="1140011" y="2824836"/>
                </a:cubicBezTo>
                <a:cubicBezTo>
                  <a:pt x="1119810" y="2824836"/>
                  <a:pt x="1103435" y="2808458"/>
                  <a:pt x="1103435" y="2788258"/>
                </a:cubicBezTo>
                <a:cubicBezTo>
                  <a:pt x="1103435" y="2768064"/>
                  <a:pt x="1119810" y="2751683"/>
                  <a:pt x="1140011" y="2751683"/>
                </a:cubicBezTo>
                <a:close/>
                <a:moveTo>
                  <a:pt x="919325" y="2751679"/>
                </a:moveTo>
                <a:cubicBezTo>
                  <a:pt x="939525" y="2751679"/>
                  <a:pt x="955901" y="2768060"/>
                  <a:pt x="955901" y="2788254"/>
                </a:cubicBezTo>
                <a:cubicBezTo>
                  <a:pt x="955901" y="2808454"/>
                  <a:pt x="939525" y="2824832"/>
                  <a:pt x="919325" y="2824832"/>
                </a:cubicBezTo>
                <a:cubicBezTo>
                  <a:pt x="899125" y="2824832"/>
                  <a:pt x="882749" y="2808454"/>
                  <a:pt x="882749" y="2788254"/>
                </a:cubicBezTo>
                <a:cubicBezTo>
                  <a:pt x="882749" y="2768060"/>
                  <a:pt x="899125" y="2751679"/>
                  <a:pt x="919325" y="2751679"/>
                </a:cubicBezTo>
                <a:close/>
                <a:moveTo>
                  <a:pt x="698638" y="2751675"/>
                </a:moveTo>
                <a:cubicBezTo>
                  <a:pt x="718839" y="2751675"/>
                  <a:pt x="735214" y="2768055"/>
                  <a:pt x="735214" y="2788250"/>
                </a:cubicBezTo>
                <a:cubicBezTo>
                  <a:pt x="735214" y="2808451"/>
                  <a:pt x="718839" y="2824828"/>
                  <a:pt x="698638" y="2824828"/>
                </a:cubicBezTo>
                <a:cubicBezTo>
                  <a:pt x="678439" y="2824828"/>
                  <a:pt x="662063" y="2808451"/>
                  <a:pt x="662063" y="2788250"/>
                </a:cubicBezTo>
                <a:cubicBezTo>
                  <a:pt x="662063" y="2768055"/>
                  <a:pt x="678439" y="2751675"/>
                  <a:pt x="698638" y="2751675"/>
                </a:cubicBezTo>
                <a:close/>
                <a:moveTo>
                  <a:pt x="477952" y="2751671"/>
                </a:moveTo>
                <a:cubicBezTo>
                  <a:pt x="498152" y="2751671"/>
                  <a:pt x="514528" y="2768050"/>
                  <a:pt x="514528" y="2788247"/>
                </a:cubicBezTo>
                <a:cubicBezTo>
                  <a:pt x="514528" y="2808448"/>
                  <a:pt x="498152" y="2824824"/>
                  <a:pt x="477952" y="2824824"/>
                </a:cubicBezTo>
                <a:cubicBezTo>
                  <a:pt x="457752" y="2824824"/>
                  <a:pt x="441376" y="2808448"/>
                  <a:pt x="441376" y="2788247"/>
                </a:cubicBezTo>
                <a:cubicBezTo>
                  <a:pt x="441376" y="2768050"/>
                  <a:pt x="457752" y="2751671"/>
                  <a:pt x="477952" y="2751671"/>
                </a:cubicBezTo>
                <a:close/>
                <a:moveTo>
                  <a:pt x="257266" y="2751668"/>
                </a:moveTo>
                <a:cubicBezTo>
                  <a:pt x="277466" y="2751668"/>
                  <a:pt x="293842" y="2768047"/>
                  <a:pt x="293842" y="2788244"/>
                </a:cubicBezTo>
                <a:cubicBezTo>
                  <a:pt x="293842" y="2808444"/>
                  <a:pt x="277466" y="2824820"/>
                  <a:pt x="257266" y="2824820"/>
                </a:cubicBezTo>
                <a:cubicBezTo>
                  <a:pt x="237066" y="2824820"/>
                  <a:pt x="220690" y="2808444"/>
                  <a:pt x="220690" y="2788244"/>
                </a:cubicBezTo>
                <a:cubicBezTo>
                  <a:pt x="220690" y="2768047"/>
                  <a:pt x="237066" y="2751668"/>
                  <a:pt x="257266" y="2751668"/>
                </a:cubicBezTo>
                <a:close/>
                <a:moveTo>
                  <a:pt x="36580" y="2751665"/>
                </a:moveTo>
                <a:cubicBezTo>
                  <a:pt x="56779" y="2751665"/>
                  <a:pt x="73155" y="2768042"/>
                  <a:pt x="73155" y="2788240"/>
                </a:cubicBezTo>
                <a:cubicBezTo>
                  <a:pt x="73155" y="2808440"/>
                  <a:pt x="56779" y="2824816"/>
                  <a:pt x="36580" y="2824816"/>
                </a:cubicBezTo>
                <a:cubicBezTo>
                  <a:pt x="16379" y="2824816"/>
                  <a:pt x="4" y="2808440"/>
                  <a:pt x="4" y="2788240"/>
                </a:cubicBezTo>
                <a:cubicBezTo>
                  <a:pt x="4" y="2768042"/>
                  <a:pt x="16379" y="2751665"/>
                  <a:pt x="36580" y="2751665"/>
                </a:cubicBezTo>
                <a:close/>
                <a:moveTo>
                  <a:pt x="11732658" y="2751662"/>
                </a:moveTo>
                <a:cubicBezTo>
                  <a:pt x="11752858" y="2751662"/>
                  <a:pt x="11769234" y="2768037"/>
                  <a:pt x="11769234" y="2788237"/>
                </a:cubicBezTo>
                <a:cubicBezTo>
                  <a:pt x="11769234" y="2808437"/>
                  <a:pt x="11752858" y="2824813"/>
                  <a:pt x="11732658" y="2824813"/>
                </a:cubicBezTo>
                <a:cubicBezTo>
                  <a:pt x="11712458" y="2824813"/>
                  <a:pt x="11696082" y="2808437"/>
                  <a:pt x="11696082" y="2788237"/>
                </a:cubicBezTo>
                <a:cubicBezTo>
                  <a:pt x="11696082" y="2768037"/>
                  <a:pt x="11712458" y="2751662"/>
                  <a:pt x="11732658" y="2751662"/>
                </a:cubicBezTo>
                <a:close/>
                <a:moveTo>
                  <a:pt x="11953343" y="2751658"/>
                </a:moveTo>
                <a:cubicBezTo>
                  <a:pt x="11973543" y="2751658"/>
                  <a:pt x="11989919" y="2768033"/>
                  <a:pt x="11989919" y="2788233"/>
                </a:cubicBezTo>
                <a:cubicBezTo>
                  <a:pt x="11989919" y="2808433"/>
                  <a:pt x="11973543" y="2824809"/>
                  <a:pt x="11953343" y="2824809"/>
                </a:cubicBezTo>
                <a:cubicBezTo>
                  <a:pt x="11933143" y="2824809"/>
                  <a:pt x="11916767" y="2808433"/>
                  <a:pt x="11916767" y="2788233"/>
                </a:cubicBezTo>
                <a:cubicBezTo>
                  <a:pt x="11916767" y="2768033"/>
                  <a:pt x="11933143" y="2751658"/>
                  <a:pt x="11953343" y="2751658"/>
                </a:cubicBezTo>
                <a:close/>
                <a:moveTo>
                  <a:pt x="11511977" y="2540171"/>
                </a:moveTo>
                <a:cubicBezTo>
                  <a:pt x="11532177" y="2540171"/>
                  <a:pt x="11548553" y="2556555"/>
                  <a:pt x="11548553" y="2576762"/>
                </a:cubicBezTo>
                <a:cubicBezTo>
                  <a:pt x="11548553" y="2596975"/>
                  <a:pt x="11532177" y="2613362"/>
                  <a:pt x="11511977" y="2613362"/>
                </a:cubicBezTo>
                <a:cubicBezTo>
                  <a:pt x="11491777" y="2613362"/>
                  <a:pt x="11475401" y="2596975"/>
                  <a:pt x="11475401" y="2576762"/>
                </a:cubicBezTo>
                <a:cubicBezTo>
                  <a:pt x="11475401" y="2556555"/>
                  <a:pt x="11491777" y="2540171"/>
                  <a:pt x="11511977" y="2540171"/>
                </a:cubicBezTo>
                <a:close/>
                <a:moveTo>
                  <a:pt x="11291296" y="2540168"/>
                </a:moveTo>
                <a:cubicBezTo>
                  <a:pt x="11311496" y="2540168"/>
                  <a:pt x="11327872" y="2556552"/>
                  <a:pt x="11327872" y="2576758"/>
                </a:cubicBezTo>
                <a:cubicBezTo>
                  <a:pt x="11327872" y="2596971"/>
                  <a:pt x="11311496" y="2613358"/>
                  <a:pt x="11291296" y="2613358"/>
                </a:cubicBezTo>
                <a:cubicBezTo>
                  <a:pt x="11271096" y="2613358"/>
                  <a:pt x="11254720" y="2596971"/>
                  <a:pt x="11254720" y="2576758"/>
                </a:cubicBezTo>
                <a:cubicBezTo>
                  <a:pt x="11254720" y="2556552"/>
                  <a:pt x="11271096" y="2540168"/>
                  <a:pt x="11291296" y="2540168"/>
                </a:cubicBezTo>
                <a:close/>
                <a:moveTo>
                  <a:pt x="11070615" y="2540165"/>
                </a:moveTo>
                <a:cubicBezTo>
                  <a:pt x="11090815" y="2540165"/>
                  <a:pt x="11107191" y="2556549"/>
                  <a:pt x="11107191" y="2576754"/>
                </a:cubicBezTo>
                <a:cubicBezTo>
                  <a:pt x="11107191" y="2596967"/>
                  <a:pt x="11090815" y="2613353"/>
                  <a:pt x="11070615" y="2613353"/>
                </a:cubicBezTo>
                <a:cubicBezTo>
                  <a:pt x="11050415" y="2613353"/>
                  <a:pt x="11034039" y="2596967"/>
                  <a:pt x="11034039" y="2576754"/>
                </a:cubicBezTo>
                <a:cubicBezTo>
                  <a:pt x="11034039" y="2556549"/>
                  <a:pt x="11050415" y="2540165"/>
                  <a:pt x="11070615" y="2540165"/>
                </a:cubicBezTo>
                <a:close/>
                <a:moveTo>
                  <a:pt x="10849934" y="2540161"/>
                </a:moveTo>
                <a:cubicBezTo>
                  <a:pt x="10870134" y="2540161"/>
                  <a:pt x="10886510" y="2556545"/>
                  <a:pt x="10886510" y="2576750"/>
                </a:cubicBezTo>
                <a:cubicBezTo>
                  <a:pt x="10886510" y="2596964"/>
                  <a:pt x="10870134" y="2613349"/>
                  <a:pt x="10849934" y="2613349"/>
                </a:cubicBezTo>
                <a:cubicBezTo>
                  <a:pt x="10829734" y="2613349"/>
                  <a:pt x="10813358" y="2596964"/>
                  <a:pt x="10813358" y="2576750"/>
                </a:cubicBezTo>
                <a:cubicBezTo>
                  <a:pt x="10813358" y="2556545"/>
                  <a:pt x="10829734" y="2540161"/>
                  <a:pt x="10849934" y="2540161"/>
                </a:cubicBezTo>
                <a:close/>
                <a:moveTo>
                  <a:pt x="10629253" y="2540158"/>
                </a:moveTo>
                <a:cubicBezTo>
                  <a:pt x="10649453" y="2540158"/>
                  <a:pt x="10665829" y="2556542"/>
                  <a:pt x="10665829" y="2576747"/>
                </a:cubicBezTo>
                <a:cubicBezTo>
                  <a:pt x="10665829" y="2596960"/>
                  <a:pt x="10649453" y="2613345"/>
                  <a:pt x="10629253" y="2613345"/>
                </a:cubicBezTo>
                <a:cubicBezTo>
                  <a:pt x="10609053" y="2613345"/>
                  <a:pt x="10592677" y="2596960"/>
                  <a:pt x="10592677" y="2576747"/>
                </a:cubicBezTo>
                <a:cubicBezTo>
                  <a:pt x="10592677" y="2556542"/>
                  <a:pt x="10609053" y="2540158"/>
                  <a:pt x="10629253" y="2540158"/>
                </a:cubicBezTo>
                <a:close/>
                <a:moveTo>
                  <a:pt x="10408572" y="2540154"/>
                </a:moveTo>
                <a:cubicBezTo>
                  <a:pt x="10428772" y="2540154"/>
                  <a:pt x="10445148" y="2556538"/>
                  <a:pt x="10445148" y="2576743"/>
                </a:cubicBezTo>
                <a:cubicBezTo>
                  <a:pt x="10445148" y="2596956"/>
                  <a:pt x="10428772" y="2613341"/>
                  <a:pt x="10408572" y="2613341"/>
                </a:cubicBezTo>
                <a:cubicBezTo>
                  <a:pt x="10388372" y="2613341"/>
                  <a:pt x="10371996" y="2596956"/>
                  <a:pt x="10371996" y="2576743"/>
                </a:cubicBezTo>
                <a:cubicBezTo>
                  <a:pt x="10371996" y="2556538"/>
                  <a:pt x="10388372" y="2540154"/>
                  <a:pt x="10408572" y="2540154"/>
                </a:cubicBezTo>
                <a:close/>
                <a:moveTo>
                  <a:pt x="10187891" y="2540152"/>
                </a:moveTo>
                <a:cubicBezTo>
                  <a:pt x="10208091" y="2540152"/>
                  <a:pt x="10224467" y="2556535"/>
                  <a:pt x="10224467" y="2576740"/>
                </a:cubicBezTo>
                <a:cubicBezTo>
                  <a:pt x="10224467" y="2596952"/>
                  <a:pt x="10208091" y="2613336"/>
                  <a:pt x="10187891" y="2613336"/>
                </a:cubicBezTo>
                <a:cubicBezTo>
                  <a:pt x="10167691" y="2613336"/>
                  <a:pt x="10151315" y="2596952"/>
                  <a:pt x="10151315" y="2576740"/>
                </a:cubicBezTo>
                <a:cubicBezTo>
                  <a:pt x="10151315" y="2556535"/>
                  <a:pt x="10167691" y="2540152"/>
                  <a:pt x="10187891" y="2540152"/>
                </a:cubicBezTo>
                <a:close/>
                <a:moveTo>
                  <a:pt x="9967210" y="2540148"/>
                </a:moveTo>
                <a:cubicBezTo>
                  <a:pt x="9987410" y="2540148"/>
                  <a:pt x="10003786" y="2556531"/>
                  <a:pt x="10003786" y="2576736"/>
                </a:cubicBezTo>
                <a:cubicBezTo>
                  <a:pt x="10003786" y="2596948"/>
                  <a:pt x="9987410" y="2613332"/>
                  <a:pt x="9967210" y="2613332"/>
                </a:cubicBezTo>
                <a:cubicBezTo>
                  <a:pt x="9947010" y="2613332"/>
                  <a:pt x="9930634" y="2596948"/>
                  <a:pt x="9930634" y="2576736"/>
                </a:cubicBezTo>
                <a:cubicBezTo>
                  <a:pt x="9930634" y="2556531"/>
                  <a:pt x="9947010" y="2540148"/>
                  <a:pt x="9967210" y="2540148"/>
                </a:cubicBezTo>
                <a:close/>
                <a:moveTo>
                  <a:pt x="9746529" y="2540144"/>
                </a:moveTo>
                <a:cubicBezTo>
                  <a:pt x="9766729" y="2540144"/>
                  <a:pt x="9783105" y="2556528"/>
                  <a:pt x="9783105" y="2576732"/>
                </a:cubicBezTo>
                <a:cubicBezTo>
                  <a:pt x="9783105" y="2596943"/>
                  <a:pt x="9766729" y="2613328"/>
                  <a:pt x="9746529" y="2613328"/>
                </a:cubicBezTo>
                <a:cubicBezTo>
                  <a:pt x="9726329" y="2613328"/>
                  <a:pt x="9709953" y="2596943"/>
                  <a:pt x="9709953" y="2576732"/>
                </a:cubicBezTo>
                <a:cubicBezTo>
                  <a:pt x="9709953" y="2556528"/>
                  <a:pt x="9726329" y="2540144"/>
                  <a:pt x="9746529" y="2540144"/>
                </a:cubicBezTo>
                <a:close/>
                <a:moveTo>
                  <a:pt x="9525848" y="2540141"/>
                </a:moveTo>
                <a:cubicBezTo>
                  <a:pt x="9546048" y="2540141"/>
                  <a:pt x="9562424" y="2556524"/>
                  <a:pt x="9562424" y="2576729"/>
                </a:cubicBezTo>
                <a:cubicBezTo>
                  <a:pt x="9562424" y="2596939"/>
                  <a:pt x="9546048" y="2613324"/>
                  <a:pt x="9525848" y="2613324"/>
                </a:cubicBezTo>
                <a:cubicBezTo>
                  <a:pt x="9505648" y="2613324"/>
                  <a:pt x="9489272" y="2596939"/>
                  <a:pt x="9489272" y="2576729"/>
                </a:cubicBezTo>
                <a:cubicBezTo>
                  <a:pt x="9489272" y="2556524"/>
                  <a:pt x="9505648" y="2540141"/>
                  <a:pt x="9525848" y="2540141"/>
                </a:cubicBezTo>
                <a:close/>
                <a:moveTo>
                  <a:pt x="9305167" y="2540138"/>
                </a:moveTo>
                <a:cubicBezTo>
                  <a:pt x="9325367" y="2540138"/>
                  <a:pt x="9341743" y="2556520"/>
                  <a:pt x="9341743" y="2576726"/>
                </a:cubicBezTo>
                <a:cubicBezTo>
                  <a:pt x="9341743" y="2596935"/>
                  <a:pt x="9325367" y="2613320"/>
                  <a:pt x="9305167" y="2613320"/>
                </a:cubicBezTo>
                <a:cubicBezTo>
                  <a:pt x="9284967" y="2613320"/>
                  <a:pt x="9268591" y="2596935"/>
                  <a:pt x="9268591" y="2576726"/>
                </a:cubicBezTo>
                <a:cubicBezTo>
                  <a:pt x="9268591" y="2556520"/>
                  <a:pt x="9284967" y="2540138"/>
                  <a:pt x="9305167" y="2540138"/>
                </a:cubicBezTo>
                <a:close/>
                <a:moveTo>
                  <a:pt x="9084486" y="2540135"/>
                </a:moveTo>
                <a:cubicBezTo>
                  <a:pt x="9104686" y="2540135"/>
                  <a:pt x="9121062" y="2556517"/>
                  <a:pt x="9121062" y="2576722"/>
                </a:cubicBezTo>
                <a:cubicBezTo>
                  <a:pt x="9121062" y="2596932"/>
                  <a:pt x="9104686" y="2613316"/>
                  <a:pt x="9084486" y="2613316"/>
                </a:cubicBezTo>
                <a:cubicBezTo>
                  <a:pt x="9064286" y="2613316"/>
                  <a:pt x="9047910" y="2596932"/>
                  <a:pt x="9047910" y="2576722"/>
                </a:cubicBezTo>
                <a:cubicBezTo>
                  <a:pt x="9047910" y="2556517"/>
                  <a:pt x="9064286" y="2540135"/>
                  <a:pt x="9084486" y="2540135"/>
                </a:cubicBezTo>
                <a:close/>
                <a:moveTo>
                  <a:pt x="8863805" y="2540131"/>
                </a:moveTo>
                <a:cubicBezTo>
                  <a:pt x="8884005" y="2540131"/>
                  <a:pt x="8900381" y="2556514"/>
                  <a:pt x="8900381" y="2576719"/>
                </a:cubicBezTo>
                <a:cubicBezTo>
                  <a:pt x="8900381" y="2596928"/>
                  <a:pt x="8884005" y="2613313"/>
                  <a:pt x="8863805" y="2613313"/>
                </a:cubicBezTo>
                <a:cubicBezTo>
                  <a:pt x="8843605" y="2613313"/>
                  <a:pt x="8827229" y="2596928"/>
                  <a:pt x="8827229" y="2576719"/>
                </a:cubicBezTo>
                <a:cubicBezTo>
                  <a:pt x="8827229" y="2556514"/>
                  <a:pt x="8843605" y="2540131"/>
                  <a:pt x="8863805" y="2540131"/>
                </a:cubicBezTo>
                <a:close/>
                <a:moveTo>
                  <a:pt x="8643124" y="2540127"/>
                </a:moveTo>
                <a:cubicBezTo>
                  <a:pt x="8663324" y="2540127"/>
                  <a:pt x="8679700" y="2556510"/>
                  <a:pt x="8679700" y="2576715"/>
                </a:cubicBezTo>
                <a:cubicBezTo>
                  <a:pt x="8679700" y="2596925"/>
                  <a:pt x="8663324" y="2613309"/>
                  <a:pt x="8643124" y="2613309"/>
                </a:cubicBezTo>
                <a:cubicBezTo>
                  <a:pt x="8622924" y="2613309"/>
                  <a:pt x="8606548" y="2596925"/>
                  <a:pt x="8606548" y="2576715"/>
                </a:cubicBezTo>
                <a:cubicBezTo>
                  <a:pt x="8606548" y="2556510"/>
                  <a:pt x="8622924" y="2540127"/>
                  <a:pt x="8643124" y="2540127"/>
                </a:cubicBezTo>
                <a:close/>
                <a:moveTo>
                  <a:pt x="8422443" y="2540124"/>
                </a:moveTo>
                <a:cubicBezTo>
                  <a:pt x="8442643" y="2540124"/>
                  <a:pt x="8459019" y="2556507"/>
                  <a:pt x="8459019" y="2576711"/>
                </a:cubicBezTo>
                <a:cubicBezTo>
                  <a:pt x="8459019" y="2596921"/>
                  <a:pt x="8442643" y="2613305"/>
                  <a:pt x="8422443" y="2613305"/>
                </a:cubicBezTo>
                <a:cubicBezTo>
                  <a:pt x="8402243" y="2613305"/>
                  <a:pt x="8385867" y="2596921"/>
                  <a:pt x="8385867" y="2576711"/>
                </a:cubicBezTo>
                <a:cubicBezTo>
                  <a:pt x="8385867" y="2556507"/>
                  <a:pt x="8402243" y="2540124"/>
                  <a:pt x="8422443" y="2540124"/>
                </a:cubicBezTo>
                <a:close/>
                <a:moveTo>
                  <a:pt x="8201762" y="2540121"/>
                </a:moveTo>
                <a:cubicBezTo>
                  <a:pt x="8221962" y="2540121"/>
                  <a:pt x="8238338" y="2556503"/>
                  <a:pt x="8238338" y="2576708"/>
                </a:cubicBezTo>
                <a:cubicBezTo>
                  <a:pt x="8238338" y="2596917"/>
                  <a:pt x="8221962" y="2613301"/>
                  <a:pt x="8201762" y="2613301"/>
                </a:cubicBezTo>
                <a:cubicBezTo>
                  <a:pt x="8181562" y="2613301"/>
                  <a:pt x="8165186" y="2596917"/>
                  <a:pt x="8165186" y="2576708"/>
                </a:cubicBezTo>
                <a:cubicBezTo>
                  <a:pt x="8165186" y="2556503"/>
                  <a:pt x="8181562" y="2540121"/>
                  <a:pt x="8201762" y="2540121"/>
                </a:cubicBezTo>
                <a:close/>
                <a:moveTo>
                  <a:pt x="7981081" y="2540118"/>
                </a:moveTo>
                <a:cubicBezTo>
                  <a:pt x="8001281" y="2540118"/>
                  <a:pt x="8017657" y="2556500"/>
                  <a:pt x="8017657" y="2576704"/>
                </a:cubicBezTo>
                <a:cubicBezTo>
                  <a:pt x="8017657" y="2596913"/>
                  <a:pt x="8001281" y="2613297"/>
                  <a:pt x="7981081" y="2613297"/>
                </a:cubicBezTo>
                <a:cubicBezTo>
                  <a:pt x="7960881" y="2613297"/>
                  <a:pt x="7944505" y="2596913"/>
                  <a:pt x="7944505" y="2576704"/>
                </a:cubicBezTo>
                <a:cubicBezTo>
                  <a:pt x="7944505" y="2556500"/>
                  <a:pt x="7960881" y="2540118"/>
                  <a:pt x="7981081" y="2540118"/>
                </a:cubicBezTo>
                <a:close/>
                <a:moveTo>
                  <a:pt x="7760400" y="2540114"/>
                </a:moveTo>
                <a:cubicBezTo>
                  <a:pt x="7780600" y="2540114"/>
                  <a:pt x="7796976" y="2556496"/>
                  <a:pt x="7796976" y="2576701"/>
                </a:cubicBezTo>
                <a:cubicBezTo>
                  <a:pt x="7796976" y="2596908"/>
                  <a:pt x="7780600" y="2613292"/>
                  <a:pt x="7760400" y="2613292"/>
                </a:cubicBezTo>
                <a:cubicBezTo>
                  <a:pt x="7740200" y="2613292"/>
                  <a:pt x="7723824" y="2596908"/>
                  <a:pt x="7723824" y="2576701"/>
                </a:cubicBezTo>
                <a:cubicBezTo>
                  <a:pt x="7723824" y="2556496"/>
                  <a:pt x="7740200" y="2540114"/>
                  <a:pt x="7760400" y="2540114"/>
                </a:cubicBezTo>
                <a:close/>
                <a:moveTo>
                  <a:pt x="7539719" y="2540111"/>
                </a:moveTo>
                <a:cubicBezTo>
                  <a:pt x="7559919" y="2540111"/>
                  <a:pt x="7576295" y="2556493"/>
                  <a:pt x="7576295" y="2576697"/>
                </a:cubicBezTo>
                <a:cubicBezTo>
                  <a:pt x="7576295" y="2596904"/>
                  <a:pt x="7559919" y="2613288"/>
                  <a:pt x="7539719" y="2613288"/>
                </a:cubicBezTo>
                <a:cubicBezTo>
                  <a:pt x="7519519" y="2613288"/>
                  <a:pt x="7503143" y="2596904"/>
                  <a:pt x="7503143" y="2576697"/>
                </a:cubicBezTo>
                <a:cubicBezTo>
                  <a:pt x="7503143" y="2556493"/>
                  <a:pt x="7519519" y="2540111"/>
                  <a:pt x="7539719" y="2540111"/>
                </a:cubicBezTo>
                <a:close/>
                <a:moveTo>
                  <a:pt x="7319038" y="2540108"/>
                </a:moveTo>
                <a:cubicBezTo>
                  <a:pt x="7339238" y="2540108"/>
                  <a:pt x="7355614" y="2556489"/>
                  <a:pt x="7355614" y="2576693"/>
                </a:cubicBezTo>
                <a:cubicBezTo>
                  <a:pt x="7355614" y="2596900"/>
                  <a:pt x="7339238" y="2613284"/>
                  <a:pt x="7319038" y="2613284"/>
                </a:cubicBezTo>
                <a:cubicBezTo>
                  <a:pt x="7298838" y="2613284"/>
                  <a:pt x="7282462" y="2596900"/>
                  <a:pt x="7282462" y="2576693"/>
                </a:cubicBezTo>
                <a:cubicBezTo>
                  <a:pt x="7282462" y="2556489"/>
                  <a:pt x="7298838" y="2540108"/>
                  <a:pt x="7319038" y="2540108"/>
                </a:cubicBezTo>
                <a:close/>
                <a:moveTo>
                  <a:pt x="7098357" y="2540105"/>
                </a:moveTo>
                <a:cubicBezTo>
                  <a:pt x="7118557" y="2540105"/>
                  <a:pt x="7134933" y="2556485"/>
                  <a:pt x="7134933" y="2576690"/>
                </a:cubicBezTo>
                <a:cubicBezTo>
                  <a:pt x="7134933" y="2596896"/>
                  <a:pt x="7118557" y="2613280"/>
                  <a:pt x="7098357" y="2613280"/>
                </a:cubicBezTo>
                <a:cubicBezTo>
                  <a:pt x="7078157" y="2613280"/>
                  <a:pt x="7061781" y="2596896"/>
                  <a:pt x="7061781" y="2576690"/>
                </a:cubicBezTo>
                <a:cubicBezTo>
                  <a:pt x="7061781" y="2556485"/>
                  <a:pt x="7078157" y="2540105"/>
                  <a:pt x="7098357" y="2540105"/>
                </a:cubicBezTo>
                <a:close/>
                <a:moveTo>
                  <a:pt x="6877676" y="2540101"/>
                </a:moveTo>
                <a:cubicBezTo>
                  <a:pt x="6897876" y="2540101"/>
                  <a:pt x="6914252" y="2556482"/>
                  <a:pt x="6914252" y="2576687"/>
                </a:cubicBezTo>
                <a:cubicBezTo>
                  <a:pt x="6914252" y="2596892"/>
                  <a:pt x="6897876" y="2613275"/>
                  <a:pt x="6877676" y="2613275"/>
                </a:cubicBezTo>
                <a:cubicBezTo>
                  <a:pt x="6857476" y="2613275"/>
                  <a:pt x="6841100" y="2596892"/>
                  <a:pt x="6841100" y="2576687"/>
                </a:cubicBezTo>
                <a:cubicBezTo>
                  <a:pt x="6841100" y="2556482"/>
                  <a:pt x="6857476" y="2540101"/>
                  <a:pt x="6877676" y="2540101"/>
                </a:cubicBezTo>
                <a:close/>
                <a:moveTo>
                  <a:pt x="6656995" y="2540098"/>
                </a:moveTo>
                <a:cubicBezTo>
                  <a:pt x="6677195" y="2540098"/>
                  <a:pt x="6693571" y="2556479"/>
                  <a:pt x="6693571" y="2576683"/>
                </a:cubicBezTo>
                <a:cubicBezTo>
                  <a:pt x="6693571" y="2596889"/>
                  <a:pt x="6677195" y="2613271"/>
                  <a:pt x="6656995" y="2613271"/>
                </a:cubicBezTo>
                <a:cubicBezTo>
                  <a:pt x="6636795" y="2613271"/>
                  <a:pt x="6620419" y="2596889"/>
                  <a:pt x="6620419" y="2576683"/>
                </a:cubicBezTo>
                <a:cubicBezTo>
                  <a:pt x="6620419" y="2556479"/>
                  <a:pt x="6636795" y="2540098"/>
                  <a:pt x="6656995" y="2540098"/>
                </a:cubicBezTo>
                <a:close/>
                <a:moveTo>
                  <a:pt x="6436314" y="2540095"/>
                </a:moveTo>
                <a:cubicBezTo>
                  <a:pt x="6456514" y="2540095"/>
                  <a:pt x="6472890" y="2556475"/>
                  <a:pt x="6472890" y="2576679"/>
                </a:cubicBezTo>
                <a:cubicBezTo>
                  <a:pt x="6472890" y="2596885"/>
                  <a:pt x="6456514" y="2613267"/>
                  <a:pt x="6436314" y="2613267"/>
                </a:cubicBezTo>
                <a:cubicBezTo>
                  <a:pt x="6416114" y="2613267"/>
                  <a:pt x="6399738" y="2596885"/>
                  <a:pt x="6399738" y="2576679"/>
                </a:cubicBezTo>
                <a:cubicBezTo>
                  <a:pt x="6399738" y="2556475"/>
                  <a:pt x="6416114" y="2540095"/>
                  <a:pt x="6436314" y="2540095"/>
                </a:cubicBezTo>
                <a:close/>
                <a:moveTo>
                  <a:pt x="6215633" y="2540091"/>
                </a:moveTo>
                <a:cubicBezTo>
                  <a:pt x="6235833" y="2540091"/>
                  <a:pt x="6252209" y="2556472"/>
                  <a:pt x="6252209" y="2576676"/>
                </a:cubicBezTo>
                <a:cubicBezTo>
                  <a:pt x="6252209" y="2596882"/>
                  <a:pt x="6235833" y="2613263"/>
                  <a:pt x="6215633" y="2613263"/>
                </a:cubicBezTo>
                <a:cubicBezTo>
                  <a:pt x="6195433" y="2613263"/>
                  <a:pt x="6179057" y="2596882"/>
                  <a:pt x="6179057" y="2576676"/>
                </a:cubicBezTo>
                <a:cubicBezTo>
                  <a:pt x="6179057" y="2556472"/>
                  <a:pt x="6195433" y="2540091"/>
                  <a:pt x="6215633" y="2540091"/>
                </a:cubicBezTo>
                <a:close/>
                <a:moveTo>
                  <a:pt x="5994952" y="2540088"/>
                </a:moveTo>
                <a:cubicBezTo>
                  <a:pt x="6015152" y="2540088"/>
                  <a:pt x="6031528" y="2556468"/>
                  <a:pt x="6031528" y="2576672"/>
                </a:cubicBezTo>
                <a:cubicBezTo>
                  <a:pt x="6031528" y="2596878"/>
                  <a:pt x="6015152" y="2613259"/>
                  <a:pt x="5994952" y="2613259"/>
                </a:cubicBezTo>
                <a:cubicBezTo>
                  <a:pt x="5974752" y="2613259"/>
                  <a:pt x="5958376" y="2596878"/>
                  <a:pt x="5958376" y="2576672"/>
                </a:cubicBezTo>
                <a:cubicBezTo>
                  <a:pt x="5958376" y="2556468"/>
                  <a:pt x="5974752" y="2540088"/>
                  <a:pt x="5994952" y="2540088"/>
                </a:cubicBezTo>
                <a:close/>
                <a:moveTo>
                  <a:pt x="5774272" y="2540084"/>
                </a:moveTo>
                <a:cubicBezTo>
                  <a:pt x="5794472" y="2540084"/>
                  <a:pt x="5810848" y="2556465"/>
                  <a:pt x="5810848" y="2576669"/>
                </a:cubicBezTo>
                <a:cubicBezTo>
                  <a:pt x="5810848" y="2596873"/>
                  <a:pt x="5794472" y="2613255"/>
                  <a:pt x="5774272" y="2613255"/>
                </a:cubicBezTo>
                <a:cubicBezTo>
                  <a:pt x="5754073" y="2613255"/>
                  <a:pt x="5737697" y="2596873"/>
                  <a:pt x="5737697" y="2576669"/>
                </a:cubicBezTo>
                <a:cubicBezTo>
                  <a:pt x="5737697" y="2556465"/>
                  <a:pt x="5754073" y="2540084"/>
                  <a:pt x="5774272" y="2540084"/>
                </a:cubicBezTo>
                <a:close/>
                <a:moveTo>
                  <a:pt x="5553593" y="2540081"/>
                </a:moveTo>
                <a:cubicBezTo>
                  <a:pt x="5573793" y="2540081"/>
                  <a:pt x="5590169" y="2556462"/>
                  <a:pt x="5590169" y="2576665"/>
                </a:cubicBezTo>
                <a:cubicBezTo>
                  <a:pt x="5590169" y="2596869"/>
                  <a:pt x="5573793" y="2613252"/>
                  <a:pt x="5553593" y="2613252"/>
                </a:cubicBezTo>
                <a:cubicBezTo>
                  <a:pt x="5533393" y="2613252"/>
                  <a:pt x="5517018" y="2596869"/>
                  <a:pt x="5517018" y="2576665"/>
                </a:cubicBezTo>
                <a:cubicBezTo>
                  <a:pt x="5517018" y="2556462"/>
                  <a:pt x="5533393" y="2540081"/>
                  <a:pt x="5553593" y="2540081"/>
                </a:cubicBezTo>
                <a:close/>
                <a:moveTo>
                  <a:pt x="5332913" y="2540078"/>
                </a:moveTo>
                <a:cubicBezTo>
                  <a:pt x="5353113" y="2540078"/>
                  <a:pt x="5369490" y="2556458"/>
                  <a:pt x="5369490" y="2576661"/>
                </a:cubicBezTo>
                <a:cubicBezTo>
                  <a:pt x="5369490" y="2596865"/>
                  <a:pt x="5353113" y="2613248"/>
                  <a:pt x="5332913" y="2613248"/>
                </a:cubicBezTo>
                <a:cubicBezTo>
                  <a:pt x="5312714" y="2613248"/>
                  <a:pt x="5296337" y="2596865"/>
                  <a:pt x="5296337" y="2576661"/>
                </a:cubicBezTo>
                <a:cubicBezTo>
                  <a:pt x="5296337" y="2556458"/>
                  <a:pt x="5312714" y="2540078"/>
                  <a:pt x="5332913" y="2540078"/>
                </a:cubicBezTo>
                <a:close/>
                <a:moveTo>
                  <a:pt x="5112230" y="2540074"/>
                </a:moveTo>
                <a:cubicBezTo>
                  <a:pt x="5132433" y="2540074"/>
                  <a:pt x="5148807" y="2556455"/>
                  <a:pt x="5148807" y="2576658"/>
                </a:cubicBezTo>
                <a:cubicBezTo>
                  <a:pt x="5148807" y="2596861"/>
                  <a:pt x="5132433" y="2613244"/>
                  <a:pt x="5112230" y="2613244"/>
                </a:cubicBezTo>
                <a:cubicBezTo>
                  <a:pt x="5092030" y="2613244"/>
                  <a:pt x="5075655" y="2596861"/>
                  <a:pt x="5075655" y="2576658"/>
                </a:cubicBezTo>
                <a:cubicBezTo>
                  <a:pt x="5075655" y="2556455"/>
                  <a:pt x="5092030" y="2540074"/>
                  <a:pt x="5112230" y="2540074"/>
                </a:cubicBezTo>
                <a:close/>
                <a:moveTo>
                  <a:pt x="4891552" y="2540071"/>
                </a:moveTo>
                <a:cubicBezTo>
                  <a:pt x="4911751" y="2540071"/>
                  <a:pt x="4928127" y="2556452"/>
                  <a:pt x="4928127" y="2576654"/>
                </a:cubicBezTo>
                <a:cubicBezTo>
                  <a:pt x="4928127" y="2596857"/>
                  <a:pt x="4911751" y="2613240"/>
                  <a:pt x="4891552" y="2613240"/>
                </a:cubicBezTo>
                <a:cubicBezTo>
                  <a:pt x="4871352" y="2613240"/>
                  <a:pt x="4854975" y="2596857"/>
                  <a:pt x="4854975" y="2576654"/>
                </a:cubicBezTo>
                <a:cubicBezTo>
                  <a:pt x="4854975" y="2556452"/>
                  <a:pt x="4871352" y="2540071"/>
                  <a:pt x="4891552" y="2540071"/>
                </a:cubicBezTo>
                <a:close/>
                <a:moveTo>
                  <a:pt x="4670871" y="2540068"/>
                </a:moveTo>
                <a:cubicBezTo>
                  <a:pt x="4691070" y="2540068"/>
                  <a:pt x="4707447" y="2556448"/>
                  <a:pt x="4707447" y="2576650"/>
                </a:cubicBezTo>
                <a:cubicBezTo>
                  <a:pt x="4707447" y="2596853"/>
                  <a:pt x="4691070" y="2613236"/>
                  <a:pt x="4670871" y="2613236"/>
                </a:cubicBezTo>
                <a:cubicBezTo>
                  <a:pt x="4650672" y="2613236"/>
                  <a:pt x="4634295" y="2596853"/>
                  <a:pt x="4634295" y="2576650"/>
                </a:cubicBezTo>
                <a:cubicBezTo>
                  <a:pt x="4634295" y="2556448"/>
                  <a:pt x="4650672" y="2540068"/>
                  <a:pt x="4670871" y="2540068"/>
                </a:cubicBezTo>
                <a:close/>
                <a:moveTo>
                  <a:pt x="4450188" y="2540065"/>
                </a:moveTo>
                <a:cubicBezTo>
                  <a:pt x="4470390" y="2540065"/>
                  <a:pt x="4486764" y="2556444"/>
                  <a:pt x="4486764" y="2576647"/>
                </a:cubicBezTo>
                <a:cubicBezTo>
                  <a:pt x="4486764" y="2596850"/>
                  <a:pt x="4470390" y="2613231"/>
                  <a:pt x="4450188" y="2613231"/>
                </a:cubicBezTo>
                <a:cubicBezTo>
                  <a:pt x="4429988" y="2613231"/>
                  <a:pt x="4413613" y="2596850"/>
                  <a:pt x="4413613" y="2576647"/>
                </a:cubicBezTo>
                <a:cubicBezTo>
                  <a:pt x="4413613" y="2556444"/>
                  <a:pt x="4429988" y="2540065"/>
                  <a:pt x="4450188" y="2540065"/>
                </a:cubicBezTo>
                <a:close/>
                <a:moveTo>
                  <a:pt x="4229507" y="2540061"/>
                </a:moveTo>
                <a:cubicBezTo>
                  <a:pt x="4249708" y="2540061"/>
                  <a:pt x="4266084" y="2556441"/>
                  <a:pt x="4266084" y="2576643"/>
                </a:cubicBezTo>
                <a:cubicBezTo>
                  <a:pt x="4266084" y="2596846"/>
                  <a:pt x="4249708" y="2613227"/>
                  <a:pt x="4229507" y="2613227"/>
                </a:cubicBezTo>
                <a:cubicBezTo>
                  <a:pt x="4209307" y="2613227"/>
                  <a:pt x="4192931" y="2596846"/>
                  <a:pt x="4192931" y="2576643"/>
                </a:cubicBezTo>
                <a:cubicBezTo>
                  <a:pt x="4192931" y="2556441"/>
                  <a:pt x="4209307" y="2540061"/>
                  <a:pt x="4229507" y="2540061"/>
                </a:cubicBezTo>
                <a:close/>
                <a:moveTo>
                  <a:pt x="4008847" y="2540057"/>
                </a:moveTo>
                <a:cubicBezTo>
                  <a:pt x="4029045" y="2540057"/>
                  <a:pt x="4045426" y="2556437"/>
                  <a:pt x="4045426" y="2576640"/>
                </a:cubicBezTo>
                <a:cubicBezTo>
                  <a:pt x="4045426" y="2596843"/>
                  <a:pt x="4029045" y="2613223"/>
                  <a:pt x="4008847" y="2613223"/>
                </a:cubicBezTo>
                <a:cubicBezTo>
                  <a:pt x="3988642" y="2613223"/>
                  <a:pt x="3972267" y="2596843"/>
                  <a:pt x="3972267" y="2576640"/>
                </a:cubicBezTo>
                <a:cubicBezTo>
                  <a:pt x="3972267" y="2556437"/>
                  <a:pt x="3988642" y="2540057"/>
                  <a:pt x="4008847" y="2540057"/>
                </a:cubicBezTo>
                <a:close/>
                <a:moveTo>
                  <a:pt x="3788165" y="2540054"/>
                </a:moveTo>
                <a:cubicBezTo>
                  <a:pt x="3808367" y="2540054"/>
                  <a:pt x="3824738" y="2556434"/>
                  <a:pt x="3824738" y="2576636"/>
                </a:cubicBezTo>
                <a:cubicBezTo>
                  <a:pt x="3824738" y="2596838"/>
                  <a:pt x="3808367" y="2613219"/>
                  <a:pt x="3788165" y="2613219"/>
                </a:cubicBezTo>
                <a:cubicBezTo>
                  <a:pt x="3767965" y="2613219"/>
                  <a:pt x="3751588" y="2596838"/>
                  <a:pt x="3751588" y="2576636"/>
                </a:cubicBezTo>
                <a:cubicBezTo>
                  <a:pt x="3751588" y="2556434"/>
                  <a:pt x="3767965" y="2540054"/>
                  <a:pt x="3788165" y="2540054"/>
                </a:cubicBezTo>
                <a:close/>
                <a:moveTo>
                  <a:pt x="3567479" y="2540051"/>
                </a:moveTo>
                <a:cubicBezTo>
                  <a:pt x="3587675" y="2540051"/>
                  <a:pt x="3604051" y="2556431"/>
                  <a:pt x="3604051" y="2576632"/>
                </a:cubicBezTo>
                <a:cubicBezTo>
                  <a:pt x="3604051" y="2596834"/>
                  <a:pt x="3587675" y="2613214"/>
                  <a:pt x="3567479" y="2613214"/>
                </a:cubicBezTo>
                <a:cubicBezTo>
                  <a:pt x="3547276" y="2613214"/>
                  <a:pt x="3530908" y="2596834"/>
                  <a:pt x="3530908" y="2576632"/>
                </a:cubicBezTo>
                <a:cubicBezTo>
                  <a:pt x="3530908" y="2556431"/>
                  <a:pt x="3547276" y="2540051"/>
                  <a:pt x="3567479" y="2540051"/>
                </a:cubicBezTo>
                <a:close/>
                <a:moveTo>
                  <a:pt x="3346801" y="2540048"/>
                </a:moveTo>
                <a:cubicBezTo>
                  <a:pt x="3367001" y="2540048"/>
                  <a:pt x="3383375" y="2556427"/>
                  <a:pt x="3383375" y="2576628"/>
                </a:cubicBezTo>
                <a:cubicBezTo>
                  <a:pt x="3383375" y="2596830"/>
                  <a:pt x="3367001" y="2613210"/>
                  <a:pt x="3346801" y="2613210"/>
                </a:cubicBezTo>
                <a:cubicBezTo>
                  <a:pt x="3326603" y="2613210"/>
                  <a:pt x="3310228" y="2596830"/>
                  <a:pt x="3310228" y="2576628"/>
                </a:cubicBezTo>
                <a:cubicBezTo>
                  <a:pt x="3310228" y="2556427"/>
                  <a:pt x="3326603" y="2540048"/>
                  <a:pt x="3346801" y="2540048"/>
                </a:cubicBezTo>
                <a:close/>
                <a:moveTo>
                  <a:pt x="3126126" y="2540044"/>
                </a:moveTo>
                <a:cubicBezTo>
                  <a:pt x="3146320" y="2540044"/>
                  <a:pt x="3162696" y="2556423"/>
                  <a:pt x="3162696" y="2576625"/>
                </a:cubicBezTo>
                <a:cubicBezTo>
                  <a:pt x="3162696" y="2596826"/>
                  <a:pt x="3146320" y="2613206"/>
                  <a:pt x="3126126" y="2613206"/>
                </a:cubicBezTo>
                <a:cubicBezTo>
                  <a:pt x="3105923" y="2613206"/>
                  <a:pt x="3089541" y="2596826"/>
                  <a:pt x="3089541" y="2576625"/>
                </a:cubicBezTo>
                <a:cubicBezTo>
                  <a:pt x="3089541" y="2556423"/>
                  <a:pt x="3105923" y="2540044"/>
                  <a:pt x="3126126" y="2540044"/>
                </a:cubicBezTo>
                <a:close/>
                <a:moveTo>
                  <a:pt x="2905436" y="2540041"/>
                </a:moveTo>
                <a:cubicBezTo>
                  <a:pt x="2925637" y="2540041"/>
                  <a:pt x="2942013" y="2556420"/>
                  <a:pt x="2942013" y="2576621"/>
                </a:cubicBezTo>
                <a:cubicBezTo>
                  <a:pt x="2942013" y="2596821"/>
                  <a:pt x="2925637" y="2613202"/>
                  <a:pt x="2905436" y="2613202"/>
                </a:cubicBezTo>
                <a:cubicBezTo>
                  <a:pt x="2885243" y="2613202"/>
                  <a:pt x="2868866" y="2596821"/>
                  <a:pt x="2868866" y="2576621"/>
                </a:cubicBezTo>
                <a:cubicBezTo>
                  <a:pt x="2868866" y="2556420"/>
                  <a:pt x="2885243" y="2540041"/>
                  <a:pt x="2905436" y="2540041"/>
                </a:cubicBezTo>
                <a:close/>
                <a:moveTo>
                  <a:pt x="2684758" y="2540038"/>
                </a:moveTo>
                <a:cubicBezTo>
                  <a:pt x="2704958" y="2540038"/>
                  <a:pt x="2721329" y="2556416"/>
                  <a:pt x="2721329" y="2576618"/>
                </a:cubicBezTo>
                <a:cubicBezTo>
                  <a:pt x="2721329" y="2596818"/>
                  <a:pt x="2704958" y="2613198"/>
                  <a:pt x="2684758" y="2613198"/>
                </a:cubicBezTo>
                <a:cubicBezTo>
                  <a:pt x="2664554" y="2613198"/>
                  <a:pt x="2648177" y="2596818"/>
                  <a:pt x="2648177" y="2576618"/>
                </a:cubicBezTo>
                <a:cubicBezTo>
                  <a:pt x="2648177" y="2556416"/>
                  <a:pt x="2664554" y="2540038"/>
                  <a:pt x="2684758" y="2540038"/>
                </a:cubicBezTo>
                <a:close/>
                <a:moveTo>
                  <a:pt x="2464071" y="2540035"/>
                </a:moveTo>
                <a:cubicBezTo>
                  <a:pt x="2484272" y="2540035"/>
                  <a:pt x="2500650" y="2556413"/>
                  <a:pt x="2500650" y="2576614"/>
                </a:cubicBezTo>
                <a:cubicBezTo>
                  <a:pt x="2500650" y="2596814"/>
                  <a:pt x="2484272" y="2613194"/>
                  <a:pt x="2464071" y="2613194"/>
                </a:cubicBezTo>
                <a:cubicBezTo>
                  <a:pt x="2443875" y="2613194"/>
                  <a:pt x="2427500" y="2596814"/>
                  <a:pt x="2427500" y="2576614"/>
                </a:cubicBezTo>
                <a:cubicBezTo>
                  <a:pt x="2427500" y="2556413"/>
                  <a:pt x="2443875" y="2540035"/>
                  <a:pt x="2464071" y="2540035"/>
                </a:cubicBezTo>
                <a:close/>
                <a:moveTo>
                  <a:pt x="2243393" y="2540031"/>
                </a:moveTo>
                <a:cubicBezTo>
                  <a:pt x="2263591" y="2540031"/>
                  <a:pt x="2279972" y="2556409"/>
                  <a:pt x="2279972" y="2576610"/>
                </a:cubicBezTo>
                <a:cubicBezTo>
                  <a:pt x="2279972" y="2596810"/>
                  <a:pt x="2263591" y="2613191"/>
                  <a:pt x="2243393" y="2613191"/>
                </a:cubicBezTo>
                <a:cubicBezTo>
                  <a:pt x="2223191" y="2613191"/>
                  <a:pt x="2206817" y="2596810"/>
                  <a:pt x="2206817" y="2576610"/>
                </a:cubicBezTo>
                <a:cubicBezTo>
                  <a:pt x="2206817" y="2556409"/>
                  <a:pt x="2223191" y="2540031"/>
                  <a:pt x="2243393" y="2540031"/>
                </a:cubicBezTo>
                <a:close/>
                <a:moveTo>
                  <a:pt x="2022713" y="2540027"/>
                </a:moveTo>
                <a:cubicBezTo>
                  <a:pt x="2042913" y="2540027"/>
                  <a:pt x="2059288" y="2556406"/>
                  <a:pt x="2059288" y="2576607"/>
                </a:cubicBezTo>
                <a:cubicBezTo>
                  <a:pt x="2059288" y="2596807"/>
                  <a:pt x="2042913" y="2613187"/>
                  <a:pt x="2022713" y="2613187"/>
                </a:cubicBezTo>
                <a:cubicBezTo>
                  <a:pt x="2002514" y="2613187"/>
                  <a:pt x="1986178" y="2596807"/>
                  <a:pt x="1986178" y="2576607"/>
                </a:cubicBezTo>
                <a:cubicBezTo>
                  <a:pt x="1986178" y="2556406"/>
                  <a:pt x="2002514" y="2540027"/>
                  <a:pt x="2022713" y="2540027"/>
                </a:cubicBezTo>
                <a:close/>
                <a:moveTo>
                  <a:pt x="1802068" y="2540024"/>
                </a:moveTo>
                <a:cubicBezTo>
                  <a:pt x="1822268" y="2540024"/>
                  <a:pt x="1838644" y="2556402"/>
                  <a:pt x="1838644" y="2576603"/>
                </a:cubicBezTo>
                <a:cubicBezTo>
                  <a:pt x="1838644" y="2596803"/>
                  <a:pt x="1822268" y="2613183"/>
                  <a:pt x="1802068" y="2613183"/>
                </a:cubicBezTo>
                <a:cubicBezTo>
                  <a:pt x="1781868" y="2613183"/>
                  <a:pt x="1765492" y="2596803"/>
                  <a:pt x="1765492" y="2576603"/>
                </a:cubicBezTo>
                <a:cubicBezTo>
                  <a:pt x="1765492" y="2556402"/>
                  <a:pt x="1781868" y="2540024"/>
                  <a:pt x="1802068" y="2540024"/>
                </a:cubicBezTo>
                <a:close/>
                <a:moveTo>
                  <a:pt x="1581382" y="2540021"/>
                </a:moveTo>
                <a:cubicBezTo>
                  <a:pt x="1601583" y="2540021"/>
                  <a:pt x="1617958" y="2556398"/>
                  <a:pt x="1617958" y="2576600"/>
                </a:cubicBezTo>
                <a:cubicBezTo>
                  <a:pt x="1617958" y="2596800"/>
                  <a:pt x="1601583" y="2613179"/>
                  <a:pt x="1581382" y="2613179"/>
                </a:cubicBezTo>
                <a:cubicBezTo>
                  <a:pt x="1561183" y="2613179"/>
                  <a:pt x="1544806" y="2596800"/>
                  <a:pt x="1544806" y="2576600"/>
                </a:cubicBezTo>
                <a:cubicBezTo>
                  <a:pt x="1544806" y="2556398"/>
                  <a:pt x="1561183" y="2540021"/>
                  <a:pt x="1581382" y="2540021"/>
                </a:cubicBezTo>
                <a:close/>
                <a:moveTo>
                  <a:pt x="1360697" y="2540018"/>
                </a:moveTo>
                <a:cubicBezTo>
                  <a:pt x="1380897" y="2540018"/>
                  <a:pt x="1397273" y="2556395"/>
                  <a:pt x="1397273" y="2576596"/>
                </a:cubicBezTo>
                <a:cubicBezTo>
                  <a:pt x="1397273" y="2596796"/>
                  <a:pt x="1380897" y="2613175"/>
                  <a:pt x="1360697" y="2613175"/>
                </a:cubicBezTo>
                <a:cubicBezTo>
                  <a:pt x="1340497" y="2613175"/>
                  <a:pt x="1324121" y="2596796"/>
                  <a:pt x="1324121" y="2576596"/>
                </a:cubicBezTo>
                <a:cubicBezTo>
                  <a:pt x="1324121" y="2556395"/>
                  <a:pt x="1340497" y="2540018"/>
                  <a:pt x="1360697" y="2540018"/>
                </a:cubicBezTo>
                <a:close/>
                <a:moveTo>
                  <a:pt x="1140011" y="2540014"/>
                </a:moveTo>
                <a:cubicBezTo>
                  <a:pt x="1160211" y="2540014"/>
                  <a:pt x="1176587" y="2556392"/>
                  <a:pt x="1176587" y="2576592"/>
                </a:cubicBezTo>
                <a:cubicBezTo>
                  <a:pt x="1176587" y="2596792"/>
                  <a:pt x="1160211" y="2613170"/>
                  <a:pt x="1140011" y="2613170"/>
                </a:cubicBezTo>
                <a:cubicBezTo>
                  <a:pt x="1119811" y="2613170"/>
                  <a:pt x="1103435" y="2596792"/>
                  <a:pt x="1103435" y="2576592"/>
                </a:cubicBezTo>
                <a:cubicBezTo>
                  <a:pt x="1103435" y="2556392"/>
                  <a:pt x="1119811" y="2540014"/>
                  <a:pt x="1140011" y="2540014"/>
                </a:cubicBezTo>
                <a:close/>
                <a:moveTo>
                  <a:pt x="919325" y="2540011"/>
                </a:moveTo>
                <a:cubicBezTo>
                  <a:pt x="939525" y="2540011"/>
                  <a:pt x="955901" y="2556388"/>
                  <a:pt x="955901" y="2576589"/>
                </a:cubicBezTo>
                <a:cubicBezTo>
                  <a:pt x="955901" y="2596789"/>
                  <a:pt x="939525" y="2613166"/>
                  <a:pt x="919325" y="2613166"/>
                </a:cubicBezTo>
                <a:cubicBezTo>
                  <a:pt x="899125" y="2613166"/>
                  <a:pt x="882749" y="2596789"/>
                  <a:pt x="882749" y="2576589"/>
                </a:cubicBezTo>
                <a:cubicBezTo>
                  <a:pt x="882749" y="2556388"/>
                  <a:pt x="899125" y="2540011"/>
                  <a:pt x="919325" y="2540011"/>
                </a:cubicBezTo>
                <a:close/>
                <a:moveTo>
                  <a:pt x="698639" y="2540008"/>
                </a:moveTo>
                <a:cubicBezTo>
                  <a:pt x="718839" y="2540008"/>
                  <a:pt x="735215" y="2556385"/>
                  <a:pt x="735215" y="2576585"/>
                </a:cubicBezTo>
                <a:cubicBezTo>
                  <a:pt x="735215" y="2596785"/>
                  <a:pt x="718839" y="2613162"/>
                  <a:pt x="698639" y="2613162"/>
                </a:cubicBezTo>
                <a:cubicBezTo>
                  <a:pt x="678439" y="2613162"/>
                  <a:pt x="662063" y="2596785"/>
                  <a:pt x="662063" y="2576585"/>
                </a:cubicBezTo>
                <a:cubicBezTo>
                  <a:pt x="662063" y="2556385"/>
                  <a:pt x="678439" y="2540008"/>
                  <a:pt x="698639" y="2540008"/>
                </a:cubicBezTo>
                <a:close/>
                <a:moveTo>
                  <a:pt x="477952" y="2540004"/>
                </a:moveTo>
                <a:cubicBezTo>
                  <a:pt x="498152" y="2540004"/>
                  <a:pt x="514528" y="2556381"/>
                  <a:pt x="514528" y="2576582"/>
                </a:cubicBezTo>
                <a:cubicBezTo>
                  <a:pt x="514528" y="2596782"/>
                  <a:pt x="498152" y="2613158"/>
                  <a:pt x="477952" y="2613158"/>
                </a:cubicBezTo>
                <a:cubicBezTo>
                  <a:pt x="457752" y="2613158"/>
                  <a:pt x="441376" y="2596782"/>
                  <a:pt x="441376" y="2576582"/>
                </a:cubicBezTo>
                <a:cubicBezTo>
                  <a:pt x="441376" y="2556381"/>
                  <a:pt x="457752" y="2540004"/>
                  <a:pt x="477952" y="2540004"/>
                </a:cubicBezTo>
                <a:close/>
                <a:moveTo>
                  <a:pt x="257266" y="2540001"/>
                </a:moveTo>
                <a:cubicBezTo>
                  <a:pt x="277466" y="2540001"/>
                  <a:pt x="293842" y="2556378"/>
                  <a:pt x="293842" y="2576578"/>
                </a:cubicBezTo>
                <a:cubicBezTo>
                  <a:pt x="293842" y="2596778"/>
                  <a:pt x="277466" y="2613154"/>
                  <a:pt x="257266" y="2613154"/>
                </a:cubicBezTo>
                <a:cubicBezTo>
                  <a:pt x="237066" y="2613154"/>
                  <a:pt x="220690" y="2596778"/>
                  <a:pt x="220690" y="2576578"/>
                </a:cubicBezTo>
                <a:cubicBezTo>
                  <a:pt x="220690" y="2556378"/>
                  <a:pt x="237066" y="2540001"/>
                  <a:pt x="257266" y="2540001"/>
                </a:cubicBezTo>
                <a:close/>
                <a:moveTo>
                  <a:pt x="36580" y="2539997"/>
                </a:moveTo>
                <a:cubicBezTo>
                  <a:pt x="56780" y="2539997"/>
                  <a:pt x="73156" y="2556374"/>
                  <a:pt x="73156" y="2576574"/>
                </a:cubicBezTo>
                <a:cubicBezTo>
                  <a:pt x="73156" y="2596774"/>
                  <a:pt x="56780" y="2613151"/>
                  <a:pt x="36580" y="2613151"/>
                </a:cubicBezTo>
                <a:cubicBezTo>
                  <a:pt x="16380" y="2613151"/>
                  <a:pt x="4" y="2596774"/>
                  <a:pt x="4" y="2576574"/>
                </a:cubicBezTo>
                <a:cubicBezTo>
                  <a:pt x="4" y="2556374"/>
                  <a:pt x="16380" y="2539997"/>
                  <a:pt x="36580" y="2539997"/>
                </a:cubicBezTo>
                <a:close/>
                <a:moveTo>
                  <a:pt x="11732658" y="2539995"/>
                </a:moveTo>
                <a:cubicBezTo>
                  <a:pt x="11752858" y="2539995"/>
                  <a:pt x="11769234" y="2556371"/>
                  <a:pt x="11769234" y="2576571"/>
                </a:cubicBezTo>
                <a:cubicBezTo>
                  <a:pt x="11769234" y="2596770"/>
                  <a:pt x="11752858" y="2613147"/>
                  <a:pt x="11732658" y="2613147"/>
                </a:cubicBezTo>
                <a:cubicBezTo>
                  <a:pt x="11712458" y="2613147"/>
                  <a:pt x="11696082" y="2596770"/>
                  <a:pt x="11696082" y="2576571"/>
                </a:cubicBezTo>
                <a:cubicBezTo>
                  <a:pt x="11696082" y="2556371"/>
                  <a:pt x="11712458" y="2539995"/>
                  <a:pt x="11732658" y="2539995"/>
                </a:cubicBezTo>
                <a:close/>
                <a:moveTo>
                  <a:pt x="11953343" y="2539991"/>
                </a:moveTo>
                <a:cubicBezTo>
                  <a:pt x="11973543" y="2539991"/>
                  <a:pt x="11989919" y="2556367"/>
                  <a:pt x="11989919" y="2576567"/>
                </a:cubicBezTo>
                <a:cubicBezTo>
                  <a:pt x="11989919" y="2596767"/>
                  <a:pt x="11973543" y="2613143"/>
                  <a:pt x="11953343" y="2613143"/>
                </a:cubicBezTo>
                <a:cubicBezTo>
                  <a:pt x="11933143" y="2613143"/>
                  <a:pt x="11916767" y="2596767"/>
                  <a:pt x="11916767" y="2576567"/>
                </a:cubicBezTo>
                <a:cubicBezTo>
                  <a:pt x="11916767" y="2556367"/>
                  <a:pt x="11933143" y="2539991"/>
                  <a:pt x="11953343" y="2539991"/>
                </a:cubicBezTo>
                <a:close/>
                <a:moveTo>
                  <a:pt x="11511977" y="2328425"/>
                </a:moveTo>
                <a:cubicBezTo>
                  <a:pt x="11532177" y="2328425"/>
                  <a:pt x="11548553" y="2344799"/>
                  <a:pt x="11548553" y="2365005"/>
                </a:cubicBezTo>
                <a:cubicBezTo>
                  <a:pt x="11548553" y="2385219"/>
                  <a:pt x="11532177" y="2401595"/>
                  <a:pt x="11511977" y="2401595"/>
                </a:cubicBezTo>
                <a:cubicBezTo>
                  <a:pt x="11491777" y="2401595"/>
                  <a:pt x="11475401" y="2385219"/>
                  <a:pt x="11475401" y="2365005"/>
                </a:cubicBezTo>
                <a:cubicBezTo>
                  <a:pt x="11475401" y="2344799"/>
                  <a:pt x="11491777" y="2328425"/>
                  <a:pt x="11511977" y="2328425"/>
                </a:cubicBezTo>
                <a:close/>
                <a:moveTo>
                  <a:pt x="11291296" y="2328423"/>
                </a:moveTo>
                <a:cubicBezTo>
                  <a:pt x="11311496" y="2328423"/>
                  <a:pt x="11327872" y="2344797"/>
                  <a:pt x="11327872" y="2365003"/>
                </a:cubicBezTo>
                <a:cubicBezTo>
                  <a:pt x="11327872" y="2385216"/>
                  <a:pt x="11311496" y="2401593"/>
                  <a:pt x="11291296" y="2401593"/>
                </a:cubicBezTo>
                <a:cubicBezTo>
                  <a:pt x="11271096" y="2401593"/>
                  <a:pt x="11254720" y="2385216"/>
                  <a:pt x="11254720" y="2365003"/>
                </a:cubicBezTo>
                <a:cubicBezTo>
                  <a:pt x="11254720" y="2344797"/>
                  <a:pt x="11271096" y="2328423"/>
                  <a:pt x="11291296" y="2328423"/>
                </a:cubicBezTo>
                <a:close/>
                <a:moveTo>
                  <a:pt x="11070615" y="2328421"/>
                </a:moveTo>
                <a:cubicBezTo>
                  <a:pt x="11090815" y="2328421"/>
                  <a:pt x="11107191" y="2344795"/>
                  <a:pt x="11107191" y="2365001"/>
                </a:cubicBezTo>
                <a:cubicBezTo>
                  <a:pt x="11107191" y="2385215"/>
                  <a:pt x="11090815" y="2401591"/>
                  <a:pt x="11070615" y="2401591"/>
                </a:cubicBezTo>
                <a:cubicBezTo>
                  <a:pt x="11050415" y="2401591"/>
                  <a:pt x="11034039" y="2385215"/>
                  <a:pt x="11034039" y="2365001"/>
                </a:cubicBezTo>
                <a:cubicBezTo>
                  <a:pt x="11034039" y="2344795"/>
                  <a:pt x="11050415" y="2328421"/>
                  <a:pt x="11070615" y="2328421"/>
                </a:cubicBezTo>
                <a:close/>
                <a:moveTo>
                  <a:pt x="10849934" y="2328419"/>
                </a:moveTo>
                <a:cubicBezTo>
                  <a:pt x="10870134" y="2328419"/>
                  <a:pt x="10886510" y="2344794"/>
                  <a:pt x="10886510" y="2365000"/>
                </a:cubicBezTo>
                <a:cubicBezTo>
                  <a:pt x="10886510" y="2385212"/>
                  <a:pt x="10870134" y="2401588"/>
                  <a:pt x="10849934" y="2401588"/>
                </a:cubicBezTo>
                <a:cubicBezTo>
                  <a:pt x="10829734" y="2401588"/>
                  <a:pt x="10813358" y="2385212"/>
                  <a:pt x="10813358" y="2365000"/>
                </a:cubicBezTo>
                <a:cubicBezTo>
                  <a:pt x="10813358" y="2344794"/>
                  <a:pt x="10829734" y="2328419"/>
                  <a:pt x="10849934" y="2328419"/>
                </a:cubicBezTo>
                <a:close/>
                <a:moveTo>
                  <a:pt x="10629253" y="2328417"/>
                </a:moveTo>
                <a:cubicBezTo>
                  <a:pt x="10649453" y="2328417"/>
                  <a:pt x="10665829" y="2344792"/>
                  <a:pt x="10665829" y="2364998"/>
                </a:cubicBezTo>
                <a:cubicBezTo>
                  <a:pt x="10665829" y="2385210"/>
                  <a:pt x="10649453" y="2401586"/>
                  <a:pt x="10629253" y="2401586"/>
                </a:cubicBezTo>
                <a:cubicBezTo>
                  <a:pt x="10609053" y="2401586"/>
                  <a:pt x="10592677" y="2385210"/>
                  <a:pt x="10592677" y="2364998"/>
                </a:cubicBezTo>
                <a:cubicBezTo>
                  <a:pt x="10592677" y="2344792"/>
                  <a:pt x="10609053" y="2328417"/>
                  <a:pt x="10629253" y="2328417"/>
                </a:cubicBezTo>
                <a:close/>
                <a:moveTo>
                  <a:pt x="10408572" y="2328416"/>
                </a:moveTo>
                <a:cubicBezTo>
                  <a:pt x="10428772" y="2328416"/>
                  <a:pt x="10445148" y="2344790"/>
                  <a:pt x="10445148" y="2364996"/>
                </a:cubicBezTo>
                <a:cubicBezTo>
                  <a:pt x="10445148" y="2385208"/>
                  <a:pt x="10428772" y="2401584"/>
                  <a:pt x="10408572" y="2401584"/>
                </a:cubicBezTo>
                <a:cubicBezTo>
                  <a:pt x="10388372" y="2401584"/>
                  <a:pt x="10371996" y="2385208"/>
                  <a:pt x="10371996" y="2364996"/>
                </a:cubicBezTo>
                <a:cubicBezTo>
                  <a:pt x="10371996" y="2344790"/>
                  <a:pt x="10388372" y="2328416"/>
                  <a:pt x="10408572" y="2328416"/>
                </a:cubicBezTo>
                <a:close/>
                <a:moveTo>
                  <a:pt x="10187891" y="2328414"/>
                </a:moveTo>
                <a:cubicBezTo>
                  <a:pt x="10208091" y="2328414"/>
                  <a:pt x="10224467" y="2344788"/>
                  <a:pt x="10224467" y="2364994"/>
                </a:cubicBezTo>
                <a:cubicBezTo>
                  <a:pt x="10224467" y="2385206"/>
                  <a:pt x="10208091" y="2401582"/>
                  <a:pt x="10187891" y="2401582"/>
                </a:cubicBezTo>
                <a:cubicBezTo>
                  <a:pt x="10167691" y="2401582"/>
                  <a:pt x="10151315" y="2385206"/>
                  <a:pt x="10151315" y="2364994"/>
                </a:cubicBezTo>
                <a:cubicBezTo>
                  <a:pt x="10151315" y="2344788"/>
                  <a:pt x="10167691" y="2328414"/>
                  <a:pt x="10187891" y="2328414"/>
                </a:cubicBezTo>
                <a:close/>
                <a:moveTo>
                  <a:pt x="9967210" y="2328412"/>
                </a:moveTo>
                <a:cubicBezTo>
                  <a:pt x="9987410" y="2328412"/>
                  <a:pt x="10003786" y="2344786"/>
                  <a:pt x="10003786" y="2364992"/>
                </a:cubicBezTo>
                <a:cubicBezTo>
                  <a:pt x="10003786" y="2385204"/>
                  <a:pt x="9987410" y="2401580"/>
                  <a:pt x="9967210" y="2401580"/>
                </a:cubicBezTo>
                <a:cubicBezTo>
                  <a:pt x="9947010" y="2401580"/>
                  <a:pt x="9930634" y="2385204"/>
                  <a:pt x="9930634" y="2364992"/>
                </a:cubicBezTo>
                <a:cubicBezTo>
                  <a:pt x="9930634" y="2344786"/>
                  <a:pt x="9947010" y="2328412"/>
                  <a:pt x="9967210" y="2328412"/>
                </a:cubicBezTo>
                <a:close/>
                <a:moveTo>
                  <a:pt x="9746529" y="2328410"/>
                </a:moveTo>
                <a:cubicBezTo>
                  <a:pt x="9766729" y="2328410"/>
                  <a:pt x="9783105" y="2344784"/>
                  <a:pt x="9783105" y="2364989"/>
                </a:cubicBezTo>
                <a:cubicBezTo>
                  <a:pt x="9783105" y="2385201"/>
                  <a:pt x="9766729" y="2401578"/>
                  <a:pt x="9746529" y="2401578"/>
                </a:cubicBezTo>
                <a:cubicBezTo>
                  <a:pt x="9726329" y="2401578"/>
                  <a:pt x="9709953" y="2385201"/>
                  <a:pt x="9709953" y="2364989"/>
                </a:cubicBezTo>
                <a:cubicBezTo>
                  <a:pt x="9709953" y="2344784"/>
                  <a:pt x="9726329" y="2328410"/>
                  <a:pt x="9746529" y="2328410"/>
                </a:cubicBezTo>
                <a:close/>
                <a:moveTo>
                  <a:pt x="9525848" y="2328408"/>
                </a:moveTo>
                <a:cubicBezTo>
                  <a:pt x="9546048" y="2328408"/>
                  <a:pt x="9562424" y="2344783"/>
                  <a:pt x="9562424" y="2364987"/>
                </a:cubicBezTo>
                <a:cubicBezTo>
                  <a:pt x="9562424" y="2385199"/>
                  <a:pt x="9546048" y="2401576"/>
                  <a:pt x="9525848" y="2401576"/>
                </a:cubicBezTo>
                <a:cubicBezTo>
                  <a:pt x="9505648" y="2401576"/>
                  <a:pt x="9489272" y="2385199"/>
                  <a:pt x="9489272" y="2364987"/>
                </a:cubicBezTo>
                <a:cubicBezTo>
                  <a:pt x="9489272" y="2344783"/>
                  <a:pt x="9505648" y="2328408"/>
                  <a:pt x="9525848" y="2328408"/>
                </a:cubicBezTo>
                <a:close/>
                <a:moveTo>
                  <a:pt x="9305167" y="2328407"/>
                </a:moveTo>
                <a:cubicBezTo>
                  <a:pt x="9325367" y="2328407"/>
                  <a:pt x="9341743" y="2344781"/>
                  <a:pt x="9341743" y="2364986"/>
                </a:cubicBezTo>
                <a:cubicBezTo>
                  <a:pt x="9341743" y="2385197"/>
                  <a:pt x="9325367" y="2401573"/>
                  <a:pt x="9305167" y="2401573"/>
                </a:cubicBezTo>
                <a:cubicBezTo>
                  <a:pt x="9284967" y="2401573"/>
                  <a:pt x="9268591" y="2385197"/>
                  <a:pt x="9268591" y="2364986"/>
                </a:cubicBezTo>
                <a:cubicBezTo>
                  <a:pt x="9268591" y="2344781"/>
                  <a:pt x="9284967" y="2328407"/>
                  <a:pt x="9305167" y="2328407"/>
                </a:cubicBezTo>
                <a:close/>
                <a:moveTo>
                  <a:pt x="9084486" y="2328405"/>
                </a:moveTo>
                <a:cubicBezTo>
                  <a:pt x="9104686" y="2328405"/>
                  <a:pt x="9121062" y="2344779"/>
                  <a:pt x="9121062" y="2364984"/>
                </a:cubicBezTo>
                <a:cubicBezTo>
                  <a:pt x="9121062" y="2385195"/>
                  <a:pt x="9104686" y="2401571"/>
                  <a:pt x="9084486" y="2401571"/>
                </a:cubicBezTo>
                <a:cubicBezTo>
                  <a:pt x="9064286" y="2401571"/>
                  <a:pt x="9047910" y="2385195"/>
                  <a:pt x="9047910" y="2364984"/>
                </a:cubicBezTo>
                <a:cubicBezTo>
                  <a:pt x="9047910" y="2344779"/>
                  <a:pt x="9064286" y="2328405"/>
                  <a:pt x="9084486" y="2328405"/>
                </a:cubicBezTo>
                <a:close/>
                <a:moveTo>
                  <a:pt x="8863805" y="2328403"/>
                </a:moveTo>
                <a:cubicBezTo>
                  <a:pt x="8884005" y="2328403"/>
                  <a:pt x="8900381" y="2344777"/>
                  <a:pt x="8900381" y="2364982"/>
                </a:cubicBezTo>
                <a:cubicBezTo>
                  <a:pt x="8900381" y="2385193"/>
                  <a:pt x="8884005" y="2401569"/>
                  <a:pt x="8863805" y="2401569"/>
                </a:cubicBezTo>
                <a:cubicBezTo>
                  <a:pt x="8843605" y="2401569"/>
                  <a:pt x="8827229" y="2385193"/>
                  <a:pt x="8827229" y="2364982"/>
                </a:cubicBezTo>
                <a:cubicBezTo>
                  <a:pt x="8827229" y="2344777"/>
                  <a:pt x="8843605" y="2328403"/>
                  <a:pt x="8863805" y="2328403"/>
                </a:cubicBezTo>
                <a:close/>
                <a:moveTo>
                  <a:pt x="8643124" y="2328401"/>
                </a:moveTo>
                <a:cubicBezTo>
                  <a:pt x="8663324" y="2328401"/>
                  <a:pt x="8679700" y="2344775"/>
                  <a:pt x="8679700" y="2364980"/>
                </a:cubicBezTo>
                <a:cubicBezTo>
                  <a:pt x="8679700" y="2385190"/>
                  <a:pt x="8663324" y="2401567"/>
                  <a:pt x="8643124" y="2401567"/>
                </a:cubicBezTo>
                <a:cubicBezTo>
                  <a:pt x="8622924" y="2401567"/>
                  <a:pt x="8606548" y="2385190"/>
                  <a:pt x="8606548" y="2364980"/>
                </a:cubicBezTo>
                <a:cubicBezTo>
                  <a:pt x="8606548" y="2344775"/>
                  <a:pt x="8622924" y="2328401"/>
                  <a:pt x="8643124" y="2328401"/>
                </a:cubicBezTo>
                <a:close/>
                <a:moveTo>
                  <a:pt x="8422443" y="2328399"/>
                </a:moveTo>
                <a:cubicBezTo>
                  <a:pt x="8442643" y="2328399"/>
                  <a:pt x="8459019" y="2344773"/>
                  <a:pt x="8459019" y="2364978"/>
                </a:cubicBezTo>
                <a:cubicBezTo>
                  <a:pt x="8459019" y="2385189"/>
                  <a:pt x="8442643" y="2401564"/>
                  <a:pt x="8422443" y="2401564"/>
                </a:cubicBezTo>
                <a:cubicBezTo>
                  <a:pt x="8402243" y="2401564"/>
                  <a:pt x="8385867" y="2385189"/>
                  <a:pt x="8385867" y="2364978"/>
                </a:cubicBezTo>
                <a:cubicBezTo>
                  <a:pt x="8385867" y="2344773"/>
                  <a:pt x="8402243" y="2328399"/>
                  <a:pt x="8422443" y="2328399"/>
                </a:cubicBezTo>
                <a:close/>
                <a:moveTo>
                  <a:pt x="8201762" y="2328398"/>
                </a:moveTo>
                <a:cubicBezTo>
                  <a:pt x="8221962" y="2328398"/>
                  <a:pt x="8238338" y="2344771"/>
                  <a:pt x="8238338" y="2364976"/>
                </a:cubicBezTo>
                <a:cubicBezTo>
                  <a:pt x="8238338" y="2385186"/>
                  <a:pt x="8221962" y="2401562"/>
                  <a:pt x="8201762" y="2401562"/>
                </a:cubicBezTo>
                <a:cubicBezTo>
                  <a:pt x="8181562" y="2401562"/>
                  <a:pt x="8165186" y="2385186"/>
                  <a:pt x="8165186" y="2364976"/>
                </a:cubicBezTo>
                <a:cubicBezTo>
                  <a:pt x="8165186" y="2344771"/>
                  <a:pt x="8181562" y="2328398"/>
                  <a:pt x="8201762" y="2328398"/>
                </a:cubicBezTo>
                <a:close/>
                <a:moveTo>
                  <a:pt x="7981081" y="2328396"/>
                </a:moveTo>
                <a:cubicBezTo>
                  <a:pt x="8001281" y="2328396"/>
                  <a:pt x="8017657" y="2344769"/>
                  <a:pt x="8017657" y="2364974"/>
                </a:cubicBezTo>
                <a:cubicBezTo>
                  <a:pt x="8017657" y="2385184"/>
                  <a:pt x="8001281" y="2401560"/>
                  <a:pt x="7981081" y="2401560"/>
                </a:cubicBezTo>
                <a:cubicBezTo>
                  <a:pt x="7960881" y="2401560"/>
                  <a:pt x="7944505" y="2385184"/>
                  <a:pt x="7944505" y="2364974"/>
                </a:cubicBezTo>
                <a:cubicBezTo>
                  <a:pt x="7944505" y="2344769"/>
                  <a:pt x="7960881" y="2328396"/>
                  <a:pt x="7981081" y="2328396"/>
                </a:cubicBezTo>
                <a:close/>
                <a:moveTo>
                  <a:pt x="7760400" y="2328394"/>
                </a:moveTo>
                <a:cubicBezTo>
                  <a:pt x="7780600" y="2328394"/>
                  <a:pt x="7796976" y="2344768"/>
                  <a:pt x="7796976" y="2364972"/>
                </a:cubicBezTo>
                <a:cubicBezTo>
                  <a:pt x="7796976" y="2385182"/>
                  <a:pt x="7780600" y="2401558"/>
                  <a:pt x="7760400" y="2401558"/>
                </a:cubicBezTo>
                <a:cubicBezTo>
                  <a:pt x="7740200" y="2401558"/>
                  <a:pt x="7723824" y="2385182"/>
                  <a:pt x="7723824" y="2364972"/>
                </a:cubicBezTo>
                <a:cubicBezTo>
                  <a:pt x="7723824" y="2344768"/>
                  <a:pt x="7740200" y="2328394"/>
                  <a:pt x="7760400" y="2328394"/>
                </a:cubicBezTo>
                <a:close/>
                <a:moveTo>
                  <a:pt x="7539719" y="2328392"/>
                </a:moveTo>
                <a:cubicBezTo>
                  <a:pt x="7559919" y="2328392"/>
                  <a:pt x="7576295" y="2344766"/>
                  <a:pt x="7576295" y="2364970"/>
                </a:cubicBezTo>
                <a:cubicBezTo>
                  <a:pt x="7576295" y="2385180"/>
                  <a:pt x="7559919" y="2401556"/>
                  <a:pt x="7539719" y="2401556"/>
                </a:cubicBezTo>
                <a:cubicBezTo>
                  <a:pt x="7519519" y="2401556"/>
                  <a:pt x="7503143" y="2385180"/>
                  <a:pt x="7503143" y="2364970"/>
                </a:cubicBezTo>
                <a:cubicBezTo>
                  <a:pt x="7503143" y="2344766"/>
                  <a:pt x="7519519" y="2328392"/>
                  <a:pt x="7539719" y="2328392"/>
                </a:cubicBezTo>
                <a:close/>
                <a:moveTo>
                  <a:pt x="7319038" y="2328390"/>
                </a:moveTo>
                <a:cubicBezTo>
                  <a:pt x="7339238" y="2328390"/>
                  <a:pt x="7355614" y="2344764"/>
                  <a:pt x="7355614" y="2364968"/>
                </a:cubicBezTo>
                <a:cubicBezTo>
                  <a:pt x="7355614" y="2385178"/>
                  <a:pt x="7339238" y="2401554"/>
                  <a:pt x="7319038" y="2401554"/>
                </a:cubicBezTo>
                <a:cubicBezTo>
                  <a:pt x="7298838" y="2401554"/>
                  <a:pt x="7282462" y="2385178"/>
                  <a:pt x="7282462" y="2364968"/>
                </a:cubicBezTo>
                <a:cubicBezTo>
                  <a:pt x="7282462" y="2344764"/>
                  <a:pt x="7298838" y="2328390"/>
                  <a:pt x="7319038" y="2328390"/>
                </a:cubicBezTo>
                <a:close/>
                <a:moveTo>
                  <a:pt x="7098357" y="2328388"/>
                </a:moveTo>
                <a:cubicBezTo>
                  <a:pt x="7118557" y="2328388"/>
                  <a:pt x="7134933" y="2344762"/>
                  <a:pt x="7134933" y="2364966"/>
                </a:cubicBezTo>
                <a:cubicBezTo>
                  <a:pt x="7134933" y="2385175"/>
                  <a:pt x="7118557" y="2401552"/>
                  <a:pt x="7098357" y="2401552"/>
                </a:cubicBezTo>
                <a:cubicBezTo>
                  <a:pt x="7078157" y="2401552"/>
                  <a:pt x="7061781" y="2385175"/>
                  <a:pt x="7061781" y="2364966"/>
                </a:cubicBezTo>
                <a:cubicBezTo>
                  <a:pt x="7061781" y="2344762"/>
                  <a:pt x="7078157" y="2328388"/>
                  <a:pt x="7098357" y="2328388"/>
                </a:cubicBezTo>
                <a:close/>
                <a:moveTo>
                  <a:pt x="6877676" y="2328386"/>
                </a:moveTo>
                <a:cubicBezTo>
                  <a:pt x="6897876" y="2328386"/>
                  <a:pt x="6914252" y="2344760"/>
                  <a:pt x="6914252" y="2364964"/>
                </a:cubicBezTo>
                <a:cubicBezTo>
                  <a:pt x="6914252" y="2385173"/>
                  <a:pt x="6897876" y="2401550"/>
                  <a:pt x="6877676" y="2401550"/>
                </a:cubicBezTo>
                <a:cubicBezTo>
                  <a:pt x="6857476" y="2401550"/>
                  <a:pt x="6841100" y="2385173"/>
                  <a:pt x="6841100" y="2364964"/>
                </a:cubicBezTo>
                <a:cubicBezTo>
                  <a:pt x="6841100" y="2344760"/>
                  <a:pt x="6857476" y="2328386"/>
                  <a:pt x="6877676" y="2328386"/>
                </a:cubicBezTo>
                <a:close/>
                <a:moveTo>
                  <a:pt x="6656995" y="2328384"/>
                </a:moveTo>
                <a:cubicBezTo>
                  <a:pt x="6677195" y="2328384"/>
                  <a:pt x="6693571" y="2344759"/>
                  <a:pt x="6693571" y="2364962"/>
                </a:cubicBezTo>
                <a:cubicBezTo>
                  <a:pt x="6693571" y="2385171"/>
                  <a:pt x="6677195" y="2401547"/>
                  <a:pt x="6656995" y="2401547"/>
                </a:cubicBezTo>
                <a:cubicBezTo>
                  <a:pt x="6636795" y="2401547"/>
                  <a:pt x="6620419" y="2385171"/>
                  <a:pt x="6620419" y="2364962"/>
                </a:cubicBezTo>
                <a:cubicBezTo>
                  <a:pt x="6620419" y="2344759"/>
                  <a:pt x="6636795" y="2328384"/>
                  <a:pt x="6656995" y="2328384"/>
                </a:cubicBezTo>
                <a:close/>
                <a:moveTo>
                  <a:pt x="6436314" y="2328382"/>
                </a:moveTo>
                <a:cubicBezTo>
                  <a:pt x="6456514" y="2328382"/>
                  <a:pt x="6472890" y="2344757"/>
                  <a:pt x="6472890" y="2364960"/>
                </a:cubicBezTo>
                <a:cubicBezTo>
                  <a:pt x="6472890" y="2385169"/>
                  <a:pt x="6456514" y="2401545"/>
                  <a:pt x="6436314" y="2401545"/>
                </a:cubicBezTo>
                <a:cubicBezTo>
                  <a:pt x="6416114" y="2401545"/>
                  <a:pt x="6399738" y="2385169"/>
                  <a:pt x="6399738" y="2364960"/>
                </a:cubicBezTo>
                <a:cubicBezTo>
                  <a:pt x="6399738" y="2344757"/>
                  <a:pt x="6416114" y="2328382"/>
                  <a:pt x="6436314" y="2328382"/>
                </a:cubicBezTo>
                <a:close/>
                <a:moveTo>
                  <a:pt x="6215633" y="2328380"/>
                </a:moveTo>
                <a:cubicBezTo>
                  <a:pt x="6235833" y="2328380"/>
                  <a:pt x="6252209" y="2344755"/>
                  <a:pt x="6252209" y="2364959"/>
                </a:cubicBezTo>
                <a:cubicBezTo>
                  <a:pt x="6252209" y="2385167"/>
                  <a:pt x="6235833" y="2401543"/>
                  <a:pt x="6215633" y="2401543"/>
                </a:cubicBezTo>
                <a:cubicBezTo>
                  <a:pt x="6195433" y="2401543"/>
                  <a:pt x="6179057" y="2385167"/>
                  <a:pt x="6179057" y="2364959"/>
                </a:cubicBezTo>
                <a:cubicBezTo>
                  <a:pt x="6179057" y="2344755"/>
                  <a:pt x="6195433" y="2328380"/>
                  <a:pt x="6215633" y="2328380"/>
                </a:cubicBezTo>
                <a:close/>
                <a:moveTo>
                  <a:pt x="5994952" y="2328378"/>
                </a:moveTo>
                <a:cubicBezTo>
                  <a:pt x="6015152" y="2328378"/>
                  <a:pt x="6031528" y="2344753"/>
                  <a:pt x="6031528" y="2364957"/>
                </a:cubicBezTo>
                <a:cubicBezTo>
                  <a:pt x="6031528" y="2385164"/>
                  <a:pt x="6015152" y="2401541"/>
                  <a:pt x="5994952" y="2401541"/>
                </a:cubicBezTo>
                <a:cubicBezTo>
                  <a:pt x="5974752" y="2401541"/>
                  <a:pt x="5958376" y="2385164"/>
                  <a:pt x="5958376" y="2364957"/>
                </a:cubicBezTo>
                <a:cubicBezTo>
                  <a:pt x="5958376" y="2344753"/>
                  <a:pt x="5974752" y="2328378"/>
                  <a:pt x="5994952" y="2328378"/>
                </a:cubicBezTo>
                <a:close/>
                <a:moveTo>
                  <a:pt x="5774272" y="2328376"/>
                </a:moveTo>
                <a:cubicBezTo>
                  <a:pt x="5794472" y="2328376"/>
                  <a:pt x="5810848" y="2344751"/>
                  <a:pt x="5810848" y="2364954"/>
                </a:cubicBezTo>
                <a:cubicBezTo>
                  <a:pt x="5810848" y="2385162"/>
                  <a:pt x="5794472" y="2401538"/>
                  <a:pt x="5774272" y="2401538"/>
                </a:cubicBezTo>
                <a:cubicBezTo>
                  <a:pt x="5754073" y="2401538"/>
                  <a:pt x="5737697" y="2385162"/>
                  <a:pt x="5737697" y="2364954"/>
                </a:cubicBezTo>
                <a:cubicBezTo>
                  <a:pt x="5737697" y="2344751"/>
                  <a:pt x="5754073" y="2328376"/>
                  <a:pt x="5774272" y="2328376"/>
                </a:cubicBezTo>
                <a:close/>
                <a:moveTo>
                  <a:pt x="5553593" y="2328375"/>
                </a:moveTo>
                <a:cubicBezTo>
                  <a:pt x="5573793" y="2328375"/>
                  <a:pt x="5590169" y="2344749"/>
                  <a:pt x="5590169" y="2364952"/>
                </a:cubicBezTo>
                <a:cubicBezTo>
                  <a:pt x="5590169" y="2385160"/>
                  <a:pt x="5573793" y="2401536"/>
                  <a:pt x="5553593" y="2401536"/>
                </a:cubicBezTo>
                <a:cubicBezTo>
                  <a:pt x="5533393" y="2401536"/>
                  <a:pt x="5517018" y="2385160"/>
                  <a:pt x="5517018" y="2364952"/>
                </a:cubicBezTo>
                <a:cubicBezTo>
                  <a:pt x="5517018" y="2344749"/>
                  <a:pt x="5533393" y="2328375"/>
                  <a:pt x="5553593" y="2328375"/>
                </a:cubicBezTo>
                <a:close/>
                <a:moveTo>
                  <a:pt x="5332913" y="2328373"/>
                </a:moveTo>
                <a:cubicBezTo>
                  <a:pt x="5353113" y="2328373"/>
                  <a:pt x="5369490" y="2344748"/>
                  <a:pt x="5369490" y="2364950"/>
                </a:cubicBezTo>
                <a:cubicBezTo>
                  <a:pt x="5369490" y="2385158"/>
                  <a:pt x="5353113" y="2401534"/>
                  <a:pt x="5332913" y="2401534"/>
                </a:cubicBezTo>
                <a:cubicBezTo>
                  <a:pt x="5312714" y="2401534"/>
                  <a:pt x="5296337" y="2385158"/>
                  <a:pt x="5296337" y="2364950"/>
                </a:cubicBezTo>
                <a:cubicBezTo>
                  <a:pt x="5296337" y="2344748"/>
                  <a:pt x="5312714" y="2328373"/>
                  <a:pt x="5332913" y="2328373"/>
                </a:cubicBezTo>
                <a:close/>
                <a:moveTo>
                  <a:pt x="5112230" y="2328371"/>
                </a:moveTo>
                <a:cubicBezTo>
                  <a:pt x="5132433" y="2328371"/>
                  <a:pt x="5148807" y="2344746"/>
                  <a:pt x="5148807" y="2364948"/>
                </a:cubicBezTo>
                <a:cubicBezTo>
                  <a:pt x="5148807" y="2385155"/>
                  <a:pt x="5132433" y="2401532"/>
                  <a:pt x="5112230" y="2401532"/>
                </a:cubicBezTo>
                <a:cubicBezTo>
                  <a:pt x="5092030" y="2401532"/>
                  <a:pt x="5075655" y="2385155"/>
                  <a:pt x="5075655" y="2364948"/>
                </a:cubicBezTo>
                <a:cubicBezTo>
                  <a:pt x="5075655" y="2344746"/>
                  <a:pt x="5092030" y="2328371"/>
                  <a:pt x="5112230" y="2328371"/>
                </a:cubicBezTo>
                <a:close/>
                <a:moveTo>
                  <a:pt x="4891552" y="2328369"/>
                </a:moveTo>
                <a:cubicBezTo>
                  <a:pt x="4911751" y="2328369"/>
                  <a:pt x="4928127" y="2344744"/>
                  <a:pt x="4928127" y="2364946"/>
                </a:cubicBezTo>
                <a:cubicBezTo>
                  <a:pt x="4928127" y="2385154"/>
                  <a:pt x="4911751" y="2401530"/>
                  <a:pt x="4891552" y="2401530"/>
                </a:cubicBezTo>
                <a:cubicBezTo>
                  <a:pt x="4871352" y="2401530"/>
                  <a:pt x="4854975" y="2385154"/>
                  <a:pt x="4854975" y="2364946"/>
                </a:cubicBezTo>
                <a:cubicBezTo>
                  <a:pt x="4854975" y="2344744"/>
                  <a:pt x="4871352" y="2328369"/>
                  <a:pt x="4891552" y="2328369"/>
                </a:cubicBezTo>
                <a:close/>
                <a:moveTo>
                  <a:pt x="4670871" y="2328367"/>
                </a:moveTo>
                <a:cubicBezTo>
                  <a:pt x="4691070" y="2328367"/>
                  <a:pt x="4707447" y="2344742"/>
                  <a:pt x="4707447" y="2364944"/>
                </a:cubicBezTo>
                <a:cubicBezTo>
                  <a:pt x="4707447" y="2385151"/>
                  <a:pt x="4691070" y="2401527"/>
                  <a:pt x="4670871" y="2401527"/>
                </a:cubicBezTo>
                <a:cubicBezTo>
                  <a:pt x="4650672" y="2401527"/>
                  <a:pt x="4634295" y="2385151"/>
                  <a:pt x="4634295" y="2364944"/>
                </a:cubicBezTo>
                <a:cubicBezTo>
                  <a:pt x="4634295" y="2344742"/>
                  <a:pt x="4650672" y="2328367"/>
                  <a:pt x="4670871" y="2328367"/>
                </a:cubicBezTo>
                <a:close/>
                <a:moveTo>
                  <a:pt x="4450188" y="2328365"/>
                </a:moveTo>
                <a:cubicBezTo>
                  <a:pt x="4470390" y="2328365"/>
                  <a:pt x="4486764" y="2344740"/>
                  <a:pt x="4486764" y="2364942"/>
                </a:cubicBezTo>
                <a:cubicBezTo>
                  <a:pt x="4486764" y="2385149"/>
                  <a:pt x="4470390" y="2401525"/>
                  <a:pt x="4450188" y="2401525"/>
                </a:cubicBezTo>
                <a:cubicBezTo>
                  <a:pt x="4429988" y="2401525"/>
                  <a:pt x="4413613" y="2385149"/>
                  <a:pt x="4413613" y="2364942"/>
                </a:cubicBezTo>
                <a:cubicBezTo>
                  <a:pt x="4413613" y="2344740"/>
                  <a:pt x="4429988" y="2328365"/>
                  <a:pt x="4450188" y="2328365"/>
                </a:cubicBezTo>
                <a:close/>
                <a:moveTo>
                  <a:pt x="4229507" y="2328364"/>
                </a:moveTo>
                <a:cubicBezTo>
                  <a:pt x="4249708" y="2328364"/>
                  <a:pt x="4266084" y="2344739"/>
                  <a:pt x="4266084" y="2364940"/>
                </a:cubicBezTo>
                <a:cubicBezTo>
                  <a:pt x="4266084" y="2385147"/>
                  <a:pt x="4249708" y="2401523"/>
                  <a:pt x="4229507" y="2401523"/>
                </a:cubicBezTo>
                <a:cubicBezTo>
                  <a:pt x="4209307" y="2401523"/>
                  <a:pt x="4192931" y="2385147"/>
                  <a:pt x="4192931" y="2364940"/>
                </a:cubicBezTo>
                <a:cubicBezTo>
                  <a:pt x="4192931" y="2344739"/>
                  <a:pt x="4209307" y="2328364"/>
                  <a:pt x="4229507" y="2328364"/>
                </a:cubicBezTo>
                <a:close/>
                <a:moveTo>
                  <a:pt x="4008847" y="2328362"/>
                </a:moveTo>
                <a:cubicBezTo>
                  <a:pt x="4029045" y="2328362"/>
                  <a:pt x="4045426" y="2344737"/>
                  <a:pt x="4045426" y="2364939"/>
                </a:cubicBezTo>
                <a:cubicBezTo>
                  <a:pt x="4045426" y="2385145"/>
                  <a:pt x="4029045" y="2401521"/>
                  <a:pt x="4008847" y="2401521"/>
                </a:cubicBezTo>
                <a:cubicBezTo>
                  <a:pt x="3988642" y="2401521"/>
                  <a:pt x="3972267" y="2385145"/>
                  <a:pt x="3972267" y="2364939"/>
                </a:cubicBezTo>
                <a:cubicBezTo>
                  <a:pt x="3972267" y="2344737"/>
                  <a:pt x="3988642" y="2328362"/>
                  <a:pt x="4008847" y="2328362"/>
                </a:cubicBezTo>
                <a:close/>
                <a:moveTo>
                  <a:pt x="3788165" y="2328360"/>
                </a:moveTo>
                <a:cubicBezTo>
                  <a:pt x="3808367" y="2328360"/>
                  <a:pt x="3824738" y="2344735"/>
                  <a:pt x="3824738" y="2364937"/>
                </a:cubicBezTo>
                <a:cubicBezTo>
                  <a:pt x="3824738" y="2385143"/>
                  <a:pt x="3808367" y="2401519"/>
                  <a:pt x="3788165" y="2401519"/>
                </a:cubicBezTo>
                <a:cubicBezTo>
                  <a:pt x="3767965" y="2401519"/>
                  <a:pt x="3751588" y="2385143"/>
                  <a:pt x="3751588" y="2364937"/>
                </a:cubicBezTo>
                <a:cubicBezTo>
                  <a:pt x="3751588" y="2344735"/>
                  <a:pt x="3767965" y="2328360"/>
                  <a:pt x="3788165" y="2328360"/>
                </a:cubicBezTo>
                <a:close/>
                <a:moveTo>
                  <a:pt x="3567479" y="2328358"/>
                </a:moveTo>
                <a:cubicBezTo>
                  <a:pt x="3587675" y="2328358"/>
                  <a:pt x="3604051" y="2344733"/>
                  <a:pt x="3604051" y="2364935"/>
                </a:cubicBezTo>
                <a:cubicBezTo>
                  <a:pt x="3604051" y="2385140"/>
                  <a:pt x="3587675" y="2401517"/>
                  <a:pt x="3567479" y="2401517"/>
                </a:cubicBezTo>
                <a:cubicBezTo>
                  <a:pt x="3547276" y="2401517"/>
                  <a:pt x="3530908" y="2385140"/>
                  <a:pt x="3530908" y="2364935"/>
                </a:cubicBezTo>
                <a:cubicBezTo>
                  <a:pt x="3530908" y="2344733"/>
                  <a:pt x="3547276" y="2328358"/>
                  <a:pt x="3567479" y="2328358"/>
                </a:cubicBezTo>
                <a:close/>
                <a:moveTo>
                  <a:pt x="3346801" y="2328356"/>
                </a:moveTo>
                <a:cubicBezTo>
                  <a:pt x="3367001" y="2328356"/>
                  <a:pt x="3383375" y="2344731"/>
                  <a:pt x="3383375" y="2364933"/>
                </a:cubicBezTo>
                <a:cubicBezTo>
                  <a:pt x="3383375" y="2385138"/>
                  <a:pt x="3367001" y="2401515"/>
                  <a:pt x="3346801" y="2401515"/>
                </a:cubicBezTo>
                <a:cubicBezTo>
                  <a:pt x="3326603" y="2401515"/>
                  <a:pt x="3310228" y="2385138"/>
                  <a:pt x="3310228" y="2364933"/>
                </a:cubicBezTo>
                <a:cubicBezTo>
                  <a:pt x="3310228" y="2344731"/>
                  <a:pt x="3326603" y="2328356"/>
                  <a:pt x="3346801" y="2328356"/>
                </a:cubicBezTo>
                <a:close/>
                <a:moveTo>
                  <a:pt x="3126126" y="2328355"/>
                </a:moveTo>
                <a:cubicBezTo>
                  <a:pt x="3146320" y="2328355"/>
                  <a:pt x="3162696" y="2344730"/>
                  <a:pt x="3162696" y="2364931"/>
                </a:cubicBezTo>
                <a:cubicBezTo>
                  <a:pt x="3162696" y="2385136"/>
                  <a:pt x="3146320" y="2401512"/>
                  <a:pt x="3126126" y="2401512"/>
                </a:cubicBezTo>
                <a:cubicBezTo>
                  <a:pt x="3105923" y="2401512"/>
                  <a:pt x="3089541" y="2385136"/>
                  <a:pt x="3089541" y="2364931"/>
                </a:cubicBezTo>
                <a:cubicBezTo>
                  <a:pt x="3089541" y="2344730"/>
                  <a:pt x="3105923" y="2328355"/>
                  <a:pt x="3126126" y="2328355"/>
                </a:cubicBezTo>
                <a:close/>
                <a:moveTo>
                  <a:pt x="2905436" y="2328353"/>
                </a:moveTo>
                <a:cubicBezTo>
                  <a:pt x="2925637" y="2328353"/>
                  <a:pt x="2942013" y="2344728"/>
                  <a:pt x="2942013" y="2364928"/>
                </a:cubicBezTo>
                <a:cubicBezTo>
                  <a:pt x="2942013" y="2385134"/>
                  <a:pt x="2925637" y="2401510"/>
                  <a:pt x="2905436" y="2401510"/>
                </a:cubicBezTo>
                <a:cubicBezTo>
                  <a:pt x="2885243" y="2401510"/>
                  <a:pt x="2868866" y="2385134"/>
                  <a:pt x="2868866" y="2364928"/>
                </a:cubicBezTo>
                <a:cubicBezTo>
                  <a:pt x="2868866" y="2344728"/>
                  <a:pt x="2885243" y="2328353"/>
                  <a:pt x="2905436" y="2328353"/>
                </a:cubicBezTo>
                <a:close/>
                <a:moveTo>
                  <a:pt x="2684758" y="2328350"/>
                </a:moveTo>
                <a:cubicBezTo>
                  <a:pt x="2704958" y="2328350"/>
                  <a:pt x="2721329" y="2344726"/>
                  <a:pt x="2721329" y="2364926"/>
                </a:cubicBezTo>
                <a:cubicBezTo>
                  <a:pt x="2721329" y="2385132"/>
                  <a:pt x="2704958" y="2401508"/>
                  <a:pt x="2684758" y="2401508"/>
                </a:cubicBezTo>
                <a:cubicBezTo>
                  <a:pt x="2664554" y="2401508"/>
                  <a:pt x="2648177" y="2385132"/>
                  <a:pt x="2648177" y="2364926"/>
                </a:cubicBezTo>
                <a:cubicBezTo>
                  <a:pt x="2648177" y="2344726"/>
                  <a:pt x="2664554" y="2328350"/>
                  <a:pt x="2684758" y="2328350"/>
                </a:cubicBezTo>
                <a:close/>
                <a:moveTo>
                  <a:pt x="2464071" y="2328349"/>
                </a:moveTo>
                <a:cubicBezTo>
                  <a:pt x="2484272" y="2328349"/>
                  <a:pt x="2500650" y="2344724"/>
                  <a:pt x="2500650" y="2364925"/>
                </a:cubicBezTo>
                <a:cubicBezTo>
                  <a:pt x="2500650" y="2385129"/>
                  <a:pt x="2484272" y="2401506"/>
                  <a:pt x="2464071" y="2401506"/>
                </a:cubicBezTo>
                <a:cubicBezTo>
                  <a:pt x="2443875" y="2401506"/>
                  <a:pt x="2427500" y="2385129"/>
                  <a:pt x="2427500" y="2364925"/>
                </a:cubicBezTo>
                <a:cubicBezTo>
                  <a:pt x="2427500" y="2344724"/>
                  <a:pt x="2443875" y="2328349"/>
                  <a:pt x="2464071" y="2328349"/>
                </a:cubicBezTo>
                <a:close/>
                <a:moveTo>
                  <a:pt x="2243393" y="2328347"/>
                </a:moveTo>
                <a:cubicBezTo>
                  <a:pt x="2263591" y="2328347"/>
                  <a:pt x="2279972" y="2344722"/>
                  <a:pt x="2279972" y="2364923"/>
                </a:cubicBezTo>
                <a:cubicBezTo>
                  <a:pt x="2279972" y="2385128"/>
                  <a:pt x="2263591" y="2401503"/>
                  <a:pt x="2243393" y="2401503"/>
                </a:cubicBezTo>
                <a:cubicBezTo>
                  <a:pt x="2223191" y="2401503"/>
                  <a:pt x="2206817" y="2385128"/>
                  <a:pt x="2206817" y="2364923"/>
                </a:cubicBezTo>
                <a:cubicBezTo>
                  <a:pt x="2206817" y="2344722"/>
                  <a:pt x="2223191" y="2328347"/>
                  <a:pt x="2243393" y="2328347"/>
                </a:cubicBezTo>
                <a:close/>
                <a:moveTo>
                  <a:pt x="2022713" y="2328344"/>
                </a:moveTo>
                <a:cubicBezTo>
                  <a:pt x="2042913" y="2328344"/>
                  <a:pt x="2059288" y="2344721"/>
                  <a:pt x="2059288" y="2364921"/>
                </a:cubicBezTo>
                <a:cubicBezTo>
                  <a:pt x="2059288" y="2385125"/>
                  <a:pt x="2042913" y="2401501"/>
                  <a:pt x="2022713" y="2401501"/>
                </a:cubicBezTo>
                <a:cubicBezTo>
                  <a:pt x="2002514" y="2401501"/>
                  <a:pt x="1986179" y="2385125"/>
                  <a:pt x="1986179" y="2364921"/>
                </a:cubicBezTo>
                <a:cubicBezTo>
                  <a:pt x="1986179" y="2344721"/>
                  <a:pt x="2002514" y="2328344"/>
                  <a:pt x="2022713" y="2328344"/>
                </a:cubicBezTo>
                <a:close/>
                <a:moveTo>
                  <a:pt x="1802069" y="2328343"/>
                </a:moveTo>
                <a:cubicBezTo>
                  <a:pt x="1822269" y="2328343"/>
                  <a:pt x="1838644" y="2344719"/>
                  <a:pt x="1838644" y="2364919"/>
                </a:cubicBezTo>
                <a:cubicBezTo>
                  <a:pt x="1838644" y="2385123"/>
                  <a:pt x="1822269" y="2401499"/>
                  <a:pt x="1802069" y="2401499"/>
                </a:cubicBezTo>
                <a:cubicBezTo>
                  <a:pt x="1781868" y="2401499"/>
                  <a:pt x="1765492" y="2385123"/>
                  <a:pt x="1765492" y="2364919"/>
                </a:cubicBezTo>
                <a:cubicBezTo>
                  <a:pt x="1765492" y="2344719"/>
                  <a:pt x="1781868" y="2328343"/>
                  <a:pt x="1802069" y="2328343"/>
                </a:cubicBezTo>
                <a:close/>
                <a:moveTo>
                  <a:pt x="1581383" y="2328341"/>
                </a:moveTo>
                <a:cubicBezTo>
                  <a:pt x="1601583" y="2328341"/>
                  <a:pt x="1617959" y="2344717"/>
                  <a:pt x="1617959" y="2364917"/>
                </a:cubicBezTo>
                <a:cubicBezTo>
                  <a:pt x="1617959" y="2385121"/>
                  <a:pt x="1601583" y="2401497"/>
                  <a:pt x="1581383" y="2401497"/>
                </a:cubicBezTo>
                <a:cubicBezTo>
                  <a:pt x="1561183" y="2401497"/>
                  <a:pt x="1544807" y="2385121"/>
                  <a:pt x="1544807" y="2364917"/>
                </a:cubicBezTo>
                <a:cubicBezTo>
                  <a:pt x="1544807" y="2344717"/>
                  <a:pt x="1561183" y="2328341"/>
                  <a:pt x="1581383" y="2328341"/>
                </a:cubicBezTo>
                <a:close/>
                <a:moveTo>
                  <a:pt x="1360697" y="2328338"/>
                </a:moveTo>
                <a:cubicBezTo>
                  <a:pt x="1380897" y="2328338"/>
                  <a:pt x="1397273" y="2344715"/>
                  <a:pt x="1397273" y="2364915"/>
                </a:cubicBezTo>
                <a:cubicBezTo>
                  <a:pt x="1397273" y="2385119"/>
                  <a:pt x="1380897" y="2401495"/>
                  <a:pt x="1360697" y="2401495"/>
                </a:cubicBezTo>
                <a:cubicBezTo>
                  <a:pt x="1340497" y="2401495"/>
                  <a:pt x="1324121" y="2385119"/>
                  <a:pt x="1324121" y="2364915"/>
                </a:cubicBezTo>
                <a:cubicBezTo>
                  <a:pt x="1324121" y="2344715"/>
                  <a:pt x="1340497" y="2328338"/>
                  <a:pt x="1360697" y="2328338"/>
                </a:cubicBezTo>
                <a:close/>
                <a:moveTo>
                  <a:pt x="1140011" y="2328337"/>
                </a:moveTo>
                <a:cubicBezTo>
                  <a:pt x="1160211" y="2328337"/>
                  <a:pt x="1176587" y="2344713"/>
                  <a:pt x="1176587" y="2364913"/>
                </a:cubicBezTo>
                <a:cubicBezTo>
                  <a:pt x="1176587" y="2385116"/>
                  <a:pt x="1160211" y="2401493"/>
                  <a:pt x="1140011" y="2401493"/>
                </a:cubicBezTo>
                <a:cubicBezTo>
                  <a:pt x="1119811" y="2401493"/>
                  <a:pt x="1103435" y="2385116"/>
                  <a:pt x="1103435" y="2364913"/>
                </a:cubicBezTo>
                <a:cubicBezTo>
                  <a:pt x="1103435" y="2344713"/>
                  <a:pt x="1119811" y="2328337"/>
                  <a:pt x="1140011" y="2328337"/>
                </a:cubicBezTo>
                <a:close/>
                <a:moveTo>
                  <a:pt x="919325" y="2328335"/>
                </a:moveTo>
                <a:cubicBezTo>
                  <a:pt x="939525" y="2328335"/>
                  <a:pt x="955901" y="2344711"/>
                  <a:pt x="955901" y="2364911"/>
                </a:cubicBezTo>
                <a:cubicBezTo>
                  <a:pt x="955901" y="2385114"/>
                  <a:pt x="939525" y="2401491"/>
                  <a:pt x="919325" y="2401491"/>
                </a:cubicBezTo>
                <a:cubicBezTo>
                  <a:pt x="899125" y="2401491"/>
                  <a:pt x="882749" y="2385114"/>
                  <a:pt x="882749" y="2364911"/>
                </a:cubicBezTo>
                <a:cubicBezTo>
                  <a:pt x="882749" y="2344711"/>
                  <a:pt x="899125" y="2328335"/>
                  <a:pt x="919325" y="2328335"/>
                </a:cubicBezTo>
                <a:close/>
                <a:moveTo>
                  <a:pt x="698639" y="2328333"/>
                </a:moveTo>
                <a:cubicBezTo>
                  <a:pt x="718839" y="2328333"/>
                  <a:pt x="735215" y="2344710"/>
                  <a:pt x="735215" y="2364909"/>
                </a:cubicBezTo>
                <a:cubicBezTo>
                  <a:pt x="735215" y="2385112"/>
                  <a:pt x="718839" y="2401488"/>
                  <a:pt x="698639" y="2401488"/>
                </a:cubicBezTo>
                <a:cubicBezTo>
                  <a:pt x="678439" y="2401488"/>
                  <a:pt x="662063" y="2385112"/>
                  <a:pt x="662063" y="2364909"/>
                </a:cubicBezTo>
                <a:cubicBezTo>
                  <a:pt x="662063" y="2344710"/>
                  <a:pt x="678439" y="2328333"/>
                  <a:pt x="698639" y="2328333"/>
                </a:cubicBezTo>
                <a:close/>
                <a:moveTo>
                  <a:pt x="477953" y="2328331"/>
                </a:moveTo>
                <a:cubicBezTo>
                  <a:pt x="498153" y="2328331"/>
                  <a:pt x="514529" y="2344708"/>
                  <a:pt x="514529" y="2364907"/>
                </a:cubicBezTo>
                <a:cubicBezTo>
                  <a:pt x="514529" y="2385110"/>
                  <a:pt x="498153" y="2401486"/>
                  <a:pt x="477953" y="2401486"/>
                </a:cubicBezTo>
                <a:cubicBezTo>
                  <a:pt x="457753" y="2401486"/>
                  <a:pt x="441377" y="2385110"/>
                  <a:pt x="441377" y="2364907"/>
                </a:cubicBezTo>
                <a:cubicBezTo>
                  <a:pt x="441377" y="2344708"/>
                  <a:pt x="457753" y="2328331"/>
                  <a:pt x="477953" y="2328331"/>
                </a:cubicBezTo>
                <a:close/>
                <a:moveTo>
                  <a:pt x="257266" y="2328329"/>
                </a:moveTo>
                <a:cubicBezTo>
                  <a:pt x="277466" y="2328329"/>
                  <a:pt x="293842" y="2344706"/>
                  <a:pt x="293842" y="2364905"/>
                </a:cubicBezTo>
                <a:cubicBezTo>
                  <a:pt x="293842" y="2385108"/>
                  <a:pt x="277466" y="2401484"/>
                  <a:pt x="257266" y="2401484"/>
                </a:cubicBezTo>
                <a:cubicBezTo>
                  <a:pt x="237066" y="2401484"/>
                  <a:pt x="220690" y="2385108"/>
                  <a:pt x="220690" y="2364905"/>
                </a:cubicBezTo>
                <a:cubicBezTo>
                  <a:pt x="220690" y="2344706"/>
                  <a:pt x="237066" y="2328329"/>
                  <a:pt x="257266" y="2328329"/>
                </a:cubicBezTo>
                <a:close/>
                <a:moveTo>
                  <a:pt x="36580" y="2328327"/>
                </a:moveTo>
                <a:cubicBezTo>
                  <a:pt x="56780" y="2328327"/>
                  <a:pt x="73156" y="2344704"/>
                  <a:pt x="73156" y="2364904"/>
                </a:cubicBezTo>
                <a:cubicBezTo>
                  <a:pt x="73156" y="2385105"/>
                  <a:pt x="56780" y="2401482"/>
                  <a:pt x="36580" y="2401482"/>
                </a:cubicBezTo>
                <a:cubicBezTo>
                  <a:pt x="16380" y="2401482"/>
                  <a:pt x="4" y="2385105"/>
                  <a:pt x="4" y="2364904"/>
                </a:cubicBezTo>
                <a:cubicBezTo>
                  <a:pt x="4" y="2344704"/>
                  <a:pt x="16380" y="2328327"/>
                  <a:pt x="36580" y="2328327"/>
                </a:cubicBezTo>
                <a:close/>
                <a:moveTo>
                  <a:pt x="11732658" y="2328326"/>
                </a:moveTo>
                <a:cubicBezTo>
                  <a:pt x="11752858" y="2328326"/>
                  <a:pt x="11769234" y="2344702"/>
                  <a:pt x="11769234" y="2364902"/>
                </a:cubicBezTo>
                <a:cubicBezTo>
                  <a:pt x="11769234" y="2385103"/>
                  <a:pt x="11752858" y="2401479"/>
                  <a:pt x="11732658" y="2401479"/>
                </a:cubicBezTo>
                <a:cubicBezTo>
                  <a:pt x="11712458" y="2401479"/>
                  <a:pt x="11696082" y="2385103"/>
                  <a:pt x="11696082" y="2364902"/>
                </a:cubicBezTo>
                <a:cubicBezTo>
                  <a:pt x="11696082" y="2344702"/>
                  <a:pt x="11712458" y="2328326"/>
                  <a:pt x="11732658" y="2328326"/>
                </a:cubicBezTo>
                <a:close/>
                <a:moveTo>
                  <a:pt x="11953343" y="2328324"/>
                </a:moveTo>
                <a:cubicBezTo>
                  <a:pt x="11973543" y="2328324"/>
                  <a:pt x="11989919" y="2344701"/>
                  <a:pt x="11989919" y="2364900"/>
                </a:cubicBezTo>
                <a:cubicBezTo>
                  <a:pt x="11989919" y="2385101"/>
                  <a:pt x="11973543" y="2401477"/>
                  <a:pt x="11953343" y="2401477"/>
                </a:cubicBezTo>
                <a:cubicBezTo>
                  <a:pt x="11933143" y="2401477"/>
                  <a:pt x="11916767" y="2385101"/>
                  <a:pt x="11916767" y="2364900"/>
                </a:cubicBezTo>
                <a:cubicBezTo>
                  <a:pt x="11916767" y="2344701"/>
                  <a:pt x="11933143" y="2328324"/>
                  <a:pt x="11953343" y="2328324"/>
                </a:cubicBezTo>
                <a:close/>
                <a:moveTo>
                  <a:pt x="11732658" y="2116659"/>
                </a:moveTo>
                <a:cubicBezTo>
                  <a:pt x="11752858" y="2116659"/>
                  <a:pt x="11769234" y="2133034"/>
                  <a:pt x="11769234" y="2153235"/>
                </a:cubicBezTo>
                <a:cubicBezTo>
                  <a:pt x="11769234" y="2173435"/>
                  <a:pt x="11752858" y="2189811"/>
                  <a:pt x="11732658" y="2189811"/>
                </a:cubicBezTo>
                <a:cubicBezTo>
                  <a:pt x="11712458" y="2189811"/>
                  <a:pt x="11696082" y="2173435"/>
                  <a:pt x="11696082" y="2153235"/>
                </a:cubicBezTo>
                <a:cubicBezTo>
                  <a:pt x="11696082" y="2133034"/>
                  <a:pt x="11712458" y="2116659"/>
                  <a:pt x="11732658" y="2116659"/>
                </a:cubicBezTo>
                <a:close/>
                <a:moveTo>
                  <a:pt x="11511977" y="2116659"/>
                </a:moveTo>
                <a:cubicBezTo>
                  <a:pt x="11532177" y="2116659"/>
                  <a:pt x="11548553" y="2133034"/>
                  <a:pt x="11548553" y="2153238"/>
                </a:cubicBezTo>
                <a:cubicBezTo>
                  <a:pt x="11548553" y="2173509"/>
                  <a:pt x="11532177" y="2189895"/>
                  <a:pt x="11511977" y="2189895"/>
                </a:cubicBezTo>
                <a:cubicBezTo>
                  <a:pt x="11491777" y="2189895"/>
                  <a:pt x="11475401" y="2173509"/>
                  <a:pt x="11475401" y="2153238"/>
                </a:cubicBezTo>
                <a:cubicBezTo>
                  <a:pt x="11475401" y="2133034"/>
                  <a:pt x="11491777" y="2116659"/>
                  <a:pt x="11511977" y="2116659"/>
                </a:cubicBezTo>
                <a:close/>
                <a:moveTo>
                  <a:pt x="11291296" y="2116659"/>
                </a:moveTo>
                <a:cubicBezTo>
                  <a:pt x="11311496" y="2116659"/>
                  <a:pt x="11327872" y="2133034"/>
                  <a:pt x="11327872" y="2153238"/>
                </a:cubicBezTo>
                <a:cubicBezTo>
                  <a:pt x="11327872" y="2173507"/>
                  <a:pt x="11311496" y="2189893"/>
                  <a:pt x="11291296" y="2189893"/>
                </a:cubicBezTo>
                <a:cubicBezTo>
                  <a:pt x="11271096" y="2189893"/>
                  <a:pt x="11254720" y="2173507"/>
                  <a:pt x="11254720" y="2153238"/>
                </a:cubicBezTo>
                <a:cubicBezTo>
                  <a:pt x="11254720" y="2133034"/>
                  <a:pt x="11271096" y="2116659"/>
                  <a:pt x="11291296" y="2116659"/>
                </a:cubicBezTo>
                <a:close/>
                <a:moveTo>
                  <a:pt x="11070615" y="2116659"/>
                </a:moveTo>
                <a:cubicBezTo>
                  <a:pt x="11090815" y="2116659"/>
                  <a:pt x="11107191" y="2133034"/>
                  <a:pt x="11107191" y="2153238"/>
                </a:cubicBezTo>
                <a:cubicBezTo>
                  <a:pt x="11107191" y="2173506"/>
                  <a:pt x="11090815" y="2189892"/>
                  <a:pt x="11070615" y="2189892"/>
                </a:cubicBezTo>
                <a:cubicBezTo>
                  <a:pt x="11050415" y="2189892"/>
                  <a:pt x="11034039" y="2173506"/>
                  <a:pt x="11034039" y="2153238"/>
                </a:cubicBezTo>
                <a:cubicBezTo>
                  <a:pt x="11034039" y="2133034"/>
                  <a:pt x="11050415" y="2116659"/>
                  <a:pt x="11070615" y="2116659"/>
                </a:cubicBezTo>
                <a:close/>
                <a:moveTo>
                  <a:pt x="10849934" y="2116659"/>
                </a:moveTo>
                <a:cubicBezTo>
                  <a:pt x="10870134" y="2116659"/>
                  <a:pt x="10886510" y="2133034"/>
                  <a:pt x="10886510" y="2153238"/>
                </a:cubicBezTo>
                <a:cubicBezTo>
                  <a:pt x="10886510" y="2173505"/>
                  <a:pt x="10870134" y="2189890"/>
                  <a:pt x="10849934" y="2189890"/>
                </a:cubicBezTo>
                <a:cubicBezTo>
                  <a:pt x="10829734" y="2189890"/>
                  <a:pt x="10813358" y="2173505"/>
                  <a:pt x="10813358" y="2153238"/>
                </a:cubicBezTo>
                <a:cubicBezTo>
                  <a:pt x="10813358" y="2133034"/>
                  <a:pt x="10829734" y="2116659"/>
                  <a:pt x="10849934" y="2116659"/>
                </a:cubicBezTo>
                <a:close/>
                <a:moveTo>
                  <a:pt x="10629253" y="2116659"/>
                </a:moveTo>
                <a:cubicBezTo>
                  <a:pt x="10649453" y="2116659"/>
                  <a:pt x="10665829" y="2133034"/>
                  <a:pt x="10665829" y="2153238"/>
                </a:cubicBezTo>
                <a:cubicBezTo>
                  <a:pt x="10665829" y="2173503"/>
                  <a:pt x="10649453" y="2189889"/>
                  <a:pt x="10629253" y="2189889"/>
                </a:cubicBezTo>
                <a:cubicBezTo>
                  <a:pt x="10609053" y="2189889"/>
                  <a:pt x="10592677" y="2173503"/>
                  <a:pt x="10592677" y="2153238"/>
                </a:cubicBezTo>
                <a:cubicBezTo>
                  <a:pt x="10592677" y="2133034"/>
                  <a:pt x="10609053" y="2116659"/>
                  <a:pt x="10629253" y="2116659"/>
                </a:cubicBezTo>
                <a:close/>
                <a:moveTo>
                  <a:pt x="10408572" y="2116659"/>
                </a:moveTo>
                <a:cubicBezTo>
                  <a:pt x="10428772" y="2116659"/>
                  <a:pt x="10445148" y="2133034"/>
                  <a:pt x="10445148" y="2153238"/>
                </a:cubicBezTo>
                <a:cubicBezTo>
                  <a:pt x="10445148" y="2173502"/>
                  <a:pt x="10428772" y="2189887"/>
                  <a:pt x="10408572" y="2189887"/>
                </a:cubicBezTo>
                <a:cubicBezTo>
                  <a:pt x="10388372" y="2189887"/>
                  <a:pt x="10371996" y="2173502"/>
                  <a:pt x="10371996" y="2153238"/>
                </a:cubicBezTo>
                <a:cubicBezTo>
                  <a:pt x="10371996" y="2133034"/>
                  <a:pt x="10388372" y="2116659"/>
                  <a:pt x="10408572" y="2116659"/>
                </a:cubicBezTo>
                <a:close/>
                <a:moveTo>
                  <a:pt x="10187891" y="2116659"/>
                </a:moveTo>
                <a:cubicBezTo>
                  <a:pt x="10208091" y="2116659"/>
                  <a:pt x="10224467" y="2133034"/>
                  <a:pt x="10224467" y="2153238"/>
                </a:cubicBezTo>
                <a:cubicBezTo>
                  <a:pt x="10224467" y="2173500"/>
                  <a:pt x="10208091" y="2189886"/>
                  <a:pt x="10187891" y="2189886"/>
                </a:cubicBezTo>
                <a:cubicBezTo>
                  <a:pt x="10167691" y="2189886"/>
                  <a:pt x="10151315" y="2173500"/>
                  <a:pt x="10151315" y="2153238"/>
                </a:cubicBezTo>
                <a:cubicBezTo>
                  <a:pt x="10151315" y="2133034"/>
                  <a:pt x="10167691" y="2116659"/>
                  <a:pt x="10187891" y="2116659"/>
                </a:cubicBezTo>
                <a:close/>
                <a:moveTo>
                  <a:pt x="9967210" y="2116659"/>
                </a:moveTo>
                <a:cubicBezTo>
                  <a:pt x="9987410" y="2116659"/>
                  <a:pt x="10003786" y="2133034"/>
                  <a:pt x="10003786" y="2153238"/>
                </a:cubicBezTo>
                <a:cubicBezTo>
                  <a:pt x="10003786" y="2173499"/>
                  <a:pt x="9987410" y="2189883"/>
                  <a:pt x="9967210" y="2189883"/>
                </a:cubicBezTo>
                <a:cubicBezTo>
                  <a:pt x="9947010" y="2189883"/>
                  <a:pt x="9930634" y="2173499"/>
                  <a:pt x="9930634" y="2153238"/>
                </a:cubicBezTo>
                <a:cubicBezTo>
                  <a:pt x="9930634" y="2133034"/>
                  <a:pt x="9947010" y="2116659"/>
                  <a:pt x="9967210" y="2116659"/>
                </a:cubicBezTo>
                <a:close/>
                <a:moveTo>
                  <a:pt x="9746529" y="2116659"/>
                </a:moveTo>
                <a:cubicBezTo>
                  <a:pt x="9766729" y="2116659"/>
                  <a:pt x="9783105" y="2133034"/>
                  <a:pt x="9783105" y="2153238"/>
                </a:cubicBezTo>
                <a:cubicBezTo>
                  <a:pt x="9783105" y="2173497"/>
                  <a:pt x="9766729" y="2189883"/>
                  <a:pt x="9746529" y="2189883"/>
                </a:cubicBezTo>
                <a:cubicBezTo>
                  <a:pt x="9726329" y="2189883"/>
                  <a:pt x="9709953" y="2173497"/>
                  <a:pt x="9709953" y="2153238"/>
                </a:cubicBezTo>
                <a:cubicBezTo>
                  <a:pt x="9709953" y="2133034"/>
                  <a:pt x="9726329" y="2116659"/>
                  <a:pt x="9746529" y="2116659"/>
                </a:cubicBezTo>
                <a:close/>
                <a:moveTo>
                  <a:pt x="9525848" y="2116659"/>
                </a:moveTo>
                <a:cubicBezTo>
                  <a:pt x="9546048" y="2116659"/>
                  <a:pt x="9562424" y="2133034"/>
                  <a:pt x="9562424" y="2153238"/>
                </a:cubicBezTo>
                <a:cubicBezTo>
                  <a:pt x="9562424" y="2173496"/>
                  <a:pt x="9546048" y="2189881"/>
                  <a:pt x="9525848" y="2189881"/>
                </a:cubicBezTo>
                <a:cubicBezTo>
                  <a:pt x="9505648" y="2189881"/>
                  <a:pt x="9489272" y="2173496"/>
                  <a:pt x="9489272" y="2153238"/>
                </a:cubicBezTo>
                <a:cubicBezTo>
                  <a:pt x="9489272" y="2133034"/>
                  <a:pt x="9505648" y="2116659"/>
                  <a:pt x="9525848" y="2116659"/>
                </a:cubicBezTo>
                <a:close/>
                <a:moveTo>
                  <a:pt x="9305167" y="2116659"/>
                </a:moveTo>
                <a:cubicBezTo>
                  <a:pt x="9325367" y="2116659"/>
                  <a:pt x="9341743" y="2133034"/>
                  <a:pt x="9341743" y="2153238"/>
                </a:cubicBezTo>
                <a:cubicBezTo>
                  <a:pt x="9341743" y="2173495"/>
                  <a:pt x="9325367" y="2189879"/>
                  <a:pt x="9305167" y="2189879"/>
                </a:cubicBezTo>
                <a:cubicBezTo>
                  <a:pt x="9284967" y="2189879"/>
                  <a:pt x="9268591" y="2173495"/>
                  <a:pt x="9268591" y="2153238"/>
                </a:cubicBezTo>
                <a:cubicBezTo>
                  <a:pt x="9268591" y="2133034"/>
                  <a:pt x="9284967" y="2116659"/>
                  <a:pt x="9305167" y="2116659"/>
                </a:cubicBezTo>
                <a:close/>
                <a:moveTo>
                  <a:pt x="9084486" y="2116659"/>
                </a:moveTo>
                <a:cubicBezTo>
                  <a:pt x="9104686" y="2116659"/>
                  <a:pt x="9121062" y="2133034"/>
                  <a:pt x="9121062" y="2153238"/>
                </a:cubicBezTo>
                <a:cubicBezTo>
                  <a:pt x="9121062" y="2173494"/>
                  <a:pt x="9104686" y="2189878"/>
                  <a:pt x="9084486" y="2189878"/>
                </a:cubicBezTo>
                <a:cubicBezTo>
                  <a:pt x="9064286" y="2189878"/>
                  <a:pt x="9047910" y="2173494"/>
                  <a:pt x="9047910" y="2153238"/>
                </a:cubicBezTo>
                <a:cubicBezTo>
                  <a:pt x="9047910" y="2133034"/>
                  <a:pt x="9064286" y="2116659"/>
                  <a:pt x="9084486" y="2116659"/>
                </a:cubicBezTo>
                <a:close/>
                <a:moveTo>
                  <a:pt x="8863805" y="2116659"/>
                </a:moveTo>
                <a:cubicBezTo>
                  <a:pt x="8884005" y="2116659"/>
                  <a:pt x="8900381" y="2133034"/>
                  <a:pt x="8900381" y="2153238"/>
                </a:cubicBezTo>
                <a:cubicBezTo>
                  <a:pt x="8900381" y="2173493"/>
                  <a:pt x="8884005" y="2189876"/>
                  <a:pt x="8863805" y="2189876"/>
                </a:cubicBezTo>
                <a:cubicBezTo>
                  <a:pt x="8843605" y="2189876"/>
                  <a:pt x="8827229" y="2173493"/>
                  <a:pt x="8827229" y="2153238"/>
                </a:cubicBezTo>
                <a:cubicBezTo>
                  <a:pt x="8827229" y="2133034"/>
                  <a:pt x="8843605" y="2116659"/>
                  <a:pt x="8863805" y="2116659"/>
                </a:cubicBezTo>
                <a:close/>
                <a:moveTo>
                  <a:pt x="8643124" y="2116659"/>
                </a:moveTo>
                <a:cubicBezTo>
                  <a:pt x="8663324" y="2116659"/>
                  <a:pt x="8679700" y="2133034"/>
                  <a:pt x="8679700" y="2153238"/>
                </a:cubicBezTo>
                <a:cubicBezTo>
                  <a:pt x="8679700" y="2173492"/>
                  <a:pt x="8663324" y="2189875"/>
                  <a:pt x="8643124" y="2189875"/>
                </a:cubicBezTo>
                <a:cubicBezTo>
                  <a:pt x="8622924" y="2189875"/>
                  <a:pt x="8606548" y="2173492"/>
                  <a:pt x="8606548" y="2153238"/>
                </a:cubicBezTo>
                <a:cubicBezTo>
                  <a:pt x="8606548" y="2133034"/>
                  <a:pt x="8622924" y="2116659"/>
                  <a:pt x="8643124" y="2116659"/>
                </a:cubicBezTo>
                <a:close/>
                <a:moveTo>
                  <a:pt x="8422443" y="2116659"/>
                </a:moveTo>
                <a:cubicBezTo>
                  <a:pt x="8442643" y="2116659"/>
                  <a:pt x="8459019" y="2133034"/>
                  <a:pt x="8459019" y="2153238"/>
                </a:cubicBezTo>
                <a:cubicBezTo>
                  <a:pt x="8459019" y="2173490"/>
                  <a:pt x="8442643" y="2189873"/>
                  <a:pt x="8422443" y="2189873"/>
                </a:cubicBezTo>
                <a:cubicBezTo>
                  <a:pt x="8402243" y="2189873"/>
                  <a:pt x="8385867" y="2173490"/>
                  <a:pt x="8385867" y="2153238"/>
                </a:cubicBezTo>
                <a:cubicBezTo>
                  <a:pt x="8385867" y="2133034"/>
                  <a:pt x="8402243" y="2116659"/>
                  <a:pt x="8422443" y="2116659"/>
                </a:cubicBezTo>
                <a:close/>
                <a:moveTo>
                  <a:pt x="8201762" y="2116659"/>
                </a:moveTo>
                <a:cubicBezTo>
                  <a:pt x="8221962" y="2116659"/>
                  <a:pt x="8238338" y="2133034"/>
                  <a:pt x="8238338" y="2153238"/>
                </a:cubicBezTo>
                <a:cubicBezTo>
                  <a:pt x="8238338" y="2173489"/>
                  <a:pt x="8221962" y="2189871"/>
                  <a:pt x="8201762" y="2189871"/>
                </a:cubicBezTo>
                <a:cubicBezTo>
                  <a:pt x="8181562" y="2189871"/>
                  <a:pt x="8165186" y="2173489"/>
                  <a:pt x="8165186" y="2153238"/>
                </a:cubicBezTo>
                <a:cubicBezTo>
                  <a:pt x="8165186" y="2133034"/>
                  <a:pt x="8181562" y="2116659"/>
                  <a:pt x="8201762" y="2116659"/>
                </a:cubicBezTo>
                <a:close/>
                <a:moveTo>
                  <a:pt x="7981081" y="2116659"/>
                </a:moveTo>
                <a:cubicBezTo>
                  <a:pt x="8001281" y="2116659"/>
                  <a:pt x="8017657" y="2133034"/>
                  <a:pt x="8017657" y="2153238"/>
                </a:cubicBezTo>
                <a:cubicBezTo>
                  <a:pt x="8017657" y="2173487"/>
                  <a:pt x="8001281" y="2189870"/>
                  <a:pt x="7981081" y="2189870"/>
                </a:cubicBezTo>
                <a:cubicBezTo>
                  <a:pt x="7960881" y="2189870"/>
                  <a:pt x="7944505" y="2173487"/>
                  <a:pt x="7944505" y="2153238"/>
                </a:cubicBezTo>
                <a:cubicBezTo>
                  <a:pt x="7944505" y="2133034"/>
                  <a:pt x="7960881" y="2116659"/>
                  <a:pt x="7981081" y="2116659"/>
                </a:cubicBezTo>
                <a:close/>
                <a:moveTo>
                  <a:pt x="7760400" y="2116659"/>
                </a:moveTo>
                <a:cubicBezTo>
                  <a:pt x="7780600" y="2116659"/>
                  <a:pt x="7796976" y="2133034"/>
                  <a:pt x="7796976" y="2153238"/>
                </a:cubicBezTo>
                <a:cubicBezTo>
                  <a:pt x="7796976" y="2173485"/>
                  <a:pt x="7780600" y="2189868"/>
                  <a:pt x="7760400" y="2189868"/>
                </a:cubicBezTo>
                <a:cubicBezTo>
                  <a:pt x="7740200" y="2189868"/>
                  <a:pt x="7723824" y="2173485"/>
                  <a:pt x="7723824" y="2153238"/>
                </a:cubicBezTo>
                <a:cubicBezTo>
                  <a:pt x="7723824" y="2133034"/>
                  <a:pt x="7740200" y="2116659"/>
                  <a:pt x="7760400" y="2116659"/>
                </a:cubicBezTo>
                <a:close/>
                <a:moveTo>
                  <a:pt x="7539719" y="2116659"/>
                </a:moveTo>
                <a:cubicBezTo>
                  <a:pt x="7559919" y="2116659"/>
                  <a:pt x="7576295" y="2133034"/>
                  <a:pt x="7576295" y="2153238"/>
                </a:cubicBezTo>
                <a:cubicBezTo>
                  <a:pt x="7576295" y="2173484"/>
                  <a:pt x="7559919" y="2189867"/>
                  <a:pt x="7539719" y="2189867"/>
                </a:cubicBezTo>
                <a:cubicBezTo>
                  <a:pt x="7519519" y="2189867"/>
                  <a:pt x="7503143" y="2173484"/>
                  <a:pt x="7503143" y="2153238"/>
                </a:cubicBezTo>
                <a:cubicBezTo>
                  <a:pt x="7503143" y="2133034"/>
                  <a:pt x="7519519" y="2116659"/>
                  <a:pt x="7539719" y="2116659"/>
                </a:cubicBezTo>
                <a:close/>
                <a:moveTo>
                  <a:pt x="7319038" y="2116659"/>
                </a:moveTo>
                <a:cubicBezTo>
                  <a:pt x="7339238" y="2116659"/>
                  <a:pt x="7355614" y="2133034"/>
                  <a:pt x="7355614" y="2153238"/>
                </a:cubicBezTo>
                <a:cubicBezTo>
                  <a:pt x="7355614" y="2173483"/>
                  <a:pt x="7339238" y="2189865"/>
                  <a:pt x="7319038" y="2189865"/>
                </a:cubicBezTo>
                <a:cubicBezTo>
                  <a:pt x="7298838" y="2189865"/>
                  <a:pt x="7282462" y="2173483"/>
                  <a:pt x="7282462" y="2153238"/>
                </a:cubicBezTo>
                <a:cubicBezTo>
                  <a:pt x="7282462" y="2133034"/>
                  <a:pt x="7298838" y="2116659"/>
                  <a:pt x="7319038" y="2116659"/>
                </a:cubicBezTo>
                <a:close/>
                <a:moveTo>
                  <a:pt x="7098357" y="2116659"/>
                </a:moveTo>
                <a:cubicBezTo>
                  <a:pt x="7118557" y="2116659"/>
                  <a:pt x="7134933" y="2133034"/>
                  <a:pt x="7134933" y="2153238"/>
                </a:cubicBezTo>
                <a:cubicBezTo>
                  <a:pt x="7134933" y="2173482"/>
                  <a:pt x="7118557" y="2189864"/>
                  <a:pt x="7098357" y="2189864"/>
                </a:cubicBezTo>
                <a:cubicBezTo>
                  <a:pt x="7078157" y="2189864"/>
                  <a:pt x="7061781" y="2173482"/>
                  <a:pt x="7061781" y="2153238"/>
                </a:cubicBezTo>
                <a:cubicBezTo>
                  <a:pt x="7061781" y="2133034"/>
                  <a:pt x="7078157" y="2116659"/>
                  <a:pt x="7098357" y="2116659"/>
                </a:cubicBezTo>
                <a:close/>
                <a:moveTo>
                  <a:pt x="6877676" y="2116659"/>
                </a:moveTo>
                <a:cubicBezTo>
                  <a:pt x="6897876" y="2116659"/>
                  <a:pt x="6914252" y="2133034"/>
                  <a:pt x="6914252" y="2153238"/>
                </a:cubicBezTo>
                <a:cubicBezTo>
                  <a:pt x="6914252" y="2173480"/>
                  <a:pt x="6897876" y="2189862"/>
                  <a:pt x="6877676" y="2189862"/>
                </a:cubicBezTo>
                <a:cubicBezTo>
                  <a:pt x="6857476" y="2189862"/>
                  <a:pt x="6841100" y="2173480"/>
                  <a:pt x="6841100" y="2153238"/>
                </a:cubicBezTo>
                <a:cubicBezTo>
                  <a:pt x="6841100" y="2133034"/>
                  <a:pt x="6857476" y="2116659"/>
                  <a:pt x="6877676" y="2116659"/>
                </a:cubicBezTo>
                <a:close/>
                <a:moveTo>
                  <a:pt x="6656995" y="2116659"/>
                </a:moveTo>
                <a:cubicBezTo>
                  <a:pt x="6677195" y="2116659"/>
                  <a:pt x="6693571" y="2133034"/>
                  <a:pt x="6693571" y="2153238"/>
                </a:cubicBezTo>
                <a:cubicBezTo>
                  <a:pt x="6693571" y="2173479"/>
                  <a:pt x="6677195" y="2189861"/>
                  <a:pt x="6656995" y="2189861"/>
                </a:cubicBezTo>
                <a:cubicBezTo>
                  <a:pt x="6636795" y="2189861"/>
                  <a:pt x="6620419" y="2173479"/>
                  <a:pt x="6620419" y="2153238"/>
                </a:cubicBezTo>
                <a:cubicBezTo>
                  <a:pt x="6620419" y="2133034"/>
                  <a:pt x="6636795" y="2116659"/>
                  <a:pt x="6656995" y="2116659"/>
                </a:cubicBezTo>
                <a:close/>
                <a:moveTo>
                  <a:pt x="6436314" y="2116659"/>
                </a:moveTo>
                <a:cubicBezTo>
                  <a:pt x="6456514" y="2116659"/>
                  <a:pt x="6472890" y="2133034"/>
                  <a:pt x="6472890" y="2153238"/>
                </a:cubicBezTo>
                <a:cubicBezTo>
                  <a:pt x="6472890" y="2173478"/>
                  <a:pt x="6456514" y="2189858"/>
                  <a:pt x="6436314" y="2189858"/>
                </a:cubicBezTo>
                <a:cubicBezTo>
                  <a:pt x="6416114" y="2189858"/>
                  <a:pt x="6399738" y="2173478"/>
                  <a:pt x="6399738" y="2153238"/>
                </a:cubicBezTo>
                <a:cubicBezTo>
                  <a:pt x="6399738" y="2133034"/>
                  <a:pt x="6416114" y="2116659"/>
                  <a:pt x="6436314" y="2116659"/>
                </a:cubicBezTo>
                <a:close/>
                <a:moveTo>
                  <a:pt x="6215633" y="2116659"/>
                </a:moveTo>
                <a:cubicBezTo>
                  <a:pt x="6235833" y="2116659"/>
                  <a:pt x="6252209" y="2133034"/>
                  <a:pt x="6252209" y="2153238"/>
                </a:cubicBezTo>
                <a:cubicBezTo>
                  <a:pt x="6252209" y="2173476"/>
                  <a:pt x="6235833" y="2189857"/>
                  <a:pt x="6215633" y="2189857"/>
                </a:cubicBezTo>
                <a:cubicBezTo>
                  <a:pt x="6195433" y="2189857"/>
                  <a:pt x="6179057" y="2173476"/>
                  <a:pt x="6179057" y="2153238"/>
                </a:cubicBezTo>
                <a:cubicBezTo>
                  <a:pt x="6179057" y="2133034"/>
                  <a:pt x="6195433" y="2116659"/>
                  <a:pt x="6215633" y="2116659"/>
                </a:cubicBezTo>
                <a:close/>
                <a:moveTo>
                  <a:pt x="5994952" y="2116659"/>
                </a:moveTo>
                <a:cubicBezTo>
                  <a:pt x="6015152" y="2116659"/>
                  <a:pt x="6031528" y="2133034"/>
                  <a:pt x="6031528" y="2153238"/>
                </a:cubicBezTo>
                <a:cubicBezTo>
                  <a:pt x="6031528" y="2173474"/>
                  <a:pt x="6015152" y="2189855"/>
                  <a:pt x="5994952" y="2189855"/>
                </a:cubicBezTo>
                <a:cubicBezTo>
                  <a:pt x="5974752" y="2189855"/>
                  <a:pt x="5958376" y="2173474"/>
                  <a:pt x="5958376" y="2153238"/>
                </a:cubicBezTo>
                <a:cubicBezTo>
                  <a:pt x="5958376" y="2133034"/>
                  <a:pt x="5974752" y="2116659"/>
                  <a:pt x="5994952" y="2116659"/>
                </a:cubicBezTo>
                <a:close/>
                <a:moveTo>
                  <a:pt x="5774272" y="2116659"/>
                </a:moveTo>
                <a:cubicBezTo>
                  <a:pt x="5794472" y="2116659"/>
                  <a:pt x="5810848" y="2133034"/>
                  <a:pt x="5810848" y="2153238"/>
                </a:cubicBezTo>
                <a:cubicBezTo>
                  <a:pt x="5810848" y="2173473"/>
                  <a:pt x="5794472" y="2189854"/>
                  <a:pt x="5774272" y="2189854"/>
                </a:cubicBezTo>
                <a:cubicBezTo>
                  <a:pt x="5754073" y="2189854"/>
                  <a:pt x="5737697" y="2173473"/>
                  <a:pt x="5737697" y="2153238"/>
                </a:cubicBezTo>
                <a:cubicBezTo>
                  <a:pt x="5737697" y="2133034"/>
                  <a:pt x="5754073" y="2116659"/>
                  <a:pt x="5774272" y="2116659"/>
                </a:cubicBezTo>
                <a:close/>
                <a:moveTo>
                  <a:pt x="5553593" y="2116659"/>
                </a:moveTo>
                <a:cubicBezTo>
                  <a:pt x="5573793" y="2116659"/>
                  <a:pt x="5590169" y="2133034"/>
                  <a:pt x="5590169" y="2153238"/>
                </a:cubicBezTo>
                <a:cubicBezTo>
                  <a:pt x="5590169" y="2173473"/>
                  <a:pt x="5573793" y="2189852"/>
                  <a:pt x="5553593" y="2189852"/>
                </a:cubicBezTo>
                <a:cubicBezTo>
                  <a:pt x="5533393" y="2189852"/>
                  <a:pt x="5517018" y="2173473"/>
                  <a:pt x="5517018" y="2153238"/>
                </a:cubicBezTo>
                <a:cubicBezTo>
                  <a:pt x="5517018" y="2133034"/>
                  <a:pt x="5533393" y="2116659"/>
                  <a:pt x="5553593" y="2116659"/>
                </a:cubicBezTo>
                <a:close/>
                <a:moveTo>
                  <a:pt x="5332913" y="2116659"/>
                </a:moveTo>
                <a:cubicBezTo>
                  <a:pt x="5353113" y="2116659"/>
                  <a:pt x="5369490" y="2133034"/>
                  <a:pt x="5369490" y="2153238"/>
                </a:cubicBezTo>
                <a:cubicBezTo>
                  <a:pt x="5369490" y="2173471"/>
                  <a:pt x="5353113" y="2189851"/>
                  <a:pt x="5332913" y="2189851"/>
                </a:cubicBezTo>
                <a:cubicBezTo>
                  <a:pt x="5312714" y="2189851"/>
                  <a:pt x="5296337" y="2173471"/>
                  <a:pt x="5296337" y="2153238"/>
                </a:cubicBezTo>
                <a:cubicBezTo>
                  <a:pt x="5296337" y="2133034"/>
                  <a:pt x="5312714" y="2116659"/>
                  <a:pt x="5332913" y="2116659"/>
                </a:cubicBezTo>
                <a:close/>
                <a:moveTo>
                  <a:pt x="5112230" y="2116659"/>
                </a:moveTo>
                <a:cubicBezTo>
                  <a:pt x="5132433" y="2116659"/>
                  <a:pt x="5148807" y="2133034"/>
                  <a:pt x="5148807" y="2153238"/>
                </a:cubicBezTo>
                <a:cubicBezTo>
                  <a:pt x="5148807" y="2173470"/>
                  <a:pt x="5132433" y="2189849"/>
                  <a:pt x="5112230" y="2189849"/>
                </a:cubicBezTo>
                <a:cubicBezTo>
                  <a:pt x="5092030" y="2189849"/>
                  <a:pt x="5075655" y="2173470"/>
                  <a:pt x="5075655" y="2153238"/>
                </a:cubicBezTo>
                <a:cubicBezTo>
                  <a:pt x="5075655" y="2133034"/>
                  <a:pt x="5092030" y="2116659"/>
                  <a:pt x="5112230" y="2116659"/>
                </a:cubicBezTo>
                <a:close/>
                <a:moveTo>
                  <a:pt x="4891552" y="2116659"/>
                </a:moveTo>
                <a:cubicBezTo>
                  <a:pt x="4911751" y="2116659"/>
                  <a:pt x="4928127" y="2133034"/>
                  <a:pt x="4928127" y="2153238"/>
                </a:cubicBezTo>
                <a:cubicBezTo>
                  <a:pt x="4928127" y="2173468"/>
                  <a:pt x="4911751" y="2189848"/>
                  <a:pt x="4891552" y="2189848"/>
                </a:cubicBezTo>
                <a:cubicBezTo>
                  <a:pt x="4871352" y="2189848"/>
                  <a:pt x="4854975" y="2173468"/>
                  <a:pt x="4854975" y="2153238"/>
                </a:cubicBezTo>
                <a:cubicBezTo>
                  <a:pt x="4854975" y="2133034"/>
                  <a:pt x="4871352" y="2116659"/>
                  <a:pt x="4891552" y="2116659"/>
                </a:cubicBezTo>
                <a:close/>
                <a:moveTo>
                  <a:pt x="4670871" y="2116659"/>
                </a:moveTo>
                <a:cubicBezTo>
                  <a:pt x="4691070" y="2116659"/>
                  <a:pt x="4707447" y="2133034"/>
                  <a:pt x="4707447" y="2153238"/>
                </a:cubicBezTo>
                <a:cubicBezTo>
                  <a:pt x="4707447" y="2173467"/>
                  <a:pt x="4691070" y="2189846"/>
                  <a:pt x="4670871" y="2189846"/>
                </a:cubicBezTo>
                <a:cubicBezTo>
                  <a:pt x="4650672" y="2189846"/>
                  <a:pt x="4634295" y="2173467"/>
                  <a:pt x="4634295" y="2153238"/>
                </a:cubicBezTo>
                <a:cubicBezTo>
                  <a:pt x="4634295" y="2133034"/>
                  <a:pt x="4650672" y="2116659"/>
                  <a:pt x="4670871" y="2116659"/>
                </a:cubicBezTo>
                <a:close/>
                <a:moveTo>
                  <a:pt x="4450188" y="2116659"/>
                </a:moveTo>
                <a:cubicBezTo>
                  <a:pt x="4470390" y="2116659"/>
                  <a:pt x="4486764" y="2133034"/>
                  <a:pt x="4486764" y="2153238"/>
                </a:cubicBezTo>
                <a:cubicBezTo>
                  <a:pt x="4486764" y="2173465"/>
                  <a:pt x="4470390" y="2189844"/>
                  <a:pt x="4450188" y="2189844"/>
                </a:cubicBezTo>
                <a:cubicBezTo>
                  <a:pt x="4429988" y="2189844"/>
                  <a:pt x="4413613" y="2173465"/>
                  <a:pt x="4413613" y="2153238"/>
                </a:cubicBezTo>
                <a:cubicBezTo>
                  <a:pt x="4413613" y="2133034"/>
                  <a:pt x="4429988" y="2116659"/>
                  <a:pt x="4450188" y="2116659"/>
                </a:cubicBezTo>
                <a:close/>
                <a:moveTo>
                  <a:pt x="4229507" y="2116659"/>
                </a:moveTo>
                <a:cubicBezTo>
                  <a:pt x="4249708" y="2116659"/>
                  <a:pt x="4266084" y="2133034"/>
                  <a:pt x="4266084" y="2153238"/>
                </a:cubicBezTo>
                <a:cubicBezTo>
                  <a:pt x="4266084" y="2173464"/>
                  <a:pt x="4249708" y="2189843"/>
                  <a:pt x="4229507" y="2189843"/>
                </a:cubicBezTo>
                <a:cubicBezTo>
                  <a:pt x="4209307" y="2189843"/>
                  <a:pt x="4192931" y="2173464"/>
                  <a:pt x="4192931" y="2153238"/>
                </a:cubicBezTo>
                <a:cubicBezTo>
                  <a:pt x="4192931" y="2133034"/>
                  <a:pt x="4209307" y="2116659"/>
                  <a:pt x="4229507" y="2116659"/>
                </a:cubicBezTo>
                <a:close/>
                <a:moveTo>
                  <a:pt x="4008847" y="2116659"/>
                </a:moveTo>
                <a:cubicBezTo>
                  <a:pt x="4029045" y="2116659"/>
                  <a:pt x="4045426" y="2133034"/>
                  <a:pt x="4045426" y="2153238"/>
                </a:cubicBezTo>
                <a:cubicBezTo>
                  <a:pt x="4045426" y="2173462"/>
                  <a:pt x="4029045" y="2189842"/>
                  <a:pt x="4008847" y="2189842"/>
                </a:cubicBezTo>
                <a:cubicBezTo>
                  <a:pt x="3988642" y="2189842"/>
                  <a:pt x="3972267" y="2173462"/>
                  <a:pt x="3972267" y="2153238"/>
                </a:cubicBezTo>
                <a:cubicBezTo>
                  <a:pt x="3972267" y="2133034"/>
                  <a:pt x="3988642" y="2116659"/>
                  <a:pt x="4008847" y="2116659"/>
                </a:cubicBezTo>
                <a:close/>
                <a:moveTo>
                  <a:pt x="3788165" y="2116659"/>
                </a:moveTo>
                <a:cubicBezTo>
                  <a:pt x="3808367" y="2116659"/>
                  <a:pt x="3824738" y="2133034"/>
                  <a:pt x="3824738" y="2153238"/>
                </a:cubicBezTo>
                <a:cubicBezTo>
                  <a:pt x="3824738" y="2173461"/>
                  <a:pt x="3808367" y="2189840"/>
                  <a:pt x="3788165" y="2189840"/>
                </a:cubicBezTo>
                <a:cubicBezTo>
                  <a:pt x="3767965" y="2189840"/>
                  <a:pt x="3751588" y="2173461"/>
                  <a:pt x="3751588" y="2153238"/>
                </a:cubicBezTo>
                <a:cubicBezTo>
                  <a:pt x="3751588" y="2133034"/>
                  <a:pt x="3767965" y="2116659"/>
                  <a:pt x="3788165" y="2116659"/>
                </a:cubicBezTo>
                <a:close/>
                <a:moveTo>
                  <a:pt x="3567479" y="2116659"/>
                </a:moveTo>
                <a:cubicBezTo>
                  <a:pt x="3587675" y="2116659"/>
                  <a:pt x="3604051" y="2133034"/>
                  <a:pt x="3604051" y="2153238"/>
                </a:cubicBezTo>
                <a:cubicBezTo>
                  <a:pt x="3604051" y="2173460"/>
                  <a:pt x="3587675" y="2189839"/>
                  <a:pt x="3567479" y="2189839"/>
                </a:cubicBezTo>
                <a:cubicBezTo>
                  <a:pt x="3547276" y="2189839"/>
                  <a:pt x="3530908" y="2173460"/>
                  <a:pt x="3530908" y="2153238"/>
                </a:cubicBezTo>
                <a:cubicBezTo>
                  <a:pt x="3530908" y="2133034"/>
                  <a:pt x="3547276" y="2116659"/>
                  <a:pt x="3567479" y="2116659"/>
                </a:cubicBezTo>
                <a:close/>
                <a:moveTo>
                  <a:pt x="3346801" y="2116659"/>
                </a:moveTo>
                <a:cubicBezTo>
                  <a:pt x="3367001" y="2116659"/>
                  <a:pt x="3383375" y="2133034"/>
                  <a:pt x="3383375" y="2153238"/>
                </a:cubicBezTo>
                <a:cubicBezTo>
                  <a:pt x="3383375" y="2173458"/>
                  <a:pt x="3367001" y="2189837"/>
                  <a:pt x="3346801" y="2189837"/>
                </a:cubicBezTo>
                <a:cubicBezTo>
                  <a:pt x="3326603" y="2189837"/>
                  <a:pt x="3310228" y="2173458"/>
                  <a:pt x="3310228" y="2153238"/>
                </a:cubicBezTo>
                <a:cubicBezTo>
                  <a:pt x="3310228" y="2133034"/>
                  <a:pt x="3326603" y="2116659"/>
                  <a:pt x="3346801" y="2116659"/>
                </a:cubicBezTo>
                <a:close/>
                <a:moveTo>
                  <a:pt x="3126126" y="2116659"/>
                </a:moveTo>
                <a:cubicBezTo>
                  <a:pt x="3146320" y="2116659"/>
                  <a:pt x="3162696" y="2133034"/>
                  <a:pt x="3162696" y="2153238"/>
                </a:cubicBezTo>
                <a:cubicBezTo>
                  <a:pt x="3162696" y="2173456"/>
                  <a:pt x="3146320" y="2189836"/>
                  <a:pt x="3126126" y="2189836"/>
                </a:cubicBezTo>
                <a:cubicBezTo>
                  <a:pt x="3105923" y="2189836"/>
                  <a:pt x="3089541" y="2173456"/>
                  <a:pt x="3089541" y="2153238"/>
                </a:cubicBezTo>
                <a:cubicBezTo>
                  <a:pt x="3089541" y="2133034"/>
                  <a:pt x="3105923" y="2116659"/>
                  <a:pt x="3126126" y="2116659"/>
                </a:cubicBezTo>
                <a:close/>
                <a:moveTo>
                  <a:pt x="2905436" y="2116659"/>
                </a:moveTo>
                <a:cubicBezTo>
                  <a:pt x="2925637" y="2116659"/>
                  <a:pt x="2942013" y="2133034"/>
                  <a:pt x="2942013" y="2153238"/>
                </a:cubicBezTo>
                <a:cubicBezTo>
                  <a:pt x="2942013" y="2173455"/>
                  <a:pt x="2925637" y="2189834"/>
                  <a:pt x="2905436" y="2189834"/>
                </a:cubicBezTo>
                <a:cubicBezTo>
                  <a:pt x="2885243" y="2189834"/>
                  <a:pt x="2868866" y="2173455"/>
                  <a:pt x="2868866" y="2153238"/>
                </a:cubicBezTo>
                <a:cubicBezTo>
                  <a:pt x="2868866" y="2133034"/>
                  <a:pt x="2885243" y="2116659"/>
                  <a:pt x="2905436" y="2116659"/>
                </a:cubicBezTo>
                <a:close/>
                <a:moveTo>
                  <a:pt x="2684758" y="2116659"/>
                </a:moveTo>
                <a:cubicBezTo>
                  <a:pt x="2704958" y="2116659"/>
                  <a:pt x="2721329" y="2133034"/>
                  <a:pt x="2721329" y="2153238"/>
                </a:cubicBezTo>
                <a:cubicBezTo>
                  <a:pt x="2721329" y="2173454"/>
                  <a:pt x="2704958" y="2189832"/>
                  <a:pt x="2684758" y="2189832"/>
                </a:cubicBezTo>
                <a:cubicBezTo>
                  <a:pt x="2664554" y="2189832"/>
                  <a:pt x="2648177" y="2173454"/>
                  <a:pt x="2648177" y="2153238"/>
                </a:cubicBezTo>
                <a:cubicBezTo>
                  <a:pt x="2648177" y="2133034"/>
                  <a:pt x="2664554" y="2116659"/>
                  <a:pt x="2684758" y="2116659"/>
                </a:cubicBezTo>
                <a:close/>
                <a:moveTo>
                  <a:pt x="2464071" y="2116659"/>
                </a:moveTo>
                <a:cubicBezTo>
                  <a:pt x="2484272" y="2116659"/>
                  <a:pt x="2500650" y="2133034"/>
                  <a:pt x="2500650" y="2153238"/>
                </a:cubicBezTo>
                <a:cubicBezTo>
                  <a:pt x="2500650" y="2173453"/>
                  <a:pt x="2484272" y="2189831"/>
                  <a:pt x="2464071" y="2189831"/>
                </a:cubicBezTo>
                <a:cubicBezTo>
                  <a:pt x="2443875" y="2189831"/>
                  <a:pt x="2427500" y="2173453"/>
                  <a:pt x="2427500" y="2153238"/>
                </a:cubicBezTo>
                <a:cubicBezTo>
                  <a:pt x="2427500" y="2133034"/>
                  <a:pt x="2443875" y="2116659"/>
                  <a:pt x="2464071" y="2116659"/>
                </a:cubicBezTo>
                <a:close/>
                <a:moveTo>
                  <a:pt x="2243393" y="2116659"/>
                </a:moveTo>
                <a:cubicBezTo>
                  <a:pt x="2263591" y="2116659"/>
                  <a:pt x="2279972" y="2133034"/>
                  <a:pt x="2279972" y="2153238"/>
                </a:cubicBezTo>
                <a:cubicBezTo>
                  <a:pt x="2279972" y="2173451"/>
                  <a:pt x="2263591" y="2189829"/>
                  <a:pt x="2243393" y="2189829"/>
                </a:cubicBezTo>
                <a:cubicBezTo>
                  <a:pt x="2223191" y="2189829"/>
                  <a:pt x="2206817" y="2173451"/>
                  <a:pt x="2206817" y="2153238"/>
                </a:cubicBezTo>
                <a:cubicBezTo>
                  <a:pt x="2206817" y="2133034"/>
                  <a:pt x="2223191" y="2116659"/>
                  <a:pt x="2243393" y="2116659"/>
                </a:cubicBezTo>
                <a:close/>
                <a:moveTo>
                  <a:pt x="2022713" y="2116659"/>
                </a:moveTo>
                <a:cubicBezTo>
                  <a:pt x="2042913" y="2116659"/>
                  <a:pt x="2059288" y="2133034"/>
                  <a:pt x="2059288" y="2153238"/>
                </a:cubicBezTo>
                <a:cubicBezTo>
                  <a:pt x="2059288" y="2173450"/>
                  <a:pt x="2042913" y="2189828"/>
                  <a:pt x="2022713" y="2189828"/>
                </a:cubicBezTo>
                <a:cubicBezTo>
                  <a:pt x="2002514" y="2189828"/>
                  <a:pt x="1986179" y="2173450"/>
                  <a:pt x="1986179" y="2153238"/>
                </a:cubicBezTo>
                <a:cubicBezTo>
                  <a:pt x="1986179" y="2133034"/>
                  <a:pt x="2002514" y="2116659"/>
                  <a:pt x="2022713" y="2116659"/>
                </a:cubicBezTo>
                <a:close/>
                <a:moveTo>
                  <a:pt x="1802069" y="2116659"/>
                </a:moveTo>
                <a:cubicBezTo>
                  <a:pt x="1822269" y="2116659"/>
                  <a:pt x="1838644" y="2133034"/>
                  <a:pt x="1838644" y="2153238"/>
                </a:cubicBezTo>
                <a:cubicBezTo>
                  <a:pt x="1838644" y="2173448"/>
                  <a:pt x="1822269" y="2189826"/>
                  <a:pt x="1802069" y="2189826"/>
                </a:cubicBezTo>
                <a:cubicBezTo>
                  <a:pt x="1781868" y="2189826"/>
                  <a:pt x="1765493" y="2173448"/>
                  <a:pt x="1765493" y="2153238"/>
                </a:cubicBezTo>
                <a:cubicBezTo>
                  <a:pt x="1765493" y="2133034"/>
                  <a:pt x="1781868" y="2116659"/>
                  <a:pt x="1802069" y="2116659"/>
                </a:cubicBezTo>
                <a:close/>
                <a:moveTo>
                  <a:pt x="1581383" y="2116659"/>
                </a:moveTo>
                <a:cubicBezTo>
                  <a:pt x="1601583" y="2116659"/>
                  <a:pt x="1617959" y="2133034"/>
                  <a:pt x="1617959" y="2153238"/>
                </a:cubicBezTo>
                <a:cubicBezTo>
                  <a:pt x="1617959" y="2173446"/>
                  <a:pt x="1601583" y="2189825"/>
                  <a:pt x="1581383" y="2189825"/>
                </a:cubicBezTo>
                <a:cubicBezTo>
                  <a:pt x="1561183" y="2189825"/>
                  <a:pt x="1544807" y="2173446"/>
                  <a:pt x="1544807" y="2153238"/>
                </a:cubicBezTo>
                <a:cubicBezTo>
                  <a:pt x="1544807" y="2133034"/>
                  <a:pt x="1561183" y="2116659"/>
                  <a:pt x="1581383" y="2116659"/>
                </a:cubicBezTo>
                <a:close/>
                <a:moveTo>
                  <a:pt x="1360697" y="2116659"/>
                </a:moveTo>
                <a:cubicBezTo>
                  <a:pt x="1380897" y="2116659"/>
                  <a:pt x="1397273" y="2133034"/>
                  <a:pt x="1397273" y="2153238"/>
                </a:cubicBezTo>
                <a:cubicBezTo>
                  <a:pt x="1397273" y="2173445"/>
                  <a:pt x="1380897" y="2189822"/>
                  <a:pt x="1360697" y="2189822"/>
                </a:cubicBezTo>
                <a:cubicBezTo>
                  <a:pt x="1340497" y="2189822"/>
                  <a:pt x="1324121" y="2173445"/>
                  <a:pt x="1324121" y="2153238"/>
                </a:cubicBezTo>
                <a:cubicBezTo>
                  <a:pt x="1324121" y="2133034"/>
                  <a:pt x="1340497" y="2116659"/>
                  <a:pt x="1360697" y="2116659"/>
                </a:cubicBezTo>
                <a:close/>
                <a:moveTo>
                  <a:pt x="1140011" y="2116659"/>
                </a:moveTo>
                <a:cubicBezTo>
                  <a:pt x="1160211" y="2116659"/>
                  <a:pt x="1176587" y="2133034"/>
                  <a:pt x="1176587" y="2153238"/>
                </a:cubicBezTo>
                <a:cubicBezTo>
                  <a:pt x="1176587" y="2173444"/>
                  <a:pt x="1160211" y="2189821"/>
                  <a:pt x="1140011" y="2189821"/>
                </a:cubicBezTo>
                <a:cubicBezTo>
                  <a:pt x="1119811" y="2189821"/>
                  <a:pt x="1103435" y="2173444"/>
                  <a:pt x="1103435" y="2153238"/>
                </a:cubicBezTo>
                <a:cubicBezTo>
                  <a:pt x="1103435" y="2133034"/>
                  <a:pt x="1119811" y="2116659"/>
                  <a:pt x="1140011" y="2116659"/>
                </a:cubicBezTo>
                <a:close/>
                <a:moveTo>
                  <a:pt x="919325" y="2116659"/>
                </a:moveTo>
                <a:cubicBezTo>
                  <a:pt x="939525" y="2116659"/>
                  <a:pt x="955901" y="2133034"/>
                  <a:pt x="955901" y="2153238"/>
                </a:cubicBezTo>
                <a:cubicBezTo>
                  <a:pt x="955901" y="2173442"/>
                  <a:pt x="939525" y="2189819"/>
                  <a:pt x="919325" y="2189819"/>
                </a:cubicBezTo>
                <a:cubicBezTo>
                  <a:pt x="899125" y="2189819"/>
                  <a:pt x="882749" y="2173442"/>
                  <a:pt x="882749" y="2153238"/>
                </a:cubicBezTo>
                <a:cubicBezTo>
                  <a:pt x="882749" y="2133034"/>
                  <a:pt x="899125" y="2116659"/>
                  <a:pt x="919325" y="2116659"/>
                </a:cubicBezTo>
                <a:close/>
                <a:moveTo>
                  <a:pt x="698639" y="2116659"/>
                </a:moveTo>
                <a:cubicBezTo>
                  <a:pt x="718839" y="2116659"/>
                  <a:pt x="735215" y="2133034"/>
                  <a:pt x="735215" y="2153238"/>
                </a:cubicBezTo>
                <a:cubicBezTo>
                  <a:pt x="735215" y="2173441"/>
                  <a:pt x="718839" y="2189818"/>
                  <a:pt x="698639" y="2189818"/>
                </a:cubicBezTo>
                <a:cubicBezTo>
                  <a:pt x="678439" y="2189818"/>
                  <a:pt x="662063" y="2173441"/>
                  <a:pt x="662063" y="2153238"/>
                </a:cubicBezTo>
                <a:cubicBezTo>
                  <a:pt x="662063" y="2133034"/>
                  <a:pt x="678439" y="2116659"/>
                  <a:pt x="698639" y="2116659"/>
                </a:cubicBezTo>
                <a:close/>
                <a:moveTo>
                  <a:pt x="477953" y="2116659"/>
                </a:moveTo>
                <a:cubicBezTo>
                  <a:pt x="498153" y="2116659"/>
                  <a:pt x="514529" y="2133034"/>
                  <a:pt x="514529" y="2153238"/>
                </a:cubicBezTo>
                <a:cubicBezTo>
                  <a:pt x="514529" y="2173439"/>
                  <a:pt x="498153" y="2189816"/>
                  <a:pt x="477953" y="2189816"/>
                </a:cubicBezTo>
                <a:cubicBezTo>
                  <a:pt x="457753" y="2189816"/>
                  <a:pt x="441377" y="2173439"/>
                  <a:pt x="441377" y="2153238"/>
                </a:cubicBezTo>
                <a:cubicBezTo>
                  <a:pt x="441377" y="2133034"/>
                  <a:pt x="457753" y="2116659"/>
                  <a:pt x="477953" y="2116659"/>
                </a:cubicBezTo>
                <a:close/>
                <a:moveTo>
                  <a:pt x="257266" y="2116659"/>
                </a:moveTo>
                <a:cubicBezTo>
                  <a:pt x="277466" y="2116659"/>
                  <a:pt x="293842" y="2133034"/>
                  <a:pt x="293842" y="2153236"/>
                </a:cubicBezTo>
                <a:cubicBezTo>
                  <a:pt x="293842" y="2173438"/>
                  <a:pt x="277466" y="2189814"/>
                  <a:pt x="257266" y="2189814"/>
                </a:cubicBezTo>
                <a:cubicBezTo>
                  <a:pt x="237066" y="2189814"/>
                  <a:pt x="220691" y="2173438"/>
                  <a:pt x="220691" y="2153236"/>
                </a:cubicBezTo>
                <a:cubicBezTo>
                  <a:pt x="220691" y="2133034"/>
                  <a:pt x="237066" y="2116659"/>
                  <a:pt x="257266" y="2116659"/>
                </a:cubicBezTo>
                <a:close/>
                <a:moveTo>
                  <a:pt x="36580" y="2116659"/>
                </a:moveTo>
                <a:cubicBezTo>
                  <a:pt x="56780" y="2116659"/>
                  <a:pt x="73156" y="2133034"/>
                  <a:pt x="73156" y="2153236"/>
                </a:cubicBezTo>
                <a:cubicBezTo>
                  <a:pt x="73156" y="2173436"/>
                  <a:pt x="56780" y="2189813"/>
                  <a:pt x="36580" y="2189813"/>
                </a:cubicBezTo>
                <a:cubicBezTo>
                  <a:pt x="16380" y="2189813"/>
                  <a:pt x="4" y="2173436"/>
                  <a:pt x="4" y="2153236"/>
                </a:cubicBezTo>
                <a:cubicBezTo>
                  <a:pt x="4" y="2133034"/>
                  <a:pt x="16380" y="2116659"/>
                  <a:pt x="36580" y="2116659"/>
                </a:cubicBezTo>
                <a:close/>
                <a:moveTo>
                  <a:pt x="11953343" y="2116657"/>
                </a:moveTo>
                <a:cubicBezTo>
                  <a:pt x="11973543" y="2116657"/>
                  <a:pt x="11989919" y="2133033"/>
                  <a:pt x="11989919" y="2153233"/>
                </a:cubicBezTo>
                <a:cubicBezTo>
                  <a:pt x="11989919" y="2173434"/>
                  <a:pt x="11973543" y="2189810"/>
                  <a:pt x="11953343" y="2189810"/>
                </a:cubicBezTo>
                <a:cubicBezTo>
                  <a:pt x="11933143" y="2189810"/>
                  <a:pt x="11916767" y="2173434"/>
                  <a:pt x="11916767" y="2153233"/>
                </a:cubicBezTo>
                <a:cubicBezTo>
                  <a:pt x="11916767" y="2133033"/>
                  <a:pt x="11933143" y="2116657"/>
                  <a:pt x="11953343" y="2116657"/>
                </a:cubicBezTo>
                <a:close/>
                <a:moveTo>
                  <a:pt x="11511977" y="1905159"/>
                </a:moveTo>
                <a:cubicBezTo>
                  <a:pt x="11532177" y="1905159"/>
                  <a:pt x="11548553" y="1921537"/>
                  <a:pt x="11548553" y="1941742"/>
                </a:cubicBezTo>
                <a:cubicBezTo>
                  <a:pt x="11548553" y="1961943"/>
                  <a:pt x="11532177" y="1978317"/>
                  <a:pt x="11511977" y="1978317"/>
                </a:cubicBezTo>
                <a:cubicBezTo>
                  <a:pt x="11491777" y="1978317"/>
                  <a:pt x="11475401" y="1961943"/>
                  <a:pt x="11475401" y="1941742"/>
                </a:cubicBezTo>
                <a:cubicBezTo>
                  <a:pt x="11475401" y="1921537"/>
                  <a:pt x="11491777" y="1905159"/>
                  <a:pt x="11511977" y="1905159"/>
                </a:cubicBezTo>
                <a:close/>
                <a:moveTo>
                  <a:pt x="11291296" y="1905156"/>
                </a:moveTo>
                <a:cubicBezTo>
                  <a:pt x="11311496" y="1905156"/>
                  <a:pt x="11327872" y="1921534"/>
                  <a:pt x="11327872" y="1941739"/>
                </a:cubicBezTo>
                <a:cubicBezTo>
                  <a:pt x="11327872" y="1961940"/>
                  <a:pt x="11311496" y="1978314"/>
                  <a:pt x="11291296" y="1978314"/>
                </a:cubicBezTo>
                <a:cubicBezTo>
                  <a:pt x="11271096" y="1978314"/>
                  <a:pt x="11254720" y="1961940"/>
                  <a:pt x="11254720" y="1941739"/>
                </a:cubicBezTo>
                <a:cubicBezTo>
                  <a:pt x="11254720" y="1921534"/>
                  <a:pt x="11271096" y="1905156"/>
                  <a:pt x="11291296" y="1905156"/>
                </a:cubicBezTo>
                <a:close/>
                <a:moveTo>
                  <a:pt x="11070615" y="1905153"/>
                </a:moveTo>
                <a:cubicBezTo>
                  <a:pt x="11090815" y="1905153"/>
                  <a:pt x="11107191" y="1921531"/>
                  <a:pt x="11107191" y="1941736"/>
                </a:cubicBezTo>
                <a:cubicBezTo>
                  <a:pt x="11107191" y="1961937"/>
                  <a:pt x="11090815" y="1978311"/>
                  <a:pt x="11070615" y="1978311"/>
                </a:cubicBezTo>
                <a:cubicBezTo>
                  <a:pt x="11050415" y="1978311"/>
                  <a:pt x="11034039" y="1961937"/>
                  <a:pt x="11034039" y="1941736"/>
                </a:cubicBezTo>
                <a:cubicBezTo>
                  <a:pt x="11034039" y="1921531"/>
                  <a:pt x="11050415" y="1905153"/>
                  <a:pt x="11070615" y="1905153"/>
                </a:cubicBezTo>
                <a:close/>
                <a:moveTo>
                  <a:pt x="10849934" y="1905150"/>
                </a:moveTo>
                <a:cubicBezTo>
                  <a:pt x="10870134" y="1905150"/>
                  <a:pt x="10886510" y="1921528"/>
                  <a:pt x="10886510" y="1941733"/>
                </a:cubicBezTo>
                <a:cubicBezTo>
                  <a:pt x="10886510" y="1961933"/>
                  <a:pt x="10870134" y="1978307"/>
                  <a:pt x="10849934" y="1978307"/>
                </a:cubicBezTo>
                <a:cubicBezTo>
                  <a:pt x="10829734" y="1978307"/>
                  <a:pt x="10813358" y="1961933"/>
                  <a:pt x="10813358" y="1941733"/>
                </a:cubicBezTo>
                <a:cubicBezTo>
                  <a:pt x="10813358" y="1921528"/>
                  <a:pt x="10829734" y="1905150"/>
                  <a:pt x="10849934" y="1905150"/>
                </a:cubicBezTo>
                <a:close/>
                <a:moveTo>
                  <a:pt x="10629253" y="1905147"/>
                </a:moveTo>
                <a:cubicBezTo>
                  <a:pt x="10649453" y="1905147"/>
                  <a:pt x="10665829" y="1921525"/>
                  <a:pt x="10665829" y="1941730"/>
                </a:cubicBezTo>
                <a:cubicBezTo>
                  <a:pt x="10665829" y="1961929"/>
                  <a:pt x="10649453" y="1978304"/>
                  <a:pt x="10629253" y="1978304"/>
                </a:cubicBezTo>
                <a:cubicBezTo>
                  <a:pt x="10609053" y="1978304"/>
                  <a:pt x="10592677" y="1961929"/>
                  <a:pt x="10592677" y="1941730"/>
                </a:cubicBezTo>
                <a:cubicBezTo>
                  <a:pt x="10592677" y="1921525"/>
                  <a:pt x="10609053" y="1905147"/>
                  <a:pt x="10629253" y="1905147"/>
                </a:cubicBezTo>
                <a:close/>
                <a:moveTo>
                  <a:pt x="10408572" y="1905144"/>
                </a:moveTo>
                <a:cubicBezTo>
                  <a:pt x="10428772" y="1905144"/>
                  <a:pt x="10445148" y="1921522"/>
                  <a:pt x="10445148" y="1941726"/>
                </a:cubicBezTo>
                <a:cubicBezTo>
                  <a:pt x="10445148" y="1961927"/>
                  <a:pt x="10428772" y="1978301"/>
                  <a:pt x="10408572" y="1978301"/>
                </a:cubicBezTo>
                <a:cubicBezTo>
                  <a:pt x="10388372" y="1978301"/>
                  <a:pt x="10371996" y="1961927"/>
                  <a:pt x="10371996" y="1941726"/>
                </a:cubicBezTo>
                <a:cubicBezTo>
                  <a:pt x="10371996" y="1921522"/>
                  <a:pt x="10388372" y="1905144"/>
                  <a:pt x="10408572" y="1905144"/>
                </a:cubicBezTo>
                <a:close/>
                <a:moveTo>
                  <a:pt x="10187891" y="1905141"/>
                </a:moveTo>
                <a:cubicBezTo>
                  <a:pt x="10208091" y="1905141"/>
                  <a:pt x="10224467" y="1921519"/>
                  <a:pt x="10224467" y="1941723"/>
                </a:cubicBezTo>
                <a:cubicBezTo>
                  <a:pt x="10224467" y="1961923"/>
                  <a:pt x="10208091" y="1978298"/>
                  <a:pt x="10187891" y="1978298"/>
                </a:cubicBezTo>
                <a:cubicBezTo>
                  <a:pt x="10167691" y="1978298"/>
                  <a:pt x="10151315" y="1961923"/>
                  <a:pt x="10151315" y="1941723"/>
                </a:cubicBezTo>
                <a:cubicBezTo>
                  <a:pt x="10151315" y="1921519"/>
                  <a:pt x="10167691" y="1905141"/>
                  <a:pt x="10187891" y="1905141"/>
                </a:cubicBezTo>
                <a:close/>
                <a:moveTo>
                  <a:pt x="9967210" y="1905138"/>
                </a:moveTo>
                <a:cubicBezTo>
                  <a:pt x="9987410" y="1905138"/>
                  <a:pt x="10003786" y="1921516"/>
                  <a:pt x="10003786" y="1941720"/>
                </a:cubicBezTo>
                <a:cubicBezTo>
                  <a:pt x="10003786" y="1961920"/>
                  <a:pt x="9987410" y="1978295"/>
                  <a:pt x="9967210" y="1978295"/>
                </a:cubicBezTo>
                <a:cubicBezTo>
                  <a:pt x="9947010" y="1978295"/>
                  <a:pt x="9930634" y="1961920"/>
                  <a:pt x="9930634" y="1941720"/>
                </a:cubicBezTo>
                <a:cubicBezTo>
                  <a:pt x="9930634" y="1921516"/>
                  <a:pt x="9947010" y="1905138"/>
                  <a:pt x="9967210" y="1905138"/>
                </a:cubicBezTo>
                <a:close/>
                <a:moveTo>
                  <a:pt x="9746529" y="1905135"/>
                </a:moveTo>
                <a:cubicBezTo>
                  <a:pt x="9766729" y="1905135"/>
                  <a:pt x="9783105" y="1921513"/>
                  <a:pt x="9783105" y="1941717"/>
                </a:cubicBezTo>
                <a:cubicBezTo>
                  <a:pt x="9783105" y="1961917"/>
                  <a:pt x="9766729" y="1978292"/>
                  <a:pt x="9746529" y="1978292"/>
                </a:cubicBezTo>
                <a:cubicBezTo>
                  <a:pt x="9726329" y="1978292"/>
                  <a:pt x="9709953" y="1961917"/>
                  <a:pt x="9709953" y="1941717"/>
                </a:cubicBezTo>
                <a:cubicBezTo>
                  <a:pt x="9709953" y="1921513"/>
                  <a:pt x="9726329" y="1905135"/>
                  <a:pt x="9746529" y="1905135"/>
                </a:cubicBezTo>
                <a:close/>
                <a:moveTo>
                  <a:pt x="9525848" y="1905131"/>
                </a:moveTo>
                <a:cubicBezTo>
                  <a:pt x="9546048" y="1905131"/>
                  <a:pt x="9562424" y="1921510"/>
                  <a:pt x="9562424" y="1941714"/>
                </a:cubicBezTo>
                <a:cubicBezTo>
                  <a:pt x="9562424" y="1961914"/>
                  <a:pt x="9546048" y="1978289"/>
                  <a:pt x="9525848" y="1978289"/>
                </a:cubicBezTo>
                <a:cubicBezTo>
                  <a:pt x="9505648" y="1978289"/>
                  <a:pt x="9489272" y="1961914"/>
                  <a:pt x="9489272" y="1941714"/>
                </a:cubicBezTo>
                <a:cubicBezTo>
                  <a:pt x="9489272" y="1921510"/>
                  <a:pt x="9505648" y="1905131"/>
                  <a:pt x="9525848" y="1905131"/>
                </a:cubicBezTo>
                <a:close/>
                <a:moveTo>
                  <a:pt x="9305167" y="1905128"/>
                </a:moveTo>
                <a:cubicBezTo>
                  <a:pt x="9325367" y="1905128"/>
                  <a:pt x="9341743" y="1921506"/>
                  <a:pt x="9341743" y="1941710"/>
                </a:cubicBezTo>
                <a:cubicBezTo>
                  <a:pt x="9341743" y="1961911"/>
                  <a:pt x="9325367" y="1978286"/>
                  <a:pt x="9305167" y="1978286"/>
                </a:cubicBezTo>
                <a:cubicBezTo>
                  <a:pt x="9284967" y="1978286"/>
                  <a:pt x="9268591" y="1961911"/>
                  <a:pt x="9268591" y="1941710"/>
                </a:cubicBezTo>
                <a:cubicBezTo>
                  <a:pt x="9268591" y="1921506"/>
                  <a:pt x="9284967" y="1905128"/>
                  <a:pt x="9305167" y="1905128"/>
                </a:cubicBezTo>
                <a:close/>
                <a:moveTo>
                  <a:pt x="9084486" y="1905125"/>
                </a:moveTo>
                <a:cubicBezTo>
                  <a:pt x="9104686" y="1905125"/>
                  <a:pt x="9121062" y="1921503"/>
                  <a:pt x="9121062" y="1941707"/>
                </a:cubicBezTo>
                <a:cubicBezTo>
                  <a:pt x="9121062" y="1961908"/>
                  <a:pt x="9104686" y="1978283"/>
                  <a:pt x="9084486" y="1978283"/>
                </a:cubicBezTo>
                <a:cubicBezTo>
                  <a:pt x="9064286" y="1978283"/>
                  <a:pt x="9047910" y="1961908"/>
                  <a:pt x="9047910" y="1941707"/>
                </a:cubicBezTo>
                <a:cubicBezTo>
                  <a:pt x="9047910" y="1921503"/>
                  <a:pt x="9064286" y="1905125"/>
                  <a:pt x="9084486" y="1905125"/>
                </a:cubicBezTo>
                <a:close/>
                <a:moveTo>
                  <a:pt x="8863805" y="1905122"/>
                </a:moveTo>
                <a:cubicBezTo>
                  <a:pt x="8884005" y="1905122"/>
                  <a:pt x="8900381" y="1921500"/>
                  <a:pt x="8900381" y="1941704"/>
                </a:cubicBezTo>
                <a:cubicBezTo>
                  <a:pt x="8900381" y="1961904"/>
                  <a:pt x="8884005" y="1978279"/>
                  <a:pt x="8863805" y="1978279"/>
                </a:cubicBezTo>
                <a:cubicBezTo>
                  <a:pt x="8843605" y="1978279"/>
                  <a:pt x="8827229" y="1961904"/>
                  <a:pt x="8827229" y="1941704"/>
                </a:cubicBezTo>
                <a:cubicBezTo>
                  <a:pt x="8827229" y="1921500"/>
                  <a:pt x="8843605" y="1905122"/>
                  <a:pt x="8863805" y="1905122"/>
                </a:cubicBezTo>
                <a:close/>
                <a:moveTo>
                  <a:pt x="8643124" y="1905119"/>
                </a:moveTo>
                <a:cubicBezTo>
                  <a:pt x="8663324" y="1905119"/>
                  <a:pt x="8679700" y="1921497"/>
                  <a:pt x="8679700" y="1941701"/>
                </a:cubicBezTo>
                <a:cubicBezTo>
                  <a:pt x="8679700" y="1961901"/>
                  <a:pt x="8663324" y="1978276"/>
                  <a:pt x="8643124" y="1978276"/>
                </a:cubicBezTo>
                <a:cubicBezTo>
                  <a:pt x="8622924" y="1978276"/>
                  <a:pt x="8606548" y="1961901"/>
                  <a:pt x="8606548" y="1941701"/>
                </a:cubicBezTo>
                <a:cubicBezTo>
                  <a:pt x="8606548" y="1921497"/>
                  <a:pt x="8622924" y="1905119"/>
                  <a:pt x="8643124" y="1905119"/>
                </a:cubicBezTo>
                <a:close/>
                <a:moveTo>
                  <a:pt x="8422443" y="1905116"/>
                </a:moveTo>
                <a:cubicBezTo>
                  <a:pt x="8442643" y="1905116"/>
                  <a:pt x="8459019" y="1921494"/>
                  <a:pt x="8459019" y="1941698"/>
                </a:cubicBezTo>
                <a:cubicBezTo>
                  <a:pt x="8459019" y="1961898"/>
                  <a:pt x="8442643" y="1978273"/>
                  <a:pt x="8422443" y="1978273"/>
                </a:cubicBezTo>
                <a:cubicBezTo>
                  <a:pt x="8402243" y="1978273"/>
                  <a:pt x="8385867" y="1961898"/>
                  <a:pt x="8385867" y="1941698"/>
                </a:cubicBezTo>
                <a:cubicBezTo>
                  <a:pt x="8385867" y="1921494"/>
                  <a:pt x="8402243" y="1905116"/>
                  <a:pt x="8422443" y="1905116"/>
                </a:cubicBezTo>
                <a:close/>
                <a:moveTo>
                  <a:pt x="8201762" y="1905113"/>
                </a:moveTo>
                <a:cubicBezTo>
                  <a:pt x="8221962" y="1905113"/>
                  <a:pt x="8238338" y="1921491"/>
                  <a:pt x="8238338" y="1941694"/>
                </a:cubicBezTo>
                <a:cubicBezTo>
                  <a:pt x="8238338" y="1961895"/>
                  <a:pt x="8221962" y="1978270"/>
                  <a:pt x="8201762" y="1978270"/>
                </a:cubicBezTo>
                <a:cubicBezTo>
                  <a:pt x="8181562" y="1978270"/>
                  <a:pt x="8165186" y="1961895"/>
                  <a:pt x="8165186" y="1941694"/>
                </a:cubicBezTo>
                <a:cubicBezTo>
                  <a:pt x="8165186" y="1921491"/>
                  <a:pt x="8181562" y="1905113"/>
                  <a:pt x="8201762" y="1905113"/>
                </a:cubicBezTo>
                <a:close/>
                <a:moveTo>
                  <a:pt x="7981081" y="1905110"/>
                </a:moveTo>
                <a:cubicBezTo>
                  <a:pt x="8001281" y="1905110"/>
                  <a:pt x="8017657" y="1921488"/>
                  <a:pt x="8017657" y="1941691"/>
                </a:cubicBezTo>
                <a:cubicBezTo>
                  <a:pt x="8017657" y="1961892"/>
                  <a:pt x="8001281" y="1978266"/>
                  <a:pt x="7981081" y="1978266"/>
                </a:cubicBezTo>
                <a:cubicBezTo>
                  <a:pt x="7960881" y="1978266"/>
                  <a:pt x="7944505" y="1961892"/>
                  <a:pt x="7944505" y="1941691"/>
                </a:cubicBezTo>
                <a:cubicBezTo>
                  <a:pt x="7944505" y="1921488"/>
                  <a:pt x="7960881" y="1905110"/>
                  <a:pt x="7981081" y="1905110"/>
                </a:cubicBezTo>
                <a:close/>
                <a:moveTo>
                  <a:pt x="7760400" y="1905107"/>
                </a:moveTo>
                <a:cubicBezTo>
                  <a:pt x="7780600" y="1905107"/>
                  <a:pt x="7796976" y="1921484"/>
                  <a:pt x="7796976" y="1941688"/>
                </a:cubicBezTo>
                <a:cubicBezTo>
                  <a:pt x="7796976" y="1961889"/>
                  <a:pt x="7780600" y="1978264"/>
                  <a:pt x="7760400" y="1978264"/>
                </a:cubicBezTo>
                <a:cubicBezTo>
                  <a:pt x="7740200" y="1978264"/>
                  <a:pt x="7723824" y="1961889"/>
                  <a:pt x="7723824" y="1941688"/>
                </a:cubicBezTo>
                <a:cubicBezTo>
                  <a:pt x="7723824" y="1921484"/>
                  <a:pt x="7740200" y="1905107"/>
                  <a:pt x="7760400" y="1905107"/>
                </a:cubicBezTo>
                <a:close/>
                <a:moveTo>
                  <a:pt x="7539719" y="1905104"/>
                </a:moveTo>
                <a:cubicBezTo>
                  <a:pt x="7559919" y="1905104"/>
                  <a:pt x="7576295" y="1921481"/>
                  <a:pt x="7576295" y="1941684"/>
                </a:cubicBezTo>
                <a:cubicBezTo>
                  <a:pt x="7576295" y="1961886"/>
                  <a:pt x="7559919" y="1978260"/>
                  <a:pt x="7539719" y="1978260"/>
                </a:cubicBezTo>
                <a:cubicBezTo>
                  <a:pt x="7519519" y="1978260"/>
                  <a:pt x="7503143" y="1961886"/>
                  <a:pt x="7503143" y="1941684"/>
                </a:cubicBezTo>
                <a:cubicBezTo>
                  <a:pt x="7503143" y="1921481"/>
                  <a:pt x="7519519" y="1905104"/>
                  <a:pt x="7539719" y="1905104"/>
                </a:cubicBezTo>
                <a:close/>
                <a:moveTo>
                  <a:pt x="7319038" y="1905101"/>
                </a:moveTo>
                <a:cubicBezTo>
                  <a:pt x="7339238" y="1905101"/>
                  <a:pt x="7355614" y="1921478"/>
                  <a:pt x="7355614" y="1941681"/>
                </a:cubicBezTo>
                <a:cubicBezTo>
                  <a:pt x="7355614" y="1961882"/>
                  <a:pt x="7339238" y="1978257"/>
                  <a:pt x="7319038" y="1978257"/>
                </a:cubicBezTo>
                <a:cubicBezTo>
                  <a:pt x="7298838" y="1978257"/>
                  <a:pt x="7282462" y="1961882"/>
                  <a:pt x="7282462" y="1941681"/>
                </a:cubicBezTo>
                <a:cubicBezTo>
                  <a:pt x="7282462" y="1921478"/>
                  <a:pt x="7298838" y="1905101"/>
                  <a:pt x="7319038" y="1905101"/>
                </a:cubicBezTo>
                <a:close/>
                <a:moveTo>
                  <a:pt x="7098357" y="1905098"/>
                </a:moveTo>
                <a:cubicBezTo>
                  <a:pt x="7118557" y="1905098"/>
                  <a:pt x="7134933" y="1921475"/>
                  <a:pt x="7134933" y="1941678"/>
                </a:cubicBezTo>
                <a:cubicBezTo>
                  <a:pt x="7134933" y="1961879"/>
                  <a:pt x="7118557" y="1978254"/>
                  <a:pt x="7098357" y="1978254"/>
                </a:cubicBezTo>
                <a:cubicBezTo>
                  <a:pt x="7078157" y="1978254"/>
                  <a:pt x="7061781" y="1961879"/>
                  <a:pt x="7061781" y="1941678"/>
                </a:cubicBezTo>
                <a:cubicBezTo>
                  <a:pt x="7061781" y="1921475"/>
                  <a:pt x="7078157" y="1905098"/>
                  <a:pt x="7098357" y="1905098"/>
                </a:cubicBezTo>
                <a:close/>
                <a:moveTo>
                  <a:pt x="6877676" y="1905095"/>
                </a:moveTo>
                <a:cubicBezTo>
                  <a:pt x="6897876" y="1905095"/>
                  <a:pt x="6914252" y="1921472"/>
                  <a:pt x="6914252" y="1941675"/>
                </a:cubicBezTo>
                <a:cubicBezTo>
                  <a:pt x="6914252" y="1961876"/>
                  <a:pt x="6897876" y="1978251"/>
                  <a:pt x="6877676" y="1978251"/>
                </a:cubicBezTo>
                <a:cubicBezTo>
                  <a:pt x="6857476" y="1978251"/>
                  <a:pt x="6841100" y="1961876"/>
                  <a:pt x="6841100" y="1941675"/>
                </a:cubicBezTo>
                <a:cubicBezTo>
                  <a:pt x="6841100" y="1921472"/>
                  <a:pt x="6857476" y="1905095"/>
                  <a:pt x="6877676" y="1905095"/>
                </a:cubicBezTo>
                <a:close/>
                <a:moveTo>
                  <a:pt x="6656995" y="1905091"/>
                </a:moveTo>
                <a:cubicBezTo>
                  <a:pt x="6677195" y="1905091"/>
                  <a:pt x="6693571" y="1921469"/>
                  <a:pt x="6693571" y="1941672"/>
                </a:cubicBezTo>
                <a:cubicBezTo>
                  <a:pt x="6693571" y="1961872"/>
                  <a:pt x="6677195" y="1978248"/>
                  <a:pt x="6656995" y="1978248"/>
                </a:cubicBezTo>
                <a:cubicBezTo>
                  <a:pt x="6636795" y="1978248"/>
                  <a:pt x="6620419" y="1961872"/>
                  <a:pt x="6620419" y="1941672"/>
                </a:cubicBezTo>
                <a:cubicBezTo>
                  <a:pt x="6620419" y="1921469"/>
                  <a:pt x="6636795" y="1905091"/>
                  <a:pt x="6656995" y="1905091"/>
                </a:cubicBezTo>
                <a:close/>
                <a:moveTo>
                  <a:pt x="6436314" y="1905088"/>
                </a:moveTo>
                <a:cubicBezTo>
                  <a:pt x="6456514" y="1905088"/>
                  <a:pt x="6472890" y="1921466"/>
                  <a:pt x="6472890" y="1941669"/>
                </a:cubicBezTo>
                <a:cubicBezTo>
                  <a:pt x="6472890" y="1961869"/>
                  <a:pt x="6456514" y="1978245"/>
                  <a:pt x="6436314" y="1978245"/>
                </a:cubicBezTo>
                <a:cubicBezTo>
                  <a:pt x="6416114" y="1978245"/>
                  <a:pt x="6399738" y="1961869"/>
                  <a:pt x="6399738" y="1941669"/>
                </a:cubicBezTo>
                <a:cubicBezTo>
                  <a:pt x="6399738" y="1921466"/>
                  <a:pt x="6416114" y="1905088"/>
                  <a:pt x="6436314" y="1905088"/>
                </a:cubicBezTo>
                <a:close/>
                <a:moveTo>
                  <a:pt x="6215633" y="1905085"/>
                </a:moveTo>
                <a:cubicBezTo>
                  <a:pt x="6235833" y="1905085"/>
                  <a:pt x="6252209" y="1921462"/>
                  <a:pt x="6252209" y="1941665"/>
                </a:cubicBezTo>
                <a:cubicBezTo>
                  <a:pt x="6252209" y="1961866"/>
                  <a:pt x="6235833" y="1978242"/>
                  <a:pt x="6215633" y="1978242"/>
                </a:cubicBezTo>
                <a:cubicBezTo>
                  <a:pt x="6195433" y="1978242"/>
                  <a:pt x="6179057" y="1961866"/>
                  <a:pt x="6179057" y="1941665"/>
                </a:cubicBezTo>
                <a:cubicBezTo>
                  <a:pt x="6179057" y="1921462"/>
                  <a:pt x="6195433" y="1905085"/>
                  <a:pt x="6215633" y="1905085"/>
                </a:cubicBezTo>
                <a:close/>
                <a:moveTo>
                  <a:pt x="5994952" y="1905082"/>
                </a:moveTo>
                <a:cubicBezTo>
                  <a:pt x="6015152" y="1905082"/>
                  <a:pt x="6031528" y="1921459"/>
                  <a:pt x="6031528" y="1941662"/>
                </a:cubicBezTo>
                <a:cubicBezTo>
                  <a:pt x="6031528" y="1961862"/>
                  <a:pt x="6015152" y="1978238"/>
                  <a:pt x="5994952" y="1978238"/>
                </a:cubicBezTo>
                <a:cubicBezTo>
                  <a:pt x="5974752" y="1978238"/>
                  <a:pt x="5958376" y="1961862"/>
                  <a:pt x="5958376" y="1941662"/>
                </a:cubicBezTo>
                <a:cubicBezTo>
                  <a:pt x="5958376" y="1921459"/>
                  <a:pt x="5974752" y="1905082"/>
                  <a:pt x="5994952" y="1905082"/>
                </a:cubicBezTo>
                <a:close/>
                <a:moveTo>
                  <a:pt x="5774272" y="1905079"/>
                </a:moveTo>
                <a:cubicBezTo>
                  <a:pt x="5794472" y="1905079"/>
                  <a:pt x="5810848" y="1921456"/>
                  <a:pt x="5810848" y="1941659"/>
                </a:cubicBezTo>
                <a:cubicBezTo>
                  <a:pt x="5810848" y="1961859"/>
                  <a:pt x="5794472" y="1978235"/>
                  <a:pt x="5774272" y="1978235"/>
                </a:cubicBezTo>
                <a:cubicBezTo>
                  <a:pt x="5754073" y="1978235"/>
                  <a:pt x="5737697" y="1961859"/>
                  <a:pt x="5737697" y="1941659"/>
                </a:cubicBezTo>
                <a:cubicBezTo>
                  <a:pt x="5737697" y="1921456"/>
                  <a:pt x="5754073" y="1905079"/>
                  <a:pt x="5774272" y="1905079"/>
                </a:cubicBezTo>
                <a:close/>
                <a:moveTo>
                  <a:pt x="5553593" y="1905076"/>
                </a:moveTo>
                <a:cubicBezTo>
                  <a:pt x="5573793" y="1905076"/>
                  <a:pt x="5590169" y="1921453"/>
                  <a:pt x="5590169" y="1941656"/>
                </a:cubicBezTo>
                <a:cubicBezTo>
                  <a:pt x="5590169" y="1961856"/>
                  <a:pt x="5573793" y="1978231"/>
                  <a:pt x="5553593" y="1978231"/>
                </a:cubicBezTo>
                <a:cubicBezTo>
                  <a:pt x="5533393" y="1978231"/>
                  <a:pt x="5517018" y="1961856"/>
                  <a:pt x="5517018" y="1941656"/>
                </a:cubicBezTo>
                <a:cubicBezTo>
                  <a:pt x="5517018" y="1921453"/>
                  <a:pt x="5533393" y="1905076"/>
                  <a:pt x="5553593" y="1905076"/>
                </a:cubicBezTo>
                <a:close/>
                <a:moveTo>
                  <a:pt x="5332913" y="1905073"/>
                </a:moveTo>
                <a:cubicBezTo>
                  <a:pt x="5353113" y="1905073"/>
                  <a:pt x="5369490" y="1921450"/>
                  <a:pt x="5369490" y="1941653"/>
                </a:cubicBezTo>
                <a:cubicBezTo>
                  <a:pt x="5369490" y="1961853"/>
                  <a:pt x="5353113" y="1978228"/>
                  <a:pt x="5332913" y="1978228"/>
                </a:cubicBezTo>
                <a:cubicBezTo>
                  <a:pt x="5312714" y="1978228"/>
                  <a:pt x="5296337" y="1961853"/>
                  <a:pt x="5296337" y="1941653"/>
                </a:cubicBezTo>
                <a:cubicBezTo>
                  <a:pt x="5296337" y="1921450"/>
                  <a:pt x="5312714" y="1905073"/>
                  <a:pt x="5332913" y="1905073"/>
                </a:cubicBezTo>
                <a:close/>
                <a:moveTo>
                  <a:pt x="5112230" y="1905070"/>
                </a:moveTo>
                <a:cubicBezTo>
                  <a:pt x="5132433" y="1905070"/>
                  <a:pt x="5148807" y="1921447"/>
                  <a:pt x="5148807" y="1941650"/>
                </a:cubicBezTo>
                <a:cubicBezTo>
                  <a:pt x="5148807" y="1961850"/>
                  <a:pt x="5132433" y="1978225"/>
                  <a:pt x="5112230" y="1978225"/>
                </a:cubicBezTo>
                <a:cubicBezTo>
                  <a:pt x="5092030" y="1978225"/>
                  <a:pt x="5075655" y="1961850"/>
                  <a:pt x="5075655" y="1941650"/>
                </a:cubicBezTo>
                <a:cubicBezTo>
                  <a:pt x="5075655" y="1921447"/>
                  <a:pt x="5092030" y="1905070"/>
                  <a:pt x="5112230" y="1905070"/>
                </a:cubicBezTo>
                <a:close/>
                <a:moveTo>
                  <a:pt x="4891552" y="1905067"/>
                </a:moveTo>
                <a:cubicBezTo>
                  <a:pt x="4911751" y="1905067"/>
                  <a:pt x="4928127" y="1921444"/>
                  <a:pt x="4928127" y="1941647"/>
                </a:cubicBezTo>
                <a:cubicBezTo>
                  <a:pt x="4928127" y="1961846"/>
                  <a:pt x="4911751" y="1978221"/>
                  <a:pt x="4891552" y="1978221"/>
                </a:cubicBezTo>
                <a:cubicBezTo>
                  <a:pt x="4871352" y="1978221"/>
                  <a:pt x="4854975" y="1961846"/>
                  <a:pt x="4854975" y="1941647"/>
                </a:cubicBezTo>
                <a:cubicBezTo>
                  <a:pt x="4854975" y="1921444"/>
                  <a:pt x="4871352" y="1905067"/>
                  <a:pt x="4891552" y="1905067"/>
                </a:cubicBezTo>
                <a:close/>
                <a:moveTo>
                  <a:pt x="4670871" y="1905064"/>
                </a:moveTo>
                <a:cubicBezTo>
                  <a:pt x="4691070" y="1905064"/>
                  <a:pt x="4707447" y="1921441"/>
                  <a:pt x="4707447" y="1941643"/>
                </a:cubicBezTo>
                <a:cubicBezTo>
                  <a:pt x="4707447" y="1961843"/>
                  <a:pt x="4691070" y="1978218"/>
                  <a:pt x="4670871" y="1978218"/>
                </a:cubicBezTo>
                <a:cubicBezTo>
                  <a:pt x="4650672" y="1978218"/>
                  <a:pt x="4634295" y="1961843"/>
                  <a:pt x="4634295" y="1941643"/>
                </a:cubicBezTo>
                <a:cubicBezTo>
                  <a:pt x="4634295" y="1921441"/>
                  <a:pt x="4650672" y="1905064"/>
                  <a:pt x="4670871" y="1905064"/>
                </a:cubicBezTo>
                <a:close/>
                <a:moveTo>
                  <a:pt x="4450188" y="1905061"/>
                </a:moveTo>
                <a:cubicBezTo>
                  <a:pt x="4470390" y="1905061"/>
                  <a:pt x="4486764" y="1921438"/>
                  <a:pt x="4486764" y="1941640"/>
                </a:cubicBezTo>
                <a:cubicBezTo>
                  <a:pt x="4486764" y="1961840"/>
                  <a:pt x="4470390" y="1978215"/>
                  <a:pt x="4450188" y="1978215"/>
                </a:cubicBezTo>
                <a:cubicBezTo>
                  <a:pt x="4429988" y="1978215"/>
                  <a:pt x="4413613" y="1961840"/>
                  <a:pt x="4413613" y="1941640"/>
                </a:cubicBezTo>
                <a:cubicBezTo>
                  <a:pt x="4413613" y="1921438"/>
                  <a:pt x="4429988" y="1905061"/>
                  <a:pt x="4450188" y="1905061"/>
                </a:cubicBezTo>
                <a:close/>
                <a:moveTo>
                  <a:pt x="4229507" y="1905058"/>
                </a:moveTo>
                <a:cubicBezTo>
                  <a:pt x="4249708" y="1905058"/>
                  <a:pt x="4266084" y="1921435"/>
                  <a:pt x="4266084" y="1941637"/>
                </a:cubicBezTo>
                <a:cubicBezTo>
                  <a:pt x="4266084" y="1961836"/>
                  <a:pt x="4249708" y="1978212"/>
                  <a:pt x="4229507" y="1978212"/>
                </a:cubicBezTo>
                <a:cubicBezTo>
                  <a:pt x="4209307" y="1978212"/>
                  <a:pt x="4192931" y="1961836"/>
                  <a:pt x="4192931" y="1941637"/>
                </a:cubicBezTo>
                <a:cubicBezTo>
                  <a:pt x="4192931" y="1921435"/>
                  <a:pt x="4209307" y="1905058"/>
                  <a:pt x="4229507" y="1905058"/>
                </a:cubicBezTo>
                <a:close/>
                <a:moveTo>
                  <a:pt x="4008847" y="1905055"/>
                </a:moveTo>
                <a:cubicBezTo>
                  <a:pt x="4029045" y="1905055"/>
                  <a:pt x="4045426" y="1921432"/>
                  <a:pt x="4045426" y="1941634"/>
                </a:cubicBezTo>
                <a:cubicBezTo>
                  <a:pt x="4045426" y="1961833"/>
                  <a:pt x="4029045" y="1978209"/>
                  <a:pt x="4008847" y="1978209"/>
                </a:cubicBezTo>
                <a:cubicBezTo>
                  <a:pt x="3988642" y="1978209"/>
                  <a:pt x="3972267" y="1961833"/>
                  <a:pt x="3972267" y="1941634"/>
                </a:cubicBezTo>
                <a:cubicBezTo>
                  <a:pt x="3972267" y="1921432"/>
                  <a:pt x="3988642" y="1905055"/>
                  <a:pt x="4008847" y="1905055"/>
                </a:cubicBezTo>
                <a:close/>
                <a:moveTo>
                  <a:pt x="3788165" y="1905052"/>
                </a:moveTo>
                <a:cubicBezTo>
                  <a:pt x="3808367" y="1905052"/>
                  <a:pt x="3824738" y="1921428"/>
                  <a:pt x="3824738" y="1941631"/>
                </a:cubicBezTo>
                <a:cubicBezTo>
                  <a:pt x="3824738" y="1961830"/>
                  <a:pt x="3808367" y="1978206"/>
                  <a:pt x="3788165" y="1978206"/>
                </a:cubicBezTo>
                <a:cubicBezTo>
                  <a:pt x="3767965" y="1978206"/>
                  <a:pt x="3751588" y="1961830"/>
                  <a:pt x="3751588" y="1941631"/>
                </a:cubicBezTo>
                <a:cubicBezTo>
                  <a:pt x="3751588" y="1921428"/>
                  <a:pt x="3767965" y="1905052"/>
                  <a:pt x="3788165" y="1905052"/>
                </a:cubicBezTo>
                <a:close/>
                <a:moveTo>
                  <a:pt x="3567479" y="1905048"/>
                </a:moveTo>
                <a:cubicBezTo>
                  <a:pt x="3587675" y="1905048"/>
                  <a:pt x="3604051" y="1921425"/>
                  <a:pt x="3604051" y="1941627"/>
                </a:cubicBezTo>
                <a:cubicBezTo>
                  <a:pt x="3604051" y="1961827"/>
                  <a:pt x="3587675" y="1978203"/>
                  <a:pt x="3567479" y="1978203"/>
                </a:cubicBezTo>
                <a:cubicBezTo>
                  <a:pt x="3547276" y="1978203"/>
                  <a:pt x="3530908" y="1961827"/>
                  <a:pt x="3530908" y="1941627"/>
                </a:cubicBezTo>
                <a:cubicBezTo>
                  <a:pt x="3530908" y="1921425"/>
                  <a:pt x="3547276" y="1905048"/>
                  <a:pt x="3567479" y="1905048"/>
                </a:cubicBezTo>
                <a:close/>
                <a:moveTo>
                  <a:pt x="3346801" y="1905045"/>
                </a:moveTo>
                <a:cubicBezTo>
                  <a:pt x="3367001" y="1905045"/>
                  <a:pt x="3383375" y="1921422"/>
                  <a:pt x="3383375" y="1941624"/>
                </a:cubicBezTo>
                <a:cubicBezTo>
                  <a:pt x="3383375" y="1961823"/>
                  <a:pt x="3367001" y="1978200"/>
                  <a:pt x="3346801" y="1978200"/>
                </a:cubicBezTo>
                <a:cubicBezTo>
                  <a:pt x="3326603" y="1978200"/>
                  <a:pt x="3310228" y="1961823"/>
                  <a:pt x="3310228" y="1941624"/>
                </a:cubicBezTo>
                <a:cubicBezTo>
                  <a:pt x="3310228" y="1921422"/>
                  <a:pt x="3326603" y="1905045"/>
                  <a:pt x="3346801" y="1905045"/>
                </a:cubicBezTo>
                <a:close/>
                <a:moveTo>
                  <a:pt x="3126126" y="1905042"/>
                </a:moveTo>
                <a:cubicBezTo>
                  <a:pt x="3146320" y="1905042"/>
                  <a:pt x="3162696" y="1921419"/>
                  <a:pt x="3162696" y="1941621"/>
                </a:cubicBezTo>
                <a:cubicBezTo>
                  <a:pt x="3162696" y="1961820"/>
                  <a:pt x="3146320" y="1978196"/>
                  <a:pt x="3126126" y="1978196"/>
                </a:cubicBezTo>
                <a:cubicBezTo>
                  <a:pt x="3105923" y="1978196"/>
                  <a:pt x="3089541" y="1961820"/>
                  <a:pt x="3089541" y="1941621"/>
                </a:cubicBezTo>
                <a:cubicBezTo>
                  <a:pt x="3089541" y="1921419"/>
                  <a:pt x="3105923" y="1905042"/>
                  <a:pt x="3126126" y="1905042"/>
                </a:cubicBezTo>
                <a:close/>
                <a:moveTo>
                  <a:pt x="2905436" y="1905039"/>
                </a:moveTo>
                <a:cubicBezTo>
                  <a:pt x="2925637" y="1905039"/>
                  <a:pt x="2942013" y="1921416"/>
                  <a:pt x="2942013" y="1941618"/>
                </a:cubicBezTo>
                <a:cubicBezTo>
                  <a:pt x="2942013" y="1961817"/>
                  <a:pt x="2925637" y="1978193"/>
                  <a:pt x="2905436" y="1978193"/>
                </a:cubicBezTo>
                <a:cubicBezTo>
                  <a:pt x="2885243" y="1978193"/>
                  <a:pt x="2868866" y="1961817"/>
                  <a:pt x="2868866" y="1941618"/>
                </a:cubicBezTo>
                <a:cubicBezTo>
                  <a:pt x="2868866" y="1921416"/>
                  <a:pt x="2885243" y="1905039"/>
                  <a:pt x="2905436" y="1905039"/>
                </a:cubicBezTo>
                <a:close/>
                <a:moveTo>
                  <a:pt x="2684758" y="1905036"/>
                </a:moveTo>
                <a:cubicBezTo>
                  <a:pt x="2704958" y="1905036"/>
                  <a:pt x="2721329" y="1921413"/>
                  <a:pt x="2721329" y="1941615"/>
                </a:cubicBezTo>
                <a:cubicBezTo>
                  <a:pt x="2721329" y="1961814"/>
                  <a:pt x="2704958" y="1978190"/>
                  <a:pt x="2684758" y="1978190"/>
                </a:cubicBezTo>
                <a:cubicBezTo>
                  <a:pt x="2664554" y="1978190"/>
                  <a:pt x="2648177" y="1961814"/>
                  <a:pt x="2648177" y="1941615"/>
                </a:cubicBezTo>
                <a:cubicBezTo>
                  <a:pt x="2648177" y="1921413"/>
                  <a:pt x="2664554" y="1905036"/>
                  <a:pt x="2684758" y="1905036"/>
                </a:cubicBezTo>
                <a:close/>
                <a:moveTo>
                  <a:pt x="2464071" y="1905033"/>
                </a:moveTo>
                <a:cubicBezTo>
                  <a:pt x="2484272" y="1905033"/>
                  <a:pt x="2500650" y="1921410"/>
                  <a:pt x="2500650" y="1941612"/>
                </a:cubicBezTo>
                <a:cubicBezTo>
                  <a:pt x="2500650" y="1961811"/>
                  <a:pt x="2484272" y="1978187"/>
                  <a:pt x="2464071" y="1978187"/>
                </a:cubicBezTo>
                <a:cubicBezTo>
                  <a:pt x="2443875" y="1978187"/>
                  <a:pt x="2427500" y="1961811"/>
                  <a:pt x="2427500" y="1941612"/>
                </a:cubicBezTo>
                <a:cubicBezTo>
                  <a:pt x="2427500" y="1921410"/>
                  <a:pt x="2443875" y="1905033"/>
                  <a:pt x="2464071" y="1905033"/>
                </a:cubicBezTo>
                <a:close/>
                <a:moveTo>
                  <a:pt x="2243393" y="1905030"/>
                </a:moveTo>
                <a:cubicBezTo>
                  <a:pt x="2263591" y="1905030"/>
                  <a:pt x="2279972" y="1921406"/>
                  <a:pt x="2279972" y="1941608"/>
                </a:cubicBezTo>
                <a:cubicBezTo>
                  <a:pt x="2279972" y="1961808"/>
                  <a:pt x="2263591" y="1978184"/>
                  <a:pt x="2243393" y="1978184"/>
                </a:cubicBezTo>
                <a:cubicBezTo>
                  <a:pt x="2223191" y="1978184"/>
                  <a:pt x="2206817" y="1961808"/>
                  <a:pt x="2206817" y="1941608"/>
                </a:cubicBezTo>
                <a:cubicBezTo>
                  <a:pt x="2206817" y="1921406"/>
                  <a:pt x="2223191" y="1905030"/>
                  <a:pt x="2243393" y="1905030"/>
                </a:cubicBezTo>
                <a:close/>
                <a:moveTo>
                  <a:pt x="2022713" y="1905027"/>
                </a:moveTo>
                <a:cubicBezTo>
                  <a:pt x="2042913" y="1905027"/>
                  <a:pt x="2059288" y="1921403"/>
                  <a:pt x="2059288" y="1941605"/>
                </a:cubicBezTo>
                <a:cubicBezTo>
                  <a:pt x="2059288" y="1961804"/>
                  <a:pt x="2042913" y="1978180"/>
                  <a:pt x="2022713" y="1978180"/>
                </a:cubicBezTo>
                <a:cubicBezTo>
                  <a:pt x="2002514" y="1978180"/>
                  <a:pt x="1986179" y="1961804"/>
                  <a:pt x="1986179" y="1941605"/>
                </a:cubicBezTo>
                <a:cubicBezTo>
                  <a:pt x="1986179" y="1921403"/>
                  <a:pt x="2002514" y="1905027"/>
                  <a:pt x="2022713" y="1905027"/>
                </a:cubicBezTo>
                <a:close/>
                <a:moveTo>
                  <a:pt x="1802069" y="1905024"/>
                </a:moveTo>
                <a:cubicBezTo>
                  <a:pt x="1822269" y="1905024"/>
                  <a:pt x="1838644" y="1921400"/>
                  <a:pt x="1838644" y="1941602"/>
                </a:cubicBezTo>
                <a:cubicBezTo>
                  <a:pt x="1838644" y="1961801"/>
                  <a:pt x="1822269" y="1978177"/>
                  <a:pt x="1802069" y="1978177"/>
                </a:cubicBezTo>
                <a:cubicBezTo>
                  <a:pt x="1781869" y="1978177"/>
                  <a:pt x="1765493" y="1961801"/>
                  <a:pt x="1765493" y="1941602"/>
                </a:cubicBezTo>
                <a:cubicBezTo>
                  <a:pt x="1765493" y="1921400"/>
                  <a:pt x="1781869" y="1905024"/>
                  <a:pt x="1802069" y="1905024"/>
                </a:cubicBezTo>
                <a:close/>
                <a:moveTo>
                  <a:pt x="1581383" y="1905021"/>
                </a:moveTo>
                <a:cubicBezTo>
                  <a:pt x="1601583" y="1905021"/>
                  <a:pt x="1617959" y="1921397"/>
                  <a:pt x="1617959" y="1941598"/>
                </a:cubicBezTo>
                <a:cubicBezTo>
                  <a:pt x="1617959" y="1961798"/>
                  <a:pt x="1601583" y="1978174"/>
                  <a:pt x="1581383" y="1978174"/>
                </a:cubicBezTo>
                <a:cubicBezTo>
                  <a:pt x="1561183" y="1978174"/>
                  <a:pt x="1544807" y="1961798"/>
                  <a:pt x="1544807" y="1941598"/>
                </a:cubicBezTo>
                <a:cubicBezTo>
                  <a:pt x="1544807" y="1921397"/>
                  <a:pt x="1561183" y="1905021"/>
                  <a:pt x="1581383" y="1905021"/>
                </a:cubicBezTo>
                <a:close/>
                <a:moveTo>
                  <a:pt x="1360698" y="1905018"/>
                </a:moveTo>
                <a:cubicBezTo>
                  <a:pt x="1380897" y="1905018"/>
                  <a:pt x="1397273" y="1921394"/>
                  <a:pt x="1397273" y="1941595"/>
                </a:cubicBezTo>
                <a:cubicBezTo>
                  <a:pt x="1397273" y="1961795"/>
                  <a:pt x="1380897" y="1978171"/>
                  <a:pt x="1360698" y="1978171"/>
                </a:cubicBezTo>
                <a:cubicBezTo>
                  <a:pt x="1340497" y="1978171"/>
                  <a:pt x="1324121" y="1961795"/>
                  <a:pt x="1324121" y="1941595"/>
                </a:cubicBezTo>
                <a:cubicBezTo>
                  <a:pt x="1324121" y="1921394"/>
                  <a:pt x="1340497" y="1905018"/>
                  <a:pt x="1360698" y="1905018"/>
                </a:cubicBezTo>
                <a:close/>
                <a:moveTo>
                  <a:pt x="1140012" y="1905015"/>
                </a:moveTo>
                <a:cubicBezTo>
                  <a:pt x="1160211" y="1905015"/>
                  <a:pt x="1176587" y="1921391"/>
                  <a:pt x="1176587" y="1941591"/>
                </a:cubicBezTo>
                <a:cubicBezTo>
                  <a:pt x="1176587" y="1961792"/>
                  <a:pt x="1160211" y="1978168"/>
                  <a:pt x="1140012" y="1978168"/>
                </a:cubicBezTo>
                <a:cubicBezTo>
                  <a:pt x="1119811" y="1978168"/>
                  <a:pt x="1103435" y="1961792"/>
                  <a:pt x="1103435" y="1941591"/>
                </a:cubicBezTo>
                <a:cubicBezTo>
                  <a:pt x="1103435" y="1921391"/>
                  <a:pt x="1119811" y="1905015"/>
                  <a:pt x="1140012" y="1905015"/>
                </a:cubicBezTo>
                <a:close/>
                <a:moveTo>
                  <a:pt x="919325" y="1905012"/>
                </a:moveTo>
                <a:cubicBezTo>
                  <a:pt x="939525" y="1905012"/>
                  <a:pt x="955901" y="1921388"/>
                  <a:pt x="955901" y="1941588"/>
                </a:cubicBezTo>
                <a:cubicBezTo>
                  <a:pt x="955901" y="1961789"/>
                  <a:pt x="939525" y="1978165"/>
                  <a:pt x="919325" y="1978165"/>
                </a:cubicBezTo>
                <a:cubicBezTo>
                  <a:pt x="899125" y="1978165"/>
                  <a:pt x="882749" y="1961789"/>
                  <a:pt x="882749" y="1941588"/>
                </a:cubicBezTo>
                <a:cubicBezTo>
                  <a:pt x="882749" y="1921388"/>
                  <a:pt x="899125" y="1905012"/>
                  <a:pt x="919325" y="1905012"/>
                </a:cubicBezTo>
                <a:close/>
                <a:moveTo>
                  <a:pt x="698639" y="1905008"/>
                </a:moveTo>
                <a:cubicBezTo>
                  <a:pt x="718839" y="1905008"/>
                  <a:pt x="735215" y="1921384"/>
                  <a:pt x="735215" y="1941585"/>
                </a:cubicBezTo>
                <a:cubicBezTo>
                  <a:pt x="735215" y="1961786"/>
                  <a:pt x="718839" y="1978161"/>
                  <a:pt x="698639" y="1978161"/>
                </a:cubicBezTo>
                <a:cubicBezTo>
                  <a:pt x="678439" y="1978161"/>
                  <a:pt x="662063" y="1961786"/>
                  <a:pt x="662063" y="1941585"/>
                </a:cubicBezTo>
                <a:cubicBezTo>
                  <a:pt x="662063" y="1921384"/>
                  <a:pt x="678439" y="1905008"/>
                  <a:pt x="698639" y="1905008"/>
                </a:cubicBezTo>
                <a:close/>
                <a:moveTo>
                  <a:pt x="477953" y="1905005"/>
                </a:moveTo>
                <a:cubicBezTo>
                  <a:pt x="498153" y="1905005"/>
                  <a:pt x="514529" y="1921381"/>
                  <a:pt x="514529" y="1941582"/>
                </a:cubicBezTo>
                <a:cubicBezTo>
                  <a:pt x="514529" y="1961783"/>
                  <a:pt x="498153" y="1978158"/>
                  <a:pt x="477953" y="1978158"/>
                </a:cubicBezTo>
                <a:cubicBezTo>
                  <a:pt x="457753" y="1978158"/>
                  <a:pt x="441377" y="1961783"/>
                  <a:pt x="441377" y="1941582"/>
                </a:cubicBezTo>
                <a:cubicBezTo>
                  <a:pt x="441377" y="1921381"/>
                  <a:pt x="457753" y="1905005"/>
                  <a:pt x="477953" y="1905005"/>
                </a:cubicBezTo>
                <a:close/>
                <a:moveTo>
                  <a:pt x="257267" y="1905002"/>
                </a:moveTo>
                <a:cubicBezTo>
                  <a:pt x="277467" y="1905002"/>
                  <a:pt x="293843" y="1921378"/>
                  <a:pt x="293843" y="1941578"/>
                </a:cubicBezTo>
                <a:cubicBezTo>
                  <a:pt x="293843" y="1961780"/>
                  <a:pt x="277467" y="1978155"/>
                  <a:pt x="257267" y="1978155"/>
                </a:cubicBezTo>
                <a:cubicBezTo>
                  <a:pt x="237067" y="1978155"/>
                  <a:pt x="220691" y="1961780"/>
                  <a:pt x="220691" y="1941578"/>
                </a:cubicBezTo>
                <a:cubicBezTo>
                  <a:pt x="220691" y="1921378"/>
                  <a:pt x="237067" y="1905002"/>
                  <a:pt x="257267" y="1905002"/>
                </a:cubicBezTo>
                <a:close/>
                <a:moveTo>
                  <a:pt x="36580" y="1904999"/>
                </a:moveTo>
                <a:cubicBezTo>
                  <a:pt x="56780" y="1904999"/>
                  <a:pt x="73156" y="1921375"/>
                  <a:pt x="73156" y="1941575"/>
                </a:cubicBezTo>
                <a:cubicBezTo>
                  <a:pt x="73156" y="1961776"/>
                  <a:pt x="56780" y="1978152"/>
                  <a:pt x="36580" y="1978152"/>
                </a:cubicBezTo>
                <a:cubicBezTo>
                  <a:pt x="16380" y="1978152"/>
                  <a:pt x="4" y="1961776"/>
                  <a:pt x="4" y="1941575"/>
                </a:cubicBezTo>
                <a:cubicBezTo>
                  <a:pt x="4" y="1921375"/>
                  <a:pt x="16380" y="1904999"/>
                  <a:pt x="36580" y="1904999"/>
                </a:cubicBezTo>
                <a:close/>
                <a:moveTo>
                  <a:pt x="11732658" y="1904996"/>
                </a:moveTo>
                <a:cubicBezTo>
                  <a:pt x="11752858" y="1904996"/>
                  <a:pt x="11769234" y="1921372"/>
                  <a:pt x="11769234" y="1941572"/>
                </a:cubicBezTo>
                <a:cubicBezTo>
                  <a:pt x="11769234" y="1961772"/>
                  <a:pt x="11752858" y="1978149"/>
                  <a:pt x="11732658" y="1978149"/>
                </a:cubicBezTo>
                <a:cubicBezTo>
                  <a:pt x="11712458" y="1978149"/>
                  <a:pt x="11696082" y="1961772"/>
                  <a:pt x="11696082" y="1941572"/>
                </a:cubicBezTo>
                <a:cubicBezTo>
                  <a:pt x="11696082" y="1921372"/>
                  <a:pt x="11712458" y="1904996"/>
                  <a:pt x="11732658" y="1904996"/>
                </a:cubicBezTo>
                <a:close/>
                <a:moveTo>
                  <a:pt x="11953343" y="1904993"/>
                </a:moveTo>
                <a:cubicBezTo>
                  <a:pt x="11973543" y="1904993"/>
                  <a:pt x="11989919" y="1921369"/>
                  <a:pt x="11989919" y="1941569"/>
                </a:cubicBezTo>
                <a:cubicBezTo>
                  <a:pt x="11989919" y="1961770"/>
                  <a:pt x="11973543" y="1978145"/>
                  <a:pt x="11953343" y="1978145"/>
                </a:cubicBezTo>
                <a:cubicBezTo>
                  <a:pt x="11933143" y="1978145"/>
                  <a:pt x="11916767" y="1961770"/>
                  <a:pt x="11916767" y="1941569"/>
                </a:cubicBezTo>
                <a:cubicBezTo>
                  <a:pt x="11916767" y="1921369"/>
                  <a:pt x="11933143" y="1904993"/>
                  <a:pt x="11953343" y="1904993"/>
                </a:cubicBezTo>
                <a:close/>
                <a:moveTo>
                  <a:pt x="11511977" y="1693519"/>
                </a:moveTo>
                <a:cubicBezTo>
                  <a:pt x="11532177" y="1693519"/>
                  <a:pt x="11548553" y="1709895"/>
                  <a:pt x="11548553" y="1730092"/>
                </a:cubicBezTo>
                <a:cubicBezTo>
                  <a:pt x="11548553" y="1750288"/>
                  <a:pt x="11532177" y="1766660"/>
                  <a:pt x="11511977" y="1766660"/>
                </a:cubicBezTo>
                <a:cubicBezTo>
                  <a:pt x="11491777" y="1766660"/>
                  <a:pt x="11475401" y="1750288"/>
                  <a:pt x="11475401" y="1730092"/>
                </a:cubicBezTo>
                <a:cubicBezTo>
                  <a:pt x="11475401" y="1709895"/>
                  <a:pt x="11491777" y="1693519"/>
                  <a:pt x="11511977" y="1693519"/>
                </a:cubicBezTo>
                <a:close/>
                <a:moveTo>
                  <a:pt x="11291296" y="1693516"/>
                </a:moveTo>
                <a:cubicBezTo>
                  <a:pt x="11311496" y="1693516"/>
                  <a:pt x="11327872" y="1709891"/>
                  <a:pt x="11327872" y="1730089"/>
                </a:cubicBezTo>
                <a:cubicBezTo>
                  <a:pt x="11327872" y="1750285"/>
                  <a:pt x="11311496" y="1766657"/>
                  <a:pt x="11291296" y="1766657"/>
                </a:cubicBezTo>
                <a:cubicBezTo>
                  <a:pt x="11271096" y="1766657"/>
                  <a:pt x="11254720" y="1750285"/>
                  <a:pt x="11254720" y="1730089"/>
                </a:cubicBezTo>
                <a:cubicBezTo>
                  <a:pt x="11254720" y="1709891"/>
                  <a:pt x="11271096" y="1693516"/>
                  <a:pt x="11291296" y="1693516"/>
                </a:cubicBezTo>
                <a:close/>
                <a:moveTo>
                  <a:pt x="11070615" y="1693512"/>
                </a:moveTo>
                <a:cubicBezTo>
                  <a:pt x="11090815" y="1693512"/>
                  <a:pt x="11107191" y="1709888"/>
                  <a:pt x="11107191" y="1730085"/>
                </a:cubicBezTo>
                <a:cubicBezTo>
                  <a:pt x="11107191" y="1750281"/>
                  <a:pt x="11090815" y="1766653"/>
                  <a:pt x="11070615" y="1766653"/>
                </a:cubicBezTo>
                <a:cubicBezTo>
                  <a:pt x="11050415" y="1766653"/>
                  <a:pt x="11034039" y="1750281"/>
                  <a:pt x="11034039" y="1730085"/>
                </a:cubicBezTo>
                <a:cubicBezTo>
                  <a:pt x="11034039" y="1709888"/>
                  <a:pt x="11050415" y="1693512"/>
                  <a:pt x="11070615" y="1693512"/>
                </a:cubicBezTo>
                <a:close/>
                <a:moveTo>
                  <a:pt x="10849934" y="1693508"/>
                </a:moveTo>
                <a:cubicBezTo>
                  <a:pt x="10870134" y="1693508"/>
                  <a:pt x="10886510" y="1709884"/>
                  <a:pt x="10886510" y="1730082"/>
                </a:cubicBezTo>
                <a:cubicBezTo>
                  <a:pt x="10886510" y="1750277"/>
                  <a:pt x="10870134" y="1766650"/>
                  <a:pt x="10849934" y="1766650"/>
                </a:cubicBezTo>
                <a:cubicBezTo>
                  <a:pt x="10829734" y="1766650"/>
                  <a:pt x="10813358" y="1750277"/>
                  <a:pt x="10813358" y="1730082"/>
                </a:cubicBezTo>
                <a:cubicBezTo>
                  <a:pt x="10813358" y="1709884"/>
                  <a:pt x="10829734" y="1693508"/>
                  <a:pt x="10849934" y="1693508"/>
                </a:cubicBezTo>
                <a:close/>
                <a:moveTo>
                  <a:pt x="10629253" y="1693505"/>
                </a:moveTo>
                <a:cubicBezTo>
                  <a:pt x="10649453" y="1693505"/>
                  <a:pt x="10665829" y="1709881"/>
                  <a:pt x="10665829" y="1730078"/>
                </a:cubicBezTo>
                <a:cubicBezTo>
                  <a:pt x="10665829" y="1750274"/>
                  <a:pt x="10649453" y="1766647"/>
                  <a:pt x="10629253" y="1766647"/>
                </a:cubicBezTo>
                <a:cubicBezTo>
                  <a:pt x="10609053" y="1766647"/>
                  <a:pt x="10592677" y="1750274"/>
                  <a:pt x="10592677" y="1730078"/>
                </a:cubicBezTo>
                <a:cubicBezTo>
                  <a:pt x="10592677" y="1709881"/>
                  <a:pt x="10609053" y="1693505"/>
                  <a:pt x="10629253" y="1693505"/>
                </a:cubicBezTo>
                <a:close/>
                <a:moveTo>
                  <a:pt x="10408572" y="1693501"/>
                </a:moveTo>
                <a:cubicBezTo>
                  <a:pt x="10428772" y="1693501"/>
                  <a:pt x="10445148" y="1709877"/>
                  <a:pt x="10445148" y="1730075"/>
                </a:cubicBezTo>
                <a:cubicBezTo>
                  <a:pt x="10445148" y="1750271"/>
                  <a:pt x="10428772" y="1766643"/>
                  <a:pt x="10408572" y="1766643"/>
                </a:cubicBezTo>
                <a:cubicBezTo>
                  <a:pt x="10388372" y="1766643"/>
                  <a:pt x="10371996" y="1750271"/>
                  <a:pt x="10371996" y="1730075"/>
                </a:cubicBezTo>
                <a:cubicBezTo>
                  <a:pt x="10371996" y="1709877"/>
                  <a:pt x="10388372" y="1693501"/>
                  <a:pt x="10408572" y="1693501"/>
                </a:cubicBezTo>
                <a:close/>
                <a:moveTo>
                  <a:pt x="10187891" y="1693498"/>
                </a:moveTo>
                <a:cubicBezTo>
                  <a:pt x="10208091" y="1693498"/>
                  <a:pt x="10224467" y="1709874"/>
                  <a:pt x="10224467" y="1730071"/>
                </a:cubicBezTo>
                <a:cubicBezTo>
                  <a:pt x="10224467" y="1750267"/>
                  <a:pt x="10208091" y="1766640"/>
                  <a:pt x="10187891" y="1766640"/>
                </a:cubicBezTo>
                <a:cubicBezTo>
                  <a:pt x="10167691" y="1766640"/>
                  <a:pt x="10151315" y="1750267"/>
                  <a:pt x="10151315" y="1730071"/>
                </a:cubicBezTo>
                <a:cubicBezTo>
                  <a:pt x="10151315" y="1709874"/>
                  <a:pt x="10167691" y="1693498"/>
                  <a:pt x="10187891" y="1693498"/>
                </a:cubicBezTo>
                <a:close/>
                <a:moveTo>
                  <a:pt x="9967210" y="1693494"/>
                </a:moveTo>
                <a:cubicBezTo>
                  <a:pt x="9987410" y="1693494"/>
                  <a:pt x="10003786" y="1709870"/>
                  <a:pt x="10003786" y="1730068"/>
                </a:cubicBezTo>
                <a:cubicBezTo>
                  <a:pt x="10003786" y="1750264"/>
                  <a:pt x="9987410" y="1766637"/>
                  <a:pt x="9967210" y="1766637"/>
                </a:cubicBezTo>
                <a:cubicBezTo>
                  <a:pt x="9947010" y="1766637"/>
                  <a:pt x="9930634" y="1750264"/>
                  <a:pt x="9930634" y="1730068"/>
                </a:cubicBezTo>
                <a:cubicBezTo>
                  <a:pt x="9930634" y="1709870"/>
                  <a:pt x="9947010" y="1693494"/>
                  <a:pt x="9967210" y="1693494"/>
                </a:cubicBezTo>
                <a:close/>
                <a:moveTo>
                  <a:pt x="9746529" y="1693491"/>
                </a:moveTo>
                <a:cubicBezTo>
                  <a:pt x="9766729" y="1693491"/>
                  <a:pt x="9783105" y="1709867"/>
                  <a:pt x="9783105" y="1730064"/>
                </a:cubicBezTo>
                <a:cubicBezTo>
                  <a:pt x="9783105" y="1750260"/>
                  <a:pt x="9766729" y="1766633"/>
                  <a:pt x="9746529" y="1766633"/>
                </a:cubicBezTo>
                <a:cubicBezTo>
                  <a:pt x="9726329" y="1766633"/>
                  <a:pt x="9709953" y="1750260"/>
                  <a:pt x="9709953" y="1730064"/>
                </a:cubicBezTo>
                <a:cubicBezTo>
                  <a:pt x="9709953" y="1709867"/>
                  <a:pt x="9726329" y="1693491"/>
                  <a:pt x="9746529" y="1693491"/>
                </a:cubicBezTo>
                <a:close/>
                <a:moveTo>
                  <a:pt x="9525848" y="1693487"/>
                </a:moveTo>
                <a:cubicBezTo>
                  <a:pt x="9546048" y="1693487"/>
                  <a:pt x="9562424" y="1709863"/>
                  <a:pt x="9562424" y="1730061"/>
                </a:cubicBezTo>
                <a:cubicBezTo>
                  <a:pt x="9562424" y="1750257"/>
                  <a:pt x="9546048" y="1766630"/>
                  <a:pt x="9525848" y="1766630"/>
                </a:cubicBezTo>
                <a:cubicBezTo>
                  <a:pt x="9505648" y="1766630"/>
                  <a:pt x="9489272" y="1750257"/>
                  <a:pt x="9489272" y="1730061"/>
                </a:cubicBezTo>
                <a:cubicBezTo>
                  <a:pt x="9489272" y="1709863"/>
                  <a:pt x="9505648" y="1693487"/>
                  <a:pt x="9525848" y="1693487"/>
                </a:cubicBezTo>
                <a:close/>
                <a:moveTo>
                  <a:pt x="9305167" y="1693484"/>
                </a:moveTo>
                <a:cubicBezTo>
                  <a:pt x="9325367" y="1693484"/>
                  <a:pt x="9341743" y="1709860"/>
                  <a:pt x="9341743" y="1730057"/>
                </a:cubicBezTo>
                <a:cubicBezTo>
                  <a:pt x="9341743" y="1750254"/>
                  <a:pt x="9325367" y="1766626"/>
                  <a:pt x="9305167" y="1766626"/>
                </a:cubicBezTo>
                <a:cubicBezTo>
                  <a:pt x="9284967" y="1766626"/>
                  <a:pt x="9268591" y="1750254"/>
                  <a:pt x="9268591" y="1730057"/>
                </a:cubicBezTo>
                <a:cubicBezTo>
                  <a:pt x="9268591" y="1709860"/>
                  <a:pt x="9284967" y="1693484"/>
                  <a:pt x="9305167" y="1693484"/>
                </a:cubicBezTo>
                <a:close/>
                <a:moveTo>
                  <a:pt x="9084486" y="1693480"/>
                </a:moveTo>
                <a:cubicBezTo>
                  <a:pt x="9104686" y="1693480"/>
                  <a:pt x="9121062" y="1709856"/>
                  <a:pt x="9121062" y="1730054"/>
                </a:cubicBezTo>
                <a:cubicBezTo>
                  <a:pt x="9121062" y="1750250"/>
                  <a:pt x="9104686" y="1766623"/>
                  <a:pt x="9084486" y="1766623"/>
                </a:cubicBezTo>
                <a:cubicBezTo>
                  <a:pt x="9064286" y="1766623"/>
                  <a:pt x="9047910" y="1750250"/>
                  <a:pt x="9047910" y="1730054"/>
                </a:cubicBezTo>
                <a:cubicBezTo>
                  <a:pt x="9047910" y="1709856"/>
                  <a:pt x="9064286" y="1693480"/>
                  <a:pt x="9084486" y="1693480"/>
                </a:cubicBezTo>
                <a:close/>
                <a:moveTo>
                  <a:pt x="8863805" y="1693477"/>
                </a:moveTo>
                <a:cubicBezTo>
                  <a:pt x="8884005" y="1693477"/>
                  <a:pt x="8900381" y="1709852"/>
                  <a:pt x="8900381" y="1730050"/>
                </a:cubicBezTo>
                <a:cubicBezTo>
                  <a:pt x="8900381" y="1750247"/>
                  <a:pt x="8884005" y="1766620"/>
                  <a:pt x="8863805" y="1766620"/>
                </a:cubicBezTo>
                <a:cubicBezTo>
                  <a:pt x="8843605" y="1766620"/>
                  <a:pt x="8827229" y="1750247"/>
                  <a:pt x="8827229" y="1730050"/>
                </a:cubicBezTo>
                <a:cubicBezTo>
                  <a:pt x="8827229" y="1709852"/>
                  <a:pt x="8843605" y="1693477"/>
                  <a:pt x="8863805" y="1693477"/>
                </a:cubicBezTo>
                <a:close/>
                <a:moveTo>
                  <a:pt x="8643124" y="1693473"/>
                </a:moveTo>
                <a:cubicBezTo>
                  <a:pt x="8663324" y="1693473"/>
                  <a:pt x="8679700" y="1709849"/>
                  <a:pt x="8679700" y="1730047"/>
                </a:cubicBezTo>
                <a:cubicBezTo>
                  <a:pt x="8679700" y="1750244"/>
                  <a:pt x="8663324" y="1766617"/>
                  <a:pt x="8643124" y="1766617"/>
                </a:cubicBezTo>
                <a:cubicBezTo>
                  <a:pt x="8622924" y="1766617"/>
                  <a:pt x="8606548" y="1750244"/>
                  <a:pt x="8606548" y="1730047"/>
                </a:cubicBezTo>
                <a:cubicBezTo>
                  <a:pt x="8606548" y="1709849"/>
                  <a:pt x="8622924" y="1693473"/>
                  <a:pt x="8643124" y="1693473"/>
                </a:cubicBezTo>
                <a:close/>
                <a:moveTo>
                  <a:pt x="8422443" y="1693469"/>
                </a:moveTo>
                <a:cubicBezTo>
                  <a:pt x="8442643" y="1693469"/>
                  <a:pt x="8459019" y="1709845"/>
                  <a:pt x="8459019" y="1730043"/>
                </a:cubicBezTo>
                <a:cubicBezTo>
                  <a:pt x="8459019" y="1750240"/>
                  <a:pt x="8442643" y="1766613"/>
                  <a:pt x="8422443" y="1766613"/>
                </a:cubicBezTo>
                <a:cubicBezTo>
                  <a:pt x="8402243" y="1766613"/>
                  <a:pt x="8385867" y="1750240"/>
                  <a:pt x="8385867" y="1730043"/>
                </a:cubicBezTo>
                <a:cubicBezTo>
                  <a:pt x="8385867" y="1709845"/>
                  <a:pt x="8402243" y="1693469"/>
                  <a:pt x="8422443" y="1693469"/>
                </a:cubicBezTo>
                <a:close/>
                <a:moveTo>
                  <a:pt x="8201762" y="1693466"/>
                </a:moveTo>
                <a:cubicBezTo>
                  <a:pt x="8221962" y="1693466"/>
                  <a:pt x="8238338" y="1709842"/>
                  <a:pt x="8238338" y="1730040"/>
                </a:cubicBezTo>
                <a:cubicBezTo>
                  <a:pt x="8238338" y="1750237"/>
                  <a:pt x="8221962" y="1766610"/>
                  <a:pt x="8201762" y="1766610"/>
                </a:cubicBezTo>
                <a:cubicBezTo>
                  <a:pt x="8181562" y="1766610"/>
                  <a:pt x="8165186" y="1750237"/>
                  <a:pt x="8165186" y="1730040"/>
                </a:cubicBezTo>
                <a:cubicBezTo>
                  <a:pt x="8165186" y="1709842"/>
                  <a:pt x="8181562" y="1693466"/>
                  <a:pt x="8201762" y="1693466"/>
                </a:cubicBezTo>
                <a:close/>
                <a:moveTo>
                  <a:pt x="7981081" y="1693462"/>
                </a:moveTo>
                <a:cubicBezTo>
                  <a:pt x="8001281" y="1693462"/>
                  <a:pt x="8017657" y="1709838"/>
                  <a:pt x="8017657" y="1730036"/>
                </a:cubicBezTo>
                <a:cubicBezTo>
                  <a:pt x="8017657" y="1750233"/>
                  <a:pt x="8001281" y="1766607"/>
                  <a:pt x="7981081" y="1766607"/>
                </a:cubicBezTo>
                <a:cubicBezTo>
                  <a:pt x="7960881" y="1766607"/>
                  <a:pt x="7944505" y="1750233"/>
                  <a:pt x="7944505" y="1730036"/>
                </a:cubicBezTo>
                <a:cubicBezTo>
                  <a:pt x="7944505" y="1709838"/>
                  <a:pt x="7960881" y="1693462"/>
                  <a:pt x="7981081" y="1693462"/>
                </a:cubicBezTo>
                <a:close/>
                <a:moveTo>
                  <a:pt x="7760400" y="1693459"/>
                </a:moveTo>
                <a:cubicBezTo>
                  <a:pt x="7780600" y="1693459"/>
                  <a:pt x="7796976" y="1709835"/>
                  <a:pt x="7796976" y="1730033"/>
                </a:cubicBezTo>
                <a:cubicBezTo>
                  <a:pt x="7796976" y="1750230"/>
                  <a:pt x="7780600" y="1766603"/>
                  <a:pt x="7760400" y="1766603"/>
                </a:cubicBezTo>
                <a:cubicBezTo>
                  <a:pt x="7740200" y="1766603"/>
                  <a:pt x="7723824" y="1750230"/>
                  <a:pt x="7723824" y="1730033"/>
                </a:cubicBezTo>
                <a:cubicBezTo>
                  <a:pt x="7723824" y="1709835"/>
                  <a:pt x="7740200" y="1693459"/>
                  <a:pt x="7760400" y="1693459"/>
                </a:cubicBezTo>
                <a:close/>
                <a:moveTo>
                  <a:pt x="7539719" y="1693455"/>
                </a:moveTo>
                <a:cubicBezTo>
                  <a:pt x="7559919" y="1693455"/>
                  <a:pt x="7576295" y="1709831"/>
                  <a:pt x="7576295" y="1730029"/>
                </a:cubicBezTo>
                <a:cubicBezTo>
                  <a:pt x="7576295" y="1750227"/>
                  <a:pt x="7559919" y="1766600"/>
                  <a:pt x="7539719" y="1766600"/>
                </a:cubicBezTo>
                <a:cubicBezTo>
                  <a:pt x="7519519" y="1766600"/>
                  <a:pt x="7503143" y="1750227"/>
                  <a:pt x="7503143" y="1730029"/>
                </a:cubicBezTo>
                <a:cubicBezTo>
                  <a:pt x="7503143" y="1709831"/>
                  <a:pt x="7519519" y="1693455"/>
                  <a:pt x="7539719" y="1693455"/>
                </a:cubicBezTo>
                <a:close/>
                <a:moveTo>
                  <a:pt x="7319038" y="1693452"/>
                </a:moveTo>
                <a:cubicBezTo>
                  <a:pt x="7339238" y="1693452"/>
                  <a:pt x="7355614" y="1709828"/>
                  <a:pt x="7355614" y="1730026"/>
                </a:cubicBezTo>
                <a:cubicBezTo>
                  <a:pt x="7355614" y="1750223"/>
                  <a:pt x="7339238" y="1766597"/>
                  <a:pt x="7319038" y="1766597"/>
                </a:cubicBezTo>
                <a:cubicBezTo>
                  <a:pt x="7298838" y="1766597"/>
                  <a:pt x="7282462" y="1750223"/>
                  <a:pt x="7282462" y="1730026"/>
                </a:cubicBezTo>
                <a:cubicBezTo>
                  <a:pt x="7282462" y="1709828"/>
                  <a:pt x="7298838" y="1693452"/>
                  <a:pt x="7319038" y="1693452"/>
                </a:cubicBezTo>
                <a:close/>
                <a:moveTo>
                  <a:pt x="7098357" y="1693448"/>
                </a:moveTo>
                <a:cubicBezTo>
                  <a:pt x="7118557" y="1693448"/>
                  <a:pt x="7134933" y="1709824"/>
                  <a:pt x="7134933" y="1730022"/>
                </a:cubicBezTo>
                <a:cubicBezTo>
                  <a:pt x="7134933" y="1750220"/>
                  <a:pt x="7118557" y="1766593"/>
                  <a:pt x="7098357" y="1766593"/>
                </a:cubicBezTo>
                <a:cubicBezTo>
                  <a:pt x="7078157" y="1766593"/>
                  <a:pt x="7061781" y="1750220"/>
                  <a:pt x="7061781" y="1730022"/>
                </a:cubicBezTo>
                <a:cubicBezTo>
                  <a:pt x="7061781" y="1709824"/>
                  <a:pt x="7078157" y="1693448"/>
                  <a:pt x="7098357" y="1693448"/>
                </a:cubicBezTo>
                <a:close/>
                <a:moveTo>
                  <a:pt x="6877676" y="1693445"/>
                </a:moveTo>
                <a:cubicBezTo>
                  <a:pt x="6897876" y="1693445"/>
                  <a:pt x="6914252" y="1709821"/>
                  <a:pt x="6914252" y="1730019"/>
                </a:cubicBezTo>
                <a:cubicBezTo>
                  <a:pt x="6914252" y="1750216"/>
                  <a:pt x="6897876" y="1766590"/>
                  <a:pt x="6877676" y="1766590"/>
                </a:cubicBezTo>
                <a:cubicBezTo>
                  <a:pt x="6857476" y="1766590"/>
                  <a:pt x="6841100" y="1750216"/>
                  <a:pt x="6841100" y="1730019"/>
                </a:cubicBezTo>
                <a:cubicBezTo>
                  <a:pt x="6841100" y="1709821"/>
                  <a:pt x="6857476" y="1693445"/>
                  <a:pt x="6877676" y="1693445"/>
                </a:cubicBezTo>
                <a:close/>
                <a:moveTo>
                  <a:pt x="6656995" y="1693441"/>
                </a:moveTo>
                <a:cubicBezTo>
                  <a:pt x="6677195" y="1693441"/>
                  <a:pt x="6693571" y="1709817"/>
                  <a:pt x="6693571" y="1730015"/>
                </a:cubicBezTo>
                <a:cubicBezTo>
                  <a:pt x="6693571" y="1750213"/>
                  <a:pt x="6677195" y="1766586"/>
                  <a:pt x="6656995" y="1766586"/>
                </a:cubicBezTo>
                <a:cubicBezTo>
                  <a:pt x="6636795" y="1766586"/>
                  <a:pt x="6620419" y="1750213"/>
                  <a:pt x="6620419" y="1730015"/>
                </a:cubicBezTo>
                <a:cubicBezTo>
                  <a:pt x="6620419" y="1709817"/>
                  <a:pt x="6636795" y="1693441"/>
                  <a:pt x="6656995" y="1693441"/>
                </a:cubicBezTo>
                <a:close/>
                <a:moveTo>
                  <a:pt x="6436314" y="1693438"/>
                </a:moveTo>
                <a:cubicBezTo>
                  <a:pt x="6456514" y="1693438"/>
                  <a:pt x="6472890" y="1709813"/>
                  <a:pt x="6472890" y="1730012"/>
                </a:cubicBezTo>
                <a:cubicBezTo>
                  <a:pt x="6472890" y="1750209"/>
                  <a:pt x="6456514" y="1766583"/>
                  <a:pt x="6436314" y="1766583"/>
                </a:cubicBezTo>
                <a:cubicBezTo>
                  <a:pt x="6416114" y="1766583"/>
                  <a:pt x="6399738" y="1750209"/>
                  <a:pt x="6399738" y="1730012"/>
                </a:cubicBezTo>
                <a:cubicBezTo>
                  <a:pt x="6399738" y="1709813"/>
                  <a:pt x="6416114" y="1693438"/>
                  <a:pt x="6436314" y="1693438"/>
                </a:cubicBezTo>
                <a:close/>
                <a:moveTo>
                  <a:pt x="6215633" y="1693434"/>
                </a:moveTo>
                <a:cubicBezTo>
                  <a:pt x="6235833" y="1693434"/>
                  <a:pt x="6252209" y="1709810"/>
                  <a:pt x="6252209" y="1730008"/>
                </a:cubicBezTo>
                <a:cubicBezTo>
                  <a:pt x="6252209" y="1750206"/>
                  <a:pt x="6235833" y="1766580"/>
                  <a:pt x="6215633" y="1766580"/>
                </a:cubicBezTo>
                <a:cubicBezTo>
                  <a:pt x="6195433" y="1766580"/>
                  <a:pt x="6179057" y="1750206"/>
                  <a:pt x="6179057" y="1730008"/>
                </a:cubicBezTo>
                <a:cubicBezTo>
                  <a:pt x="6179057" y="1709810"/>
                  <a:pt x="6195433" y="1693434"/>
                  <a:pt x="6215633" y="1693434"/>
                </a:cubicBezTo>
                <a:close/>
                <a:moveTo>
                  <a:pt x="5994952" y="1693430"/>
                </a:moveTo>
                <a:cubicBezTo>
                  <a:pt x="6015152" y="1693430"/>
                  <a:pt x="6031528" y="1709806"/>
                  <a:pt x="6031528" y="1730005"/>
                </a:cubicBezTo>
                <a:cubicBezTo>
                  <a:pt x="6031528" y="1750202"/>
                  <a:pt x="6015152" y="1766576"/>
                  <a:pt x="5994952" y="1766576"/>
                </a:cubicBezTo>
                <a:cubicBezTo>
                  <a:pt x="5974752" y="1766576"/>
                  <a:pt x="5958376" y="1750202"/>
                  <a:pt x="5958376" y="1730005"/>
                </a:cubicBezTo>
                <a:cubicBezTo>
                  <a:pt x="5958376" y="1709806"/>
                  <a:pt x="5974752" y="1693430"/>
                  <a:pt x="5994952" y="1693430"/>
                </a:cubicBezTo>
                <a:close/>
                <a:moveTo>
                  <a:pt x="5774272" y="1693427"/>
                </a:moveTo>
                <a:cubicBezTo>
                  <a:pt x="5794472" y="1693427"/>
                  <a:pt x="5810848" y="1709803"/>
                  <a:pt x="5810848" y="1730001"/>
                </a:cubicBezTo>
                <a:cubicBezTo>
                  <a:pt x="5810848" y="1750199"/>
                  <a:pt x="5794472" y="1766573"/>
                  <a:pt x="5774272" y="1766573"/>
                </a:cubicBezTo>
                <a:cubicBezTo>
                  <a:pt x="5754073" y="1766573"/>
                  <a:pt x="5737697" y="1750199"/>
                  <a:pt x="5737697" y="1730001"/>
                </a:cubicBezTo>
                <a:cubicBezTo>
                  <a:pt x="5737697" y="1709803"/>
                  <a:pt x="5754073" y="1693427"/>
                  <a:pt x="5774272" y="1693427"/>
                </a:cubicBezTo>
                <a:close/>
                <a:moveTo>
                  <a:pt x="5553593" y="1693423"/>
                </a:moveTo>
                <a:cubicBezTo>
                  <a:pt x="5573793" y="1693423"/>
                  <a:pt x="5590169" y="1709799"/>
                  <a:pt x="5590169" y="1729998"/>
                </a:cubicBezTo>
                <a:cubicBezTo>
                  <a:pt x="5590169" y="1750196"/>
                  <a:pt x="5573793" y="1766570"/>
                  <a:pt x="5553593" y="1766570"/>
                </a:cubicBezTo>
                <a:cubicBezTo>
                  <a:pt x="5533393" y="1766570"/>
                  <a:pt x="5517018" y="1750196"/>
                  <a:pt x="5517018" y="1729998"/>
                </a:cubicBezTo>
                <a:cubicBezTo>
                  <a:pt x="5517018" y="1709799"/>
                  <a:pt x="5533393" y="1693423"/>
                  <a:pt x="5553593" y="1693423"/>
                </a:cubicBezTo>
                <a:close/>
                <a:moveTo>
                  <a:pt x="5332913" y="1693420"/>
                </a:moveTo>
                <a:cubicBezTo>
                  <a:pt x="5353113" y="1693420"/>
                  <a:pt x="5369490" y="1709796"/>
                  <a:pt x="5369490" y="1729994"/>
                </a:cubicBezTo>
                <a:cubicBezTo>
                  <a:pt x="5369490" y="1750192"/>
                  <a:pt x="5353113" y="1766566"/>
                  <a:pt x="5332913" y="1766566"/>
                </a:cubicBezTo>
                <a:cubicBezTo>
                  <a:pt x="5312714" y="1766566"/>
                  <a:pt x="5296337" y="1750192"/>
                  <a:pt x="5296337" y="1729994"/>
                </a:cubicBezTo>
                <a:cubicBezTo>
                  <a:pt x="5296337" y="1709796"/>
                  <a:pt x="5312714" y="1693420"/>
                  <a:pt x="5332913" y="1693420"/>
                </a:cubicBezTo>
                <a:close/>
                <a:moveTo>
                  <a:pt x="5112230" y="1693416"/>
                </a:moveTo>
                <a:cubicBezTo>
                  <a:pt x="5132433" y="1693416"/>
                  <a:pt x="5148807" y="1709792"/>
                  <a:pt x="5148807" y="1729991"/>
                </a:cubicBezTo>
                <a:cubicBezTo>
                  <a:pt x="5148807" y="1750189"/>
                  <a:pt x="5132433" y="1766563"/>
                  <a:pt x="5112230" y="1766563"/>
                </a:cubicBezTo>
                <a:cubicBezTo>
                  <a:pt x="5092030" y="1766563"/>
                  <a:pt x="5075655" y="1750189"/>
                  <a:pt x="5075655" y="1729991"/>
                </a:cubicBezTo>
                <a:cubicBezTo>
                  <a:pt x="5075655" y="1709792"/>
                  <a:pt x="5092030" y="1693416"/>
                  <a:pt x="5112230" y="1693416"/>
                </a:cubicBezTo>
                <a:close/>
                <a:moveTo>
                  <a:pt x="4891552" y="1693413"/>
                </a:moveTo>
                <a:cubicBezTo>
                  <a:pt x="4911751" y="1693413"/>
                  <a:pt x="4928127" y="1709789"/>
                  <a:pt x="4928127" y="1729987"/>
                </a:cubicBezTo>
                <a:cubicBezTo>
                  <a:pt x="4928127" y="1750185"/>
                  <a:pt x="4911751" y="1766560"/>
                  <a:pt x="4891552" y="1766560"/>
                </a:cubicBezTo>
                <a:cubicBezTo>
                  <a:pt x="4871352" y="1766560"/>
                  <a:pt x="4854975" y="1750185"/>
                  <a:pt x="4854975" y="1729987"/>
                </a:cubicBezTo>
                <a:cubicBezTo>
                  <a:pt x="4854975" y="1709789"/>
                  <a:pt x="4871352" y="1693413"/>
                  <a:pt x="4891552" y="1693413"/>
                </a:cubicBezTo>
                <a:close/>
                <a:moveTo>
                  <a:pt x="4670871" y="1693409"/>
                </a:moveTo>
                <a:cubicBezTo>
                  <a:pt x="4691070" y="1693409"/>
                  <a:pt x="4707447" y="1709785"/>
                  <a:pt x="4707447" y="1729984"/>
                </a:cubicBezTo>
                <a:cubicBezTo>
                  <a:pt x="4707447" y="1750182"/>
                  <a:pt x="4691070" y="1766556"/>
                  <a:pt x="4670871" y="1766556"/>
                </a:cubicBezTo>
                <a:cubicBezTo>
                  <a:pt x="4650672" y="1766556"/>
                  <a:pt x="4634295" y="1750182"/>
                  <a:pt x="4634295" y="1729984"/>
                </a:cubicBezTo>
                <a:cubicBezTo>
                  <a:pt x="4634295" y="1709785"/>
                  <a:pt x="4650672" y="1693409"/>
                  <a:pt x="4670871" y="1693409"/>
                </a:cubicBezTo>
                <a:close/>
                <a:moveTo>
                  <a:pt x="4450188" y="1693406"/>
                </a:moveTo>
                <a:cubicBezTo>
                  <a:pt x="4470390" y="1693406"/>
                  <a:pt x="4486764" y="1709782"/>
                  <a:pt x="4486764" y="1729980"/>
                </a:cubicBezTo>
                <a:cubicBezTo>
                  <a:pt x="4486764" y="1750179"/>
                  <a:pt x="4470390" y="1766553"/>
                  <a:pt x="4450188" y="1766553"/>
                </a:cubicBezTo>
                <a:cubicBezTo>
                  <a:pt x="4429988" y="1766553"/>
                  <a:pt x="4413613" y="1750179"/>
                  <a:pt x="4413613" y="1729980"/>
                </a:cubicBezTo>
                <a:cubicBezTo>
                  <a:pt x="4413613" y="1709782"/>
                  <a:pt x="4429988" y="1693406"/>
                  <a:pt x="4450188" y="1693406"/>
                </a:cubicBezTo>
                <a:close/>
                <a:moveTo>
                  <a:pt x="4229507" y="1693402"/>
                </a:moveTo>
                <a:cubicBezTo>
                  <a:pt x="4249708" y="1693402"/>
                  <a:pt x="4266084" y="1709778"/>
                  <a:pt x="4266084" y="1729977"/>
                </a:cubicBezTo>
                <a:cubicBezTo>
                  <a:pt x="4266084" y="1750175"/>
                  <a:pt x="4249708" y="1766550"/>
                  <a:pt x="4229507" y="1766550"/>
                </a:cubicBezTo>
                <a:cubicBezTo>
                  <a:pt x="4209307" y="1766550"/>
                  <a:pt x="4192931" y="1750175"/>
                  <a:pt x="4192931" y="1729977"/>
                </a:cubicBezTo>
                <a:cubicBezTo>
                  <a:pt x="4192931" y="1709778"/>
                  <a:pt x="4209307" y="1693402"/>
                  <a:pt x="4229507" y="1693402"/>
                </a:cubicBezTo>
                <a:close/>
                <a:moveTo>
                  <a:pt x="4008847" y="1693399"/>
                </a:moveTo>
                <a:cubicBezTo>
                  <a:pt x="4029045" y="1693399"/>
                  <a:pt x="4045426" y="1709774"/>
                  <a:pt x="4045426" y="1729973"/>
                </a:cubicBezTo>
                <a:cubicBezTo>
                  <a:pt x="4045426" y="1750172"/>
                  <a:pt x="4029045" y="1766547"/>
                  <a:pt x="4008847" y="1766547"/>
                </a:cubicBezTo>
                <a:cubicBezTo>
                  <a:pt x="3988642" y="1766547"/>
                  <a:pt x="3972267" y="1750172"/>
                  <a:pt x="3972267" y="1729973"/>
                </a:cubicBezTo>
                <a:cubicBezTo>
                  <a:pt x="3972267" y="1709774"/>
                  <a:pt x="3988642" y="1693399"/>
                  <a:pt x="4008847" y="1693399"/>
                </a:cubicBezTo>
                <a:close/>
                <a:moveTo>
                  <a:pt x="3788165" y="1693395"/>
                </a:moveTo>
                <a:cubicBezTo>
                  <a:pt x="3808367" y="1693395"/>
                  <a:pt x="3824738" y="1709771"/>
                  <a:pt x="3824738" y="1729970"/>
                </a:cubicBezTo>
                <a:cubicBezTo>
                  <a:pt x="3824738" y="1750168"/>
                  <a:pt x="3808367" y="1766543"/>
                  <a:pt x="3788165" y="1766543"/>
                </a:cubicBezTo>
                <a:cubicBezTo>
                  <a:pt x="3767965" y="1766543"/>
                  <a:pt x="3751588" y="1750168"/>
                  <a:pt x="3751588" y="1729970"/>
                </a:cubicBezTo>
                <a:cubicBezTo>
                  <a:pt x="3751588" y="1709771"/>
                  <a:pt x="3767965" y="1693395"/>
                  <a:pt x="3788165" y="1693395"/>
                </a:cubicBezTo>
                <a:close/>
                <a:moveTo>
                  <a:pt x="3567479" y="1693391"/>
                </a:moveTo>
                <a:cubicBezTo>
                  <a:pt x="3587675" y="1693391"/>
                  <a:pt x="3604051" y="1709767"/>
                  <a:pt x="3604051" y="1729966"/>
                </a:cubicBezTo>
                <a:cubicBezTo>
                  <a:pt x="3604051" y="1750165"/>
                  <a:pt x="3587675" y="1766540"/>
                  <a:pt x="3567479" y="1766540"/>
                </a:cubicBezTo>
                <a:cubicBezTo>
                  <a:pt x="3547276" y="1766540"/>
                  <a:pt x="3530908" y="1750165"/>
                  <a:pt x="3530908" y="1729966"/>
                </a:cubicBezTo>
                <a:cubicBezTo>
                  <a:pt x="3530908" y="1709767"/>
                  <a:pt x="3547276" y="1693391"/>
                  <a:pt x="3567479" y="1693391"/>
                </a:cubicBezTo>
                <a:close/>
                <a:moveTo>
                  <a:pt x="3346801" y="1693388"/>
                </a:moveTo>
                <a:cubicBezTo>
                  <a:pt x="3367001" y="1693388"/>
                  <a:pt x="3383375" y="1709764"/>
                  <a:pt x="3383375" y="1729963"/>
                </a:cubicBezTo>
                <a:cubicBezTo>
                  <a:pt x="3383375" y="1750162"/>
                  <a:pt x="3367001" y="1766537"/>
                  <a:pt x="3346801" y="1766537"/>
                </a:cubicBezTo>
                <a:cubicBezTo>
                  <a:pt x="3326603" y="1766537"/>
                  <a:pt x="3310228" y="1750162"/>
                  <a:pt x="3310228" y="1729963"/>
                </a:cubicBezTo>
                <a:cubicBezTo>
                  <a:pt x="3310228" y="1709764"/>
                  <a:pt x="3326603" y="1693388"/>
                  <a:pt x="3346801" y="1693388"/>
                </a:cubicBezTo>
                <a:close/>
                <a:moveTo>
                  <a:pt x="3126126" y="1693384"/>
                </a:moveTo>
                <a:cubicBezTo>
                  <a:pt x="3146320" y="1693384"/>
                  <a:pt x="3162696" y="1709760"/>
                  <a:pt x="3162696" y="1729960"/>
                </a:cubicBezTo>
                <a:cubicBezTo>
                  <a:pt x="3162696" y="1750158"/>
                  <a:pt x="3146320" y="1766533"/>
                  <a:pt x="3126126" y="1766533"/>
                </a:cubicBezTo>
                <a:cubicBezTo>
                  <a:pt x="3105923" y="1766533"/>
                  <a:pt x="3089541" y="1750158"/>
                  <a:pt x="3089541" y="1729960"/>
                </a:cubicBezTo>
                <a:cubicBezTo>
                  <a:pt x="3089541" y="1709760"/>
                  <a:pt x="3105923" y="1693384"/>
                  <a:pt x="3126126" y="1693384"/>
                </a:cubicBezTo>
                <a:close/>
                <a:moveTo>
                  <a:pt x="2905436" y="1693381"/>
                </a:moveTo>
                <a:cubicBezTo>
                  <a:pt x="2925637" y="1693381"/>
                  <a:pt x="2942013" y="1709757"/>
                  <a:pt x="2942013" y="1729956"/>
                </a:cubicBezTo>
                <a:cubicBezTo>
                  <a:pt x="2942013" y="1750155"/>
                  <a:pt x="2925637" y="1766530"/>
                  <a:pt x="2905436" y="1766530"/>
                </a:cubicBezTo>
                <a:cubicBezTo>
                  <a:pt x="2885243" y="1766530"/>
                  <a:pt x="2868866" y="1750155"/>
                  <a:pt x="2868866" y="1729956"/>
                </a:cubicBezTo>
                <a:cubicBezTo>
                  <a:pt x="2868866" y="1709757"/>
                  <a:pt x="2885243" y="1693381"/>
                  <a:pt x="2905436" y="1693381"/>
                </a:cubicBezTo>
                <a:close/>
                <a:moveTo>
                  <a:pt x="2684758" y="1693377"/>
                </a:moveTo>
                <a:cubicBezTo>
                  <a:pt x="2704958" y="1693377"/>
                  <a:pt x="2721329" y="1709753"/>
                  <a:pt x="2721329" y="1729952"/>
                </a:cubicBezTo>
                <a:cubicBezTo>
                  <a:pt x="2721329" y="1750151"/>
                  <a:pt x="2704958" y="1766526"/>
                  <a:pt x="2684758" y="1766526"/>
                </a:cubicBezTo>
                <a:cubicBezTo>
                  <a:pt x="2664554" y="1766526"/>
                  <a:pt x="2648177" y="1750151"/>
                  <a:pt x="2648177" y="1729952"/>
                </a:cubicBezTo>
                <a:cubicBezTo>
                  <a:pt x="2648177" y="1709753"/>
                  <a:pt x="2664554" y="1693377"/>
                  <a:pt x="2684758" y="1693377"/>
                </a:cubicBezTo>
                <a:close/>
                <a:moveTo>
                  <a:pt x="2464071" y="1693374"/>
                </a:moveTo>
                <a:cubicBezTo>
                  <a:pt x="2484272" y="1693374"/>
                  <a:pt x="2500650" y="1709750"/>
                  <a:pt x="2500650" y="1729949"/>
                </a:cubicBezTo>
                <a:cubicBezTo>
                  <a:pt x="2500650" y="1750148"/>
                  <a:pt x="2484272" y="1766523"/>
                  <a:pt x="2464071" y="1766523"/>
                </a:cubicBezTo>
                <a:cubicBezTo>
                  <a:pt x="2443875" y="1766523"/>
                  <a:pt x="2427500" y="1750148"/>
                  <a:pt x="2427500" y="1729949"/>
                </a:cubicBezTo>
                <a:cubicBezTo>
                  <a:pt x="2427500" y="1709750"/>
                  <a:pt x="2443875" y="1693374"/>
                  <a:pt x="2464071" y="1693374"/>
                </a:cubicBezTo>
                <a:close/>
                <a:moveTo>
                  <a:pt x="2243393" y="1693370"/>
                </a:moveTo>
                <a:cubicBezTo>
                  <a:pt x="2263591" y="1693370"/>
                  <a:pt x="2279972" y="1709746"/>
                  <a:pt x="2279972" y="1729945"/>
                </a:cubicBezTo>
                <a:cubicBezTo>
                  <a:pt x="2279972" y="1750144"/>
                  <a:pt x="2263591" y="1766520"/>
                  <a:pt x="2243393" y="1766520"/>
                </a:cubicBezTo>
                <a:cubicBezTo>
                  <a:pt x="2223191" y="1766520"/>
                  <a:pt x="2206817" y="1750144"/>
                  <a:pt x="2206817" y="1729945"/>
                </a:cubicBezTo>
                <a:cubicBezTo>
                  <a:pt x="2206817" y="1709746"/>
                  <a:pt x="2223191" y="1693370"/>
                  <a:pt x="2243393" y="1693370"/>
                </a:cubicBezTo>
                <a:close/>
                <a:moveTo>
                  <a:pt x="2022713" y="1693367"/>
                </a:moveTo>
                <a:cubicBezTo>
                  <a:pt x="2042913" y="1693367"/>
                  <a:pt x="2059288" y="1709743"/>
                  <a:pt x="2059288" y="1729942"/>
                </a:cubicBezTo>
                <a:cubicBezTo>
                  <a:pt x="2059288" y="1750141"/>
                  <a:pt x="2042913" y="1766516"/>
                  <a:pt x="2022713" y="1766516"/>
                </a:cubicBezTo>
                <a:cubicBezTo>
                  <a:pt x="2002514" y="1766516"/>
                  <a:pt x="1986179" y="1750141"/>
                  <a:pt x="1986179" y="1729942"/>
                </a:cubicBezTo>
                <a:cubicBezTo>
                  <a:pt x="1986179" y="1709743"/>
                  <a:pt x="2002514" y="1693367"/>
                  <a:pt x="2022713" y="1693367"/>
                </a:cubicBezTo>
                <a:close/>
                <a:moveTo>
                  <a:pt x="1802069" y="1693363"/>
                </a:moveTo>
                <a:cubicBezTo>
                  <a:pt x="1822269" y="1693363"/>
                  <a:pt x="1838645" y="1709739"/>
                  <a:pt x="1838645" y="1729938"/>
                </a:cubicBezTo>
                <a:cubicBezTo>
                  <a:pt x="1838645" y="1750137"/>
                  <a:pt x="1822269" y="1766513"/>
                  <a:pt x="1802069" y="1766513"/>
                </a:cubicBezTo>
                <a:cubicBezTo>
                  <a:pt x="1781869" y="1766513"/>
                  <a:pt x="1765493" y="1750137"/>
                  <a:pt x="1765493" y="1729938"/>
                </a:cubicBezTo>
                <a:cubicBezTo>
                  <a:pt x="1765493" y="1709739"/>
                  <a:pt x="1781869" y="1693363"/>
                  <a:pt x="1802069" y="1693363"/>
                </a:cubicBezTo>
                <a:close/>
                <a:moveTo>
                  <a:pt x="1581383" y="1693359"/>
                </a:moveTo>
                <a:cubicBezTo>
                  <a:pt x="1601583" y="1693359"/>
                  <a:pt x="1617959" y="1709735"/>
                  <a:pt x="1617959" y="1729935"/>
                </a:cubicBezTo>
                <a:cubicBezTo>
                  <a:pt x="1617959" y="1750134"/>
                  <a:pt x="1601583" y="1766510"/>
                  <a:pt x="1581383" y="1766510"/>
                </a:cubicBezTo>
                <a:cubicBezTo>
                  <a:pt x="1561183" y="1766510"/>
                  <a:pt x="1544807" y="1750134"/>
                  <a:pt x="1544807" y="1729935"/>
                </a:cubicBezTo>
                <a:cubicBezTo>
                  <a:pt x="1544807" y="1709735"/>
                  <a:pt x="1561183" y="1693359"/>
                  <a:pt x="1581383" y="1693359"/>
                </a:cubicBezTo>
                <a:close/>
                <a:moveTo>
                  <a:pt x="1360698" y="1693356"/>
                </a:moveTo>
                <a:cubicBezTo>
                  <a:pt x="1380898" y="1693356"/>
                  <a:pt x="1397274" y="1709732"/>
                  <a:pt x="1397274" y="1729931"/>
                </a:cubicBezTo>
                <a:cubicBezTo>
                  <a:pt x="1397274" y="1750131"/>
                  <a:pt x="1380898" y="1766506"/>
                  <a:pt x="1360698" y="1766506"/>
                </a:cubicBezTo>
                <a:cubicBezTo>
                  <a:pt x="1340497" y="1766506"/>
                  <a:pt x="1324122" y="1750131"/>
                  <a:pt x="1324122" y="1729931"/>
                </a:cubicBezTo>
                <a:cubicBezTo>
                  <a:pt x="1324122" y="1709732"/>
                  <a:pt x="1340497" y="1693356"/>
                  <a:pt x="1360698" y="1693356"/>
                </a:cubicBezTo>
                <a:close/>
                <a:moveTo>
                  <a:pt x="1140012" y="1693352"/>
                </a:moveTo>
                <a:cubicBezTo>
                  <a:pt x="1160211" y="1693352"/>
                  <a:pt x="1176587" y="1709728"/>
                  <a:pt x="1176587" y="1729928"/>
                </a:cubicBezTo>
                <a:cubicBezTo>
                  <a:pt x="1176587" y="1750127"/>
                  <a:pt x="1160211" y="1766503"/>
                  <a:pt x="1140012" y="1766503"/>
                </a:cubicBezTo>
                <a:cubicBezTo>
                  <a:pt x="1119811" y="1766503"/>
                  <a:pt x="1103436" y="1750127"/>
                  <a:pt x="1103436" y="1729928"/>
                </a:cubicBezTo>
                <a:cubicBezTo>
                  <a:pt x="1103436" y="1709728"/>
                  <a:pt x="1119811" y="1693352"/>
                  <a:pt x="1140012" y="1693352"/>
                </a:cubicBezTo>
                <a:close/>
                <a:moveTo>
                  <a:pt x="919325" y="1693349"/>
                </a:moveTo>
                <a:cubicBezTo>
                  <a:pt x="939526" y="1693349"/>
                  <a:pt x="955901" y="1709725"/>
                  <a:pt x="955901" y="1729925"/>
                </a:cubicBezTo>
                <a:cubicBezTo>
                  <a:pt x="955901" y="1750124"/>
                  <a:pt x="939526" y="1766500"/>
                  <a:pt x="919325" y="1766500"/>
                </a:cubicBezTo>
                <a:cubicBezTo>
                  <a:pt x="899126" y="1766500"/>
                  <a:pt x="882749" y="1750124"/>
                  <a:pt x="882749" y="1729925"/>
                </a:cubicBezTo>
                <a:cubicBezTo>
                  <a:pt x="882749" y="1709725"/>
                  <a:pt x="899126" y="1693349"/>
                  <a:pt x="919325" y="1693349"/>
                </a:cubicBezTo>
                <a:close/>
                <a:moveTo>
                  <a:pt x="698639" y="1693345"/>
                </a:moveTo>
                <a:cubicBezTo>
                  <a:pt x="718839" y="1693345"/>
                  <a:pt x="735215" y="1709721"/>
                  <a:pt x="735215" y="1729921"/>
                </a:cubicBezTo>
                <a:cubicBezTo>
                  <a:pt x="735215" y="1750120"/>
                  <a:pt x="718839" y="1766496"/>
                  <a:pt x="698639" y="1766496"/>
                </a:cubicBezTo>
                <a:cubicBezTo>
                  <a:pt x="678439" y="1766496"/>
                  <a:pt x="662063" y="1750120"/>
                  <a:pt x="662063" y="1729921"/>
                </a:cubicBezTo>
                <a:cubicBezTo>
                  <a:pt x="662063" y="1709721"/>
                  <a:pt x="678439" y="1693345"/>
                  <a:pt x="698639" y="1693345"/>
                </a:cubicBezTo>
                <a:close/>
                <a:moveTo>
                  <a:pt x="477953" y="1693342"/>
                </a:moveTo>
                <a:cubicBezTo>
                  <a:pt x="498153" y="1693342"/>
                  <a:pt x="514529" y="1709718"/>
                  <a:pt x="514529" y="1729917"/>
                </a:cubicBezTo>
                <a:cubicBezTo>
                  <a:pt x="514529" y="1750117"/>
                  <a:pt x="498153" y="1766493"/>
                  <a:pt x="477953" y="1766493"/>
                </a:cubicBezTo>
                <a:cubicBezTo>
                  <a:pt x="457753" y="1766493"/>
                  <a:pt x="441377" y="1750117"/>
                  <a:pt x="441377" y="1729917"/>
                </a:cubicBezTo>
                <a:cubicBezTo>
                  <a:pt x="441377" y="1709718"/>
                  <a:pt x="457753" y="1693342"/>
                  <a:pt x="477953" y="1693342"/>
                </a:cubicBezTo>
                <a:close/>
                <a:moveTo>
                  <a:pt x="257267" y="1693338"/>
                </a:moveTo>
                <a:cubicBezTo>
                  <a:pt x="277467" y="1693338"/>
                  <a:pt x="293843" y="1709714"/>
                  <a:pt x="293843" y="1729914"/>
                </a:cubicBezTo>
                <a:cubicBezTo>
                  <a:pt x="293843" y="1750113"/>
                  <a:pt x="277467" y="1766490"/>
                  <a:pt x="257267" y="1766490"/>
                </a:cubicBezTo>
                <a:cubicBezTo>
                  <a:pt x="237067" y="1766490"/>
                  <a:pt x="220691" y="1750113"/>
                  <a:pt x="220691" y="1729914"/>
                </a:cubicBezTo>
                <a:cubicBezTo>
                  <a:pt x="220691" y="1709714"/>
                  <a:pt x="237067" y="1693338"/>
                  <a:pt x="257267" y="1693338"/>
                </a:cubicBezTo>
                <a:close/>
                <a:moveTo>
                  <a:pt x="36580" y="1693335"/>
                </a:moveTo>
                <a:cubicBezTo>
                  <a:pt x="56780" y="1693335"/>
                  <a:pt x="73156" y="1709711"/>
                  <a:pt x="73156" y="1729910"/>
                </a:cubicBezTo>
                <a:cubicBezTo>
                  <a:pt x="73156" y="1750110"/>
                  <a:pt x="56780" y="1766486"/>
                  <a:pt x="36580" y="1766486"/>
                </a:cubicBezTo>
                <a:cubicBezTo>
                  <a:pt x="16380" y="1766486"/>
                  <a:pt x="4" y="1750110"/>
                  <a:pt x="4" y="1729910"/>
                </a:cubicBezTo>
                <a:cubicBezTo>
                  <a:pt x="4" y="1709711"/>
                  <a:pt x="16380" y="1693335"/>
                  <a:pt x="36580" y="1693335"/>
                </a:cubicBezTo>
                <a:close/>
                <a:moveTo>
                  <a:pt x="11732658" y="1693331"/>
                </a:moveTo>
                <a:cubicBezTo>
                  <a:pt x="11752858" y="1693331"/>
                  <a:pt x="11769234" y="1709707"/>
                  <a:pt x="11769234" y="1729907"/>
                </a:cubicBezTo>
                <a:cubicBezTo>
                  <a:pt x="11769234" y="1750107"/>
                  <a:pt x="11752858" y="1766483"/>
                  <a:pt x="11732658" y="1766483"/>
                </a:cubicBezTo>
                <a:cubicBezTo>
                  <a:pt x="11712458" y="1766483"/>
                  <a:pt x="11696082" y="1750107"/>
                  <a:pt x="11696082" y="1729907"/>
                </a:cubicBezTo>
                <a:cubicBezTo>
                  <a:pt x="11696082" y="1709707"/>
                  <a:pt x="11712458" y="1693331"/>
                  <a:pt x="11732658" y="1693331"/>
                </a:cubicBezTo>
                <a:close/>
                <a:moveTo>
                  <a:pt x="11953343" y="1693328"/>
                </a:moveTo>
                <a:cubicBezTo>
                  <a:pt x="11973543" y="1693328"/>
                  <a:pt x="11989919" y="1709704"/>
                  <a:pt x="11989919" y="1729903"/>
                </a:cubicBezTo>
                <a:cubicBezTo>
                  <a:pt x="11989919" y="1750103"/>
                  <a:pt x="11973543" y="1766479"/>
                  <a:pt x="11953343" y="1766479"/>
                </a:cubicBezTo>
                <a:cubicBezTo>
                  <a:pt x="11933143" y="1766479"/>
                  <a:pt x="11916767" y="1750103"/>
                  <a:pt x="11916767" y="1729903"/>
                </a:cubicBezTo>
                <a:cubicBezTo>
                  <a:pt x="11916767" y="1709704"/>
                  <a:pt x="11933143" y="1693328"/>
                  <a:pt x="11953343" y="1693328"/>
                </a:cubicBezTo>
                <a:close/>
                <a:moveTo>
                  <a:pt x="11511977" y="1481877"/>
                </a:moveTo>
                <a:cubicBezTo>
                  <a:pt x="11532177" y="1481877"/>
                  <a:pt x="11548553" y="1498253"/>
                  <a:pt x="11548553" y="1518450"/>
                </a:cubicBezTo>
                <a:cubicBezTo>
                  <a:pt x="11548553" y="1538646"/>
                  <a:pt x="11532177" y="1555018"/>
                  <a:pt x="11511977" y="1555018"/>
                </a:cubicBezTo>
                <a:cubicBezTo>
                  <a:pt x="11491777" y="1555018"/>
                  <a:pt x="11475401" y="1538646"/>
                  <a:pt x="11475401" y="1518450"/>
                </a:cubicBezTo>
                <a:cubicBezTo>
                  <a:pt x="11475401" y="1498253"/>
                  <a:pt x="11491777" y="1481877"/>
                  <a:pt x="11511977" y="1481877"/>
                </a:cubicBezTo>
                <a:close/>
                <a:moveTo>
                  <a:pt x="11291296" y="1481873"/>
                </a:moveTo>
                <a:cubicBezTo>
                  <a:pt x="11311496" y="1481873"/>
                  <a:pt x="11327872" y="1498249"/>
                  <a:pt x="11327872" y="1518446"/>
                </a:cubicBezTo>
                <a:cubicBezTo>
                  <a:pt x="11327872" y="1538642"/>
                  <a:pt x="11311496" y="1555014"/>
                  <a:pt x="11291296" y="1555014"/>
                </a:cubicBezTo>
                <a:cubicBezTo>
                  <a:pt x="11271096" y="1555014"/>
                  <a:pt x="11254720" y="1538642"/>
                  <a:pt x="11254720" y="1518446"/>
                </a:cubicBezTo>
                <a:cubicBezTo>
                  <a:pt x="11254720" y="1498249"/>
                  <a:pt x="11271096" y="1481873"/>
                  <a:pt x="11291296" y="1481873"/>
                </a:cubicBezTo>
                <a:close/>
                <a:moveTo>
                  <a:pt x="11070615" y="1481869"/>
                </a:moveTo>
                <a:cubicBezTo>
                  <a:pt x="11090815" y="1481869"/>
                  <a:pt x="11107191" y="1498245"/>
                  <a:pt x="11107191" y="1518442"/>
                </a:cubicBezTo>
                <a:cubicBezTo>
                  <a:pt x="11107191" y="1538638"/>
                  <a:pt x="11090815" y="1555011"/>
                  <a:pt x="11070615" y="1555011"/>
                </a:cubicBezTo>
                <a:cubicBezTo>
                  <a:pt x="11050415" y="1555011"/>
                  <a:pt x="11034039" y="1538638"/>
                  <a:pt x="11034039" y="1518442"/>
                </a:cubicBezTo>
                <a:cubicBezTo>
                  <a:pt x="11034039" y="1498245"/>
                  <a:pt x="11050415" y="1481869"/>
                  <a:pt x="11070615" y="1481869"/>
                </a:cubicBezTo>
                <a:close/>
                <a:moveTo>
                  <a:pt x="10849934" y="1481865"/>
                </a:moveTo>
                <a:cubicBezTo>
                  <a:pt x="10870134" y="1481865"/>
                  <a:pt x="10886510" y="1498241"/>
                  <a:pt x="10886510" y="1518438"/>
                </a:cubicBezTo>
                <a:cubicBezTo>
                  <a:pt x="10886510" y="1538634"/>
                  <a:pt x="10870134" y="1555007"/>
                  <a:pt x="10849934" y="1555007"/>
                </a:cubicBezTo>
                <a:cubicBezTo>
                  <a:pt x="10829734" y="1555007"/>
                  <a:pt x="10813358" y="1538634"/>
                  <a:pt x="10813358" y="1518438"/>
                </a:cubicBezTo>
                <a:cubicBezTo>
                  <a:pt x="10813358" y="1498241"/>
                  <a:pt x="10829734" y="1481865"/>
                  <a:pt x="10849934" y="1481865"/>
                </a:cubicBezTo>
                <a:close/>
                <a:moveTo>
                  <a:pt x="10629253" y="1481861"/>
                </a:moveTo>
                <a:cubicBezTo>
                  <a:pt x="10649453" y="1481861"/>
                  <a:pt x="10665829" y="1498237"/>
                  <a:pt x="10665829" y="1518434"/>
                </a:cubicBezTo>
                <a:cubicBezTo>
                  <a:pt x="10665829" y="1538631"/>
                  <a:pt x="10649453" y="1555003"/>
                  <a:pt x="10629253" y="1555003"/>
                </a:cubicBezTo>
                <a:cubicBezTo>
                  <a:pt x="10609053" y="1555003"/>
                  <a:pt x="10592677" y="1538631"/>
                  <a:pt x="10592677" y="1518434"/>
                </a:cubicBezTo>
                <a:cubicBezTo>
                  <a:pt x="10592677" y="1498237"/>
                  <a:pt x="10609053" y="1481861"/>
                  <a:pt x="10629253" y="1481861"/>
                </a:cubicBezTo>
                <a:close/>
                <a:moveTo>
                  <a:pt x="10408572" y="1481857"/>
                </a:moveTo>
                <a:cubicBezTo>
                  <a:pt x="10428772" y="1481857"/>
                  <a:pt x="10445148" y="1498233"/>
                  <a:pt x="10445148" y="1518430"/>
                </a:cubicBezTo>
                <a:cubicBezTo>
                  <a:pt x="10445148" y="1538627"/>
                  <a:pt x="10428772" y="1554999"/>
                  <a:pt x="10408572" y="1554999"/>
                </a:cubicBezTo>
                <a:cubicBezTo>
                  <a:pt x="10388372" y="1554999"/>
                  <a:pt x="10371996" y="1538627"/>
                  <a:pt x="10371996" y="1518430"/>
                </a:cubicBezTo>
                <a:cubicBezTo>
                  <a:pt x="10371996" y="1498233"/>
                  <a:pt x="10388372" y="1481857"/>
                  <a:pt x="10408572" y="1481857"/>
                </a:cubicBezTo>
                <a:close/>
                <a:moveTo>
                  <a:pt x="10187891" y="1481853"/>
                </a:moveTo>
                <a:cubicBezTo>
                  <a:pt x="10208091" y="1481853"/>
                  <a:pt x="10224467" y="1498229"/>
                  <a:pt x="10224467" y="1518427"/>
                </a:cubicBezTo>
                <a:cubicBezTo>
                  <a:pt x="10224467" y="1538623"/>
                  <a:pt x="10208091" y="1554995"/>
                  <a:pt x="10187891" y="1554995"/>
                </a:cubicBezTo>
                <a:cubicBezTo>
                  <a:pt x="10167691" y="1554995"/>
                  <a:pt x="10151315" y="1538623"/>
                  <a:pt x="10151315" y="1518427"/>
                </a:cubicBezTo>
                <a:cubicBezTo>
                  <a:pt x="10151315" y="1498229"/>
                  <a:pt x="10167691" y="1481853"/>
                  <a:pt x="10187891" y="1481853"/>
                </a:cubicBezTo>
                <a:close/>
                <a:moveTo>
                  <a:pt x="9967210" y="1481849"/>
                </a:moveTo>
                <a:cubicBezTo>
                  <a:pt x="9987410" y="1481849"/>
                  <a:pt x="10003786" y="1498225"/>
                  <a:pt x="10003786" y="1518423"/>
                </a:cubicBezTo>
                <a:cubicBezTo>
                  <a:pt x="10003786" y="1538619"/>
                  <a:pt x="9987410" y="1554992"/>
                  <a:pt x="9967210" y="1554992"/>
                </a:cubicBezTo>
                <a:cubicBezTo>
                  <a:pt x="9947010" y="1554992"/>
                  <a:pt x="9930634" y="1538619"/>
                  <a:pt x="9930634" y="1518423"/>
                </a:cubicBezTo>
                <a:cubicBezTo>
                  <a:pt x="9930634" y="1498225"/>
                  <a:pt x="9947010" y="1481849"/>
                  <a:pt x="9967210" y="1481849"/>
                </a:cubicBezTo>
                <a:close/>
                <a:moveTo>
                  <a:pt x="9746529" y="1481845"/>
                </a:moveTo>
                <a:cubicBezTo>
                  <a:pt x="9766729" y="1481845"/>
                  <a:pt x="9783105" y="1498221"/>
                  <a:pt x="9783105" y="1518419"/>
                </a:cubicBezTo>
                <a:cubicBezTo>
                  <a:pt x="9783105" y="1538615"/>
                  <a:pt x="9766729" y="1554988"/>
                  <a:pt x="9746529" y="1554988"/>
                </a:cubicBezTo>
                <a:cubicBezTo>
                  <a:pt x="9726329" y="1554988"/>
                  <a:pt x="9709953" y="1538615"/>
                  <a:pt x="9709953" y="1518419"/>
                </a:cubicBezTo>
                <a:cubicBezTo>
                  <a:pt x="9709953" y="1498221"/>
                  <a:pt x="9726329" y="1481845"/>
                  <a:pt x="9746529" y="1481845"/>
                </a:cubicBezTo>
                <a:close/>
                <a:moveTo>
                  <a:pt x="9525848" y="1481841"/>
                </a:moveTo>
                <a:cubicBezTo>
                  <a:pt x="9546048" y="1481841"/>
                  <a:pt x="9562424" y="1498217"/>
                  <a:pt x="9562424" y="1518415"/>
                </a:cubicBezTo>
                <a:cubicBezTo>
                  <a:pt x="9562424" y="1538611"/>
                  <a:pt x="9546048" y="1554984"/>
                  <a:pt x="9525848" y="1554984"/>
                </a:cubicBezTo>
                <a:cubicBezTo>
                  <a:pt x="9505648" y="1554984"/>
                  <a:pt x="9489272" y="1538611"/>
                  <a:pt x="9489272" y="1518415"/>
                </a:cubicBezTo>
                <a:cubicBezTo>
                  <a:pt x="9489272" y="1498217"/>
                  <a:pt x="9505648" y="1481841"/>
                  <a:pt x="9525848" y="1481841"/>
                </a:cubicBezTo>
                <a:close/>
                <a:moveTo>
                  <a:pt x="9305167" y="1481837"/>
                </a:moveTo>
                <a:cubicBezTo>
                  <a:pt x="9325367" y="1481837"/>
                  <a:pt x="9341743" y="1498213"/>
                  <a:pt x="9341743" y="1518411"/>
                </a:cubicBezTo>
                <a:cubicBezTo>
                  <a:pt x="9341743" y="1538607"/>
                  <a:pt x="9325367" y="1554980"/>
                  <a:pt x="9305167" y="1554980"/>
                </a:cubicBezTo>
                <a:cubicBezTo>
                  <a:pt x="9284967" y="1554980"/>
                  <a:pt x="9268591" y="1538607"/>
                  <a:pt x="9268591" y="1518411"/>
                </a:cubicBezTo>
                <a:cubicBezTo>
                  <a:pt x="9268591" y="1498213"/>
                  <a:pt x="9284967" y="1481837"/>
                  <a:pt x="9305167" y="1481837"/>
                </a:cubicBezTo>
                <a:close/>
                <a:moveTo>
                  <a:pt x="9084486" y="1481833"/>
                </a:moveTo>
                <a:cubicBezTo>
                  <a:pt x="9104686" y="1481833"/>
                  <a:pt x="9121062" y="1498209"/>
                  <a:pt x="9121062" y="1518407"/>
                </a:cubicBezTo>
                <a:cubicBezTo>
                  <a:pt x="9121062" y="1538603"/>
                  <a:pt x="9104686" y="1554976"/>
                  <a:pt x="9084486" y="1554976"/>
                </a:cubicBezTo>
                <a:cubicBezTo>
                  <a:pt x="9064286" y="1554976"/>
                  <a:pt x="9047910" y="1538603"/>
                  <a:pt x="9047910" y="1518407"/>
                </a:cubicBezTo>
                <a:cubicBezTo>
                  <a:pt x="9047910" y="1498209"/>
                  <a:pt x="9064286" y="1481833"/>
                  <a:pt x="9084486" y="1481833"/>
                </a:cubicBezTo>
                <a:close/>
                <a:moveTo>
                  <a:pt x="8863805" y="1481829"/>
                </a:moveTo>
                <a:cubicBezTo>
                  <a:pt x="8884005" y="1481829"/>
                  <a:pt x="8900381" y="1498205"/>
                  <a:pt x="8900381" y="1518403"/>
                </a:cubicBezTo>
                <a:cubicBezTo>
                  <a:pt x="8900381" y="1538600"/>
                  <a:pt x="8884005" y="1554973"/>
                  <a:pt x="8863805" y="1554973"/>
                </a:cubicBezTo>
                <a:cubicBezTo>
                  <a:pt x="8843605" y="1554973"/>
                  <a:pt x="8827229" y="1538600"/>
                  <a:pt x="8827229" y="1518403"/>
                </a:cubicBezTo>
                <a:cubicBezTo>
                  <a:pt x="8827229" y="1498205"/>
                  <a:pt x="8843605" y="1481829"/>
                  <a:pt x="8863805" y="1481829"/>
                </a:cubicBezTo>
                <a:close/>
                <a:moveTo>
                  <a:pt x="8643124" y="1481825"/>
                </a:moveTo>
                <a:cubicBezTo>
                  <a:pt x="8663324" y="1481825"/>
                  <a:pt x="8679700" y="1498201"/>
                  <a:pt x="8679700" y="1518399"/>
                </a:cubicBezTo>
                <a:cubicBezTo>
                  <a:pt x="8679700" y="1538596"/>
                  <a:pt x="8663324" y="1554969"/>
                  <a:pt x="8643124" y="1554969"/>
                </a:cubicBezTo>
                <a:cubicBezTo>
                  <a:pt x="8622924" y="1554969"/>
                  <a:pt x="8606548" y="1538596"/>
                  <a:pt x="8606548" y="1518399"/>
                </a:cubicBezTo>
                <a:cubicBezTo>
                  <a:pt x="8606548" y="1498201"/>
                  <a:pt x="8622924" y="1481825"/>
                  <a:pt x="8643124" y="1481825"/>
                </a:cubicBezTo>
                <a:close/>
                <a:moveTo>
                  <a:pt x="8422443" y="1481821"/>
                </a:moveTo>
                <a:cubicBezTo>
                  <a:pt x="8442643" y="1481821"/>
                  <a:pt x="8459019" y="1498197"/>
                  <a:pt x="8459019" y="1518395"/>
                </a:cubicBezTo>
                <a:cubicBezTo>
                  <a:pt x="8459019" y="1538592"/>
                  <a:pt x="8442643" y="1554965"/>
                  <a:pt x="8422443" y="1554965"/>
                </a:cubicBezTo>
                <a:cubicBezTo>
                  <a:pt x="8402243" y="1554965"/>
                  <a:pt x="8385867" y="1538592"/>
                  <a:pt x="8385867" y="1518395"/>
                </a:cubicBezTo>
                <a:cubicBezTo>
                  <a:pt x="8385867" y="1498197"/>
                  <a:pt x="8402243" y="1481821"/>
                  <a:pt x="8422443" y="1481821"/>
                </a:cubicBezTo>
                <a:close/>
                <a:moveTo>
                  <a:pt x="8201762" y="1481817"/>
                </a:moveTo>
                <a:cubicBezTo>
                  <a:pt x="8221962" y="1481817"/>
                  <a:pt x="8238338" y="1498193"/>
                  <a:pt x="8238338" y="1518391"/>
                </a:cubicBezTo>
                <a:cubicBezTo>
                  <a:pt x="8238338" y="1538588"/>
                  <a:pt x="8221962" y="1554961"/>
                  <a:pt x="8201762" y="1554961"/>
                </a:cubicBezTo>
                <a:cubicBezTo>
                  <a:pt x="8181562" y="1554961"/>
                  <a:pt x="8165186" y="1538588"/>
                  <a:pt x="8165186" y="1518391"/>
                </a:cubicBezTo>
                <a:cubicBezTo>
                  <a:pt x="8165186" y="1498193"/>
                  <a:pt x="8181562" y="1481817"/>
                  <a:pt x="8201762" y="1481817"/>
                </a:cubicBezTo>
                <a:close/>
                <a:moveTo>
                  <a:pt x="7981081" y="1481813"/>
                </a:moveTo>
                <a:cubicBezTo>
                  <a:pt x="8001281" y="1481813"/>
                  <a:pt x="8017657" y="1498189"/>
                  <a:pt x="8017657" y="1518387"/>
                </a:cubicBezTo>
                <a:cubicBezTo>
                  <a:pt x="8017657" y="1538584"/>
                  <a:pt x="8001281" y="1554958"/>
                  <a:pt x="7981081" y="1554958"/>
                </a:cubicBezTo>
                <a:cubicBezTo>
                  <a:pt x="7960881" y="1554958"/>
                  <a:pt x="7944505" y="1538584"/>
                  <a:pt x="7944505" y="1518387"/>
                </a:cubicBezTo>
                <a:cubicBezTo>
                  <a:pt x="7944505" y="1498189"/>
                  <a:pt x="7960881" y="1481813"/>
                  <a:pt x="7981081" y="1481813"/>
                </a:cubicBezTo>
                <a:close/>
                <a:moveTo>
                  <a:pt x="7760400" y="1481809"/>
                </a:moveTo>
                <a:cubicBezTo>
                  <a:pt x="7780600" y="1481809"/>
                  <a:pt x="7796976" y="1498185"/>
                  <a:pt x="7796976" y="1518383"/>
                </a:cubicBezTo>
                <a:cubicBezTo>
                  <a:pt x="7796976" y="1538580"/>
                  <a:pt x="7780600" y="1554954"/>
                  <a:pt x="7760400" y="1554954"/>
                </a:cubicBezTo>
                <a:cubicBezTo>
                  <a:pt x="7740200" y="1554954"/>
                  <a:pt x="7723824" y="1538580"/>
                  <a:pt x="7723824" y="1518383"/>
                </a:cubicBezTo>
                <a:cubicBezTo>
                  <a:pt x="7723824" y="1498185"/>
                  <a:pt x="7740200" y="1481809"/>
                  <a:pt x="7760400" y="1481809"/>
                </a:cubicBezTo>
                <a:close/>
                <a:moveTo>
                  <a:pt x="7539719" y="1481805"/>
                </a:moveTo>
                <a:cubicBezTo>
                  <a:pt x="7559919" y="1481805"/>
                  <a:pt x="7576295" y="1498181"/>
                  <a:pt x="7576295" y="1518379"/>
                </a:cubicBezTo>
                <a:cubicBezTo>
                  <a:pt x="7576295" y="1538576"/>
                  <a:pt x="7559919" y="1554950"/>
                  <a:pt x="7539719" y="1554950"/>
                </a:cubicBezTo>
                <a:cubicBezTo>
                  <a:pt x="7519519" y="1554950"/>
                  <a:pt x="7503143" y="1538576"/>
                  <a:pt x="7503143" y="1518379"/>
                </a:cubicBezTo>
                <a:cubicBezTo>
                  <a:pt x="7503143" y="1498181"/>
                  <a:pt x="7519519" y="1481805"/>
                  <a:pt x="7539719" y="1481805"/>
                </a:cubicBezTo>
                <a:close/>
                <a:moveTo>
                  <a:pt x="7319038" y="1481801"/>
                </a:moveTo>
                <a:cubicBezTo>
                  <a:pt x="7339238" y="1481801"/>
                  <a:pt x="7355614" y="1498177"/>
                  <a:pt x="7355614" y="1518375"/>
                </a:cubicBezTo>
                <a:cubicBezTo>
                  <a:pt x="7355614" y="1538573"/>
                  <a:pt x="7339238" y="1554946"/>
                  <a:pt x="7319038" y="1554946"/>
                </a:cubicBezTo>
                <a:cubicBezTo>
                  <a:pt x="7298838" y="1554946"/>
                  <a:pt x="7282462" y="1538573"/>
                  <a:pt x="7282462" y="1518375"/>
                </a:cubicBezTo>
                <a:cubicBezTo>
                  <a:pt x="7282462" y="1498177"/>
                  <a:pt x="7298838" y="1481801"/>
                  <a:pt x="7319038" y="1481801"/>
                </a:cubicBezTo>
                <a:close/>
                <a:moveTo>
                  <a:pt x="7098357" y="1481797"/>
                </a:moveTo>
                <a:cubicBezTo>
                  <a:pt x="7118557" y="1481797"/>
                  <a:pt x="7134933" y="1498173"/>
                  <a:pt x="7134933" y="1518371"/>
                </a:cubicBezTo>
                <a:cubicBezTo>
                  <a:pt x="7134933" y="1538569"/>
                  <a:pt x="7118557" y="1554942"/>
                  <a:pt x="7098357" y="1554942"/>
                </a:cubicBezTo>
                <a:cubicBezTo>
                  <a:pt x="7078157" y="1554942"/>
                  <a:pt x="7061781" y="1538569"/>
                  <a:pt x="7061781" y="1518371"/>
                </a:cubicBezTo>
                <a:cubicBezTo>
                  <a:pt x="7061781" y="1498173"/>
                  <a:pt x="7078157" y="1481797"/>
                  <a:pt x="7098357" y="1481797"/>
                </a:cubicBezTo>
                <a:close/>
                <a:moveTo>
                  <a:pt x="6877676" y="1481793"/>
                </a:moveTo>
                <a:cubicBezTo>
                  <a:pt x="6897876" y="1481793"/>
                  <a:pt x="6914252" y="1498169"/>
                  <a:pt x="6914252" y="1518368"/>
                </a:cubicBezTo>
                <a:cubicBezTo>
                  <a:pt x="6914252" y="1538565"/>
                  <a:pt x="6897876" y="1554939"/>
                  <a:pt x="6877676" y="1554939"/>
                </a:cubicBezTo>
                <a:cubicBezTo>
                  <a:pt x="6857476" y="1554939"/>
                  <a:pt x="6841100" y="1538565"/>
                  <a:pt x="6841100" y="1518368"/>
                </a:cubicBezTo>
                <a:cubicBezTo>
                  <a:pt x="6841100" y="1498169"/>
                  <a:pt x="6857476" y="1481793"/>
                  <a:pt x="6877676" y="1481793"/>
                </a:cubicBezTo>
                <a:close/>
                <a:moveTo>
                  <a:pt x="6656995" y="1481789"/>
                </a:moveTo>
                <a:cubicBezTo>
                  <a:pt x="6677195" y="1481789"/>
                  <a:pt x="6693571" y="1498165"/>
                  <a:pt x="6693571" y="1518364"/>
                </a:cubicBezTo>
                <a:cubicBezTo>
                  <a:pt x="6693571" y="1538561"/>
                  <a:pt x="6677195" y="1554935"/>
                  <a:pt x="6656995" y="1554935"/>
                </a:cubicBezTo>
                <a:cubicBezTo>
                  <a:pt x="6636795" y="1554935"/>
                  <a:pt x="6620419" y="1538561"/>
                  <a:pt x="6620419" y="1518364"/>
                </a:cubicBezTo>
                <a:cubicBezTo>
                  <a:pt x="6620419" y="1498165"/>
                  <a:pt x="6636795" y="1481789"/>
                  <a:pt x="6656995" y="1481789"/>
                </a:cubicBezTo>
                <a:close/>
                <a:moveTo>
                  <a:pt x="6436314" y="1481785"/>
                </a:moveTo>
                <a:cubicBezTo>
                  <a:pt x="6456514" y="1481785"/>
                  <a:pt x="6472890" y="1498161"/>
                  <a:pt x="6472890" y="1518360"/>
                </a:cubicBezTo>
                <a:cubicBezTo>
                  <a:pt x="6472890" y="1538557"/>
                  <a:pt x="6456514" y="1554931"/>
                  <a:pt x="6436314" y="1554931"/>
                </a:cubicBezTo>
                <a:cubicBezTo>
                  <a:pt x="6416114" y="1554931"/>
                  <a:pt x="6399738" y="1538557"/>
                  <a:pt x="6399738" y="1518360"/>
                </a:cubicBezTo>
                <a:cubicBezTo>
                  <a:pt x="6399738" y="1498161"/>
                  <a:pt x="6416114" y="1481785"/>
                  <a:pt x="6436314" y="1481785"/>
                </a:cubicBezTo>
                <a:close/>
                <a:moveTo>
                  <a:pt x="6215633" y="1481781"/>
                </a:moveTo>
                <a:cubicBezTo>
                  <a:pt x="6235833" y="1481781"/>
                  <a:pt x="6252209" y="1498157"/>
                  <a:pt x="6252209" y="1518356"/>
                </a:cubicBezTo>
                <a:cubicBezTo>
                  <a:pt x="6252209" y="1538553"/>
                  <a:pt x="6235833" y="1554927"/>
                  <a:pt x="6215633" y="1554927"/>
                </a:cubicBezTo>
                <a:cubicBezTo>
                  <a:pt x="6195433" y="1554927"/>
                  <a:pt x="6179057" y="1538553"/>
                  <a:pt x="6179057" y="1518356"/>
                </a:cubicBezTo>
                <a:cubicBezTo>
                  <a:pt x="6179057" y="1498157"/>
                  <a:pt x="6195433" y="1481781"/>
                  <a:pt x="6215633" y="1481781"/>
                </a:cubicBezTo>
                <a:close/>
                <a:moveTo>
                  <a:pt x="5994952" y="1481777"/>
                </a:moveTo>
                <a:cubicBezTo>
                  <a:pt x="6015152" y="1481777"/>
                  <a:pt x="6031528" y="1498153"/>
                  <a:pt x="6031528" y="1518352"/>
                </a:cubicBezTo>
                <a:cubicBezTo>
                  <a:pt x="6031528" y="1538549"/>
                  <a:pt x="6015152" y="1554924"/>
                  <a:pt x="5994952" y="1554924"/>
                </a:cubicBezTo>
                <a:cubicBezTo>
                  <a:pt x="5974752" y="1554924"/>
                  <a:pt x="5958376" y="1538549"/>
                  <a:pt x="5958376" y="1518352"/>
                </a:cubicBezTo>
                <a:cubicBezTo>
                  <a:pt x="5958376" y="1498153"/>
                  <a:pt x="5974752" y="1481777"/>
                  <a:pt x="5994952" y="1481777"/>
                </a:cubicBezTo>
                <a:close/>
                <a:moveTo>
                  <a:pt x="5774272" y="1481773"/>
                </a:moveTo>
                <a:cubicBezTo>
                  <a:pt x="5794472" y="1481773"/>
                  <a:pt x="5810848" y="1498149"/>
                  <a:pt x="5810848" y="1518348"/>
                </a:cubicBezTo>
                <a:cubicBezTo>
                  <a:pt x="5810848" y="1538546"/>
                  <a:pt x="5794472" y="1554920"/>
                  <a:pt x="5774272" y="1554920"/>
                </a:cubicBezTo>
                <a:cubicBezTo>
                  <a:pt x="5754073" y="1554920"/>
                  <a:pt x="5737697" y="1538546"/>
                  <a:pt x="5737697" y="1518348"/>
                </a:cubicBezTo>
                <a:cubicBezTo>
                  <a:pt x="5737697" y="1498149"/>
                  <a:pt x="5754073" y="1481773"/>
                  <a:pt x="5774272" y="1481773"/>
                </a:cubicBezTo>
                <a:close/>
                <a:moveTo>
                  <a:pt x="5553593" y="1481769"/>
                </a:moveTo>
                <a:cubicBezTo>
                  <a:pt x="5573793" y="1481769"/>
                  <a:pt x="5590169" y="1498145"/>
                  <a:pt x="5590169" y="1518344"/>
                </a:cubicBezTo>
                <a:cubicBezTo>
                  <a:pt x="5590169" y="1538542"/>
                  <a:pt x="5573793" y="1554916"/>
                  <a:pt x="5553593" y="1554916"/>
                </a:cubicBezTo>
                <a:cubicBezTo>
                  <a:pt x="5533393" y="1554916"/>
                  <a:pt x="5517018" y="1538542"/>
                  <a:pt x="5517018" y="1518344"/>
                </a:cubicBezTo>
                <a:cubicBezTo>
                  <a:pt x="5517018" y="1498145"/>
                  <a:pt x="5533393" y="1481769"/>
                  <a:pt x="5553593" y="1481769"/>
                </a:cubicBezTo>
                <a:close/>
                <a:moveTo>
                  <a:pt x="5332913" y="1481765"/>
                </a:moveTo>
                <a:cubicBezTo>
                  <a:pt x="5353113" y="1481765"/>
                  <a:pt x="5369490" y="1498141"/>
                  <a:pt x="5369490" y="1518340"/>
                </a:cubicBezTo>
                <a:cubicBezTo>
                  <a:pt x="5369490" y="1538538"/>
                  <a:pt x="5353113" y="1554912"/>
                  <a:pt x="5332913" y="1554912"/>
                </a:cubicBezTo>
                <a:cubicBezTo>
                  <a:pt x="5312714" y="1554912"/>
                  <a:pt x="5296337" y="1538538"/>
                  <a:pt x="5296337" y="1518340"/>
                </a:cubicBezTo>
                <a:cubicBezTo>
                  <a:pt x="5296337" y="1498141"/>
                  <a:pt x="5312714" y="1481765"/>
                  <a:pt x="5332913" y="1481765"/>
                </a:cubicBezTo>
                <a:close/>
                <a:moveTo>
                  <a:pt x="5112230" y="1481761"/>
                </a:moveTo>
                <a:cubicBezTo>
                  <a:pt x="5132433" y="1481761"/>
                  <a:pt x="5148807" y="1498137"/>
                  <a:pt x="5148807" y="1518336"/>
                </a:cubicBezTo>
                <a:cubicBezTo>
                  <a:pt x="5148807" y="1538534"/>
                  <a:pt x="5132433" y="1554908"/>
                  <a:pt x="5112230" y="1554908"/>
                </a:cubicBezTo>
                <a:cubicBezTo>
                  <a:pt x="5092030" y="1554908"/>
                  <a:pt x="5075655" y="1538534"/>
                  <a:pt x="5075655" y="1518336"/>
                </a:cubicBezTo>
                <a:cubicBezTo>
                  <a:pt x="5075655" y="1498137"/>
                  <a:pt x="5092030" y="1481761"/>
                  <a:pt x="5112230" y="1481761"/>
                </a:cubicBezTo>
                <a:close/>
                <a:moveTo>
                  <a:pt x="4891552" y="1481757"/>
                </a:moveTo>
                <a:cubicBezTo>
                  <a:pt x="4911751" y="1481757"/>
                  <a:pt x="4928127" y="1498133"/>
                  <a:pt x="4928127" y="1518332"/>
                </a:cubicBezTo>
                <a:cubicBezTo>
                  <a:pt x="4928127" y="1538530"/>
                  <a:pt x="4911751" y="1554905"/>
                  <a:pt x="4891552" y="1554905"/>
                </a:cubicBezTo>
                <a:cubicBezTo>
                  <a:pt x="4871352" y="1554905"/>
                  <a:pt x="4854975" y="1538530"/>
                  <a:pt x="4854975" y="1518332"/>
                </a:cubicBezTo>
                <a:cubicBezTo>
                  <a:pt x="4854975" y="1498133"/>
                  <a:pt x="4871352" y="1481757"/>
                  <a:pt x="4891552" y="1481757"/>
                </a:cubicBezTo>
                <a:close/>
                <a:moveTo>
                  <a:pt x="4670871" y="1481753"/>
                </a:moveTo>
                <a:cubicBezTo>
                  <a:pt x="4691070" y="1481753"/>
                  <a:pt x="4707447" y="1498129"/>
                  <a:pt x="4707447" y="1518328"/>
                </a:cubicBezTo>
                <a:cubicBezTo>
                  <a:pt x="4707447" y="1538526"/>
                  <a:pt x="4691070" y="1554901"/>
                  <a:pt x="4670871" y="1554901"/>
                </a:cubicBezTo>
                <a:cubicBezTo>
                  <a:pt x="4650672" y="1554901"/>
                  <a:pt x="4634295" y="1538526"/>
                  <a:pt x="4634295" y="1518328"/>
                </a:cubicBezTo>
                <a:cubicBezTo>
                  <a:pt x="4634295" y="1498129"/>
                  <a:pt x="4650672" y="1481753"/>
                  <a:pt x="4670871" y="1481753"/>
                </a:cubicBezTo>
                <a:close/>
                <a:moveTo>
                  <a:pt x="4450188" y="1481749"/>
                </a:moveTo>
                <a:cubicBezTo>
                  <a:pt x="4470390" y="1481749"/>
                  <a:pt x="4486764" y="1498125"/>
                  <a:pt x="4486764" y="1518324"/>
                </a:cubicBezTo>
                <a:cubicBezTo>
                  <a:pt x="4486764" y="1538522"/>
                  <a:pt x="4470390" y="1554897"/>
                  <a:pt x="4450188" y="1554897"/>
                </a:cubicBezTo>
                <a:cubicBezTo>
                  <a:pt x="4429988" y="1554897"/>
                  <a:pt x="4413613" y="1538522"/>
                  <a:pt x="4413613" y="1518324"/>
                </a:cubicBezTo>
                <a:cubicBezTo>
                  <a:pt x="4413613" y="1498125"/>
                  <a:pt x="4429988" y="1481749"/>
                  <a:pt x="4450188" y="1481749"/>
                </a:cubicBezTo>
                <a:close/>
                <a:moveTo>
                  <a:pt x="4229507" y="1481745"/>
                </a:moveTo>
                <a:cubicBezTo>
                  <a:pt x="4249708" y="1481745"/>
                  <a:pt x="4266084" y="1498121"/>
                  <a:pt x="4266084" y="1518320"/>
                </a:cubicBezTo>
                <a:cubicBezTo>
                  <a:pt x="4266084" y="1538519"/>
                  <a:pt x="4249708" y="1554893"/>
                  <a:pt x="4229507" y="1554893"/>
                </a:cubicBezTo>
                <a:cubicBezTo>
                  <a:pt x="4209307" y="1554893"/>
                  <a:pt x="4192931" y="1538519"/>
                  <a:pt x="4192931" y="1518320"/>
                </a:cubicBezTo>
                <a:cubicBezTo>
                  <a:pt x="4192931" y="1498121"/>
                  <a:pt x="4209307" y="1481745"/>
                  <a:pt x="4229507" y="1481745"/>
                </a:cubicBezTo>
                <a:close/>
                <a:moveTo>
                  <a:pt x="4008847" y="1481741"/>
                </a:moveTo>
                <a:cubicBezTo>
                  <a:pt x="4029045" y="1481741"/>
                  <a:pt x="4045426" y="1498117"/>
                  <a:pt x="4045426" y="1518316"/>
                </a:cubicBezTo>
                <a:cubicBezTo>
                  <a:pt x="4045426" y="1538515"/>
                  <a:pt x="4029045" y="1554889"/>
                  <a:pt x="4008847" y="1554889"/>
                </a:cubicBezTo>
                <a:cubicBezTo>
                  <a:pt x="3988642" y="1554889"/>
                  <a:pt x="3972267" y="1538515"/>
                  <a:pt x="3972267" y="1518316"/>
                </a:cubicBezTo>
                <a:cubicBezTo>
                  <a:pt x="3972267" y="1498117"/>
                  <a:pt x="3988642" y="1481741"/>
                  <a:pt x="4008847" y="1481741"/>
                </a:cubicBezTo>
                <a:close/>
                <a:moveTo>
                  <a:pt x="3788165" y="1481737"/>
                </a:moveTo>
                <a:cubicBezTo>
                  <a:pt x="3808367" y="1481737"/>
                  <a:pt x="3824738" y="1498114"/>
                  <a:pt x="3824738" y="1518312"/>
                </a:cubicBezTo>
                <a:cubicBezTo>
                  <a:pt x="3824738" y="1538511"/>
                  <a:pt x="3808367" y="1554886"/>
                  <a:pt x="3788165" y="1554886"/>
                </a:cubicBezTo>
                <a:cubicBezTo>
                  <a:pt x="3767965" y="1554886"/>
                  <a:pt x="3751588" y="1538511"/>
                  <a:pt x="3751588" y="1518312"/>
                </a:cubicBezTo>
                <a:cubicBezTo>
                  <a:pt x="3751588" y="1498114"/>
                  <a:pt x="3767965" y="1481737"/>
                  <a:pt x="3788165" y="1481737"/>
                </a:cubicBezTo>
                <a:close/>
                <a:moveTo>
                  <a:pt x="3567479" y="1481734"/>
                </a:moveTo>
                <a:cubicBezTo>
                  <a:pt x="3587675" y="1481734"/>
                  <a:pt x="3604051" y="1498110"/>
                  <a:pt x="3604051" y="1518309"/>
                </a:cubicBezTo>
                <a:cubicBezTo>
                  <a:pt x="3604051" y="1538507"/>
                  <a:pt x="3587675" y="1554882"/>
                  <a:pt x="3567479" y="1554882"/>
                </a:cubicBezTo>
                <a:cubicBezTo>
                  <a:pt x="3547276" y="1554882"/>
                  <a:pt x="3530908" y="1538507"/>
                  <a:pt x="3530908" y="1518309"/>
                </a:cubicBezTo>
                <a:cubicBezTo>
                  <a:pt x="3530908" y="1498110"/>
                  <a:pt x="3547276" y="1481734"/>
                  <a:pt x="3567479" y="1481734"/>
                </a:cubicBezTo>
                <a:close/>
                <a:moveTo>
                  <a:pt x="3346801" y="1481730"/>
                </a:moveTo>
                <a:cubicBezTo>
                  <a:pt x="3367001" y="1481730"/>
                  <a:pt x="3383375" y="1498106"/>
                  <a:pt x="3383375" y="1518305"/>
                </a:cubicBezTo>
                <a:cubicBezTo>
                  <a:pt x="3383375" y="1538503"/>
                  <a:pt x="3367001" y="1554878"/>
                  <a:pt x="3346801" y="1554878"/>
                </a:cubicBezTo>
                <a:cubicBezTo>
                  <a:pt x="3326603" y="1554878"/>
                  <a:pt x="3310228" y="1538503"/>
                  <a:pt x="3310228" y="1518305"/>
                </a:cubicBezTo>
                <a:cubicBezTo>
                  <a:pt x="3310228" y="1498106"/>
                  <a:pt x="3326603" y="1481730"/>
                  <a:pt x="3346801" y="1481730"/>
                </a:cubicBezTo>
                <a:close/>
                <a:moveTo>
                  <a:pt x="3126126" y="1481726"/>
                </a:moveTo>
                <a:cubicBezTo>
                  <a:pt x="3146320" y="1481726"/>
                  <a:pt x="3162696" y="1498102"/>
                  <a:pt x="3162696" y="1518301"/>
                </a:cubicBezTo>
                <a:cubicBezTo>
                  <a:pt x="3162696" y="1538499"/>
                  <a:pt x="3146320" y="1554874"/>
                  <a:pt x="3126126" y="1554874"/>
                </a:cubicBezTo>
                <a:cubicBezTo>
                  <a:pt x="3105923" y="1554874"/>
                  <a:pt x="3089541" y="1538499"/>
                  <a:pt x="3089541" y="1518301"/>
                </a:cubicBezTo>
                <a:cubicBezTo>
                  <a:pt x="3089541" y="1498102"/>
                  <a:pt x="3105923" y="1481726"/>
                  <a:pt x="3126126" y="1481726"/>
                </a:cubicBezTo>
                <a:close/>
                <a:moveTo>
                  <a:pt x="2905436" y="1481722"/>
                </a:moveTo>
                <a:cubicBezTo>
                  <a:pt x="2925637" y="1481722"/>
                  <a:pt x="2942013" y="1498098"/>
                  <a:pt x="2942013" y="1518297"/>
                </a:cubicBezTo>
                <a:cubicBezTo>
                  <a:pt x="2942013" y="1538496"/>
                  <a:pt x="2925637" y="1554871"/>
                  <a:pt x="2905436" y="1554871"/>
                </a:cubicBezTo>
                <a:cubicBezTo>
                  <a:pt x="2885243" y="1554871"/>
                  <a:pt x="2868866" y="1538496"/>
                  <a:pt x="2868866" y="1518297"/>
                </a:cubicBezTo>
                <a:cubicBezTo>
                  <a:pt x="2868866" y="1498098"/>
                  <a:pt x="2885243" y="1481722"/>
                  <a:pt x="2905436" y="1481722"/>
                </a:cubicBezTo>
                <a:close/>
                <a:moveTo>
                  <a:pt x="2684758" y="1481718"/>
                </a:moveTo>
                <a:cubicBezTo>
                  <a:pt x="2704958" y="1481718"/>
                  <a:pt x="2721329" y="1498094"/>
                  <a:pt x="2721329" y="1518293"/>
                </a:cubicBezTo>
                <a:cubicBezTo>
                  <a:pt x="2721329" y="1538492"/>
                  <a:pt x="2704958" y="1554867"/>
                  <a:pt x="2684758" y="1554867"/>
                </a:cubicBezTo>
                <a:cubicBezTo>
                  <a:pt x="2664554" y="1554867"/>
                  <a:pt x="2648177" y="1538492"/>
                  <a:pt x="2648177" y="1518293"/>
                </a:cubicBezTo>
                <a:cubicBezTo>
                  <a:pt x="2648177" y="1498094"/>
                  <a:pt x="2664554" y="1481718"/>
                  <a:pt x="2684758" y="1481718"/>
                </a:cubicBezTo>
                <a:close/>
                <a:moveTo>
                  <a:pt x="2464071" y="1481714"/>
                </a:moveTo>
                <a:cubicBezTo>
                  <a:pt x="2484272" y="1481714"/>
                  <a:pt x="2500650" y="1498090"/>
                  <a:pt x="2500650" y="1518289"/>
                </a:cubicBezTo>
                <a:cubicBezTo>
                  <a:pt x="2500650" y="1538488"/>
                  <a:pt x="2484272" y="1554863"/>
                  <a:pt x="2464071" y="1554863"/>
                </a:cubicBezTo>
                <a:cubicBezTo>
                  <a:pt x="2443875" y="1554863"/>
                  <a:pt x="2427500" y="1538488"/>
                  <a:pt x="2427500" y="1518289"/>
                </a:cubicBezTo>
                <a:cubicBezTo>
                  <a:pt x="2427500" y="1498090"/>
                  <a:pt x="2443875" y="1481714"/>
                  <a:pt x="2464071" y="1481714"/>
                </a:cubicBezTo>
                <a:close/>
                <a:moveTo>
                  <a:pt x="2243393" y="1481710"/>
                </a:moveTo>
                <a:cubicBezTo>
                  <a:pt x="2263591" y="1481710"/>
                  <a:pt x="2279972" y="1498086"/>
                  <a:pt x="2279972" y="1518285"/>
                </a:cubicBezTo>
                <a:cubicBezTo>
                  <a:pt x="2279972" y="1538484"/>
                  <a:pt x="2263591" y="1554859"/>
                  <a:pt x="2243393" y="1554859"/>
                </a:cubicBezTo>
                <a:cubicBezTo>
                  <a:pt x="2223191" y="1554859"/>
                  <a:pt x="2206817" y="1538484"/>
                  <a:pt x="2206817" y="1518285"/>
                </a:cubicBezTo>
                <a:cubicBezTo>
                  <a:pt x="2206817" y="1498086"/>
                  <a:pt x="2223191" y="1481710"/>
                  <a:pt x="2243393" y="1481710"/>
                </a:cubicBezTo>
                <a:close/>
                <a:moveTo>
                  <a:pt x="2022713" y="1481706"/>
                </a:moveTo>
                <a:cubicBezTo>
                  <a:pt x="2042913" y="1481706"/>
                  <a:pt x="2059288" y="1498082"/>
                  <a:pt x="2059288" y="1518281"/>
                </a:cubicBezTo>
                <a:cubicBezTo>
                  <a:pt x="2059288" y="1538480"/>
                  <a:pt x="2042913" y="1554855"/>
                  <a:pt x="2022713" y="1554855"/>
                </a:cubicBezTo>
                <a:cubicBezTo>
                  <a:pt x="2002514" y="1554855"/>
                  <a:pt x="1986179" y="1538480"/>
                  <a:pt x="1986179" y="1518281"/>
                </a:cubicBezTo>
                <a:cubicBezTo>
                  <a:pt x="1986179" y="1498082"/>
                  <a:pt x="2002514" y="1481706"/>
                  <a:pt x="2022713" y="1481706"/>
                </a:cubicBezTo>
                <a:close/>
                <a:moveTo>
                  <a:pt x="1802069" y="1481702"/>
                </a:moveTo>
                <a:cubicBezTo>
                  <a:pt x="1822269" y="1481702"/>
                  <a:pt x="1838645" y="1498078"/>
                  <a:pt x="1838645" y="1518277"/>
                </a:cubicBezTo>
                <a:cubicBezTo>
                  <a:pt x="1838645" y="1538476"/>
                  <a:pt x="1822269" y="1554852"/>
                  <a:pt x="1802069" y="1554852"/>
                </a:cubicBezTo>
                <a:cubicBezTo>
                  <a:pt x="1781869" y="1554852"/>
                  <a:pt x="1765493" y="1538476"/>
                  <a:pt x="1765493" y="1518277"/>
                </a:cubicBezTo>
                <a:cubicBezTo>
                  <a:pt x="1765493" y="1498078"/>
                  <a:pt x="1781869" y="1481702"/>
                  <a:pt x="1802069" y="1481702"/>
                </a:cubicBezTo>
                <a:close/>
                <a:moveTo>
                  <a:pt x="1581383" y="1481698"/>
                </a:moveTo>
                <a:cubicBezTo>
                  <a:pt x="1601583" y="1481698"/>
                  <a:pt x="1617959" y="1498074"/>
                  <a:pt x="1617959" y="1518273"/>
                </a:cubicBezTo>
                <a:cubicBezTo>
                  <a:pt x="1617959" y="1538472"/>
                  <a:pt x="1601583" y="1554848"/>
                  <a:pt x="1581383" y="1554848"/>
                </a:cubicBezTo>
                <a:cubicBezTo>
                  <a:pt x="1561183" y="1554848"/>
                  <a:pt x="1544807" y="1538472"/>
                  <a:pt x="1544807" y="1518273"/>
                </a:cubicBezTo>
                <a:cubicBezTo>
                  <a:pt x="1544807" y="1498074"/>
                  <a:pt x="1561183" y="1481698"/>
                  <a:pt x="1581383" y="1481698"/>
                </a:cubicBezTo>
                <a:close/>
                <a:moveTo>
                  <a:pt x="1360698" y="1481694"/>
                </a:moveTo>
                <a:cubicBezTo>
                  <a:pt x="1380898" y="1481694"/>
                  <a:pt x="1397274" y="1498070"/>
                  <a:pt x="1397274" y="1518269"/>
                </a:cubicBezTo>
                <a:cubicBezTo>
                  <a:pt x="1397274" y="1538469"/>
                  <a:pt x="1380898" y="1554844"/>
                  <a:pt x="1360698" y="1554844"/>
                </a:cubicBezTo>
                <a:cubicBezTo>
                  <a:pt x="1340497" y="1554844"/>
                  <a:pt x="1324122" y="1538469"/>
                  <a:pt x="1324122" y="1518269"/>
                </a:cubicBezTo>
                <a:cubicBezTo>
                  <a:pt x="1324122" y="1498070"/>
                  <a:pt x="1340497" y="1481694"/>
                  <a:pt x="1360698" y="1481694"/>
                </a:cubicBezTo>
                <a:close/>
                <a:moveTo>
                  <a:pt x="1140012" y="1481690"/>
                </a:moveTo>
                <a:cubicBezTo>
                  <a:pt x="1160211" y="1481690"/>
                  <a:pt x="1176588" y="1498066"/>
                  <a:pt x="1176588" y="1518266"/>
                </a:cubicBezTo>
                <a:cubicBezTo>
                  <a:pt x="1176588" y="1538465"/>
                  <a:pt x="1160211" y="1554840"/>
                  <a:pt x="1140012" y="1554840"/>
                </a:cubicBezTo>
                <a:cubicBezTo>
                  <a:pt x="1119812" y="1554840"/>
                  <a:pt x="1103436" y="1538465"/>
                  <a:pt x="1103436" y="1518266"/>
                </a:cubicBezTo>
                <a:cubicBezTo>
                  <a:pt x="1103436" y="1498066"/>
                  <a:pt x="1119812" y="1481690"/>
                  <a:pt x="1140012" y="1481690"/>
                </a:cubicBezTo>
                <a:close/>
                <a:moveTo>
                  <a:pt x="919326" y="1481686"/>
                </a:moveTo>
                <a:cubicBezTo>
                  <a:pt x="939526" y="1481686"/>
                  <a:pt x="955901" y="1498062"/>
                  <a:pt x="955901" y="1518262"/>
                </a:cubicBezTo>
                <a:cubicBezTo>
                  <a:pt x="955901" y="1538461"/>
                  <a:pt x="939526" y="1554837"/>
                  <a:pt x="919326" y="1554837"/>
                </a:cubicBezTo>
                <a:cubicBezTo>
                  <a:pt x="899126" y="1554837"/>
                  <a:pt x="882750" y="1538461"/>
                  <a:pt x="882750" y="1518262"/>
                </a:cubicBezTo>
                <a:cubicBezTo>
                  <a:pt x="882750" y="1498062"/>
                  <a:pt x="899126" y="1481686"/>
                  <a:pt x="919326" y="1481686"/>
                </a:cubicBezTo>
                <a:close/>
                <a:moveTo>
                  <a:pt x="698640" y="1481682"/>
                </a:moveTo>
                <a:cubicBezTo>
                  <a:pt x="718839" y="1481682"/>
                  <a:pt x="735216" y="1498058"/>
                  <a:pt x="735216" y="1518258"/>
                </a:cubicBezTo>
                <a:cubicBezTo>
                  <a:pt x="735216" y="1538457"/>
                  <a:pt x="718839" y="1554833"/>
                  <a:pt x="698640" y="1554833"/>
                </a:cubicBezTo>
                <a:cubicBezTo>
                  <a:pt x="678439" y="1554833"/>
                  <a:pt x="662064" y="1538457"/>
                  <a:pt x="662064" y="1518258"/>
                </a:cubicBezTo>
                <a:cubicBezTo>
                  <a:pt x="662064" y="1498058"/>
                  <a:pt x="678439" y="1481682"/>
                  <a:pt x="698640" y="1481682"/>
                </a:cubicBezTo>
                <a:close/>
                <a:moveTo>
                  <a:pt x="477953" y="1481678"/>
                </a:moveTo>
                <a:cubicBezTo>
                  <a:pt x="498153" y="1481678"/>
                  <a:pt x="514529" y="1498054"/>
                  <a:pt x="514529" y="1518254"/>
                </a:cubicBezTo>
                <a:cubicBezTo>
                  <a:pt x="514529" y="1538453"/>
                  <a:pt x="498153" y="1554829"/>
                  <a:pt x="477953" y="1554829"/>
                </a:cubicBezTo>
                <a:cubicBezTo>
                  <a:pt x="457753" y="1554829"/>
                  <a:pt x="441377" y="1538453"/>
                  <a:pt x="441377" y="1518254"/>
                </a:cubicBezTo>
                <a:cubicBezTo>
                  <a:pt x="441377" y="1498054"/>
                  <a:pt x="457753" y="1481678"/>
                  <a:pt x="477953" y="1481678"/>
                </a:cubicBezTo>
                <a:close/>
                <a:moveTo>
                  <a:pt x="257267" y="1481674"/>
                </a:moveTo>
                <a:cubicBezTo>
                  <a:pt x="277467" y="1481674"/>
                  <a:pt x="293843" y="1498050"/>
                  <a:pt x="293843" y="1518250"/>
                </a:cubicBezTo>
                <a:cubicBezTo>
                  <a:pt x="293843" y="1538449"/>
                  <a:pt x="277467" y="1554825"/>
                  <a:pt x="257267" y="1554825"/>
                </a:cubicBezTo>
                <a:cubicBezTo>
                  <a:pt x="237067" y="1554825"/>
                  <a:pt x="220691" y="1538449"/>
                  <a:pt x="220691" y="1518250"/>
                </a:cubicBezTo>
                <a:cubicBezTo>
                  <a:pt x="220691" y="1498050"/>
                  <a:pt x="237067" y="1481674"/>
                  <a:pt x="257267" y="1481674"/>
                </a:cubicBezTo>
                <a:close/>
                <a:moveTo>
                  <a:pt x="36581" y="1481670"/>
                </a:moveTo>
                <a:cubicBezTo>
                  <a:pt x="56781" y="1481670"/>
                  <a:pt x="73156" y="1498046"/>
                  <a:pt x="73156" y="1518246"/>
                </a:cubicBezTo>
                <a:cubicBezTo>
                  <a:pt x="73156" y="1538445"/>
                  <a:pt x="56781" y="1554821"/>
                  <a:pt x="36581" y="1554821"/>
                </a:cubicBezTo>
                <a:cubicBezTo>
                  <a:pt x="16381" y="1554821"/>
                  <a:pt x="5" y="1538445"/>
                  <a:pt x="5" y="1518246"/>
                </a:cubicBezTo>
                <a:cubicBezTo>
                  <a:pt x="5" y="1498046"/>
                  <a:pt x="16381" y="1481670"/>
                  <a:pt x="36581" y="1481670"/>
                </a:cubicBezTo>
                <a:close/>
                <a:moveTo>
                  <a:pt x="11732658" y="1481666"/>
                </a:moveTo>
                <a:cubicBezTo>
                  <a:pt x="11752858" y="1481666"/>
                  <a:pt x="11769234" y="1498042"/>
                  <a:pt x="11769234" y="1518242"/>
                </a:cubicBezTo>
                <a:cubicBezTo>
                  <a:pt x="11769234" y="1538442"/>
                  <a:pt x="11752858" y="1554818"/>
                  <a:pt x="11732658" y="1554818"/>
                </a:cubicBezTo>
                <a:cubicBezTo>
                  <a:pt x="11712458" y="1554818"/>
                  <a:pt x="11696082" y="1538442"/>
                  <a:pt x="11696082" y="1518242"/>
                </a:cubicBezTo>
                <a:cubicBezTo>
                  <a:pt x="11696082" y="1498042"/>
                  <a:pt x="11712458" y="1481666"/>
                  <a:pt x="11732658" y="1481666"/>
                </a:cubicBezTo>
                <a:close/>
                <a:moveTo>
                  <a:pt x="11953343" y="1481662"/>
                </a:moveTo>
                <a:cubicBezTo>
                  <a:pt x="11973543" y="1481662"/>
                  <a:pt x="11989919" y="1498038"/>
                  <a:pt x="11989919" y="1518238"/>
                </a:cubicBezTo>
                <a:cubicBezTo>
                  <a:pt x="11989919" y="1538438"/>
                  <a:pt x="11973543" y="1554814"/>
                  <a:pt x="11953343" y="1554814"/>
                </a:cubicBezTo>
                <a:cubicBezTo>
                  <a:pt x="11933143" y="1554814"/>
                  <a:pt x="11916767" y="1538438"/>
                  <a:pt x="11916767" y="1518238"/>
                </a:cubicBezTo>
                <a:cubicBezTo>
                  <a:pt x="11916767" y="1498038"/>
                  <a:pt x="11933143" y="1481662"/>
                  <a:pt x="11953343" y="1481662"/>
                </a:cubicBezTo>
                <a:close/>
                <a:moveTo>
                  <a:pt x="11511977" y="1270183"/>
                </a:moveTo>
                <a:cubicBezTo>
                  <a:pt x="11532177" y="1270183"/>
                  <a:pt x="11548553" y="1286564"/>
                  <a:pt x="11548553" y="1306767"/>
                </a:cubicBezTo>
                <a:cubicBezTo>
                  <a:pt x="11548553" y="1326968"/>
                  <a:pt x="11532177" y="1343348"/>
                  <a:pt x="11511977" y="1343348"/>
                </a:cubicBezTo>
                <a:cubicBezTo>
                  <a:pt x="11491777" y="1343348"/>
                  <a:pt x="11475401" y="1326968"/>
                  <a:pt x="11475401" y="1306767"/>
                </a:cubicBezTo>
                <a:cubicBezTo>
                  <a:pt x="11475401" y="1286564"/>
                  <a:pt x="11491777" y="1270183"/>
                  <a:pt x="11511977" y="1270183"/>
                </a:cubicBezTo>
                <a:close/>
                <a:moveTo>
                  <a:pt x="11291296" y="1270179"/>
                </a:moveTo>
                <a:cubicBezTo>
                  <a:pt x="11311496" y="1270179"/>
                  <a:pt x="11327872" y="1286561"/>
                  <a:pt x="11327872" y="1306764"/>
                </a:cubicBezTo>
                <a:cubicBezTo>
                  <a:pt x="11327872" y="1326964"/>
                  <a:pt x="11311496" y="1343345"/>
                  <a:pt x="11291296" y="1343345"/>
                </a:cubicBezTo>
                <a:cubicBezTo>
                  <a:pt x="11271096" y="1343345"/>
                  <a:pt x="11254720" y="1326964"/>
                  <a:pt x="11254720" y="1306764"/>
                </a:cubicBezTo>
                <a:cubicBezTo>
                  <a:pt x="11254720" y="1286561"/>
                  <a:pt x="11271096" y="1270179"/>
                  <a:pt x="11291296" y="1270179"/>
                </a:cubicBezTo>
                <a:close/>
                <a:moveTo>
                  <a:pt x="11070615" y="1270176"/>
                </a:moveTo>
                <a:cubicBezTo>
                  <a:pt x="11090815" y="1270176"/>
                  <a:pt x="11107191" y="1286557"/>
                  <a:pt x="11107191" y="1306760"/>
                </a:cubicBezTo>
                <a:cubicBezTo>
                  <a:pt x="11107191" y="1326960"/>
                  <a:pt x="11090815" y="1343341"/>
                  <a:pt x="11070615" y="1343341"/>
                </a:cubicBezTo>
                <a:cubicBezTo>
                  <a:pt x="11050415" y="1343341"/>
                  <a:pt x="11034039" y="1326960"/>
                  <a:pt x="11034039" y="1306760"/>
                </a:cubicBezTo>
                <a:cubicBezTo>
                  <a:pt x="11034039" y="1286557"/>
                  <a:pt x="11050415" y="1270176"/>
                  <a:pt x="11070615" y="1270176"/>
                </a:cubicBezTo>
                <a:close/>
                <a:moveTo>
                  <a:pt x="10849934" y="1270172"/>
                </a:moveTo>
                <a:cubicBezTo>
                  <a:pt x="10870134" y="1270172"/>
                  <a:pt x="10886510" y="1286553"/>
                  <a:pt x="10886510" y="1306756"/>
                </a:cubicBezTo>
                <a:cubicBezTo>
                  <a:pt x="10886510" y="1326957"/>
                  <a:pt x="10870134" y="1343337"/>
                  <a:pt x="10849934" y="1343337"/>
                </a:cubicBezTo>
                <a:cubicBezTo>
                  <a:pt x="10829734" y="1343337"/>
                  <a:pt x="10813358" y="1326957"/>
                  <a:pt x="10813358" y="1306756"/>
                </a:cubicBezTo>
                <a:cubicBezTo>
                  <a:pt x="10813358" y="1286553"/>
                  <a:pt x="10829734" y="1270172"/>
                  <a:pt x="10849934" y="1270172"/>
                </a:cubicBezTo>
                <a:close/>
                <a:moveTo>
                  <a:pt x="10629253" y="1270169"/>
                </a:moveTo>
                <a:cubicBezTo>
                  <a:pt x="10649453" y="1270169"/>
                  <a:pt x="10665829" y="1286550"/>
                  <a:pt x="10665829" y="1306753"/>
                </a:cubicBezTo>
                <a:cubicBezTo>
                  <a:pt x="10665829" y="1326953"/>
                  <a:pt x="10649453" y="1343334"/>
                  <a:pt x="10629253" y="1343334"/>
                </a:cubicBezTo>
                <a:cubicBezTo>
                  <a:pt x="10609053" y="1343334"/>
                  <a:pt x="10592677" y="1326953"/>
                  <a:pt x="10592677" y="1306753"/>
                </a:cubicBezTo>
                <a:cubicBezTo>
                  <a:pt x="10592677" y="1286550"/>
                  <a:pt x="10609053" y="1270169"/>
                  <a:pt x="10629253" y="1270169"/>
                </a:cubicBezTo>
                <a:close/>
                <a:moveTo>
                  <a:pt x="10408572" y="1270165"/>
                </a:moveTo>
                <a:cubicBezTo>
                  <a:pt x="10428772" y="1270165"/>
                  <a:pt x="10445148" y="1286546"/>
                  <a:pt x="10445148" y="1306749"/>
                </a:cubicBezTo>
                <a:cubicBezTo>
                  <a:pt x="10445148" y="1326950"/>
                  <a:pt x="10428772" y="1343330"/>
                  <a:pt x="10408572" y="1343330"/>
                </a:cubicBezTo>
                <a:cubicBezTo>
                  <a:pt x="10388372" y="1343330"/>
                  <a:pt x="10371996" y="1326950"/>
                  <a:pt x="10371996" y="1306749"/>
                </a:cubicBezTo>
                <a:cubicBezTo>
                  <a:pt x="10371996" y="1286546"/>
                  <a:pt x="10388372" y="1270165"/>
                  <a:pt x="10408572" y="1270165"/>
                </a:cubicBezTo>
                <a:close/>
                <a:moveTo>
                  <a:pt x="10187891" y="1270162"/>
                </a:moveTo>
                <a:cubicBezTo>
                  <a:pt x="10208091" y="1270162"/>
                  <a:pt x="10224467" y="1286543"/>
                  <a:pt x="10224467" y="1306745"/>
                </a:cubicBezTo>
                <a:cubicBezTo>
                  <a:pt x="10224467" y="1326946"/>
                  <a:pt x="10208091" y="1343326"/>
                  <a:pt x="10187891" y="1343326"/>
                </a:cubicBezTo>
                <a:cubicBezTo>
                  <a:pt x="10167691" y="1343326"/>
                  <a:pt x="10151315" y="1326946"/>
                  <a:pt x="10151315" y="1306745"/>
                </a:cubicBezTo>
                <a:cubicBezTo>
                  <a:pt x="10151315" y="1286543"/>
                  <a:pt x="10167691" y="1270162"/>
                  <a:pt x="10187891" y="1270162"/>
                </a:cubicBezTo>
                <a:close/>
                <a:moveTo>
                  <a:pt x="9967210" y="1270158"/>
                </a:moveTo>
                <a:cubicBezTo>
                  <a:pt x="9987410" y="1270158"/>
                  <a:pt x="10003786" y="1286539"/>
                  <a:pt x="10003786" y="1306742"/>
                </a:cubicBezTo>
                <a:cubicBezTo>
                  <a:pt x="10003786" y="1326942"/>
                  <a:pt x="9987410" y="1343322"/>
                  <a:pt x="9967210" y="1343322"/>
                </a:cubicBezTo>
                <a:cubicBezTo>
                  <a:pt x="9947010" y="1343322"/>
                  <a:pt x="9930634" y="1326942"/>
                  <a:pt x="9930634" y="1306742"/>
                </a:cubicBezTo>
                <a:cubicBezTo>
                  <a:pt x="9930634" y="1286539"/>
                  <a:pt x="9947010" y="1270158"/>
                  <a:pt x="9967210" y="1270158"/>
                </a:cubicBezTo>
                <a:close/>
                <a:moveTo>
                  <a:pt x="9746529" y="1270155"/>
                </a:moveTo>
                <a:cubicBezTo>
                  <a:pt x="9766729" y="1270155"/>
                  <a:pt x="9783105" y="1286536"/>
                  <a:pt x="9783105" y="1306738"/>
                </a:cubicBezTo>
                <a:cubicBezTo>
                  <a:pt x="9783105" y="1326939"/>
                  <a:pt x="9766729" y="1343319"/>
                  <a:pt x="9746529" y="1343319"/>
                </a:cubicBezTo>
                <a:cubicBezTo>
                  <a:pt x="9726329" y="1343319"/>
                  <a:pt x="9709953" y="1326939"/>
                  <a:pt x="9709953" y="1306738"/>
                </a:cubicBezTo>
                <a:cubicBezTo>
                  <a:pt x="9709953" y="1286536"/>
                  <a:pt x="9726329" y="1270155"/>
                  <a:pt x="9746529" y="1270155"/>
                </a:cubicBezTo>
                <a:close/>
                <a:moveTo>
                  <a:pt x="9525848" y="1270151"/>
                </a:moveTo>
                <a:cubicBezTo>
                  <a:pt x="9546048" y="1270151"/>
                  <a:pt x="9562424" y="1286532"/>
                  <a:pt x="9562424" y="1306735"/>
                </a:cubicBezTo>
                <a:cubicBezTo>
                  <a:pt x="9562424" y="1326935"/>
                  <a:pt x="9546048" y="1343315"/>
                  <a:pt x="9525848" y="1343315"/>
                </a:cubicBezTo>
                <a:cubicBezTo>
                  <a:pt x="9505648" y="1343315"/>
                  <a:pt x="9489272" y="1326935"/>
                  <a:pt x="9489272" y="1306735"/>
                </a:cubicBezTo>
                <a:cubicBezTo>
                  <a:pt x="9489272" y="1286532"/>
                  <a:pt x="9505648" y="1270151"/>
                  <a:pt x="9525848" y="1270151"/>
                </a:cubicBezTo>
                <a:close/>
                <a:moveTo>
                  <a:pt x="9305167" y="1270148"/>
                </a:moveTo>
                <a:cubicBezTo>
                  <a:pt x="9325367" y="1270148"/>
                  <a:pt x="9341743" y="1286529"/>
                  <a:pt x="9341743" y="1306731"/>
                </a:cubicBezTo>
                <a:cubicBezTo>
                  <a:pt x="9341743" y="1326932"/>
                  <a:pt x="9325367" y="1343311"/>
                  <a:pt x="9305167" y="1343311"/>
                </a:cubicBezTo>
                <a:cubicBezTo>
                  <a:pt x="9284967" y="1343311"/>
                  <a:pt x="9268591" y="1326932"/>
                  <a:pt x="9268591" y="1306731"/>
                </a:cubicBezTo>
                <a:cubicBezTo>
                  <a:pt x="9268591" y="1286529"/>
                  <a:pt x="9284967" y="1270148"/>
                  <a:pt x="9305167" y="1270148"/>
                </a:cubicBezTo>
                <a:close/>
                <a:moveTo>
                  <a:pt x="9084486" y="1270144"/>
                </a:moveTo>
                <a:cubicBezTo>
                  <a:pt x="9104686" y="1270144"/>
                  <a:pt x="9121062" y="1286525"/>
                  <a:pt x="9121062" y="1306727"/>
                </a:cubicBezTo>
                <a:cubicBezTo>
                  <a:pt x="9121062" y="1326928"/>
                  <a:pt x="9104686" y="1343308"/>
                  <a:pt x="9084486" y="1343308"/>
                </a:cubicBezTo>
                <a:cubicBezTo>
                  <a:pt x="9064286" y="1343308"/>
                  <a:pt x="9047910" y="1326928"/>
                  <a:pt x="9047910" y="1306727"/>
                </a:cubicBezTo>
                <a:cubicBezTo>
                  <a:pt x="9047910" y="1286525"/>
                  <a:pt x="9064286" y="1270144"/>
                  <a:pt x="9084486" y="1270144"/>
                </a:cubicBezTo>
                <a:close/>
                <a:moveTo>
                  <a:pt x="8863805" y="1270141"/>
                </a:moveTo>
                <a:cubicBezTo>
                  <a:pt x="8884005" y="1270141"/>
                  <a:pt x="8900381" y="1286521"/>
                  <a:pt x="8900381" y="1306724"/>
                </a:cubicBezTo>
                <a:cubicBezTo>
                  <a:pt x="8900381" y="1326924"/>
                  <a:pt x="8884005" y="1343304"/>
                  <a:pt x="8863805" y="1343304"/>
                </a:cubicBezTo>
                <a:cubicBezTo>
                  <a:pt x="8843605" y="1343304"/>
                  <a:pt x="8827229" y="1326924"/>
                  <a:pt x="8827229" y="1306724"/>
                </a:cubicBezTo>
                <a:cubicBezTo>
                  <a:pt x="8827229" y="1286521"/>
                  <a:pt x="8843605" y="1270141"/>
                  <a:pt x="8863805" y="1270141"/>
                </a:cubicBezTo>
                <a:close/>
                <a:moveTo>
                  <a:pt x="8643124" y="1270137"/>
                </a:moveTo>
                <a:cubicBezTo>
                  <a:pt x="8663324" y="1270137"/>
                  <a:pt x="8679700" y="1286518"/>
                  <a:pt x="8679700" y="1306720"/>
                </a:cubicBezTo>
                <a:cubicBezTo>
                  <a:pt x="8679700" y="1326921"/>
                  <a:pt x="8663324" y="1343300"/>
                  <a:pt x="8643124" y="1343300"/>
                </a:cubicBezTo>
                <a:cubicBezTo>
                  <a:pt x="8622924" y="1343300"/>
                  <a:pt x="8606548" y="1326921"/>
                  <a:pt x="8606548" y="1306720"/>
                </a:cubicBezTo>
                <a:cubicBezTo>
                  <a:pt x="8606548" y="1286518"/>
                  <a:pt x="8622924" y="1270137"/>
                  <a:pt x="8643124" y="1270137"/>
                </a:cubicBezTo>
                <a:close/>
                <a:moveTo>
                  <a:pt x="8422443" y="1270134"/>
                </a:moveTo>
                <a:cubicBezTo>
                  <a:pt x="8442643" y="1270134"/>
                  <a:pt x="8459019" y="1286514"/>
                  <a:pt x="8459019" y="1306717"/>
                </a:cubicBezTo>
                <a:cubicBezTo>
                  <a:pt x="8459019" y="1326917"/>
                  <a:pt x="8442643" y="1343296"/>
                  <a:pt x="8422443" y="1343296"/>
                </a:cubicBezTo>
                <a:cubicBezTo>
                  <a:pt x="8402243" y="1343296"/>
                  <a:pt x="8385867" y="1326917"/>
                  <a:pt x="8385867" y="1306717"/>
                </a:cubicBezTo>
                <a:cubicBezTo>
                  <a:pt x="8385867" y="1286514"/>
                  <a:pt x="8402243" y="1270134"/>
                  <a:pt x="8422443" y="1270134"/>
                </a:cubicBezTo>
                <a:close/>
                <a:moveTo>
                  <a:pt x="8201762" y="1270130"/>
                </a:moveTo>
                <a:cubicBezTo>
                  <a:pt x="8221962" y="1270130"/>
                  <a:pt x="8238338" y="1286510"/>
                  <a:pt x="8238338" y="1306713"/>
                </a:cubicBezTo>
                <a:cubicBezTo>
                  <a:pt x="8238338" y="1326913"/>
                  <a:pt x="8221962" y="1343293"/>
                  <a:pt x="8201762" y="1343293"/>
                </a:cubicBezTo>
                <a:cubicBezTo>
                  <a:pt x="8181562" y="1343293"/>
                  <a:pt x="8165186" y="1326913"/>
                  <a:pt x="8165186" y="1306713"/>
                </a:cubicBezTo>
                <a:cubicBezTo>
                  <a:pt x="8165186" y="1286510"/>
                  <a:pt x="8181562" y="1270130"/>
                  <a:pt x="8201762" y="1270130"/>
                </a:cubicBezTo>
                <a:close/>
                <a:moveTo>
                  <a:pt x="7981081" y="1270127"/>
                </a:moveTo>
                <a:cubicBezTo>
                  <a:pt x="8001281" y="1270127"/>
                  <a:pt x="8017657" y="1286507"/>
                  <a:pt x="8017657" y="1306709"/>
                </a:cubicBezTo>
                <a:cubicBezTo>
                  <a:pt x="8017657" y="1326910"/>
                  <a:pt x="8001281" y="1343289"/>
                  <a:pt x="7981081" y="1343289"/>
                </a:cubicBezTo>
                <a:cubicBezTo>
                  <a:pt x="7960881" y="1343289"/>
                  <a:pt x="7944505" y="1326910"/>
                  <a:pt x="7944505" y="1306709"/>
                </a:cubicBezTo>
                <a:cubicBezTo>
                  <a:pt x="7944505" y="1286507"/>
                  <a:pt x="7960881" y="1270127"/>
                  <a:pt x="7981081" y="1270127"/>
                </a:cubicBezTo>
                <a:close/>
                <a:moveTo>
                  <a:pt x="7760400" y="1270123"/>
                </a:moveTo>
                <a:cubicBezTo>
                  <a:pt x="7780600" y="1270123"/>
                  <a:pt x="7796976" y="1286503"/>
                  <a:pt x="7796976" y="1306706"/>
                </a:cubicBezTo>
                <a:cubicBezTo>
                  <a:pt x="7796976" y="1326906"/>
                  <a:pt x="7780600" y="1343285"/>
                  <a:pt x="7760400" y="1343285"/>
                </a:cubicBezTo>
                <a:cubicBezTo>
                  <a:pt x="7740200" y="1343285"/>
                  <a:pt x="7723824" y="1326906"/>
                  <a:pt x="7723824" y="1306706"/>
                </a:cubicBezTo>
                <a:cubicBezTo>
                  <a:pt x="7723824" y="1286503"/>
                  <a:pt x="7740200" y="1270123"/>
                  <a:pt x="7760400" y="1270123"/>
                </a:cubicBezTo>
                <a:close/>
                <a:moveTo>
                  <a:pt x="7539719" y="1270120"/>
                </a:moveTo>
                <a:cubicBezTo>
                  <a:pt x="7559919" y="1270120"/>
                  <a:pt x="7576295" y="1286500"/>
                  <a:pt x="7576295" y="1306702"/>
                </a:cubicBezTo>
                <a:cubicBezTo>
                  <a:pt x="7576295" y="1326903"/>
                  <a:pt x="7559919" y="1343282"/>
                  <a:pt x="7539719" y="1343282"/>
                </a:cubicBezTo>
                <a:cubicBezTo>
                  <a:pt x="7519519" y="1343282"/>
                  <a:pt x="7503143" y="1326903"/>
                  <a:pt x="7503143" y="1306702"/>
                </a:cubicBezTo>
                <a:cubicBezTo>
                  <a:pt x="7503143" y="1286500"/>
                  <a:pt x="7519519" y="1270120"/>
                  <a:pt x="7539719" y="1270120"/>
                </a:cubicBezTo>
                <a:close/>
                <a:moveTo>
                  <a:pt x="7319038" y="1270117"/>
                </a:moveTo>
                <a:cubicBezTo>
                  <a:pt x="7339238" y="1270117"/>
                  <a:pt x="7355614" y="1286496"/>
                  <a:pt x="7355614" y="1306698"/>
                </a:cubicBezTo>
                <a:cubicBezTo>
                  <a:pt x="7355614" y="1326899"/>
                  <a:pt x="7339238" y="1343278"/>
                  <a:pt x="7319038" y="1343278"/>
                </a:cubicBezTo>
                <a:cubicBezTo>
                  <a:pt x="7298838" y="1343278"/>
                  <a:pt x="7282462" y="1326899"/>
                  <a:pt x="7282462" y="1306698"/>
                </a:cubicBezTo>
                <a:cubicBezTo>
                  <a:pt x="7282462" y="1286496"/>
                  <a:pt x="7298838" y="1270117"/>
                  <a:pt x="7319038" y="1270117"/>
                </a:cubicBezTo>
                <a:close/>
                <a:moveTo>
                  <a:pt x="7098357" y="1270113"/>
                </a:moveTo>
                <a:cubicBezTo>
                  <a:pt x="7118557" y="1270113"/>
                  <a:pt x="7134933" y="1286493"/>
                  <a:pt x="7134933" y="1306695"/>
                </a:cubicBezTo>
                <a:cubicBezTo>
                  <a:pt x="7134933" y="1326895"/>
                  <a:pt x="7118557" y="1343274"/>
                  <a:pt x="7098357" y="1343274"/>
                </a:cubicBezTo>
                <a:cubicBezTo>
                  <a:pt x="7078157" y="1343274"/>
                  <a:pt x="7061781" y="1326895"/>
                  <a:pt x="7061781" y="1306695"/>
                </a:cubicBezTo>
                <a:cubicBezTo>
                  <a:pt x="7061781" y="1286493"/>
                  <a:pt x="7078157" y="1270113"/>
                  <a:pt x="7098357" y="1270113"/>
                </a:cubicBezTo>
                <a:close/>
                <a:moveTo>
                  <a:pt x="6877676" y="1270110"/>
                </a:moveTo>
                <a:cubicBezTo>
                  <a:pt x="6897876" y="1270110"/>
                  <a:pt x="6914252" y="1286489"/>
                  <a:pt x="6914252" y="1306691"/>
                </a:cubicBezTo>
                <a:cubicBezTo>
                  <a:pt x="6914252" y="1326892"/>
                  <a:pt x="6897876" y="1343270"/>
                  <a:pt x="6877676" y="1343270"/>
                </a:cubicBezTo>
                <a:cubicBezTo>
                  <a:pt x="6857476" y="1343270"/>
                  <a:pt x="6841100" y="1326892"/>
                  <a:pt x="6841100" y="1306691"/>
                </a:cubicBezTo>
                <a:cubicBezTo>
                  <a:pt x="6841100" y="1286489"/>
                  <a:pt x="6857476" y="1270110"/>
                  <a:pt x="6877676" y="1270110"/>
                </a:cubicBezTo>
                <a:close/>
                <a:moveTo>
                  <a:pt x="6656995" y="1270106"/>
                </a:moveTo>
                <a:cubicBezTo>
                  <a:pt x="6677195" y="1270106"/>
                  <a:pt x="6693571" y="1286486"/>
                  <a:pt x="6693571" y="1306687"/>
                </a:cubicBezTo>
                <a:cubicBezTo>
                  <a:pt x="6693571" y="1326888"/>
                  <a:pt x="6677195" y="1343267"/>
                  <a:pt x="6656995" y="1343267"/>
                </a:cubicBezTo>
                <a:cubicBezTo>
                  <a:pt x="6636795" y="1343267"/>
                  <a:pt x="6620419" y="1326888"/>
                  <a:pt x="6620419" y="1306687"/>
                </a:cubicBezTo>
                <a:cubicBezTo>
                  <a:pt x="6620419" y="1286486"/>
                  <a:pt x="6636795" y="1270106"/>
                  <a:pt x="6656995" y="1270106"/>
                </a:cubicBezTo>
                <a:close/>
                <a:moveTo>
                  <a:pt x="6436314" y="1270103"/>
                </a:moveTo>
                <a:cubicBezTo>
                  <a:pt x="6456514" y="1270103"/>
                  <a:pt x="6472890" y="1286482"/>
                  <a:pt x="6472890" y="1306684"/>
                </a:cubicBezTo>
                <a:cubicBezTo>
                  <a:pt x="6472890" y="1326884"/>
                  <a:pt x="6456514" y="1343263"/>
                  <a:pt x="6436314" y="1343263"/>
                </a:cubicBezTo>
                <a:cubicBezTo>
                  <a:pt x="6416114" y="1343263"/>
                  <a:pt x="6399738" y="1326884"/>
                  <a:pt x="6399738" y="1306684"/>
                </a:cubicBezTo>
                <a:cubicBezTo>
                  <a:pt x="6399738" y="1286482"/>
                  <a:pt x="6416114" y="1270103"/>
                  <a:pt x="6436314" y="1270103"/>
                </a:cubicBezTo>
                <a:close/>
                <a:moveTo>
                  <a:pt x="6215633" y="1270099"/>
                </a:moveTo>
                <a:cubicBezTo>
                  <a:pt x="6235833" y="1270099"/>
                  <a:pt x="6252209" y="1286479"/>
                  <a:pt x="6252209" y="1306680"/>
                </a:cubicBezTo>
                <a:cubicBezTo>
                  <a:pt x="6252209" y="1326881"/>
                  <a:pt x="6235833" y="1343259"/>
                  <a:pt x="6215633" y="1343259"/>
                </a:cubicBezTo>
                <a:cubicBezTo>
                  <a:pt x="6195433" y="1343259"/>
                  <a:pt x="6179057" y="1326881"/>
                  <a:pt x="6179057" y="1306680"/>
                </a:cubicBezTo>
                <a:cubicBezTo>
                  <a:pt x="6179057" y="1286479"/>
                  <a:pt x="6195433" y="1270099"/>
                  <a:pt x="6215633" y="1270099"/>
                </a:cubicBezTo>
                <a:close/>
                <a:moveTo>
                  <a:pt x="5994952" y="1270096"/>
                </a:moveTo>
                <a:cubicBezTo>
                  <a:pt x="6015152" y="1270096"/>
                  <a:pt x="6031528" y="1286475"/>
                  <a:pt x="6031528" y="1306677"/>
                </a:cubicBezTo>
                <a:cubicBezTo>
                  <a:pt x="6031528" y="1326877"/>
                  <a:pt x="6015152" y="1343256"/>
                  <a:pt x="5994952" y="1343256"/>
                </a:cubicBezTo>
                <a:cubicBezTo>
                  <a:pt x="5974752" y="1343256"/>
                  <a:pt x="5958376" y="1326877"/>
                  <a:pt x="5958376" y="1306677"/>
                </a:cubicBezTo>
                <a:cubicBezTo>
                  <a:pt x="5958376" y="1286475"/>
                  <a:pt x="5974752" y="1270096"/>
                  <a:pt x="5994952" y="1270096"/>
                </a:cubicBezTo>
                <a:close/>
                <a:moveTo>
                  <a:pt x="5774272" y="1270092"/>
                </a:moveTo>
                <a:cubicBezTo>
                  <a:pt x="5794472" y="1270092"/>
                  <a:pt x="5810848" y="1286471"/>
                  <a:pt x="5810848" y="1306673"/>
                </a:cubicBezTo>
                <a:cubicBezTo>
                  <a:pt x="5810848" y="1326873"/>
                  <a:pt x="5794472" y="1343252"/>
                  <a:pt x="5774272" y="1343252"/>
                </a:cubicBezTo>
                <a:cubicBezTo>
                  <a:pt x="5754073" y="1343252"/>
                  <a:pt x="5737697" y="1326873"/>
                  <a:pt x="5737697" y="1306673"/>
                </a:cubicBezTo>
                <a:cubicBezTo>
                  <a:pt x="5737697" y="1286471"/>
                  <a:pt x="5754073" y="1270092"/>
                  <a:pt x="5774272" y="1270092"/>
                </a:cubicBezTo>
                <a:close/>
                <a:moveTo>
                  <a:pt x="5553593" y="1270089"/>
                </a:moveTo>
                <a:cubicBezTo>
                  <a:pt x="5573793" y="1270089"/>
                  <a:pt x="5590169" y="1286468"/>
                  <a:pt x="5590169" y="1306669"/>
                </a:cubicBezTo>
                <a:cubicBezTo>
                  <a:pt x="5590169" y="1326870"/>
                  <a:pt x="5573793" y="1343248"/>
                  <a:pt x="5553593" y="1343248"/>
                </a:cubicBezTo>
                <a:cubicBezTo>
                  <a:pt x="5533393" y="1343248"/>
                  <a:pt x="5517018" y="1326870"/>
                  <a:pt x="5517018" y="1306669"/>
                </a:cubicBezTo>
                <a:cubicBezTo>
                  <a:pt x="5517018" y="1286468"/>
                  <a:pt x="5533393" y="1270089"/>
                  <a:pt x="5553593" y="1270089"/>
                </a:cubicBezTo>
                <a:close/>
                <a:moveTo>
                  <a:pt x="5332913" y="1270086"/>
                </a:moveTo>
                <a:cubicBezTo>
                  <a:pt x="5353113" y="1270086"/>
                  <a:pt x="5369490" y="1286464"/>
                  <a:pt x="5369490" y="1306666"/>
                </a:cubicBezTo>
                <a:cubicBezTo>
                  <a:pt x="5369490" y="1326866"/>
                  <a:pt x="5353113" y="1343244"/>
                  <a:pt x="5332913" y="1343244"/>
                </a:cubicBezTo>
                <a:cubicBezTo>
                  <a:pt x="5312714" y="1343244"/>
                  <a:pt x="5296337" y="1326866"/>
                  <a:pt x="5296337" y="1306666"/>
                </a:cubicBezTo>
                <a:cubicBezTo>
                  <a:pt x="5296337" y="1286464"/>
                  <a:pt x="5312714" y="1270086"/>
                  <a:pt x="5332913" y="1270086"/>
                </a:cubicBezTo>
                <a:close/>
                <a:moveTo>
                  <a:pt x="5112230" y="1270082"/>
                </a:moveTo>
                <a:cubicBezTo>
                  <a:pt x="5132433" y="1270082"/>
                  <a:pt x="5148807" y="1286460"/>
                  <a:pt x="5148807" y="1306662"/>
                </a:cubicBezTo>
                <a:cubicBezTo>
                  <a:pt x="5148807" y="1326863"/>
                  <a:pt x="5132433" y="1343241"/>
                  <a:pt x="5112230" y="1343241"/>
                </a:cubicBezTo>
                <a:cubicBezTo>
                  <a:pt x="5092030" y="1343241"/>
                  <a:pt x="5075655" y="1326863"/>
                  <a:pt x="5075655" y="1306662"/>
                </a:cubicBezTo>
                <a:cubicBezTo>
                  <a:pt x="5075655" y="1286460"/>
                  <a:pt x="5092030" y="1270082"/>
                  <a:pt x="5112230" y="1270082"/>
                </a:cubicBezTo>
                <a:close/>
                <a:moveTo>
                  <a:pt x="4891552" y="1270079"/>
                </a:moveTo>
                <a:cubicBezTo>
                  <a:pt x="4911751" y="1270079"/>
                  <a:pt x="4928127" y="1286457"/>
                  <a:pt x="4928127" y="1306659"/>
                </a:cubicBezTo>
                <a:cubicBezTo>
                  <a:pt x="4928127" y="1326859"/>
                  <a:pt x="4911751" y="1343237"/>
                  <a:pt x="4891552" y="1343237"/>
                </a:cubicBezTo>
                <a:cubicBezTo>
                  <a:pt x="4871352" y="1343237"/>
                  <a:pt x="4854975" y="1326859"/>
                  <a:pt x="4854975" y="1306659"/>
                </a:cubicBezTo>
                <a:cubicBezTo>
                  <a:pt x="4854975" y="1286457"/>
                  <a:pt x="4871352" y="1270079"/>
                  <a:pt x="4891552" y="1270079"/>
                </a:cubicBezTo>
                <a:close/>
                <a:moveTo>
                  <a:pt x="4670871" y="1270075"/>
                </a:moveTo>
                <a:cubicBezTo>
                  <a:pt x="4691070" y="1270075"/>
                  <a:pt x="4707447" y="1286453"/>
                  <a:pt x="4707447" y="1306655"/>
                </a:cubicBezTo>
                <a:cubicBezTo>
                  <a:pt x="4707447" y="1326855"/>
                  <a:pt x="4691070" y="1343233"/>
                  <a:pt x="4670871" y="1343233"/>
                </a:cubicBezTo>
                <a:cubicBezTo>
                  <a:pt x="4650672" y="1343233"/>
                  <a:pt x="4634295" y="1326855"/>
                  <a:pt x="4634295" y="1306655"/>
                </a:cubicBezTo>
                <a:cubicBezTo>
                  <a:pt x="4634295" y="1286453"/>
                  <a:pt x="4650672" y="1270075"/>
                  <a:pt x="4670871" y="1270075"/>
                </a:cubicBezTo>
                <a:close/>
                <a:moveTo>
                  <a:pt x="4450188" y="1270072"/>
                </a:moveTo>
                <a:cubicBezTo>
                  <a:pt x="4470390" y="1270072"/>
                  <a:pt x="4486764" y="1286450"/>
                  <a:pt x="4486764" y="1306651"/>
                </a:cubicBezTo>
                <a:cubicBezTo>
                  <a:pt x="4486764" y="1326852"/>
                  <a:pt x="4470390" y="1343230"/>
                  <a:pt x="4450188" y="1343230"/>
                </a:cubicBezTo>
                <a:cubicBezTo>
                  <a:pt x="4429988" y="1343230"/>
                  <a:pt x="4413613" y="1326852"/>
                  <a:pt x="4413613" y="1306651"/>
                </a:cubicBezTo>
                <a:cubicBezTo>
                  <a:pt x="4413613" y="1286450"/>
                  <a:pt x="4429988" y="1270072"/>
                  <a:pt x="4450188" y="1270072"/>
                </a:cubicBezTo>
                <a:close/>
                <a:moveTo>
                  <a:pt x="4229507" y="1270068"/>
                </a:moveTo>
                <a:cubicBezTo>
                  <a:pt x="4249708" y="1270068"/>
                  <a:pt x="4266084" y="1286446"/>
                  <a:pt x="4266084" y="1306648"/>
                </a:cubicBezTo>
                <a:cubicBezTo>
                  <a:pt x="4266084" y="1326848"/>
                  <a:pt x="4249708" y="1343226"/>
                  <a:pt x="4229507" y="1343226"/>
                </a:cubicBezTo>
                <a:cubicBezTo>
                  <a:pt x="4209307" y="1343226"/>
                  <a:pt x="4192931" y="1326848"/>
                  <a:pt x="4192931" y="1306648"/>
                </a:cubicBezTo>
                <a:cubicBezTo>
                  <a:pt x="4192931" y="1286446"/>
                  <a:pt x="4209307" y="1270068"/>
                  <a:pt x="4229507" y="1270068"/>
                </a:cubicBezTo>
                <a:close/>
                <a:moveTo>
                  <a:pt x="4008847" y="1270065"/>
                </a:moveTo>
                <a:cubicBezTo>
                  <a:pt x="4029045" y="1270065"/>
                  <a:pt x="4045426" y="1286443"/>
                  <a:pt x="4045426" y="1306644"/>
                </a:cubicBezTo>
                <a:cubicBezTo>
                  <a:pt x="4045426" y="1326845"/>
                  <a:pt x="4029045" y="1343222"/>
                  <a:pt x="4008847" y="1343222"/>
                </a:cubicBezTo>
                <a:cubicBezTo>
                  <a:pt x="3988642" y="1343222"/>
                  <a:pt x="3972267" y="1326845"/>
                  <a:pt x="3972267" y="1306644"/>
                </a:cubicBezTo>
                <a:cubicBezTo>
                  <a:pt x="3972267" y="1286443"/>
                  <a:pt x="3988642" y="1270065"/>
                  <a:pt x="4008847" y="1270065"/>
                </a:cubicBezTo>
                <a:close/>
                <a:moveTo>
                  <a:pt x="3788165" y="1270061"/>
                </a:moveTo>
                <a:cubicBezTo>
                  <a:pt x="3808367" y="1270061"/>
                  <a:pt x="3824738" y="1286439"/>
                  <a:pt x="3824738" y="1306640"/>
                </a:cubicBezTo>
                <a:cubicBezTo>
                  <a:pt x="3824738" y="1326841"/>
                  <a:pt x="3808367" y="1343218"/>
                  <a:pt x="3788165" y="1343218"/>
                </a:cubicBezTo>
                <a:cubicBezTo>
                  <a:pt x="3767965" y="1343218"/>
                  <a:pt x="3751588" y="1326841"/>
                  <a:pt x="3751588" y="1306640"/>
                </a:cubicBezTo>
                <a:cubicBezTo>
                  <a:pt x="3751588" y="1286439"/>
                  <a:pt x="3767965" y="1270061"/>
                  <a:pt x="3788165" y="1270061"/>
                </a:cubicBezTo>
                <a:close/>
                <a:moveTo>
                  <a:pt x="3567479" y="1270058"/>
                </a:moveTo>
                <a:cubicBezTo>
                  <a:pt x="3587675" y="1270058"/>
                  <a:pt x="3604051" y="1286436"/>
                  <a:pt x="3604051" y="1306637"/>
                </a:cubicBezTo>
                <a:cubicBezTo>
                  <a:pt x="3604051" y="1326837"/>
                  <a:pt x="3587675" y="1343215"/>
                  <a:pt x="3567479" y="1343215"/>
                </a:cubicBezTo>
                <a:cubicBezTo>
                  <a:pt x="3547276" y="1343215"/>
                  <a:pt x="3530908" y="1326837"/>
                  <a:pt x="3530908" y="1306637"/>
                </a:cubicBezTo>
                <a:cubicBezTo>
                  <a:pt x="3530908" y="1286436"/>
                  <a:pt x="3547276" y="1270058"/>
                  <a:pt x="3567479" y="1270058"/>
                </a:cubicBezTo>
                <a:close/>
                <a:moveTo>
                  <a:pt x="3346801" y="1270055"/>
                </a:moveTo>
                <a:cubicBezTo>
                  <a:pt x="3367001" y="1270055"/>
                  <a:pt x="3383375" y="1286432"/>
                  <a:pt x="3383375" y="1306633"/>
                </a:cubicBezTo>
                <a:cubicBezTo>
                  <a:pt x="3383375" y="1326834"/>
                  <a:pt x="3367001" y="1343211"/>
                  <a:pt x="3346801" y="1343211"/>
                </a:cubicBezTo>
                <a:cubicBezTo>
                  <a:pt x="3326603" y="1343211"/>
                  <a:pt x="3310228" y="1326834"/>
                  <a:pt x="3310228" y="1306633"/>
                </a:cubicBezTo>
                <a:cubicBezTo>
                  <a:pt x="3310228" y="1286432"/>
                  <a:pt x="3326603" y="1270055"/>
                  <a:pt x="3346801" y="1270055"/>
                </a:cubicBezTo>
                <a:close/>
                <a:moveTo>
                  <a:pt x="3126126" y="1270051"/>
                </a:moveTo>
                <a:cubicBezTo>
                  <a:pt x="3146320" y="1270051"/>
                  <a:pt x="3162696" y="1286428"/>
                  <a:pt x="3162696" y="1306630"/>
                </a:cubicBezTo>
                <a:cubicBezTo>
                  <a:pt x="3162696" y="1326830"/>
                  <a:pt x="3146320" y="1343207"/>
                  <a:pt x="3126126" y="1343207"/>
                </a:cubicBezTo>
                <a:cubicBezTo>
                  <a:pt x="3105923" y="1343207"/>
                  <a:pt x="3089541" y="1326830"/>
                  <a:pt x="3089541" y="1306630"/>
                </a:cubicBezTo>
                <a:cubicBezTo>
                  <a:pt x="3089541" y="1286428"/>
                  <a:pt x="3105923" y="1270051"/>
                  <a:pt x="3126126" y="1270051"/>
                </a:cubicBezTo>
                <a:close/>
                <a:moveTo>
                  <a:pt x="2905436" y="1270047"/>
                </a:moveTo>
                <a:cubicBezTo>
                  <a:pt x="2925637" y="1270047"/>
                  <a:pt x="2942013" y="1286425"/>
                  <a:pt x="2942013" y="1306626"/>
                </a:cubicBezTo>
                <a:cubicBezTo>
                  <a:pt x="2942013" y="1326826"/>
                  <a:pt x="2925637" y="1343204"/>
                  <a:pt x="2905436" y="1343204"/>
                </a:cubicBezTo>
                <a:cubicBezTo>
                  <a:pt x="2885243" y="1343204"/>
                  <a:pt x="2868866" y="1326826"/>
                  <a:pt x="2868866" y="1306626"/>
                </a:cubicBezTo>
                <a:cubicBezTo>
                  <a:pt x="2868866" y="1286425"/>
                  <a:pt x="2885243" y="1270047"/>
                  <a:pt x="2905436" y="1270047"/>
                </a:cubicBezTo>
                <a:close/>
                <a:moveTo>
                  <a:pt x="2684758" y="1270044"/>
                </a:moveTo>
                <a:cubicBezTo>
                  <a:pt x="2704958" y="1270044"/>
                  <a:pt x="2721329" y="1286421"/>
                  <a:pt x="2721329" y="1306622"/>
                </a:cubicBezTo>
                <a:cubicBezTo>
                  <a:pt x="2721329" y="1326823"/>
                  <a:pt x="2704958" y="1343200"/>
                  <a:pt x="2684758" y="1343200"/>
                </a:cubicBezTo>
                <a:cubicBezTo>
                  <a:pt x="2664554" y="1343200"/>
                  <a:pt x="2648177" y="1326823"/>
                  <a:pt x="2648177" y="1306622"/>
                </a:cubicBezTo>
                <a:cubicBezTo>
                  <a:pt x="2648177" y="1286421"/>
                  <a:pt x="2664554" y="1270044"/>
                  <a:pt x="2684758" y="1270044"/>
                </a:cubicBezTo>
                <a:close/>
                <a:moveTo>
                  <a:pt x="2464071" y="1270041"/>
                </a:moveTo>
                <a:cubicBezTo>
                  <a:pt x="2484272" y="1270041"/>
                  <a:pt x="2500650" y="1286418"/>
                  <a:pt x="2500650" y="1306619"/>
                </a:cubicBezTo>
                <a:cubicBezTo>
                  <a:pt x="2500650" y="1326819"/>
                  <a:pt x="2484272" y="1343196"/>
                  <a:pt x="2464071" y="1343196"/>
                </a:cubicBezTo>
                <a:cubicBezTo>
                  <a:pt x="2443875" y="1343196"/>
                  <a:pt x="2427500" y="1326819"/>
                  <a:pt x="2427500" y="1306619"/>
                </a:cubicBezTo>
                <a:cubicBezTo>
                  <a:pt x="2427500" y="1286418"/>
                  <a:pt x="2443875" y="1270041"/>
                  <a:pt x="2464071" y="1270041"/>
                </a:cubicBezTo>
                <a:close/>
                <a:moveTo>
                  <a:pt x="2243393" y="1270037"/>
                </a:moveTo>
                <a:cubicBezTo>
                  <a:pt x="2263591" y="1270037"/>
                  <a:pt x="2279972" y="1286414"/>
                  <a:pt x="2279972" y="1306615"/>
                </a:cubicBezTo>
                <a:cubicBezTo>
                  <a:pt x="2279972" y="1326816"/>
                  <a:pt x="2263591" y="1343192"/>
                  <a:pt x="2243393" y="1343192"/>
                </a:cubicBezTo>
                <a:cubicBezTo>
                  <a:pt x="2223191" y="1343192"/>
                  <a:pt x="2206817" y="1326816"/>
                  <a:pt x="2206817" y="1306615"/>
                </a:cubicBezTo>
                <a:cubicBezTo>
                  <a:pt x="2206817" y="1286414"/>
                  <a:pt x="2223191" y="1270037"/>
                  <a:pt x="2243393" y="1270037"/>
                </a:cubicBezTo>
                <a:close/>
                <a:moveTo>
                  <a:pt x="2022713" y="1270034"/>
                </a:moveTo>
                <a:cubicBezTo>
                  <a:pt x="2042913" y="1270034"/>
                  <a:pt x="2059288" y="1286410"/>
                  <a:pt x="2059288" y="1306611"/>
                </a:cubicBezTo>
                <a:cubicBezTo>
                  <a:pt x="2059288" y="1326812"/>
                  <a:pt x="2042913" y="1343189"/>
                  <a:pt x="2022713" y="1343189"/>
                </a:cubicBezTo>
                <a:cubicBezTo>
                  <a:pt x="2002514" y="1343189"/>
                  <a:pt x="1986179" y="1326812"/>
                  <a:pt x="1986179" y="1306611"/>
                </a:cubicBezTo>
                <a:cubicBezTo>
                  <a:pt x="1986179" y="1286410"/>
                  <a:pt x="2002514" y="1270034"/>
                  <a:pt x="2022713" y="1270034"/>
                </a:cubicBezTo>
                <a:close/>
                <a:moveTo>
                  <a:pt x="1802069" y="1270030"/>
                </a:moveTo>
                <a:cubicBezTo>
                  <a:pt x="1822269" y="1270030"/>
                  <a:pt x="1838645" y="1286407"/>
                  <a:pt x="1838645" y="1306608"/>
                </a:cubicBezTo>
                <a:cubicBezTo>
                  <a:pt x="1838645" y="1326808"/>
                  <a:pt x="1822269" y="1343185"/>
                  <a:pt x="1802069" y="1343185"/>
                </a:cubicBezTo>
                <a:cubicBezTo>
                  <a:pt x="1781869" y="1343185"/>
                  <a:pt x="1765494" y="1326808"/>
                  <a:pt x="1765494" y="1306608"/>
                </a:cubicBezTo>
                <a:cubicBezTo>
                  <a:pt x="1765494" y="1286407"/>
                  <a:pt x="1781869" y="1270030"/>
                  <a:pt x="1802069" y="1270030"/>
                </a:cubicBezTo>
                <a:close/>
                <a:moveTo>
                  <a:pt x="1581383" y="1270027"/>
                </a:moveTo>
                <a:cubicBezTo>
                  <a:pt x="1601583" y="1270027"/>
                  <a:pt x="1617959" y="1286403"/>
                  <a:pt x="1617959" y="1306604"/>
                </a:cubicBezTo>
                <a:cubicBezTo>
                  <a:pt x="1617959" y="1326805"/>
                  <a:pt x="1601583" y="1343181"/>
                  <a:pt x="1581383" y="1343181"/>
                </a:cubicBezTo>
                <a:cubicBezTo>
                  <a:pt x="1561183" y="1343181"/>
                  <a:pt x="1544807" y="1326805"/>
                  <a:pt x="1544807" y="1306604"/>
                </a:cubicBezTo>
                <a:cubicBezTo>
                  <a:pt x="1544807" y="1286403"/>
                  <a:pt x="1561183" y="1270027"/>
                  <a:pt x="1581383" y="1270027"/>
                </a:cubicBezTo>
                <a:close/>
                <a:moveTo>
                  <a:pt x="1360698" y="1270023"/>
                </a:moveTo>
                <a:cubicBezTo>
                  <a:pt x="1380898" y="1270023"/>
                  <a:pt x="1397274" y="1286400"/>
                  <a:pt x="1397274" y="1306600"/>
                </a:cubicBezTo>
                <a:cubicBezTo>
                  <a:pt x="1397274" y="1326801"/>
                  <a:pt x="1380898" y="1343178"/>
                  <a:pt x="1360698" y="1343178"/>
                </a:cubicBezTo>
                <a:cubicBezTo>
                  <a:pt x="1340497" y="1343178"/>
                  <a:pt x="1324122" y="1326801"/>
                  <a:pt x="1324122" y="1306600"/>
                </a:cubicBezTo>
                <a:cubicBezTo>
                  <a:pt x="1324122" y="1286400"/>
                  <a:pt x="1340497" y="1270023"/>
                  <a:pt x="1360698" y="1270023"/>
                </a:cubicBezTo>
                <a:close/>
                <a:moveTo>
                  <a:pt x="1140012" y="1270020"/>
                </a:moveTo>
                <a:cubicBezTo>
                  <a:pt x="1160212" y="1270020"/>
                  <a:pt x="1176588" y="1286396"/>
                  <a:pt x="1176588" y="1306597"/>
                </a:cubicBezTo>
                <a:cubicBezTo>
                  <a:pt x="1176588" y="1326797"/>
                  <a:pt x="1160212" y="1343174"/>
                  <a:pt x="1140012" y="1343174"/>
                </a:cubicBezTo>
                <a:cubicBezTo>
                  <a:pt x="1119812" y="1343174"/>
                  <a:pt x="1103436" y="1326797"/>
                  <a:pt x="1103436" y="1306597"/>
                </a:cubicBezTo>
                <a:cubicBezTo>
                  <a:pt x="1103436" y="1286396"/>
                  <a:pt x="1119812" y="1270020"/>
                  <a:pt x="1140012" y="1270020"/>
                </a:cubicBezTo>
                <a:close/>
                <a:moveTo>
                  <a:pt x="919326" y="1270016"/>
                </a:moveTo>
                <a:cubicBezTo>
                  <a:pt x="939526" y="1270016"/>
                  <a:pt x="955902" y="1286393"/>
                  <a:pt x="955902" y="1306593"/>
                </a:cubicBezTo>
                <a:cubicBezTo>
                  <a:pt x="955902" y="1326794"/>
                  <a:pt x="939526" y="1343170"/>
                  <a:pt x="919326" y="1343170"/>
                </a:cubicBezTo>
                <a:cubicBezTo>
                  <a:pt x="899126" y="1343170"/>
                  <a:pt x="882750" y="1326794"/>
                  <a:pt x="882750" y="1306593"/>
                </a:cubicBezTo>
                <a:cubicBezTo>
                  <a:pt x="882750" y="1286393"/>
                  <a:pt x="899126" y="1270016"/>
                  <a:pt x="919326" y="1270016"/>
                </a:cubicBezTo>
                <a:close/>
                <a:moveTo>
                  <a:pt x="698640" y="1270013"/>
                </a:moveTo>
                <a:cubicBezTo>
                  <a:pt x="718840" y="1270013"/>
                  <a:pt x="735216" y="1286389"/>
                  <a:pt x="735216" y="1306590"/>
                </a:cubicBezTo>
                <a:cubicBezTo>
                  <a:pt x="735216" y="1326790"/>
                  <a:pt x="718840" y="1343166"/>
                  <a:pt x="698640" y="1343166"/>
                </a:cubicBezTo>
                <a:cubicBezTo>
                  <a:pt x="678440" y="1343166"/>
                  <a:pt x="662064" y="1326790"/>
                  <a:pt x="662064" y="1306590"/>
                </a:cubicBezTo>
                <a:cubicBezTo>
                  <a:pt x="662064" y="1286389"/>
                  <a:pt x="678440" y="1270013"/>
                  <a:pt x="698640" y="1270013"/>
                </a:cubicBezTo>
                <a:close/>
                <a:moveTo>
                  <a:pt x="477954" y="1270009"/>
                </a:moveTo>
                <a:cubicBezTo>
                  <a:pt x="498153" y="1270009"/>
                  <a:pt x="514529" y="1286386"/>
                  <a:pt x="514529" y="1306586"/>
                </a:cubicBezTo>
                <a:cubicBezTo>
                  <a:pt x="514529" y="1326786"/>
                  <a:pt x="498153" y="1343163"/>
                  <a:pt x="477954" y="1343163"/>
                </a:cubicBezTo>
                <a:cubicBezTo>
                  <a:pt x="457753" y="1343163"/>
                  <a:pt x="441378" y="1326786"/>
                  <a:pt x="441378" y="1306586"/>
                </a:cubicBezTo>
                <a:cubicBezTo>
                  <a:pt x="441378" y="1286386"/>
                  <a:pt x="457753" y="1270009"/>
                  <a:pt x="477954" y="1270009"/>
                </a:cubicBezTo>
                <a:close/>
                <a:moveTo>
                  <a:pt x="257267" y="1270006"/>
                </a:moveTo>
                <a:cubicBezTo>
                  <a:pt x="277467" y="1270006"/>
                  <a:pt x="293843" y="1286382"/>
                  <a:pt x="293843" y="1306582"/>
                </a:cubicBezTo>
                <a:cubicBezTo>
                  <a:pt x="293843" y="1326783"/>
                  <a:pt x="277467" y="1343159"/>
                  <a:pt x="257267" y="1343159"/>
                </a:cubicBezTo>
                <a:cubicBezTo>
                  <a:pt x="237067" y="1343159"/>
                  <a:pt x="220691" y="1326783"/>
                  <a:pt x="220691" y="1306582"/>
                </a:cubicBezTo>
                <a:cubicBezTo>
                  <a:pt x="220691" y="1286382"/>
                  <a:pt x="237067" y="1270006"/>
                  <a:pt x="257267" y="1270006"/>
                </a:cubicBezTo>
                <a:close/>
                <a:moveTo>
                  <a:pt x="36581" y="1270003"/>
                </a:moveTo>
                <a:cubicBezTo>
                  <a:pt x="56781" y="1270003"/>
                  <a:pt x="73157" y="1286379"/>
                  <a:pt x="73157" y="1306579"/>
                </a:cubicBezTo>
                <a:cubicBezTo>
                  <a:pt x="73157" y="1326779"/>
                  <a:pt x="56781" y="1343155"/>
                  <a:pt x="36581" y="1343155"/>
                </a:cubicBezTo>
                <a:cubicBezTo>
                  <a:pt x="16381" y="1343155"/>
                  <a:pt x="5" y="1326779"/>
                  <a:pt x="5" y="1306579"/>
                </a:cubicBezTo>
                <a:cubicBezTo>
                  <a:pt x="5" y="1286379"/>
                  <a:pt x="16381" y="1270003"/>
                  <a:pt x="36581" y="1270003"/>
                </a:cubicBezTo>
                <a:close/>
                <a:moveTo>
                  <a:pt x="11732658" y="1269999"/>
                </a:moveTo>
                <a:cubicBezTo>
                  <a:pt x="11752858" y="1269999"/>
                  <a:pt x="11769234" y="1286375"/>
                  <a:pt x="11769234" y="1306576"/>
                </a:cubicBezTo>
                <a:cubicBezTo>
                  <a:pt x="11769234" y="1326776"/>
                  <a:pt x="11752858" y="1343152"/>
                  <a:pt x="11732658" y="1343152"/>
                </a:cubicBezTo>
                <a:cubicBezTo>
                  <a:pt x="11712458" y="1343152"/>
                  <a:pt x="11696082" y="1326776"/>
                  <a:pt x="11696082" y="1306576"/>
                </a:cubicBezTo>
                <a:cubicBezTo>
                  <a:pt x="11696082" y="1286375"/>
                  <a:pt x="11712458" y="1269999"/>
                  <a:pt x="11732658" y="1269999"/>
                </a:cubicBezTo>
                <a:close/>
                <a:moveTo>
                  <a:pt x="11953343" y="1269996"/>
                </a:moveTo>
                <a:cubicBezTo>
                  <a:pt x="11973543" y="1269996"/>
                  <a:pt x="11989919" y="1286372"/>
                  <a:pt x="11989919" y="1306572"/>
                </a:cubicBezTo>
                <a:cubicBezTo>
                  <a:pt x="11989919" y="1326772"/>
                  <a:pt x="11973543" y="1343148"/>
                  <a:pt x="11953343" y="1343148"/>
                </a:cubicBezTo>
                <a:cubicBezTo>
                  <a:pt x="11933143" y="1343148"/>
                  <a:pt x="11916767" y="1326772"/>
                  <a:pt x="11916767" y="1306572"/>
                </a:cubicBezTo>
                <a:cubicBezTo>
                  <a:pt x="11916767" y="1286372"/>
                  <a:pt x="11933143" y="1269996"/>
                  <a:pt x="11953343" y="1269996"/>
                </a:cubicBezTo>
                <a:close/>
                <a:moveTo>
                  <a:pt x="11511977" y="1058493"/>
                </a:moveTo>
                <a:cubicBezTo>
                  <a:pt x="11532177" y="1058493"/>
                  <a:pt x="11548553" y="1074869"/>
                  <a:pt x="11548553" y="1095074"/>
                </a:cubicBezTo>
                <a:cubicBezTo>
                  <a:pt x="11548553" y="1115277"/>
                  <a:pt x="11532177" y="1131653"/>
                  <a:pt x="11511977" y="1131653"/>
                </a:cubicBezTo>
                <a:cubicBezTo>
                  <a:pt x="11491777" y="1131653"/>
                  <a:pt x="11475401" y="1115277"/>
                  <a:pt x="11475401" y="1095074"/>
                </a:cubicBezTo>
                <a:cubicBezTo>
                  <a:pt x="11475401" y="1074869"/>
                  <a:pt x="11491777" y="1058493"/>
                  <a:pt x="11511977" y="1058493"/>
                </a:cubicBezTo>
                <a:close/>
                <a:moveTo>
                  <a:pt x="11291296" y="1058490"/>
                </a:moveTo>
                <a:cubicBezTo>
                  <a:pt x="11311496" y="1058490"/>
                  <a:pt x="11327872" y="1074866"/>
                  <a:pt x="11327872" y="1095071"/>
                </a:cubicBezTo>
                <a:cubicBezTo>
                  <a:pt x="11327872" y="1115274"/>
                  <a:pt x="11311496" y="1131650"/>
                  <a:pt x="11291296" y="1131650"/>
                </a:cubicBezTo>
                <a:cubicBezTo>
                  <a:pt x="11271096" y="1131650"/>
                  <a:pt x="11254720" y="1115274"/>
                  <a:pt x="11254720" y="1095071"/>
                </a:cubicBezTo>
                <a:cubicBezTo>
                  <a:pt x="11254720" y="1074866"/>
                  <a:pt x="11271096" y="1058490"/>
                  <a:pt x="11291296" y="1058490"/>
                </a:cubicBezTo>
                <a:close/>
                <a:moveTo>
                  <a:pt x="11070615" y="1058487"/>
                </a:moveTo>
                <a:cubicBezTo>
                  <a:pt x="11090815" y="1058487"/>
                  <a:pt x="11107191" y="1074863"/>
                  <a:pt x="11107191" y="1095068"/>
                </a:cubicBezTo>
                <a:cubicBezTo>
                  <a:pt x="11107191" y="1115271"/>
                  <a:pt x="11090815" y="1131647"/>
                  <a:pt x="11070615" y="1131647"/>
                </a:cubicBezTo>
                <a:cubicBezTo>
                  <a:pt x="11050415" y="1131647"/>
                  <a:pt x="11034039" y="1115271"/>
                  <a:pt x="11034039" y="1095068"/>
                </a:cubicBezTo>
                <a:cubicBezTo>
                  <a:pt x="11034039" y="1074863"/>
                  <a:pt x="11050415" y="1058487"/>
                  <a:pt x="11070615" y="1058487"/>
                </a:cubicBezTo>
                <a:close/>
                <a:moveTo>
                  <a:pt x="10849934" y="1058484"/>
                </a:moveTo>
                <a:cubicBezTo>
                  <a:pt x="10870134" y="1058484"/>
                  <a:pt x="10886510" y="1074860"/>
                  <a:pt x="10886510" y="1095064"/>
                </a:cubicBezTo>
                <a:cubicBezTo>
                  <a:pt x="10886510" y="1115268"/>
                  <a:pt x="10870134" y="1131644"/>
                  <a:pt x="10849934" y="1131644"/>
                </a:cubicBezTo>
                <a:cubicBezTo>
                  <a:pt x="10829734" y="1131644"/>
                  <a:pt x="10813358" y="1115268"/>
                  <a:pt x="10813358" y="1095064"/>
                </a:cubicBezTo>
                <a:cubicBezTo>
                  <a:pt x="10813358" y="1074860"/>
                  <a:pt x="10829734" y="1058484"/>
                  <a:pt x="10849934" y="1058484"/>
                </a:cubicBezTo>
                <a:close/>
                <a:moveTo>
                  <a:pt x="10629253" y="1058481"/>
                </a:moveTo>
                <a:cubicBezTo>
                  <a:pt x="10649453" y="1058481"/>
                  <a:pt x="10665829" y="1074857"/>
                  <a:pt x="10665829" y="1095061"/>
                </a:cubicBezTo>
                <a:cubicBezTo>
                  <a:pt x="10665829" y="1115264"/>
                  <a:pt x="10649453" y="1131641"/>
                  <a:pt x="10629253" y="1131641"/>
                </a:cubicBezTo>
                <a:cubicBezTo>
                  <a:pt x="10609053" y="1131641"/>
                  <a:pt x="10592677" y="1115264"/>
                  <a:pt x="10592677" y="1095061"/>
                </a:cubicBezTo>
                <a:cubicBezTo>
                  <a:pt x="10592677" y="1074857"/>
                  <a:pt x="10609053" y="1058481"/>
                  <a:pt x="10629253" y="1058481"/>
                </a:cubicBezTo>
                <a:close/>
                <a:moveTo>
                  <a:pt x="10408572" y="1058478"/>
                </a:moveTo>
                <a:cubicBezTo>
                  <a:pt x="10428772" y="1058478"/>
                  <a:pt x="10445148" y="1074854"/>
                  <a:pt x="10445148" y="1095058"/>
                </a:cubicBezTo>
                <a:cubicBezTo>
                  <a:pt x="10445148" y="1115261"/>
                  <a:pt x="10428772" y="1131637"/>
                  <a:pt x="10408572" y="1131637"/>
                </a:cubicBezTo>
                <a:cubicBezTo>
                  <a:pt x="10388372" y="1131637"/>
                  <a:pt x="10371996" y="1115261"/>
                  <a:pt x="10371996" y="1095058"/>
                </a:cubicBezTo>
                <a:cubicBezTo>
                  <a:pt x="10371996" y="1074854"/>
                  <a:pt x="10388372" y="1058478"/>
                  <a:pt x="10408572" y="1058478"/>
                </a:cubicBezTo>
                <a:close/>
                <a:moveTo>
                  <a:pt x="10187891" y="1058475"/>
                </a:moveTo>
                <a:cubicBezTo>
                  <a:pt x="10208091" y="1058475"/>
                  <a:pt x="10224467" y="1074851"/>
                  <a:pt x="10224467" y="1095055"/>
                </a:cubicBezTo>
                <a:cubicBezTo>
                  <a:pt x="10224467" y="1115258"/>
                  <a:pt x="10208091" y="1131634"/>
                  <a:pt x="10187891" y="1131634"/>
                </a:cubicBezTo>
                <a:cubicBezTo>
                  <a:pt x="10167691" y="1131634"/>
                  <a:pt x="10151315" y="1115258"/>
                  <a:pt x="10151315" y="1095055"/>
                </a:cubicBezTo>
                <a:cubicBezTo>
                  <a:pt x="10151315" y="1074851"/>
                  <a:pt x="10167691" y="1058475"/>
                  <a:pt x="10187891" y="1058475"/>
                </a:cubicBezTo>
                <a:close/>
                <a:moveTo>
                  <a:pt x="9967210" y="1058472"/>
                </a:moveTo>
                <a:cubicBezTo>
                  <a:pt x="9987410" y="1058472"/>
                  <a:pt x="10003786" y="1074848"/>
                  <a:pt x="10003786" y="1095052"/>
                </a:cubicBezTo>
                <a:cubicBezTo>
                  <a:pt x="10003786" y="1115255"/>
                  <a:pt x="9987410" y="1131631"/>
                  <a:pt x="9967210" y="1131631"/>
                </a:cubicBezTo>
                <a:cubicBezTo>
                  <a:pt x="9947010" y="1131631"/>
                  <a:pt x="9930634" y="1115255"/>
                  <a:pt x="9930634" y="1095052"/>
                </a:cubicBezTo>
                <a:cubicBezTo>
                  <a:pt x="9930634" y="1074848"/>
                  <a:pt x="9947010" y="1058472"/>
                  <a:pt x="9967210" y="1058472"/>
                </a:cubicBezTo>
                <a:close/>
                <a:moveTo>
                  <a:pt x="9746529" y="1058468"/>
                </a:moveTo>
                <a:cubicBezTo>
                  <a:pt x="9766729" y="1058468"/>
                  <a:pt x="9783105" y="1074845"/>
                  <a:pt x="9783105" y="1095049"/>
                </a:cubicBezTo>
                <a:cubicBezTo>
                  <a:pt x="9783105" y="1115252"/>
                  <a:pt x="9766729" y="1131628"/>
                  <a:pt x="9746529" y="1131628"/>
                </a:cubicBezTo>
                <a:cubicBezTo>
                  <a:pt x="9726329" y="1131628"/>
                  <a:pt x="9709953" y="1115252"/>
                  <a:pt x="9709953" y="1095049"/>
                </a:cubicBezTo>
                <a:cubicBezTo>
                  <a:pt x="9709953" y="1074845"/>
                  <a:pt x="9726329" y="1058468"/>
                  <a:pt x="9746529" y="1058468"/>
                </a:cubicBezTo>
                <a:close/>
                <a:moveTo>
                  <a:pt x="9525848" y="1058465"/>
                </a:moveTo>
                <a:cubicBezTo>
                  <a:pt x="9546048" y="1058465"/>
                  <a:pt x="9562424" y="1074842"/>
                  <a:pt x="9562424" y="1095046"/>
                </a:cubicBezTo>
                <a:cubicBezTo>
                  <a:pt x="9562424" y="1115249"/>
                  <a:pt x="9546048" y="1131625"/>
                  <a:pt x="9525848" y="1131625"/>
                </a:cubicBezTo>
                <a:cubicBezTo>
                  <a:pt x="9505648" y="1131625"/>
                  <a:pt x="9489272" y="1115249"/>
                  <a:pt x="9489272" y="1095046"/>
                </a:cubicBezTo>
                <a:cubicBezTo>
                  <a:pt x="9489272" y="1074842"/>
                  <a:pt x="9505648" y="1058465"/>
                  <a:pt x="9525848" y="1058465"/>
                </a:cubicBezTo>
                <a:close/>
                <a:moveTo>
                  <a:pt x="9305167" y="1058463"/>
                </a:moveTo>
                <a:cubicBezTo>
                  <a:pt x="9325367" y="1058463"/>
                  <a:pt x="9341743" y="1074839"/>
                  <a:pt x="9341743" y="1095042"/>
                </a:cubicBezTo>
                <a:cubicBezTo>
                  <a:pt x="9341743" y="1115245"/>
                  <a:pt x="9325367" y="1131621"/>
                  <a:pt x="9305167" y="1131621"/>
                </a:cubicBezTo>
                <a:cubicBezTo>
                  <a:pt x="9284967" y="1131621"/>
                  <a:pt x="9268591" y="1115245"/>
                  <a:pt x="9268591" y="1095042"/>
                </a:cubicBezTo>
                <a:cubicBezTo>
                  <a:pt x="9268591" y="1074839"/>
                  <a:pt x="9284967" y="1058463"/>
                  <a:pt x="9305167" y="1058463"/>
                </a:cubicBezTo>
                <a:close/>
                <a:moveTo>
                  <a:pt x="9084486" y="1058460"/>
                </a:moveTo>
                <a:cubicBezTo>
                  <a:pt x="9104686" y="1058460"/>
                  <a:pt x="9121062" y="1074836"/>
                  <a:pt x="9121062" y="1095039"/>
                </a:cubicBezTo>
                <a:cubicBezTo>
                  <a:pt x="9121062" y="1115242"/>
                  <a:pt x="9104686" y="1131618"/>
                  <a:pt x="9084486" y="1131618"/>
                </a:cubicBezTo>
                <a:cubicBezTo>
                  <a:pt x="9064286" y="1131618"/>
                  <a:pt x="9047910" y="1115242"/>
                  <a:pt x="9047910" y="1095039"/>
                </a:cubicBezTo>
                <a:cubicBezTo>
                  <a:pt x="9047910" y="1074836"/>
                  <a:pt x="9064286" y="1058460"/>
                  <a:pt x="9084486" y="1058460"/>
                </a:cubicBezTo>
                <a:close/>
                <a:moveTo>
                  <a:pt x="8863805" y="1058457"/>
                </a:moveTo>
                <a:cubicBezTo>
                  <a:pt x="8884005" y="1058457"/>
                  <a:pt x="8900381" y="1074833"/>
                  <a:pt x="8900381" y="1095036"/>
                </a:cubicBezTo>
                <a:cubicBezTo>
                  <a:pt x="8900381" y="1115239"/>
                  <a:pt x="8884005" y="1131615"/>
                  <a:pt x="8863805" y="1131615"/>
                </a:cubicBezTo>
                <a:cubicBezTo>
                  <a:pt x="8843605" y="1131615"/>
                  <a:pt x="8827229" y="1115239"/>
                  <a:pt x="8827229" y="1095036"/>
                </a:cubicBezTo>
                <a:cubicBezTo>
                  <a:pt x="8827229" y="1074833"/>
                  <a:pt x="8843605" y="1058457"/>
                  <a:pt x="8863805" y="1058457"/>
                </a:cubicBezTo>
                <a:close/>
                <a:moveTo>
                  <a:pt x="8643124" y="1058453"/>
                </a:moveTo>
                <a:cubicBezTo>
                  <a:pt x="8663324" y="1058453"/>
                  <a:pt x="8679700" y="1074830"/>
                  <a:pt x="8679700" y="1095033"/>
                </a:cubicBezTo>
                <a:cubicBezTo>
                  <a:pt x="8679700" y="1115236"/>
                  <a:pt x="8663324" y="1131612"/>
                  <a:pt x="8643124" y="1131612"/>
                </a:cubicBezTo>
                <a:cubicBezTo>
                  <a:pt x="8622924" y="1131612"/>
                  <a:pt x="8606548" y="1115236"/>
                  <a:pt x="8606548" y="1095033"/>
                </a:cubicBezTo>
                <a:cubicBezTo>
                  <a:pt x="8606548" y="1074830"/>
                  <a:pt x="8622924" y="1058453"/>
                  <a:pt x="8643124" y="1058453"/>
                </a:cubicBezTo>
                <a:close/>
                <a:moveTo>
                  <a:pt x="8422443" y="1058450"/>
                </a:moveTo>
                <a:cubicBezTo>
                  <a:pt x="8442643" y="1058450"/>
                  <a:pt x="8459019" y="1074827"/>
                  <a:pt x="8459019" y="1095030"/>
                </a:cubicBezTo>
                <a:cubicBezTo>
                  <a:pt x="8459019" y="1115233"/>
                  <a:pt x="8442643" y="1131609"/>
                  <a:pt x="8422443" y="1131609"/>
                </a:cubicBezTo>
                <a:cubicBezTo>
                  <a:pt x="8402243" y="1131609"/>
                  <a:pt x="8385867" y="1115233"/>
                  <a:pt x="8385867" y="1095030"/>
                </a:cubicBezTo>
                <a:cubicBezTo>
                  <a:pt x="8385867" y="1074827"/>
                  <a:pt x="8402243" y="1058450"/>
                  <a:pt x="8422443" y="1058450"/>
                </a:cubicBezTo>
                <a:close/>
                <a:moveTo>
                  <a:pt x="8201762" y="1058447"/>
                </a:moveTo>
                <a:cubicBezTo>
                  <a:pt x="8221962" y="1058447"/>
                  <a:pt x="8238338" y="1074823"/>
                  <a:pt x="8238338" y="1095027"/>
                </a:cubicBezTo>
                <a:cubicBezTo>
                  <a:pt x="8238338" y="1115229"/>
                  <a:pt x="8221962" y="1131606"/>
                  <a:pt x="8201762" y="1131606"/>
                </a:cubicBezTo>
                <a:cubicBezTo>
                  <a:pt x="8181562" y="1131606"/>
                  <a:pt x="8165186" y="1115229"/>
                  <a:pt x="8165186" y="1095027"/>
                </a:cubicBezTo>
                <a:cubicBezTo>
                  <a:pt x="8165186" y="1074823"/>
                  <a:pt x="8181562" y="1058447"/>
                  <a:pt x="8201762" y="1058447"/>
                </a:cubicBezTo>
                <a:close/>
                <a:moveTo>
                  <a:pt x="7981081" y="1058444"/>
                </a:moveTo>
                <a:cubicBezTo>
                  <a:pt x="8001281" y="1058444"/>
                  <a:pt x="8017657" y="1074821"/>
                  <a:pt x="8017657" y="1095024"/>
                </a:cubicBezTo>
                <a:cubicBezTo>
                  <a:pt x="8017657" y="1115226"/>
                  <a:pt x="8001281" y="1131602"/>
                  <a:pt x="7981081" y="1131602"/>
                </a:cubicBezTo>
                <a:cubicBezTo>
                  <a:pt x="7960881" y="1131602"/>
                  <a:pt x="7944505" y="1115226"/>
                  <a:pt x="7944505" y="1095024"/>
                </a:cubicBezTo>
                <a:cubicBezTo>
                  <a:pt x="7944505" y="1074821"/>
                  <a:pt x="7960881" y="1058444"/>
                  <a:pt x="7981081" y="1058444"/>
                </a:cubicBezTo>
                <a:close/>
                <a:moveTo>
                  <a:pt x="7760400" y="1058441"/>
                </a:moveTo>
                <a:cubicBezTo>
                  <a:pt x="7780600" y="1058441"/>
                  <a:pt x="7796976" y="1074817"/>
                  <a:pt x="7796976" y="1095020"/>
                </a:cubicBezTo>
                <a:cubicBezTo>
                  <a:pt x="7796976" y="1115223"/>
                  <a:pt x="7780600" y="1131599"/>
                  <a:pt x="7760400" y="1131599"/>
                </a:cubicBezTo>
                <a:cubicBezTo>
                  <a:pt x="7740200" y="1131599"/>
                  <a:pt x="7723824" y="1115223"/>
                  <a:pt x="7723824" y="1095020"/>
                </a:cubicBezTo>
                <a:cubicBezTo>
                  <a:pt x="7723824" y="1074817"/>
                  <a:pt x="7740200" y="1058441"/>
                  <a:pt x="7760400" y="1058441"/>
                </a:cubicBezTo>
                <a:close/>
                <a:moveTo>
                  <a:pt x="7539719" y="1058438"/>
                </a:moveTo>
                <a:cubicBezTo>
                  <a:pt x="7559919" y="1058438"/>
                  <a:pt x="7576295" y="1074814"/>
                  <a:pt x="7576295" y="1095017"/>
                </a:cubicBezTo>
                <a:cubicBezTo>
                  <a:pt x="7576295" y="1115220"/>
                  <a:pt x="7559919" y="1131596"/>
                  <a:pt x="7539719" y="1131596"/>
                </a:cubicBezTo>
                <a:cubicBezTo>
                  <a:pt x="7519519" y="1131596"/>
                  <a:pt x="7503143" y="1115220"/>
                  <a:pt x="7503143" y="1095017"/>
                </a:cubicBezTo>
                <a:cubicBezTo>
                  <a:pt x="7503143" y="1074814"/>
                  <a:pt x="7519519" y="1058438"/>
                  <a:pt x="7539719" y="1058438"/>
                </a:cubicBezTo>
                <a:close/>
                <a:moveTo>
                  <a:pt x="7319038" y="1058436"/>
                </a:moveTo>
                <a:cubicBezTo>
                  <a:pt x="7339238" y="1058436"/>
                  <a:pt x="7355614" y="1074812"/>
                  <a:pt x="7355614" y="1095014"/>
                </a:cubicBezTo>
                <a:cubicBezTo>
                  <a:pt x="7355614" y="1115217"/>
                  <a:pt x="7339238" y="1131593"/>
                  <a:pt x="7319038" y="1131593"/>
                </a:cubicBezTo>
                <a:cubicBezTo>
                  <a:pt x="7298838" y="1131593"/>
                  <a:pt x="7282462" y="1115217"/>
                  <a:pt x="7282462" y="1095014"/>
                </a:cubicBezTo>
                <a:cubicBezTo>
                  <a:pt x="7282462" y="1074812"/>
                  <a:pt x="7298838" y="1058436"/>
                  <a:pt x="7319038" y="1058436"/>
                </a:cubicBezTo>
                <a:close/>
                <a:moveTo>
                  <a:pt x="7098357" y="1058432"/>
                </a:moveTo>
                <a:cubicBezTo>
                  <a:pt x="7118557" y="1058432"/>
                  <a:pt x="7134933" y="1074808"/>
                  <a:pt x="7134933" y="1095011"/>
                </a:cubicBezTo>
                <a:cubicBezTo>
                  <a:pt x="7134933" y="1115214"/>
                  <a:pt x="7118557" y="1131590"/>
                  <a:pt x="7098357" y="1131590"/>
                </a:cubicBezTo>
                <a:cubicBezTo>
                  <a:pt x="7078157" y="1131590"/>
                  <a:pt x="7061781" y="1115214"/>
                  <a:pt x="7061781" y="1095011"/>
                </a:cubicBezTo>
                <a:cubicBezTo>
                  <a:pt x="7061781" y="1074808"/>
                  <a:pt x="7078157" y="1058432"/>
                  <a:pt x="7098357" y="1058432"/>
                </a:cubicBezTo>
                <a:close/>
                <a:moveTo>
                  <a:pt x="6877676" y="1058429"/>
                </a:moveTo>
                <a:cubicBezTo>
                  <a:pt x="6897876" y="1058429"/>
                  <a:pt x="6914252" y="1074805"/>
                  <a:pt x="6914252" y="1095008"/>
                </a:cubicBezTo>
                <a:cubicBezTo>
                  <a:pt x="6914252" y="1115210"/>
                  <a:pt x="6897876" y="1131586"/>
                  <a:pt x="6877676" y="1131586"/>
                </a:cubicBezTo>
                <a:cubicBezTo>
                  <a:pt x="6857476" y="1131586"/>
                  <a:pt x="6841100" y="1115210"/>
                  <a:pt x="6841100" y="1095008"/>
                </a:cubicBezTo>
                <a:cubicBezTo>
                  <a:pt x="6841100" y="1074805"/>
                  <a:pt x="6857476" y="1058429"/>
                  <a:pt x="6877676" y="1058429"/>
                </a:cubicBezTo>
                <a:close/>
                <a:moveTo>
                  <a:pt x="6656995" y="1058426"/>
                </a:moveTo>
                <a:cubicBezTo>
                  <a:pt x="6677195" y="1058426"/>
                  <a:pt x="6693571" y="1074802"/>
                  <a:pt x="6693571" y="1095005"/>
                </a:cubicBezTo>
                <a:cubicBezTo>
                  <a:pt x="6693571" y="1115207"/>
                  <a:pt x="6677195" y="1131583"/>
                  <a:pt x="6656995" y="1131583"/>
                </a:cubicBezTo>
                <a:cubicBezTo>
                  <a:pt x="6636795" y="1131583"/>
                  <a:pt x="6620419" y="1115207"/>
                  <a:pt x="6620419" y="1095005"/>
                </a:cubicBezTo>
                <a:cubicBezTo>
                  <a:pt x="6620419" y="1074802"/>
                  <a:pt x="6636795" y="1058426"/>
                  <a:pt x="6656995" y="1058426"/>
                </a:cubicBezTo>
                <a:close/>
                <a:moveTo>
                  <a:pt x="6436314" y="1058423"/>
                </a:moveTo>
                <a:cubicBezTo>
                  <a:pt x="6456514" y="1058423"/>
                  <a:pt x="6472890" y="1074799"/>
                  <a:pt x="6472890" y="1095002"/>
                </a:cubicBezTo>
                <a:cubicBezTo>
                  <a:pt x="6472890" y="1115204"/>
                  <a:pt x="6456514" y="1131580"/>
                  <a:pt x="6436314" y="1131580"/>
                </a:cubicBezTo>
                <a:cubicBezTo>
                  <a:pt x="6416114" y="1131580"/>
                  <a:pt x="6399738" y="1115204"/>
                  <a:pt x="6399738" y="1095002"/>
                </a:cubicBezTo>
                <a:cubicBezTo>
                  <a:pt x="6399738" y="1074799"/>
                  <a:pt x="6416114" y="1058423"/>
                  <a:pt x="6436314" y="1058423"/>
                </a:cubicBezTo>
                <a:close/>
                <a:moveTo>
                  <a:pt x="6215633" y="1058420"/>
                </a:moveTo>
                <a:cubicBezTo>
                  <a:pt x="6235833" y="1058420"/>
                  <a:pt x="6252209" y="1074796"/>
                  <a:pt x="6252209" y="1094999"/>
                </a:cubicBezTo>
                <a:cubicBezTo>
                  <a:pt x="6252209" y="1115201"/>
                  <a:pt x="6235833" y="1131577"/>
                  <a:pt x="6215633" y="1131577"/>
                </a:cubicBezTo>
                <a:cubicBezTo>
                  <a:pt x="6195433" y="1131577"/>
                  <a:pt x="6179057" y="1115201"/>
                  <a:pt x="6179057" y="1094999"/>
                </a:cubicBezTo>
                <a:cubicBezTo>
                  <a:pt x="6179057" y="1074796"/>
                  <a:pt x="6195433" y="1058420"/>
                  <a:pt x="6215633" y="1058420"/>
                </a:cubicBezTo>
                <a:close/>
                <a:moveTo>
                  <a:pt x="5994952" y="1058418"/>
                </a:moveTo>
                <a:cubicBezTo>
                  <a:pt x="6015152" y="1058418"/>
                  <a:pt x="6031528" y="1074793"/>
                  <a:pt x="6031528" y="1094996"/>
                </a:cubicBezTo>
                <a:cubicBezTo>
                  <a:pt x="6031528" y="1115198"/>
                  <a:pt x="6015152" y="1131574"/>
                  <a:pt x="5994952" y="1131574"/>
                </a:cubicBezTo>
                <a:cubicBezTo>
                  <a:pt x="5974752" y="1131574"/>
                  <a:pt x="5958376" y="1115198"/>
                  <a:pt x="5958376" y="1094996"/>
                </a:cubicBezTo>
                <a:cubicBezTo>
                  <a:pt x="5958376" y="1074793"/>
                  <a:pt x="5974752" y="1058418"/>
                  <a:pt x="5994952" y="1058418"/>
                </a:cubicBezTo>
                <a:close/>
                <a:moveTo>
                  <a:pt x="5774272" y="1058414"/>
                </a:moveTo>
                <a:cubicBezTo>
                  <a:pt x="5794472" y="1058414"/>
                  <a:pt x="5810848" y="1074790"/>
                  <a:pt x="5810848" y="1094993"/>
                </a:cubicBezTo>
                <a:cubicBezTo>
                  <a:pt x="5810848" y="1115194"/>
                  <a:pt x="5794472" y="1131571"/>
                  <a:pt x="5774272" y="1131571"/>
                </a:cubicBezTo>
                <a:cubicBezTo>
                  <a:pt x="5754073" y="1131571"/>
                  <a:pt x="5737697" y="1115194"/>
                  <a:pt x="5737697" y="1094993"/>
                </a:cubicBezTo>
                <a:cubicBezTo>
                  <a:pt x="5737697" y="1074790"/>
                  <a:pt x="5754073" y="1058414"/>
                  <a:pt x="5774272" y="1058414"/>
                </a:cubicBezTo>
                <a:close/>
                <a:moveTo>
                  <a:pt x="5553593" y="1058411"/>
                </a:moveTo>
                <a:cubicBezTo>
                  <a:pt x="5573793" y="1058411"/>
                  <a:pt x="5590169" y="1074787"/>
                  <a:pt x="5590169" y="1094990"/>
                </a:cubicBezTo>
                <a:cubicBezTo>
                  <a:pt x="5590169" y="1115191"/>
                  <a:pt x="5573793" y="1131567"/>
                  <a:pt x="5553593" y="1131567"/>
                </a:cubicBezTo>
                <a:cubicBezTo>
                  <a:pt x="5533393" y="1131567"/>
                  <a:pt x="5517018" y="1115191"/>
                  <a:pt x="5517018" y="1094990"/>
                </a:cubicBezTo>
                <a:cubicBezTo>
                  <a:pt x="5517018" y="1074787"/>
                  <a:pt x="5533393" y="1058411"/>
                  <a:pt x="5553593" y="1058411"/>
                </a:cubicBezTo>
                <a:close/>
                <a:moveTo>
                  <a:pt x="5332913" y="1058408"/>
                </a:moveTo>
                <a:cubicBezTo>
                  <a:pt x="5353113" y="1058408"/>
                  <a:pt x="5369490" y="1074784"/>
                  <a:pt x="5369490" y="1094986"/>
                </a:cubicBezTo>
                <a:cubicBezTo>
                  <a:pt x="5369490" y="1115188"/>
                  <a:pt x="5353113" y="1131564"/>
                  <a:pt x="5332913" y="1131564"/>
                </a:cubicBezTo>
                <a:cubicBezTo>
                  <a:pt x="5312714" y="1131564"/>
                  <a:pt x="5296337" y="1115188"/>
                  <a:pt x="5296337" y="1094986"/>
                </a:cubicBezTo>
                <a:cubicBezTo>
                  <a:pt x="5296337" y="1074784"/>
                  <a:pt x="5312714" y="1058408"/>
                  <a:pt x="5332913" y="1058408"/>
                </a:cubicBezTo>
                <a:close/>
                <a:moveTo>
                  <a:pt x="5112230" y="1058405"/>
                </a:moveTo>
                <a:cubicBezTo>
                  <a:pt x="5132433" y="1058405"/>
                  <a:pt x="5148807" y="1074781"/>
                  <a:pt x="5148807" y="1094983"/>
                </a:cubicBezTo>
                <a:cubicBezTo>
                  <a:pt x="5148807" y="1115185"/>
                  <a:pt x="5132433" y="1131561"/>
                  <a:pt x="5112230" y="1131561"/>
                </a:cubicBezTo>
                <a:cubicBezTo>
                  <a:pt x="5092030" y="1131561"/>
                  <a:pt x="5075655" y="1115185"/>
                  <a:pt x="5075655" y="1094983"/>
                </a:cubicBezTo>
                <a:cubicBezTo>
                  <a:pt x="5075655" y="1074781"/>
                  <a:pt x="5092030" y="1058405"/>
                  <a:pt x="5112230" y="1058405"/>
                </a:cubicBezTo>
                <a:close/>
                <a:moveTo>
                  <a:pt x="4891552" y="1058402"/>
                </a:moveTo>
                <a:cubicBezTo>
                  <a:pt x="4911751" y="1058402"/>
                  <a:pt x="4928127" y="1074778"/>
                  <a:pt x="4928127" y="1094980"/>
                </a:cubicBezTo>
                <a:cubicBezTo>
                  <a:pt x="4928127" y="1115182"/>
                  <a:pt x="4911751" y="1131558"/>
                  <a:pt x="4891552" y="1131558"/>
                </a:cubicBezTo>
                <a:cubicBezTo>
                  <a:pt x="4871352" y="1131558"/>
                  <a:pt x="4854975" y="1115182"/>
                  <a:pt x="4854975" y="1094980"/>
                </a:cubicBezTo>
                <a:cubicBezTo>
                  <a:pt x="4854975" y="1074778"/>
                  <a:pt x="4871352" y="1058402"/>
                  <a:pt x="4891552" y="1058402"/>
                </a:cubicBezTo>
                <a:close/>
                <a:moveTo>
                  <a:pt x="4670871" y="1058399"/>
                </a:moveTo>
                <a:cubicBezTo>
                  <a:pt x="4691070" y="1058399"/>
                  <a:pt x="4707447" y="1074775"/>
                  <a:pt x="4707447" y="1094977"/>
                </a:cubicBezTo>
                <a:cubicBezTo>
                  <a:pt x="4707447" y="1115179"/>
                  <a:pt x="4691070" y="1131555"/>
                  <a:pt x="4670871" y="1131555"/>
                </a:cubicBezTo>
                <a:cubicBezTo>
                  <a:pt x="4650672" y="1131555"/>
                  <a:pt x="4634295" y="1115179"/>
                  <a:pt x="4634295" y="1094977"/>
                </a:cubicBezTo>
                <a:cubicBezTo>
                  <a:pt x="4634295" y="1074775"/>
                  <a:pt x="4650672" y="1058399"/>
                  <a:pt x="4670871" y="1058399"/>
                </a:cubicBezTo>
                <a:close/>
                <a:moveTo>
                  <a:pt x="4450188" y="1058396"/>
                </a:moveTo>
                <a:cubicBezTo>
                  <a:pt x="4470390" y="1058396"/>
                  <a:pt x="4486764" y="1074772"/>
                  <a:pt x="4486764" y="1094974"/>
                </a:cubicBezTo>
                <a:cubicBezTo>
                  <a:pt x="4486764" y="1115175"/>
                  <a:pt x="4470390" y="1131551"/>
                  <a:pt x="4450188" y="1131551"/>
                </a:cubicBezTo>
                <a:cubicBezTo>
                  <a:pt x="4429988" y="1131551"/>
                  <a:pt x="4413613" y="1115175"/>
                  <a:pt x="4413613" y="1094974"/>
                </a:cubicBezTo>
                <a:cubicBezTo>
                  <a:pt x="4413613" y="1074772"/>
                  <a:pt x="4429988" y="1058396"/>
                  <a:pt x="4450188" y="1058396"/>
                </a:cubicBezTo>
                <a:close/>
                <a:moveTo>
                  <a:pt x="4229507" y="1058393"/>
                </a:moveTo>
                <a:cubicBezTo>
                  <a:pt x="4249708" y="1058393"/>
                  <a:pt x="4266084" y="1074769"/>
                  <a:pt x="4266084" y="1094971"/>
                </a:cubicBezTo>
                <a:cubicBezTo>
                  <a:pt x="4266084" y="1115172"/>
                  <a:pt x="4249708" y="1131548"/>
                  <a:pt x="4229507" y="1131548"/>
                </a:cubicBezTo>
                <a:cubicBezTo>
                  <a:pt x="4209307" y="1131548"/>
                  <a:pt x="4192931" y="1115172"/>
                  <a:pt x="4192931" y="1094971"/>
                </a:cubicBezTo>
                <a:cubicBezTo>
                  <a:pt x="4192931" y="1074769"/>
                  <a:pt x="4209307" y="1058393"/>
                  <a:pt x="4229507" y="1058393"/>
                </a:cubicBezTo>
                <a:close/>
                <a:moveTo>
                  <a:pt x="4008847" y="1058390"/>
                </a:moveTo>
                <a:cubicBezTo>
                  <a:pt x="4029045" y="1058390"/>
                  <a:pt x="4045426" y="1074766"/>
                  <a:pt x="4045426" y="1094968"/>
                </a:cubicBezTo>
                <a:cubicBezTo>
                  <a:pt x="4045426" y="1115169"/>
                  <a:pt x="4029045" y="1131545"/>
                  <a:pt x="4008847" y="1131545"/>
                </a:cubicBezTo>
                <a:cubicBezTo>
                  <a:pt x="3988642" y="1131545"/>
                  <a:pt x="3972267" y="1115169"/>
                  <a:pt x="3972267" y="1094968"/>
                </a:cubicBezTo>
                <a:cubicBezTo>
                  <a:pt x="3972267" y="1074766"/>
                  <a:pt x="3988642" y="1058390"/>
                  <a:pt x="4008847" y="1058390"/>
                </a:cubicBezTo>
                <a:close/>
                <a:moveTo>
                  <a:pt x="3788165" y="1058387"/>
                </a:moveTo>
                <a:cubicBezTo>
                  <a:pt x="3808367" y="1058387"/>
                  <a:pt x="3824738" y="1074763"/>
                  <a:pt x="3824738" y="1094965"/>
                </a:cubicBezTo>
                <a:cubicBezTo>
                  <a:pt x="3824738" y="1115166"/>
                  <a:pt x="3808367" y="1131542"/>
                  <a:pt x="3788165" y="1131542"/>
                </a:cubicBezTo>
                <a:cubicBezTo>
                  <a:pt x="3767965" y="1131542"/>
                  <a:pt x="3751588" y="1115166"/>
                  <a:pt x="3751588" y="1094965"/>
                </a:cubicBezTo>
                <a:cubicBezTo>
                  <a:pt x="3751588" y="1074763"/>
                  <a:pt x="3767965" y="1058387"/>
                  <a:pt x="3788165" y="1058387"/>
                </a:cubicBezTo>
                <a:close/>
                <a:moveTo>
                  <a:pt x="3567479" y="1058384"/>
                </a:moveTo>
                <a:cubicBezTo>
                  <a:pt x="3587675" y="1058384"/>
                  <a:pt x="3604051" y="1074760"/>
                  <a:pt x="3604051" y="1094962"/>
                </a:cubicBezTo>
                <a:cubicBezTo>
                  <a:pt x="3604051" y="1115163"/>
                  <a:pt x="3587675" y="1131539"/>
                  <a:pt x="3567479" y="1131539"/>
                </a:cubicBezTo>
                <a:cubicBezTo>
                  <a:pt x="3547276" y="1131539"/>
                  <a:pt x="3530908" y="1115163"/>
                  <a:pt x="3530908" y="1094962"/>
                </a:cubicBezTo>
                <a:cubicBezTo>
                  <a:pt x="3530908" y="1074760"/>
                  <a:pt x="3547276" y="1058384"/>
                  <a:pt x="3567479" y="1058384"/>
                </a:cubicBezTo>
                <a:close/>
                <a:moveTo>
                  <a:pt x="3346801" y="1058381"/>
                </a:moveTo>
                <a:cubicBezTo>
                  <a:pt x="3367001" y="1058381"/>
                  <a:pt x="3383375" y="1074757"/>
                  <a:pt x="3383375" y="1094958"/>
                </a:cubicBezTo>
                <a:cubicBezTo>
                  <a:pt x="3383375" y="1115159"/>
                  <a:pt x="3367001" y="1131535"/>
                  <a:pt x="3346801" y="1131535"/>
                </a:cubicBezTo>
                <a:cubicBezTo>
                  <a:pt x="3326603" y="1131535"/>
                  <a:pt x="3310228" y="1115159"/>
                  <a:pt x="3310228" y="1094958"/>
                </a:cubicBezTo>
                <a:cubicBezTo>
                  <a:pt x="3310228" y="1074757"/>
                  <a:pt x="3326603" y="1058381"/>
                  <a:pt x="3346801" y="1058381"/>
                </a:cubicBezTo>
                <a:close/>
                <a:moveTo>
                  <a:pt x="3126126" y="1058378"/>
                </a:moveTo>
                <a:cubicBezTo>
                  <a:pt x="3146320" y="1058378"/>
                  <a:pt x="3162696" y="1074754"/>
                  <a:pt x="3162696" y="1094955"/>
                </a:cubicBezTo>
                <a:cubicBezTo>
                  <a:pt x="3162696" y="1115156"/>
                  <a:pt x="3146320" y="1131532"/>
                  <a:pt x="3126126" y="1131532"/>
                </a:cubicBezTo>
                <a:cubicBezTo>
                  <a:pt x="3105923" y="1131532"/>
                  <a:pt x="3089541" y="1115156"/>
                  <a:pt x="3089541" y="1094955"/>
                </a:cubicBezTo>
                <a:cubicBezTo>
                  <a:pt x="3089541" y="1074754"/>
                  <a:pt x="3105923" y="1058378"/>
                  <a:pt x="3126126" y="1058378"/>
                </a:cubicBezTo>
                <a:close/>
                <a:moveTo>
                  <a:pt x="2905436" y="1058375"/>
                </a:moveTo>
                <a:cubicBezTo>
                  <a:pt x="2925637" y="1058375"/>
                  <a:pt x="2942013" y="1074751"/>
                  <a:pt x="2942013" y="1094952"/>
                </a:cubicBezTo>
                <a:cubicBezTo>
                  <a:pt x="2942013" y="1115153"/>
                  <a:pt x="2925637" y="1131529"/>
                  <a:pt x="2905436" y="1131529"/>
                </a:cubicBezTo>
                <a:cubicBezTo>
                  <a:pt x="2885243" y="1131529"/>
                  <a:pt x="2868866" y="1115153"/>
                  <a:pt x="2868866" y="1094952"/>
                </a:cubicBezTo>
                <a:cubicBezTo>
                  <a:pt x="2868866" y="1074751"/>
                  <a:pt x="2885243" y="1058375"/>
                  <a:pt x="2905436" y="1058375"/>
                </a:cubicBezTo>
                <a:close/>
                <a:moveTo>
                  <a:pt x="2684758" y="1058372"/>
                </a:moveTo>
                <a:cubicBezTo>
                  <a:pt x="2704958" y="1058372"/>
                  <a:pt x="2721329" y="1074748"/>
                  <a:pt x="2721329" y="1094949"/>
                </a:cubicBezTo>
                <a:cubicBezTo>
                  <a:pt x="2721329" y="1115150"/>
                  <a:pt x="2704958" y="1131526"/>
                  <a:pt x="2684758" y="1131526"/>
                </a:cubicBezTo>
                <a:cubicBezTo>
                  <a:pt x="2664554" y="1131526"/>
                  <a:pt x="2648177" y="1115150"/>
                  <a:pt x="2648177" y="1094949"/>
                </a:cubicBezTo>
                <a:cubicBezTo>
                  <a:pt x="2648177" y="1074748"/>
                  <a:pt x="2664554" y="1058372"/>
                  <a:pt x="2684758" y="1058372"/>
                </a:cubicBezTo>
                <a:close/>
                <a:moveTo>
                  <a:pt x="2464071" y="1058369"/>
                </a:moveTo>
                <a:cubicBezTo>
                  <a:pt x="2484272" y="1058369"/>
                  <a:pt x="2500650" y="1074745"/>
                  <a:pt x="2500650" y="1094946"/>
                </a:cubicBezTo>
                <a:cubicBezTo>
                  <a:pt x="2500650" y="1115147"/>
                  <a:pt x="2484272" y="1131523"/>
                  <a:pt x="2464071" y="1131523"/>
                </a:cubicBezTo>
                <a:cubicBezTo>
                  <a:pt x="2443875" y="1131523"/>
                  <a:pt x="2427500" y="1115147"/>
                  <a:pt x="2427500" y="1094946"/>
                </a:cubicBezTo>
                <a:cubicBezTo>
                  <a:pt x="2427500" y="1074745"/>
                  <a:pt x="2443875" y="1058369"/>
                  <a:pt x="2464071" y="1058369"/>
                </a:cubicBezTo>
                <a:close/>
                <a:moveTo>
                  <a:pt x="2243393" y="1058366"/>
                </a:moveTo>
                <a:cubicBezTo>
                  <a:pt x="2263591" y="1058366"/>
                  <a:pt x="2279972" y="1074742"/>
                  <a:pt x="2279972" y="1094943"/>
                </a:cubicBezTo>
                <a:cubicBezTo>
                  <a:pt x="2279972" y="1115144"/>
                  <a:pt x="2263591" y="1131520"/>
                  <a:pt x="2243393" y="1131520"/>
                </a:cubicBezTo>
                <a:cubicBezTo>
                  <a:pt x="2223191" y="1131520"/>
                  <a:pt x="2206817" y="1115144"/>
                  <a:pt x="2206817" y="1094943"/>
                </a:cubicBezTo>
                <a:cubicBezTo>
                  <a:pt x="2206817" y="1074742"/>
                  <a:pt x="2223191" y="1058366"/>
                  <a:pt x="2243393" y="1058366"/>
                </a:cubicBezTo>
                <a:close/>
                <a:moveTo>
                  <a:pt x="2022713" y="1058363"/>
                </a:moveTo>
                <a:cubicBezTo>
                  <a:pt x="2042913" y="1058363"/>
                  <a:pt x="2059288" y="1074739"/>
                  <a:pt x="2059288" y="1094940"/>
                </a:cubicBezTo>
                <a:cubicBezTo>
                  <a:pt x="2059288" y="1115140"/>
                  <a:pt x="2042913" y="1131516"/>
                  <a:pt x="2022713" y="1131516"/>
                </a:cubicBezTo>
                <a:cubicBezTo>
                  <a:pt x="2002514" y="1131516"/>
                  <a:pt x="1986179" y="1115140"/>
                  <a:pt x="1986179" y="1094940"/>
                </a:cubicBezTo>
                <a:cubicBezTo>
                  <a:pt x="1986179" y="1074739"/>
                  <a:pt x="2002514" y="1058363"/>
                  <a:pt x="2022713" y="1058363"/>
                </a:cubicBezTo>
                <a:close/>
                <a:moveTo>
                  <a:pt x="1802069" y="1058360"/>
                </a:moveTo>
                <a:cubicBezTo>
                  <a:pt x="1822269" y="1058360"/>
                  <a:pt x="1838645" y="1074736"/>
                  <a:pt x="1838645" y="1094937"/>
                </a:cubicBezTo>
                <a:cubicBezTo>
                  <a:pt x="1838645" y="1115137"/>
                  <a:pt x="1822269" y="1131513"/>
                  <a:pt x="1802069" y="1131513"/>
                </a:cubicBezTo>
                <a:cubicBezTo>
                  <a:pt x="1781869" y="1131513"/>
                  <a:pt x="1765494" y="1115137"/>
                  <a:pt x="1765494" y="1094937"/>
                </a:cubicBezTo>
                <a:cubicBezTo>
                  <a:pt x="1765494" y="1074736"/>
                  <a:pt x="1781869" y="1058360"/>
                  <a:pt x="1802069" y="1058360"/>
                </a:cubicBezTo>
                <a:close/>
                <a:moveTo>
                  <a:pt x="1581384" y="1058357"/>
                </a:moveTo>
                <a:cubicBezTo>
                  <a:pt x="1601583" y="1058357"/>
                  <a:pt x="1617960" y="1074733"/>
                  <a:pt x="1617960" y="1094933"/>
                </a:cubicBezTo>
                <a:cubicBezTo>
                  <a:pt x="1617960" y="1115134"/>
                  <a:pt x="1601583" y="1131510"/>
                  <a:pt x="1581384" y="1131510"/>
                </a:cubicBezTo>
                <a:cubicBezTo>
                  <a:pt x="1561183" y="1131510"/>
                  <a:pt x="1544807" y="1115134"/>
                  <a:pt x="1544807" y="1094933"/>
                </a:cubicBezTo>
                <a:cubicBezTo>
                  <a:pt x="1544807" y="1074733"/>
                  <a:pt x="1561183" y="1058357"/>
                  <a:pt x="1581384" y="1058357"/>
                </a:cubicBezTo>
                <a:close/>
                <a:moveTo>
                  <a:pt x="1360698" y="1058354"/>
                </a:moveTo>
                <a:cubicBezTo>
                  <a:pt x="1380898" y="1058354"/>
                  <a:pt x="1397274" y="1074730"/>
                  <a:pt x="1397274" y="1094930"/>
                </a:cubicBezTo>
                <a:cubicBezTo>
                  <a:pt x="1397274" y="1115131"/>
                  <a:pt x="1380898" y="1131507"/>
                  <a:pt x="1360698" y="1131507"/>
                </a:cubicBezTo>
                <a:cubicBezTo>
                  <a:pt x="1340498" y="1131507"/>
                  <a:pt x="1324122" y="1115131"/>
                  <a:pt x="1324122" y="1094930"/>
                </a:cubicBezTo>
                <a:cubicBezTo>
                  <a:pt x="1324122" y="1074730"/>
                  <a:pt x="1340498" y="1058354"/>
                  <a:pt x="1360698" y="1058354"/>
                </a:cubicBezTo>
                <a:close/>
                <a:moveTo>
                  <a:pt x="1140012" y="1058351"/>
                </a:moveTo>
                <a:cubicBezTo>
                  <a:pt x="1160212" y="1058351"/>
                  <a:pt x="1176588" y="1074727"/>
                  <a:pt x="1176588" y="1094927"/>
                </a:cubicBezTo>
                <a:cubicBezTo>
                  <a:pt x="1176588" y="1115128"/>
                  <a:pt x="1160212" y="1131504"/>
                  <a:pt x="1140012" y="1131504"/>
                </a:cubicBezTo>
                <a:cubicBezTo>
                  <a:pt x="1119812" y="1131504"/>
                  <a:pt x="1103436" y="1115128"/>
                  <a:pt x="1103436" y="1094927"/>
                </a:cubicBezTo>
                <a:cubicBezTo>
                  <a:pt x="1103436" y="1074727"/>
                  <a:pt x="1119812" y="1058351"/>
                  <a:pt x="1140012" y="1058351"/>
                </a:cubicBezTo>
                <a:close/>
                <a:moveTo>
                  <a:pt x="919326" y="1058348"/>
                </a:moveTo>
                <a:cubicBezTo>
                  <a:pt x="939526" y="1058348"/>
                  <a:pt x="955902" y="1074724"/>
                  <a:pt x="955902" y="1094924"/>
                </a:cubicBezTo>
                <a:cubicBezTo>
                  <a:pt x="955902" y="1115124"/>
                  <a:pt x="939526" y="1131500"/>
                  <a:pt x="919326" y="1131500"/>
                </a:cubicBezTo>
                <a:cubicBezTo>
                  <a:pt x="899126" y="1131500"/>
                  <a:pt x="882750" y="1115124"/>
                  <a:pt x="882750" y="1094924"/>
                </a:cubicBezTo>
                <a:cubicBezTo>
                  <a:pt x="882750" y="1074724"/>
                  <a:pt x="899126" y="1058348"/>
                  <a:pt x="919326" y="1058348"/>
                </a:cubicBezTo>
                <a:close/>
                <a:moveTo>
                  <a:pt x="698640" y="1058345"/>
                </a:moveTo>
                <a:cubicBezTo>
                  <a:pt x="718840" y="1058345"/>
                  <a:pt x="735216" y="1074721"/>
                  <a:pt x="735216" y="1094921"/>
                </a:cubicBezTo>
                <a:cubicBezTo>
                  <a:pt x="735216" y="1115121"/>
                  <a:pt x="718840" y="1131497"/>
                  <a:pt x="698640" y="1131497"/>
                </a:cubicBezTo>
                <a:cubicBezTo>
                  <a:pt x="678440" y="1131497"/>
                  <a:pt x="662064" y="1115121"/>
                  <a:pt x="662064" y="1094921"/>
                </a:cubicBezTo>
                <a:cubicBezTo>
                  <a:pt x="662064" y="1074721"/>
                  <a:pt x="678440" y="1058345"/>
                  <a:pt x="698640" y="1058345"/>
                </a:cubicBezTo>
                <a:close/>
                <a:moveTo>
                  <a:pt x="477954" y="1058342"/>
                </a:moveTo>
                <a:cubicBezTo>
                  <a:pt x="498153" y="1058342"/>
                  <a:pt x="514529" y="1074718"/>
                  <a:pt x="514529" y="1094918"/>
                </a:cubicBezTo>
                <a:cubicBezTo>
                  <a:pt x="514529" y="1115118"/>
                  <a:pt x="498153" y="1131494"/>
                  <a:pt x="477954" y="1131494"/>
                </a:cubicBezTo>
                <a:cubicBezTo>
                  <a:pt x="457753" y="1131494"/>
                  <a:pt x="441378" y="1115118"/>
                  <a:pt x="441378" y="1094918"/>
                </a:cubicBezTo>
                <a:cubicBezTo>
                  <a:pt x="441378" y="1074718"/>
                  <a:pt x="457753" y="1058342"/>
                  <a:pt x="477954" y="1058342"/>
                </a:cubicBezTo>
                <a:close/>
                <a:moveTo>
                  <a:pt x="257267" y="1058339"/>
                </a:moveTo>
                <a:cubicBezTo>
                  <a:pt x="277467" y="1058339"/>
                  <a:pt x="293843" y="1074715"/>
                  <a:pt x="293843" y="1094915"/>
                </a:cubicBezTo>
                <a:cubicBezTo>
                  <a:pt x="293843" y="1115115"/>
                  <a:pt x="277467" y="1131491"/>
                  <a:pt x="257267" y="1131491"/>
                </a:cubicBezTo>
                <a:cubicBezTo>
                  <a:pt x="237067" y="1131491"/>
                  <a:pt x="220691" y="1115115"/>
                  <a:pt x="220691" y="1094915"/>
                </a:cubicBezTo>
                <a:cubicBezTo>
                  <a:pt x="220691" y="1074715"/>
                  <a:pt x="237067" y="1058339"/>
                  <a:pt x="257267" y="1058339"/>
                </a:cubicBezTo>
                <a:close/>
                <a:moveTo>
                  <a:pt x="36581" y="1058336"/>
                </a:moveTo>
                <a:cubicBezTo>
                  <a:pt x="56781" y="1058336"/>
                  <a:pt x="73157" y="1074712"/>
                  <a:pt x="73157" y="1094912"/>
                </a:cubicBezTo>
                <a:cubicBezTo>
                  <a:pt x="73157" y="1115112"/>
                  <a:pt x="56781" y="1131488"/>
                  <a:pt x="36581" y="1131488"/>
                </a:cubicBezTo>
                <a:cubicBezTo>
                  <a:pt x="16381" y="1131488"/>
                  <a:pt x="5" y="1115112"/>
                  <a:pt x="5" y="1094912"/>
                </a:cubicBezTo>
                <a:cubicBezTo>
                  <a:pt x="5" y="1074712"/>
                  <a:pt x="16381" y="1058336"/>
                  <a:pt x="36581" y="1058336"/>
                </a:cubicBezTo>
                <a:close/>
                <a:moveTo>
                  <a:pt x="11732658" y="1058333"/>
                </a:moveTo>
                <a:cubicBezTo>
                  <a:pt x="11752858" y="1058333"/>
                  <a:pt x="11769234" y="1074709"/>
                  <a:pt x="11769234" y="1094909"/>
                </a:cubicBezTo>
                <a:cubicBezTo>
                  <a:pt x="11769234" y="1115109"/>
                  <a:pt x="11752858" y="1131485"/>
                  <a:pt x="11732658" y="1131485"/>
                </a:cubicBezTo>
                <a:cubicBezTo>
                  <a:pt x="11712458" y="1131485"/>
                  <a:pt x="11696082" y="1115109"/>
                  <a:pt x="11696082" y="1094909"/>
                </a:cubicBezTo>
                <a:cubicBezTo>
                  <a:pt x="11696082" y="1074709"/>
                  <a:pt x="11712458" y="1058333"/>
                  <a:pt x="11732658" y="1058333"/>
                </a:cubicBezTo>
                <a:close/>
                <a:moveTo>
                  <a:pt x="11953343" y="1058329"/>
                </a:moveTo>
                <a:cubicBezTo>
                  <a:pt x="11973543" y="1058329"/>
                  <a:pt x="11989919" y="1074706"/>
                  <a:pt x="11989919" y="1094906"/>
                </a:cubicBezTo>
                <a:cubicBezTo>
                  <a:pt x="11989919" y="1115105"/>
                  <a:pt x="11973543" y="1131481"/>
                  <a:pt x="11953343" y="1131481"/>
                </a:cubicBezTo>
                <a:cubicBezTo>
                  <a:pt x="11933143" y="1131481"/>
                  <a:pt x="11916767" y="1115105"/>
                  <a:pt x="11916767" y="1094906"/>
                </a:cubicBezTo>
                <a:cubicBezTo>
                  <a:pt x="11916767" y="1074706"/>
                  <a:pt x="11933143" y="1058329"/>
                  <a:pt x="11953343" y="1058329"/>
                </a:cubicBezTo>
                <a:close/>
                <a:moveTo>
                  <a:pt x="11511977" y="846810"/>
                </a:moveTo>
                <a:cubicBezTo>
                  <a:pt x="11532177" y="846810"/>
                  <a:pt x="11548553" y="863186"/>
                  <a:pt x="11548553" y="883386"/>
                </a:cubicBezTo>
                <a:cubicBezTo>
                  <a:pt x="11548553" y="903586"/>
                  <a:pt x="11532177" y="919962"/>
                  <a:pt x="11511977" y="919962"/>
                </a:cubicBezTo>
                <a:cubicBezTo>
                  <a:pt x="11491777" y="919962"/>
                  <a:pt x="11475401" y="903586"/>
                  <a:pt x="11475401" y="883386"/>
                </a:cubicBezTo>
                <a:cubicBezTo>
                  <a:pt x="11475401" y="863186"/>
                  <a:pt x="11491777" y="846810"/>
                  <a:pt x="11511977" y="846810"/>
                </a:cubicBezTo>
                <a:close/>
                <a:moveTo>
                  <a:pt x="11291296" y="846807"/>
                </a:moveTo>
                <a:cubicBezTo>
                  <a:pt x="11311496" y="846807"/>
                  <a:pt x="11327872" y="863183"/>
                  <a:pt x="11327872" y="883383"/>
                </a:cubicBezTo>
                <a:cubicBezTo>
                  <a:pt x="11327872" y="903583"/>
                  <a:pt x="11311496" y="919959"/>
                  <a:pt x="11291296" y="919959"/>
                </a:cubicBezTo>
                <a:cubicBezTo>
                  <a:pt x="11271096" y="919959"/>
                  <a:pt x="11254720" y="903583"/>
                  <a:pt x="11254720" y="883383"/>
                </a:cubicBezTo>
                <a:cubicBezTo>
                  <a:pt x="11254720" y="863183"/>
                  <a:pt x="11271096" y="846807"/>
                  <a:pt x="11291296" y="846807"/>
                </a:cubicBezTo>
                <a:close/>
                <a:moveTo>
                  <a:pt x="11070615" y="846805"/>
                </a:moveTo>
                <a:cubicBezTo>
                  <a:pt x="11090815" y="846805"/>
                  <a:pt x="11107191" y="863181"/>
                  <a:pt x="11107191" y="883381"/>
                </a:cubicBezTo>
                <a:cubicBezTo>
                  <a:pt x="11107191" y="903581"/>
                  <a:pt x="11090815" y="919956"/>
                  <a:pt x="11070615" y="919956"/>
                </a:cubicBezTo>
                <a:cubicBezTo>
                  <a:pt x="11050415" y="919956"/>
                  <a:pt x="11034039" y="903581"/>
                  <a:pt x="11034039" y="883381"/>
                </a:cubicBezTo>
                <a:cubicBezTo>
                  <a:pt x="11034039" y="863181"/>
                  <a:pt x="11050415" y="846805"/>
                  <a:pt x="11070615" y="846805"/>
                </a:cubicBezTo>
                <a:close/>
                <a:moveTo>
                  <a:pt x="10849934" y="846802"/>
                </a:moveTo>
                <a:cubicBezTo>
                  <a:pt x="10870134" y="846802"/>
                  <a:pt x="10886510" y="863178"/>
                  <a:pt x="10886510" y="883378"/>
                </a:cubicBezTo>
                <a:cubicBezTo>
                  <a:pt x="10886510" y="903578"/>
                  <a:pt x="10870134" y="919954"/>
                  <a:pt x="10849934" y="919954"/>
                </a:cubicBezTo>
                <a:cubicBezTo>
                  <a:pt x="10829734" y="919954"/>
                  <a:pt x="10813358" y="903578"/>
                  <a:pt x="10813358" y="883378"/>
                </a:cubicBezTo>
                <a:cubicBezTo>
                  <a:pt x="10813358" y="863178"/>
                  <a:pt x="10829734" y="846802"/>
                  <a:pt x="10849934" y="846802"/>
                </a:cubicBezTo>
                <a:close/>
                <a:moveTo>
                  <a:pt x="10629253" y="846799"/>
                </a:moveTo>
                <a:cubicBezTo>
                  <a:pt x="10649453" y="846799"/>
                  <a:pt x="10665829" y="863175"/>
                  <a:pt x="10665829" y="883375"/>
                </a:cubicBezTo>
                <a:cubicBezTo>
                  <a:pt x="10665829" y="903575"/>
                  <a:pt x="10649453" y="919951"/>
                  <a:pt x="10629253" y="919951"/>
                </a:cubicBezTo>
                <a:cubicBezTo>
                  <a:pt x="10609053" y="919951"/>
                  <a:pt x="10592677" y="903575"/>
                  <a:pt x="10592677" y="883375"/>
                </a:cubicBezTo>
                <a:cubicBezTo>
                  <a:pt x="10592677" y="863175"/>
                  <a:pt x="10609053" y="846799"/>
                  <a:pt x="10629253" y="846799"/>
                </a:cubicBezTo>
                <a:close/>
                <a:moveTo>
                  <a:pt x="10408572" y="846796"/>
                </a:moveTo>
                <a:cubicBezTo>
                  <a:pt x="10428772" y="846796"/>
                  <a:pt x="10445148" y="863172"/>
                  <a:pt x="10445148" y="883373"/>
                </a:cubicBezTo>
                <a:cubicBezTo>
                  <a:pt x="10445148" y="903572"/>
                  <a:pt x="10428772" y="919948"/>
                  <a:pt x="10408572" y="919948"/>
                </a:cubicBezTo>
                <a:cubicBezTo>
                  <a:pt x="10388372" y="919948"/>
                  <a:pt x="10371996" y="903572"/>
                  <a:pt x="10371996" y="883373"/>
                </a:cubicBezTo>
                <a:cubicBezTo>
                  <a:pt x="10371996" y="863172"/>
                  <a:pt x="10388372" y="846796"/>
                  <a:pt x="10408572" y="846796"/>
                </a:cubicBezTo>
                <a:close/>
                <a:moveTo>
                  <a:pt x="10187891" y="846794"/>
                </a:moveTo>
                <a:cubicBezTo>
                  <a:pt x="10208091" y="846794"/>
                  <a:pt x="10224467" y="863170"/>
                  <a:pt x="10224467" y="883370"/>
                </a:cubicBezTo>
                <a:cubicBezTo>
                  <a:pt x="10224467" y="903570"/>
                  <a:pt x="10208091" y="919946"/>
                  <a:pt x="10187891" y="919946"/>
                </a:cubicBezTo>
                <a:cubicBezTo>
                  <a:pt x="10167691" y="919946"/>
                  <a:pt x="10151315" y="903570"/>
                  <a:pt x="10151315" y="883370"/>
                </a:cubicBezTo>
                <a:cubicBezTo>
                  <a:pt x="10151315" y="863170"/>
                  <a:pt x="10167691" y="846794"/>
                  <a:pt x="10187891" y="846794"/>
                </a:cubicBezTo>
                <a:close/>
                <a:moveTo>
                  <a:pt x="9967210" y="846791"/>
                </a:moveTo>
                <a:cubicBezTo>
                  <a:pt x="9987410" y="846791"/>
                  <a:pt x="10003786" y="863167"/>
                  <a:pt x="10003786" y="883367"/>
                </a:cubicBezTo>
                <a:cubicBezTo>
                  <a:pt x="10003786" y="903567"/>
                  <a:pt x="9987410" y="919943"/>
                  <a:pt x="9967210" y="919943"/>
                </a:cubicBezTo>
                <a:cubicBezTo>
                  <a:pt x="9947010" y="919943"/>
                  <a:pt x="9930634" y="903567"/>
                  <a:pt x="9930634" y="883367"/>
                </a:cubicBezTo>
                <a:cubicBezTo>
                  <a:pt x="9930634" y="863167"/>
                  <a:pt x="9947010" y="846791"/>
                  <a:pt x="9967210" y="846791"/>
                </a:cubicBezTo>
                <a:close/>
                <a:moveTo>
                  <a:pt x="9746529" y="846788"/>
                </a:moveTo>
                <a:cubicBezTo>
                  <a:pt x="9766729" y="846788"/>
                  <a:pt x="9783105" y="863164"/>
                  <a:pt x="9783105" y="883364"/>
                </a:cubicBezTo>
                <a:cubicBezTo>
                  <a:pt x="9783105" y="903564"/>
                  <a:pt x="9766729" y="919940"/>
                  <a:pt x="9746529" y="919940"/>
                </a:cubicBezTo>
                <a:cubicBezTo>
                  <a:pt x="9726329" y="919940"/>
                  <a:pt x="9709953" y="903564"/>
                  <a:pt x="9709953" y="883364"/>
                </a:cubicBezTo>
                <a:cubicBezTo>
                  <a:pt x="9709953" y="863164"/>
                  <a:pt x="9726329" y="846788"/>
                  <a:pt x="9746529" y="846788"/>
                </a:cubicBezTo>
                <a:close/>
                <a:moveTo>
                  <a:pt x="9525848" y="846786"/>
                </a:moveTo>
                <a:cubicBezTo>
                  <a:pt x="9546048" y="846786"/>
                  <a:pt x="9562424" y="863162"/>
                  <a:pt x="9562424" y="883362"/>
                </a:cubicBezTo>
                <a:cubicBezTo>
                  <a:pt x="9562424" y="903562"/>
                  <a:pt x="9546048" y="919938"/>
                  <a:pt x="9525848" y="919938"/>
                </a:cubicBezTo>
                <a:cubicBezTo>
                  <a:pt x="9505648" y="919938"/>
                  <a:pt x="9489272" y="903562"/>
                  <a:pt x="9489272" y="883362"/>
                </a:cubicBezTo>
                <a:cubicBezTo>
                  <a:pt x="9489272" y="863162"/>
                  <a:pt x="9505648" y="846786"/>
                  <a:pt x="9525848" y="846786"/>
                </a:cubicBezTo>
                <a:close/>
                <a:moveTo>
                  <a:pt x="9305167" y="846783"/>
                </a:moveTo>
                <a:cubicBezTo>
                  <a:pt x="9325367" y="846783"/>
                  <a:pt x="9341743" y="863159"/>
                  <a:pt x="9341743" y="883359"/>
                </a:cubicBezTo>
                <a:cubicBezTo>
                  <a:pt x="9341743" y="903559"/>
                  <a:pt x="9325367" y="919935"/>
                  <a:pt x="9305167" y="919935"/>
                </a:cubicBezTo>
                <a:cubicBezTo>
                  <a:pt x="9284967" y="919935"/>
                  <a:pt x="9268591" y="903559"/>
                  <a:pt x="9268591" y="883359"/>
                </a:cubicBezTo>
                <a:cubicBezTo>
                  <a:pt x="9268591" y="863159"/>
                  <a:pt x="9284967" y="846783"/>
                  <a:pt x="9305167" y="846783"/>
                </a:cubicBezTo>
                <a:close/>
                <a:moveTo>
                  <a:pt x="9084486" y="846780"/>
                </a:moveTo>
                <a:cubicBezTo>
                  <a:pt x="9104686" y="846780"/>
                  <a:pt x="9121062" y="863156"/>
                  <a:pt x="9121062" y="883356"/>
                </a:cubicBezTo>
                <a:cubicBezTo>
                  <a:pt x="9121062" y="903556"/>
                  <a:pt x="9104686" y="919932"/>
                  <a:pt x="9084486" y="919932"/>
                </a:cubicBezTo>
                <a:cubicBezTo>
                  <a:pt x="9064286" y="919932"/>
                  <a:pt x="9047910" y="903556"/>
                  <a:pt x="9047910" y="883356"/>
                </a:cubicBezTo>
                <a:cubicBezTo>
                  <a:pt x="9047910" y="863156"/>
                  <a:pt x="9064286" y="846780"/>
                  <a:pt x="9084486" y="846780"/>
                </a:cubicBezTo>
                <a:close/>
                <a:moveTo>
                  <a:pt x="8863805" y="846777"/>
                </a:moveTo>
                <a:cubicBezTo>
                  <a:pt x="8884005" y="846777"/>
                  <a:pt x="8900381" y="863153"/>
                  <a:pt x="8900381" y="883353"/>
                </a:cubicBezTo>
                <a:cubicBezTo>
                  <a:pt x="8900381" y="903553"/>
                  <a:pt x="8884005" y="919929"/>
                  <a:pt x="8863805" y="919929"/>
                </a:cubicBezTo>
                <a:cubicBezTo>
                  <a:pt x="8843605" y="919929"/>
                  <a:pt x="8827229" y="903553"/>
                  <a:pt x="8827229" y="883353"/>
                </a:cubicBezTo>
                <a:cubicBezTo>
                  <a:pt x="8827229" y="863153"/>
                  <a:pt x="8843605" y="846777"/>
                  <a:pt x="8863805" y="846777"/>
                </a:cubicBezTo>
                <a:close/>
                <a:moveTo>
                  <a:pt x="8643124" y="846775"/>
                </a:moveTo>
                <a:cubicBezTo>
                  <a:pt x="8663324" y="846775"/>
                  <a:pt x="8679700" y="863151"/>
                  <a:pt x="8679700" y="883351"/>
                </a:cubicBezTo>
                <a:cubicBezTo>
                  <a:pt x="8679700" y="903551"/>
                  <a:pt x="8663324" y="919927"/>
                  <a:pt x="8643124" y="919927"/>
                </a:cubicBezTo>
                <a:cubicBezTo>
                  <a:pt x="8622924" y="919927"/>
                  <a:pt x="8606548" y="903551"/>
                  <a:pt x="8606548" y="883351"/>
                </a:cubicBezTo>
                <a:cubicBezTo>
                  <a:pt x="8606548" y="863151"/>
                  <a:pt x="8622924" y="846775"/>
                  <a:pt x="8643124" y="846775"/>
                </a:cubicBezTo>
                <a:close/>
                <a:moveTo>
                  <a:pt x="8422443" y="846772"/>
                </a:moveTo>
                <a:cubicBezTo>
                  <a:pt x="8442643" y="846772"/>
                  <a:pt x="8459019" y="863148"/>
                  <a:pt x="8459019" y="883348"/>
                </a:cubicBezTo>
                <a:cubicBezTo>
                  <a:pt x="8459019" y="903548"/>
                  <a:pt x="8442643" y="919924"/>
                  <a:pt x="8422443" y="919924"/>
                </a:cubicBezTo>
                <a:cubicBezTo>
                  <a:pt x="8402243" y="919924"/>
                  <a:pt x="8385867" y="903548"/>
                  <a:pt x="8385867" y="883348"/>
                </a:cubicBezTo>
                <a:cubicBezTo>
                  <a:pt x="8385867" y="863148"/>
                  <a:pt x="8402243" y="846772"/>
                  <a:pt x="8422443" y="846772"/>
                </a:cubicBezTo>
                <a:close/>
                <a:moveTo>
                  <a:pt x="8201762" y="846769"/>
                </a:moveTo>
                <a:cubicBezTo>
                  <a:pt x="8221962" y="846769"/>
                  <a:pt x="8238338" y="863145"/>
                  <a:pt x="8238338" y="883345"/>
                </a:cubicBezTo>
                <a:cubicBezTo>
                  <a:pt x="8238338" y="903545"/>
                  <a:pt x="8221962" y="919921"/>
                  <a:pt x="8201762" y="919921"/>
                </a:cubicBezTo>
                <a:cubicBezTo>
                  <a:pt x="8181562" y="919921"/>
                  <a:pt x="8165186" y="903545"/>
                  <a:pt x="8165186" y="883345"/>
                </a:cubicBezTo>
                <a:cubicBezTo>
                  <a:pt x="8165186" y="863145"/>
                  <a:pt x="8181562" y="846769"/>
                  <a:pt x="8201762" y="846769"/>
                </a:cubicBezTo>
                <a:close/>
                <a:moveTo>
                  <a:pt x="7981081" y="846767"/>
                </a:moveTo>
                <a:cubicBezTo>
                  <a:pt x="8001281" y="846767"/>
                  <a:pt x="8017657" y="863143"/>
                  <a:pt x="8017657" y="883343"/>
                </a:cubicBezTo>
                <a:cubicBezTo>
                  <a:pt x="8017657" y="903543"/>
                  <a:pt x="8001281" y="919919"/>
                  <a:pt x="7981081" y="919919"/>
                </a:cubicBezTo>
                <a:cubicBezTo>
                  <a:pt x="7960881" y="919919"/>
                  <a:pt x="7944505" y="903543"/>
                  <a:pt x="7944505" y="883343"/>
                </a:cubicBezTo>
                <a:cubicBezTo>
                  <a:pt x="7944505" y="863143"/>
                  <a:pt x="7960881" y="846767"/>
                  <a:pt x="7981081" y="846767"/>
                </a:cubicBezTo>
                <a:close/>
                <a:moveTo>
                  <a:pt x="7760400" y="846764"/>
                </a:moveTo>
                <a:cubicBezTo>
                  <a:pt x="7780600" y="846764"/>
                  <a:pt x="7796976" y="863140"/>
                  <a:pt x="7796976" y="883340"/>
                </a:cubicBezTo>
                <a:cubicBezTo>
                  <a:pt x="7796976" y="903540"/>
                  <a:pt x="7780600" y="919916"/>
                  <a:pt x="7760400" y="919916"/>
                </a:cubicBezTo>
                <a:cubicBezTo>
                  <a:pt x="7740200" y="919916"/>
                  <a:pt x="7723824" y="903540"/>
                  <a:pt x="7723824" y="883340"/>
                </a:cubicBezTo>
                <a:cubicBezTo>
                  <a:pt x="7723824" y="863140"/>
                  <a:pt x="7740200" y="846764"/>
                  <a:pt x="7760400" y="846764"/>
                </a:cubicBezTo>
                <a:close/>
                <a:moveTo>
                  <a:pt x="7539719" y="846761"/>
                </a:moveTo>
                <a:cubicBezTo>
                  <a:pt x="7559919" y="846761"/>
                  <a:pt x="7576295" y="863137"/>
                  <a:pt x="7576295" y="883337"/>
                </a:cubicBezTo>
                <a:cubicBezTo>
                  <a:pt x="7576295" y="903537"/>
                  <a:pt x="7559919" y="919913"/>
                  <a:pt x="7539719" y="919913"/>
                </a:cubicBezTo>
                <a:cubicBezTo>
                  <a:pt x="7519519" y="919913"/>
                  <a:pt x="7503143" y="903537"/>
                  <a:pt x="7503143" y="883337"/>
                </a:cubicBezTo>
                <a:cubicBezTo>
                  <a:pt x="7503143" y="863137"/>
                  <a:pt x="7519519" y="846761"/>
                  <a:pt x="7539719" y="846761"/>
                </a:cubicBezTo>
                <a:close/>
                <a:moveTo>
                  <a:pt x="7319038" y="846758"/>
                </a:moveTo>
                <a:cubicBezTo>
                  <a:pt x="7339238" y="846758"/>
                  <a:pt x="7355614" y="863134"/>
                  <a:pt x="7355614" y="883335"/>
                </a:cubicBezTo>
                <a:cubicBezTo>
                  <a:pt x="7355614" y="903534"/>
                  <a:pt x="7339238" y="919910"/>
                  <a:pt x="7319038" y="919910"/>
                </a:cubicBezTo>
                <a:cubicBezTo>
                  <a:pt x="7298838" y="919910"/>
                  <a:pt x="7282462" y="903534"/>
                  <a:pt x="7282462" y="883335"/>
                </a:cubicBezTo>
                <a:cubicBezTo>
                  <a:pt x="7282462" y="863134"/>
                  <a:pt x="7298838" y="846758"/>
                  <a:pt x="7319038" y="846758"/>
                </a:cubicBezTo>
                <a:close/>
                <a:moveTo>
                  <a:pt x="7098357" y="846756"/>
                </a:moveTo>
                <a:cubicBezTo>
                  <a:pt x="7118557" y="846756"/>
                  <a:pt x="7134933" y="863132"/>
                  <a:pt x="7134933" y="883332"/>
                </a:cubicBezTo>
                <a:cubicBezTo>
                  <a:pt x="7134933" y="903532"/>
                  <a:pt x="7118557" y="919908"/>
                  <a:pt x="7098357" y="919908"/>
                </a:cubicBezTo>
                <a:cubicBezTo>
                  <a:pt x="7078157" y="919908"/>
                  <a:pt x="7061781" y="903532"/>
                  <a:pt x="7061781" y="883332"/>
                </a:cubicBezTo>
                <a:cubicBezTo>
                  <a:pt x="7061781" y="863132"/>
                  <a:pt x="7078157" y="846756"/>
                  <a:pt x="7098357" y="846756"/>
                </a:cubicBezTo>
                <a:close/>
                <a:moveTo>
                  <a:pt x="6877676" y="846753"/>
                </a:moveTo>
                <a:cubicBezTo>
                  <a:pt x="6897876" y="846753"/>
                  <a:pt x="6914252" y="863129"/>
                  <a:pt x="6914252" y="883329"/>
                </a:cubicBezTo>
                <a:cubicBezTo>
                  <a:pt x="6914252" y="903529"/>
                  <a:pt x="6897876" y="919905"/>
                  <a:pt x="6877676" y="919905"/>
                </a:cubicBezTo>
                <a:cubicBezTo>
                  <a:pt x="6857476" y="919905"/>
                  <a:pt x="6841100" y="903529"/>
                  <a:pt x="6841100" y="883329"/>
                </a:cubicBezTo>
                <a:cubicBezTo>
                  <a:pt x="6841100" y="863129"/>
                  <a:pt x="6857476" y="846753"/>
                  <a:pt x="6877676" y="846753"/>
                </a:cubicBezTo>
                <a:close/>
                <a:moveTo>
                  <a:pt x="6656995" y="846750"/>
                </a:moveTo>
                <a:cubicBezTo>
                  <a:pt x="6677195" y="846750"/>
                  <a:pt x="6693571" y="863126"/>
                  <a:pt x="6693571" y="883326"/>
                </a:cubicBezTo>
                <a:cubicBezTo>
                  <a:pt x="6693571" y="903526"/>
                  <a:pt x="6677195" y="919902"/>
                  <a:pt x="6656995" y="919902"/>
                </a:cubicBezTo>
                <a:cubicBezTo>
                  <a:pt x="6636795" y="919902"/>
                  <a:pt x="6620419" y="903526"/>
                  <a:pt x="6620419" y="883326"/>
                </a:cubicBezTo>
                <a:cubicBezTo>
                  <a:pt x="6620419" y="863126"/>
                  <a:pt x="6636795" y="846750"/>
                  <a:pt x="6656995" y="846750"/>
                </a:cubicBezTo>
                <a:close/>
                <a:moveTo>
                  <a:pt x="6436314" y="846748"/>
                </a:moveTo>
                <a:cubicBezTo>
                  <a:pt x="6456514" y="846748"/>
                  <a:pt x="6472890" y="863124"/>
                  <a:pt x="6472890" y="883324"/>
                </a:cubicBezTo>
                <a:cubicBezTo>
                  <a:pt x="6472890" y="903523"/>
                  <a:pt x="6456514" y="919900"/>
                  <a:pt x="6436314" y="919900"/>
                </a:cubicBezTo>
                <a:cubicBezTo>
                  <a:pt x="6416114" y="919900"/>
                  <a:pt x="6399738" y="903523"/>
                  <a:pt x="6399738" y="883324"/>
                </a:cubicBezTo>
                <a:cubicBezTo>
                  <a:pt x="6399738" y="863124"/>
                  <a:pt x="6416114" y="846748"/>
                  <a:pt x="6436314" y="846748"/>
                </a:cubicBezTo>
                <a:close/>
                <a:moveTo>
                  <a:pt x="6215633" y="846745"/>
                </a:moveTo>
                <a:cubicBezTo>
                  <a:pt x="6235833" y="846745"/>
                  <a:pt x="6252209" y="863121"/>
                  <a:pt x="6252209" y="883321"/>
                </a:cubicBezTo>
                <a:cubicBezTo>
                  <a:pt x="6252209" y="903521"/>
                  <a:pt x="6235833" y="919897"/>
                  <a:pt x="6215633" y="919897"/>
                </a:cubicBezTo>
                <a:cubicBezTo>
                  <a:pt x="6195433" y="919897"/>
                  <a:pt x="6179057" y="903521"/>
                  <a:pt x="6179057" y="883321"/>
                </a:cubicBezTo>
                <a:cubicBezTo>
                  <a:pt x="6179057" y="863121"/>
                  <a:pt x="6195433" y="846745"/>
                  <a:pt x="6215633" y="846745"/>
                </a:cubicBezTo>
                <a:close/>
                <a:moveTo>
                  <a:pt x="5994952" y="846742"/>
                </a:moveTo>
                <a:cubicBezTo>
                  <a:pt x="6015152" y="846742"/>
                  <a:pt x="6031528" y="863118"/>
                  <a:pt x="6031528" y="883318"/>
                </a:cubicBezTo>
                <a:cubicBezTo>
                  <a:pt x="6031528" y="903518"/>
                  <a:pt x="6015152" y="919894"/>
                  <a:pt x="5994952" y="919894"/>
                </a:cubicBezTo>
                <a:cubicBezTo>
                  <a:pt x="5974752" y="919894"/>
                  <a:pt x="5958376" y="903518"/>
                  <a:pt x="5958376" y="883318"/>
                </a:cubicBezTo>
                <a:cubicBezTo>
                  <a:pt x="5958376" y="863118"/>
                  <a:pt x="5974752" y="846742"/>
                  <a:pt x="5994952" y="846742"/>
                </a:cubicBezTo>
                <a:close/>
                <a:moveTo>
                  <a:pt x="5774272" y="846739"/>
                </a:moveTo>
                <a:cubicBezTo>
                  <a:pt x="5794472" y="846739"/>
                  <a:pt x="5810848" y="863115"/>
                  <a:pt x="5810848" y="883315"/>
                </a:cubicBezTo>
                <a:cubicBezTo>
                  <a:pt x="5810848" y="903515"/>
                  <a:pt x="5794472" y="919891"/>
                  <a:pt x="5774272" y="919891"/>
                </a:cubicBezTo>
                <a:cubicBezTo>
                  <a:pt x="5754073" y="919891"/>
                  <a:pt x="5737697" y="903515"/>
                  <a:pt x="5737697" y="883315"/>
                </a:cubicBezTo>
                <a:cubicBezTo>
                  <a:pt x="5737697" y="863115"/>
                  <a:pt x="5754073" y="846739"/>
                  <a:pt x="5774272" y="846739"/>
                </a:cubicBezTo>
                <a:close/>
                <a:moveTo>
                  <a:pt x="5553593" y="846737"/>
                </a:moveTo>
                <a:cubicBezTo>
                  <a:pt x="5573793" y="846737"/>
                  <a:pt x="5590169" y="863113"/>
                  <a:pt x="5590169" y="883313"/>
                </a:cubicBezTo>
                <a:cubicBezTo>
                  <a:pt x="5590169" y="903513"/>
                  <a:pt x="5573793" y="919889"/>
                  <a:pt x="5553593" y="919889"/>
                </a:cubicBezTo>
                <a:cubicBezTo>
                  <a:pt x="5533393" y="919889"/>
                  <a:pt x="5517018" y="903513"/>
                  <a:pt x="5517018" y="883313"/>
                </a:cubicBezTo>
                <a:cubicBezTo>
                  <a:pt x="5517018" y="863113"/>
                  <a:pt x="5533393" y="846737"/>
                  <a:pt x="5553593" y="846737"/>
                </a:cubicBezTo>
                <a:close/>
                <a:moveTo>
                  <a:pt x="5332913" y="846734"/>
                </a:moveTo>
                <a:cubicBezTo>
                  <a:pt x="5353113" y="846734"/>
                  <a:pt x="5369490" y="863110"/>
                  <a:pt x="5369490" y="883310"/>
                </a:cubicBezTo>
                <a:cubicBezTo>
                  <a:pt x="5369490" y="903510"/>
                  <a:pt x="5353113" y="919886"/>
                  <a:pt x="5332913" y="919886"/>
                </a:cubicBezTo>
                <a:cubicBezTo>
                  <a:pt x="5312714" y="919886"/>
                  <a:pt x="5296337" y="903510"/>
                  <a:pt x="5296337" y="883310"/>
                </a:cubicBezTo>
                <a:cubicBezTo>
                  <a:pt x="5296337" y="863110"/>
                  <a:pt x="5312714" y="846734"/>
                  <a:pt x="5332913" y="846734"/>
                </a:cubicBezTo>
                <a:close/>
                <a:moveTo>
                  <a:pt x="5112230" y="846731"/>
                </a:moveTo>
                <a:cubicBezTo>
                  <a:pt x="5132433" y="846731"/>
                  <a:pt x="5148807" y="863107"/>
                  <a:pt x="5148807" y="883307"/>
                </a:cubicBezTo>
                <a:cubicBezTo>
                  <a:pt x="5148807" y="903507"/>
                  <a:pt x="5132433" y="919883"/>
                  <a:pt x="5112230" y="919883"/>
                </a:cubicBezTo>
                <a:cubicBezTo>
                  <a:pt x="5092030" y="919883"/>
                  <a:pt x="5075655" y="903507"/>
                  <a:pt x="5075655" y="883307"/>
                </a:cubicBezTo>
                <a:cubicBezTo>
                  <a:pt x="5075655" y="863107"/>
                  <a:pt x="5092030" y="846731"/>
                  <a:pt x="5112230" y="846731"/>
                </a:cubicBezTo>
                <a:close/>
                <a:moveTo>
                  <a:pt x="4891552" y="846729"/>
                </a:moveTo>
                <a:cubicBezTo>
                  <a:pt x="4911751" y="846729"/>
                  <a:pt x="4928127" y="863105"/>
                  <a:pt x="4928127" y="883305"/>
                </a:cubicBezTo>
                <a:cubicBezTo>
                  <a:pt x="4928127" y="903504"/>
                  <a:pt x="4911751" y="919880"/>
                  <a:pt x="4891552" y="919880"/>
                </a:cubicBezTo>
                <a:cubicBezTo>
                  <a:pt x="4871352" y="919880"/>
                  <a:pt x="4854975" y="903504"/>
                  <a:pt x="4854975" y="883305"/>
                </a:cubicBezTo>
                <a:cubicBezTo>
                  <a:pt x="4854975" y="863105"/>
                  <a:pt x="4871352" y="846729"/>
                  <a:pt x="4891552" y="846729"/>
                </a:cubicBezTo>
                <a:close/>
                <a:moveTo>
                  <a:pt x="4670871" y="846726"/>
                </a:moveTo>
                <a:cubicBezTo>
                  <a:pt x="4691070" y="846726"/>
                  <a:pt x="4707447" y="863102"/>
                  <a:pt x="4707447" y="883302"/>
                </a:cubicBezTo>
                <a:cubicBezTo>
                  <a:pt x="4707447" y="903502"/>
                  <a:pt x="4691070" y="919878"/>
                  <a:pt x="4670871" y="919878"/>
                </a:cubicBezTo>
                <a:cubicBezTo>
                  <a:pt x="4650672" y="919878"/>
                  <a:pt x="4634295" y="903502"/>
                  <a:pt x="4634295" y="883302"/>
                </a:cubicBezTo>
                <a:cubicBezTo>
                  <a:pt x="4634295" y="863102"/>
                  <a:pt x="4650672" y="846726"/>
                  <a:pt x="4670871" y="846726"/>
                </a:cubicBezTo>
                <a:close/>
                <a:moveTo>
                  <a:pt x="4450188" y="846723"/>
                </a:moveTo>
                <a:cubicBezTo>
                  <a:pt x="4470390" y="846723"/>
                  <a:pt x="4486764" y="863099"/>
                  <a:pt x="4486764" y="883299"/>
                </a:cubicBezTo>
                <a:cubicBezTo>
                  <a:pt x="4486764" y="903499"/>
                  <a:pt x="4470390" y="919875"/>
                  <a:pt x="4450188" y="919875"/>
                </a:cubicBezTo>
                <a:cubicBezTo>
                  <a:pt x="4429988" y="919875"/>
                  <a:pt x="4413613" y="903499"/>
                  <a:pt x="4413613" y="883299"/>
                </a:cubicBezTo>
                <a:cubicBezTo>
                  <a:pt x="4413613" y="863099"/>
                  <a:pt x="4429988" y="846723"/>
                  <a:pt x="4450188" y="846723"/>
                </a:cubicBezTo>
                <a:close/>
                <a:moveTo>
                  <a:pt x="4229507" y="846720"/>
                </a:moveTo>
                <a:cubicBezTo>
                  <a:pt x="4249708" y="846720"/>
                  <a:pt x="4266084" y="863096"/>
                  <a:pt x="4266084" y="883296"/>
                </a:cubicBezTo>
                <a:cubicBezTo>
                  <a:pt x="4266084" y="903496"/>
                  <a:pt x="4249708" y="919872"/>
                  <a:pt x="4229507" y="919872"/>
                </a:cubicBezTo>
                <a:cubicBezTo>
                  <a:pt x="4209307" y="919872"/>
                  <a:pt x="4192931" y="903496"/>
                  <a:pt x="4192931" y="883296"/>
                </a:cubicBezTo>
                <a:cubicBezTo>
                  <a:pt x="4192931" y="863096"/>
                  <a:pt x="4209307" y="846720"/>
                  <a:pt x="4229507" y="846720"/>
                </a:cubicBezTo>
                <a:close/>
                <a:moveTo>
                  <a:pt x="4008847" y="846718"/>
                </a:moveTo>
                <a:cubicBezTo>
                  <a:pt x="4029045" y="846718"/>
                  <a:pt x="4045426" y="863094"/>
                  <a:pt x="4045426" y="883294"/>
                </a:cubicBezTo>
                <a:cubicBezTo>
                  <a:pt x="4045426" y="903494"/>
                  <a:pt x="4029045" y="919870"/>
                  <a:pt x="4008847" y="919870"/>
                </a:cubicBezTo>
                <a:cubicBezTo>
                  <a:pt x="3988642" y="919870"/>
                  <a:pt x="3972267" y="903494"/>
                  <a:pt x="3972267" y="883294"/>
                </a:cubicBezTo>
                <a:cubicBezTo>
                  <a:pt x="3972267" y="863094"/>
                  <a:pt x="3988642" y="846718"/>
                  <a:pt x="4008847" y="846718"/>
                </a:cubicBezTo>
                <a:close/>
                <a:moveTo>
                  <a:pt x="3788165" y="846715"/>
                </a:moveTo>
                <a:cubicBezTo>
                  <a:pt x="3808367" y="846715"/>
                  <a:pt x="3824738" y="863091"/>
                  <a:pt x="3824738" y="883291"/>
                </a:cubicBezTo>
                <a:cubicBezTo>
                  <a:pt x="3824738" y="903491"/>
                  <a:pt x="3808367" y="919867"/>
                  <a:pt x="3788165" y="919867"/>
                </a:cubicBezTo>
                <a:cubicBezTo>
                  <a:pt x="3767965" y="919867"/>
                  <a:pt x="3751588" y="903491"/>
                  <a:pt x="3751588" y="883291"/>
                </a:cubicBezTo>
                <a:cubicBezTo>
                  <a:pt x="3751588" y="863091"/>
                  <a:pt x="3767965" y="846715"/>
                  <a:pt x="3788165" y="846715"/>
                </a:cubicBezTo>
                <a:close/>
                <a:moveTo>
                  <a:pt x="3567479" y="846712"/>
                </a:moveTo>
                <a:cubicBezTo>
                  <a:pt x="3587675" y="846712"/>
                  <a:pt x="3604051" y="863088"/>
                  <a:pt x="3604051" y="883288"/>
                </a:cubicBezTo>
                <a:cubicBezTo>
                  <a:pt x="3604051" y="903488"/>
                  <a:pt x="3587675" y="919864"/>
                  <a:pt x="3567479" y="919864"/>
                </a:cubicBezTo>
                <a:cubicBezTo>
                  <a:pt x="3547276" y="919864"/>
                  <a:pt x="3530908" y="903488"/>
                  <a:pt x="3530908" y="883288"/>
                </a:cubicBezTo>
                <a:cubicBezTo>
                  <a:pt x="3530908" y="863088"/>
                  <a:pt x="3547276" y="846712"/>
                  <a:pt x="3567479" y="846712"/>
                </a:cubicBezTo>
                <a:close/>
                <a:moveTo>
                  <a:pt x="3346801" y="846709"/>
                </a:moveTo>
                <a:cubicBezTo>
                  <a:pt x="3367001" y="846709"/>
                  <a:pt x="3383375" y="863085"/>
                  <a:pt x="3383375" y="883286"/>
                </a:cubicBezTo>
                <a:cubicBezTo>
                  <a:pt x="3383375" y="903486"/>
                  <a:pt x="3367001" y="919862"/>
                  <a:pt x="3346801" y="919862"/>
                </a:cubicBezTo>
                <a:cubicBezTo>
                  <a:pt x="3326603" y="919862"/>
                  <a:pt x="3310228" y="903486"/>
                  <a:pt x="3310228" y="883286"/>
                </a:cubicBezTo>
                <a:cubicBezTo>
                  <a:pt x="3310228" y="863085"/>
                  <a:pt x="3326603" y="846709"/>
                  <a:pt x="3346801" y="846709"/>
                </a:cubicBezTo>
                <a:close/>
                <a:moveTo>
                  <a:pt x="3126126" y="846707"/>
                </a:moveTo>
                <a:cubicBezTo>
                  <a:pt x="3146320" y="846707"/>
                  <a:pt x="3162696" y="863083"/>
                  <a:pt x="3162696" y="883283"/>
                </a:cubicBezTo>
                <a:cubicBezTo>
                  <a:pt x="3162696" y="903483"/>
                  <a:pt x="3146320" y="919859"/>
                  <a:pt x="3126126" y="919859"/>
                </a:cubicBezTo>
                <a:cubicBezTo>
                  <a:pt x="3105923" y="919859"/>
                  <a:pt x="3089541" y="903483"/>
                  <a:pt x="3089541" y="883283"/>
                </a:cubicBezTo>
                <a:cubicBezTo>
                  <a:pt x="3089541" y="863083"/>
                  <a:pt x="3105923" y="846707"/>
                  <a:pt x="3126126" y="846707"/>
                </a:cubicBezTo>
                <a:close/>
                <a:moveTo>
                  <a:pt x="2905436" y="846704"/>
                </a:moveTo>
                <a:cubicBezTo>
                  <a:pt x="2925637" y="846704"/>
                  <a:pt x="2942013" y="863080"/>
                  <a:pt x="2942013" y="883280"/>
                </a:cubicBezTo>
                <a:cubicBezTo>
                  <a:pt x="2942013" y="903480"/>
                  <a:pt x="2925637" y="919856"/>
                  <a:pt x="2905436" y="919856"/>
                </a:cubicBezTo>
                <a:cubicBezTo>
                  <a:pt x="2885243" y="919856"/>
                  <a:pt x="2868866" y="903480"/>
                  <a:pt x="2868866" y="883280"/>
                </a:cubicBezTo>
                <a:cubicBezTo>
                  <a:pt x="2868866" y="863080"/>
                  <a:pt x="2885243" y="846704"/>
                  <a:pt x="2905436" y="846704"/>
                </a:cubicBezTo>
                <a:close/>
                <a:moveTo>
                  <a:pt x="2684758" y="846701"/>
                </a:moveTo>
                <a:cubicBezTo>
                  <a:pt x="2704958" y="846701"/>
                  <a:pt x="2721329" y="863077"/>
                  <a:pt x="2721329" y="883277"/>
                </a:cubicBezTo>
                <a:cubicBezTo>
                  <a:pt x="2721329" y="903477"/>
                  <a:pt x="2704958" y="919853"/>
                  <a:pt x="2684758" y="919853"/>
                </a:cubicBezTo>
                <a:cubicBezTo>
                  <a:pt x="2664554" y="919853"/>
                  <a:pt x="2648177" y="903477"/>
                  <a:pt x="2648177" y="883277"/>
                </a:cubicBezTo>
                <a:cubicBezTo>
                  <a:pt x="2648177" y="863077"/>
                  <a:pt x="2664554" y="846701"/>
                  <a:pt x="2684758" y="846701"/>
                </a:cubicBezTo>
                <a:close/>
                <a:moveTo>
                  <a:pt x="2464071" y="846699"/>
                </a:moveTo>
                <a:cubicBezTo>
                  <a:pt x="2484272" y="846699"/>
                  <a:pt x="2500650" y="863075"/>
                  <a:pt x="2500650" y="883275"/>
                </a:cubicBezTo>
                <a:cubicBezTo>
                  <a:pt x="2500650" y="903475"/>
                  <a:pt x="2484272" y="919851"/>
                  <a:pt x="2464071" y="919851"/>
                </a:cubicBezTo>
                <a:cubicBezTo>
                  <a:pt x="2443875" y="919851"/>
                  <a:pt x="2427500" y="903475"/>
                  <a:pt x="2427500" y="883275"/>
                </a:cubicBezTo>
                <a:cubicBezTo>
                  <a:pt x="2427500" y="863075"/>
                  <a:pt x="2443875" y="846699"/>
                  <a:pt x="2464071" y="846699"/>
                </a:cubicBezTo>
                <a:close/>
                <a:moveTo>
                  <a:pt x="2243393" y="846696"/>
                </a:moveTo>
                <a:cubicBezTo>
                  <a:pt x="2263591" y="846696"/>
                  <a:pt x="2279972" y="863072"/>
                  <a:pt x="2279972" y="883272"/>
                </a:cubicBezTo>
                <a:cubicBezTo>
                  <a:pt x="2279972" y="903472"/>
                  <a:pt x="2263591" y="919848"/>
                  <a:pt x="2243393" y="919848"/>
                </a:cubicBezTo>
                <a:cubicBezTo>
                  <a:pt x="2223191" y="919848"/>
                  <a:pt x="2206817" y="903472"/>
                  <a:pt x="2206817" y="883272"/>
                </a:cubicBezTo>
                <a:cubicBezTo>
                  <a:pt x="2206817" y="863072"/>
                  <a:pt x="2223191" y="846696"/>
                  <a:pt x="2243393" y="846696"/>
                </a:cubicBezTo>
                <a:close/>
                <a:moveTo>
                  <a:pt x="2022713" y="846693"/>
                </a:moveTo>
                <a:cubicBezTo>
                  <a:pt x="2042913" y="846693"/>
                  <a:pt x="2059288" y="863069"/>
                  <a:pt x="2059288" y="883269"/>
                </a:cubicBezTo>
                <a:cubicBezTo>
                  <a:pt x="2059288" y="903469"/>
                  <a:pt x="2042913" y="919845"/>
                  <a:pt x="2022713" y="919845"/>
                </a:cubicBezTo>
                <a:cubicBezTo>
                  <a:pt x="2002514" y="919845"/>
                  <a:pt x="1986179" y="903469"/>
                  <a:pt x="1986179" y="883269"/>
                </a:cubicBezTo>
                <a:cubicBezTo>
                  <a:pt x="1986179" y="863069"/>
                  <a:pt x="2002514" y="846693"/>
                  <a:pt x="2022713" y="846693"/>
                </a:cubicBezTo>
                <a:close/>
                <a:moveTo>
                  <a:pt x="1802070" y="846690"/>
                </a:moveTo>
                <a:cubicBezTo>
                  <a:pt x="1822269" y="846690"/>
                  <a:pt x="1838646" y="863066"/>
                  <a:pt x="1838646" y="883266"/>
                </a:cubicBezTo>
                <a:cubicBezTo>
                  <a:pt x="1838646" y="903466"/>
                  <a:pt x="1822269" y="919842"/>
                  <a:pt x="1802070" y="919842"/>
                </a:cubicBezTo>
                <a:cubicBezTo>
                  <a:pt x="1781869" y="919842"/>
                  <a:pt x="1765494" y="903466"/>
                  <a:pt x="1765494" y="883266"/>
                </a:cubicBezTo>
                <a:cubicBezTo>
                  <a:pt x="1765494" y="863066"/>
                  <a:pt x="1781869" y="846690"/>
                  <a:pt x="1802070" y="846690"/>
                </a:cubicBezTo>
                <a:close/>
                <a:moveTo>
                  <a:pt x="1581384" y="846688"/>
                </a:moveTo>
                <a:cubicBezTo>
                  <a:pt x="1601584" y="846688"/>
                  <a:pt x="1617960" y="863064"/>
                  <a:pt x="1617960" y="883264"/>
                </a:cubicBezTo>
                <a:cubicBezTo>
                  <a:pt x="1617960" y="903464"/>
                  <a:pt x="1601584" y="919840"/>
                  <a:pt x="1581384" y="919840"/>
                </a:cubicBezTo>
                <a:cubicBezTo>
                  <a:pt x="1561184" y="919840"/>
                  <a:pt x="1544808" y="903464"/>
                  <a:pt x="1544808" y="883264"/>
                </a:cubicBezTo>
                <a:cubicBezTo>
                  <a:pt x="1544808" y="863064"/>
                  <a:pt x="1561184" y="846688"/>
                  <a:pt x="1581384" y="846688"/>
                </a:cubicBezTo>
                <a:close/>
                <a:moveTo>
                  <a:pt x="1360698" y="846685"/>
                </a:moveTo>
                <a:cubicBezTo>
                  <a:pt x="1380898" y="846685"/>
                  <a:pt x="1397274" y="863061"/>
                  <a:pt x="1397274" y="883261"/>
                </a:cubicBezTo>
                <a:cubicBezTo>
                  <a:pt x="1397274" y="903461"/>
                  <a:pt x="1380898" y="919837"/>
                  <a:pt x="1360698" y="919837"/>
                </a:cubicBezTo>
                <a:cubicBezTo>
                  <a:pt x="1340498" y="919837"/>
                  <a:pt x="1324122" y="903461"/>
                  <a:pt x="1324122" y="883261"/>
                </a:cubicBezTo>
                <a:cubicBezTo>
                  <a:pt x="1324122" y="863061"/>
                  <a:pt x="1340498" y="846685"/>
                  <a:pt x="1360698" y="846685"/>
                </a:cubicBezTo>
                <a:close/>
                <a:moveTo>
                  <a:pt x="1140012" y="846682"/>
                </a:moveTo>
                <a:cubicBezTo>
                  <a:pt x="1160212" y="846682"/>
                  <a:pt x="1176588" y="863058"/>
                  <a:pt x="1176588" y="883258"/>
                </a:cubicBezTo>
                <a:cubicBezTo>
                  <a:pt x="1176588" y="903458"/>
                  <a:pt x="1160212" y="919834"/>
                  <a:pt x="1140012" y="919834"/>
                </a:cubicBezTo>
                <a:cubicBezTo>
                  <a:pt x="1119812" y="919834"/>
                  <a:pt x="1103436" y="903458"/>
                  <a:pt x="1103436" y="883258"/>
                </a:cubicBezTo>
                <a:cubicBezTo>
                  <a:pt x="1103436" y="863058"/>
                  <a:pt x="1119812" y="846682"/>
                  <a:pt x="1140012" y="846682"/>
                </a:cubicBezTo>
                <a:close/>
                <a:moveTo>
                  <a:pt x="919326" y="846680"/>
                </a:moveTo>
                <a:cubicBezTo>
                  <a:pt x="939526" y="846680"/>
                  <a:pt x="955902" y="863056"/>
                  <a:pt x="955902" y="883256"/>
                </a:cubicBezTo>
                <a:cubicBezTo>
                  <a:pt x="955902" y="903456"/>
                  <a:pt x="939526" y="919832"/>
                  <a:pt x="919326" y="919832"/>
                </a:cubicBezTo>
                <a:cubicBezTo>
                  <a:pt x="899126" y="919832"/>
                  <a:pt x="882750" y="903456"/>
                  <a:pt x="882750" y="883256"/>
                </a:cubicBezTo>
                <a:cubicBezTo>
                  <a:pt x="882750" y="863056"/>
                  <a:pt x="899126" y="846680"/>
                  <a:pt x="919326" y="846680"/>
                </a:cubicBezTo>
                <a:close/>
                <a:moveTo>
                  <a:pt x="698640" y="846677"/>
                </a:moveTo>
                <a:cubicBezTo>
                  <a:pt x="718840" y="846677"/>
                  <a:pt x="735216" y="863053"/>
                  <a:pt x="735216" y="883253"/>
                </a:cubicBezTo>
                <a:cubicBezTo>
                  <a:pt x="735216" y="903453"/>
                  <a:pt x="718840" y="919829"/>
                  <a:pt x="698640" y="919829"/>
                </a:cubicBezTo>
                <a:cubicBezTo>
                  <a:pt x="678440" y="919829"/>
                  <a:pt x="662064" y="903453"/>
                  <a:pt x="662064" y="883253"/>
                </a:cubicBezTo>
                <a:cubicBezTo>
                  <a:pt x="662064" y="863053"/>
                  <a:pt x="678440" y="846677"/>
                  <a:pt x="698640" y="846677"/>
                </a:cubicBezTo>
                <a:close/>
                <a:moveTo>
                  <a:pt x="477954" y="846674"/>
                </a:moveTo>
                <a:cubicBezTo>
                  <a:pt x="498154" y="846674"/>
                  <a:pt x="514530" y="863050"/>
                  <a:pt x="514530" y="883250"/>
                </a:cubicBezTo>
                <a:cubicBezTo>
                  <a:pt x="514530" y="903450"/>
                  <a:pt x="498154" y="919826"/>
                  <a:pt x="477954" y="919826"/>
                </a:cubicBezTo>
                <a:cubicBezTo>
                  <a:pt x="457754" y="919826"/>
                  <a:pt x="441378" y="903450"/>
                  <a:pt x="441378" y="883250"/>
                </a:cubicBezTo>
                <a:cubicBezTo>
                  <a:pt x="441378" y="863050"/>
                  <a:pt x="457754" y="846674"/>
                  <a:pt x="477954" y="846674"/>
                </a:cubicBezTo>
                <a:close/>
                <a:moveTo>
                  <a:pt x="257267" y="846671"/>
                </a:moveTo>
                <a:cubicBezTo>
                  <a:pt x="277468" y="846671"/>
                  <a:pt x="293843" y="863047"/>
                  <a:pt x="293843" y="883248"/>
                </a:cubicBezTo>
                <a:cubicBezTo>
                  <a:pt x="293843" y="903447"/>
                  <a:pt x="277468" y="919823"/>
                  <a:pt x="257267" y="919823"/>
                </a:cubicBezTo>
                <a:cubicBezTo>
                  <a:pt x="237068" y="919823"/>
                  <a:pt x="220692" y="903447"/>
                  <a:pt x="220692" y="883248"/>
                </a:cubicBezTo>
                <a:cubicBezTo>
                  <a:pt x="220692" y="863047"/>
                  <a:pt x="237068" y="846671"/>
                  <a:pt x="257267" y="846671"/>
                </a:cubicBezTo>
                <a:close/>
                <a:moveTo>
                  <a:pt x="36581" y="846669"/>
                </a:moveTo>
                <a:cubicBezTo>
                  <a:pt x="56781" y="846669"/>
                  <a:pt x="73157" y="863045"/>
                  <a:pt x="73157" y="883245"/>
                </a:cubicBezTo>
                <a:cubicBezTo>
                  <a:pt x="73157" y="903445"/>
                  <a:pt x="56781" y="919821"/>
                  <a:pt x="36581" y="919821"/>
                </a:cubicBezTo>
                <a:cubicBezTo>
                  <a:pt x="16381" y="919821"/>
                  <a:pt x="5" y="903445"/>
                  <a:pt x="5" y="883245"/>
                </a:cubicBezTo>
                <a:cubicBezTo>
                  <a:pt x="5" y="863045"/>
                  <a:pt x="16381" y="846669"/>
                  <a:pt x="36581" y="846669"/>
                </a:cubicBezTo>
                <a:close/>
                <a:moveTo>
                  <a:pt x="11732658" y="846666"/>
                </a:moveTo>
                <a:cubicBezTo>
                  <a:pt x="11752858" y="846666"/>
                  <a:pt x="11769234" y="863042"/>
                  <a:pt x="11769234" y="883242"/>
                </a:cubicBezTo>
                <a:cubicBezTo>
                  <a:pt x="11769234" y="903442"/>
                  <a:pt x="11752858" y="919818"/>
                  <a:pt x="11732658" y="919818"/>
                </a:cubicBezTo>
                <a:cubicBezTo>
                  <a:pt x="11712458" y="919818"/>
                  <a:pt x="11696082" y="903442"/>
                  <a:pt x="11696082" y="883242"/>
                </a:cubicBezTo>
                <a:cubicBezTo>
                  <a:pt x="11696082" y="863042"/>
                  <a:pt x="11712458" y="846666"/>
                  <a:pt x="11732658" y="846666"/>
                </a:cubicBezTo>
                <a:close/>
                <a:moveTo>
                  <a:pt x="11953343" y="846663"/>
                </a:moveTo>
                <a:cubicBezTo>
                  <a:pt x="11973543" y="846663"/>
                  <a:pt x="11989919" y="863039"/>
                  <a:pt x="11989919" y="883239"/>
                </a:cubicBezTo>
                <a:cubicBezTo>
                  <a:pt x="11989919" y="903439"/>
                  <a:pt x="11973543" y="919815"/>
                  <a:pt x="11953343" y="919815"/>
                </a:cubicBezTo>
                <a:cubicBezTo>
                  <a:pt x="11933143" y="919815"/>
                  <a:pt x="11916767" y="903439"/>
                  <a:pt x="11916767" y="883239"/>
                </a:cubicBezTo>
                <a:cubicBezTo>
                  <a:pt x="11916767" y="863039"/>
                  <a:pt x="11933143" y="846663"/>
                  <a:pt x="11953343" y="846663"/>
                </a:cubicBezTo>
                <a:close/>
                <a:moveTo>
                  <a:pt x="11511977" y="635151"/>
                </a:moveTo>
                <a:cubicBezTo>
                  <a:pt x="11532177" y="635151"/>
                  <a:pt x="11548553" y="651527"/>
                  <a:pt x="11548553" y="671727"/>
                </a:cubicBezTo>
                <a:cubicBezTo>
                  <a:pt x="11548553" y="691925"/>
                  <a:pt x="11532177" y="708300"/>
                  <a:pt x="11511977" y="708300"/>
                </a:cubicBezTo>
                <a:cubicBezTo>
                  <a:pt x="11491777" y="708300"/>
                  <a:pt x="11475401" y="691925"/>
                  <a:pt x="11475401" y="671727"/>
                </a:cubicBezTo>
                <a:cubicBezTo>
                  <a:pt x="11475401" y="651527"/>
                  <a:pt x="11491777" y="635151"/>
                  <a:pt x="11511977" y="635151"/>
                </a:cubicBezTo>
                <a:close/>
                <a:moveTo>
                  <a:pt x="11291296" y="635148"/>
                </a:moveTo>
                <a:cubicBezTo>
                  <a:pt x="11311496" y="635148"/>
                  <a:pt x="11327872" y="651524"/>
                  <a:pt x="11327872" y="671724"/>
                </a:cubicBezTo>
                <a:cubicBezTo>
                  <a:pt x="11327872" y="691922"/>
                  <a:pt x="11311496" y="708297"/>
                  <a:pt x="11291296" y="708297"/>
                </a:cubicBezTo>
                <a:cubicBezTo>
                  <a:pt x="11271096" y="708297"/>
                  <a:pt x="11254720" y="691922"/>
                  <a:pt x="11254720" y="671724"/>
                </a:cubicBezTo>
                <a:cubicBezTo>
                  <a:pt x="11254720" y="651524"/>
                  <a:pt x="11271096" y="635148"/>
                  <a:pt x="11291296" y="635148"/>
                </a:cubicBezTo>
                <a:close/>
                <a:moveTo>
                  <a:pt x="11070615" y="635145"/>
                </a:moveTo>
                <a:cubicBezTo>
                  <a:pt x="11090815" y="635145"/>
                  <a:pt x="11107191" y="651521"/>
                  <a:pt x="11107191" y="671721"/>
                </a:cubicBezTo>
                <a:cubicBezTo>
                  <a:pt x="11107191" y="691919"/>
                  <a:pt x="11090815" y="708294"/>
                  <a:pt x="11070615" y="708294"/>
                </a:cubicBezTo>
                <a:cubicBezTo>
                  <a:pt x="11050415" y="708294"/>
                  <a:pt x="11034039" y="691919"/>
                  <a:pt x="11034039" y="671721"/>
                </a:cubicBezTo>
                <a:cubicBezTo>
                  <a:pt x="11034039" y="651521"/>
                  <a:pt x="11050415" y="635145"/>
                  <a:pt x="11070615" y="635145"/>
                </a:cubicBezTo>
                <a:close/>
                <a:moveTo>
                  <a:pt x="10849934" y="635142"/>
                </a:moveTo>
                <a:cubicBezTo>
                  <a:pt x="10870134" y="635142"/>
                  <a:pt x="10886510" y="651518"/>
                  <a:pt x="10886510" y="671718"/>
                </a:cubicBezTo>
                <a:cubicBezTo>
                  <a:pt x="10886510" y="691917"/>
                  <a:pt x="10870134" y="708291"/>
                  <a:pt x="10849934" y="708291"/>
                </a:cubicBezTo>
                <a:cubicBezTo>
                  <a:pt x="10829734" y="708291"/>
                  <a:pt x="10813358" y="691917"/>
                  <a:pt x="10813358" y="671718"/>
                </a:cubicBezTo>
                <a:cubicBezTo>
                  <a:pt x="10813358" y="651518"/>
                  <a:pt x="10829734" y="635142"/>
                  <a:pt x="10849934" y="635142"/>
                </a:cubicBezTo>
                <a:close/>
                <a:moveTo>
                  <a:pt x="10629253" y="635139"/>
                </a:moveTo>
                <a:cubicBezTo>
                  <a:pt x="10649453" y="635139"/>
                  <a:pt x="10665829" y="651515"/>
                  <a:pt x="10665829" y="671715"/>
                </a:cubicBezTo>
                <a:cubicBezTo>
                  <a:pt x="10665829" y="691914"/>
                  <a:pt x="10649453" y="708289"/>
                  <a:pt x="10629253" y="708289"/>
                </a:cubicBezTo>
                <a:cubicBezTo>
                  <a:pt x="10609053" y="708289"/>
                  <a:pt x="10592677" y="691914"/>
                  <a:pt x="10592677" y="671715"/>
                </a:cubicBezTo>
                <a:cubicBezTo>
                  <a:pt x="10592677" y="651515"/>
                  <a:pt x="10609053" y="635139"/>
                  <a:pt x="10629253" y="635139"/>
                </a:cubicBezTo>
                <a:close/>
                <a:moveTo>
                  <a:pt x="10408572" y="635136"/>
                </a:moveTo>
                <a:cubicBezTo>
                  <a:pt x="10428772" y="635136"/>
                  <a:pt x="10445148" y="651512"/>
                  <a:pt x="10445148" y="671712"/>
                </a:cubicBezTo>
                <a:cubicBezTo>
                  <a:pt x="10445148" y="691911"/>
                  <a:pt x="10428772" y="708286"/>
                  <a:pt x="10408572" y="708286"/>
                </a:cubicBezTo>
                <a:cubicBezTo>
                  <a:pt x="10388372" y="708286"/>
                  <a:pt x="10371996" y="691911"/>
                  <a:pt x="10371996" y="671712"/>
                </a:cubicBezTo>
                <a:cubicBezTo>
                  <a:pt x="10371996" y="651512"/>
                  <a:pt x="10388372" y="635136"/>
                  <a:pt x="10408572" y="635136"/>
                </a:cubicBezTo>
                <a:close/>
                <a:moveTo>
                  <a:pt x="10187891" y="635134"/>
                </a:moveTo>
                <a:cubicBezTo>
                  <a:pt x="10208091" y="635134"/>
                  <a:pt x="10224467" y="651510"/>
                  <a:pt x="10224467" y="671710"/>
                </a:cubicBezTo>
                <a:cubicBezTo>
                  <a:pt x="10224467" y="691908"/>
                  <a:pt x="10208091" y="708283"/>
                  <a:pt x="10187891" y="708283"/>
                </a:cubicBezTo>
                <a:cubicBezTo>
                  <a:pt x="10167691" y="708283"/>
                  <a:pt x="10151315" y="691908"/>
                  <a:pt x="10151315" y="671710"/>
                </a:cubicBezTo>
                <a:cubicBezTo>
                  <a:pt x="10151315" y="651510"/>
                  <a:pt x="10167691" y="635134"/>
                  <a:pt x="10187891" y="635134"/>
                </a:cubicBezTo>
                <a:close/>
                <a:moveTo>
                  <a:pt x="9967210" y="635131"/>
                </a:moveTo>
                <a:cubicBezTo>
                  <a:pt x="9987410" y="635131"/>
                  <a:pt x="10003786" y="651507"/>
                  <a:pt x="10003786" y="671707"/>
                </a:cubicBezTo>
                <a:cubicBezTo>
                  <a:pt x="10003786" y="691905"/>
                  <a:pt x="9987410" y="708280"/>
                  <a:pt x="9967210" y="708280"/>
                </a:cubicBezTo>
                <a:cubicBezTo>
                  <a:pt x="9947010" y="708280"/>
                  <a:pt x="9930634" y="691905"/>
                  <a:pt x="9930634" y="671707"/>
                </a:cubicBezTo>
                <a:cubicBezTo>
                  <a:pt x="9930634" y="651507"/>
                  <a:pt x="9947010" y="635131"/>
                  <a:pt x="9967210" y="635131"/>
                </a:cubicBezTo>
                <a:close/>
                <a:moveTo>
                  <a:pt x="9746529" y="635128"/>
                </a:moveTo>
                <a:cubicBezTo>
                  <a:pt x="9766729" y="635128"/>
                  <a:pt x="9783105" y="651504"/>
                  <a:pt x="9783105" y="671704"/>
                </a:cubicBezTo>
                <a:cubicBezTo>
                  <a:pt x="9783105" y="691902"/>
                  <a:pt x="9766729" y="708277"/>
                  <a:pt x="9746529" y="708277"/>
                </a:cubicBezTo>
                <a:cubicBezTo>
                  <a:pt x="9726329" y="708277"/>
                  <a:pt x="9709953" y="691902"/>
                  <a:pt x="9709953" y="671704"/>
                </a:cubicBezTo>
                <a:cubicBezTo>
                  <a:pt x="9709953" y="651504"/>
                  <a:pt x="9726329" y="635128"/>
                  <a:pt x="9746529" y="635128"/>
                </a:cubicBezTo>
                <a:close/>
                <a:moveTo>
                  <a:pt x="9525848" y="635125"/>
                </a:moveTo>
                <a:cubicBezTo>
                  <a:pt x="9546048" y="635125"/>
                  <a:pt x="9562424" y="651501"/>
                  <a:pt x="9562424" y="671701"/>
                </a:cubicBezTo>
                <a:cubicBezTo>
                  <a:pt x="9562424" y="691900"/>
                  <a:pt x="9546048" y="708275"/>
                  <a:pt x="9525848" y="708275"/>
                </a:cubicBezTo>
                <a:cubicBezTo>
                  <a:pt x="9505648" y="708275"/>
                  <a:pt x="9489272" y="691900"/>
                  <a:pt x="9489272" y="671701"/>
                </a:cubicBezTo>
                <a:cubicBezTo>
                  <a:pt x="9489272" y="651501"/>
                  <a:pt x="9505648" y="635125"/>
                  <a:pt x="9525848" y="635125"/>
                </a:cubicBezTo>
                <a:close/>
                <a:moveTo>
                  <a:pt x="9305167" y="635122"/>
                </a:moveTo>
                <a:cubicBezTo>
                  <a:pt x="9325367" y="635122"/>
                  <a:pt x="9341743" y="651498"/>
                  <a:pt x="9341743" y="671698"/>
                </a:cubicBezTo>
                <a:cubicBezTo>
                  <a:pt x="9341743" y="691897"/>
                  <a:pt x="9325367" y="708272"/>
                  <a:pt x="9305167" y="708272"/>
                </a:cubicBezTo>
                <a:cubicBezTo>
                  <a:pt x="9284967" y="708272"/>
                  <a:pt x="9268591" y="691897"/>
                  <a:pt x="9268591" y="671698"/>
                </a:cubicBezTo>
                <a:cubicBezTo>
                  <a:pt x="9268591" y="651498"/>
                  <a:pt x="9284967" y="635122"/>
                  <a:pt x="9305167" y="635122"/>
                </a:cubicBezTo>
                <a:close/>
                <a:moveTo>
                  <a:pt x="9084486" y="635119"/>
                </a:moveTo>
                <a:cubicBezTo>
                  <a:pt x="9104686" y="635119"/>
                  <a:pt x="9121062" y="651495"/>
                  <a:pt x="9121062" y="671695"/>
                </a:cubicBezTo>
                <a:cubicBezTo>
                  <a:pt x="9121062" y="691894"/>
                  <a:pt x="9104686" y="708269"/>
                  <a:pt x="9084486" y="708269"/>
                </a:cubicBezTo>
                <a:cubicBezTo>
                  <a:pt x="9064286" y="708269"/>
                  <a:pt x="9047910" y="691894"/>
                  <a:pt x="9047910" y="671695"/>
                </a:cubicBezTo>
                <a:cubicBezTo>
                  <a:pt x="9047910" y="651495"/>
                  <a:pt x="9064286" y="635119"/>
                  <a:pt x="9084486" y="635119"/>
                </a:cubicBezTo>
                <a:close/>
                <a:moveTo>
                  <a:pt x="8863805" y="635117"/>
                </a:moveTo>
                <a:cubicBezTo>
                  <a:pt x="8884005" y="635117"/>
                  <a:pt x="8900381" y="651493"/>
                  <a:pt x="8900381" y="671693"/>
                </a:cubicBezTo>
                <a:cubicBezTo>
                  <a:pt x="8900381" y="691891"/>
                  <a:pt x="8884005" y="708266"/>
                  <a:pt x="8863805" y="708266"/>
                </a:cubicBezTo>
                <a:cubicBezTo>
                  <a:pt x="8843605" y="708266"/>
                  <a:pt x="8827229" y="691891"/>
                  <a:pt x="8827229" y="671693"/>
                </a:cubicBezTo>
                <a:cubicBezTo>
                  <a:pt x="8827229" y="651493"/>
                  <a:pt x="8843605" y="635117"/>
                  <a:pt x="8863805" y="635117"/>
                </a:cubicBezTo>
                <a:close/>
                <a:moveTo>
                  <a:pt x="8643124" y="635114"/>
                </a:moveTo>
                <a:cubicBezTo>
                  <a:pt x="8663324" y="635114"/>
                  <a:pt x="8679700" y="651490"/>
                  <a:pt x="8679700" y="671690"/>
                </a:cubicBezTo>
                <a:cubicBezTo>
                  <a:pt x="8679700" y="691888"/>
                  <a:pt x="8663324" y="708264"/>
                  <a:pt x="8643124" y="708264"/>
                </a:cubicBezTo>
                <a:cubicBezTo>
                  <a:pt x="8622924" y="708264"/>
                  <a:pt x="8606548" y="691888"/>
                  <a:pt x="8606548" y="671690"/>
                </a:cubicBezTo>
                <a:cubicBezTo>
                  <a:pt x="8606548" y="651490"/>
                  <a:pt x="8622924" y="635114"/>
                  <a:pt x="8643124" y="635114"/>
                </a:cubicBezTo>
                <a:close/>
                <a:moveTo>
                  <a:pt x="8422443" y="635111"/>
                </a:moveTo>
                <a:cubicBezTo>
                  <a:pt x="8442643" y="635111"/>
                  <a:pt x="8459019" y="651487"/>
                  <a:pt x="8459019" y="671687"/>
                </a:cubicBezTo>
                <a:cubicBezTo>
                  <a:pt x="8459019" y="691886"/>
                  <a:pt x="8442643" y="708261"/>
                  <a:pt x="8422443" y="708261"/>
                </a:cubicBezTo>
                <a:cubicBezTo>
                  <a:pt x="8402243" y="708261"/>
                  <a:pt x="8385867" y="691886"/>
                  <a:pt x="8385867" y="671687"/>
                </a:cubicBezTo>
                <a:cubicBezTo>
                  <a:pt x="8385867" y="651487"/>
                  <a:pt x="8402243" y="635111"/>
                  <a:pt x="8422443" y="635111"/>
                </a:cubicBezTo>
                <a:close/>
                <a:moveTo>
                  <a:pt x="8201762" y="635108"/>
                </a:moveTo>
                <a:cubicBezTo>
                  <a:pt x="8221962" y="635108"/>
                  <a:pt x="8238338" y="651484"/>
                  <a:pt x="8238338" y="671684"/>
                </a:cubicBezTo>
                <a:cubicBezTo>
                  <a:pt x="8238338" y="691883"/>
                  <a:pt x="8221962" y="708258"/>
                  <a:pt x="8201762" y="708258"/>
                </a:cubicBezTo>
                <a:cubicBezTo>
                  <a:pt x="8181562" y="708258"/>
                  <a:pt x="8165186" y="691883"/>
                  <a:pt x="8165186" y="671684"/>
                </a:cubicBezTo>
                <a:cubicBezTo>
                  <a:pt x="8165186" y="651484"/>
                  <a:pt x="8181562" y="635108"/>
                  <a:pt x="8201762" y="635108"/>
                </a:cubicBezTo>
                <a:close/>
                <a:moveTo>
                  <a:pt x="7981081" y="635105"/>
                </a:moveTo>
                <a:cubicBezTo>
                  <a:pt x="8001281" y="635105"/>
                  <a:pt x="8017657" y="651481"/>
                  <a:pt x="8017657" y="671681"/>
                </a:cubicBezTo>
                <a:cubicBezTo>
                  <a:pt x="8017657" y="691880"/>
                  <a:pt x="8001281" y="708255"/>
                  <a:pt x="7981081" y="708255"/>
                </a:cubicBezTo>
                <a:cubicBezTo>
                  <a:pt x="7960881" y="708255"/>
                  <a:pt x="7944505" y="691880"/>
                  <a:pt x="7944505" y="671681"/>
                </a:cubicBezTo>
                <a:cubicBezTo>
                  <a:pt x="7944505" y="651481"/>
                  <a:pt x="7960881" y="635105"/>
                  <a:pt x="7981081" y="635105"/>
                </a:cubicBezTo>
                <a:close/>
                <a:moveTo>
                  <a:pt x="7760400" y="635102"/>
                </a:moveTo>
                <a:cubicBezTo>
                  <a:pt x="7780600" y="635102"/>
                  <a:pt x="7796976" y="651478"/>
                  <a:pt x="7796976" y="671678"/>
                </a:cubicBezTo>
                <a:cubicBezTo>
                  <a:pt x="7796976" y="691877"/>
                  <a:pt x="7780600" y="708252"/>
                  <a:pt x="7760400" y="708252"/>
                </a:cubicBezTo>
                <a:cubicBezTo>
                  <a:pt x="7740200" y="708252"/>
                  <a:pt x="7723824" y="691877"/>
                  <a:pt x="7723824" y="671678"/>
                </a:cubicBezTo>
                <a:cubicBezTo>
                  <a:pt x="7723824" y="651478"/>
                  <a:pt x="7740200" y="635102"/>
                  <a:pt x="7760400" y="635102"/>
                </a:cubicBezTo>
                <a:close/>
                <a:moveTo>
                  <a:pt x="7539719" y="635100"/>
                </a:moveTo>
                <a:cubicBezTo>
                  <a:pt x="7559919" y="635100"/>
                  <a:pt x="7576295" y="651476"/>
                  <a:pt x="7576295" y="671676"/>
                </a:cubicBezTo>
                <a:cubicBezTo>
                  <a:pt x="7576295" y="691874"/>
                  <a:pt x="7559919" y="708250"/>
                  <a:pt x="7539719" y="708250"/>
                </a:cubicBezTo>
                <a:cubicBezTo>
                  <a:pt x="7519519" y="708250"/>
                  <a:pt x="7503143" y="691874"/>
                  <a:pt x="7503143" y="671676"/>
                </a:cubicBezTo>
                <a:cubicBezTo>
                  <a:pt x="7503143" y="651476"/>
                  <a:pt x="7519519" y="635100"/>
                  <a:pt x="7539719" y="635100"/>
                </a:cubicBezTo>
                <a:close/>
                <a:moveTo>
                  <a:pt x="7319038" y="635097"/>
                </a:moveTo>
                <a:cubicBezTo>
                  <a:pt x="7339238" y="635097"/>
                  <a:pt x="7355614" y="651473"/>
                  <a:pt x="7355614" y="671673"/>
                </a:cubicBezTo>
                <a:cubicBezTo>
                  <a:pt x="7355614" y="691872"/>
                  <a:pt x="7339238" y="708247"/>
                  <a:pt x="7319038" y="708247"/>
                </a:cubicBezTo>
                <a:cubicBezTo>
                  <a:pt x="7298838" y="708247"/>
                  <a:pt x="7282462" y="691872"/>
                  <a:pt x="7282462" y="671673"/>
                </a:cubicBezTo>
                <a:cubicBezTo>
                  <a:pt x="7282462" y="651473"/>
                  <a:pt x="7298838" y="635097"/>
                  <a:pt x="7319038" y="635097"/>
                </a:cubicBezTo>
                <a:close/>
                <a:moveTo>
                  <a:pt x="7098357" y="635094"/>
                </a:moveTo>
                <a:cubicBezTo>
                  <a:pt x="7118557" y="635094"/>
                  <a:pt x="7134933" y="651470"/>
                  <a:pt x="7134933" y="671670"/>
                </a:cubicBezTo>
                <a:cubicBezTo>
                  <a:pt x="7134933" y="691869"/>
                  <a:pt x="7118557" y="708244"/>
                  <a:pt x="7098357" y="708244"/>
                </a:cubicBezTo>
                <a:cubicBezTo>
                  <a:pt x="7078157" y="708244"/>
                  <a:pt x="7061781" y="691869"/>
                  <a:pt x="7061781" y="671670"/>
                </a:cubicBezTo>
                <a:cubicBezTo>
                  <a:pt x="7061781" y="651470"/>
                  <a:pt x="7078157" y="635094"/>
                  <a:pt x="7098357" y="635094"/>
                </a:cubicBezTo>
                <a:close/>
                <a:moveTo>
                  <a:pt x="6877676" y="635091"/>
                </a:moveTo>
                <a:cubicBezTo>
                  <a:pt x="6897876" y="635091"/>
                  <a:pt x="6914252" y="651467"/>
                  <a:pt x="6914252" y="671667"/>
                </a:cubicBezTo>
                <a:cubicBezTo>
                  <a:pt x="6914252" y="691866"/>
                  <a:pt x="6897876" y="708241"/>
                  <a:pt x="6877676" y="708241"/>
                </a:cubicBezTo>
                <a:cubicBezTo>
                  <a:pt x="6857476" y="708241"/>
                  <a:pt x="6841100" y="691866"/>
                  <a:pt x="6841100" y="671667"/>
                </a:cubicBezTo>
                <a:cubicBezTo>
                  <a:pt x="6841100" y="651467"/>
                  <a:pt x="6857476" y="635091"/>
                  <a:pt x="6877676" y="635091"/>
                </a:cubicBezTo>
                <a:close/>
                <a:moveTo>
                  <a:pt x="6656995" y="635088"/>
                </a:moveTo>
                <a:cubicBezTo>
                  <a:pt x="6677195" y="635088"/>
                  <a:pt x="6693571" y="651464"/>
                  <a:pt x="6693571" y="671664"/>
                </a:cubicBezTo>
                <a:cubicBezTo>
                  <a:pt x="6693571" y="691863"/>
                  <a:pt x="6677195" y="708239"/>
                  <a:pt x="6656995" y="708239"/>
                </a:cubicBezTo>
                <a:cubicBezTo>
                  <a:pt x="6636795" y="708239"/>
                  <a:pt x="6620419" y="691863"/>
                  <a:pt x="6620419" y="671664"/>
                </a:cubicBezTo>
                <a:cubicBezTo>
                  <a:pt x="6620419" y="651464"/>
                  <a:pt x="6636795" y="635088"/>
                  <a:pt x="6656995" y="635088"/>
                </a:cubicBezTo>
                <a:close/>
                <a:moveTo>
                  <a:pt x="6436314" y="635085"/>
                </a:moveTo>
                <a:cubicBezTo>
                  <a:pt x="6456514" y="635085"/>
                  <a:pt x="6472890" y="651461"/>
                  <a:pt x="6472890" y="671661"/>
                </a:cubicBezTo>
                <a:cubicBezTo>
                  <a:pt x="6472890" y="691860"/>
                  <a:pt x="6456514" y="708236"/>
                  <a:pt x="6436314" y="708236"/>
                </a:cubicBezTo>
                <a:cubicBezTo>
                  <a:pt x="6416114" y="708236"/>
                  <a:pt x="6399738" y="691860"/>
                  <a:pt x="6399738" y="671661"/>
                </a:cubicBezTo>
                <a:cubicBezTo>
                  <a:pt x="6399738" y="651461"/>
                  <a:pt x="6416114" y="635085"/>
                  <a:pt x="6436314" y="635085"/>
                </a:cubicBezTo>
                <a:close/>
                <a:moveTo>
                  <a:pt x="6215633" y="635083"/>
                </a:moveTo>
                <a:cubicBezTo>
                  <a:pt x="6235833" y="635083"/>
                  <a:pt x="6252209" y="651458"/>
                  <a:pt x="6252209" y="671658"/>
                </a:cubicBezTo>
                <a:cubicBezTo>
                  <a:pt x="6252209" y="691858"/>
                  <a:pt x="6235833" y="708233"/>
                  <a:pt x="6215633" y="708233"/>
                </a:cubicBezTo>
                <a:cubicBezTo>
                  <a:pt x="6195433" y="708233"/>
                  <a:pt x="6179057" y="691858"/>
                  <a:pt x="6179057" y="671658"/>
                </a:cubicBezTo>
                <a:cubicBezTo>
                  <a:pt x="6179057" y="651458"/>
                  <a:pt x="6195433" y="635083"/>
                  <a:pt x="6215633" y="635083"/>
                </a:cubicBezTo>
                <a:close/>
                <a:moveTo>
                  <a:pt x="5994952" y="635080"/>
                </a:moveTo>
                <a:cubicBezTo>
                  <a:pt x="6015152" y="635080"/>
                  <a:pt x="6031528" y="651456"/>
                  <a:pt x="6031528" y="671656"/>
                </a:cubicBezTo>
                <a:cubicBezTo>
                  <a:pt x="6031528" y="691855"/>
                  <a:pt x="6015152" y="708230"/>
                  <a:pt x="5994952" y="708230"/>
                </a:cubicBezTo>
                <a:cubicBezTo>
                  <a:pt x="5974752" y="708230"/>
                  <a:pt x="5958376" y="691855"/>
                  <a:pt x="5958376" y="671656"/>
                </a:cubicBezTo>
                <a:cubicBezTo>
                  <a:pt x="5958376" y="651456"/>
                  <a:pt x="5974752" y="635080"/>
                  <a:pt x="5994952" y="635080"/>
                </a:cubicBezTo>
                <a:close/>
                <a:moveTo>
                  <a:pt x="5774272" y="635077"/>
                </a:moveTo>
                <a:cubicBezTo>
                  <a:pt x="5794472" y="635077"/>
                  <a:pt x="5810848" y="651453"/>
                  <a:pt x="5810848" y="671653"/>
                </a:cubicBezTo>
                <a:cubicBezTo>
                  <a:pt x="5810848" y="691852"/>
                  <a:pt x="5794472" y="708227"/>
                  <a:pt x="5774272" y="708227"/>
                </a:cubicBezTo>
                <a:cubicBezTo>
                  <a:pt x="5754073" y="708227"/>
                  <a:pt x="5737697" y="691852"/>
                  <a:pt x="5737697" y="671653"/>
                </a:cubicBezTo>
                <a:cubicBezTo>
                  <a:pt x="5737697" y="651453"/>
                  <a:pt x="5754073" y="635077"/>
                  <a:pt x="5774272" y="635077"/>
                </a:cubicBezTo>
                <a:close/>
                <a:moveTo>
                  <a:pt x="5553593" y="635074"/>
                </a:moveTo>
                <a:cubicBezTo>
                  <a:pt x="5573793" y="635074"/>
                  <a:pt x="5590169" y="651450"/>
                  <a:pt x="5590169" y="671650"/>
                </a:cubicBezTo>
                <a:cubicBezTo>
                  <a:pt x="5590169" y="691849"/>
                  <a:pt x="5573793" y="708225"/>
                  <a:pt x="5553593" y="708225"/>
                </a:cubicBezTo>
                <a:cubicBezTo>
                  <a:pt x="5533393" y="708225"/>
                  <a:pt x="5517018" y="691849"/>
                  <a:pt x="5517018" y="671650"/>
                </a:cubicBezTo>
                <a:cubicBezTo>
                  <a:pt x="5517018" y="651450"/>
                  <a:pt x="5533393" y="635074"/>
                  <a:pt x="5553593" y="635074"/>
                </a:cubicBezTo>
                <a:close/>
                <a:moveTo>
                  <a:pt x="5332913" y="635071"/>
                </a:moveTo>
                <a:cubicBezTo>
                  <a:pt x="5353113" y="635071"/>
                  <a:pt x="5369490" y="651447"/>
                  <a:pt x="5369490" y="671647"/>
                </a:cubicBezTo>
                <a:cubicBezTo>
                  <a:pt x="5369490" y="691846"/>
                  <a:pt x="5353113" y="708222"/>
                  <a:pt x="5332913" y="708222"/>
                </a:cubicBezTo>
                <a:cubicBezTo>
                  <a:pt x="5312714" y="708222"/>
                  <a:pt x="5296337" y="691846"/>
                  <a:pt x="5296337" y="671647"/>
                </a:cubicBezTo>
                <a:cubicBezTo>
                  <a:pt x="5296337" y="651447"/>
                  <a:pt x="5312714" y="635071"/>
                  <a:pt x="5332913" y="635071"/>
                </a:cubicBezTo>
                <a:close/>
                <a:moveTo>
                  <a:pt x="5112230" y="635068"/>
                </a:moveTo>
                <a:cubicBezTo>
                  <a:pt x="5132433" y="635068"/>
                  <a:pt x="5148807" y="651444"/>
                  <a:pt x="5148807" y="671644"/>
                </a:cubicBezTo>
                <a:cubicBezTo>
                  <a:pt x="5148807" y="691844"/>
                  <a:pt x="5132433" y="708219"/>
                  <a:pt x="5112230" y="708219"/>
                </a:cubicBezTo>
                <a:cubicBezTo>
                  <a:pt x="5092030" y="708219"/>
                  <a:pt x="5075655" y="691844"/>
                  <a:pt x="5075655" y="671644"/>
                </a:cubicBezTo>
                <a:cubicBezTo>
                  <a:pt x="5075655" y="651444"/>
                  <a:pt x="5092030" y="635068"/>
                  <a:pt x="5112230" y="635068"/>
                </a:cubicBezTo>
                <a:close/>
                <a:moveTo>
                  <a:pt x="4891552" y="635066"/>
                </a:moveTo>
                <a:cubicBezTo>
                  <a:pt x="4911751" y="635066"/>
                  <a:pt x="4928127" y="651441"/>
                  <a:pt x="4928127" y="671641"/>
                </a:cubicBezTo>
                <a:cubicBezTo>
                  <a:pt x="4928127" y="691841"/>
                  <a:pt x="4911751" y="708216"/>
                  <a:pt x="4891552" y="708216"/>
                </a:cubicBezTo>
                <a:cubicBezTo>
                  <a:pt x="4871352" y="708216"/>
                  <a:pt x="4854975" y="691841"/>
                  <a:pt x="4854975" y="671641"/>
                </a:cubicBezTo>
                <a:cubicBezTo>
                  <a:pt x="4854975" y="651441"/>
                  <a:pt x="4871352" y="635066"/>
                  <a:pt x="4891552" y="635066"/>
                </a:cubicBezTo>
                <a:close/>
                <a:moveTo>
                  <a:pt x="4670871" y="635063"/>
                </a:moveTo>
                <a:cubicBezTo>
                  <a:pt x="4691070" y="635063"/>
                  <a:pt x="4707447" y="651439"/>
                  <a:pt x="4707447" y="671639"/>
                </a:cubicBezTo>
                <a:cubicBezTo>
                  <a:pt x="4707447" y="691838"/>
                  <a:pt x="4691070" y="708213"/>
                  <a:pt x="4670871" y="708213"/>
                </a:cubicBezTo>
                <a:cubicBezTo>
                  <a:pt x="4650672" y="708213"/>
                  <a:pt x="4634295" y="691838"/>
                  <a:pt x="4634295" y="671639"/>
                </a:cubicBezTo>
                <a:cubicBezTo>
                  <a:pt x="4634295" y="651439"/>
                  <a:pt x="4650672" y="635063"/>
                  <a:pt x="4670871" y="635063"/>
                </a:cubicBezTo>
                <a:close/>
                <a:moveTo>
                  <a:pt x="4450188" y="635060"/>
                </a:moveTo>
                <a:cubicBezTo>
                  <a:pt x="4470390" y="635060"/>
                  <a:pt x="4486764" y="651436"/>
                  <a:pt x="4486764" y="671636"/>
                </a:cubicBezTo>
                <a:cubicBezTo>
                  <a:pt x="4486764" y="691835"/>
                  <a:pt x="4470390" y="708211"/>
                  <a:pt x="4450188" y="708211"/>
                </a:cubicBezTo>
                <a:cubicBezTo>
                  <a:pt x="4429988" y="708211"/>
                  <a:pt x="4413613" y="691835"/>
                  <a:pt x="4413613" y="671636"/>
                </a:cubicBezTo>
                <a:cubicBezTo>
                  <a:pt x="4413613" y="651436"/>
                  <a:pt x="4429988" y="635060"/>
                  <a:pt x="4450188" y="635060"/>
                </a:cubicBezTo>
                <a:close/>
                <a:moveTo>
                  <a:pt x="4229507" y="635057"/>
                </a:moveTo>
                <a:cubicBezTo>
                  <a:pt x="4249708" y="635057"/>
                  <a:pt x="4266084" y="651433"/>
                  <a:pt x="4266084" y="671633"/>
                </a:cubicBezTo>
                <a:cubicBezTo>
                  <a:pt x="4266084" y="691832"/>
                  <a:pt x="4249708" y="708208"/>
                  <a:pt x="4229507" y="708208"/>
                </a:cubicBezTo>
                <a:cubicBezTo>
                  <a:pt x="4209307" y="708208"/>
                  <a:pt x="4192931" y="691832"/>
                  <a:pt x="4192931" y="671633"/>
                </a:cubicBezTo>
                <a:cubicBezTo>
                  <a:pt x="4192931" y="651433"/>
                  <a:pt x="4209307" y="635057"/>
                  <a:pt x="4229507" y="635057"/>
                </a:cubicBezTo>
                <a:close/>
                <a:moveTo>
                  <a:pt x="4008847" y="635054"/>
                </a:moveTo>
                <a:cubicBezTo>
                  <a:pt x="4029045" y="635054"/>
                  <a:pt x="4045426" y="651430"/>
                  <a:pt x="4045426" y="671630"/>
                </a:cubicBezTo>
                <a:cubicBezTo>
                  <a:pt x="4045426" y="691830"/>
                  <a:pt x="4029045" y="708205"/>
                  <a:pt x="4008847" y="708205"/>
                </a:cubicBezTo>
                <a:cubicBezTo>
                  <a:pt x="3988642" y="708205"/>
                  <a:pt x="3972267" y="691830"/>
                  <a:pt x="3972267" y="671630"/>
                </a:cubicBezTo>
                <a:cubicBezTo>
                  <a:pt x="3972267" y="651430"/>
                  <a:pt x="3988642" y="635054"/>
                  <a:pt x="4008847" y="635054"/>
                </a:cubicBezTo>
                <a:close/>
                <a:moveTo>
                  <a:pt x="3788165" y="635051"/>
                </a:moveTo>
                <a:cubicBezTo>
                  <a:pt x="3808367" y="635051"/>
                  <a:pt x="3824738" y="651427"/>
                  <a:pt x="3824738" y="671627"/>
                </a:cubicBezTo>
                <a:cubicBezTo>
                  <a:pt x="3824738" y="691827"/>
                  <a:pt x="3808367" y="708202"/>
                  <a:pt x="3788165" y="708202"/>
                </a:cubicBezTo>
                <a:cubicBezTo>
                  <a:pt x="3767965" y="708202"/>
                  <a:pt x="3751588" y="691827"/>
                  <a:pt x="3751588" y="671627"/>
                </a:cubicBezTo>
                <a:cubicBezTo>
                  <a:pt x="3751588" y="651427"/>
                  <a:pt x="3767965" y="635051"/>
                  <a:pt x="3788165" y="635051"/>
                </a:cubicBezTo>
                <a:close/>
                <a:moveTo>
                  <a:pt x="3567479" y="635048"/>
                </a:moveTo>
                <a:cubicBezTo>
                  <a:pt x="3587675" y="635048"/>
                  <a:pt x="3604051" y="651424"/>
                  <a:pt x="3604051" y="671624"/>
                </a:cubicBezTo>
                <a:cubicBezTo>
                  <a:pt x="3604051" y="691824"/>
                  <a:pt x="3587675" y="708200"/>
                  <a:pt x="3567479" y="708200"/>
                </a:cubicBezTo>
                <a:cubicBezTo>
                  <a:pt x="3547276" y="708200"/>
                  <a:pt x="3530908" y="691824"/>
                  <a:pt x="3530908" y="671624"/>
                </a:cubicBezTo>
                <a:cubicBezTo>
                  <a:pt x="3530908" y="651424"/>
                  <a:pt x="3547276" y="635048"/>
                  <a:pt x="3567479" y="635048"/>
                </a:cubicBezTo>
                <a:close/>
                <a:moveTo>
                  <a:pt x="3346801" y="635046"/>
                </a:moveTo>
                <a:cubicBezTo>
                  <a:pt x="3367001" y="635046"/>
                  <a:pt x="3383375" y="651422"/>
                  <a:pt x="3383375" y="671622"/>
                </a:cubicBezTo>
                <a:cubicBezTo>
                  <a:pt x="3383375" y="691821"/>
                  <a:pt x="3367001" y="708197"/>
                  <a:pt x="3346801" y="708197"/>
                </a:cubicBezTo>
                <a:cubicBezTo>
                  <a:pt x="3326603" y="708197"/>
                  <a:pt x="3310228" y="691821"/>
                  <a:pt x="3310228" y="671622"/>
                </a:cubicBezTo>
                <a:cubicBezTo>
                  <a:pt x="3310228" y="651422"/>
                  <a:pt x="3326603" y="635046"/>
                  <a:pt x="3346801" y="635046"/>
                </a:cubicBezTo>
                <a:close/>
                <a:moveTo>
                  <a:pt x="3126126" y="635043"/>
                </a:moveTo>
                <a:cubicBezTo>
                  <a:pt x="3146320" y="635043"/>
                  <a:pt x="3162696" y="651419"/>
                  <a:pt x="3162696" y="671619"/>
                </a:cubicBezTo>
                <a:cubicBezTo>
                  <a:pt x="3162696" y="691818"/>
                  <a:pt x="3146320" y="708194"/>
                  <a:pt x="3126126" y="708194"/>
                </a:cubicBezTo>
                <a:cubicBezTo>
                  <a:pt x="3105923" y="708194"/>
                  <a:pt x="3089541" y="691818"/>
                  <a:pt x="3089541" y="671619"/>
                </a:cubicBezTo>
                <a:cubicBezTo>
                  <a:pt x="3089541" y="651419"/>
                  <a:pt x="3105923" y="635043"/>
                  <a:pt x="3126126" y="635043"/>
                </a:cubicBezTo>
                <a:close/>
                <a:moveTo>
                  <a:pt x="2905436" y="635040"/>
                </a:moveTo>
                <a:cubicBezTo>
                  <a:pt x="2925637" y="635040"/>
                  <a:pt x="2942013" y="651416"/>
                  <a:pt x="2942013" y="671616"/>
                </a:cubicBezTo>
                <a:cubicBezTo>
                  <a:pt x="2942013" y="691816"/>
                  <a:pt x="2925637" y="708191"/>
                  <a:pt x="2905436" y="708191"/>
                </a:cubicBezTo>
                <a:cubicBezTo>
                  <a:pt x="2885243" y="708191"/>
                  <a:pt x="2868866" y="691816"/>
                  <a:pt x="2868866" y="671616"/>
                </a:cubicBezTo>
                <a:cubicBezTo>
                  <a:pt x="2868866" y="651416"/>
                  <a:pt x="2885243" y="635040"/>
                  <a:pt x="2905436" y="635040"/>
                </a:cubicBezTo>
                <a:close/>
                <a:moveTo>
                  <a:pt x="2684758" y="635037"/>
                </a:moveTo>
                <a:cubicBezTo>
                  <a:pt x="2704958" y="635037"/>
                  <a:pt x="2721329" y="651413"/>
                  <a:pt x="2721329" y="671613"/>
                </a:cubicBezTo>
                <a:cubicBezTo>
                  <a:pt x="2721329" y="691813"/>
                  <a:pt x="2704958" y="708188"/>
                  <a:pt x="2684758" y="708188"/>
                </a:cubicBezTo>
                <a:cubicBezTo>
                  <a:pt x="2664554" y="708188"/>
                  <a:pt x="2648177" y="691813"/>
                  <a:pt x="2648177" y="671613"/>
                </a:cubicBezTo>
                <a:cubicBezTo>
                  <a:pt x="2648177" y="651413"/>
                  <a:pt x="2664554" y="635037"/>
                  <a:pt x="2684758" y="635037"/>
                </a:cubicBezTo>
                <a:close/>
                <a:moveTo>
                  <a:pt x="2464071" y="635034"/>
                </a:moveTo>
                <a:cubicBezTo>
                  <a:pt x="2484272" y="635034"/>
                  <a:pt x="2500650" y="651410"/>
                  <a:pt x="2500650" y="671610"/>
                </a:cubicBezTo>
                <a:cubicBezTo>
                  <a:pt x="2500650" y="691810"/>
                  <a:pt x="2484272" y="708186"/>
                  <a:pt x="2464071" y="708186"/>
                </a:cubicBezTo>
                <a:cubicBezTo>
                  <a:pt x="2443875" y="708186"/>
                  <a:pt x="2427500" y="691810"/>
                  <a:pt x="2427500" y="671610"/>
                </a:cubicBezTo>
                <a:cubicBezTo>
                  <a:pt x="2427500" y="651410"/>
                  <a:pt x="2443875" y="635034"/>
                  <a:pt x="2464071" y="635034"/>
                </a:cubicBezTo>
                <a:close/>
                <a:moveTo>
                  <a:pt x="2243393" y="635031"/>
                </a:moveTo>
                <a:cubicBezTo>
                  <a:pt x="2263591" y="635031"/>
                  <a:pt x="2279972" y="651407"/>
                  <a:pt x="2279972" y="671607"/>
                </a:cubicBezTo>
                <a:cubicBezTo>
                  <a:pt x="2279972" y="691807"/>
                  <a:pt x="2263591" y="708183"/>
                  <a:pt x="2243393" y="708183"/>
                </a:cubicBezTo>
                <a:cubicBezTo>
                  <a:pt x="2223191" y="708183"/>
                  <a:pt x="2206817" y="691807"/>
                  <a:pt x="2206817" y="671607"/>
                </a:cubicBezTo>
                <a:cubicBezTo>
                  <a:pt x="2206817" y="651407"/>
                  <a:pt x="2223191" y="635031"/>
                  <a:pt x="2243393" y="635031"/>
                </a:cubicBezTo>
                <a:close/>
                <a:moveTo>
                  <a:pt x="2022713" y="635029"/>
                </a:moveTo>
                <a:cubicBezTo>
                  <a:pt x="2042913" y="635029"/>
                  <a:pt x="2059288" y="651405"/>
                  <a:pt x="2059288" y="671605"/>
                </a:cubicBezTo>
                <a:cubicBezTo>
                  <a:pt x="2059288" y="691804"/>
                  <a:pt x="2042913" y="708180"/>
                  <a:pt x="2022713" y="708180"/>
                </a:cubicBezTo>
                <a:cubicBezTo>
                  <a:pt x="2002514" y="708180"/>
                  <a:pt x="1986179" y="691804"/>
                  <a:pt x="1986179" y="671605"/>
                </a:cubicBezTo>
                <a:cubicBezTo>
                  <a:pt x="1986179" y="651405"/>
                  <a:pt x="2002514" y="635029"/>
                  <a:pt x="2022713" y="635029"/>
                </a:cubicBezTo>
                <a:close/>
                <a:moveTo>
                  <a:pt x="1802070" y="635026"/>
                </a:moveTo>
                <a:cubicBezTo>
                  <a:pt x="1822270" y="635026"/>
                  <a:pt x="1838646" y="651402"/>
                  <a:pt x="1838646" y="671602"/>
                </a:cubicBezTo>
                <a:cubicBezTo>
                  <a:pt x="1838646" y="691802"/>
                  <a:pt x="1822270" y="708177"/>
                  <a:pt x="1802070" y="708177"/>
                </a:cubicBezTo>
                <a:cubicBezTo>
                  <a:pt x="1781870" y="708177"/>
                  <a:pt x="1765494" y="691802"/>
                  <a:pt x="1765494" y="671602"/>
                </a:cubicBezTo>
                <a:cubicBezTo>
                  <a:pt x="1765494" y="651402"/>
                  <a:pt x="1781870" y="635026"/>
                  <a:pt x="1802070" y="635026"/>
                </a:cubicBezTo>
                <a:close/>
                <a:moveTo>
                  <a:pt x="1581384" y="635023"/>
                </a:moveTo>
                <a:cubicBezTo>
                  <a:pt x="1601584" y="635023"/>
                  <a:pt x="1617960" y="651399"/>
                  <a:pt x="1617960" y="671599"/>
                </a:cubicBezTo>
                <a:cubicBezTo>
                  <a:pt x="1617960" y="691799"/>
                  <a:pt x="1601584" y="708174"/>
                  <a:pt x="1581384" y="708174"/>
                </a:cubicBezTo>
                <a:cubicBezTo>
                  <a:pt x="1561184" y="708174"/>
                  <a:pt x="1544808" y="691799"/>
                  <a:pt x="1544808" y="671599"/>
                </a:cubicBezTo>
                <a:cubicBezTo>
                  <a:pt x="1544808" y="651399"/>
                  <a:pt x="1561184" y="635023"/>
                  <a:pt x="1581384" y="635023"/>
                </a:cubicBezTo>
                <a:close/>
                <a:moveTo>
                  <a:pt x="1360698" y="635020"/>
                </a:moveTo>
                <a:cubicBezTo>
                  <a:pt x="1380898" y="635020"/>
                  <a:pt x="1397274" y="651396"/>
                  <a:pt x="1397274" y="671596"/>
                </a:cubicBezTo>
                <a:cubicBezTo>
                  <a:pt x="1397274" y="691796"/>
                  <a:pt x="1380898" y="708172"/>
                  <a:pt x="1360698" y="708172"/>
                </a:cubicBezTo>
                <a:cubicBezTo>
                  <a:pt x="1340498" y="708172"/>
                  <a:pt x="1324122" y="691796"/>
                  <a:pt x="1324122" y="671596"/>
                </a:cubicBezTo>
                <a:cubicBezTo>
                  <a:pt x="1324122" y="651396"/>
                  <a:pt x="1340498" y="635020"/>
                  <a:pt x="1360698" y="635020"/>
                </a:cubicBezTo>
                <a:close/>
                <a:moveTo>
                  <a:pt x="1140012" y="635017"/>
                </a:moveTo>
                <a:cubicBezTo>
                  <a:pt x="1160212" y="635017"/>
                  <a:pt x="1176588" y="651393"/>
                  <a:pt x="1176588" y="671593"/>
                </a:cubicBezTo>
                <a:cubicBezTo>
                  <a:pt x="1176588" y="691793"/>
                  <a:pt x="1160212" y="708169"/>
                  <a:pt x="1140012" y="708169"/>
                </a:cubicBezTo>
                <a:cubicBezTo>
                  <a:pt x="1119812" y="708169"/>
                  <a:pt x="1103436" y="691793"/>
                  <a:pt x="1103436" y="671593"/>
                </a:cubicBezTo>
                <a:cubicBezTo>
                  <a:pt x="1103436" y="651393"/>
                  <a:pt x="1119812" y="635017"/>
                  <a:pt x="1140012" y="635017"/>
                </a:cubicBezTo>
                <a:close/>
                <a:moveTo>
                  <a:pt x="919326" y="635014"/>
                </a:moveTo>
                <a:cubicBezTo>
                  <a:pt x="939526" y="635014"/>
                  <a:pt x="955902" y="651390"/>
                  <a:pt x="955902" y="671590"/>
                </a:cubicBezTo>
                <a:cubicBezTo>
                  <a:pt x="955902" y="691790"/>
                  <a:pt x="939526" y="708166"/>
                  <a:pt x="919326" y="708166"/>
                </a:cubicBezTo>
                <a:cubicBezTo>
                  <a:pt x="899126" y="708166"/>
                  <a:pt x="882750" y="691790"/>
                  <a:pt x="882750" y="671590"/>
                </a:cubicBezTo>
                <a:cubicBezTo>
                  <a:pt x="882750" y="651390"/>
                  <a:pt x="899126" y="635014"/>
                  <a:pt x="919326" y="635014"/>
                </a:cubicBezTo>
                <a:close/>
                <a:moveTo>
                  <a:pt x="698640" y="635012"/>
                </a:moveTo>
                <a:cubicBezTo>
                  <a:pt x="718840" y="635012"/>
                  <a:pt x="735216" y="651388"/>
                  <a:pt x="735216" y="671588"/>
                </a:cubicBezTo>
                <a:cubicBezTo>
                  <a:pt x="735216" y="691787"/>
                  <a:pt x="718840" y="708163"/>
                  <a:pt x="698640" y="708163"/>
                </a:cubicBezTo>
                <a:cubicBezTo>
                  <a:pt x="678440" y="708163"/>
                  <a:pt x="662064" y="691787"/>
                  <a:pt x="662064" y="671588"/>
                </a:cubicBezTo>
                <a:cubicBezTo>
                  <a:pt x="662064" y="651388"/>
                  <a:pt x="678440" y="635012"/>
                  <a:pt x="698640" y="635012"/>
                </a:cubicBezTo>
                <a:close/>
                <a:moveTo>
                  <a:pt x="477954" y="635009"/>
                </a:moveTo>
                <a:cubicBezTo>
                  <a:pt x="498154" y="635009"/>
                  <a:pt x="514530" y="651385"/>
                  <a:pt x="514530" y="671585"/>
                </a:cubicBezTo>
                <a:cubicBezTo>
                  <a:pt x="514530" y="691785"/>
                  <a:pt x="498154" y="708161"/>
                  <a:pt x="477954" y="708161"/>
                </a:cubicBezTo>
                <a:cubicBezTo>
                  <a:pt x="457754" y="708161"/>
                  <a:pt x="441378" y="691785"/>
                  <a:pt x="441378" y="671585"/>
                </a:cubicBezTo>
                <a:cubicBezTo>
                  <a:pt x="441378" y="651385"/>
                  <a:pt x="457754" y="635009"/>
                  <a:pt x="477954" y="635009"/>
                </a:cubicBezTo>
                <a:close/>
                <a:moveTo>
                  <a:pt x="257268" y="635006"/>
                </a:moveTo>
                <a:cubicBezTo>
                  <a:pt x="277468" y="635006"/>
                  <a:pt x="293844" y="651382"/>
                  <a:pt x="293844" y="671582"/>
                </a:cubicBezTo>
                <a:cubicBezTo>
                  <a:pt x="293844" y="691782"/>
                  <a:pt x="277468" y="708158"/>
                  <a:pt x="257268" y="708158"/>
                </a:cubicBezTo>
                <a:cubicBezTo>
                  <a:pt x="237068" y="708158"/>
                  <a:pt x="220692" y="691782"/>
                  <a:pt x="220692" y="671582"/>
                </a:cubicBezTo>
                <a:cubicBezTo>
                  <a:pt x="220692" y="651382"/>
                  <a:pt x="237068" y="635006"/>
                  <a:pt x="257268" y="635006"/>
                </a:cubicBezTo>
                <a:close/>
                <a:moveTo>
                  <a:pt x="36581" y="635003"/>
                </a:moveTo>
                <a:cubicBezTo>
                  <a:pt x="56781" y="635003"/>
                  <a:pt x="73157" y="651379"/>
                  <a:pt x="73157" y="671579"/>
                </a:cubicBezTo>
                <a:cubicBezTo>
                  <a:pt x="73157" y="691779"/>
                  <a:pt x="56781" y="708155"/>
                  <a:pt x="36581" y="708155"/>
                </a:cubicBezTo>
                <a:cubicBezTo>
                  <a:pt x="16381" y="708155"/>
                  <a:pt x="5" y="691779"/>
                  <a:pt x="5" y="671579"/>
                </a:cubicBezTo>
                <a:cubicBezTo>
                  <a:pt x="5" y="651379"/>
                  <a:pt x="16381" y="635003"/>
                  <a:pt x="36581" y="635003"/>
                </a:cubicBezTo>
                <a:close/>
                <a:moveTo>
                  <a:pt x="11732658" y="635000"/>
                </a:moveTo>
                <a:cubicBezTo>
                  <a:pt x="11752858" y="635000"/>
                  <a:pt x="11769234" y="651376"/>
                  <a:pt x="11769234" y="671576"/>
                </a:cubicBezTo>
                <a:cubicBezTo>
                  <a:pt x="11769234" y="691776"/>
                  <a:pt x="11752858" y="708152"/>
                  <a:pt x="11732658" y="708152"/>
                </a:cubicBezTo>
                <a:cubicBezTo>
                  <a:pt x="11712458" y="708152"/>
                  <a:pt x="11696082" y="691776"/>
                  <a:pt x="11696082" y="671576"/>
                </a:cubicBezTo>
                <a:cubicBezTo>
                  <a:pt x="11696082" y="651376"/>
                  <a:pt x="11712458" y="635000"/>
                  <a:pt x="11732658" y="635000"/>
                </a:cubicBezTo>
                <a:close/>
                <a:moveTo>
                  <a:pt x="11953343" y="634997"/>
                </a:moveTo>
                <a:cubicBezTo>
                  <a:pt x="11973543" y="634997"/>
                  <a:pt x="11989919" y="651373"/>
                  <a:pt x="11989919" y="671573"/>
                </a:cubicBezTo>
                <a:cubicBezTo>
                  <a:pt x="11989919" y="691773"/>
                  <a:pt x="11973543" y="708149"/>
                  <a:pt x="11953343" y="708149"/>
                </a:cubicBezTo>
                <a:cubicBezTo>
                  <a:pt x="11933143" y="708149"/>
                  <a:pt x="11916767" y="691773"/>
                  <a:pt x="11916767" y="671573"/>
                </a:cubicBezTo>
                <a:cubicBezTo>
                  <a:pt x="11916767" y="651373"/>
                  <a:pt x="11933143" y="634997"/>
                  <a:pt x="11953343" y="634997"/>
                </a:cubicBezTo>
                <a:close/>
                <a:moveTo>
                  <a:pt x="11511977" y="423489"/>
                </a:moveTo>
                <a:cubicBezTo>
                  <a:pt x="11532177" y="423489"/>
                  <a:pt x="11548553" y="439864"/>
                  <a:pt x="11548553" y="460064"/>
                </a:cubicBezTo>
                <a:cubicBezTo>
                  <a:pt x="11548553" y="480264"/>
                  <a:pt x="11532177" y="496639"/>
                  <a:pt x="11511977" y="496639"/>
                </a:cubicBezTo>
                <a:cubicBezTo>
                  <a:pt x="11491777" y="496639"/>
                  <a:pt x="11475401" y="480264"/>
                  <a:pt x="11475401" y="460064"/>
                </a:cubicBezTo>
                <a:cubicBezTo>
                  <a:pt x="11475401" y="439864"/>
                  <a:pt x="11491777" y="423489"/>
                  <a:pt x="11511977" y="423489"/>
                </a:cubicBezTo>
                <a:close/>
                <a:moveTo>
                  <a:pt x="11291296" y="423486"/>
                </a:moveTo>
                <a:cubicBezTo>
                  <a:pt x="11311496" y="423486"/>
                  <a:pt x="11327872" y="439861"/>
                  <a:pt x="11327872" y="460061"/>
                </a:cubicBezTo>
                <a:cubicBezTo>
                  <a:pt x="11327872" y="480261"/>
                  <a:pt x="11311496" y="496636"/>
                  <a:pt x="11291296" y="496636"/>
                </a:cubicBezTo>
                <a:cubicBezTo>
                  <a:pt x="11271096" y="496636"/>
                  <a:pt x="11254720" y="480261"/>
                  <a:pt x="11254720" y="460061"/>
                </a:cubicBezTo>
                <a:cubicBezTo>
                  <a:pt x="11254720" y="439861"/>
                  <a:pt x="11271096" y="423486"/>
                  <a:pt x="11291296" y="423486"/>
                </a:cubicBezTo>
                <a:close/>
                <a:moveTo>
                  <a:pt x="11070615" y="423483"/>
                </a:moveTo>
                <a:cubicBezTo>
                  <a:pt x="11090815" y="423483"/>
                  <a:pt x="11107191" y="439858"/>
                  <a:pt x="11107191" y="460058"/>
                </a:cubicBezTo>
                <a:cubicBezTo>
                  <a:pt x="11107191" y="480258"/>
                  <a:pt x="11090815" y="496633"/>
                  <a:pt x="11070615" y="496633"/>
                </a:cubicBezTo>
                <a:cubicBezTo>
                  <a:pt x="11050415" y="496633"/>
                  <a:pt x="11034039" y="480258"/>
                  <a:pt x="11034039" y="460058"/>
                </a:cubicBezTo>
                <a:cubicBezTo>
                  <a:pt x="11034039" y="439858"/>
                  <a:pt x="11050415" y="423483"/>
                  <a:pt x="11070615" y="423483"/>
                </a:cubicBezTo>
                <a:close/>
                <a:moveTo>
                  <a:pt x="10849934" y="423480"/>
                </a:moveTo>
                <a:cubicBezTo>
                  <a:pt x="10870134" y="423480"/>
                  <a:pt x="10886510" y="439855"/>
                  <a:pt x="10886510" y="460055"/>
                </a:cubicBezTo>
                <a:cubicBezTo>
                  <a:pt x="10886510" y="480255"/>
                  <a:pt x="10870134" y="496630"/>
                  <a:pt x="10849934" y="496630"/>
                </a:cubicBezTo>
                <a:cubicBezTo>
                  <a:pt x="10829734" y="496630"/>
                  <a:pt x="10813358" y="480255"/>
                  <a:pt x="10813358" y="460055"/>
                </a:cubicBezTo>
                <a:cubicBezTo>
                  <a:pt x="10813358" y="439855"/>
                  <a:pt x="10829734" y="423480"/>
                  <a:pt x="10849934" y="423480"/>
                </a:cubicBezTo>
                <a:close/>
                <a:moveTo>
                  <a:pt x="10629253" y="423477"/>
                </a:moveTo>
                <a:cubicBezTo>
                  <a:pt x="10649453" y="423477"/>
                  <a:pt x="10665829" y="439852"/>
                  <a:pt x="10665829" y="460052"/>
                </a:cubicBezTo>
                <a:cubicBezTo>
                  <a:pt x="10665829" y="480252"/>
                  <a:pt x="10649453" y="496627"/>
                  <a:pt x="10629253" y="496627"/>
                </a:cubicBezTo>
                <a:cubicBezTo>
                  <a:pt x="10609053" y="496627"/>
                  <a:pt x="10592677" y="480252"/>
                  <a:pt x="10592677" y="460052"/>
                </a:cubicBezTo>
                <a:cubicBezTo>
                  <a:pt x="10592677" y="439852"/>
                  <a:pt x="10609053" y="423477"/>
                  <a:pt x="10629253" y="423477"/>
                </a:cubicBezTo>
                <a:close/>
                <a:moveTo>
                  <a:pt x="10408572" y="423474"/>
                </a:moveTo>
                <a:cubicBezTo>
                  <a:pt x="10428772" y="423474"/>
                  <a:pt x="10445148" y="439849"/>
                  <a:pt x="10445148" y="460049"/>
                </a:cubicBezTo>
                <a:cubicBezTo>
                  <a:pt x="10445148" y="480249"/>
                  <a:pt x="10428772" y="496625"/>
                  <a:pt x="10408572" y="496625"/>
                </a:cubicBezTo>
                <a:cubicBezTo>
                  <a:pt x="10388372" y="496625"/>
                  <a:pt x="10371996" y="480249"/>
                  <a:pt x="10371996" y="460049"/>
                </a:cubicBezTo>
                <a:cubicBezTo>
                  <a:pt x="10371996" y="439849"/>
                  <a:pt x="10388372" y="423474"/>
                  <a:pt x="10408572" y="423474"/>
                </a:cubicBezTo>
                <a:close/>
                <a:moveTo>
                  <a:pt x="10187891" y="423471"/>
                </a:moveTo>
                <a:cubicBezTo>
                  <a:pt x="10208091" y="423471"/>
                  <a:pt x="10224467" y="439846"/>
                  <a:pt x="10224467" y="460046"/>
                </a:cubicBezTo>
                <a:cubicBezTo>
                  <a:pt x="10224467" y="480246"/>
                  <a:pt x="10208091" y="496622"/>
                  <a:pt x="10187891" y="496622"/>
                </a:cubicBezTo>
                <a:cubicBezTo>
                  <a:pt x="10167691" y="496622"/>
                  <a:pt x="10151315" y="480246"/>
                  <a:pt x="10151315" y="460046"/>
                </a:cubicBezTo>
                <a:cubicBezTo>
                  <a:pt x="10151315" y="439846"/>
                  <a:pt x="10167691" y="423471"/>
                  <a:pt x="10187891" y="423471"/>
                </a:cubicBezTo>
                <a:close/>
                <a:moveTo>
                  <a:pt x="9967210" y="423469"/>
                </a:moveTo>
                <a:cubicBezTo>
                  <a:pt x="9987410" y="423469"/>
                  <a:pt x="10003786" y="439843"/>
                  <a:pt x="10003786" y="460043"/>
                </a:cubicBezTo>
                <a:cubicBezTo>
                  <a:pt x="10003786" y="480243"/>
                  <a:pt x="9987410" y="496619"/>
                  <a:pt x="9967210" y="496619"/>
                </a:cubicBezTo>
                <a:cubicBezTo>
                  <a:pt x="9947010" y="496619"/>
                  <a:pt x="9930634" y="480243"/>
                  <a:pt x="9930634" y="460043"/>
                </a:cubicBezTo>
                <a:cubicBezTo>
                  <a:pt x="9930634" y="439843"/>
                  <a:pt x="9947010" y="423469"/>
                  <a:pt x="9967210" y="423469"/>
                </a:cubicBezTo>
                <a:close/>
                <a:moveTo>
                  <a:pt x="9746529" y="423466"/>
                </a:moveTo>
                <a:cubicBezTo>
                  <a:pt x="9766729" y="423466"/>
                  <a:pt x="9783105" y="439840"/>
                  <a:pt x="9783105" y="460041"/>
                </a:cubicBezTo>
                <a:cubicBezTo>
                  <a:pt x="9783105" y="480241"/>
                  <a:pt x="9766729" y="496616"/>
                  <a:pt x="9746529" y="496616"/>
                </a:cubicBezTo>
                <a:cubicBezTo>
                  <a:pt x="9726329" y="496616"/>
                  <a:pt x="9709953" y="480241"/>
                  <a:pt x="9709953" y="460041"/>
                </a:cubicBezTo>
                <a:cubicBezTo>
                  <a:pt x="9709953" y="439840"/>
                  <a:pt x="9726329" y="423466"/>
                  <a:pt x="9746529" y="423466"/>
                </a:cubicBezTo>
                <a:close/>
                <a:moveTo>
                  <a:pt x="9525848" y="423463"/>
                </a:moveTo>
                <a:cubicBezTo>
                  <a:pt x="9546048" y="423463"/>
                  <a:pt x="9562424" y="439838"/>
                  <a:pt x="9562424" y="460038"/>
                </a:cubicBezTo>
                <a:cubicBezTo>
                  <a:pt x="9562424" y="480238"/>
                  <a:pt x="9546048" y="496613"/>
                  <a:pt x="9525848" y="496613"/>
                </a:cubicBezTo>
                <a:cubicBezTo>
                  <a:pt x="9505648" y="496613"/>
                  <a:pt x="9489272" y="480238"/>
                  <a:pt x="9489272" y="460038"/>
                </a:cubicBezTo>
                <a:cubicBezTo>
                  <a:pt x="9489272" y="439838"/>
                  <a:pt x="9505648" y="423463"/>
                  <a:pt x="9525848" y="423463"/>
                </a:cubicBezTo>
                <a:close/>
                <a:moveTo>
                  <a:pt x="9305167" y="423460"/>
                </a:moveTo>
                <a:cubicBezTo>
                  <a:pt x="9325367" y="423460"/>
                  <a:pt x="9341743" y="439835"/>
                  <a:pt x="9341743" y="460035"/>
                </a:cubicBezTo>
                <a:cubicBezTo>
                  <a:pt x="9341743" y="480235"/>
                  <a:pt x="9325367" y="496610"/>
                  <a:pt x="9305167" y="496610"/>
                </a:cubicBezTo>
                <a:cubicBezTo>
                  <a:pt x="9284967" y="496610"/>
                  <a:pt x="9268591" y="480235"/>
                  <a:pt x="9268591" y="460035"/>
                </a:cubicBezTo>
                <a:cubicBezTo>
                  <a:pt x="9268591" y="439835"/>
                  <a:pt x="9284967" y="423460"/>
                  <a:pt x="9305167" y="423460"/>
                </a:cubicBezTo>
                <a:close/>
                <a:moveTo>
                  <a:pt x="9084486" y="423457"/>
                </a:moveTo>
                <a:cubicBezTo>
                  <a:pt x="9104686" y="423457"/>
                  <a:pt x="9121062" y="439832"/>
                  <a:pt x="9121062" y="460032"/>
                </a:cubicBezTo>
                <a:cubicBezTo>
                  <a:pt x="9121062" y="480232"/>
                  <a:pt x="9104686" y="496607"/>
                  <a:pt x="9084486" y="496607"/>
                </a:cubicBezTo>
                <a:cubicBezTo>
                  <a:pt x="9064286" y="496607"/>
                  <a:pt x="9047910" y="480232"/>
                  <a:pt x="9047910" y="460032"/>
                </a:cubicBezTo>
                <a:cubicBezTo>
                  <a:pt x="9047910" y="439832"/>
                  <a:pt x="9064286" y="423457"/>
                  <a:pt x="9084486" y="423457"/>
                </a:cubicBezTo>
                <a:close/>
                <a:moveTo>
                  <a:pt x="8863805" y="423454"/>
                </a:moveTo>
                <a:cubicBezTo>
                  <a:pt x="8884005" y="423454"/>
                  <a:pt x="8900381" y="439829"/>
                  <a:pt x="8900381" y="460029"/>
                </a:cubicBezTo>
                <a:cubicBezTo>
                  <a:pt x="8900381" y="480229"/>
                  <a:pt x="8884005" y="496604"/>
                  <a:pt x="8863805" y="496604"/>
                </a:cubicBezTo>
                <a:cubicBezTo>
                  <a:pt x="8843605" y="496604"/>
                  <a:pt x="8827229" y="480229"/>
                  <a:pt x="8827229" y="460029"/>
                </a:cubicBezTo>
                <a:cubicBezTo>
                  <a:pt x="8827229" y="439829"/>
                  <a:pt x="8843605" y="423454"/>
                  <a:pt x="8863805" y="423454"/>
                </a:cubicBezTo>
                <a:close/>
                <a:moveTo>
                  <a:pt x="8643124" y="423451"/>
                </a:moveTo>
                <a:cubicBezTo>
                  <a:pt x="8663324" y="423451"/>
                  <a:pt x="8679700" y="439826"/>
                  <a:pt x="8679700" y="460026"/>
                </a:cubicBezTo>
                <a:cubicBezTo>
                  <a:pt x="8679700" y="480226"/>
                  <a:pt x="8663324" y="496602"/>
                  <a:pt x="8643124" y="496602"/>
                </a:cubicBezTo>
                <a:cubicBezTo>
                  <a:pt x="8622924" y="496602"/>
                  <a:pt x="8606548" y="480226"/>
                  <a:pt x="8606548" y="460026"/>
                </a:cubicBezTo>
                <a:cubicBezTo>
                  <a:pt x="8606548" y="439826"/>
                  <a:pt x="8622924" y="423451"/>
                  <a:pt x="8643124" y="423451"/>
                </a:cubicBezTo>
                <a:close/>
                <a:moveTo>
                  <a:pt x="8422443" y="423448"/>
                </a:moveTo>
                <a:cubicBezTo>
                  <a:pt x="8442643" y="423448"/>
                  <a:pt x="8459019" y="439823"/>
                  <a:pt x="8459019" y="460023"/>
                </a:cubicBezTo>
                <a:cubicBezTo>
                  <a:pt x="8459019" y="480223"/>
                  <a:pt x="8442643" y="496599"/>
                  <a:pt x="8422443" y="496599"/>
                </a:cubicBezTo>
                <a:cubicBezTo>
                  <a:pt x="8402243" y="496599"/>
                  <a:pt x="8385867" y="480223"/>
                  <a:pt x="8385867" y="460023"/>
                </a:cubicBezTo>
                <a:cubicBezTo>
                  <a:pt x="8385867" y="439823"/>
                  <a:pt x="8402243" y="423448"/>
                  <a:pt x="8422443" y="423448"/>
                </a:cubicBezTo>
                <a:close/>
                <a:moveTo>
                  <a:pt x="8201762" y="423445"/>
                </a:moveTo>
                <a:cubicBezTo>
                  <a:pt x="8221962" y="423445"/>
                  <a:pt x="8238338" y="439820"/>
                  <a:pt x="8238338" y="460020"/>
                </a:cubicBezTo>
                <a:cubicBezTo>
                  <a:pt x="8238338" y="480220"/>
                  <a:pt x="8221962" y="496596"/>
                  <a:pt x="8201762" y="496596"/>
                </a:cubicBezTo>
                <a:cubicBezTo>
                  <a:pt x="8181562" y="496596"/>
                  <a:pt x="8165186" y="480220"/>
                  <a:pt x="8165186" y="460020"/>
                </a:cubicBezTo>
                <a:cubicBezTo>
                  <a:pt x="8165186" y="439820"/>
                  <a:pt x="8181562" y="423445"/>
                  <a:pt x="8201762" y="423445"/>
                </a:cubicBezTo>
                <a:close/>
                <a:moveTo>
                  <a:pt x="7981081" y="423442"/>
                </a:moveTo>
                <a:cubicBezTo>
                  <a:pt x="8001281" y="423442"/>
                  <a:pt x="8017657" y="439817"/>
                  <a:pt x="8017657" y="460017"/>
                </a:cubicBezTo>
                <a:cubicBezTo>
                  <a:pt x="8017657" y="480217"/>
                  <a:pt x="8001281" y="496593"/>
                  <a:pt x="7981081" y="496593"/>
                </a:cubicBezTo>
                <a:cubicBezTo>
                  <a:pt x="7960881" y="496593"/>
                  <a:pt x="7944505" y="480217"/>
                  <a:pt x="7944505" y="460017"/>
                </a:cubicBezTo>
                <a:cubicBezTo>
                  <a:pt x="7944505" y="439817"/>
                  <a:pt x="7960881" y="423442"/>
                  <a:pt x="7981081" y="423442"/>
                </a:cubicBezTo>
                <a:close/>
                <a:moveTo>
                  <a:pt x="7760400" y="423439"/>
                </a:moveTo>
                <a:cubicBezTo>
                  <a:pt x="7780600" y="423439"/>
                  <a:pt x="7796976" y="439814"/>
                  <a:pt x="7796976" y="460015"/>
                </a:cubicBezTo>
                <a:cubicBezTo>
                  <a:pt x="7796976" y="480215"/>
                  <a:pt x="7780600" y="496590"/>
                  <a:pt x="7760400" y="496590"/>
                </a:cubicBezTo>
                <a:cubicBezTo>
                  <a:pt x="7740200" y="496590"/>
                  <a:pt x="7723824" y="480215"/>
                  <a:pt x="7723824" y="460015"/>
                </a:cubicBezTo>
                <a:cubicBezTo>
                  <a:pt x="7723824" y="439814"/>
                  <a:pt x="7740200" y="423439"/>
                  <a:pt x="7760400" y="423439"/>
                </a:cubicBezTo>
                <a:close/>
                <a:moveTo>
                  <a:pt x="7539719" y="423436"/>
                </a:moveTo>
                <a:cubicBezTo>
                  <a:pt x="7559919" y="423436"/>
                  <a:pt x="7576295" y="439812"/>
                  <a:pt x="7576295" y="460012"/>
                </a:cubicBezTo>
                <a:cubicBezTo>
                  <a:pt x="7576295" y="480212"/>
                  <a:pt x="7559919" y="496587"/>
                  <a:pt x="7539719" y="496587"/>
                </a:cubicBezTo>
                <a:cubicBezTo>
                  <a:pt x="7519519" y="496587"/>
                  <a:pt x="7503143" y="480212"/>
                  <a:pt x="7503143" y="460012"/>
                </a:cubicBezTo>
                <a:cubicBezTo>
                  <a:pt x="7503143" y="439812"/>
                  <a:pt x="7519519" y="423436"/>
                  <a:pt x="7539719" y="423436"/>
                </a:cubicBezTo>
                <a:close/>
                <a:moveTo>
                  <a:pt x="7319038" y="423434"/>
                </a:moveTo>
                <a:cubicBezTo>
                  <a:pt x="7339238" y="423434"/>
                  <a:pt x="7355614" y="439809"/>
                  <a:pt x="7355614" y="460009"/>
                </a:cubicBezTo>
                <a:cubicBezTo>
                  <a:pt x="7355614" y="480209"/>
                  <a:pt x="7339238" y="496584"/>
                  <a:pt x="7319038" y="496584"/>
                </a:cubicBezTo>
                <a:cubicBezTo>
                  <a:pt x="7298838" y="496584"/>
                  <a:pt x="7282462" y="480209"/>
                  <a:pt x="7282462" y="460009"/>
                </a:cubicBezTo>
                <a:cubicBezTo>
                  <a:pt x="7282462" y="439809"/>
                  <a:pt x="7298838" y="423434"/>
                  <a:pt x="7319038" y="423434"/>
                </a:cubicBezTo>
                <a:close/>
                <a:moveTo>
                  <a:pt x="7098357" y="423431"/>
                </a:moveTo>
                <a:cubicBezTo>
                  <a:pt x="7118557" y="423431"/>
                  <a:pt x="7134933" y="439806"/>
                  <a:pt x="7134933" y="460006"/>
                </a:cubicBezTo>
                <a:cubicBezTo>
                  <a:pt x="7134933" y="480206"/>
                  <a:pt x="7118557" y="496582"/>
                  <a:pt x="7098357" y="496582"/>
                </a:cubicBezTo>
                <a:cubicBezTo>
                  <a:pt x="7078157" y="496582"/>
                  <a:pt x="7061781" y="480206"/>
                  <a:pt x="7061781" y="460006"/>
                </a:cubicBezTo>
                <a:cubicBezTo>
                  <a:pt x="7061781" y="439806"/>
                  <a:pt x="7078157" y="423431"/>
                  <a:pt x="7098357" y="423431"/>
                </a:cubicBezTo>
                <a:close/>
                <a:moveTo>
                  <a:pt x="6877676" y="423428"/>
                </a:moveTo>
                <a:cubicBezTo>
                  <a:pt x="6897876" y="423428"/>
                  <a:pt x="6914252" y="439803"/>
                  <a:pt x="6914252" y="460003"/>
                </a:cubicBezTo>
                <a:cubicBezTo>
                  <a:pt x="6914252" y="480203"/>
                  <a:pt x="6897876" y="496579"/>
                  <a:pt x="6877676" y="496579"/>
                </a:cubicBezTo>
                <a:cubicBezTo>
                  <a:pt x="6857476" y="496579"/>
                  <a:pt x="6841100" y="480203"/>
                  <a:pt x="6841100" y="460003"/>
                </a:cubicBezTo>
                <a:cubicBezTo>
                  <a:pt x="6841100" y="439803"/>
                  <a:pt x="6857476" y="423428"/>
                  <a:pt x="6877676" y="423428"/>
                </a:cubicBezTo>
                <a:close/>
                <a:moveTo>
                  <a:pt x="6656995" y="423425"/>
                </a:moveTo>
                <a:cubicBezTo>
                  <a:pt x="6677195" y="423425"/>
                  <a:pt x="6693571" y="439800"/>
                  <a:pt x="6693571" y="460000"/>
                </a:cubicBezTo>
                <a:cubicBezTo>
                  <a:pt x="6693571" y="480200"/>
                  <a:pt x="6677195" y="496576"/>
                  <a:pt x="6656995" y="496576"/>
                </a:cubicBezTo>
                <a:cubicBezTo>
                  <a:pt x="6636795" y="496576"/>
                  <a:pt x="6620419" y="480200"/>
                  <a:pt x="6620419" y="460000"/>
                </a:cubicBezTo>
                <a:cubicBezTo>
                  <a:pt x="6620419" y="439800"/>
                  <a:pt x="6636795" y="423425"/>
                  <a:pt x="6656995" y="423425"/>
                </a:cubicBezTo>
                <a:close/>
                <a:moveTo>
                  <a:pt x="6436314" y="423422"/>
                </a:moveTo>
                <a:cubicBezTo>
                  <a:pt x="6456514" y="423422"/>
                  <a:pt x="6472890" y="439797"/>
                  <a:pt x="6472890" y="459997"/>
                </a:cubicBezTo>
                <a:cubicBezTo>
                  <a:pt x="6472890" y="480197"/>
                  <a:pt x="6456514" y="496573"/>
                  <a:pt x="6436314" y="496573"/>
                </a:cubicBezTo>
                <a:cubicBezTo>
                  <a:pt x="6416114" y="496573"/>
                  <a:pt x="6399738" y="480197"/>
                  <a:pt x="6399738" y="459997"/>
                </a:cubicBezTo>
                <a:cubicBezTo>
                  <a:pt x="6399738" y="439797"/>
                  <a:pt x="6416114" y="423422"/>
                  <a:pt x="6436314" y="423422"/>
                </a:cubicBezTo>
                <a:close/>
                <a:moveTo>
                  <a:pt x="6215633" y="423419"/>
                </a:moveTo>
                <a:cubicBezTo>
                  <a:pt x="6235833" y="423419"/>
                  <a:pt x="6252209" y="439794"/>
                  <a:pt x="6252209" y="459994"/>
                </a:cubicBezTo>
                <a:cubicBezTo>
                  <a:pt x="6252209" y="480194"/>
                  <a:pt x="6235833" y="496570"/>
                  <a:pt x="6215633" y="496570"/>
                </a:cubicBezTo>
                <a:cubicBezTo>
                  <a:pt x="6195433" y="496570"/>
                  <a:pt x="6179057" y="480194"/>
                  <a:pt x="6179057" y="459994"/>
                </a:cubicBezTo>
                <a:cubicBezTo>
                  <a:pt x="6179057" y="439794"/>
                  <a:pt x="6195433" y="423419"/>
                  <a:pt x="6215633" y="423419"/>
                </a:cubicBezTo>
                <a:close/>
                <a:moveTo>
                  <a:pt x="5994952" y="423416"/>
                </a:moveTo>
                <a:cubicBezTo>
                  <a:pt x="6015152" y="423416"/>
                  <a:pt x="6031528" y="439791"/>
                  <a:pt x="6031528" y="459991"/>
                </a:cubicBezTo>
                <a:cubicBezTo>
                  <a:pt x="6031528" y="480191"/>
                  <a:pt x="6015152" y="496567"/>
                  <a:pt x="5994952" y="496567"/>
                </a:cubicBezTo>
                <a:cubicBezTo>
                  <a:pt x="5974752" y="496567"/>
                  <a:pt x="5958376" y="480191"/>
                  <a:pt x="5958376" y="459991"/>
                </a:cubicBezTo>
                <a:cubicBezTo>
                  <a:pt x="5958376" y="439791"/>
                  <a:pt x="5974752" y="423416"/>
                  <a:pt x="5994952" y="423416"/>
                </a:cubicBezTo>
                <a:close/>
                <a:moveTo>
                  <a:pt x="5774272" y="423413"/>
                </a:moveTo>
                <a:cubicBezTo>
                  <a:pt x="5794472" y="423413"/>
                  <a:pt x="5810848" y="439788"/>
                  <a:pt x="5810848" y="459989"/>
                </a:cubicBezTo>
                <a:cubicBezTo>
                  <a:pt x="5810848" y="480189"/>
                  <a:pt x="5794472" y="496564"/>
                  <a:pt x="5774272" y="496564"/>
                </a:cubicBezTo>
                <a:cubicBezTo>
                  <a:pt x="5754073" y="496564"/>
                  <a:pt x="5737697" y="480189"/>
                  <a:pt x="5737697" y="459989"/>
                </a:cubicBezTo>
                <a:cubicBezTo>
                  <a:pt x="5737697" y="439788"/>
                  <a:pt x="5754073" y="423413"/>
                  <a:pt x="5774272" y="423413"/>
                </a:cubicBezTo>
                <a:close/>
                <a:moveTo>
                  <a:pt x="5553593" y="423410"/>
                </a:moveTo>
                <a:cubicBezTo>
                  <a:pt x="5573793" y="423410"/>
                  <a:pt x="5590169" y="439786"/>
                  <a:pt x="5590169" y="459986"/>
                </a:cubicBezTo>
                <a:cubicBezTo>
                  <a:pt x="5590169" y="480186"/>
                  <a:pt x="5573793" y="496561"/>
                  <a:pt x="5553593" y="496561"/>
                </a:cubicBezTo>
                <a:cubicBezTo>
                  <a:pt x="5533393" y="496561"/>
                  <a:pt x="5517018" y="480186"/>
                  <a:pt x="5517018" y="459986"/>
                </a:cubicBezTo>
                <a:cubicBezTo>
                  <a:pt x="5517018" y="439786"/>
                  <a:pt x="5533393" y="423410"/>
                  <a:pt x="5553593" y="423410"/>
                </a:cubicBezTo>
                <a:close/>
                <a:moveTo>
                  <a:pt x="5332913" y="423407"/>
                </a:moveTo>
                <a:cubicBezTo>
                  <a:pt x="5353113" y="423407"/>
                  <a:pt x="5369490" y="439783"/>
                  <a:pt x="5369490" y="459983"/>
                </a:cubicBezTo>
                <a:cubicBezTo>
                  <a:pt x="5369490" y="480183"/>
                  <a:pt x="5353113" y="496558"/>
                  <a:pt x="5332913" y="496558"/>
                </a:cubicBezTo>
                <a:cubicBezTo>
                  <a:pt x="5312714" y="496558"/>
                  <a:pt x="5296337" y="480183"/>
                  <a:pt x="5296337" y="459983"/>
                </a:cubicBezTo>
                <a:cubicBezTo>
                  <a:pt x="5296337" y="439783"/>
                  <a:pt x="5312714" y="423407"/>
                  <a:pt x="5332913" y="423407"/>
                </a:cubicBezTo>
                <a:close/>
                <a:moveTo>
                  <a:pt x="5112230" y="423405"/>
                </a:moveTo>
                <a:cubicBezTo>
                  <a:pt x="5132433" y="423405"/>
                  <a:pt x="5148807" y="439780"/>
                  <a:pt x="5148807" y="459980"/>
                </a:cubicBezTo>
                <a:cubicBezTo>
                  <a:pt x="5148807" y="480180"/>
                  <a:pt x="5132433" y="496556"/>
                  <a:pt x="5112230" y="496556"/>
                </a:cubicBezTo>
                <a:cubicBezTo>
                  <a:pt x="5092030" y="496556"/>
                  <a:pt x="5075655" y="480180"/>
                  <a:pt x="5075655" y="459980"/>
                </a:cubicBezTo>
                <a:cubicBezTo>
                  <a:pt x="5075655" y="439780"/>
                  <a:pt x="5092030" y="423405"/>
                  <a:pt x="5112230" y="423405"/>
                </a:cubicBezTo>
                <a:close/>
                <a:moveTo>
                  <a:pt x="4891552" y="423402"/>
                </a:moveTo>
                <a:cubicBezTo>
                  <a:pt x="4911751" y="423402"/>
                  <a:pt x="4928127" y="439777"/>
                  <a:pt x="4928127" y="459977"/>
                </a:cubicBezTo>
                <a:cubicBezTo>
                  <a:pt x="4928127" y="480177"/>
                  <a:pt x="4911751" y="496553"/>
                  <a:pt x="4891552" y="496553"/>
                </a:cubicBezTo>
                <a:cubicBezTo>
                  <a:pt x="4871352" y="496553"/>
                  <a:pt x="4854975" y="480177"/>
                  <a:pt x="4854975" y="459977"/>
                </a:cubicBezTo>
                <a:cubicBezTo>
                  <a:pt x="4854975" y="439777"/>
                  <a:pt x="4871352" y="423402"/>
                  <a:pt x="4891552" y="423402"/>
                </a:cubicBezTo>
                <a:close/>
                <a:moveTo>
                  <a:pt x="4670871" y="423399"/>
                </a:moveTo>
                <a:cubicBezTo>
                  <a:pt x="4691070" y="423399"/>
                  <a:pt x="4707447" y="439774"/>
                  <a:pt x="4707447" y="459974"/>
                </a:cubicBezTo>
                <a:cubicBezTo>
                  <a:pt x="4707447" y="480174"/>
                  <a:pt x="4691070" y="496550"/>
                  <a:pt x="4670871" y="496550"/>
                </a:cubicBezTo>
                <a:cubicBezTo>
                  <a:pt x="4650672" y="496550"/>
                  <a:pt x="4634295" y="480174"/>
                  <a:pt x="4634295" y="459974"/>
                </a:cubicBezTo>
                <a:cubicBezTo>
                  <a:pt x="4634295" y="439774"/>
                  <a:pt x="4650672" y="423399"/>
                  <a:pt x="4670871" y="423399"/>
                </a:cubicBezTo>
                <a:close/>
                <a:moveTo>
                  <a:pt x="4450188" y="423396"/>
                </a:moveTo>
                <a:cubicBezTo>
                  <a:pt x="4470390" y="423396"/>
                  <a:pt x="4486764" y="439771"/>
                  <a:pt x="4486764" y="459971"/>
                </a:cubicBezTo>
                <a:cubicBezTo>
                  <a:pt x="4486764" y="480171"/>
                  <a:pt x="4470390" y="496547"/>
                  <a:pt x="4450188" y="496547"/>
                </a:cubicBezTo>
                <a:cubicBezTo>
                  <a:pt x="4429988" y="496547"/>
                  <a:pt x="4413613" y="480171"/>
                  <a:pt x="4413613" y="459971"/>
                </a:cubicBezTo>
                <a:cubicBezTo>
                  <a:pt x="4413613" y="439771"/>
                  <a:pt x="4429988" y="423396"/>
                  <a:pt x="4450188" y="423396"/>
                </a:cubicBezTo>
                <a:close/>
                <a:moveTo>
                  <a:pt x="4229507" y="423393"/>
                </a:moveTo>
                <a:cubicBezTo>
                  <a:pt x="4249708" y="423393"/>
                  <a:pt x="4266084" y="439768"/>
                  <a:pt x="4266084" y="459968"/>
                </a:cubicBezTo>
                <a:cubicBezTo>
                  <a:pt x="4266084" y="480168"/>
                  <a:pt x="4249708" y="496544"/>
                  <a:pt x="4229507" y="496544"/>
                </a:cubicBezTo>
                <a:cubicBezTo>
                  <a:pt x="4209307" y="496544"/>
                  <a:pt x="4192931" y="480168"/>
                  <a:pt x="4192931" y="459968"/>
                </a:cubicBezTo>
                <a:cubicBezTo>
                  <a:pt x="4192931" y="439768"/>
                  <a:pt x="4209307" y="423393"/>
                  <a:pt x="4229507" y="423393"/>
                </a:cubicBezTo>
                <a:close/>
                <a:moveTo>
                  <a:pt x="4008847" y="423390"/>
                </a:moveTo>
                <a:cubicBezTo>
                  <a:pt x="4029045" y="423390"/>
                  <a:pt x="4045426" y="439765"/>
                  <a:pt x="4045426" y="459965"/>
                </a:cubicBezTo>
                <a:cubicBezTo>
                  <a:pt x="4045426" y="480165"/>
                  <a:pt x="4029045" y="496541"/>
                  <a:pt x="4008847" y="496541"/>
                </a:cubicBezTo>
                <a:cubicBezTo>
                  <a:pt x="3988642" y="496541"/>
                  <a:pt x="3972267" y="480165"/>
                  <a:pt x="3972267" y="459965"/>
                </a:cubicBezTo>
                <a:cubicBezTo>
                  <a:pt x="3972267" y="439765"/>
                  <a:pt x="3988642" y="423390"/>
                  <a:pt x="4008847" y="423390"/>
                </a:cubicBezTo>
                <a:close/>
                <a:moveTo>
                  <a:pt x="3788165" y="423387"/>
                </a:moveTo>
                <a:cubicBezTo>
                  <a:pt x="3808367" y="423387"/>
                  <a:pt x="3824738" y="439762"/>
                  <a:pt x="3824738" y="459963"/>
                </a:cubicBezTo>
                <a:cubicBezTo>
                  <a:pt x="3824738" y="480163"/>
                  <a:pt x="3808367" y="496538"/>
                  <a:pt x="3788165" y="496538"/>
                </a:cubicBezTo>
                <a:cubicBezTo>
                  <a:pt x="3767965" y="496538"/>
                  <a:pt x="3751588" y="480163"/>
                  <a:pt x="3751588" y="459963"/>
                </a:cubicBezTo>
                <a:cubicBezTo>
                  <a:pt x="3751588" y="439762"/>
                  <a:pt x="3767965" y="423387"/>
                  <a:pt x="3788165" y="423387"/>
                </a:cubicBezTo>
                <a:close/>
                <a:moveTo>
                  <a:pt x="3567479" y="423384"/>
                </a:moveTo>
                <a:cubicBezTo>
                  <a:pt x="3587675" y="423384"/>
                  <a:pt x="3604051" y="439760"/>
                  <a:pt x="3604051" y="459960"/>
                </a:cubicBezTo>
                <a:cubicBezTo>
                  <a:pt x="3604051" y="480160"/>
                  <a:pt x="3587675" y="496535"/>
                  <a:pt x="3567479" y="496535"/>
                </a:cubicBezTo>
                <a:cubicBezTo>
                  <a:pt x="3547276" y="496535"/>
                  <a:pt x="3530908" y="480160"/>
                  <a:pt x="3530908" y="459960"/>
                </a:cubicBezTo>
                <a:cubicBezTo>
                  <a:pt x="3530908" y="439760"/>
                  <a:pt x="3547276" y="423384"/>
                  <a:pt x="3567479" y="423384"/>
                </a:cubicBezTo>
                <a:close/>
                <a:moveTo>
                  <a:pt x="3346801" y="423381"/>
                </a:moveTo>
                <a:cubicBezTo>
                  <a:pt x="3367001" y="423381"/>
                  <a:pt x="3383375" y="439757"/>
                  <a:pt x="3383375" y="459957"/>
                </a:cubicBezTo>
                <a:cubicBezTo>
                  <a:pt x="3383375" y="480157"/>
                  <a:pt x="3367001" y="496533"/>
                  <a:pt x="3346801" y="496533"/>
                </a:cubicBezTo>
                <a:cubicBezTo>
                  <a:pt x="3326603" y="496533"/>
                  <a:pt x="3310228" y="480157"/>
                  <a:pt x="3310228" y="459957"/>
                </a:cubicBezTo>
                <a:cubicBezTo>
                  <a:pt x="3310228" y="439757"/>
                  <a:pt x="3326603" y="423381"/>
                  <a:pt x="3346801" y="423381"/>
                </a:cubicBezTo>
                <a:close/>
                <a:moveTo>
                  <a:pt x="3126126" y="423378"/>
                </a:moveTo>
                <a:cubicBezTo>
                  <a:pt x="3146320" y="423378"/>
                  <a:pt x="3162696" y="439754"/>
                  <a:pt x="3162696" y="459954"/>
                </a:cubicBezTo>
                <a:cubicBezTo>
                  <a:pt x="3162696" y="480154"/>
                  <a:pt x="3146320" y="496530"/>
                  <a:pt x="3126126" y="496530"/>
                </a:cubicBezTo>
                <a:cubicBezTo>
                  <a:pt x="3105923" y="496530"/>
                  <a:pt x="3089541" y="480154"/>
                  <a:pt x="3089541" y="459954"/>
                </a:cubicBezTo>
                <a:cubicBezTo>
                  <a:pt x="3089541" y="439754"/>
                  <a:pt x="3105923" y="423378"/>
                  <a:pt x="3126126" y="423378"/>
                </a:cubicBezTo>
                <a:close/>
                <a:moveTo>
                  <a:pt x="2905436" y="423375"/>
                </a:moveTo>
                <a:cubicBezTo>
                  <a:pt x="2925637" y="423375"/>
                  <a:pt x="2942013" y="439751"/>
                  <a:pt x="2942013" y="459951"/>
                </a:cubicBezTo>
                <a:cubicBezTo>
                  <a:pt x="2942013" y="480151"/>
                  <a:pt x="2925637" y="496527"/>
                  <a:pt x="2905436" y="496527"/>
                </a:cubicBezTo>
                <a:cubicBezTo>
                  <a:pt x="2885243" y="496527"/>
                  <a:pt x="2868866" y="480151"/>
                  <a:pt x="2868866" y="459951"/>
                </a:cubicBezTo>
                <a:cubicBezTo>
                  <a:pt x="2868866" y="439751"/>
                  <a:pt x="2885243" y="423375"/>
                  <a:pt x="2905436" y="423375"/>
                </a:cubicBezTo>
                <a:close/>
                <a:moveTo>
                  <a:pt x="2684758" y="423373"/>
                </a:moveTo>
                <a:cubicBezTo>
                  <a:pt x="2704958" y="423373"/>
                  <a:pt x="2721329" y="439748"/>
                  <a:pt x="2721329" y="459948"/>
                </a:cubicBezTo>
                <a:cubicBezTo>
                  <a:pt x="2721329" y="480148"/>
                  <a:pt x="2704958" y="496524"/>
                  <a:pt x="2684758" y="496524"/>
                </a:cubicBezTo>
                <a:cubicBezTo>
                  <a:pt x="2664554" y="496524"/>
                  <a:pt x="2648177" y="480148"/>
                  <a:pt x="2648177" y="459948"/>
                </a:cubicBezTo>
                <a:cubicBezTo>
                  <a:pt x="2648177" y="439748"/>
                  <a:pt x="2664554" y="423373"/>
                  <a:pt x="2684758" y="423373"/>
                </a:cubicBezTo>
                <a:close/>
                <a:moveTo>
                  <a:pt x="2464071" y="423370"/>
                </a:moveTo>
                <a:cubicBezTo>
                  <a:pt x="2484272" y="423370"/>
                  <a:pt x="2500650" y="439745"/>
                  <a:pt x="2500650" y="459945"/>
                </a:cubicBezTo>
                <a:cubicBezTo>
                  <a:pt x="2500650" y="480145"/>
                  <a:pt x="2484272" y="496521"/>
                  <a:pt x="2464071" y="496521"/>
                </a:cubicBezTo>
                <a:cubicBezTo>
                  <a:pt x="2443875" y="496521"/>
                  <a:pt x="2427500" y="480145"/>
                  <a:pt x="2427500" y="459945"/>
                </a:cubicBezTo>
                <a:cubicBezTo>
                  <a:pt x="2427500" y="439745"/>
                  <a:pt x="2443875" y="423370"/>
                  <a:pt x="2464071" y="423370"/>
                </a:cubicBezTo>
                <a:close/>
                <a:moveTo>
                  <a:pt x="2243393" y="423367"/>
                </a:moveTo>
                <a:cubicBezTo>
                  <a:pt x="2263591" y="423367"/>
                  <a:pt x="2279972" y="439742"/>
                  <a:pt x="2279972" y="459942"/>
                </a:cubicBezTo>
                <a:cubicBezTo>
                  <a:pt x="2279972" y="480142"/>
                  <a:pt x="2263591" y="496518"/>
                  <a:pt x="2243393" y="496518"/>
                </a:cubicBezTo>
                <a:cubicBezTo>
                  <a:pt x="2223191" y="496518"/>
                  <a:pt x="2206817" y="480142"/>
                  <a:pt x="2206817" y="459942"/>
                </a:cubicBezTo>
                <a:cubicBezTo>
                  <a:pt x="2206817" y="439742"/>
                  <a:pt x="2223191" y="423367"/>
                  <a:pt x="2243393" y="423367"/>
                </a:cubicBezTo>
                <a:close/>
                <a:moveTo>
                  <a:pt x="2022713" y="423364"/>
                </a:moveTo>
                <a:cubicBezTo>
                  <a:pt x="2042913" y="423364"/>
                  <a:pt x="2059288" y="439739"/>
                  <a:pt x="2059288" y="459939"/>
                </a:cubicBezTo>
                <a:cubicBezTo>
                  <a:pt x="2059288" y="480139"/>
                  <a:pt x="2042913" y="496515"/>
                  <a:pt x="2022713" y="496515"/>
                </a:cubicBezTo>
                <a:cubicBezTo>
                  <a:pt x="2002514" y="496515"/>
                  <a:pt x="1986179" y="480139"/>
                  <a:pt x="1986179" y="459939"/>
                </a:cubicBezTo>
                <a:cubicBezTo>
                  <a:pt x="1986179" y="439739"/>
                  <a:pt x="2002514" y="423364"/>
                  <a:pt x="2022713" y="423364"/>
                </a:cubicBezTo>
                <a:close/>
                <a:moveTo>
                  <a:pt x="1802070" y="423361"/>
                </a:moveTo>
                <a:cubicBezTo>
                  <a:pt x="1822270" y="423361"/>
                  <a:pt x="1838646" y="439737"/>
                  <a:pt x="1838646" y="459937"/>
                </a:cubicBezTo>
                <a:cubicBezTo>
                  <a:pt x="1838646" y="480137"/>
                  <a:pt x="1822270" y="496512"/>
                  <a:pt x="1802070" y="496512"/>
                </a:cubicBezTo>
                <a:cubicBezTo>
                  <a:pt x="1781870" y="496512"/>
                  <a:pt x="1765494" y="480137"/>
                  <a:pt x="1765494" y="459937"/>
                </a:cubicBezTo>
                <a:cubicBezTo>
                  <a:pt x="1765494" y="439737"/>
                  <a:pt x="1781870" y="423361"/>
                  <a:pt x="1802070" y="423361"/>
                </a:cubicBezTo>
                <a:close/>
                <a:moveTo>
                  <a:pt x="1581384" y="423358"/>
                </a:moveTo>
                <a:cubicBezTo>
                  <a:pt x="1601584" y="423358"/>
                  <a:pt x="1617960" y="439734"/>
                  <a:pt x="1617960" y="459934"/>
                </a:cubicBezTo>
                <a:cubicBezTo>
                  <a:pt x="1617960" y="480134"/>
                  <a:pt x="1601584" y="496510"/>
                  <a:pt x="1581384" y="496510"/>
                </a:cubicBezTo>
                <a:cubicBezTo>
                  <a:pt x="1561184" y="496510"/>
                  <a:pt x="1544808" y="480134"/>
                  <a:pt x="1544808" y="459934"/>
                </a:cubicBezTo>
                <a:cubicBezTo>
                  <a:pt x="1544808" y="439734"/>
                  <a:pt x="1561184" y="423358"/>
                  <a:pt x="1581384" y="423358"/>
                </a:cubicBezTo>
                <a:close/>
                <a:moveTo>
                  <a:pt x="1360699" y="423355"/>
                </a:moveTo>
                <a:cubicBezTo>
                  <a:pt x="1380898" y="423355"/>
                  <a:pt x="1397275" y="439731"/>
                  <a:pt x="1397275" y="459931"/>
                </a:cubicBezTo>
                <a:cubicBezTo>
                  <a:pt x="1397275" y="480131"/>
                  <a:pt x="1380898" y="496507"/>
                  <a:pt x="1360699" y="496507"/>
                </a:cubicBezTo>
                <a:cubicBezTo>
                  <a:pt x="1340498" y="496507"/>
                  <a:pt x="1324123" y="480131"/>
                  <a:pt x="1324123" y="459931"/>
                </a:cubicBezTo>
                <a:cubicBezTo>
                  <a:pt x="1324123" y="439731"/>
                  <a:pt x="1340498" y="423355"/>
                  <a:pt x="1360699" y="423355"/>
                </a:cubicBezTo>
                <a:close/>
                <a:moveTo>
                  <a:pt x="1140012" y="423352"/>
                </a:moveTo>
                <a:cubicBezTo>
                  <a:pt x="1160212" y="423352"/>
                  <a:pt x="1176589" y="439728"/>
                  <a:pt x="1176589" y="459928"/>
                </a:cubicBezTo>
                <a:cubicBezTo>
                  <a:pt x="1176589" y="480128"/>
                  <a:pt x="1160212" y="496504"/>
                  <a:pt x="1140012" y="496504"/>
                </a:cubicBezTo>
                <a:cubicBezTo>
                  <a:pt x="1119813" y="496504"/>
                  <a:pt x="1103437" y="480128"/>
                  <a:pt x="1103437" y="459928"/>
                </a:cubicBezTo>
                <a:cubicBezTo>
                  <a:pt x="1103437" y="439728"/>
                  <a:pt x="1119813" y="423352"/>
                  <a:pt x="1140012" y="423352"/>
                </a:cubicBezTo>
                <a:close/>
                <a:moveTo>
                  <a:pt x="919326" y="423349"/>
                </a:moveTo>
                <a:cubicBezTo>
                  <a:pt x="939526" y="423349"/>
                  <a:pt x="955902" y="439725"/>
                  <a:pt x="955902" y="459925"/>
                </a:cubicBezTo>
                <a:cubicBezTo>
                  <a:pt x="955902" y="480125"/>
                  <a:pt x="939526" y="496501"/>
                  <a:pt x="919326" y="496501"/>
                </a:cubicBezTo>
                <a:cubicBezTo>
                  <a:pt x="899126" y="496501"/>
                  <a:pt x="882751" y="480125"/>
                  <a:pt x="882751" y="459925"/>
                </a:cubicBezTo>
                <a:cubicBezTo>
                  <a:pt x="882751" y="439725"/>
                  <a:pt x="899126" y="423349"/>
                  <a:pt x="919326" y="423349"/>
                </a:cubicBezTo>
                <a:close/>
                <a:moveTo>
                  <a:pt x="698640" y="423346"/>
                </a:moveTo>
                <a:cubicBezTo>
                  <a:pt x="718840" y="423346"/>
                  <a:pt x="735216" y="439722"/>
                  <a:pt x="735216" y="459922"/>
                </a:cubicBezTo>
                <a:cubicBezTo>
                  <a:pt x="735216" y="480122"/>
                  <a:pt x="718840" y="496498"/>
                  <a:pt x="698640" y="496498"/>
                </a:cubicBezTo>
                <a:cubicBezTo>
                  <a:pt x="678440" y="496498"/>
                  <a:pt x="662065" y="480122"/>
                  <a:pt x="662065" y="459922"/>
                </a:cubicBezTo>
                <a:cubicBezTo>
                  <a:pt x="662065" y="439722"/>
                  <a:pt x="678440" y="423346"/>
                  <a:pt x="698640" y="423346"/>
                </a:cubicBezTo>
                <a:close/>
                <a:moveTo>
                  <a:pt x="477954" y="423343"/>
                </a:moveTo>
                <a:cubicBezTo>
                  <a:pt x="498154" y="423343"/>
                  <a:pt x="514530" y="439719"/>
                  <a:pt x="514530" y="459919"/>
                </a:cubicBezTo>
                <a:cubicBezTo>
                  <a:pt x="514530" y="480119"/>
                  <a:pt x="498154" y="496495"/>
                  <a:pt x="477954" y="496495"/>
                </a:cubicBezTo>
                <a:cubicBezTo>
                  <a:pt x="457754" y="496495"/>
                  <a:pt x="441378" y="480119"/>
                  <a:pt x="441378" y="459919"/>
                </a:cubicBezTo>
                <a:cubicBezTo>
                  <a:pt x="441378" y="439719"/>
                  <a:pt x="457754" y="423343"/>
                  <a:pt x="477954" y="423343"/>
                </a:cubicBezTo>
                <a:close/>
                <a:moveTo>
                  <a:pt x="257268" y="423340"/>
                </a:moveTo>
                <a:cubicBezTo>
                  <a:pt x="277468" y="423340"/>
                  <a:pt x="293844" y="439716"/>
                  <a:pt x="293844" y="459916"/>
                </a:cubicBezTo>
                <a:cubicBezTo>
                  <a:pt x="293844" y="480116"/>
                  <a:pt x="277468" y="496492"/>
                  <a:pt x="257268" y="496492"/>
                </a:cubicBezTo>
                <a:cubicBezTo>
                  <a:pt x="237068" y="496492"/>
                  <a:pt x="220692" y="480116"/>
                  <a:pt x="220692" y="459916"/>
                </a:cubicBezTo>
                <a:cubicBezTo>
                  <a:pt x="220692" y="439716"/>
                  <a:pt x="237068" y="423340"/>
                  <a:pt x="257268" y="423340"/>
                </a:cubicBezTo>
                <a:close/>
                <a:moveTo>
                  <a:pt x="36582" y="423338"/>
                </a:moveTo>
                <a:cubicBezTo>
                  <a:pt x="56781" y="423338"/>
                  <a:pt x="73157" y="439713"/>
                  <a:pt x="73157" y="459913"/>
                </a:cubicBezTo>
                <a:cubicBezTo>
                  <a:pt x="73157" y="480113"/>
                  <a:pt x="56781" y="496489"/>
                  <a:pt x="36582" y="496489"/>
                </a:cubicBezTo>
                <a:cubicBezTo>
                  <a:pt x="16381" y="496489"/>
                  <a:pt x="5" y="480113"/>
                  <a:pt x="5" y="459913"/>
                </a:cubicBezTo>
                <a:cubicBezTo>
                  <a:pt x="5" y="439713"/>
                  <a:pt x="16381" y="423338"/>
                  <a:pt x="36582" y="423338"/>
                </a:cubicBezTo>
                <a:close/>
                <a:moveTo>
                  <a:pt x="11732658" y="423335"/>
                </a:moveTo>
                <a:cubicBezTo>
                  <a:pt x="11752858" y="423335"/>
                  <a:pt x="11769234" y="439711"/>
                  <a:pt x="11769234" y="459911"/>
                </a:cubicBezTo>
                <a:cubicBezTo>
                  <a:pt x="11769234" y="480111"/>
                  <a:pt x="11752858" y="496486"/>
                  <a:pt x="11732658" y="496486"/>
                </a:cubicBezTo>
                <a:cubicBezTo>
                  <a:pt x="11712458" y="496486"/>
                  <a:pt x="11696082" y="480111"/>
                  <a:pt x="11696082" y="459911"/>
                </a:cubicBezTo>
                <a:cubicBezTo>
                  <a:pt x="11696082" y="439711"/>
                  <a:pt x="11712458" y="423335"/>
                  <a:pt x="11732658" y="423335"/>
                </a:cubicBezTo>
                <a:close/>
                <a:moveTo>
                  <a:pt x="11953343" y="423332"/>
                </a:moveTo>
                <a:cubicBezTo>
                  <a:pt x="11973543" y="423332"/>
                  <a:pt x="11989919" y="439708"/>
                  <a:pt x="11989919" y="459908"/>
                </a:cubicBezTo>
                <a:cubicBezTo>
                  <a:pt x="11989919" y="480108"/>
                  <a:pt x="11973543" y="496484"/>
                  <a:pt x="11953343" y="496484"/>
                </a:cubicBezTo>
                <a:cubicBezTo>
                  <a:pt x="11933143" y="496484"/>
                  <a:pt x="11916767" y="480108"/>
                  <a:pt x="11916767" y="459908"/>
                </a:cubicBezTo>
                <a:cubicBezTo>
                  <a:pt x="11916767" y="439708"/>
                  <a:pt x="11933143" y="423332"/>
                  <a:pt x="11953343" y="423332"/>
                </a:cubicBezTo>
                <a:close/>
                <a:moveTo>
                  <a:pt x="11511977" y="211829"/>
                </a:moveTo>
                <a:cubicBezTo>
                  <a:pt x="11532177" y="211829"/>
                  <a:pt x="11548553" y="228205"/>
                  <a:pt x="11548553" y="248403"/>
                </a:cubicBezTo>
                <a:cubicBezTo>
                  <a:pt x="11548553" y="268602"/>
                  <a:pt x="11532177" y="284978"/>
                  <a:pt x="11511977" y="284978"/>
                </a:cubicBezTo>
                <a:cubicBezTo>
                  <a:pt x="11491777" y="284978"/>
                  <a:pt x="11475401" y="268602"/>
                  <a:pt x="11475401" y="248403"/>
                </a:cubicBezTo>
                <a:cubicBezTo>
                  <a:pt x="11475401" y="228205"/>
                  <a:pt x="11491777" y="211829"/>
                  <a:pt x="11511977" y="211829"/>
                </a:cubicBezTo>
                <a:close/>
                <a:moveTo>
                  <a:pt x="11291296" y="211826"/>
                </a:moveTo>
                <a:cubicBezTo>
                  <a:pt x="11311496" y="211826"/>
                  <a:pt x="11327872" y="228202"/>
                  <a:pt x="11327872" y="248400"/>
                </a:cubicBezTo>
                <a:cubicBezTo>
                  <a:pt x="11327872" y="268599"/>
                  <a:pt x="11311496" y="284975"/>
                  <a:pt x="11291296" y="284975"/>
                </a:cubicBezTo>
                <a:cubicBezTo>
                  <a:pt x="11271096" y="284975"/>
                  <a:pt x="11254720" y="268599"/>
                  <a:pt x="11254720" y="248400"/>
                </a:cubicBezTo>
                <a:cubicBezTo>
                  <a:pt x="11254720" y="228202"/>
                  <a:pt x="11271096" y="211826"/>
                  <a:pt x="11291296" y="211826"/>
                </a:cubicBezTo>
                <a:close/>
                <a:moveTo>
                  <a:pt x="11070615" y="211823"/>
                </a:moveTo>
                <a:cubicBezTo>
                  <a:pt x="11090815" y="211823"/>
                  <a:pt x="11107191" y="228199"/>
                  <a:pt x="11107191" y="248397"/>
                </a:cubicBezTo>
                <a:cubicBezTo>
                  <a:pt x="11107191" y="268596"/>
                  <a:pt x="11090815" y="284972"/>
                  <a:pt x="11070615" y="284972"/>
                </a:cubicBezTo>
                <a:cubicBezTo>
                  <a:pt x="11050415" y="284972"/>
                  <a:pt x="11034039" y="268596"/>
                  <a:pt x="11034039" y="248397"/>
                </a:cubicBezTo>
                <a:cubicBezTo>
                  <a:pt x="11034039" y="228199"/>
                  <a:pt x="11050415" y="211823"/>
                  <a:pt x="11070615" y="211823"/>
                </a:cubicBezTo>
                <a:close/>
                <a:moveTo>
                  <a:pt x="10849934" y="211820"/>
                </a:moveTo>
                <a:cubicBezTo>
                  <a:pt x="10870134" y="211820"/>
                  <a:pt x="10886510" y="228196"/>
                  <a:pt x="10886510" y="248394"/>
                </a:cubicBezTo>
                <a:cubicBezTo>
                  <a:pt x="10886510" y="268593"/>
                  <a:pt x="10870134" y="284969"/>
                  <a:pt x="10849934" y="284969"/>
                </a:cubicBezTo>
                <a:cubicBezTo>
                  <a:pt x="10829734" y="284969"/>
                  <a:pt x="10813358" y="268593"/>
                  <a:pt x="10813358" y="248394"/>
                </a:cubicBezTo>
                <a:cubicBezTo>
                  <a:pt x="10813358" y="228196"/>
                  <a:pt x="10829734" y="211820"/>
                  <a:pt x="10849934" y="211820"/>
                </a:cubicBezTo>
                <a:close/>
                <a:moveTo>
                  <a:pt x="10629253" y="211817"/>
                </a:moveTo>
                <a:cubicBezTo>
                  <a:pt x="10649453" y="211817"/>
                  <a:pt x="10665829" y="228193"/>
                  <a:pt x="10665829" y="248391"/>
                </a:cubicBezTo>
                <a:cubicBezTo>
                  <a:pt x="10665829" y="268590"/>
                  <a:pt x="10649453" y="284966"/>
                  <a:pt x="10629253" y="284966"/>
                </a:cubicBezTo>
                <a:cubicBezTo>
                  <a:pt x="10609053" y="284966"/>
                  <a:pt x="10592677" y="268590"/>
                  <a:pt x="10592677" y="248391"/>
                </a:cubicBezTo>
                <a:cubicBezTo>
                  <a:pt x="10592677" y="228193"/>
                  <a:pt x="10609053" y="211817"/>
                  <a:pt x="10629253" y="211817"/>
                </a:cubicBezTo>
                <a:close/>
                <a:moveTo>
                  <a:pt x="10408572" y="211813"/>
                </a:moveTo>
                <a:cubicBezTo>
                  <a:pt x="10428772" y="211813"/>
                  <a:pt x="10445148" y="228189"/>
                  <a:pt x="10445148" y="248388"/>
                </a:cubicBezTo>
                <a:cubicBezTo>
                  <a:pt x="10445148" y="268587"/>
                  <a:pt x="10428772" y="284963"/>
                  <a:pt x="10408572" y="284963"/>
                </a:cubicBezTo>
                <a:cubicBezTo>
                  <a:pt x="10388372" y="284963"/>
                  <a:pt x="10371996" y="268587"/>
                  <a:pt x="10371996" y="248388"/>
                </a:cubicBezTo>
                <a:cubicBezTo>
                  <a:pt x="10371996" y="228189"/>
                  <a:pt x="10388372" y="211813"/>
                  <a:pt x="10408572" y="211813"/>
                </a:cubicBezTo>
                <a:close/>
                <a:moveTo>
                  <a:pt x="10187891" y="211810"/>
                </a:moveTo>
                <a:cubicBezTo>
                  <a:pt x="10208091" y="211810"/>
                  <a:pt x="10224467" y="228187"/>
                  <a:pt x="10224467" y="248385"/>
                </a:cubicBezTo>
                <a:cubicBezTo>
                  <a:pt x="10224467" y="268584"/>
                  <a:pt x="10208091" y="284960"/>
                  <a:pt x="10187891" y="284960"/>
                </a:cubicBezTo>
                <a:cubicBezTo>
                  <a:pt x="10167691" y="284960"/>
                  <a:pt x="10151315" y="268584"/>
                  <a:pt x="10151315" y="248385"/>
                </a:cubicBezTo>
                <a:cubicBezTo>
                  <a:pt x="10151315" y="228187"/>
                  <a:pt x="10167691" y="211810"/>
                  <a:pt x="10187891" y="211810"/>
                </a:cubicBezTo>
                <a:close/>
                <a:moveTo>
                  <a:pt x="9967210" y="211807"/>
                </a:moveTo>
                <a:cubicBezTo>
                  <a:pt x="9987410" y="211807"/>
                  <a:pt x="10003786" y="228183"/>
                  <a:pt x="10003786" y="248382"/>
                </a:cubicBezTo>
                <a:cubicBezTo>
                  <a:pt x="10003786" y="268581"/>
                  <a:pt x="9987410" y="284957"/>
                  <a:pt x="9967210" y="284957"/>
                </a:cubicBezTo>
                <a:cubicBezTo>
                  <a:pt x="9947010" y="284957"/>
                  <a:pt x="9930634" y="268581"/>
                  <a:pt x="9930634" y="248382"/>
                </a:cubicBezTo>
                <a:cubicBezTo>
                  <a:pt x="9930634" y="228183"/>
                  <a:pt x="9947010" y="211807"/>
                  <a:pt x="9967210" y="211807"/>
                </a:cubicBezTo>
                <a:close/>
                <a:moveTo>
                  <a:pt x="9746529" y="211804"/>
                </a:moveTo>
                <a:cubicBezTo>
                  <a:pt x="9766729" y="211804"/>
                  <a:pt x="9783105" y="228180"/>
                  <a:pt x="9783105" y="248379"/>
                </a:cubicBezTo>
                <a:cubicBezTo>
                  <a:pt x="9783105" y="268578"/>
                  <a:pt x="9766729" y="284954"/>
                  <a:pt x="9746529" y="284954"/>
                </a:cubicBezTo>
                <a:cubicBezTo>
                  <a:pt x="9726329" y="284954"/>
                  <a:pt x="9709953" y="268578"/>
                  <a:pt x="9709953" y="248379"/>
                </a:cubicBezTo>
                <a:cubicBezTo>
                  <a:pt x="9709953" y="228180"/>
                  <a:pt x="9726329" y="211804"/>
                  <a:pt x="9746529" y="211804"/>
                </a:cubicBezTo>
                <a:close/>
                <a:moveTo>
                  <a:pt x="9525848" y="211801"/>
                </a:moveTo>
                <a:cubicBezTo>
                  <a:pt x="9546048" y="211801"/>
                  <a:pt x="9562424" y="228177"/>
                  <a:pt x="9562424" y="248376"/>
                </a:cubicBezTo>
                <a:cubicBezTo>
                  <a:pt x="9562424" y="268575"/>
                  <a:pt x="9546048" y="284951"/>
                  <a:pt x="9525848" y="284951"/>
                </a:cubicBezTo>
                <a:cubicBezTo>
                  <a:pt x="9505648" y="284951"/>
                  <a:pt x="9489272" y="268575"/>
                  <a:pt x="9489272" y="248376"/>
                </a:cubicBezTo>
                <a:cubicBezTo>
                  <a:pt x="9489272" y="228177"/>
                  <a:pt x="9505648" y="211801"/>
                  <a:pt x="9525848" y="211801"/>
                </a:cubicBezTo>
                <a:close/>
                <a:moveTo>
                  <a:pt x="9305167" y="211798"/>
                </a:moveTo>
                <a:cubicBezTo>
                  <a:pt x="9325367" y="211798"/>
                  <a:pt x="9341743" y="228174"/>
                  <a:pt x="9341743" y="248373"/>
                </a:cubicBezTo>
                <a:cubicBezTo>
                  <a:pt x="9341743" y="268572"/>
                  <a:pt x="9325367" y="284948"/>
                  <a:pt x="9305167" y="284948"/>
                </a:cubicBezTo>
                <a:cubicBezTo>
                  <a:pt x="9284967" y="284948"/>
                  <a:pt x="9268591" y="268572"/>
                  <a:pt x="9268591" y="248373"/>
                </a:cubicBezTo>
                <a:cubicBezTo>
                  <a:pt x="9268591" y="228174"/>
                  <a:pt x="9284967" y="211798"/>
                  <a:pt x="9305167" y="211798"/>
                </a:cubicBezTo>
                <a:close/>
                <a:moveTo>
                  <a:pt x="9084486" y="211795"/>
                </a:moveTo>
                <a:cubicBezTo>
                  <a:pt x="9104686" y="211795"/>
                  <a:pt x="9121062" y="228171"/>
                  <a:pt x="9121062" y="248370"/>
                </a:cubicBezTo>
                <a:cubicBezTo>
                  <a:pt x="9121062" y="268569"/>
                  <a:pt x="9104686" y="284945"/>
                  <a:pt x="9084486" y="284945"/>
                </a:cubicBezTo>
                <a:cubicBezTo>
                  <a:pt x="9064286" y="284945"/>
                  <a:pt x="9047910" y="268569"/>
                  <a:pt x="9047910" y="248370"/>
                </a:cubicBezTo>
                <a:cubicBezTo>
                  <a:pt x="9047910" y="228171"/>
                  <a:pt x="9064286" y="211795"/>
                  <a:pt x="9084486" y="211795"/>
                </a:cubicBezTo>
                <a:close/>
                <a:moveTo>
                  <a:pt x="8863805" y="211792"/>
                </a:moveTo>
                <a:cubicBezTo>
                  <a:pt x="8884005" y="211792"/>
                  <a:pt x="8900381" y="228168"/>
                  <a:pt x="8900381" y="248367"/>
                </a:cubicBezTo>
                <a:cubicBezTo>
                  <a:pt x="8900381" y="268566"/>
                  <a:pt x="8884005" y="284942"/>
                  <a:pt x="8863805" y="284942"/>
                </a:cubicBezTo>
                <a:cubicBezTo>
                  <a:pt x="8843605" y="284942"/>
                  <a:pt x="8827229" y="268566"/>
                  <a:pt x="8827229" y="248367"/>
                </a:cubicBezTo>
                <a:cubicBezTo>
                  <a:pt x="8827229" y="228168"/>
                  <a:pt x="8843605" y="211792"/>
                  <a:pt x="8863805" y="211792"/>
                </a:cubicBezTo>
                <a:close/>
                <a:moveTo>
                  <a:pt x="8643124" y="211789"/>
                </a:moveTo>
                <a:cubicBezTo>
                  <a:pt x="8663324" y="211789"/>
                  <a:pt x="8679700" y="228165"/>
                  <a:pt x="8679700" y="248364"/>
                </a:cubicBezTo>
                <a:cubicBezTo>
                  <a:pt x="8679700" y="268563"/>
                  <a:pt x="8663324" y="284939"/>
                  <a:pt x="8643124" y="284939"/>
                </a:cubicBezTo>
                <a:cubicBezTo>
                  <a:pt x="8622924" y="284939"/>
                  <a:pt x="8606548" y="268563"/>
                  <a:pt x="8606548" y="248364"/>
                </a:cubicBezTo>
                <a:cubicBezTo>
                  <a:pt x="8606548" y="228165"/>
                  <a:pt x="8622924" y="211789"/>
                  <a:pt x="8643124" y="211789"/>
                </a:cubicBezTo>
                <a:close/>
                <a:moveTo>
                  <a:pt x="8422443" y="211786"/>
                </a:moveTo>
                <a:cubicBezTo>
                  <a:pt x="8442643" y="211786"/>
                  <a:pt x="8459019" y="228162"/>
                  <a:pt x="8459019" y="248361"/>
                </a:cubicBezTo>
                <a:cubicBezTo>
                  <a:pt x="8459019" y="268560"/>
                  <a:pt x="8442643" y="284936"/>
                  <a:pt x="8422443" y="284936"/>
                </a:cubicBezTo>
                <a:cubicBezTo>
                  <a:pt x="8402243" y="284936"/>
                  <a:pt x="8385867" y="268560"/>
                  <a:pt x="8385867" y="248361"/>
                </a:cubicBezTo>
                <a:cubicBezTo>
                  <a:pt x="8385867" y="228162"/>
                  <a:pt x="8402243" y="211786"/>
                  <a:pt x="8422443" y="211786"/>
                </a:cubicBezTo>
                <a:close/>
                <a:moveTo>
                  <a:pt x="8201762" y="211783"/>
                </a:moveTo>
                <a:cubicBezTo>
                  <a:pt x="8221962" y="211783"/>
                  <a:pt x="8238338" y="228159"/>
                  <a:pt x="8238338" y="248358"/>
                </a:cubicBezTo>
                <a:cubicBezTo>
                  <a:pt x="8238338" y="268557"/>
                  <a:pt x="8221962" y="284933"/>
                  <a:pt x="8201762" y="284933"/>
                </a:cubicBezTo>
                <a:cubicBezTo>
                  <a:pt x="8181562" y="284933"/>
                  <a:pt x="8165186" y="268557"/>
                  <a:pt x="8165186" y="248358"/>
                </a:cubicBezTo>
                <a:cubicBezTo>
                  <a:pt x="8165186" y="228159"/>
                  <a:pt x="8181562" y="211783"/>
                  <a:pt x="8201762" y="211783"/>
                </a:cubicBezTo>
                <a:close/>
                <a:moveTo>
                  <a:pt x="7981081" y="211780"/>
                </a:moveTo>
                <a:cubicBezTo>
                  <a:pt x="8001281" y="211780"/>
                  <a:pt x="8017657" y="228156"/>
                  <a:pt x="8017657" y="248355"/>
                </a:cubicBezTo>
                <a:cubicBezTo>
                  <a:pt x="8017657" y="268554"/>
                  <a:pt x="8001281" y="284930"/>
                  <a:pt x="7981081" y="284930"/>
                </a:cubicBezTo>
                <a:cubicBezTo>
                  <a:pt x="7960881" y="284930"/>
                  <a:pt x="7944505" y="268554"/>
                  <a:pt x="7944505" y="248355"/>
                </a:cubicBezTo>
                <a:cubicBezTo>
                  <a:pt x="7944505" y="228156"/>
                  <a:pt x="7960881" y="211780"/>
                  <a:pt x="7981081" y="211780"/>
                </a:cubicBezTo>
                <a:close/>
                <a:moveTo>
                  <a:pt x="7760400" y="211777"/>
                </a:moveTo>
                <a:cubicBezTo>
                  <a:pt x="7780600" y="211777"/>
                  <a:pt x="7796976" y="228153"/>
                  <a:pt x="7796976" y="248352"/>
                </a:cubicBezTo>
                <a:cubicBezTo>
                  <a:pt x="7796976" y="268551"/>
                  <a:pt x="7780600" y="284927"/>
                  <a:pt x="7760400" y="284927"/>
                </a:cubicBezTo>
                <a:cubicBezTo>
                  <a:pt x="7740200" y="284927"/>
                  <a:pt x="7723824" y="268551"/>
                  <a:pt x="7723824" y="248352"/>
                </a:cubicBezTo>
                <a:cubicBezTo>
                  <a:pt x="7723824" y="228153"/>
                  <a:pt x="7740200" y="211777"/>
                  <a:pt x="7760400" y="211777"/>
                </a:cubicBezTo>
                <a:close/>
                <a:moveTo>
                  <a:pt x="7539719" y="211774"/>
                </a:moveTo>
                <a:cubicBezTo>
                  <a:pt x="7559919" y="211774"/>
                  <a:pt x="7576295" y="228150"/>
                  <a:pt x="7576295" y="248349"/>
                </a:cubicBezTo>
                <a:cubicBezTo>
                  <a:pt x="7576295" y="268549"/>
                  <a:pt x="7559919" y="284925"/>
                  <a:pt x="7539719" y="284925"/>
                </a:cubicBezTo>
                <a:cubicBezTo>
                  <a:pt x="7519519" y="284925"/>
                  <a:pt x="7503143" y="268549"/>
                  <a:pt x="7503143" y="248349"/>
                </a:cubicBezTo>
                <a:cubicBezTo>
                  <a:pt x="7503143" y="228150"/>
                  <a:pt x="7519519" y="211774"/>
                  <a:pt x="7539719" y="211774"/>
                </a:cubicBezTo>
                <a:close/>
                <a:moveTo>
                  <a:pt x="7319038" y="211771"/>
                </a:moveTo>
                <a:cubicBezTo>
                  <a:pt x="7339238" y="211771"/>
                  <a:pt x="7355614" y="228147"/>
                  <a:pt x="7355614" y="248346"/>
                </a:cubicBezTo>
                <a:cubicBezTo>
                  <a:pt x="7355614" y="268546"/>
                  <a:pt x="7339238" y="284922"/>
                  <a:pt x="7319038" y="284922"/>
                </a:cubicBezTo>
                <a:cubicBezTo>
                  <a:pt x="7298838" y="284922"/>
                  <a:pt x="7282462" y="268546"/>
                  <a:pt x="7282462" y="248346"/>
                </a:cubicBezTo>
                <a:cubicBezTo>
                  <a:pt x="7282462" y="228147"/>
                  <a:pt x="7298838" y="211771"/>
                  <a:pt x="7319038" y="211771"/>
                </a:cubicBezTo>
                <a:close/>
                <a:moveTo>
                  <a:pt x="7098357" y="211768"/>
                </a:moveTo>
                <a:cubicBezTo>
                  <a:pt x="7118557" y="211768"/>
                  <a:pt x="7134933" y="228144"/>
                  <a:pt x="7134933" y="248343"/>
                </a:cubicBezTo>
                <a:cubicBezTo>
                  <a:pt x="7134933" y="268543"/>
                  <a:pt x="7118557" y="284919"/>
                  <a:pt x="7098357" y="284919"/>
                </a:cubicBezTo>
                <a:cubicBezTo>
                  <a:pt x="7078157" y="284919"/>
                  <a:pt x="7061781" y="268543"/>
                  <a:pt x="7061781" y="248343"/>
                </a:cubicBezTo>
                <a:cubicBezTo>
                  <a:pt x="7061781" y="228144"/>
                  <a:pt x="7078157" y="211768"/>
                  <a:pt x="7098357" y="211768"/>
                </a:cubicBezTo>
                <a:close/>
                <a:moveTo>
                  <a:pt x="6877676" y="211765"/>
                </a:moveTo>
                <a:cubicBezTo>
                  <a:pt x="6897876" y="211765"/>
                  <a:pt x="6914252" y="228141"/>
                  <a:pt x="6914252" y="248340"/>
                </a:cubicBezTo>
                <a:cubicBezTo>
                  <a:pt x="6914252" y="268540"/>
                  <a:pt x="6897876" y="284916"/>
                  <a:pt x="6877676" y="284916"/>
                </a:cubicBezTo>
                <a:cubicBezTo>
                  <a:pt x="6857476" y="284916"/>
                  <a:pt x="6841100" y="268540"/>
                  <a:pt x="6841100" y="248340"/>
                </a:cubicBezTo>
                <a:cubicBezTo>
                  <a:pt x="6841100" y="228141"/>
                  <a:pt x="6857476" y="211765"/>
                  <a:pt x="6877676" y="211765"/>
                </a:cubicBezTo>
                <a:close/>
                <a:moveTo>
                  <a:pt x="6656995" y="211762"/>
                </a:moveTo>
                <a:cubicBezTo>
                  <a:pt x="6677195" y="211762"/>
                  <a:pt x="6693571" y="228138"/>
                  <a:pt x="6693571" y="248337"/>
                </a:cubicBezTo>
                <a:cubicBezTo>
                  <a:pt x="6693571" y="268537"/>
                  <a:pt x="6677195" y="284913"/>
                  <a:pt x="6656995" y="284913"/>
                </a:cubicBezTo>
                <a:cubicBezTo>
                  <a:pt x="6636795" y="284913"/>
                  <a:pt x="6620419" y="268537"/>
                  <a:pt x="6620419" y="248337"/>
                </a:cubicBezTo>
                <a:cubicBezTo>
                  <a:pt x="6620419" y="228138"/>
                  <a:pt x="6636795" y="211762"/>
                  <a:pt x="6656995" y="211762"/>
                </a:cubicBezTo>
                <a:close/>
                <a:moveTo>
                  <a:pt x="6436314" y="211759"/>
                </a:moveTo>
                <a:cubicBezTo>
                  <a:pt x="6456514" y="211759"/>
                  <a:pt x="6472890" y="228135"/>
                  <a:pt x="6472890" y="248334"/>
                </a:cubicBezTo>
                <a:cubicBezTo>
                  <a:pt x="6472890" y="268534"/>
                  <a:pt x="6456514" y="284910"/>
                  <a:pt x="6436314" y="284910"/>
                </a:cubicBezTo>
                <a:cubicBezTo>
                  <a:pt x="6416114" y="284910"/>
                  <a:pt x="6399738" y="268534"/>
                  <a:pt x="6399738" y="248334"/>
                </a:cubicBezTo>
                <a:cubicBezTo>
                  <a:pt x="6399738" y="228135"/>
                  <a:pt x="6416114" y="211759"/>
                  <a:pt x="6436314" y="211759"/>
                </a:cubicBezTo>
                <a:close/>
                <a:moveTo>
                  <a:pt x="6215633" y="211756"/>
                </a:moveTo>
                <a:cubicBezTo>
                  <a:pt x="6235833" y="211756"/>
                  <a:pt x="6252209" y="228132"/>
                  <a:pt x="6252209" y="248331"/>
                </a:cubicBezTo>
                <a:cubicBezTo>
                  <a:pt x="6252209" y="268531"/>
                  <a:pt x="6235833" y="284907"/>
                  <a:pt x="6215633" y="284907"/>
                </a:cubicBezTo>
                <a:cubicBezTo>
                  <a:pt x="6195433" y="284907"/>
                  <a:pt x="6179057" y="268531"/>
                  <a:pt x="6179057" y="248331"/>
                </a:cubicBezTo>
                <a:cubicBezTo>
                  <a:pt x="6179057" y="228132"/>
                  <a:pt x="6195433" y="211756"/>
                  <a:pt x="6215633" y="211756"/>
                </a:cubicBezTo>
                <a:close/>
                <a:moveTo>
                  <a:pt x="5994952" y="211753"/>
                </a:moveTo>
                <a:cubicBezTo>
                  <a:pt x="6015152" y="211753"/>
                  <a:pt x="6031528" y="228129"/>
                  <a:pt x="6031528" y="248328"/>
                </a:cubicBezTo>
                <a:cubicBezTo>
                  <a:pt x="6031528" y="268528"/>
                  <a:pt x="6015152" y="284904"/>
                  <a:pt x="5994952" y="284904"/>
                </a:cubicBezTo>
                <a:cubicBezTo>
                  <a:pt x="5974752" y="284904"/>
                  <a:pt x="5958376" y="268528"/>
                  <a:pt x="5958376" y="248328"/>
                </a:cubicBezTo>
                <a:cubicBezTo>
                  <a:pt x="5958376" y="228129"/>
                  <a:pt x="5974752" y="211753"/>
                  <a:pt x="5994952" y="211753"/>
                </a:cubicBezTo>
                <a:close/>
                <a:moveTo>
                  <a:pt x="5774272" y="211750"/>
                </a:moveTo>
                <a:cubicBezTo>
                  <a:pt x="5794472" y="211750"/>
                  <a:pt x="5810848" y="228126"/>
                  <a:pt x="5810848" y="248325"/>
                </a:cubicBezTo>
                <a:cubicBezTo>
                  <a:pt x="5810848" y="268525"/>
                  <a:pt x="5794472" y="284901"/>
                  <a:pt x="5774272" y="284901"/>
                </a:cubicBezTo>
                <a:cubicBezTo>
                  <a:pt x="5754073" y="284901"/>
                  <a:pt x="5737697" y="268525"/>
                  <a:pt x="5737697" y="248325"/>
                </a:cubicBezTo>
                <a:cubicBezTo>
                  <a:pt x="5737697" y="228126"/>
                  <a:pt x="5754073" y="211750"/>
                  <a:pt x="5774272" y="211750"/>
                </a:cubicBezTo>
                <a:close/>
                <a:moveTo>
                  <a:pt x="5553593" y="211747"/>
                </a:moveTo>
                <a:cubicBezTo>
                  <a:pt x="5573793" y="211747"/>
                  <a:pt x="5590169" y="228123"/>
                  <a:pt x="5590169" y="248322"/>
                </a:cubicBezTo>
                <a:cubicBezTo>
                  <a:pt x="5590169" y="268522"/>
                  <a:pt x="5573793" y="284898"/>
                  <a:pt x="5553593" y="284898"/>
                </a:cubicBezTo>
                <a:cubicBezTo>
                  <a:pt x="5533393" y="284898"/>
                  <a:pt x="5517018" y="268522"/>
                  <a:pt x="5517018" y="248322"/>
                </a:cubicBezTo>
                <a:cubicBezTo>
                  <a:pt x="5517018" y="228123"/>
                  <a:pt x="5533393" y="211747"/>
                  <a:pt x="5553593" y="211747"/>
                </a:cubicBezTo>
                <a:close/>
                <a:moveTo>
                  <a:pt x="5332913" y="211744"/>
                </a:moveTo>
                <a:cubicBezTo>
                  <a:pt x="5353113" y="211744"/>
                  <a:pt x="5369490" y="228120"/>
                  <a:pt x="5369490" y="248319"/>
                </a:cubicBezTo>
                <a:cubicBezTo>
                  <a:pt x="5369490" y="268519"/>
                  <a:pt x="5353113" y="284895"/>
                  <a:pt x="5332913" y="284895"/>
                </a:cubicBezTo>
                <a:cubicBezTo>
                  <a:pt x="5312714" y="284895"/>
                  <a:pt x="5296337" y="268519"/>
                  <a:pt x="5296337" y="248319"/>
                </a:cubicBezTo>
                <a:cubicBezTo>
                  <a:pt x="5296337" y="228120"/>
                  <a:pt x="5312714" y="211744"/>
                  <a:pt x="5332913" y="211744"/>
                </a:cubicBezTo>
                <a:close/>
                <a:moveTo>
                  <a:pt x="5112230" y="211741"/>
                </a:moveTo>
                <a:cubicBezTo>
                  <a:pt x="5132433" y="211741"/>
                  <a:pt x="5148807" y="228117"/>
                  <a:pt x="5148807" y="248316"/>
                </a:cubicBezTo>
                <a:cubicBezTo>
                  <a:pt x="5148807" y="268516"/>
                  <a:pt x="5132433" y="284892"/>
                  <a:pt x="5112230" y="284892"/>
                </a:cubicBezTo>
                <a:cubicBezTo>
                  <a:pt x="5092030" y="284892"/>
                  <a:pt x="5075655" y="268516"/>
                  <a:pt x="5075655" y="248316"/>
                </a:cubicBezTo>
                <a:cubicBezTo>
                  <a:pt x="5075655" y="228117"/>
                  <a:pt x="5092030" y="211741"/>
                  <a:pt x="5112230" y="211741"/>
                </a:cubicBezTo>
                <a:close/>
                <a:moveTo>
                  <a:pt x="4891552" y="211738"/>
                </a:moveTo>
                <a:cubicBezTo>
                  <a:pt x="4911751" y="211738"/>
                  <a:pt x="4928127" y="228114"/>
                  <a:pt x="4928127" y="248313"/>
                </a:cubicBezTo>
                <a:cubicBezTo>
                  <a:pt x="4928127" y="268513"/>
                  <a:pt x="4911751" y="284889"/>
                  <a:pt x="4891552" y="284889"/>
                </a:cubicBezTo>
                <a:cubicBezTo>
                  <a:pt x="4871352" y="284889"/>
                  <a:pt x="4854975" y="268513"/>
                  <a:pt x="4854975" y="248313"/>
                </a:cubicBezTo>
                <a:cubicBezTo>
                  <a:pt x="4854975" y="228114"/>
                  <a:pt x="4871352" y="211738"/>
                  <a:pt x="4891552" y="211738"/>
                </a:cubicBezTo>
                <a:close/>
                <a:moveTo>
                  <a:pt x="4670871" y="211735"/>
                </a:moveTo>
                <a:cubicBezTo>
                  <a:pt x="4691070" y="211735"/>
                  <a:pt x="4707447" y="228111"/>
                  <a:pt x="4707447" y="248310"/>
                </a:cubicBezTo>
                <a:cubicBezTo>
                  <a:pt x="4707447" y="268510"/>
                  <a:pt x="4691070" y="284886"/>
                  <a:pt x="4670871" y="284886"/>
                </a:cubicBezTo>
                <a:cubicBezTo>
                  <a:pt x="4650672" y="284886"/>
                  <a:pt x="4634295" y="268510"/>
                  <a:pt x="4634295" y="248310"/>
                </a:cubicBezTo>
                <a:cubicBezTo>
                  <a:pt x="4634295" y="228111"/>
                  <a:pt x="4650672" y="211735"/>
                  <a:pt x="4670871" y="211735"/>
                </a:cubicBezTo>
                <a:close/>
                <a:moveTo>
                  <a:pt x="4450188" y="211732"/>
                </a:moveTo>
                <a:cubicBezTo>
                  <a:pt x="4470390" y="211732"/>
                  <a:pt x="4486764" y="228108"/>
                  <a:pt x="4486764" y="248307"/>
                </a:cubicBezTo>
                <a:cubicBezTo>
                  <a:pt x="4486764" y="268507"/>
                  <a:pt x="4470390" y="284883"/>
                  <a:pt x="4450188" y="284883"/>
                </a:cubicBezTo>
                <a:cubicBezTo>
                  <a:pt x="4429988" y="284883"/>
                  <a:pt x="4413613" y="268507"/>
                  <a:pt x="4413613" y="248307"/>
                </a:cubicBezTo>
                <a:cubicBezTo>
                  <a:pt x="4413613" y="228108"/>
                  <a:pt x="4429988" y="211732"/>
                  <a:pt x="4450188" y="211732"/>
                </a:cubicBezTo>
                <a:close/>
                <a:moveTo>
                  <a:pt x="4229507" y="211729"/>
                </a:moveTo>
                <a:cubicBezTo>
                  <a:pt x="4249708" y="211729"/>
                  <a:pt x="4266084" y="228105"/>
                  <a:pt x="4266084" y="248304"/>
                </a:cubicBezTo>
                <a:cubicBezTo>
                  <a:pt x="4266084" y="268504"/>
                  <a:pt x="4249708" y="284880"/>
                  <a:pt x="4229507" y="284880"/>
                </a:cubicBezTo>
                <a:cubicBezTo>
                  <a:pt x="4209307" y="284880"/>
                  <a:pt x="4192931" y="268504"/>
                  <a:pt x="4192931" y="248304"/>
                </a:cubicBezTo>
                <a:cubicBezTo>
                  <a:pt x="4192931" y="228105"/>
                  <a:pt x="4209307" y="211729"/>
                  <a:pt x="4229507" y="211729"/>
                </a:cubicBezTo>
                <a:close/>
                <a:moveTo>
                  <a:pt x="4008847" y="211726"/>
                </a:moveTo>
                <a:cubicBezTo>
                  <a:pt x="4029045" y="211726"/>
                  <a:pt x="4045426" y="228102"/>
                  <a:pt x="4045426" y="248301"/>
                </a:cubicBezTo>
                <a:cubicBezTo>
                  <a:pt x="4045426" y="268501"/>
                  <a:pt x="4029045" y="284877"/>
                  <a:pt x="4008847" y="284877"/>
                </a:cubicBezTo>
                <a:cubicBezTo>
                  <a:pt x="3988642" y="284877"/>
                  <a:pt x="3972267" y="268501"/>
                  <a:pt x="3972267" y="248301"/>
                </a:cubicBezTo>
                <a:cubicBezTo>
                  <a:pt x="3972267" y="228102"/>
                  <a:pt x="3988642" y="211726"/>
                  <a:pt x="4008847" y="211726"/>
                </a:cubicBezTo>
                <a:close/>
                <a:moveTo>
                  <a:pt x="3788165" y="211723"/>
                </a:moveTo>
                <a:cubicBezTo>
                  <a:pt x="3808367" y="211723"/>
                  <a:pt x="3824738" y="228099"/>
                  <a:pt x="3824738" y="248298"/>
                </a:cubicBezTo>
                <a:cubicBezTo>
                  <a:pt x="3824738" y="268498"/>
                  <a:pt x="3808367" y="284874"/>
                  <a:pt x="3788165" y="284874"/>
                </a:cubicBezTo>
                <a:cubicBezTo>
                  <a:pt x="3767965" y="284874"/>
                  <a:pt x="3751588" y="268498"/>
                  <a:pt x="3751588" y="248298"/>
                </a:cubicBezTo>
                <a:cubicBezTo>
                  <a:pt x="3751588" y="228099"/>
                  <a:pt x="3767965" y="211723"/>
                  <a:pt x="3788165" y="211723"/>
                </a:cubicBezTo>
                <a:close/>
                <a:moveTo>
                  <a:pt x="3567479" y="211720"/>
                </a:moveTo>
                <a:cubicBezTo>
                  <a:pt x="3587675" y="211720"/>
                  <a:pt x="3604051" y="228096"/>
                  <a:pt x="3604051" y="248295"/>
                </a:cubicBezTo>
                <a:cubicBezTo>
                  <a:pt x="3604051" y="268495"/>
                  <a:pt x="3587675" y="284871"/>
                  <a:pt x="3567479" y="284871"/>
                </a:cubicBezTo>
                <a:cubicBezTo>
                  <a:pt x="3547276" y="284871"/>
                  <a:pt x="3530908" y="268495"/>
                  <a:pt x="3530908" y="248295"/>
                </a:cubicBezTo>
                <a:cubicBezTo>
                  <a:pt x="3530908" y="228096"/>
                  <a:pt x="3547276" y="211720"/>
                  <a:pt x="3567479" y="211720"/>
                </a:cubicBezTo>
                <a:close/>
                <a:moveTo>
                  <a:pt x="3346801" y="211717"/>
                </a:moveTo>
                <a:cubicBezTo>
                  <a:pt x="3367001" y="211717"/>
                  <a:pt x="3383375" y="228093"/>
                  <a:pt x="3383375" y="248292"/>
                </a:cubicBezTo>
                <a:cubicBezTo>
                  <a:pt x="3383375" y="268492"/>
                  <a:pt x="3367001" y="284868"/>
                  <a:pt x="3346801" y="284868"/>
                </a:cubicBezTo>
                <a:cubicBezTo>
                  <a:pt x="3326603" y="284868"/>
                  <a:pt x="3310228" y="268492"/>
                  <a:pt x="3310228" y="248292"/>
                </a:cubicBezTo>
                <a:cubicBezTo>
                  <a:pt x="3310228" y="228093"/>
                  <a:pt x="3326603" y="211717"/>
                  <a:pt x="3346801" y="211717"/>
                </a:cubicBezTo>
                <a:close/>
                <a:moveTo>
                  <a:pt x="3126126" y="211714"/>
                </a:moveTo>
                <a:cubicBezTo>
                  <a:pt x="3146320" y="211714"/>
                  <a:pt x="3162696" y="228090"/>
                  <a:pt x="3162696" y="248289"/>
                </a:cubicBezTo>
                <a:cubicBezTo>
                  <a:pt x="3162696" y="268489"/>
                  <a:pt x="3146320" y="284865"/>
                  <a:pt x="3126126" y="284865"/>
                </a:cubicBezTo>
                <a:cubicBezTo>
                  <a:pt x="3105923" y="284865"/>
                  <a:pt x="3089541" y="268489"/>
                  <a:pt x="3089541" y="248289"/>
                </a:cubicBezTo>
                <a:cubicBezTo>
                  <a:pt x="3089541" y="228090"/>
                  <a:pt x="3105923" y="211714"/>
                  <a:pt x="3126126" y="211714"/>
                </a:cubicBezTo>
                <a:close/>
                <a:moveTo>
                  <a:pt x="2905436" y="211711"/>
                </a:moveTo>
                <a:cubicBezTo>
                  <a:pt x="2925637" y="211711"/>
                  <a:pt x="2942013" y="228087"/>
                  <a:pt x="2942013" y="248286"/>
                </a:cubicBezTo>
                <a:cubicBezTo>
                  <a:pt x="2942013" y="268486"/>
                  <a:pt x="2925637" y="284862"/>
                  <a:pt x="2905436" y="284862"/>
                </a:cubicBezTo>
                <a:cubicBezTo>
                  <a:pt x="2885243" y="284862"/>
                  <a:pt x="2868866" y="268486"/>
                  <a:pt x="2868866" y="248286"/>
                </a:cubicBezTo>
                <a:cubicBezTo>
                  <a:pt x="2868866" y="228087"/>
                  <a:pt x="2885243" y="211711"/>
                  <a:pt x="2905436" y="211711"/>
                </a:cubicBezTo>
                <a:close/>
                <a:moveTo>
                  <a:pt x="2684758" y="211708"/>
                </a:moveTo>
                <a:cubicBezTo>
                  <a:pt x="2704958" y="211708"/>
                  <a:pt x="2721329" y="228084"/>
                  <a:pt x="2721329" y="248284"/>
                </a:cubicBezTo>
                <a:cubicBezTo>
                  <a:pt x="2721329" y="268483"/>
                  <a:pt x="2704958" y="284859"/>
                  <a:pt x="2684758" y="284859"/>
                </a:cubicBezTo>
                <a:cubicBezTo>
                  <a:pt x="2664554" y="284859"/>
                  <a:pt x="2648177" y="268483"/>
                  <a:pt x="2648177" y="248284"/>
                </a:cubicBezTo>
                <a:cubicBezTo>
                  <a:pt x="2648177" y="228084"/>
                  <a:pt x="2664554" y="211708"/>
                  <a:pt x="2684758" y="211708"/>
                </a:cubicBezTo>
                <a:close/>
                <a:moveTo>
                  <a:pt x="2464071" y="211705"/>
                </a:moveTo>
                <a:cubicBezTo>
                  <a:pt x="2484272" y="211705"/>
                  <a:pt x="2500650" y="228081"/>
                  <a:pt x="2500650" y="248281"/>
                </a:cubicBezTo>
                <a:cubicBezTo>
                  <a:pt x="2500650" y="268480"/>
                  <a:pt x="2484272" y="284856"/>
                  <a:pt x="2464071" y="284856"/>
                </a:cubicBezTo>
                <a:cubicBezTo>
                  <a:pt x="2443875" y="284856"/>
                  <a:pt x="2427500" y="268480"/>
                  <a:pt x="2427500" y="248281"/>
                </a:cubicBezTo>
                <a:cubicBezTo>
                  <a:pt x="2427500" y="228081"/>
                  <a:pt x="2443875" y="211705"/>
                  <a:pt x="2464071" y="211705"/>
                </a:cubicBezTo>
                <a:close/>
                <a:moveTo>
                  <a:pt x="2243393" y="211702"/>
                </a:moveTo>
                <a:cubicBezTo>
                  <a:pt x="2263591" y="211702"/>
                  <a:pt x="2279972" y="228078"/>
                  <a:pt x="2279972" y="248278"/>
                </a:cubicBezTo>
                <a:cubicBezTo>
                  <a:pt x="2279972" y="268477"/>
                  <a:pt x="2263591" y="284853"/>
                  <a:pt x="2243393" y="284853"/>
                </a:cubicBezTo>
                <a:cubicBezTo>
                  <a:pt x="2223191" y="284853"/>
                  <a:pt x="2206817" y="268477"/>
                  <a:pt x="2206817" y="248278"/>
                </a:cubicBezTo>
                <a:cubicBezTo>
                  <a:pt x="2206817" y="228078"/>
                  <a:pt x="2223191" y="211702"/>
                  <a:pt x="2243393" y="211702"/>
                </a:cubicBezTo>
                <a:close/>
                <a:moveTo>
                  <a:pt x="2022713" y="211699"/>
                </a:moveTo>
                <a:cubicBezTo>
                  <a:pt x="2042913" y="211699"/>
                  <a:pt x="2059288" y="228075"/>
                  <a:pt x="2059288" y="248275"/>
                </a:cubicBezTo>
                <a:cubicBezTo>
                  <a:pt x="2059288" y="268474"/>
                  <a:pt x="2042913" y="284850"/>
                  <a:pt x="2022713" y="284850"/>
                </a:cubicBezTo>
                <a:cubicBezTo>
                  <a:pt x="2002514" y="284850"/>
                  <a:pt x="1986180" y="268474"/>
                  <a:pt x="1986180" y="248275"/>
                </a:cubicBezTo>
                <a:cubicBezTo>
                  <a:pt x="1986180" y="228075"/>
                  <a:pt x="2002514" y="211699"/>
                  <a:pt x="2022713" y="211699"/>
                </a:cubicBezTo>
                <a:close/>
                <a:moveTo>
                  <a:pt x="1802070" y="211696"/>
                </a:moveTo>
                <a:cubicBezTo>
                  <a:pt x="1822270" y="211696"/>
                  <a:pt x="1838646" y="228072"/>
                  <a:pt x="1838646" y="248272"/>
                </a:cubicBezTo>
                <a:cubicBezTo>
                  <a:pt x="1838646" y="268471"/>
                  <a:pt x="1822270" y="284847"/>
                  <a:pt x="1802070" y="284847"/>
                </a:cubicBezTo>
                <a:cubicBezTo>
                  <a:pt x="1781870" y="284847"/>
                  <a:pt x="1765494" y="268471"/>
                  <a:pt x="1765494" y="248272"/>
                </a:cubicBezTo>
                <a:cubicBezTo>
                  <a:pt x="1765494" y="228072"/>
                  <a:pt x="1781870" y="211696"/>
                  <a:pt x="1802070" y="211696"/>
                </a:cubicBezTo>
                <a:close/>
                <a:moveTo>
                  <a:pt x="1581384" y="211693"/>
                </a:moveTo>
                <a:cubicBezTo>
                  <a:pt x="1601584" y="211693"/>
                  <a:pt x="1617960" y="228069"/>
                  <a:pt x="1617960" y="248269"/>
                </a:cubicBezTo>
                <a:cubicBezTo>
                  <a:pt x="1617960" y="268468"/>
                  <a:pt x="1601584" y="284844"/>
                  <a:pt x="1581384" y="284844"/>
                </a:cubicBezTo>
                <a:cubicBezTo>
                  <a:pt x="1561184" y="284844"/>
                  <a:pt x="1544808" y="268468"/>
                  <a:pt x="1544808" y="248269"/>
                </a:cubicBezTo>
                <a:cubicBezTo>
                  <a:pt x="1544808" y="228069"/>
                  <a:pt x="1561184" y="211693"/>
                  <a:pt x="1581384" y="211693"/>
                </a:cubicBezTo>
                <a:close/>
                <a:moveTo>
                  <a:pt x="1360699" y="211690"/>
                </a:moveTo>
                <a:cubicBezTo>
                  <a:pt x="1380899" y="211690"/>
                  <a:pt x="1397275" y="228066"/>
                  <a:pt x="1397275" y="248266"/>
                </a:cubicBezTo>
                <a:cubicBezTo>
                  <a:pt x="1397275" y="268465"/>
                  <a:pt x="1380899" y="284841"/>
                  <a:pt x="1360699" y="284841"/>
                </a:cubicBezTo>
                <a:cubicBezTo>
                  <a:pt x="1340499" y="284841"/>
                  <a:pt x="1324123" y="268465"/>
                  <a:pt x="1324123" y="248266"/>
                </a:cubicBezTo>
                <a:cubicBezTo>
                  <a:pt x="1324123" y="228066"/>
                  <a:pt x="1340499" y="211690"/>
                  <a:pt x="1360699" y="211690"/>
                </a:cubicBezTo>
                <a:close/>
                <a:moveTo>
                  <a:pt x="1140012" y="211687"/>
                </a:moveTo>
                <a:cubicBezTo>
                  <a:pt x="1160213" y="211687"/>
                  <a:pt x="1176589" y="228063"/>
                  <a:pt x="1176589" y="248263"/>
                </a:cubicBezTo>
                <a:cubicBezTo>
                  <a:pt x="1176589" y="268463"/>
                  <a:pt x="1160213" y="284838"/>
                  <a:pt x="1140012" y="284838"/>
                </a:cubicBezTo>
                <a:cubicBezTo>
                  <a:pt x="1119813" y="284838"/>
                  <a:pt x="1103437" y="268463"/>
                  <a:pt x="1103437" y="248263"/>
                </a:cubicBezTo>
                <a:cubicBezTo>
                  <a:pt x="1103437" y="228063"/>
                  <a:pt x="1119813" y="211687"/>
                  <a:pt x="1140012" y="211687"/>
                </a:cubicBezTo>
                <a:close/>
                <a:moveTo>
                  <a:pt x="919327" y="211684"/>
                </a:moveTo>
                <a:cubicBezTo>
                  <a:pt x="939526" y="211684"/>
                  <a:pt x="955903" y="228060"/>
                  <a:pt x="955903" y="248260"/>
                </a:cubicBezTo>
                <a:cubicBezTo>
                  <a:pt x="955903" y="268460"/>
                  <a:pt x="939526" y="284836"/>
                  <a:pt x="919327" y="284836"/>
                </a:cubicBezTo>
                <a:cubicBezTo>
                  <a:pt x="899126" y="284836"/>
                  <a:pt x="882751" y="268460"/>
                  <a:pt x="882751" y="248260"/>
                </a:cubicBezTo>
                <a:cubicBezTo>
                  <a:pt x="882751" y="228060"/>
                  <a:pt x="899126" y="211684"/>
                  <a:pt x="919327" y="211684"/>
                </a:cubicBezTo>
                <a:close/>
                <a:moveTo>
                  <a:pt x="698640" y="211681"/>
                </a:moveTo>
                <a:cubicBezTo>
                  <a:pt x="718840" y="211681"/>
                  <a:pt x="735216" y="228057"/>
                  <a:pt x="735216" y="248257"/>
                </a:cubicBezTo>
                <a:cubicBezTo>
                  <a:pt x="735216" y="268457"/>
                  <a:pt x="718840" y="284833"/>
                  <a:pt x="698640" y="284833"/>
                </a:cubicBezTo>
                <a:cubicBezTo>
                  <a:pt x="678441" y="284833"/>
                  <a:pt x="662065" y="268457"/>
                  <a:pt x="662065" y="248257"/>
                </a:cubicBezTo>
                <a:cubicBezTo>
                  <a:pt x="662065" y="228057"/>
                  <a:pt x="678441" y="211681"/>
                  <a:pt x="698640" y="211681"/>
                </a:cubicBezTo>
                <a:close/>
                <a:moveTo>
                  <a:pt x="477954" y="211678"/>
                </a:moveTo>
                <a:cubicBezTo>
                  <a:pt x="498154" y="211678"/>
                  <a:pt x="514530" y="228054"/>
                  <a:pt x="514530" y="248254"/>
                </a:cubicBezTo>
                <a:cubicBezTo>
                  <a:pt x="514530" y="268454"/>
                  <a:pt x="498154" y="284830"/>
                  <a:pt x="477954" y="284830"/>
                </a:cubicBezTo>
                <a:cubicBezTo>
                  <a:pt x="457754" y="284830"/>
                  <a:pt x="441378" y="268454"/>
                  <a:pt x="441378" y="248254"/>
                </a:cubicBezTo>
                <a:cubicBezTo>
                  <a:pt x="441378" y="228054"/>
                  <a:pt x="457754" y="211678"/>
                  <a:pt x="477954" y="211678"/>
                </a:cubicBezTo>
                <a:close/>
                <a:moveTo>
                  <a:pt x="257268" y="211675"/>
                </a:moveTo>
                <a:cubicBezTo>
                  <a:pt x="277468" y="211675"/>
                  <a:pt x="293844" y="228051"/>
                  <a:pt x="293844" y="248251"/>
                </a:cubicBezTo>
                <a:cubicBezTo>
                  <a:pt x="293844" y="268451"/>
                  <a:pt x="277468" y="284827"/>
                  <a:pt x="257268" y="284827"/>
                </a:cubicBezTo>
                <a:cubicBezTo>
                  <a:pt x="237068" y="284827"/>
                  <a:pt x="220692" y="268451"/>
                  <a:pt x="220692" y="248251"/>
                </a:cubicBezTo>
                <a:cubicBezTo>
                  <a:pt x="220692" y="228051"/>
                  <a:pt x="237068" y="211675"/>
                  <a:pt x="257268" y="211675"/>
                </a:cubicBezTo>
                <a:close/>
                <a:moveTo>
                  <a:pt x="36582" y="211672"/>
                </a:moveTo>
                <a:cubicBezTo>
                  <a:pt x="56782" y="211672"/>
                  <a:pt x="73158" y="228048"/>
                  <a:pt x="73158" y="248248"/>
                </a:cubicBezTo>
                <a:cubicBezTo>
                  <a:pt x="73158" y="268448"/>
                  <a:pt x="56782" y="284824"/>
                  <a:pt x="36582" y="284824"/>
                </a:cubicBezTo>
                <a:cubicBezTo>
                  <a:pt x="16382" y="284824"/>
                  <a:pt x="6" y="268448"/>
                  <a:pt x="6" y="248248"/>
                </a:cubicBezTo>
                <a:cubicBezTo>
                  <a:pt x="6" y="228048"/>
                  <a:pt x="16382" y="211672"/>
                  <a:pt x="36582" y="211672"/>
                </a:cubicBezTo>
                <a:close/>
                <a:moveTo>
                  <a:pt x="11732658" y="211669"/>
                </a:moveTo>
                <a:cubicBezTo>
                  <a:pt x="11752858" y="211669"/>
                  <a:pt x="11769234" y="228045"/>
                  <a:pt x="11769234" y="248245"/>
                </a:cubicBezTo>
                <a:cubicBezTo>
                  <a:pt x="11769234" y="268445"/>
                  <a:pt x="11752858" y="284821"/>
                  <a:pt x="11732658" y="284821"/>
                </a:cubicBezTo>
                <a:cubicBezTo>
                  <a:pt x="11712458" y="284821"/>
                  <a:pt x="11696082" y="268445"/>
                  <a:pt x="11696082" y="248245"/>
                </a:cubicBezTo>
                <a:cubicBezTo>
                  <a:pt x="11696082" y="228045"/>
                  <a:pt x="11712458" y="211669"/>
                  <a:pt x="11732658" y="211669"/>
                </a:cubicBezTo>
                <a:close/>
                <a:moveTo>
                  <a:pt x="11953343" y="211666"/>
                </a:moveTo>
                <a:cubicBezTo>
                  <a:pt x="11973543" y="211666"/>
                  <a:pt x="11989919" y="228042"/>
                  <a:pt x="11989919" y="248242"/>
                </a:cubicBezTo>
                <a:cubicBezTo>
                  <a:pt x="11989919" y="268442"/>
                  <a:pt x="11973543" y="284818"/>
                  <a:pt x="11953343" y="284818"/>
                </a:cubicBezTo>
                <a:cubicBezTo>
                  <a:pt x="11933143" y="284818"/>
                  <a:pt x="11916767" y="268442"/>
                  <a:pt x="11916767" y="248242"/>
                </a:cubicBezTo>
                <a:cubicBezTo>
                  <a:pt x="11916767" y="228042"/>
                  <a:pt x="11933143" y="211666"/>
                  <a:pt x="11953343" y="211666"/>
                </a:cubicBezTo>
                <a:close/>
                <a:moveTo>
                  <a:pt x="11511977" y="170"/>
                </a:moveTo>
                <a:cubicBezTo>
                  <a:pt x="11532177" y="170"/>
                  <a:pt x="11548553" y="16541"/>
                  <a:pt x="11548553" y="36742"/>
                </a:cubicBezTo>
                <a:cubicBezTo>
                  <a:pt x="11548553" y="56941"/>
                  <a:pt x="11532177" y="73317"/>
                  <a:pt x="11511977" y="73317"/>
                </a:cubicBezTo>
                <a:cubicBezTo>
                  <a:pt x="11491777" y="73317"/>
                  <a:pt x="11475401" y="56941"/>
                  <a:pt x="11475401" y="36742"/>
                </a:cubicBezTo>
                <a:cubicBezTo>
                  <a:pt x="11475401" y="16541"/>
                  <a:pt x="11491777" y="170"/>
                  <a:pt x="11511977" y="170"/>
                </a:cubicBezTo>
                <a:close/>
                <a:moveTo>
                  <a:pt x="11291296" y="167"/>
                </a:moveTo>
                <a:cubicBezTo>
                  <a:pt x="11311496" y="167"/>
                  <a:pt x="11327872" y="16538"/>
                  <a:pt x="11327872" y="36738"/>
                </a:cubicBezTo>
                <a:cubicBezTo>
                  <a:pt x="11327872" y="56938"/>
                  <a:pt x="11311496" y="73314"/>
                  <a:pt x="11291296" y="73314"/>
                </a:cubicBezTo>
                <a:cubicBezTo>
                  <a:pt x="11271096" y="73314"/>
                  <a:pt x="11254720" y="56938"/>
                  <a:pt x="11254720" y="36738"/>
                </a:cubicBezTo>
                <a:cubicBezTo>
                  <a:pt x="11254720" y="16538"/>
                  <a:pt x="11271096" y="167"/>
                  <a:pt x="11291296" y="167"/>
                </a:cubicBezTo>
                <a:close/>
                <a:moveTo>
                  <a:pt x="11070615" y="164"/>
                </a:moveTo>
                <a:cubicBezTo>
                  <a:pt x="11090815" y="164"/>
                  <a:pt x="11107191" y="16535"/>
                  <a:pt x="11107191" y="36735"/>
                </a:cubicBezTo>
                <a:cubicBezTo>
                  <a:pt x="11107191" y="56935"/>
                  <a:pt x="11090815" y="73311"/>
                  <a:pt x="11070615" y="73311"/>
                </a:cubicBezTo>
                <a:cubicBezTo>
                  <a:pt x="11050415" y="73311"/>
                  <a:pt x="11034039" y="56935"/>
                  <a:pt x="11034039" y="36735"/>
                </a:cubicBezTo>
                <a:cubicBezTo>
                  <a:pt x="11034039" y="16535"/>
                  <a:pt x="11050415" y="164"/>
                  <a:pt x="11070615" y="164"/>
                </a:cubicBezTo>
                <a:close/>
                <a:moveTo>
                  <a:pt x="10849934" y="161"/>
                </a:moveTo>
                <a:cubicBezTo>
                  <a:pt x="10870134" y="161"/>
                  <a:pt x="10886510" y="16532"/>
                  <a:pt x="10886510" y="36732"/>
                </a:cubicBezTo>
                <a:cubicBezTo>
                  <a:pt x="10886510" y="56932"/>
                  <a:pt x="10870134" y="73308"/>
                  <a:pt x="10849934" y="73308"/>
                </a:cubicBezTo>
                <a:cubicBezTo>
                  <a:pt x="10829734" y="73308"/>
                  <a:pt x="10813358" y="56932"/>
                  <a:pt x="10813358" y="36732"/>
                </a:cubicBezTo>
                <a:cubicBezTo>
                  <a:pt x="10813358" y="16532"/>
                  <a:pt x="10829734" y="161"/>
                  <a:pt x="10849934" y="161"/>
                </a:cubicBezTo>
                <a:close/>
                <a:moveTo>
                  <a:pt x="10629253" y="157"/>
                </a:moveTo>
                <a:cubicBezTo>
                  <a:pt x="10649453" y="157"/>
                  <a:pt x="10665829" y="16529"/>
                  <a:pt x="10665829" y="36729"/>
                </a:cubicBezTo>
                <a:cubicBezTo>
                  <a:pt x="10665829" y="56929"/>
                  <a:pt x="10649453" y="73305"/>
                  <a:pt x="10629253" y="73305"/>
                </a:cubicBezTo>
                <a:cubicBezTo>
                  <a:pt x="10609053" y="73305"/>
                  <a:pt x="10592677" y="56929"/>
                  <a:pt x="10592677" y="36729"/>
                </a:cubicBezTo>
                <a:cubicBezTo>
                  <a:pt x="10592677" y="16529"/>
                  <a:pt x="10609053" y="157"/>
                  <a:pt x="10629253" y="157"/>
                </a:cubicBezTo>
                <a:close/>
                <a:moveTo>
                  <a:pt x="10408572" y="154"/>
                </a:moveTo>
                <a:cubicBezTo>
                  <a:pt x="10428772" y="154"/>
                  <a:pt x="10445148" y="16526"/>
                  <a:pt x="10445148" y="36726"/>
                </a:cubicBezTo>
                <a:cubicBezTo>
                  <a:pt x="10445148" y="56926"/>
                  <a:pt x="10428772" y="73302"/>
                  <a:pt x="10408572" y="73302"/>
                </a:cubicBezTo>
                <a:cubicBezTo>
                  <a:pt x="10388372" y="73302"/>
                  <a:pt x="10371996" y="56926"/>
                  <a:pt x="10371996" y="36726"/>
                </a:cubicBezTo>
                <a:cubicBezTo>
                  <a:pt x="10371996" y="16526"/>
                  <a:pt x="10388372" y="154"/>
                  <a:pt x="10408572" y="154"/>
                </a:cubicBezTo>
                <a:close/>
                <a:moveTo>
                  <a:pt x="10187891" y="151"/>
                </a:moveTo>
                <a:cubicBezTo>
                  <a:pt x="10208091" y="151"/>
                  <a:pt x="10224467" y="16523"/>
                  <a:pt x="10224467" y="36723"/>
                </a:cubicBezTo>
                <a:cubicBezTo>
                  <a:pt x="10224467" y="56923"/>
                  <a:pt x="10208091" y="73299"/>
                  <a:pt x="10187891" y="73299"/>
                </a:cubicBezTo>
                <a:cubicBezTo>
                  <a:pt x="10167691" y="73299"/>
                  <a:pt x="10151315" y="56923"/>
                  <a:pt x="10151315" y="36723"/>
                </a:cubicBezTo>
                <a:cubicBezTo>
                  <a:pt x="10151315" y="16523"/>
                  <a:pt x="10167691" y="151"/>
                  <a:pt x="10187891" y="151"/>
                </a:cubicBezTo>
                <a:close/>
                <a:moveTo>
                  <a:pt x="9967210" y="148"/>
                </a:moveTo>
                <a:cubicBezTo>
                  <a:pt x="9987410" y="148"/>
                  <a:pt x="10003786" y="16520"/>
                  <a:pt x="10003786" y="36720"/>
                </a:cubicBezTo>
                <a:cubicBezTo>
                  <a:pt x="10003786" y="56920"/>
                  <a:pt x="9987410" y="73296"/>
                  <a:pt x="9967210" y="73296"/>
                </a:cubicBezTo>
                <a:cubicBezTo>
                  <a:pt x="9947010" y="73296"/>
                  <a:pt x="9930634" y="56920"/>
                  <a:pt x="9930634" y="36720"/>
                </a:cubicBezTo>
                <a:cubicBezTo>
                  <a:pt x="9930634" y="16520"/>
                  <a:pt x="9947010" y="148"/>
                  <a:pt x="9967210" y="148"/>
                </a:cubicBezTo>
                <a:close/>
                <a:moveTo>
                  <a:pt x="9746529" y="145"/>
                </a:moveTo>
                <a:cubicBezTo>
                  <a:pt x="9766729" y="145"/>
                  <a:pt x="9783105" y="16517"/>
                  <a:pt x="9783105" y="36717"/>
                </a:cubicBezTo>
                <a:cubicBezTo>
                  <a:pt x="9783105" y="56917"/>
                  <a:pt x="9766729" y="73293"/>
                  <a:pt x="9746529" y="73293"/>
                </a:cubicBezTo>
                <a:cubicBezTo>
                  <a:pt x="9726329" y="73293"/>
                  <a:pt x="9709953" y="56917"/>
                  <a:pt x="9709953" y="36717"/>
                </a:cubicBezTo>
                <a:cubicBezTo>
                  <a:pt x="9709953" y="16517"/>
                  <a:pt x="9726329" y="145"/>
                  <a:pt x="9746529" y="145"/>
                </a:cubicBezTo>
                <a:close/>
                <a:moveTo>
                  <a:pt x="9525848" y="142"/>
                </a:moveTo>
                <a:cubicBezTo>
                  <a:pt x="9546048" y="142"/>
                  <a:pt x="9562424" y="16514"/>
                  <a:pt x="9562424" y="36714"/>
                </a:cubicBezTo>
                <a:cubicBezTo>
                  <a:pt x="9562424" y="56914"/>
                  <a:pt x="9546048" y="73290"/>
                  <a:pt x="9525848" y="73290"/>
                </a:cubicBezTo>
                <a:cubicBezTo>
                  <a:pt x="9505648" y="73290"/>
                  <a:pt x="9489272" y="56914"/>
                  <a:pt x="9489272" y="36714"/>
                </a:cubicBezTo>
                <a:cubicBezTo>
                  <a:pt x="9489272" y="16514"/>
                  <a:pt x="9505648" y="142"/>
                  <a:pt x="9525848" y="142"/>
                </a:cubicBezTo>
                <a:close/>
                <a:moveTo>
                  <a:pt x="9305167" y="138"/>
                </a:moveTo>
                <a:cubicBezTo>
                  <a:pt x="9325367" y="138"/>
                  <a:pt x="9341743" y="16511"/>
                  <a:pt x="9341743" y="36711"/>
                </a:cubicBezTo>
                <a:cubicBezTo>
                  <a:pt x="9341743" y="56911"/>
                  <a:pt x="9325367" y="73287"/>
                  <a:pt x="9305167" y="73287"/>
                </a:cubicBezTo>
                <a:cubicBezTo>
                  <a:pt x="9284967" y="73287"/>
                  <a:pt x="9268591" y="56911"/>
                  <a:pt x="9268591" y="36711"/>
                </a:cubicBezTo>
                <a:cubicBezTo>
                  <a:pt x="9268591" y="16511"/>
                  <a:pt x="9284967" y="138"/>
                  <a:pt x="9305167" y="138"/>
                </a:cubicBezTo>
                <a:close/>
                <a:moveTo>
                  <a:pt x="9084486" y="135"/>
                </a:moveTo>
                <a:cubicBezTo>
                  <a:pt x="9104686" y="135"/>
                  <a:pt x="9121062" y="16508"/>
                  <a:pt x="9121062" y="36708"/>
                </a:cubicBezTo>
                <a:cubicBezTo>
                  <a:pt x="9121062" y="56908"/>
                  <a:pt x="9104686" y="73284"/>
                  <a:pt x="9084486" y="73284"/>
                </a:cubicBezTo>
                <a:cubicBezTo>
                  <a:pt x="9064286" y="73284"/>
                  <a:pt x="9047910" y="56908"/>
                  <a:pt x="9047910" y="36708"/>
                </a:cubicBezTo>
                <a:cubicBezTo>
                  <a:pt x="9047910" y="16508"/>
                  <a:pt x="9064286" y="135"/>
                  <a:pt x="9084486" y="135"/>
                </a:cubicBezTo>
                <a:close/>
                <a:moveTo>
                  <a:pt x="8863805" y="132"/>
                </a:moveTo>
                <a:cubicBezTo>
                  <a:pt x="8884005" y="132"/>
                  <a:pt x="8900381" y="16505"/>
                  <a:pt x="8900381" y="36705"/>
                </a:cubicBezTo>
                <a:cubicBezTo>
                  <a:pt x="8900381" y="56905"/>
                  <a:pt x="8884005" y="73281"/>
                  <a:pt x="8863805" y="73281"/>
                </a:cubicBezTo>
                <a:cubicBezTo>
                  <a:pt x="8843605" y="73281"/>
                  <a:pt x="8827229" y="56905"/>
                  <a:pt x="8827229" y="36705"/>
                </a:cubicBezTo>
                <a:cubicBezTo>
                  <a:pt x="8827229" y="16505"/>
                  <a:pt x="8843605" y="132"/>
                  <a:pt x="8863805" y="132"/>
                </a:cubicBezTo>
                <a:close/>
                <a:moveTo>
                  <a:pt x="8643124" y="129"/>
                </a:moveTo>
                <a:cubicBezTo>
                  <a:pt x="8663324" y="129"/>
                  <a:pt x="8679700" y="16502"/>
                  <a:pt x="8679700" y="36702"/>
                </a:cubicBezTo>
                <a:cubicBezTo>
                  <a:pt x="8679700" y="56902"/>
                  <a:pt x="8663324" y="73278"/>
                  <a:pt x="8643124" y="73278"/>
                </a:cubicBezTo>
                <a:cubicBezTo>
                  <a:pt x="8622924" y="73278"/>
                  <a:pt x="8606548" y="56902"/>
                  <a:pt x="8606548" y="36702"/>
                </a:cubicBezTo>
                <a:cubicBezTo>
                  <a:pt x="8606548" y="16502"/>
                  <a:pt x="8622924" y="129"/>
                  <a:pt x="8643124" y="129"/>
                </a:cubicBezTo>
                <a:close/>
                <a:moveTo>
                  <a:pt x="8422443" y="126"/>
                </a:moveTo>
                <a:cubicBezTo>
                  <a:pt x="8442643" y="126"/>
                  <a:pt x="8459019" y="16499"/>
                  <a:pt x="8459019" y="36699"/>
                </a:cubicBezTo>
                <a:cubicBezTo>
                  <a:pt x="8459019" y="56899"/>
                  <a:pt x="8442643" y="73275"/>
                  <a:pt x="8422443" y="73275"/>
                </a:cubicBezTo>
                <a:cubicBezTo>
                  <a:pt x="8402243" y="73275"/>
                  <a:pt x="8385867" y="56899"/>
                  <a:pt x="8385867" y="36699"/>
                </a:cubicBezTo>
                <a:cubicBezTo>
                  <a:pt x="8385867" y="16499"/>
                  <a:pt x="8402243" y="126"/>
                  <a:pt x="8422443" y="126"/>
                </a:cubicBezTo>
                <a:close/>
                <a:moveTo>
                  <a:pt x="8201762" y="123"/>
                </a:moveTo>
                <a:cubicBezTo>
                  <a:pt x="8221962" y="123"/>
                  <a:pt x="8238338" y="16496"/>
                  <a:pt x="8238338" y="36696"/>
                </a:cubicBezTo>
                <a:cubicBezTo>
                  <a:pt x="8238338" y="56895"/>
                  <a:pt x="8221962" y="73271"/>
                  <a:pt x="8201762" y="73271"/>
                </a:cubicBezTo>
                <a:cubicBezTo>
                  <a:pt x="8181562" y="73271"/>
                  <a:pt x="8165186" y="56895"/>
                  <a:pt x="8165186" y="36696"/>
                </a:cubicBezTo>
                <a:cubicBezTo>
                  <a:pt x="8165186" y="16496"/>
                  <a:pt x="8181562" y="123"/>
                  <a:pt x="8201762" y="123"/>
                </a:cubicBezTo>
                <a:close/>
                <a:moveTo>
                  <a:pt x="7981081" y="120"/>
                </a:moveTo>
                <a:cubicBezTo>
                  <a:pt x="8001281" y="120"/>
                  <a:pt x="8017657" y="16492"/>
                  <a:pt x="8017657" y="36692"/>
                </a:cubicBezTo>
                <a:cubicBezTo>
                  <a:pt x="8017657" y="56892"/>
                  <a:pt x="8001281" y="73268"/>
                  <a:pt x="7981081" y="73268"/>
                </a:cubicBezTo>
                <a:cubicBezTo>
                  <a:pt x="7960881" y="73268"/>
                  <a:pt x="7944505" y="56892"/>
                  <a:pt x="7944505" y="36692"/>
                </a:cubicBezTo>
                <a:cubicBezTo>
                  <a:pt x="7944505" y="16492"/>
                  <a:pt x="7960881" y="120"/>
                  <a:pt x="7981081" y="120"/>
                </a:cubicBezTo>
                <a:close/>
                <a:moveTo>
                  <a:pt x="7760400" y="116"/>
                </a:moveTo>
                <a:cubicBezTo>
                  <a:pt x="7780600" y="116"/>
                  <a:pt x="7796976" y="16489"/>
                  <a:pt x="7796976" y="36689"/>
                </a:cubicBezTo>
                <a:cubicBezTo>
                  <a:pt x="7796976" y="56889"/>
                  <a:pt x="7780600" y="73265"/>
                  <a:pt x="7760400" y="73265"/>
                </a:cubicBezTo>
                <a:cubicBezTo>
                  <a:pt x="7740200" y="73265"/>
                  <a:pt x="7723824" y="56889"/>
                  <a:pt x="7723824" y="36689"/>
                </a:cubicBezTo>
                <a:cubicBezTo>
                  <a:pt x="7723824" y="16489"/>
                  <a:pt x="7740200" y="116"/>
                  <a:pt x="7760400" y="116"/>
                </a:cubicBezTo>
                <a:close/>
                <a:moveTo>
                  <a:pt x="7539719" y="113"/>
                </a:moveTo>
                <a:cubicBezTo>
                  <a:pt x="7559919" y="113"/>
                  <a:pt x="7576295" y="16486"/>
                  <a:pt x="7576295" y="36686"/>
                </a:cubicBezTo>
                <a:cubicBezTo>
                  <a:pt x="7576295" y="56886"/>
                  <a:pt x="7559919" y="73262"/>
                  <a:pt x="7539719" y="73262"/>
                </a:cubicBezTo>
                <a:cubicBezTo>
                  <a:pt x="7519519" y="73262"/>
                  <a:pt x="7503143" y="56886"/>
                  <a:pt x="7503143" y="36686"/>
                </a:cubicBezTo>
                <a:cubicBezTo>
                  <a:pt x="7503143" y="16486"/>
                  <a:pt x="7519519" y="113"/>
                  <a:pt x="7539719" y="113"/>
                </a:cubicBezTo>
                <a:close/>
                <a:moveTo>
                  <a:pt x="7319038" y="110"/>
                </a:moveTo>
                <a:cubicBezTo>
                  <a:pt x="7339238" y="110"/>
                  <a:pt x="7355614" y="16483"/>
                  <a:pt x="7355614" y="36683"/>
                </a:cubicBezTo>
                <a:cubicBezTo>
                  <a:pt x="7355614" y="56883"/>
                  <a:pt x="7339238" y="73259"/>
                  <a:pt x="7319038" y="73259"/>
                </a:cubicBezTo>
                <a:cubicBezTo>
                  <a:pt x="7298838" y="73259"/>
                  <a:pt x="7282462" y="56883"/>
                  <a:pt x="7282462" y="36683"/>
                </a:cubicBezTo>
                <a:cubicBezTo>
                  <a:pt x="7282462" y="16483"/>
                  <a:pt x="7298838" y="110"/>
                  <a:pt x="7319038" y="110"/>
                </a:cubicBezTo>
                <a:close/>
                <a:moveTo>
                  <a:pt x="7098357" y="107"/>
                </a:moveTo>
                <a:cubicBezTo>
                  <a:pt x="7118557" y="107"/>
                  <a:pt x="7134933" y="16480"/>
                  <a:pt x="7134933" y="36680"/>
                </a:cubicBezTo>
                <a:cubicBezTo>
                  <a:pt x="7134933" y="56880"/>
                  <a:pt x="7118557" y="73256"/>
                  <a:pt x="7098357" y="73256"/>
                </a:cubicBezTo>
                <a:cubicBezTo>
                  <a:pt x="7078157" y="73256"/>
                  <a:pt x="7061781" y="56880"/>
                  <a:pt x="7061781" y="36680"/>
                </a:cubicBezTo>
                <a:cubicBezTo>
                  <a:pt x="7061781" y="16480"/>
                  <a:pt x="7078157" y="107"/>
                  <a:pt x="7098357" y="107"/>
                </a:cubicBezTo>
                <a:close/>
                <a:moveTo>
                  <a:pt x="6877676" y="104"/>
                </a:moveTo>
                <a:cubicBezTo>
                  <a:pt x="6897876" y="104"/>
                  <a:pt x="6914252" y="16477"/>
                  <a:pt x="6914252" y="36677"/>
                </a:cubicBezTo>
                <a:cubicBezTo>
                  <a:pt x="6914252" y="56877"/>
                  <a:pt x="6897876" y="73253"/>
                  <a:pt x="6877676" y="73253"/>
                </a:cubicBezTo>
                <a:cubicBezTo>
                  <a:pt x="6857476" y="73253"/>
                  <a:pt x="6841100" y="56877"/>
                  <a:pt x="6841100" y="36677"/>
                </a:cubicBezTo>
                <a:cubicBezTo>
                  <a:pt x="6841100" y="16477"/>
                  <a:pt x="6857476" y="104"/>
                  <a:pt x="6877676" y="104"/>
                </a:cubicBezTo>
                <a:close/>
                <a:moveTo>
                  <a:pt x="6656995" y="101"/>
                </a:moveTo>
                <a:cubicBezTo>
                  <a:pt x="6677195" y="101"/>
                  <a:pt x="6693571" y="16474"/>
                  <a:pt x="6693571" y="36674"/>
                </a:cubicBezTo>
                <a:cubicBezTo>
                  <a:pt x="6693571" y="56874"/>
                  <a:pt x="6677195" y="73250"/>
                  <a:pt x="6656995" y="73250"/>
                </a:cubicBezTo>
                <a:cubicBezTo>
                  <a:pt x="6636795" y="73250"/>
                  <a:pt x="6620419" y="56874"/>
                  <a:pt x="6620419" y="36674"/>
                </a:cubicBezTo>
                <a:cubicBezTo>
                  <a:pt x="6620419" y="16474"/>
                  <a:pt x="6636795" y="101"/>
                  <a:pt x="6656995" y="101"/>
                </a:cubicBezTo>
                <a:close/>
                <a:moveTo>
                  <a:pt x="6436314" y="98"/>
                </a:moveTo>
                <a:cubicBezTo>
                  <a:pt x="6456514" y="98"/>
                  <a:pt x="6472890" y="16471"/>
                  <a:pt x="6472890" y="36671"/>
                </a:cubicBezTo>
                <a:cubicBezTo>
                  <a:pt x="6472890" y="56871"/>
                  <a:pt x="6456514" y="73247"/>
                  <a:pt x="6436314" y="73247"/>
                </a:cubicBezTo>
                <a:cubicBezTo>
                  <a:pt x="6416114" y="73247"/>
                  <a:pt x="6399738" y="56871"/>
                  <a:pt x="6399738" y="36671"/>
                </a:cubicBezTo>
                <a:cubicBezTo>
                  <a:pt x="6399738" y="16471"/>
                  <a:pt x="6416114" y="98"/>
                  <a:pt x="6436314" y="98"/>
                </a:cubicBezTo>
                <a:close/>
                <a:moveTo>
                  <a:pt x="6215633" y="94"/>
                </a:moveTo>
                <a:cubicBezTo>
                  <a:pt x="6235833" y="94"/>
                  <a:pt x="6252209" y="16468"/>
                  <a:pt x="6252209" y="36668"/>
                </a:cubicBezTo>
                <a:cubicBezTo>
                  <a:pt x="6252209" y="56868"/>
                  <a:pt x="6235833" y="73244"/>
                  <a:pt x="6215633" y="73244"/>
                </a:cubicBezTo>
                <a:cubicBezTo>
                  <a:pt x="6195433" y="73244"/>
                  <a:pt x="6179057" y="56868"/>
                  <a:pt x="6179057" y="36668"/>
                </a:cubicBezTo>
                <a:cubicBezTo>
                  <a:pt x="6179057" y="16468"/>
                  <a:pt x="6195433" y="94"/>
                  <a:pt x="6215633" y="94"/>
                </a:cubicBezTo>
                <a:close/>
                <a:moveTo>
                  <a:pt x="5994952" y="91"/>
                </a:moveTo>
                <a:cubicBezTo>
                  <a:pt x="6015152" y="91"/>
                  <a:pt x="6031528" y="16465"/>
                  <a:pt x="6031528" y="36665"/>
                </a:cubicBezTo>
                <a:cubicBezTo>
                  <a:pt x="6031528" y="56865"/>
                  <a:pt x="6015152" y="73241"/>
                  <a:pt x="5994952" y="73241"/>
                </a:cubicBezTo>
                <a:cubicBezTo>
                  <a:pt x="5974752" y="73241"/>
                  <a:pt x="5958376" y="56865"/>
                  <a:pt x="5958376" y="36665"/>
                </a:cubicBezTo>
                <a:cubicBezTo>
                  <a:pt x="5958376" y="16465"/>
                  <a:pt x="5974752" y="91"/>
                  <a:pt x="5994952" y="91"/>
                </a:cubicBezTo>
                <a:close/>
                <a:moveTo>
                  <a:pt x="5774272" y="88"/>
                </a:moveTo>
                <a:cubicBezTo>
                  <a:pt x="5794472" y="88"/>
                  <a:pt x="5810848" y="16462"/>
                  <a:pt x="5810848" y="36662"/>
                </a:cubicBezTo>
                <a:cubicBezTo>
                  <a:pt x="5810848" y="56862"/>
                  <a:pt x="5794472" y="73238"/>
                  <a:pt x="5774272" y="73238"/>
                </a:cubicBezTo>
                <a:cubicBezTo>
                  <a:pt x="5754073" y="73238"/>
                  <a:pt x="5737697" y="56862"/>
                  <a:pt x="5737697" y="36662"/>
                </a:cubicBezTo>
                <a:cubicBezTo>
                  <a:pt x="5737697" y="16462"/>
                  <a:pt x="5754073" y="88"/>
                  <a:pt x="5774272" y="88"/>
                </a:cubicBezTo>
                <a:close/>
                <a:moveTo>
                  <a:pt x="5553593" y="85"/>
                </a:moveTo>
                <a:cubicBezTo>
                  <a:pt x="5573793" y="85"/>
                  <a:pt x="5590169" y="16459"/>
                  <a:pt x="5590169" y="36659"/>
                </a:cubicBezTo>
                <a:cubicBezTo>
                  <a:pt x="5590169" y="56859"/>
                  <a:pt x="5573793" y="73235"/>
                  <a:pt x="5553593" y="73235"/>
                </a:cubicBezTo>
                <a:cubicBezTo>
                  <a:pt x="5533393" y="73235"/>
                  <a:pt x="5517018" y="56859"/>
                  <a:pt x="5517018" y="36659"/>
                </a:cubicBezTo>
                <a:cubicBezTo>
                  <a:pt x="5517018" y="16459"/>
                  <a:pt x="5533393" y="85"/>
                  <a:pt x="5553593" y="85"/>
                </a:cubicBezTo>
                <a:close/>
                <a:moveTo>
                  <a:pt x="5332913" y="82"/>
                </a:moveTo>
                <a:cubicBezTo>
                  <a:pt x="5353113" y="82"/>
                  <a:pt x="5369490" y="16456"/>
                  <a:pt x="5369490" y="36656"/>
                </a:cubicBezTo>
                <a:cubicBezTo>
                  <a:pt x="5369490" y="56856"/>
                  <a:pt x="5353113" y="73232"/>
                  <a:pt x="5332913" y="73232"/>
                </a:cubicBezTo>
                <a:cubicBezTo>
                  <a:pt x="5312714" y="73232"/>
                  <a:pt x="5296337" y="56856"/>
                  <a:pt x="5296337" y="36656"/>
                </a:cubicBezTo>
                <a:cubicBezTo>
                  <a:pt x="5296337" y="16456"/>
                  <a:pt x="5312714" y="82"/>
                  <a:pt x="5332913" y="82"/>
                </a:cubicBezTo>
                <a:close/>
                <a:moveTo>
                  <a:pt x="5112230" y="79"/>
                </a:moveTo>
                <a:cubicBezTo>
                  <a:pt x="5132433" y="79"/>
                  <a:pt x="5148807" y="16453"/>
                  <a:pt x="5148807" y="36653"/>
                </a:cubicBezTo>
                <a:cubicBezTo>
                  <a:pt x="5148807" y="56853"/>
                  <a:pt x="5132433" y="73229"/>
                  <a:pt x="5112230" y="73229"/>
                </a:cubicBezTo>
                <a:cubicBezTo>
                  <a:pt x="5092030" y="73229"/>
                  <a:pt x="5075655" y="56853"/>
                  <a:pt x="5075655" y="36653"/>
                </a:cubicBezTo>
                <a:cubicBezTo>
                  <a:pt x="5075655" y="16453"/>
                  <a:pt x="5092030" y="79"/>
                  <a:pt x="5112230" y="79"/>
                </a:cubicBezTo>
                <a:close/>
                <a:moveTo>
                  <a:pt x="4891552" y="75"/>
                </a:moveTo>
                <a:cubicBezTo>
                  <a:pt x="4911751" y="75"/>
                  <a:pt x="4928127" y="16450"/>
                  <a:pt x="4928127" y="36650"/>
                </a:cubicBezTo>
                <a:cubicBezTo>
                  <a:pt x="4928127" y="56850"/>
                  <a:pt x="4911751" y="73225"/>
                  <a:pt x="4891552" y="73225"/>
                </a:cubicBezTo>
                <a:cubicBezTo>
                  <a:pt x="4871352" y="73225"/>
                  <a:pt x="4854975" y="56850"/>
                  <a:pt x="4854975" y="36650"/>
                </a:cubicBezTo>
                <a:cubicBezTo>
                  <a:pt x="4854975" y="16450"/>
                  <a:pt x="4871352" y="75"/>
                  <a:pt x="4891552" y="75"/>
                </a:cubicBezTo>
                <a:close/>
                <a:moveTo>
                  <a:pt x="4670871" y="72"/>
                </a:moveTo>
                <a:cubicBezTo>
                  <a:pt x="4691070" y="72"/>
                  <a:pt x="4707447" y="16446"/>
                  <a:pt x="4707447" y="36647"/>
                </a:cubicBezTo>
                <a:cubicBezTo>
                  <a:pt x="4707447" y="56846"/>
                  <a:pt x="4691070" y="73222"/>
                  <a:pt x="4670871" y="73222"/>
                </a:cubicBezTo>
                <a:cubicBezTo>
                  <a:pt x="4650672" y="73222"/>
                  <a:pt x="4634295" y="56846"/>
                  <a:pt x="4634295" y="36647"/>
                </a:cubicBezTo>
                <a:cubicBezTo>
                  <a:pt x="4634295" y="16446"/>
                  <a:pt x="4650672" y="72"/>
                  <a:pt x="4670871" y="72"/>
                </a:cubicBezTo>
                <a:close/>
                <a:moveTo>
                  <a:pt x="4450188" y="69"/>
                </a:moveTo>
                <a:cubicBezTo>
                  <a:pt x="4470390" y="69"/>
                  <a:pt x="4486764" y="16443"/>
                  <a:pt x="4486764" y="36643"/>
                </a:cubicBezTo>
                <a:cubicBezTo>
                  <a:pt x="4486764" y="56843"/>
                  <a:pt x="4470390" y="73219"/>
                  <a:pt x="4450188" y="73219"/>
                </a:cubicBezTo>
                <a:cubicBezTo>
                  <a:pt x="4429988" y="73219"/>
                  <a:pt x="4413613" y="56843"/>
                  <a:pt x="4413613" y="36643"/>
                </a:cubicBezTo>
                <a:cubicBezTo>
                  <a:pt x="4413613" y="16443"/>
                  <a:pt x="4429988" y="69"/>
                  <a:pt x="4450188" y="69"/>
                </a:cubicBezTo>
                <a:close/>
                <a:moveTo>
                  <a:pt x="4229507" y="66"/>
                </a:moveTo>
                <a:cubicBezTo>
                  <a:pt x="4249708" y="66"/>
                  <a:pt x="4266084" y="16440"/>
                  <a:pt x="4266084" y="36640"/>
                </a:cubicBezTo>
                <a:cubicBezTo>
                  <a:pt x="4266084" y="56840"/>
                  <a:pt x="4249708" y="73216"/>
                  <a:pt x="4229507" y="73216"/>
                </a:cubicBezTo>
                <a:cubicBezTo>
                  <a:pt x="4209307" y="73216"/>
                  <a:pt x="4192931" y="56840"/>
                  <a:pt x="4192931" y="36640"/>
                </a:cubicBezTo>
                <a:cubicBezTo>
                  <a:pt x="4192931" y="16440"/>
                  <a:pt x="4209307" y="66"/>
                  <a:pt x="4229507" y="66"/>
                </a:cubicBezTo>
                <a:close/>
                <a:moveTo>
                  <a:pt x="4008847" y="63"/>
                </a:moveTo>
                <a:cubicBezTo>
                  <a:pt x="4029045" y="63"/>
                  <a:pt x="4045426" y="16437"/>
                  <a:pt x="4045426" y="36637"/>
                </a:cubicBezTo>
                <a:cubicBezTo>
                  <a:pt x="4045426" y="56837"/>
                  <a:pt x="4029045" y="73213"/>
                  <a:pt x="4008847" y="73213"/>
                </a:cubicBezTo>
                <a:cubicBezTo>
                  <a:pt x="3988642" y="73213"/>
                  <a:pt x="3972267" y="56837"/>
                  <a:pt x="3972267" y="36637"/>
                </a:cubicBezTo>
                <a:cubicBezTo>
                  <a:pt x="3972267" y="16437"/>
                  <a:pt x="3988642" y="63"/>
                  <a:pt x="4008847" y="63"/>
                </a:cubicBezTo>
                <a:close/>
                <a:moveTo>
                  <a:pt x="3788165" y="60"/>
                </a:moveTo>
                <a:cubicBezTo>
                  <a:pt x="3808367" y="60"/>
                  <a:pt x="3824738" y="16434"/>
                  <a:pt x="3824738" y="36634"/>
                </a:cubicBezTo>
                <a:cubicBezTo>
                  <a:pt x="3824738" y="56834"/>
                  <a:pt x="3808367" y="73210"/>
                  <a:pt x="3788165" y="73210"/>
                </a:cubicBezTo>
                <a:cubicBezTo>
                  <a:pt x="3767965" y="73210"/>
                  <a:pt x="3751588" y="56834"/>
                  <a:pt x="3751588" y="36634"/>
                </a:cubicBezTo>
                <a:cubicBezTo>
                  <a:pt x="3751588" y="16434"/>
                  <a:pt x="3767965" y="60"/>
                  <a:pt x="3788165" y="60"/>
                </a:cubicBezTo>
                <a:close/>
                <a:moveTo>
                  <a:pt x="3567479" y="57"/>
                </a:moveTo>
                <a:cubicBezTo>
                  <a:pt x="3587675" y="57"/>
                  <a:pt x="3604051" y="16431"/>
                  <a:pt x="3604051" y="36631"/>
                </a:cubicBezTo>
                <a:cubicBezTo>
                  <a:pt x="3604051" y="56831"/>
                  <a:pt x="3587675" y="73207"/>
                  <a:pt x="3567479" y="73207"/>
                </a:cubicBezTo>
                <a:cubicBezTo>
                  <a:pt x="3547276" y="73207"/>
                  <a:pt x="3530908" y="56831"/>
                  <a:pt x="3530908" y="36631"/>
                </a:cubicBezTo>
                <a:cubicBezTo>
                  <a:pt x="3530908" y="16431"/>
                  <a:pt x="3547276" y="57"/>
                  <a:pt x="3567479" y="57"/>
                </a:cubicBezTo>
                <a:close/>
                <a:moveTo>
                  <a:pt x="3346801" y="53"/>
                </a:moveTo>
                <a:cubicBezTo>
                  <a:pt x="3367001" y="53"/>
                  <a:pt x="3383375" y="16428"/>
                  <a:pt x="3383375" y="36628"/>
                </a:cubicBezTo>
                <a:cubicBezTo>
                  <a:pt x="3383375" y="56828"/>
                  <a:pt x="3367001" y="73204"/>
                  <a:pt x="3346801" y="73204"/>
                </a:cubicBezTo>
                <a:cubicBezTo>
                  <a:pt x="3326603" y="73204"/>
                  <a:pt x="3310228" y="56828"/>
                  <a:pt x="3310228" y="36628"/>
                </a:cubicBezTo>
                <a:cubicBezTo>
                  <a:pt x="3310228" y="16428"/>
                  <a:pt x="3326603" y="53"/>
                  <a:pt x="3346801" y="53"/>
                </a:cubicBezTo>
                <a:close/>
                <a:moveTo>
                  <a:pt x="3126126" y="50"/>
                </a:moveTo>
                <a:cubicBezTo>
                  <a:pt x="3146320" y="50"/>
                  <a:pt x="3162696" y="16425"/>
                  <a:pt x="3162696" y="36625"/>
                </a:cubicBezTo>
                <a:cubicBezTo>
                  <a:pt x="3162696" y="56825"/>
                  <a:pt x="3146320" y="73201"/>
                  <a:pt x="3126126" y="73201"/>
                </a:cubicBezTo>
                <a:cubicBezTo>
                  <a:pt x="3105923" y="73201"/>
                  <a:pt x="3089541" y="56825"/>
                  <a:pt x="3089541" y="36625"/>
                </a:cubicBezTo>
                <a:cubicBezTo>
                  <a:pt x="3089541" y="16425"/>
                  <a:pt x="3105923" y="50"/>
                  <a:pt x="3126126" y="50"/>
                </a:cubicBezTo>
                <a:close/>
                <a:moveTo>
                  <a:pt x="2905436" y="47"/>
                </a:moveTo>
                <a:cubicBezTo>
                  <a:pt x="2925637" y="47"/>
                  <a:pt x="2942013" y="16422"/>
                  <a:pt x="2942013" y="36622"/>
                </a:cubicBezTo>
                <a:cubicBezTo>
                  <a:pt x="2942013" y="56822"/>
                  <a:pt x="2925637" y="73198"/>
                  <a:pt x="2905436" y="73198"/>
                </a:cubicBezTo>
                <a:cubicBezTo>
                  <a:pt x="2885243" y="73198"/>
                  <a:pt x="2868866" y="56822"/>
                  <a:pt x="2868866" y="36622"/>
                </a:cubicBezTo>
                <a:cubicBezTo>
                  <a:pt x="2868866" y="16422"/>
                  <a:pt x="2885243" y="47"/>
                  <a:pt x="2905436" y="47"/>
                </a:cubicBezTo>
                <a:close/>
                <a:moveTo>
                  <a:pt x="2684758" y="44"/>
                </a:moveTo>
                <a:cubicBezTo>
                  <a:pt x="2704958" y="44"/>
                  <a:pt x="2721329" y="16419"/>
                  <a:pt x="2721329" y="36619"/>
                </a:cubicBezTo>
                <a:cubicBezTo>
                  <a:pt x="2721329" y="56819"/>
                  <a:pt x="2704958" y="73195"/>
                  <a:pt x="2684758" y="73195"/>
                </a:cubicBezTo>
                <a:cubicBezTo>
                  <a:pt x="2664554" y="73195"/>
                  <a:pt x="2648177" y="56819"/>
                  <a:pt x="2648177" y="36619"/>
                </a:cubicBezTo>
                <a:cubicBezTo>
                  <a:pt x="2648177" y="16419"/>
                  <a:pt x="2664554" y="44"/>
                  <a:pt x="2684758" y="44"/>
                </a:cubicBezTo>
                <a:close/>
                <a:moveTo>
                  <a:pt x="2464071" y="41"/>
                </a:moveTo>
                <a:cubicBezTo>
                  <a:pt x="2484272" y="41"/>
                  <a:pt x="2500650" y="16416"/>
                  <a:pt x="2500650" y="36616"/>
                </a:cubicBezTo>
                <a:cubicBezTo>
                  <a:pt x="2500650" y="56816"/>
                  <a:pt x="2484272" y="73192"/>
                  <a:pt x="2464071" y="73192"/>
                </a:cubicBezTo>
                <a:cubicBezTo>
                  <a:pt x="2443875" y="73192"/>
                  <a:pt x="2427500" y="56816"/>
                  <a:pt x="2427500" y="36616"/>
                </a:cubicBezTo>
                <a:cubicBezTo>
                  <a:pt x="2427500" y="16416"/>
                  <a:pt x="2443875" y="41"/>
                  <a:pt x="2464071" y="41"/>
                </a:cubicBezTo>
                <a:close/>
                <a:moveTo>
                  <a:pt x="2243393" y="38"/>
                </a:moveTo>
                <a:cubicBezTo>
                  <a:pt x="2263591" y="38"/>
                  <a:pt x="2279972" y="16413"/>
                  <a:pt x="2279972" y="36613"/>
                </a:cubicBezTo>
                <a:cubicBezTo>
                  <a:pt x="2279972" y="56813"/>
                  <a:pt x="2263591" y="73189"/>
                  <a:pt x="2243393" y="73189"/>
                </a:cubicBezTo>
                <a:cubicBezTo>
                  <a:pt x="2223191" y="73189"/>
                  <a:pt x="2206817" y="56813"/>
                  <a:pt x="2206817" y="36613"/>
                </a:cubicBezTo>
                <a:cubicBezTo>
                  <a:pt x="2206817" y="16413"/>
                  <a:pt x="2223191" y="38"/>
                  <a:pt x="2243393" y="38"/>
                </a:cubicBezTo>
                <a:close/>
                <a:moveTo>
                  <a:pt x="2022713" y="34"/>
                </a:moveTo>
                <a:cubicBezTo>
                  <a:pt x="2042913" y="34"/>
                  <a:pt x="2059288" y="16410"/>
                  <a:pt x="2059288" y="36610"/>
                </a:cubicBezTo>
                <a:cubicBezTo>
                  <a:pt x="2059288" y="56810"/>
                  <a:pt x="2042913" y="73186"/>
                  <a:pt x="2022713" y="73186"/>
                </a:cubicBezTo>
                <a:cubicBezTo>
                  <a:pt x="2002514" y="73186"/>
                  <a:pt x="1986180" y="56810"/>
                  <a:pt x="1986180" y="36610"/>
                </a:cubicBezTo>
                <a:cubicBezTo>
                  <a:pt x="1986180" y="16410"/>
                  <a:pt x="2002514" y="34"/>
                  <a:pt x="2022713" y="34"/>
                </a:cubicBezTo>
                <a:close/>
                <a:moveTo>
                  <a:pt x="1802070" y="31"/>
                </a:moveTo>
                <a:cubicBezTo>
                  <a:pt x="1822270" y="31"/>
                  <a:pt x="1838646" y="16407"/>
                  <a:pt x="1838646" y="36607"/>
                </a:cubicBezTo>
                <a:cubicBezTo>
                  <a:pt x="1838646" y="56807"/>
                  <a:pt x="1822270" y="73183"/>
                  <a:pt x="1802070" y="73183"/>
                </a:cubicBezTo>
                <a:cubicBezTo>
                  <a:pt x="1781870" y="73183"/>
                  <a:pt x="1765494" y="56807"/>
                  <a:pt x="1765494" y="36607"/>
                </a:cubicBezTo>
                <a:cubicBezTo>
                  <a:pt x="1765494" y="16407"/>
                  <a:pt x="1781870" y="31"/>
                  <a:pt x="1802070" y="31"/>
                </a:cubicBezTo>
                <a:close/>
                <a:moveTo>
                  <a:pt x="1581384" y="28"/>
                </a:moveTo>
                <a:cubicBezTo>
                  <a:pt x="1601584" y="28"/>
                  <a:pt x="1617961" y="16404"/>
                  <a:pt x="1617961" y="36604"/>
                </a:cubicBezTo>
                <a:cubicBezTo>
                  <a:pt x="1617961" y="56804"/>
                  <a:pt x="1601584" y="73180"/>
                  <a:pt x="1581384" y="73180"/>
                </a:cubicBezTo>
                <a:cubicBezTo>
                  <a:pt x="1561184" y="73180"/>
                  <a:pt x="1544808" y="56804"/>
                  <a:pt x="1544808" y="36604"/>
                </a:cubicBezTo>
                <a:cubicBezTo>
                  <a:pt x="1544808" y="16404"/>
                  <a:pt x="1561184" y="28"/>
                  <a:pt x="1581384" y="28"/>
                </a:cubicBezTo>
                <a:close/>
                <a:moveTo>
                  <a:pt x="1360699" y="25"/>
                </a:moveTo>
                <a:cubicBezTo>
                  <a:pt x="1380899" y="25"/>
                  <a:pt x="1397275" y="16400"/>
                  <a:pt x="1397275" y="36601"/>
                </a:cubicBezTo>
                <a:cubicBezTo>
                  <a:pt x="1397275" y="56800"/>
                  <a:pt x="1380899" y="73176"/>
                  <a:pt x="1360699" y="73176"/>
                </a:cubicBezTo>
                <a:cubicBezTo>
                  <a:pt x="1340499" y="73176"/>
                  <a:pt x="1324123" y="56800"/>
                  <a:pt x="1324123" y="36601"/>
                </a:cubicBezTo>
                <a:cubicBezTo>
                  <a:pt x="1324123" y="16400"/>
                  <a:pt x="1340499" y="25"/>
                  <a:pt x="1360699" y="25"/>
                </a:cubicBezTo>
                <a:close/>
                <a:moveTo>
                  <a:pt x="1140013" y="22"/>
                </a:moveTo>
                <a:cubicBezTo>
                  <a:pt x="1160213" y="22"/>
                  <a:pt x="1176589" y="16397"/>
                  <a:pt x="1176589" y="36597"/>
                </a:cubicBezTo>
                <a:cubicBezTo>
                  <a:pt x="1176589" y="56797"/>
                  <a:pt x="1160213" y="73173"/>
                  <a:pt x="1140013" y="73173"/>
                </a:cubicBezTo>
                <a:cubicBezTo>
                  <a:pt x="1119813" y="73173"/>
                  <a:pt x="1103437" y="56797"/>
                  <a:pt x="1103437" y="36597"/>
                </a:cubicBezTo>
                <a:cubicBezTo>
                  <a:pt x="1103437" y="16397"/>
                  <a:pt x="1119813" y="22"/>
                  <a:pt x="1140013" y="22"/>
                </a:cubicBezTo>
                <a:close/>
                <a:moveTo>
                  <a:pt x="919327" y="19"/>
                </a:moveTo>
                <a:cubicBezTo>
                  <a:pt x="939527" y="19"/>
                  <a:pt x="955903" y="16394"/>
                  <a:pt x="955903" y="36594"/>
                </a:cubicBezTo>
                <a:cubicBezTo>
                  <a:pt x="955903" y="56794"/>
                  <a:pt x="939527" y="73170"/>
                  <a:pt x="919327" y="73170"/>
                </a:cubicBezTo>
                <a:cubicBezTo>
                  <a:pt x="899127" y="73170"/>
                  <a:pt x="882751" y="56794"/>
                  <a:pt x="882751" y="36594"/>
                </a:cubicBezTo>
                <a:cubicBezTo>
                  <a:pt x="882751" y="16394"/>
                  <a:pt x="899127" y="19"/>
                  <a:pt x="919327" y="19"/>
                </a:cubicBezTo>
                <a:close/>
                <a:moveTo>
                  <a:pt x="698641" y="16"/>
                </a:moveTo>
                <a:cubicBezTo>
                  <a:pt x="718841" y="16"/>
                  <a:pt x="735217" y="16391"/>
                  <a:pt x="735217" y="36591"/>
                </a:cubicBezTo>
                <a:cubicBezTo>
                  <a:pt x="735217" y="56791"/>
                  <a:pt x="718841" y="73167"/>
                  <a:pt x="698641" y="73167"/>
                </a:cubicBezTo>
                <a:cubicBezTo>
                  <a:pt x="678441" y="73167"/>
                  <a:pt x="662065" y="56791"/>
                  <a:pt x="662065" y="36591"/>
                </a:cubicBezTo>
                <a:cubicBezTo>
                  <a:pt x="662065" y="16391"/>
                  <a:pt x="678441" y="16"/>
                  <a:pt x="698641" y="16"/>
                </a:cubicBezTo>
                <a:close/>
                <a:moveTo>
                  <a:pt x="477954" y="12"/>
                </a:moveTo>
                <a:cubicBezTo>
                  <a:pt x="498154" y="12"/>
                  <a:pt x="514530" y="16388"/>
                  <a:pt x="514530" y="36588"/>
                </a:cubicBezTo>
                <a:cubicBezTo>
                  <a:pt x="514530" y="56788"/>
                  <a:pt x="498154" y="73164"/>
                  <a:pt x="477954" y="73164"/>
                </a:cubicBezTo>
                <a:cubicBezTo>
                  <a:pt x="457754" y="73164"/>
                  <a:pt x="441379" y="56788"/>
                  <a:pt x="441379" y="36588"/>
                </a:cubicBezTo>
                <a:cubicBezTo>
                  <a:pt x="441379" y="16388"/>
                  <a:pt x="457754" y="12"/>
                  <a:pt x="477954" y="12"/>
                </a:cubicBezTo>
                <a:close/>
                <a:moveTo>
                  <a:pt x="257268" y="9"/>
                </a:moveTo>
                <a:cubicBezTo>
                  <a:pt x="277468" y="9"/>
                  <a:pt x="293844" y="16385"/>
                  <a:pt x="293844" y="36585"/>
                </a:cubicBezTo>
                <a:cubicBezTo>
                  <a:pt x="293844" y="56785"/>
                  <a:pt x="277468" y="73161"/>
                  <a:pt x="257268" y="73161"/>
                </a:cubicBezTo>
                <a:cubicBezTo>
                  <a:pt x="237068" y="73161"/>
                  <a:pt x="220692" y="56785"/>
                  <a:pt x="220692" y="36585"/>
                </a:cubicBezTo>
                <a:cubicBezTo>
                  <a:pt x="220692" y="16385"/>
                  <a:pt x="237068" y="9"/>
                  <a:pt x="257268" y="9"/>
                </a:cubicBezTo>
                <a:close/>
                <a:moveTo>
                  <a:pt x="36582" y="6"/>
                </a:moveTo>
                <a:cubicBezTo>
                  <a:pt x="56782" y="6"/>
                  <a:pt x="73158" y="16382"/>
                  <a:pt x="73158" y="36582"/>
                </a:cubicBezTo>
                <a:cubicBezTo>
                  <a:pt x="73158" y="56782"/>
                  <a:pt x="56782" y="73158"/>
                  <a:pt x="36582" y="73158"/>
                </a:cubicBezTo>
                <a:cubicBezTo>
                  <a:pt x="16382" y="73158"/>
                  <a:pt x="6" y="56782"/>
                  <a:pt x="6" y="36582"/>
                </a:cubicBezTo>
                <a:cubicBezTo>
                  <a:pt x="6" y="16382"/>
                  <a:pt x="16382" y="6"/>
                  <a:pt x="36582" y="6"/>
                </a:cubicBezTo>
                <a:close/>
                <a:moveTo>
                  <a:pt x="11732658" y="3"/>
                </a:moveTo>
                <a:cubicBezTo>
                  <a:pt x="11752858" y="3"/>
                  <a:pt x="11769234" y="16379"/>
                  <a:pt x="11769234" y="36579"/>
                </a:cubicBezTo>
                <a:cubicBezTo>
                  <a:pt x="11769234" y="56779"/>
                  <a:pt x="11752858" y="73155"/>
                  <a:pt x="11732658" y="73155"/>
                </a:cubicBezTo>
                <a:cubicBezTo>
                  <a:pt x="11712458" y="73155"/>
                  <a:pt x="11696082" y="56779"/>
                  <a:pt x="11696082" y="36579"/>
                </a:cubicBezTo>
                <a:cubicBezTo>
                  <a:pt x="11696082" y="16379"/>
                  <a:pt x="11712458" y="3"/>
                  <a:pt x="11732658" y="3"/>
                </a:cubicBezTo>
                <a:close/>
                <a:moveTo>
                  <a:pt x="11953343" y="0"/>
                </a:moveTo>
                <a:cubicBezTo>
                  <a:pt x="11973543" y="0"/>
                  <a:pt x="11989919" y="16376"/>
                  <a:pt x="11989919" y="36576"/>
                </a:cubicBezTo>
                <a:cubicBezTo>
                  <a:pt x="11989919" y="56776"/>
                  <a:pt x="11973543" y="73152"/>
                  <a:pt x="11953343" y="73152"/>
                </a:cubicBezTo>
                <a:cubicBezTo>
                  <a:pt x="11933143" y="73152"/>
                  <a:pt x="11916767" y="56776"/>
                  <a:pt x="11916767" y="36576"/>
                </a:cubicBezTo>
                <a:cubicBezTo>
                  <a:pt x="11916767" y="16376"/>
                  <a:pt x="11933143" y="0"/>
                  <a:pt x="11953343" y="0"/>
                </a:cubicBezTo>
                <a:close/>
              </a:path>
            </a:pathLst>
          </a:cu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088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C635F-B006-43D6-9700-2B3CEC555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AA776-B36B-4A4D-A92B-C5C137A9E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38D63-5857-4DC5-A4EF-A012FD143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FC60B-4879-4E22-B8FA-A9849B945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2A2EB-BF5D-432F-9965-CADEBD347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6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3D20D-5064-481A-8291-6CFBD93A3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4B1439-AC6B-47DB-A4F1-243509BE5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AF3F4-C94C-4CCF-B95E-853245B12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0725B-989E-4522-AD0A-5352C1947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752CA-1A2B-4C67-9595-A19A43437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5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64337-9843-4090-9C8A-5497590B2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DCBFC-184C-449F-9ECD-0255A313D5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2E4D9C-38A1-4ECB-9979-E1BC6F6B2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E87B2A-62C3-4C53-B6DB-D919DBB1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4E664E-F017-4604-9C43-E463F5316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762743-F0B7-4C8D-B086-AB45E3DDC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45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9BC60-B22A-4A9F-8DC7-7F46B122B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69A4D-6D9B-4009-A3CE-6146BD477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ED9D8D-FCD6-4CCD-A667-D545D83DC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9DF227-339A-4F44-86E9-7C089AAAF3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3032F4-A9B9-4F17-B36C-D2682D33E2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751428-401F-4300-81BB-DEA2C0A97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B0A46E-3534-4F01-96C2-6408F1F4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8E2880-DE5D-4332-8F44-50FCBF7D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4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7D34E-8683-42F5-B806-87B630855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3274A4-5C07-4BF8-BC78-1729EBF7F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01305-DA44-49D2-8CC4-16F6667CD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ACAAC-DBEC-4F74-B5EB-63CBCA0F1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67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459CC0-35B1-4468-9E0C-B24592D40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CC0A4-25CD-457B-BC1C-52AC42B93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6D5AAE-5CB3-4E78-967A-D4DE291B6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96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AEA93-6F83-4B27-8F6A-1F10A1683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32D3E-255B-4370-B7CD-840C2BD30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D8C444-4B44-4289-848D-F1DCDD120D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E3F4E-A538-4340-BA9B-DD87C376F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4EECAD-B050-4616-A288-381A0446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A271A-C0FE-4DFD-A916-EECA9C0CA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404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BB26A-F2F5-4158-9557-EA734872B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97983D-479C-42D4-ACE1-C96BB00CDB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F9392E-DB1F-4494-B55B-D48B70DD86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6A0249-E8B3-47C4-AC68-0ED887EA1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41428-892E-4AAF-8DEB-40EB7272E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CD4392-F826-4617-A7C3-2DB25455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9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86AA0B-BBD2-43E0-BF03-805048E3E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63ED1-A860-4083-B736-F4DF69507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851BF-FD2F-4A7A-B654-47BF51C10A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89AD2-4A6F-40E6-9B73-556F114677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AB851-FA4D-4EAD-95EC-55A6BE82E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88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4" r:id="rId13"/>
    <p:sldLayoutId id="2147483663" r:id="rId14"/>
    <p:sldLayoutId id="2147483661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treon.com/powerpointschool" TargetMode="External"/><Relationship Id="rId2" Type="http://schemas.openxmlformats.org/officeDocument/2006/relationships/hyperlink" Target="https://powerpointschool.com/" TargetMode="External"/><Relationship Id="rId1" Type="http://schemas.openxmlformats.org/officeDocument/2006/relationships/slideLayout" Target="../slideLayouts/slideLayout15.xml"/><Relationship Id="rId6" Type="http://schemas.openxmlformats.org/officeDocument/2006/relationships/hyperlink" Target="https://pinterest.com/powerpointschool" TargetMode="External"/><Relationship Id="rId5" Type="http://schemas.openxmlformats.org/officeDocument/2006/relationships/hyperlink" Target="https://youtube.com/powerpointschool" TargetMode="External"/><Relationship Id="rId4" Type="http://schemas.openxmlformats.org/officeDocument/2006/relationships/hyperlink" Target="https://www.buymeacoffee.com/powerpointschoo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B86F6E20-8E43-4FE1-AFEA-57A9807AB8B1}"/>
              </a:ext>
            </a:extLst>
          </p:cNvPr>
          <p:cNvSpPr txBox="1"/>
          <p:nvPr/>
        </p:nvSpPr>
        <p:spPr>
          <a:xfrm>
            <a:off x="6448139" y="1833033"/>
            <a:ext cx="5115503" cy="23429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80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Thanks!</a:t>
            </a:r>
            <a:r>
              <a:rPr lang="en-US" sz="4800" baseline="0" dirty="0">
                <a:solidFill>
                  <a:srgbClr val="0070C0"/>
                </a:solidFill>
                <a:latin typeface="+mj-lt"/>
                <a:sym typeface="Montserrat"/>
                <a:rtl val="0"/>
              </a:rPr>
              <a:t> </a:t>
            </a:r>
            <a:r>
              <a:rPr lang="en-US" sz="48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You</a:t>
            </a:r>
          </a:p>
          <a:p>
            <a:pPr algn="l"/>
            <a:r>
              <a:rPr lang="en-US" sz="48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May Ask If You</a:t>
            </a:r>
          </a:p>
          <a:p>
            <a:pPr algn="l"/>
            <a:r>
              <a:rPr lang="en-US" sz="48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h</a:t>
            </a:r>
            <a:r>
              <a:rPr lang="en-US" sz="48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ave Queries</a:t>
            </a:r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30B4BC43-3EB6-455E-82D5-B5DC3F75FF45}"/>
              </a:ext>
            </a:extLst>
          </p:cNvPr>
          <p:cNvSpPr/>
          <p:nvPr/>
        </p:nvSpPr>
        <p:spPr>
          <a:xfrm>
            <a:off x="6536975" y="1354074"/>
            <a:ext cx="2719292" cy="397859"/>
          </a:xfrm>
          <a:custGeom>
            <a:avLst/>
            <a:gdLst>
              <a:gd name="connsiteX0" fmla="*/ 0 w 2719292"/>
              <a:gd name="connsiteY0" fmla="*/ 0 h 397859"/>
              <a:gd name="connsiteX1" fmla="*/ 2719292 w 2719292"/>
              <a:gd name="connsiteY1" fmla="*/ 0 h 397859"/>
              <a:gd name="connsiteX2" fmla="*/ 2719292 w 2719292"/>
              <a:gd name="connsiteY2" fmla="*/ 397859 h 397859"/>
              <a:gd name="connsiteX3" fmla="*/ 0 w 2719292"/>
              <a:gd name="connsiteY3" fmla="*/ 397859 h 397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19292" h="397859">
                <a:moveTo>
                  <a:pt x="0" y="0"/>
                </a:moveTo>
                <a:lnTo>
                  <a:pt x="2719292" y="0"/>
                </a:lnTo>
                <a:lnTo>
                  <a:pt x="2719292" y="397859"/>
                </a:lnTo>
                <a:lnTo>
                  <a:pt x="0" y="397859"/>
                </a:ln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07BE58A-8440-489A-B6EB-A68E34D75F48}"/>
              </a:ext>
            </a:extLst>
          </p:cNvPr>
          <p:cNvSpPr txBox="1"/>
          <p:nvPr/>
        </p:nvSpPr>
        <p:spPr>
          <a:xfrm>
            <a:off x="6562169" y="1392983"/>
            <a:ext cx="2668905" cy="3200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b="1" spc="0" baseline="0" dirty="0">
                <a:solidFill>
                  <a:schemeClr val="bg1"/>
                </a:solidFill>
                <a:latin typeface="Montserrat"/>
                <a:sym typeface="Montserrat"/>
                <a:rtl val="0"/>
              </a:rPr>
              <a:t>Questions &amp; Discussions</a:t>
            </a:r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0FC9E9B2-803B-4AC2-8B4F-F1957627D0E1}"/>
              </a:ext>
            </a:extLst>
          </p:cNvPr>
          <p:cNvGrpSpPr/>
          <p:nvPr/>
        </p:nvGrpSpPr>
        <p:grpSpPr>
          <a:xfrm>
            <a:off x="6543865" y="4962715"/>
            <a:ext cx="2096643" cy="539400"/>
            <a:chOff x="6543865" y="4962715"/>
            <a:chExt cx="2096643" cy="539400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C9A6F621-23D4-4991-A8BE-ABF0F8489888}"/>
                </a:ext>
              </a:extLst>
            </p:cNvPr>
            <p:cNvSpPr/>
            <p:nvPr/>
          </p:nvSpPr>
          <p:spPr>
            <a:xfrm rot="10800000">
              <a:off x="6543865" y="4962715"/>
              <a:ext cx="539400" cy="539400"/>
            </a:xfrm>
            <a:prstGeom prst="roundRect">
              <a:avLst/>
            </a:prstGeom>
            <a:gradFill flip="none" rotWithShape="1"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r="100000" b="100000"/>
              </a:path>
              <a:tileRect l="-100000" t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CBA9DC4A-FEEE-4210-B876-534E83E027D5}"/>
                </a:ext>
              </a:extLst>
            </p:cNvPr>
            <p:cNvSpPr txBox="1"/>
            <p:nvPr/>
          </p:nvSpPr>
          <p:spPr>
            <a:xfrm>
              <a:off x="7187565" y="4975288"/>
              <a:ext cx="70724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Phone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25581120-E5C8-4C5C-927F-3E5ED8DFFFE4}"/>
                </a:ext>
              </a:extLst>
            </p:cNvPr>
            <p:cNvSpPr txBox="1"/>
            <p:nvPr/>
          </p:nvSpPr>
          <p:spPr>
            <a:xfrm>
              <a:off x="7189470" y="5204174"/>
              <a:ext cx="145103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aseline="0" dirty="0">
                  <a:gradFill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lin ang="10800000" scaled="1"/>
                  </a:gradFill>
                  <a:latin typeface="Montserrat"/>
                  <a:sym typeface="Montserrat"/>
                  <a:rtl val="0"/>
                </a:rPr>
                <a:t>+12-345-678-910</a:t>
              </a:r>
            </a:p>
          </p:txBody>
        </p: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60C6FDF9-A2B8-4E7A-A1A1-E1204E8B8CCF}"/>
                </a:ext>
              </a:extLst>
            </p:cNvPr>
            <p:cNvGrpSpPr/>
            <p:nvPr/>
          </p:nvGrpSpPr>
          <p:grpSpPr>
            <a:xfrm>
              <a:off x="6681858" y="5100937"/>
              <a:ext cx="263028" cy="262694"/>
              <a:chOff x="6681858" y="5100937"/>
              <a:chExt cx="263028" cy="262694"/>
            </a:xfrm>
            <a:solidFill>
              <a:schemeClr val="bg1"/>
            </a:solidFill>
          </p:grpSpPr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30BB144D-5495-4739-A7C6-E328880DF8EA}"/>
                  </a:ext>
                </a:extLst>
              </p:cNvPr>
              <p:cNvSpPr/>
              <p:nvPr/>
            </p:nvSpPr>
            <p:spPr>
              <a:xfrm>
                <a:off x="6681858" y="5100937"/>
                <a:ext cx="263028" cy="262694"/>
              </a:xfrm>
              <a:custGeom>
                <a:avLst/>
                <a:gdLst>
                  <a:gd name="connsiteX0" fmla="*/ 250818 w 263028"/>
                  <a:gd name="connsiteY0" fmla="*/ 176960 h 262694"/>
                  <a:gd name="connsiteX1" fmla="*/ 224719 w 263028"/>
                  <a:gd name="connsiteY1" fmla="*/ 150862 h 262694"/>
                  <a:gd name="connsiteX2" fmla="*/ 186619 w 263028"/>
                  <a:gd name="connsiteY2" fmla="*/ 150862 h 262694"/>
                  <a:gd name="connsiteX3" fmla="*/ 151757 w 263028"/>
                  <a:gd name="connsiteY3" fmla="*/ 150862 h 262694"/>
                  <a:gd name="connsiteX4" fmla="*/ 111943 w 263028"/>
                  <a:gd name="connsiteY4" fmla="*/ 111047 h 262694"/>
                  <a:gd name="connsiteX5" fmla="*/ 111838 w 263028"/>
                  <a:gd name="connsiteY5" fmla="*/ 76291 h 262694"/>
                  <a:gd name="connsiteX6" fmla="*/ 111943 w 263028"/>
                  <a:gd name="connsiteY6" fmla="*/ 76186 h 262694"/>
                  <a:gd name="connsiteX7" fmla="*/ 111943 w 263028"/>
                  <a:gd name="connsiteY7" fmla="*/ 76186 h 262694"/>
                  <a:gd name="connsiteX8" fmla="*/ 111943 w 263028"/>
                  <a:gd name="connsiteY8" fmla="*/ 38086 h 262694"/>
                  <a:gd name="connsiteX9" fmla="*/ 85844 w 263028"/>
                  <a:gd name="connsiteY9" fmla="*/ 11987 h 262694"/>
                  <a:gd name="connsiteX10" fmla="*/ 25932 w 263028"/>
                  <a:gd name="connsiteY10" fmla="*/ 11987 h 262694"/>
                  <a:gd name="connsiteX11" fmla="*/ 25932 w 263028"/>
                  <a:gd name="connsiteY11" fmla="*/ 137241 h 262694"/>
                  <a:gd name="connsiteX12" fmla="*/ 125373 w 263028"/>
                  <a:gd name="connsiteY12" fmla="*/ 236682 h 262694"/>
                  <a:gd name="connsiteX13" fmla="*/ 250379 w 263028"/>
                  <a:gd name="connsiteY13" fmla="*/ 236930 h 262694"/>
                  <a:gd name="connsiteX14" fmla="*/ 250627 w 263028"/>
                  <a:gd name="connsiteY14" fmla="*/ 236682 h 262694"/>
                  <a:gd name="connsiteX15" fmla="*/ 250627 w 263028"/>
                  <a:gd name="connsiteY15" fmla="*/ 176770 h 262694"/>
                  <a:gd name="connsiteX16" fmla="*/ 239197 w 263028"/>
                  <a:gd name="connsiteY16" fmla="*/ 225252 h 262694"/>
                  <a:gd name="connsiteX17" fmla="*/ 137184 w 263028"/>
                  <a:gd name="connsiteY17" fmla="*/ 225252 h 262694"/>
                  <a:gd name="connsiteX18" fmla="*/ 37743 w 263028"/>
                  <a:gd name="connsiteY18" fmla="*/ 125811 h 262694"/>
                  <a:gd name="connsiteX19" fmla="*/ 37743 w 263028"/>
                  <a:gd name="connsiteY19" fmla="*/ 23799 h 262694"/>
                  <a:gd name="connsiteX20" fmla="*/ 74414 w 263028"/>
                  <a:gd name="connsiteY20" fmla="*/ 23799 h 262694"/>
                  <a:gd name="connsiteX21" fmla="*/ 100513 w 263028"/>
                  <a:gd name="connsiteY21" fmla="*/ 49897 h 262694"/>
                  <a:gd name="connsiteX22" fmla="*/ 100513 w 263028"/>
                  <a:gd name="connsiteY22" fmla="*/ 64565 h 262694"/>
                  <a:gd name="connsiteX23" fmla="*/ 100332 w 263028"/>
                  <a:gd name="connsiteY23" fmla="*/ 122487 h 262694"/>
                  <a:gd name="connsiteX24" fmla="*/ 100513 w 263028"/>
                  <a:gd name="connsiteY24" fmla="*/ 122668 h 262694"/>
                  <a:gd name="connsiteX25" fmla="*/ 140327 w 263028"/>
                  <a:gd name="connsiteY25" fmla="*/ 162577 h 262694"/>
                  <a:gd name="connsiteX26" fmla="*/ 198430 w 263028"/>
                  <a:gd name="connsiteY26" fmla="*/ 162577 h 262694"/>
                  <a:gd name="connsiteX27" fmla="*/ 213098 w 263028"/>
                  <a:gd name="connsiteY27" fmla="*/ 162577 h 262694"/>
                  <a:gd name="connsiteX28" fmla="*/ 239197 w 263028"/>
                  <a:gd name="connsiteY28" fmla="*/ 188581 h 262694"/>
                  <a:gd name="connsiteX29" fmla="*/ 239197 w 263028"/>
                  <a:gd name="connsiteY29" fmla="*/ 225252 h 2626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263028" h="262694">
                    <a:moveTo>
                      <a:pt x="250818" y="176960"/>
                    </a:moveTo>
                    <a:lnTo>
                      <a:pt x="224719" y="150862"/>
                    </a:lnTo>
                    <a:cubicBezTo>
                      <a:pt x="214194" y="140346"/>
                      <a:pt x="197144" y="140346"/>
                      <a:pt x="186619" y="150862"/>
                    </a:cubicBezTo>
                    <a:cubicBezTo>
                      <a:pt x="176865" y="160177"/>
                      <a:pt x="161511" y="160177"/>
                      <a:pt x="151757" y="150862"/>
                    </a:cubicBezTo>
                    <a:lnTo>
                      <a:pt x="111943" y="111047"/>
                    </a:lnTo>
                    <a:cubicBezTo>
                      <a:pt x="102313" y="101484"/>
                      <a:pt x="102266" y="85920"/>
                      <a:pt x="111838" y="76291"/>
                    </a:cubicBezTo>
                    <a:cubicBezTo>
                      <a:pt x="111867" y="76262"/>
                      <a:pt x="111905" y="76224"/>
                      <a:pt x="111943" y="76186"/>
                    </a:cubicBezTo>
                    <a:lnTo>
                      <a:pt x="111943" y="76186"/>
                    </a:lnTo>
                    <a:cubicBezTo>
                      <a:pt x="122459" y="65661"/>
                      <a:pt x="122459" y="48611"/>
                      <a:pt x="111943" y="38086"/>
                    </a:cubicBezTo>
                    <a:lnTo>
                      <a:pt x="85844" y="11987"/>
                    </a:lnTo>
                    <a:cubicBezTo>
                      <a:pt x="69070" y="-3996"/>
                      <a:pt x="42706" y="-3996"/>
                      <a:pt x="25932" y="11987"/>
                    </a:cubicBezTo>
                    <a:cubicBezTo>
                      <a:pt x="-8644" y="46582"/>
                      <a:pt x="-8644" y="102646"/>
                      <a:pt x="25932" y="137241"/>
                    </a:cubicBezTo>
                    <a:lnTo>
                      <a:pt x="125373" y="236682"/>
                    </a:lnTo>
                    <a:cubicBezTo>
                      <a:pt x="159825" y="271267"/>
                      <a:pt x="215794" y="271382"/>
                      <a:pt x="250379" y="236930"/>
                    </a:cubicBezTo>
                    <a:cubicBezTo>
                      <a:pt x="250465" y="236844"/>
                      <a:pt x="250541" y="236768"/>
                      <a:pt x="250627" y="236682"/>
                    </a:cubicBezTo>
                    <a:cubicBezTo>
                      <a:pt x="267162" y="220137"/>
                      <a:pt x="267162" y="193315"/>
                      <a:pt x="250627" y="176770"/>
                    </a:cubicBezTo>
                    <a:close/>
                    <a:moveTo>
                      <a:pt x="239197" y="225252"/>
                    </a:moveTo>
                    <a:cubicBezTo>
                      <a:pt x="210993" y="253332"/>
                      <a:pt x="165387" y="253332"/>
                      <a:pt x="137184" y="225252"/>
                    </a:cubicBezTo>
                    <a:lnTo>
                      <a:pt x="37743" y="125811"/>
                    </a:lnTo>
                    <a:cubicBezTo>
                      <a:pt x="9663" y="97607"/>
                      <a:pt x="9663" y="52002"/>
                      <a:pt x="37743" y="23799"/>
                    </a:cubicBezTo>
                    <a:cubicBezTo>
                      <a:pt x="47906" y="13759"/>
                      <a:pt x="64251" y="13759"/>
                      <a:pt x="74414" y="23799"/>
                    </a:cubicBezTo>
                    <a:lnTo>
                      <a:pt x="100513" y="49897"/>
                    </a:lnTo>
                    <a:cubicBezTo>
                      <a:pt x="104504" y="53973"/>
                      <a:pt x="104504" y="60489"/>
                      <a:pt x="100513" y="64565"/>
                    </a:cubicBezTo>
                    <a:cubicBezTo>
                      <a:pt x="84472" y="80510"/>
                      <a:pt x="84387" y="106446"/>
                      <a:pt x="100332" y="122487"/>
                    </a:cubicBezTo>
                    <a:cubicBezTo>
                      <a:pt x="100389" y="122544"/>
                      <a:pt x="100456" y="122611"/>
                      <a:pt x="100513" y="122668"/>
                    </a:cubicBezTo>
                    <a:lnTo>
                      <a:pt x="140327" y="162577"/>
                    </a:lnTo>
                    <a:cubicBezTo>
                      <a:pt x="156596" y="178084"/>
                      <a:pt x="182171" y="178084"/>
                      <a:pt x="198430" y="162577"/>
                    </a:cubicBezTo>
                    <a:cubicBezTo>
                      <a:pt x="202544" y="158682"/>
                      <a:pt x="208983" y="158682"/>
                      <a:pt x="213098" y="162577"/>
                    </a:cubicBezTo>
                    <a:lnTo>
                      <a:pt x="239197" y="188581"/>
                    </a:lnTo>
                    <a:cubicBezTo>
                      <a:pt x="249236" y="198744"/>
                      <a:pt x="249236" y="215089"/>
                      <a:pt x="239197" y="22525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1" name="Freeform: Shape 60">
                <a:extLst>
                  <a:ext uri="{FF2B5EF4-FFF2-40B4-BE49-F238E27FC236}">
                    <a16:creationId xmlns:a16="http://schemas.microsoft.com/office/drawing/2014/main" id="{0386F6D3-6D1C-47F4-B8AD-BF9D93BF0E24}"/>
                  </a:ext>
                </a:extLst>
              </p:cNvPr>
              <p:cNvSpPr/>
              <p:nvPr/>
            </p:nvSpPr>
            <p:spPr>
              <a:xfrm>
                <a:off x="6846651" y="5104433"/>
                <a:ext cx="95905" cy="95525"/>
              </a:xfrm>
              <a:custGeom>
                <a:avLst/>
                <a:gdLst>
                  <a:gd name="connsiteX0" fmla="*/ 5919 w 95905"/>
                  <a:gd name="connsiteY0" fmla="*/ 15254 h 95525"/>
                  <a:gd name="connsiteX1" fmla="*/ 53544 w 95905"/>
                  <a:gd name="connsiteY1" fmla="*/ 41447 h 95525"/>
                  <a:gd name="connsiteX2" fmla="*/ 79738 w 95905"/>
                  <a:gd name="connsiteY2" fmla="*/ 89072 h 95525"/>
                  <a:gd name="connsiteX3" fmla="*/ 87739 w 95905"/>
                  <a:gd name="connsiteY3" fmla="*/ 95454 h 95525"/>
                  <a:gd name="connsiteX4" fmla="*/ 89549 w 95905"/>
                  <a:gd name="connsiteY4" fmla="*/ 95454 h 95525"/>
                  <a:gd name="connsiteX5" fmla="*/ 95740 w 95905"/>
                  <a:gd name="connsiteY5" fmla="*/ 85929 h 95525"/>
                  <a:gd name="connsiteX6" fmla="*/ 10015 w 95905"/>
                  <a:gd name="connsiteY6" fmla="*/ 204 h 95525"/>
                  <a:gd name="connsiteX7" fmla="*/ 204 w 95905"/>
                  <a:gd name="connsiteY7" fmla="*/ 6396 h 95525"/>
                  <a:gd name="connsiteX8" fmla="*/ 6395 w 95905"/>
                  <a:gd name="connsiteY8" fmla="*/ 16206 h 95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5905" h="95525">
                    <a:moveTo>
                      <a:pt x="5919" y="15254"/>
                    </a:moveTo>
                    <a:cubicBezTo>
                      <a:pt x="23941" y="19321"/>
                      <a:pt x="40457" y="28408"/>
                      <a:pt x="53544" y="41447"/>
                    </a:cubicBezTo>
                    <a:cubicBezTo>
                      <a:pt x="66632" y="54506"/>
                      <a:pt x="75718" y="71022"/>
                      <a:pt x="79738" y="89072"/>
                    </a:cubicBezTo>
                    <a:cubicBezTo>
                      <a:pt x="80585" y="92807"/>
                      <a:pt x="83910" y="95464"/>
                      <a:pt x="87739" y="95454"/>
                    </a:cubicBezTo>
                    <a:cubicBezTo>
                      <a:pt x="88339" y="95549"/>
                      <a:pt x="88948" y="95549"/>
                      <a:pt x="89549" y="95454"/>
                    </a:cubicBezTo>
                    <a:cubicBezTo>
                      <a:pt x="93864" y="94502"/>
                      <a:pt x="96626" y="90263"/>
                      <a:pt x="95740" y="85929"/>
                    </a:cubicBezTo>
                    <a:cubicBezTo>
                      <a:pt x="85919" y="43305"/>
                      <a:pt x="52639" y="10024"/>
                      <a:pt x="10015" y="204"/>
                    </a:cubicBezTo>
                    <a:cubicBezTo>
                      <a:pt x="5595" y="-796"/>
                      <a:pt x="1204" y="1976"/>
                      <a:pt x="204" y="6396"/>
                    </a:cubicBezTo>
                    <a:cubicBezTo>
                      <a:pt x="-796" y="10815"/>
                      <a:pt x="1976" y="15206"/>
                      <a:pt x="6395" y="16206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F3203552-0915-4C64-B4A5-1E69EDB75A1C}"/>
                  </a:ext>
                </a:extLst>
              </p:cNvPr>
              <p:cNvSpPr/>
              <p:nvPr/>
            </p:nvSpPr>
            <p:spPr>
              <a:xfrm>
                <a:off x="6838053" y="5143259"/>
                <a:ext cx="65033" cy="65295"/>
              </a:xfrm>
              <a:custGeom>
                <a:avLst/>
                <a:gdLst>
                  <a:gd name="connsiteX0" fmla="*/ 5659 w 65033"/>
                  <a:gd name="connsiteY0" fmla="*/ 15671 h 65295"/>
                  <a:gd name="connsiteX1" fmla="*/ 33471 w 65033"/>
                  <a:gd name="connsiteY1" fmla="*/ 31006 h 65295"/>
                  <a:gd name="connsiteX2" fmla="*/ 48807 w 65033"/>
                  <a:gd name="connsiteY2" fmla="*/ 58819 h 65295"/>
                  <a:gd name="connsiteX3" fmla="*/ 56903 w 65033"/>
                  <a:gd name="connsiteY3" fmla="*/ 65296 h 65295"/>
                  <a:gd name="connsiteX4" fmla="*/ 58618 w 65033"/>
                  <a:gd name="connsiteY4" fmla="*/ 65296 h 65295"/>
                  <a:gd name="connsiteX5" fmla="*/ 64904 w 65033"/>
                  <a:gd name="connsiteY5" fmla="*/ 55771 h 65295"/>
                  <a:gd name="connsiteX6" fmla="*/ 9183 w 65033"/>
                  <a:gd name="connsiteY6" fmla="*/ 49 h 65295"/>
                  <a:gd name="connsiteX7" fmla="*/ 49 w 65033"/>
                  <a:gd name="connsiteY7" fmla="*/ 7393 h 65295"/>
                  <a:gd name="connsiteX8" fmla="*/ 5659 w 65033"/>
                  <a:gd name="connsiteY8" fmla="*/ 16147 h 652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65033" h="65295">
                    <a:moveTo>
                      <a:pt x="5659" y="15671"/>
                    </a:moveTo>
                    <a:cubicBezTo>
                      <a:pt x="16193" y="18052"/>
                      <a:pt x="25832" y="23367"/>
                      <a:pt x="33471" y="31006"/>
                    </a:cubicBezTo>
                    <a:cubicBezTo>
                      <a:pt x="41139" y="38616"/>
                      <a:pt x="46464" y="48275"/>
                      <a:pt x="48807" y="58819"/>
                    </a:cubicBezTo>
                    <a:cubicBezTo>
                      <a:pt x="49683" y="62591"/>
                      <a:pt x="53036" y="65268"/>
                      <a:pt x="56903" y="65296"/>
                    </a:cubicBezTo>
                    <a:lnTo>
                      <a:pt x="58618" y="65296"/>
                    </a:lnTo>
                    <a:cubicBezTo>
                      <a:pt x="62913" y="64295"/>
                      <a:pt x="65676" y="60114"/>
                      <a:pt x="64904" y="55771"/>
                    </a:cubicBezTo>
                    <a:cubicBezTo>
                      <a:pt x="58608" y="28015"/>
                      <a:pt x="36939" y="6346"/>
                      <a:pt x="9183" y="49"/>
                    </a:cubicBezTo>
                    <a:cubicBezTo>
                      <a:pt x="4630" y="-446"/>
                      <a:pt x="544" y="2840"/>
                      <a:pt x="49" y="7393"/>
                    </a:cubicBezTo>
                    <a:cubicBezTo>
                      <a:pt x="-371" y="11270"/>
                      <a:pt x="1963" y="14908"/>
                      <a:pt x="5659" y="16147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F03DA250-9AAB-410D-8C76-E15A7665B484}"/>
              </a:ext>
            </a:extLst>
          </p:cNvPr>
          <p:cNvGrpSpPr/>
          <p:nvPr/>
        </p:nvGrpSpPr>
        <p:grpSpPr>
          <a:xfrm>
            <a:off x="8819673" y="4962715"/>
            <a:ext cx="2333888" cy="539400"/>
            <a:chOff x="8819673" y="4962715"/>
            <a:chExt cx="2333888" cy="539400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026404F6-BDDB-4CB3-9A96-F70FCC3E9EB5}"/>
                </a:ext>
              </a:extLst>
            </p:cNvPr>
            <p:cNvSpPr/>
            <p:nvPr/>
          </p:nvSpPr>
          <p:spPr>
            <a:xfrm rot="10800000">
              <a:off x="8819673" y="4962715"/>
              <a:ext cx="539400" cy="539400"/>
            </a:xfrm>
            <a:prstGeom prst="roundRect">
              <a:avLst/>
            </a:prstGeom>
            <a:gradFill flip="none" rotWithShape="1"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r="100000" b="100000"/>
              </a:path>
              <a:tileRect l="-100000" t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1CD6CB70-C742-42B9-9EB6-9EDDE1CA13C8}"/>
                </a:ext>
              </a:extLst>
            </p:cNvPr>
            <p:cNvSpPr txBox="1"/>
            <p:nvPr/>
          </p:nvSpPr>
          <p:spPr>
            <a:xfrm>
              <a:off x="9463373" y="4975669"/>
              <a:ext cx="63671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Email</a:t>
              </a: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5B7A5A9F-B30D-4297-A2CA-F1546F32CEF1}"/>
                </a:ext>
              </a:extLst>
            </p:cNvPr>
            <p:cNvSpPr txBox="1"/>
            <p:nvPr/>
          </p:nvSpPr>
          <p:spPr>
            <a:xfrm>
              <a:off x="9465278" y="5204460"/>
              <a:ext cx="168828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spc="0" baseline="0" dirty="0">
                  <a:gradFill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lin ang="10800000" scaled="1"/>
                  </a:gradFill>
                  <a:latin typeface="Montserrat"/>
                  <a:sym typeface="Montserrat"/>
                  <a:rtl val="0"/>
                </a:rPr>
                <a:t>info@business.com</a:t>
              </a:r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D085E8B8-C13B-494C-AE0B-B35544B68043}"/>
                </a:ext>
              </a:extLst>
            </p:cNvPr>
            <p:cNvSpPr/>
            <p:nvPr/>
          </p:nvSpPr>
          <p:spPr>
            <a:xfrm>
              <a:off x="8957404" y="5101017"/>
              <a:ext cx="263462" cy="263082"/>
            </a:xfrm>
            <a:custGeom>
              <a:avLst/>
              <a:gdLst>
                <a:gd name="connsiteX0" fmla="*/ 132018 w 263462"/>
                <a:gd name="connsiteY0" fmla="*/ 1 h 263082"/>
                <a:gd name="connsiteX1" fmla="*/ 1 w 263462"/>
                <a:gd name="connsiteY1" fmla="*/ 131065 h 263082"/>
                <a:gd name="connsiteX2" fmla="*/ 131065 w 263462"/>
                <a:gd name="connsiteY2" fmla="*/ 263081 h 263082"/>
                <a:gd name="connsiteX3" fmla="*/ 193359 w 263462"/>
                <a:gd name="connsiteY3" fmla="*/ 247651 h 263082"/>
                <a:gd name="connsiteX4" fmla="*/ 196740 w 263462"/>
                <a:gd name="connsiteY4" fmla="*/ 236554 h 263082"/>
                <a:gd name="connsiteX5" fmla="*/ 185644 w 263462"/>
                <a:gd name="connsiteY5" fmla="*/ 233173 h 263082"/>
                <a:gd name="connsiteX6" fmla="*/ 30214 w 263462"/>
                <a:gd name="connsiteY6" fmla="*/ 184995 h 263082"/>
                <a:gd name="connsiteX7" fmla="*/ 78392 w 263462"/>
                <a:gd name="connsiteY7" fmla="*/ 29567 h 263082"/>
                <a:gd name="connsiteX8" fmla="*/ 233821 w 263462"/>
                <a:gd name="connsiteY8" fmla="*/ 77744 h 263082"/>
                <a:gd name="connsiteX9" fmla="*/ 247079 w 263462"/>
                <a:gd name="connsiteY9" fmla="*/ 131351 h 263082"/>
                <a:gd name="connsiteX10" fmla="*/ 247079 w 263462"/>
                <a:gd name="connsiteY10" fmla="*/ 156020 h 263082"/>
                <a:gd name="connsiteX11" fmla="*/ 222410 w 263462"/>
                <a:gd name="connsiteY11" fmla="*/ 180690 h 263082"/>
                <a:gd name="connsiteX12" fmla="*/ 197740 w 263462"/>
                <a:gd name="connsiteY12" fmla="*/ 156020 h 263082"/>
                <a:gd name="connsiteX13" fmla="*/ 197740 w 263462"/>
                <a:gd name="connsiteY13" fmla="*/ 131351 h 263082"/>
                <a:gd name="connsiteX14" fmla="*/ 132046 w 263462"/>
                <a:gd name="connsiteY14" fmla="*/ 65028 h 263082"/>
                <a:gd name="connsiteX15" fmla="*/ 65724 w 263462"/>
                <a:gd name="connsiteY15" fmla="*/ 130722 h 263082"/>
                <a:gd name="connsiteX16" fmla="*/ 131417 w 263462"/>
                <a:gd name="connsiteY16" fmla="*/ 197045 h 263082"/>
                <a:gd name="connsiteX17" fmla="*/ 184215 w 263462"/>
                <a:gd name="connsiteY17" fmla="*/ 171070 h 263082"/>
                <a:gd name="connsiteX18" fmla="*/ 237460 w 263462"/>
                <a:gd name="connsiteY18" fmla="*/ 194216 h 263082"/>
                <a:gd name="connsiteX19" fmla="*/ 263463 w 263462"/>
                <a:gd name="connsiteY19" fmla="*/ 156020 h 263082"/>
                <a:gd name="connsiteX20" fmla="*/ 263463 w 263462"/>
                <a:gd name="connsiteY20" fmla="*/ 131351 h 263082"/>
                <a:gd name="connsiteX21" fmla="*/ 132018 w 263462"/>
                <a:gd name="connsiteY21" fmla="*/ 1 h 263082"/>
                <a:gd name="connsiteX22" fmla="*/ 132018 w 263462"/>
                <a:gd name="connsiteY22" fmla="*/ 180976 h 263082"/>
                <a:gd name="connsiteX23" fmla="*/ 82583 w 263462"/>
                <a:gd name="connsiteY23" fmla="*/ 131732 h 263082"/>
                <a:gd name="connsiteX24" fmla="*/ 131827 w 263462"/>
                <a:gd name="connsiteY24" fmla="*/ 82297 h 263082"/>
                <a:gd name="connsiteX25" fmla="*/ 181262 w 263462"/>
                <a:gd name="connsiteY25" fmla="*/ 131541 h 263082"/>
                <a:gd name="connsiteX26" fmla="*/ 181262 w 263462"/>
                <a:gd name="connsiteY26" fmla="*/ 131636 h 263082"/>
                <a:gd name="connsiteX27" fmla="*/ 132018 w 263462"/>
                <a:gd name="connsiteY27" fmla="*/ 180786 h 263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263462" h="263082">
                  <a:moveTo>
                    <a:pt x="132018" y="1"/>
                  </a:moveTo>
                  <a:cubicBezTo>
                    <a:pt x="59370" y="-265"/>
                    <a:pt x="268" y="58418"/>
                    <a:pt x="1" y="131065"/>
                  </a:cubicBezTo>
                  <a:cubicBezTo>
                    <a:pt x="-256" y="203712"/>
                    <a:pt x="58418" y="262815"/>
                    <a:pt x="131065" y="263081"/>
                  </a:cubicBezTo>
                  <a:cubicBezTo>
                    <a:pt x="152792" y="263158"/>
                    <a:pt x="174185" y="257862"/>
                    <a:pt x="193359" y="247651"/>
                  </a:cubicBezTo>
                  <a:cubicBezTo>
                    <a:pt x="197359" y="245517"/>
                    <a:pt x="198874" y="240555"/>
                    <a:pt x="196740" y="236554"/>
                  </a:cubicBezTo>
                  <a:cubicBezTo>
                    <a:pt x="194606" y="232554"/>
                    <a:pt x="189644" y="231040"/>
                    <a:pt x="185644" y="233173"/>
                  </a:cubicBezTo>
                  <a:cubicBezTo>
                    <a:pt x="129417" y="262787"/>
                    <a:pt x="59837" y="241222"/>
                    <a:pt x="30214" y="184995"/>
                  </a:cubicBezTo>
                  <a:cubicBezTo>
                    <a:pt x="601" y="128779"/>
                    <a:pt x="22166" y="59190"/>
                    <a:pt x="78392" y="29567"/>
                  </a:cubicBezTo>
                  <a:cubicBezTo>
                    <a:pt x="134618" y="-47"/>
                    <a:pt x="204198" y="21518"/>
                    <a:pt x="233821" y="77744"/>
                  </a:cubicBezTo>
                  <a:cubicBezTo>
                    <a:pt x="242527" y="94270"/>
                    <a:pt x="247079" y="112673"/>
                    <a:pt x="247079" y="131351"/>
                  </a:cubicBezTo>
                  <a:lnTo>
                    <a:pt x="247079" y="156020"/>
                  </a:lnTo>
                  <a:cubicBezTo>
                    <a:pt x="247079" y="169641"/>
                    <a:pt x="236031" y="180690"/>
                    <a:pt x="222410" y="180690"/>
                  </a:cubicBezTo>
                  <a:cubicBezTo>
                    <a:pt x="208789" y="180690"/>
                    <a:pt x="197740" y="169641"/>
                    <a:pt x="197740" y="156020"/>
                  </a:cubicBezTo>
                  <a:lnTo>
                    <a:pt x="197740" y="131351"/>
                  </a:lnTo>
                  <a:cubicBezTo>
                    <a:pt x="197911" y="94899"/>
                    <a:pt x="168498" y="65200"/>
                    <a:pt x="132046" y="65028"/>
                  </a:cubicBezTo>
                  <a:cubicBezTo>
                    <a:pt x="95594" y="64857"/>
                    <a:pt x="65895" y="94270"/>
                    <a:pt x="65724" y="130722"/>
                  </a:cubicBezTo>
                  <a:cubicBezTo>
                    <a:pt x="65552" y="167174"/>
                    <a:pt x="94965" y="196873"/>
                    <a:pt x="131417" y="197045"/>
                  </a:cubicBezTo>
                  <a:cubicBezTo>
                    <a:pt x="152115" y="197140"/>
                    <a:pt x="171661" y="187530"/>
                    <a:pt x="184215" y="171070"/>
                  </a:cubicBezTo>
                  <a:cubicBezTo>
                    <a:pt x="192530" y="192168"/>
                    <a:pt x="216361" y="202531"/>
                    <a:pt x="237460" y="194216"/>
                  </a:cubicBezTo>
                  <a:cubicBezTo>
                    <a:pt x="253147" y="188034"/>
                    <a:pt x="263463" y="172889"/>
                    <a:pt x="263463" y="156020"/>
                  </a:cubicBezTo>
                  <a:lnTo>
                    <a:pt x="263463" y="131351"/>
                  </a:lnTo>
                  <a:cubicBezTo>
                    <a:pt x="263358" y="58818"/>
                    <a:pt x="204551" y="58"/>
                    <a:pt x="132018" y="1"/>
                  </a:cubicBezTo>
                  <a:close/>
                  <a:moveTo>
                    <a:pt x="132018" y="180976"/>
                  </a:moveTo>
                  <a:cubicBezTo>
                    <a:pt x="104767" y="181024"/>
                    <a:pt x="82640" y="158983"/>
                    <a:pt x="82583" y="131732"/>
                  </a:cubicBezTo>
                  <a:cubicBezTo>
                    <a:pt x="82535" y="104481"/>
                    <a:pt x="104576" y="82354"/>
                    <a:pt x="131827" y="82297"/>
                  </a:cubicBezTo>
                  <a:cubicBezTo>
                    <a:pt x="159078" y="82240"/>
                    <a:pt x="181205" y="104290"/>
                    <a:pt x="181262" y="131541"/>
                  </a:cubicBezTo>
                  <a:cubicBezTo>
                    <a:pt x="181262" y="131570"/>
                    <a:pt x="181262" y="131608"/>
                    <a:pt x="181262" y="131636"/>
                  </a:cubicBezTo>
                  <a:cubicBezTo>
                    <a:pt x="181110" y="158754"/>
                    <a:pt x="159135" y="180681"/>
                    <a:pt x="132018" y="180786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75" name="TextBox 74">
            <a:extLst>
              <a:ext uri="{FF2B5EF4-FFF2-40B4-BE49-F238E27FC236}">
                <a16:creationId xmlns:a16="http://schemas.microsoft.com/office/drawing/2014/main" id="{E2AB4649-7D13-4A7B-AED4-0D34CE33A762}"/>
              </a:ext>
            </a:extLst>
          </p:cNvPr>
          <p:cNvSpPr txBox="1"/>
          <p:nvPr/>
        </p:nvSpPr>
        <p:spPr>
          <a:xfrm>
            <a:off x="6434899" y="4185844"/>
            <a:ext cx="5040162" cy="535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Conclude the</a:t>
            </a:r>
          </a:p>
          <a:p>
            <a:pPr>
              <a:lnSpc>
                <a:spcPts val="1800"/>
              </a:lnSpc>
            </a:pPr>
            <a:r>
              <a:rPr lang="en-US" sz="12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Topic this is Just a Demo One</a:t>
            </a:r>
          </a:p>
        </p:txBody>
      </p:sp>
      <p:sp>
        <p:nvSpPr>
          <p:cNvPr id="80" name="Freeform: Shape 79">
            <a:extLst>
              <a:ext uri="{FF2B5EF4-FFF2-40B4-BE49-F238E27FC236}">
                <a16:creationId xmlns:a16="http://schemas.microsoft.com/office/drawing/2014/main" id="{82F2F104-11EB-480B-8260-D439A1696DB7}"/>
              </a:ext>
            </a:extLst>
          </p:cNvPr>
          <p:cNvSpPr/>
          <p:nvPr/>
        </p:nvSpPr>
        <p:spPr>
          <a:xfrm rot="10800000">
            <a:off x="0" y="0"/>
            <a:ext cx="6531258" cy="6858000"/>
          </a:xfrm>
          <a:custGeom>
            <a:avLst/>
            <a:gdLst>
              <a:gd name="connsiteX0" fmla="*/ 0 w 3409188"/>
              <a:gd name="connsiteY0" fmla="*/ 0 h 6858000"/>
              <a:gd name="connsiteX1" fmla="*/ 3409188 w 3409188"/>
              <a:gd name="connsiteY1" fmla="*/ 0 h 6858000"/>
              <a:gd name="connsiteX2" fmla="*/ 3409188 w 3409188"/>
              <a:gd name="connsiteY2" fmla="*/ 6858000 h 6858000"/>
              <a:gd name="connsiteX3" fmla="*/ 0 w 340918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9188" h="6858000">
                <a:moveTo>
                  <a:pt x="0" y="0"/>
                </a:moveTo>
                <a:lnTo>
                  <a:pt x="3409188" y="0"/>
                </a:lnTo>
                <a:lnTo>
                  <a:pt x="340918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623311C1-6F2F-4377-947B-E28993D57172}"/>
              </a:ext>
            </a:extLst>
          </p:cNvPr>
          <p:cNvSpPr/>
          <p:nvPr/>
        </p:nvSpPr>
        <p:spPr>
          <a:xfrm rot="10800000">
            <a:off x="0" y="0"/>
            <a:ext cx="3409188" cy="6858000"/>
          </a:xfrm>
          <a:custGeom>
            <a:avLst/>
            <a:gdLst>
              <a:gd name="connsiteX0" fmla="*/ 0 w 3409188"/>
              <a:gd name="connsiteY0" fmla="*/ 0 h 6858000"/>
              <a:gd name="connsiteX1" fmla="*/ 3409188 w 3409188"/>
              <a:gd name="connsiteY1" fmla="*/ 0 h 6858000"/>
              <a:gd name="connsiteX2" fmla="*/ 3409188 w 3409188"/>
              <a:gd name="connsiteY2" fmla="*/ 6858000 h 6858000"/>
              <a:gd name="connsiteX3" fmla="*/ 0 w 340918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9188" h="6858000">
                <a:moveTo>
                  <a:pt x="0" y="0"/>
                </a:moveTo>
                <a:lnTo>
                  <a:pt x="3409188" y="0"/>
                </a:lnTo>
                <a:lnTo>
                  <a:pt x="3409188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b="100000"/>
            </a:path>
            <a:tileRect t="-100000" r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8" name="Picture Placeholder 77">
            <a:extLst>
              <a:ext uri="{FF2B5EF4-FFF2-40B4-BE49-F238E27FC236}">
                <a16:creationId xmlns:a16="http://schemas.microsoft.com/office/drawing/2014/main" id="{5040E3A8-0AFF-47D3-8FCD-16B1F797F9B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83" name="Freeform: Shape 82">
            <a:extLst>
              <a:ext uri="{FF2B5EF4-FFF2-40B4-BE49-F238E27FC236}">
                <a16:creationId xmlns:a16="http://schemas.microsoft.com/office/drawing/2014/main" id="{787BF01C-FDA3-49CB-B3E0-CB354B780732}"/>
              </a:ext>
            </a:extLst>
          </p:cNvPr>
          <p:cNvSpPr/>
          <p:nvPr/>
        </p:nvSpPr>
        <p:spPr>
          <a:xfrm rot="10800000">
            <a:off x="6531255" y="6027134"/>
            <a:ext cx="5660743" cy="830866"/>
          </a:xfrm>
          <a:custGeom>
            <a:avLst/>
            <a:gdLst>
              <a:gd name="connsiteX0" fmla="*/ 0 w 3409188"/>
              <a:gd name="connsiteY0" fmla="*/ 0 h 6858000"/>
              <a:gd name="connsiteX1" fmla="*/ 3409188 w 3409188"/>
              <a:gd name="connsiteY1" fmla="*/ 0 h 6858000"/>
              <a:gd name="connsiteX2" fmla="*/ 3409188 w 3409188"/>
              <a:gd name="connsiteY2" fmla="*/ 6858000 h 6858000"/>
              <a:gd name="connsiteX3" fmla="*/ 0 w 340918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9188" h="6858000">
                <a:moveTo>
                  <a:pt x="0" y="0"/>
                </a:moveTo>
                <a:lnTo>
                  <a:pt x="3409188" y="0"/>
                </a:lnTo>
                <a:lnTo>
                  <a:pt x="340918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256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4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53333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53333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decel="53333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decel="53333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decel="53333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40" grpId="0" animBg="1"/>
      <p:bldP spid="41" grpId="0"/>
      <p:bldP spid="75" grpId="0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B86F6E20-8E43-4FE1-AFEA-57A9807AB8B1}"/>
              </a:ext>
            </a:extLst>
          </p:cNvPr>
          <p:cNvSpPr txBox="1"/>
          <p:nvPr/>
        </p:nvSpPr>
        <p:spPr>
          <a:xfrm>
            <a:off x="6448139" y="1833033"/>
            <a:ext cx="5115503" cy="23429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800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Thanks!</a:t>
            </a:r>
            <a:r>
              <a:rPr lang="en-US" sz="4800" baseline="0" dirty="0">
                <a:solidFill>
                  <a:srgbClr val="0070C0"/>
                </a:solidFill>
                <a:latin typeface="+mj-lt"/>
                <a:sym typeface="Montserrat"/>
                <a:rtl val="0"/>
              </a:rPr>
              <a:t> </a:t>
            </a:r>
            <a:r>
              <a:rPr lang="en-US" sz="48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You</a:t>
            </a:r>
          </a:p>
          <a:p>
            <a:pPr algn="l"/>
            <a:r>
              <a:rPr lang="en-US" sz="48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May Ask If You</a:t>
            </a:r>
          </a:p>
          <a:p>
            <a:pPr algn="l"/>
            <a:r>
              <a:rPr lang="en-US" sz="48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h</a:t>
            </a:r>
            <a:r>
              <a:rPr lang="en-US" sz="48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ave Queries</a:t>
            </a: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BF9664D8-302B-4480-ABC7-28399ECBFA66}"/>
              </a:ext>
            </a:extLst>
          </p:cNvPr>
          <p:cNvSpPr/>
          <p:nvPr/>
        </p:nvSpPr>
        <p:spPr>
          <a:xfrm rot="10800000">
            <a:off x="6324600" y="4072891"/>
            <a:ext cx="5867400" cy="2785108"/>
          </a:xfrm>
          <a:custGeom>
            <a:avLst/>
            <a:gdLst>
              <a:gd name="connsiteX0" fmla="*/ 0 w 3409188"/>
              <a:gd name="connsiteY0" fmla="*/ 0 h 6858000"/>
              <a:gd name="connsiteX1" fmla="*/ 3409188 w 3409188"/>
              <a:gd name="connsiteY1" fmla="*/ 0 h 6858000"/>
              <a:gd name="connsiteX2" fmla="*/ 3409188 w 3409188"/>
              <a:gd name="connsiteY2" fmla="*/ 6858000 h 6858000"/>
              <a:gd name="connsiteX3" fmla="*/ 0 w 340918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9188" h="6858000">
                <a:moveTo>
                  <a:pt x="0" y="0"/>
                </a:moveTo>
                <a:lnTo>
                  <a:pt x="3409188" y="0"/>
                </a:lnTo>
                <a:lnTo>
                  <a:pt x="340918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30B4BC43-3EB6-455E-82D5-B5DC3F75FF45}"/>
              </a:ext>
            </a:extLst>
          </p:cNvPr>
          <p:cNvSpPr/>
          <p:nvPr/>
        </p:nvSpPr>
        <p:spPr>
          <a:xfrm>
            <a:off x="6536975" y="1354074"/>
            <a:ext cx="2719292" cy="397859"/>
          </a:xfrm>
          <a:custGeom>
            <a:avLst/>
            <a:gdLst>
              <a:gd name="connsiteX0" fmla="*/ 0 w 2719292"/>
              <a:gd name="connsiteY0" fmla="*/ 0 h 397859"/>
              <a:gd name="connsiteX1" fmla="*/ 2719292 w 2719292"/>
              <a:gd name="connsiteY1" fmla="*/ 0 h 397859"/>
              <a:gd name="connsiteX2" fmla="*/ 2719292 w 2719292"/>
              <a:gd name="connsiteY2" fmla="*/ 397859 h 397859"/>
              <a:gd name="connsiteX3" fmla="*/ 0 w 2719292"/>
              <a:gd name="connsiteY3" fmla="*/ 397859 h 397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19292" h="397859">
                <a:moveTo>
                  <a:pt x="0" y="0"/>
                </a:moveTo>
                <a:lnTo>
                  <a:pt x="2719292" y="0"/>
                </a:lnTo>
                <a:lnTo>
                  <a:pt x="2719292" y="397859"/>
                </a:lnTo>
                <a:lnTo>
                  <a:pt x="0" y="397859"/>
                </a:lnTo>
                <a:close/>
              </a:path>
            </a:pathLst>
          </a:cu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07BE58A-8440-489A-B6EB-A68E34D75F48}"/>
              </a:ext>
            </a:extLst>
          </p:cNvPr>
          <p:cNvSpPr txBox="1"/>
          <p:nvPr/>
        </p:nvSpPr>
        <p:spPr>
          <a:xfrm>
            <a:off x="6562169" y="1392983"/>
            <a:ext cx="2668905" cy="3200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b="1" spc="0" baseline="0" dirty="0">
                <a:solidFill>
                  <a:schemeClr val="bg1"/>
                </a:solidFill>
                <a:latin typeface="Montserrat"/>
                <a:sym typeface="Montserrat"/>
                <a:rtl val="0"/>
              </a:rPr>
              <a:t>Questions &amp; Discussions</a:t>
            </a:r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0FC9E9B2-803B-4AC2-8B4F-F1957627D0E1}"/>
              </a:ext>
            </a:extLst>
          </p:cNvPr>
          <p:cNvGrpSpPr/>
          <p:nvPr/>
        </p:nvGrpSpPr>
        <p:grpSpPr>
          <a:xfrm>
            <a:off x="6543865" y="4962715"/>
            <a:ext cx="2096643" cy="539400"/>
            <a:chOff x="6543865" y="4962715"/>
            <a:chExt cx="2096643" cy="539400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C9A6F621-23D4-4991-A8BE-ABF0F8489888}"/>
                </a:ext>
              </a:extLst>
            </p:cNvPr>
            <p:cNvSpPr/>
            <p:nvPr/>
          </p:nvSpPr>
          <p:spPr>
            <a:xfrm rot="10800000">
              <a:off x="6543865" y="4962715"/>
              <a:ext cx="539400" cy="539400"/>
            </a:xfrm>
            <a:prstGeom prst="roundRect">
              <a:avLst/>
            </a:prstGeom>
            <a:gradFill flip="none" rotWithShape="1">
              <a:gsLst>
                <a:gs pos="0">
                  <a:srgbClr val="FE7C04"/>
                </a:gs>
                <a:gs pos="100000">
                  <a:srgbClr val="FFCA4E"/>
                </a:gs>
              </a:gsLst>
              <a:path path="circle">
                <a:fillToRect r="100000" b="100000"/>
              </a:path>
              <a:tileRect l="-100000" t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CBA9DC4A-FEEE-4210-B876-534E83E027D5}"/>
                </a:ext>
              </a:extLst>
            </p:cNvPr>
            <p:cNvSpPr txBox="1"/>
            <p:nvPr/>
          </p:nvSpPr>
          <p:spPr>
            <a:xfrm>
              <a:off x="7187565" y="4975288"/>
              <a:ext cx="70724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Phone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25581120-E5C8-4C5C-927F-3E5ED8DFFFE4}"/>
                </a:ext>
              </a:extLst>
            </p:cNvPr>
            <p:cNvSpPr txBox="1"/>
            <p:nvPr/>
          </p:nvSpPr>
          <p:spPr>
            <a:xfrm>
              <a:off x="7189470" y="5204174"/>
              <a:ext cx="145103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aseline="0" dirty="0">
                  <a:gradFill>
                    <a:gsLst>
                      <a:gs pos="0">
                        <a:srgbClr val="FE7C04"/>
                      </a:gs>
                      <a:gs pos="100000">
                        <a:srgbClr val="FFCA4E"/>
                      </a:gs>
                    </a:gsLst>
                    <a:lin ang="10800000" scaled="1"/>
                  </a:gradFill>
                  <a:latin typeface="Montserrat"/>
                  <a:sym typeface="Montserrat"/>
                  <a:rtl val="0"/>
                </a:rPr>
                <a:t>+12-345-678-910</a:t>
              </a:r>
            </a:p>
          </p:txBody>
        </p: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60C6FDF9-A2B8-4E7A-A1A1-E1204E8B8CCF}"/>
                </a:ext>
              </a:extLst>
            </p:cNvPr>
            <p:cNvGrpSpPr/>
            <p:nvPr/>
          </p:nvGrpSpPr>
          <p:grpSpPr>
            <a:xfrm>
              <a:off x="6681858" y="5100937"/>
              <a:ext cx="263028" cy="262694"/>
              <a:chOff x="6681858" y="5100937"/>
              <a:chExt cx="263028" cy="262694"/>
            </a:xfrm>
            <a:solidFill>
              <a:schemeClr val="bg1"/>
            </a:solidFill>
          </p:grpSpPr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30BB144D-5495-4739-A7C6-E328880DF8EA}"/>
                  </a:ext>
                </a:extLst>
              </p:cNvPr>
              <p:cNvSpPr/>
              <p:nvPr/>
            </p:nvSpPr>
            <p:spPr>
              <a:xfrm>
                <a:off x="6681858" y="5100937"/>
                <a:ext cx="263028" cy="262694"/>
              </a:xfrm>
              <a:custGeom>
                <a:avLst/>
                <a:gdLst>
                  <a:gd name="connsiteX0" fmla="*/ 250818 w 263028"/>
                  <a:gd name="connsiteY0" fmla="*/ 176960 h 262694"/>
                  <a:gd name="connsiteX1" fmla="*/ 224719 w 263028"/>
                  <a:gd name="connsiteY1" fmla="*/ 150862 h 262694"/>
                  <a:gd name="connsiteX2" fmla="*/ 186619 w 263028"/>
                  <a:gd name="connsiteY2" fmla="*/ 150862 h 262694"/>
                  <a:gd name="connsiteX3" fmla="*/ 151757 w 263028"/>
                  <a:gd name="connsiteY3" fmla="*/ 150862 h 262694"/>
                  <a:gd name="connsiteX4" fmla="*/ 111943 w 263028"/>
                  <a:gd name="connsiteY4" fmla="*/ 111047 h 262694"/>
                  <a:gd name="connsiteX5" fmla="*/ 111838 w 263028"/>
                  <a:gd name="connsiteY5" fmla="*/ 76291 h 262694"/>
                  <a:gd name="connsiteX6" fmla="*/ 111943 w 263028"/>
                  <a:gd name="connsiteY6" fmla="*/ 76186 h 262694"/>
                  <a:gd name="connsiteX7" fmla="*/ 111943 w 263028"/>
                  <a:gd name="connsiteY7" fmla="*/ 76186 h 262694"/>
                  <a:gd name="connsiteX8" fmla="*/ 111943 w 263028"/>
                  <a:gd name="connsiteY8" fmla="*/ 38086 h 262694"/>
                  <a:gd name="connsiteX9" fmla="*/ 85844 w 263028"/>
                  <a:gd name="connsiteY9" fmla="*/ 11987 h 262694"/>
                  <a:gd name="connsiteX10" fmla="*/ 25932 w 263028"/>
                  <a:gd name="connsiteY10" fmla="*/ 11987 h 262694"/>
                  <a:gd name="connsiteX11" fmla="*/ 25932 w 263028"/>
                  <a:gd name="connsiteY11" fmla="*/ 137241 h 262694"/>
                  <a:gd name="connsiteX12" fmla="*/ 125373 w 263028"/>
                  <a:gd name="connsiteY12" fmla="*/ 236682 h 262694"/>
                  <a:gd name="connsiteX13" fmla="*/ 250379 w 263028"/>
                  <a:gd name="connsiteY13" fmla="*/ 236930 h 262694"/>
                  <a:gd name="connsiteX14" fmla="*/ 250627 w 263028"/>
                  <a:gd name="connsiteY14" fmla="*/ 236682 h 262694"/>
                  <a:gd name="connsiteX15" fmla="*/ 250627 w 263028"/>
                  <a:gd name="connsiteY15" fmla="*/ 176770 h 262694"/>
                  <a:gd name="connsiteX16" fmla="*/ 239197 w 263028"/>
                  <a:gd name="connsiteY16" fmla="*/ 225252 h 262694"/>
                  <a:gd name="connsiteX17" fmla="*/ 137184 w 263028"/>
                  <a:gd name="connsiteY17" fmla="*/ 225252 h 262694"/>
                  <a:gd name="connsiteX18" fmla="*/ 37743 w 263028"/>
                  <a:gd name="connsiteY18" fmla="*/ 125811 h 262694"/>
                  <a:gd name="connsiteX19" fmla="*/ 37743 w 263028"/>
                  <a:gd name="connsiteY19" fmla="*/ 23799 h 262694"/>
                  <a:gd name="connsiteX20" fmla="*/ 74414 w 263028"/>
                  <a:gd name="connsiteY20" fmla="*/ 23799 h 262694"/>
                  <a:gd name="connsiteX21" fmla="*/ 100513 w 263028"/>
                  <a:gd name="connsiteY21" fmla="*/ 49897 h 262694"/>
                  <a:gd name="connsiteX22" fmla="*/ 100513 w 263028"/>
                  <a:gd name="connsiteY22" fmla="*/ 64565 h 262694"/>
                  <a:gd name="connsiteX23" fmla="*/ 100332 w 263028"/>
                  <a:gd name="connsiteY23" fmla="*/ 122487 h 262694"/>
                  <a:gd name="connsiteX24" fmla="*/ 100513 w 263028"/>
                  <a:gd name="connsiteY24" fmla="*/ 122668 h 262694"/>
                  <a:gd name="connsiteX25" fmla="*/ 140327 w 263028"/>
                  <a:gd name="connsiteY25" fmla="*/ 162577 h 262694"/>
                  <a:gd name="connsiteX26" fmla="*/ 198430 w 263028"/>
                  <a:gd name="connsiteY26" fmla="*/ 162577 h 262694"/>
                  <a:gd name="connsiteX27" fmla="*/ 213098 w 263028"/>
                  <a:gd name="connsiteY27" fmla="*/ 162577 h 262694"/>
                  <a:gd name="connsiteX28" fmla="*/ 239197 w 263028"/>
                  <a:gd name="connsiteY28" fmla="*/ 188581 h 262694"/>
                  <a:gd name="connsiteX29" fmla="*/ 239197 w 263028"/>
                  <a:gd name="connsiteY29" fmla="*/ 225252 h 2626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263028" h="262694">
                    <a:moveTo>
                      <a:pt x="250818" y="176960"/>
                    </a:moveTo>
                    <a:lnTo>
                      <a:pt x="224719" y="150862"/>
                    </a:lnTo>
                    <a:cubicBezTo>
                      <a:pt x="214194" y="140346"/>
                      <a:pt x="197144" y="140346"/>
                      <a:pt x="186619" y="150862"/>
                    </a:cubicBezTo>
                    <a:cubicBezTo>
                      <a:pt x="176865" y="160177"/>
                      <a:pt x="161511" y="160177"/>
                      <a:pt x="151757" y="150862"/>
                    </a:cubicBezTo>
                    <a:lnTo>
                      <a:pt x="111943" y="111047"/>
                    </a:lnTo>
                    <a:cubicBezTo>
                      <a:pt x="102313" y="101484"/>
                      <a:pt x="102266" y="85920"/>
                      <a:pt x="111838" y="76291"/>
                    </a:cubicBezTo>
                    <a:cubicBezTo>
                      <a:pt x="111867" y="76262"/>
                      <a:pt x="111905" y="76224"/>
                      <a:pt x="111943" y="76186"/>
                    </a:cubicBezTo>
                    <a:lnTo>
                      <a:pt x="111943" y="76186"/>
                    </a:lnTo>
                    <a:cubicBezTo>
                      <a:pt x="122459" y="65661"/>
                      <a:pt x="122459" y="48611"/>
                      <a:pt x="111943" y="38086"/>
                    </a:cubicBezTo>
                    <a:lnTo>
                      <a:pt x="85844" y="11987"/>
                    </a:lnTo>
                    <a:cubicBezTo>
                      <a:pt x="69070" y="-3996"/>
                      <a:pt x="42706" y="-3996"/>
                      <a:pt x="25932" y="11987"/>
                    </a:cubicBezTo>
                    <a:cubicBezTo>
                      <a:pt x="-8644" y="46582"/>
                      <a:pt x="-8644" y="102646"/>
                      <a:pt x="25932" y="137241"/>
                    </a:cubicBezTo>
                    <a:lnTo>
                      <a:pt x="125373" y="236682"/>
                    </a:lnTo>
                    <a:cubicBezTo>
                      <a:pt x="159825" y="271267"/>
                      <a:pt x="215794" y="271382"/>
                      <a:pt x="250379" y="236930"/>
                    </a:cubicBezTo>
                    <a:cubicBezTo>
                      <a:pt x="250465" y="236844"/>
                      <a:pt x="250541" y="236768"/>
                      <a:pt x="250627" y="236682"/>
                    </a:cubicBezTo>
                    <a:cubicBezTo>
                      <a:pt x="267162" y="220137"/>
                      <a:pt x="267162" y="193315"/>
                      <a:pt x="250627" y="176770"/>
                    </a:cubicBezTo>
                    <a:close/>
                    <a:moveTo>
                      <a:pt x="239197" y="225252"/>
                    </a:moveTo>
                    <a:cubicBezTo>
                      <a:pt x="210993" y="253332"/>
                      <a:pt x="165387" y="253332"/>
                      <a:pt x="137184" y="225252"/>
                    </a:cubicBezTo>
                    <a:lnTo>
                      <a:pt x="37743" y="125811"/>
                    </a:lnTo>
                    <a:cubicBezTo>
                      <a:pt x="9663" y="97607"/>
                      <a:pt x="9663" y="52002"/>
                      <a:pt x="37743" y="23799"/>
                    </a:cubicBezTo>
                    <a:cubicBezTo>
                      <a:pt x="47906" y="13759"/>
                      <a:pt x="64251" y="13759"/>
                      <a:pt x="74414" y="23799"/>
                    </a:cubicBezTo>
                    <a:lnTo>
                      <a:pt x="100513" y="49897"/>
                    </a:lnTo>
                    <a:cubicBezTo>
                      <a:pt x="104504" y="53973"/>
                      <a:pt x="104504" y="60489"/>
                      <a:pt x="100513" y="64565"/>
                    </a:cubicBezTo>
                    <a:cubicBezTo>
                      <a:pt x="84472" y="80510"/>
                      <a:pt x="84387" y="106446"/>
                      <a:pt x="100332" y="122487"/>
                    </a:cubicBezTo>
                    <a:cubicBezTo>
                      <a:pt x="100389" y="122544"/>
                      <a:pt x="100456" y="122611"/>
                      <a:pt x="100513" y="122668"/>
                    </a:cubicBezTo>
                    <a:lnTo>
                      <a:pt x="140327" y="162577"/>
                    </a:lnTo>
                    <a:cubicBezTo>
                      <a:pt x="156596" y="178084"/>
                      <a:pt x="182171" y="178084"/>
                      <a:pt x="198430" y="162577"/>
                    </a:cubicBezTo>
                    <a:cubicBezTo>
                      <a:pt x="202544" y="158682"/>
                      <a:pt x="208983" y="158682"/>
                      <a:pt x="213098" y="162577"/>
                    </a:cubicBezTo>
                    <a:lnTo>
                      <a:pt x="239197" y="188581"/>
                    </a:lnTo>
                    <a:cubicBezTo>
                      <a:pt x="249236" y="198744"/>
                      <a:pt x="249236" y="215089"/>
                      <a:pt x="239197" y="22525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1" name="Freeform: Shape 60">
                <a:extLst>
                  <a:ext uri="{FF2B5EF4-FFF2-40B4-BE49-F238E27FC236}">
                    <a16:creationId xmlns:a16="http://schemas.microsoft.com/office/drawing/2014/main" id="{0386F6D3-6D1C-47F4-B8AD-BF9D93BF0E24}"/>
                  </a:ext>
                </a:extLst>
              </p:cNvPr>
              <p:cNvSpPr/>
              <p:nvPr/>
            </p:nvSpPr>
            <p:spPr>
              <a:xfrm>
                <a:off x="6846651" y="5104433"/>
                <a:ext cx="95905" cy="95525"/>
              </a:xfrm>
              <a:custGeom>
                <a:avLst/>
                <a:gdLst>
                  <a:gd name="connsiteX0" fmla="*/ 5919 w 95905"/>
                  <a:gd name="connsiteY0" fmla="*/ 15254 h 95525"/>
                  <a:gd name="connsiteX1" fmla="*/ 53544 w 95905"/>
                  <a:gd name="connsiteY1" fmla="*/ 41447 h 95525"/>
                  <a:gd name="connsiteX2" fmla="*/ 79738 w 95905"/>
                  <a:gd name="connsiteY2" fmla="*/ 89072 h 95525"/>
                  <a:gd name="connsiteX3" fmla="*/ 87739 w 95905"/>
                  <a:gd name="connsiteY3" fmla="*/ 95454 h 95525"/>
                  <a:gd name="connsiteX4" fmla="*/ 89549 w 95905"/>
                  <a:gd name="connsiteY4" fmla="*/ 95454 h 95525"/>
                  <a:gd name="connsiteX5" fmla="*/ 95740 w 95905"/>
                  <a:gd name="connsiteY5" fmla="*/ 85929 h 95525"/>
                  <a:gd name="connsiteX6" fmla="*/ 10015 w 95905"/>
                  <a:gd name="connsiteY6" fmla="*/ 204 h 95525"/>
                  <a:gd name="connsiteX7" fmla="*/ 204 w 95905"/>
                  <a:gd name="connsiteY7" fmla="*/ 6396 h 95525"/>
                  <a:gd name="connsiteX8" fmla="*/ 6395 w 95905"/>
                  <a:gd name="connsiteY8" fmla="*/ 16206 h 95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5905" h="95525">
                    <a:moveTo>
                      <a:pt x="5919" y="15254"/>
                    </a:moveTo>
                    <a:cubicBezTo>
                      <a:pt x="23941" y="19321"/>
                      <a:pt x="40457" y="28408"/>
                      <a:pt x="53544" y="41447"/>
                    </a:cubicBezTo>
                    <a:cubicBezTo>
                      <a:pt x="66632" y="54506"/>
                      <a:pt x="75718" y="71022"/>
                      <a:pt x="79738" y="89072"/>
                    </a:cubicBezTo>
                    <a:cubicBezTo>
                      <a:pt x="80585" y="92807"/>
                      <a:pt x="83910" y="95464"/>
                      <a:pt x="87739" y="95454"/>
                    </a:cubicBezTo>
                    <a:cubicBezTo>
                      <a:pt x="88339" y="95549"/>
                      <a:pt x="88948" y="95549"/>
                      <a:pt x="89549" y="95454"/>
                    </a:cubicBezTo>
                    <a:cubicBezTo>
                      <a:pt x="93864" y="94502"/>
                      <a:pt x="96626" y="90263"/>
                      <a:pt x="95740" y="85929"/>
                    </a:cubicBezTo>
                    <a:cubicBezTo>
                      <a:pt x="85919" y="43305"/>
                      <a:pt x="52639" y="10024"/>
                      <a:pt x="10015" y="204"/>
                    </a:cubicBezTo>
                    <a:cubicBezTo>
                      <a:pt x="5595" y="-796"/>
                      <a:pt x="1204" y="1976"/>
                      <a:pt x="204" y="6396"/>
                    </a:cubicBezTo>
                    <a:cubicBezTo>
                      <a:pt x="-796" y="10815"/>
                      <a:pt x="1976" y="15206"/>
                      <a:pt x="6395" y="16206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F3203552-0915-4C64-B4A5-1E69EDB75A1C}"/>
                  </a:ext>
                </a:extLst>
              </p:cNvPr>
              <p:cNvSpPr/>
              <p:nvPr/>
            </p:nvSpPr>
            <p:spPr>
              <a:xfrm>
                <a:off x="6838053" y="5143259"/>
                <a:ext cx="65033" cy="65295"/>
              </a:xfrm>
              <a:custGeom>
                <a:avLst/>
                <a:gdLst>
                  <a:gd name="connsiteX0" fmla="*/ 5659 w 65033"/>
                  <a:gd name="connsiteY0" fmla="*/ 15671 h 65295"/>
                  <a:gd name="connsiteX1" fmla="*/ 33471 w 65033"/>
                  <a:gd name="connsiteY1" fmla="*/ 31006 h 65295"/>
                  <a:gd name="connsiteX2" fmla="*/ 48807 w 65033"/>
                  <a:gd name="connsiteY2" fmla="*/ 58819 h 65295"/>
                  <a:gd name="connsiteX3" fmla="*/ 56903 w 65033"/>
                  <a:gd name="connsiteY3" fmla="*/ 65296 h 65295"/>
                  <a:gd name="connsiteX4" fmla="*/ 58618 w 65033"/>
                  <a:gd name="connsiteY4" fmla="*/ 65296 h 65295"/>
                  <a:gd name="connsiteX5" fmla="*/ 64904 w 65033"/>
                  <a:gd name="connsiteY5" fmla="*/ 55771 h 65295"/>
                  <a:gd name="connsiteX6" fmla="*/ 9183 w 65033"/>
                  <a:gd name="connsiteY6" fmla="*/ 49 h 65295"/>
                  <a:gd name="connsiteX7" fmla="*/ 49 w 65033"/>
                  <a:gd name="connsiteY7" fmla="*/ 7393 h 65295"/>
                  <a:gd name="connsiteX8" fmla="*/ 5659 w 65033"/>
                  <a:gd name="connsiteY8" fmla="*/ 16147 h 652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65033" h="65295">
                    <a:moveTo>
                      <a:pt x="5659" y="15671"/>
                    </a:moveTo>
                    <a:cubicBezTo>
                      <a:pt x="16193" y="18052"/>
                      <a:pt x="25832" y="23367"/>
                      <a:pt x="33471" y="31006"/>
                    </a:cubicBezTo>
                    <a:cubicBezTo>
                      <a:pt x="41139" y="38616"/>
                      <a:pt x="46464" y="48275"/>
                      <a:pt x="48807" y="58819"/>
                    </a:cubicBezTo>
                    <a:cubicBezTo>
                      <a:pt x="49683" y="62591"/>
                      <a:pt x="53036" y="65268"/>
                      <a:pt x="56903" y="65296"/>
                    </a:cubicBezTo>
                    <a:lnTo>
                      <a:pt x="58618" y="65296"/>
                    </a:lnTo>
                    <a:cubicBezTo>
                      <a:pt x="62913" y="64295"/>
                      <a:pt x="65676" y="60114"/>
                      <a:pt x="64904" y="55771"/>
                    </a:cubicBezTo>
                    <a:cubicBezTo>
                      <a:pt x="58608" y="28015"/>
                      <a:pt x="36939" y="6346"/>
                      <a:pt x="9183" y="49"/>
                    </a:cubicBezTo>
                    <a:cubicBezTo>
                      <a:pt x="4630" y="-446"/>
                      <a:pt x="544" y="2840"/>
                      <a:pt x="49" y="7393"/>
                    </a:cubicBezTo>
                    <a:cubicBezTo>
                      <a:pt x="-371" y="11270"/>
                      <a:pt x="1963" y="14908"/>
                      <a:pt x="5659" y="16147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F03DA250-9AAB-410D-8C76-E15A7665B484}"/>
              </a:ext>
            </a:extLst>
          </p:cNvPr>
          <p:cNvGrpSpPr/>
          <p:nvPr/>
        </p:nvGrpSpPr>
        <p:grpSpPr>
          <a:xfrm>
            <a:off x="8819673" y="4962715"/>
            <a:ext cx="2333888" cy="539400"/>
            <a:chOff x="8819673" y="4962715"/>
            <a:chExt cx="2333888" cy="539400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026404F6-BDDB-4CB3-9A96-F70FCC3E9EB5}"/>
                </a:ext>
              </a:extLst>
            </p:cNvPr>
            <p:cNvSpPr/>
            <p:nvPr/>
          </p:nvSpPr>
          <p:spPr>
            <a:xfrm rot="10800000">
              <a:off x="8819673" y="4962715"/>
              <a:ext cx="539400" cy="539400"/>
            </a:xfrm>
            <a:prstGeom prst="roundRect">
              <a:avLst/>
            </a:prstGeom>
            <a:gradFill>
              <a:gsLst>
                <a:gs pos="0">
                  <a:srgbClr val="FE7C04"/>
                </a:gs>
                <a:gs pos="100000">
                  <a:srgbClr val="FFCA4E"/>
                </a:gs>
              </a:gsLst>
              <a:path path="circle">
                <a:fillToRect r="100000" b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1CD6CB70-C742-42B9-9EB6-9EDDE1CA13C8}"/>
                </a:ext>
              </a:extLst>
            </p:cNvPr>
            <p:cNvSpPr txBox="1"/>
            <p:nvPr/>
          </p:nvSpPr>
          <p:spPr>
            <a:xfrm>
              <a:off x="9463373" y="4975669"/>
              <a:ext cx="63671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Email</a:t>
              </a: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5B7A5A9F-B30D-4297-A2CA-F1546F32CEF1}"/>
                </a:ext>
              </a:extLst>
            </p:cNvPr>
            <p:cNvSpPr txBox="1"/>
            <p:nvPr/>
          </p:nvSpPr>
          <p:spPr>
            <a:xfrm>
              <a:off x="9465278" y="5204460"/>
              <a:ext cx="168828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spc="0" baseline="0" dirty="0">
                  <a:gradFill>
                    <a:gsLst>
                      <a:gs pos="0">
                        <a:srgbClr val="FE7C04"/>
                      </a:gs>
                      <a:gs pos="100000">
                        <a:srgbClr val="FFCA4E"/>
                      </a:gs>
                    </a:gsLst>
                    <a:lin ang="10800000" scaled="1"/>
                  </a:gradFill>
                  <a:latin typeface="Montserrat"/>
                  <a:sym typeface="Montserrat"/>
                  <a:rtl val="0"/>
                </a:rPr>
                <a:t>info@business.com</a:t>
              </a:r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D085E8B8-C13B-494C-AE0B-B35544B68043}"/>
                </a:ext>
              </a:extLst>
            </p:cNvPr>
            <p:cNvSpPr/>
            <p:nvPr/>
          </p:nvSpPr>
          <p:spPr>
            <a:xfrm>
              <a:off x="8957404" y="5101017"/>
              <a:ext cx="263462" cy="263082"/>
            </a:xfrm>
            <a:custGeom>
              <a:avLst/>
              <a:gdLst>
                <a:gd name="connsiteX0" fmla="*/ 132018 w 263462"/>
                <a:gd name="connsiteY0" fmla="*/ 1 h 263082"/>
                <a:gd name="connsiteX1" fmla="*/ 1 w 263462"/>
                <a:gd name="connsiteY1" fmla="*/ 131065 h 263082"/>
                <a:gd name="connsiteX2" fmla="*/ 131065 w 263462"/>
                <a:gd name="connsiteY2" fmla="*/ 263081 h 263082"/>
                <a:gd name="connsiteX3" fmla="*/ 193359 w 263462"/>
                <a:gd name="connsiteY3" fmla="*/ 247651 h 263082"/>
                <a:gd name="connsiteX4" fmla="*/ 196740 w 263462"/>
                <a:gd name="connsiteY4" fmla="*/ 236554 h 263082"/>
                <a:gd name="connsiteX5" fmla="*/ 185644 w 263462"/>
                <a:gd name="connsiteY5" fmla="*/ 233173 h 263082"/>
                <a:gd name="connsiteX6" fmla="*/ 30214 w 263462"/>
                <a:gd name="connsiteY6" fmla="*/ 184995 h 263082"/>
                <a:gd name="connsiteX7" fmla="*/ 78392 w 263462"/>
                <a:gd name="connsiteY7" fmla="*/ 29567 h 263082"/>
                <a:gd name="connsiteX8" fmla="*/ 233821 w 263462"/>
                <a:gd name="connsiteY8" fmla="*/ 77744 h 263082"/>
                <a:gd name="connsiteX9" fmla="*/ 247079 w 263462"/>
                <a:gd name="connsiteY9" fmla="*/ 131351 h 263082"/>
                <a:gd name="connsiteX10" fmla="*/ 247079 w 263462"/>
                <a:gd name="connsiteY10" fmla="*/ 156020 h 263082"/>
                <a:gd name="connsiteX11" fmla="*/ 222410 w 263462"/>
                <a:gd name="connsiteY11" fmla="*/ 180690 h 263082"/>
                <a:gd name="connsiteX12" fmla="*/ 197740 w 263462"/>
                <a:gd name="connsiteY12" fmla="*/ 156020 h 263082"/>
                <a:gd name="connsiteX13" fmla="*/ 197740 w 263462"/>
                <a:gd name="connsiteY13" fmla="*/ 131351 h 263082"/>
                <a:gd name="connsiteX14" fmla="*/ 132046 w 263462"/>
                <a:gd name="connsiteY14" fmla="*/ 65028 h 263082"/>
                <a:gd name="connsiteX15" fmla="*/ 65724 w 263462"/>
                <a:gd name="connsiteY15" fmla="*/ 130722 h 263082"/>
                <a:gd name="connsiteX16" fmla="*/ 131417 w 263462"/>
                <a:gd name="connsiteY16" fmla="*/ 197045 h 263082"/>
                <a:gd name="connsiteX17" fmla="*/ 184215 w 263462"/>
                <a:gd name="connsiteY17" fmla="*/ 171070 h 263082"/>
                <a:gd name="connsiteX18" fmla="*/ 237460 w 263462"/>
                <a:gd name="connsiteY18" fmla="*/ 194216 h 263082"/>
                <a:gd name="connsiteX19" fmla="*/ 263463 w 263462"/>
                <a:gd name="connsiteY19" fmla="*/ 156020 h 263082"/>
                <a:gd name="connsiteX20" fmla="*/ 263463 w 263462"/>
                <a:gd name="connsiteY20" fmla="*/ 131351 h 263082"/>
                <a:gd name="connsiteX21" fmla="*/ 132018 w 263462"/>
                <a:gd name="connsiteY21" fmla="*/ 1 h 263082"/>
                <a:gd name="connsiteX22" fmla="*/ 132018 w 263462"/>
                <a:gd name="connsiteY22" fmla="*/ 180976 h 263082"/>
                <a:gd name="connsiteX23" fmla="*/ 82583 w 263462"/>
                <a:gd name="connsiteY23" fmla="*/ 131732 h 263082"/>
                <a:gd name="connsiteX24" fmla="*/ 131827 w 263462"/>
                <a:gd name="connsiteY24" fmla="*/ 82297 h 263082"/>
                <a:gd name="connsiteX25" fmla="*/ 181262 w 263462"/>
                <a:gd name="connsiteY25" fmla="*/ 131541 h 263082"/>
                <a:gd name="connsiteX26" fmla="*/ 181262 w 263462"/>
                <a:gd name="connsiteY26" fmla="*/ 131636 h 263082"/>
                <a:gd name="connsiteX27" fmla="*/ 132018 w 263462"/>
                <a:gd name="connsiteY27" fmla="*/ 180786 h 263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263462" h="263082">
                  <a:moveTo>
                    <a:pt x="132018" y="1"/>
                  </a:moveTo>
                  <a:cubicBezTo>
                    <a:pt x="59370" y="-265"/>
                    <a:pt x="268" y="58418"/>
                    <a:pt x="1" y="131065"/>
                  </a:cubicBezTo>
                  <a:cubicBezTo>
                    <a:pt x="-256" y="203712"/>
                    <a:pt x="58418" y="262815"/>
                    <a:pt x="131065" y="263081"/>
                  </a:cubicBezTo>
                  <a:cubicBezTo>
                    <a:pt x="152792" y="263158"/>
                    <a:pt x="174185" y="257862"/>
                    <a:pt x="193359" y="247651"/>
                  </a:cubicBezTo>
                  <a:cubicBezTo>
                    <a:pt x="197359" y="245517"/>
                    <a:pt x="198874" y="240555"/>
                    <a:pt x="196740" y="236554"/>
                  </a:cubicBezTo>
                  <a:cubicBezTo>
                    <a:pt x="194606" y="232554"/>
                    <a:pt x="189644" y="231040"/>
                    <a:pt x="185644" y="233173"/>
                  </a:cubicBezTo>
                  <a:cubicBezTo>
                    <a:pt x="129417" y="262787"/>
                    <a:pt x="59837" y="241222"/>
                    <a:pt x="30214" y="184995"/>
                  </a:cubicBezTo>
                  <a:cubicBezTo>
                    <a:pt x="601" y="128779"/>
                    <a:pt x="22166" y="59190"/>
                    <a:pt x="78392" y="29567"/>
                  </a:cubicBezTo>
                  <a:cubicBezTo>
                    <a:pt x="134618" y="-47"/>
                    <a:pt x="204198" y="21518"/>
                    <a:pt x="233821" y="77744"/>
                  </a:cubicBezTo>
                  <a:cubicBezTo>
                    <a:pt x="242527" y="94270"/>
                    <a:pt x="247079" y="112673"/>
                    <a:pt x="247079" y="131351"/>
                  </a:cubicBezTo>
                  <a:lnTo>
                    <a:pt x="247079" y="156020"/>
                  </a:lnTo>
                  <a:cubicBezTo>
                    <a:pt x="247079" y="169641"/>
                    <a:pt x="236031" y="180690"/>
                    <a:pt x="222410" y="180690"/>
                  </a:cubicBezTo>
                  <a:cubicBezTo>
                    <a:pt x="208789" y="180690"/>
                    <a:pt x="197740" y="169641"/>
                    <a:pt x="197740" y="156020"/>
                  </a:cubicBezTo>
                  <a:lnTo>
                    <a:pt x="197740" y="131351"/>
                  </a:lnTo>
                  <a:cubicBezTo>
                    <a:pt x="197911" y="94899"/>
                    <a:pt x="168498" y="65200"/>
                    <a:pt x="132046" y="65028"/>
                  </a:cubicBezTo>
                  <a:cubicBezTo>
                    <a:pt x="95594" y="64857"/>
                    <a:pt x="65895" y="94270"/>
                    <a:pt x="65724" y="130722"/>
                  </a:cubicBezTo>
                  <a:cubicBezTo>
                    <a:pt x="65552" y="167174"/>
                    <a:pt x="94965" y="196873"/>
                    <a:pt x="131417" y="197045"/>
                  </a:cubicBezTo>
                  <a:cubicBezTo>
                    <a:pt x="152115" y="197140"/>
                    <a:pt x="171661" y="187530"/>
                    <a:pt x="184215" y="171070"/>
                  </a:cubicBezTo>
                  <a:cubicBezTo>
                    <a:pt x="192530" y="192168"/>
                    <a:pt x="216361" y="202531"/>
                    <a:pt x="237460" y="194216"/>
                  </a:cubicBezTo>
                  <a:cubicBezTo>
                    <a:pt x="253147" y="188034"/>
                    <a:pt x="263463" y="172889"/>
                    <a:pt x="263463" y="156020"/>
                  </a:cubicBezTo>
                  <a:lnTo>
                    <a:pt x="263463" y="131351"/>
                  </a:lnTo>
                  <a:cubicBezTo>
                    <a:pt x="263358" y="58818"/>
                    <a:pt x="204551" y="58"/>
                    <a:pt x="132018" y="1"/>
                  </a:cubicBezTo>
                  <a:close/>
                  <a:moveTo>
                    <a:pt x="132018" y="180976"/>
                  </a:moveTo>
                  <a:cubicBezTo>
                    <a:pt x="104767" y="181024"/>
                    <a:pt x="82640" y="158983"/>
                    <a:pt x="82583" y="131732"/>
                  </a:cubicBezTo>
                  <a:cubicBezTo>
                    <a:pt x="82535" y="104481"/>
                    <a:pt x="104576" y="82354"/>
                    <a:pt x="131827" y="82297"/>
                  </a:cubicBezTo>
                  <a:cubicBezTo>
                    <a:pt x="159078" y="82240"/>
                    <a:pt x="181205" y="104290"/>
                    <a:pt x="181262" y="131541"/>
                  </a:cubicBezTo>
                  <a:cubicBezTo>
                    <a:pt x="181262" y="131570"/>
                    <a:pt x="181262" y="131608"/>
                    <a:pt x="181262" y="131636"/>
                  </a:cubicBezTo>
                  <a:cubicBezTo>
                    <a:pt x="181110" y="158754"/>
                    <a:pt x="159135" y="180681"/>
                    <a:pt x="132018" y="180786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75" name="TextBox 74">
            <a:extLst>
              <a:ext uri="{FF2B5EF4-FFF2-40B4-BE49-F238E27FC236}">
                <a16:creationId xmlns:a16="http://schemas.microsoft.com/office/drawing/2014/main" id="{E2AB4649-7D13-4A7B-AED4-0D34CE33A762}"/>
              </a:ext>
            </a:extLst>
          </p:cNvPr>
          <p:cNvSpPr txBox="1"/>
          <p:nvPr/>
        </p:nvSpPr>
        <p:spPr>
          <a:xfrm>
            <a:off x="6434899" y="4185844"/>
            <a:ext cx="5040162" cy="535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Conclude the</a:t>
            </a:r>
          </a:p>
          <a:p>
            <a:pPr>
              <a:lnSpc>
                <a:spcPts val="1800"/>
              </a:lnSpc>
            </a:pPr>
            <a:r>
              <a:rPr lang="en-US" sz="12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Topic this is Just a Demo One</a:t>
            </a:r>
          </a:p>
        </p:txBody>
      </p:sp>
      <p:sp>
        <p:nvSpPr>
          <p:cNvPr id="80" name="Freeform: Shape 79">
            <a:extLst>
              <a:ext uri="{FF2B5EF4-FFF2-40B4-BE49-F238E27FC236}">
                <a16:creationId xmlns:a16="http://schemas.microsoft.com/office/drawing/2014/main" id="{82F2F104-11EB-480B-8260-D439A1696DB7}"/>
              </a:ext>
            </a:extLst>
          </p:cNvPr>
          <p:cNvSpPr/>
          <p:nvPr/>
        </p:nvSpPr>
        <p:spPr>
          <a:xfrm rot="10800000">
            <a:off x="0" y="-3"/>
            <a:ext cx="6534430" cy="1833033"/>
          </a:xfrm>
          <a:custGeom>
            <a:avLst/>
            <a:gdLst>
              <a:gd name="connsiteX0" fmla="*/ 0 w 3409188"/>
              <a:gd name="connsiteY0" fmla="*/ 0 h 6858000"/>
              <a:gd name="connsiteX1" fmla="*/ 3409188 w 3409188"/>
              <a:gd name="connsiteY1" fmla="*/ 0 h 6858000"/>
              <a:gd name="connsiteX2" fmla="*/ 3409188 w 3409188"/>
              <a:gd name="connsiteY2" fmla="*/ 6858000 h 6858000"/>
              <a:gd name="connsiteX3" fmla="*/ 0 w 340918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9188" h="6858000">
                <a:moveTo>
                  <a:pt x="0" y="0"/>
                </a:moveTo>
                <a:lnTo>
                  <a:pt x="3409188" y="0"/>
                </a:lnTo>
                <a:lnTo>
                  <a:pt x="340918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623311C1-6F2F-4377-947B-E28993D57172}"/>
              </a:ext>
            </a:extLst>
          </p:cNvPr>
          <p:cNvSpPr/>
          <p:nvPr/>
        </p:nvSpPr>
        <p:spPr>
          <a:xfrm rot="10800000">
            <a:off x="0" y="0"/>
            <a:ext cx="3409188" cy="6858000"/>
          </a:xfrm>
          <a:custGeom>
            <a:avLst/>
            <a:gdLst>
              <a:gd name="connsiteX0" fmla="*/ 0 w 3409188"/>
              <a:gd name="connsiteY0" fmla="*/ 0 h 6858000"/>
              <a:gd name="connsiteX1" fmla="*/ 3409188 w 3409188"/>
              <a:gd name="connsiteY1" fmla="*/ 0 h 6858000"/>
              <a:gd name="connsiteX2" fmla="*/ 3409188 w 3409188"/>
              <a:gd name="connsiteY2" fmla="*/ 6858000 h 6858000"/>
              <a:gd name="connsiteX3" fmla="*/ 0 w 340918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9188" h="6858000">
                <a:moveTo>
                  <a:pt x="0" y="0"/>
                </a:moveTo>
                <a:lnTo>
                  <a:pt x="3409188" y="0"/>
                </a:lnTo>
                <a:lnTo>
                  <a:pt x="3409188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b="100000"/>
            </a:path>
            <a:tileRect t="-100000" r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3" name="Freeform: Shape 82">
            <a:extLst>
              <a:ext uri="{FF2B5EF4-FFF2-40B4-BE49-F238E27FC236}">
                <a16:creationId xmlns:a16="http://schemas.microsoft.com/office/drawing/2014/main" id="{787BF01C-FDA3-49CB-B3E0-CB354B780732}"/>
              </a:ext>
            </a:extLst>
          </p:cNvPr>
          <p:cNvSpPr/>
          <p:nvPr/>
        </p:nvSpPr>
        <p:spPr>
          <a:xfrm rot="10800000">
            <a:off x="6531255" y="6027134"/>
            <a:ext cx="5660743" cy="830866"/>
          </a:xfrm>
          <a:custGeom>
            <a:avLst/>
            <a:gdLst>
              <a:gd name="connsiteX0" fmla="*/ 0 w 3409188"/>
              <a:gd name="connsiteY0" fmla="*/ 0 h 6858000"/>
              <a:gd name="connsiteX1" fmla="*/ 3409188 w 3409188"/>
              <a:gd name="connsiteY1" fmla="*/ 0 h 6858000"/>
              <a:gd name="connsiteX2" fmla="*/ 3409188 w 3409188"/>
              <a:gd name="connsiteY2" fmla="*/ 6858000 h 6858000"/>
              <a:gd name="connsiteX3" fmla="*/ 0 w 340918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9188" h="6858000">
                <a:moveTo>
                  <a:pt x="0" y="0"/>
                </a:moveTo>
                <a:lnTo>
                  <a:pt x="3409188" y="0"/>
                </a:lnTo>
                <a:lnTo>
                  <a:pt x="340918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F3629BED-88E8-454B-83B6-069ED6380C6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3371307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4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53333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53333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" presetClass="entr" presetSubtype="4" decel="53333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decel="53333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40" grpId="0" animBg="1"/>
      <p:bldP spid="41" grpId="0"/>
      <p:bldP spid="75" grpId="0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Box 41">
            <a:extLst>
              <a:ext uri="{FF2B5EF4-FFF2-40B4-BE49-F238E27FC236}">
                <a16:creationId xmlns:a16="http://schemas.microsoft.com/office/drawing/2014/main" id="{CBA9DC4A-FEEE-4210-B876-534E83E027D5}"/>
              </a:ext>
            </a:extLst>
          </p:cNvPr>
          <p:cNvSpPr txBox="1"/>
          <p:nvPr/>
        </p:nvSpPr>
        <p:spPr>
          <a:xfrm>
            <a:off x="7187565" y="4975288"/>
            <a:ext cx="7072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Phone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25581120-E5C8-4C5C-927F-3E5ED8DFFFE4}"/>
              </a:ext>
            </a:extLst>
          </p:cNvPr>
          <p:cNvSpPr txBox="1"/>
          <p:nvPr/>
        </p:nvSpPr>
        <p:spPr>
          <a:xfrm>
            <a:off x="7189470" y="5204174"/>
            <a:ext cx="14510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0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+12-345-678-910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86F6E20-8E43-4FE1-AFEA-57A9807AB8B1}"/>
              </a:ext>
            </a:extLst>
          </p:cNvPr>
          <p:cNvSpPr txBox="1"/>
          <p:nvPr/>
        </p:nvSpPr>
        <p:spPr>
          <a:xfrm>
            <a:off x="6448139" y="1833033"/>
            <a:ext cx="5115503" cy="23429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80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Thanks!</a:t>
            </a:r>
            <a:r>
              <a:rPr lang="en-US" sz="4800" baseline="0" dirty="0">
                <a:solidFill>
                  <a:srgbClr val="0070C0"/>
                </a:solidFill>
                <a:latin typeface="+mj-lt"/>
                <a:sym typeface="Montserrat"/>
                <a:rtl val="0"/>
              </a:rPr>
              <a:t> </a:t>
            </a:r>
            <a:r>
              <a:rPr lang="en-US" sz="48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You</a:t>
            </a:r>
          </a:p>
          <a:p>
            <a:pPr algn="l"/>
            <a:r>
              <a:rPr lang="en-US" sz="48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May Ask If You</a:t>
            </a:r>
          </a:p>
          <a:p>
            <a:pPr algn="l"/>
            <a:r>
              <a:rPr lang="en-US" sz="48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h</a:t>
            </a:r>
            <a:r>
              <a:rPr lang="en-US" sz="48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ave Queries</a:t>
            </a:r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30B4BC43-3EB6-455E-82D5-B5DC3F75FF45}"/>
              </a:ext>
            </a:extLst>
          </p:cNvPr>
          <p:cNvSpPr/>
          <p:nvPr/>
        </p:nvSpPr>
        <p:spPr>
          <a:xfrm>
            <a:off x="6536975" y="1354074"/>
            <a:ext cx="2719292" cy="397859"/>
          </a:xfrm>
          <a:custGeom>
            <a:avLst/>
            <a:gdLst>
              <a:gd name="connsiteX0" fmla="*/ 0 w 2719292"/>
              <a:gd name="connsiteY0" fmla="*/ 0 h 397859"/>
              <a:gd name="connsiteX1" fmla="*/ 2719292 w 2719292"/>
              <a:gd name="connsiteY1" fmla="*/ 0 h 397859"/>
              <a:gd name="connsiteX2" fmla="*/ 2719292 w 2719292"/>
              <a:gd name="connsiteY2" fmla="*/ 397859 h 397859"/>
              <a:gd name="connsiteX3" fmla="*/ 0 w 2719292"/>
              <a:gd name="connsiteY3" fmla="*/ 397859 h 397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19292" h="397859">
                <a:moveTo>
                  <a:pt x="0" y="0"/>
                </a:moveTo>
                <a:lnTo>
                  <a:pt x="2719292" y="0"/>
                </a:lnTo>
                <a:lnTo>
                  <a:pt x="2719292" y="397859"/>
                </a:lnTo>
                <a:lnTo>
                  <a:pt x="0" y="397859"/>
                </a:lnTo>
                <a:close/>
              </a:path>
            </a:pathLst>
          </a:cu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07BE58A-8440-489A-B6EB-A68E34D75F48}"/>
              </a:ext>
            </a:extLst>
          </p:cNvPr>
          <p:cNvSpPr txBox="1"/>
          <p:nvPr/>
        </p:nvSpPr>
        <p:spPr>
          <a:xfrm>
            <a:off x="6562169" y="1392983"/>
            <a:ext cx="2668905" cy="3200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b="1" spc="0" baseline="0" dirty="0">
                <a:solidFill>
                  <a:schemeClr val="bg1"/>
                </a:solidFill>
                <a:latin typeface="Montserrat"/>
                <a:sym typeface="Montserrat"/>
                <a:rtl val="0"/>
              </a:rPr>
              <a:t>Questions &amp; Discussions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C9A6F621-23D4-4991-A8BE-ABF0F8489888}"/>
              </a:ext>
            </a:extLst>
          </p:cNvPr>
          <p:cNvSpPr/>
          <p:nvPr/>
        </p:nvSpPr>
        <p:spPr>
          <a:xfrm rot="10800000">
            <a:off x="6543865" y="4962715"/>
            <a:ext cx="539400" cy="539400"/>
          </a:xfrm>
          <a:prstGeom prst="roundRect">
            <a:avLst/>
          </a:pr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77" name="Group 76">
            <a:extLst>
              <a:ext uri="{FF2B5EF4-FFF2-40B4-BE49-F238E27FC236}">
                <a16:creationId xmlns:a16="http://schemas.microsoft.com/office/drawing/2014/main" id="{60C6FDF9-A2B8-4E7A-A1A1-E1204E8B8CCF}"/>
              </a:ext>
            </a:extLst>
          </p:cNvPr>
          <p:cNvGrpSpPr/>
          <p:nvPr/>
        </p:nvGrpSpPr>
        <p:grpSpPr>
          <a:xfrm>
            <a:off x="6681858" y="5100937"/>
            <a:ext cx="263028" cy="262694"/>
            <a:chOff x="6681858" y="5100937"/>
            <a:chExt cx="263028" cy="262694"/>
          </a:xfrm>
          <a:solidFill>
            <a:schemeClr val="bg1"/>
          </a:solidFill>
        </p:grpSpPr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30BB144D-5495-4739-A7C6-E328880DF8EA}"/>
                </a:ext>
              </a:extLst>
            </p:cNvPr>
            <p:cNvSpPr/>
            <p:nvPr/>
          </p:nvSpPr>
          <p:spPr>
            <a:xfrm>
              <a:off x="6681858" y="5100937"/>
              <a:ext cx="263028" cy="262694"/>
            </a:xfrm>
            <a:custGeom>
              <a:avLst/>
              <a:gdLst>
                <a:gd name="connsiteX0" fmla="*/ 250818 w 263028"/>
                <a:gd name="connsiteY0" fmla="*/ 176960 h 262694"/>
                <a:gd name="connsiteX1" fmla="*/ 224719 w 263028"/>
                <a:gd name="connsiteY1" fmla="*/ 150862 h 262694"/>
                <a:gd name="connsiteX2" fmla="*/ 186619 w 263028"/>
                <a:gd name="connsiteY2" fmla="*/ 150862 h 262694"/>
                <a:gd name="connsiteX3" fmla="*/ 151757 w 263028"/>
                <a:gd name="connsiteY3" fmla="*/ 150862 h 262694"/>
                <a:gd name="connsiteX4" fmla="*/ 111943 w 263028"/>
                <a:gd name="connsiteY4" fmla="*/ 111047 h 262694"/>
                <a:gd name="connsiteX5" fmla="*/ 111838 w 263028"/>
                <a:gd name="connsiteY5" fmla="*/ 76291 h 262694"/>
                <a:gd name="connsiteX6" fmla="*/ 111943 w 263028"/>
                <a:gd name="connsiteY6" fmla="*/ 76186 h 262694"/>
                <a:gd name="connsiteX7" fmla="*/ 111943 w 263028"/>
                <a:gd name="connsiteY7" fmla="*/ 76186 h 262694"/>
                <a:gd name="connsiteX8" fmla="*/ 111943 w 263028"/>
                <a:gd name="connsiteY8" fmla="*/ 38086 h 262694"/>
                <a:gd name="connsiteX9" fmla="*/ 85844 w 263028"/>
                <a:gd name="connsiteY9" fmla="*/ 11987 h 262694"/>
                <a:gd name="connsiteX10" fmla="*/ 25932 w 263028"/>
                <a:gd name="connsiteY10" fmla="*/ 11987 h 262694"/>
                <a:gd name="connsiteX11" fmla="*/ 25932 w 263028"/>
                <a:gd name="connsiteY11" fmla="*/ 137241 h 262694"/>
                <a:gd name="connsiteX12" fmla="*/ 125373 w 263028"/>
                <a:gd name="connsiteY12" fmla="*/ 236682 h 262694"/>
                <a:gd name="connsiteX13" fmla="*/ 250379 w 263028"/>
                <a:gd name="connsiteY13" fmla="*/ 236930 h 262694"/>
                <a:gd name="connsiteX14" fmla="*/ 250627 w 263028"/>
                <a:gd name="connsiteY14" fmla="*/ 236682 h 262694"/>
                <a:gd name="connsiteX15" fmla="*/ 250627 w 263028"/>
                <a:gd name="connsiteY15" fmla="*/ 176770 h 262694"/>
                <a:gd name="connsiteX16" fmla="*/ 239197 w 263028"/>
                <a:gd name="connsiteY16" fmla="*/ 225252 h 262694"/>
                <a:gd name="connsiteX17" fmla="*/ 137184 w 263028"/>
                <a:gd name="connsiteY17" fmla="*/ 225252 h 262694"/>
                <a:gd name="connsiteX18" fmla="*/ 37743 w 263028"/>
                <a:gd name="connsiteY18" fmla="*/ 125811 h 262694"/>
                <a:gd name="connsiteX19" fmla="*/ 37743 w 263028"/>
                <a:gd name="connsiteY19" fmla="*/ 23799 h 262694"/>
                <a:gd name="connsiteX20" fmla="*/ 74414 w 263028"/>
                <a:gd name="connsiteY20" fmla="*/ 23799 h 262694"/>
                <a:gd name="connsiteX21" fmla="*/ 100513 w 263028"/>
                <a:gd name="connsiteY21" fmla="*/ 49897 h 262694"/>
                <a:gd name="connsiteX22" fmla="*/ 100513 w 263028"/>
                <a:gd name="connsiteY22" fmla="*/ 64565 h 262694"/>
                <a:gd name="connsiteX23" fmla="*/ 100332 w 263028"/>
                <a:gd name="connsiteY23" fmla="*/ 122487 h 262694"/>
                <a:gd name="connsiteX24" fmla="*/ 100513 w 263028"/>
                <a:gd name="connsiteY24" fmla="*/ 122668 h 262694"/>
                <a:gd name="connsiteX25" fmla="*/ 140327 w 263028"/>
                <a:gd name="connsiteY25" fmla="*/ 162577 h 262694"/>
                <a:gd name="connsiteX26" fmla="*/ 198430 w 263028"/>
                <a:gd name="connsiteY26" fmla="*/ 162577 h 262694"/>
                <a:gd name="connsiteX27" fmla="*/ 213098 w 263028"/>
                <a:gd name="connsiteY27" fmla="*/ 162577 h 262694"/>
                <a:gd name="connsiteX28" fmla="*/ 239197 w 263028"/>
                <a:gd name="connsiteY28" fmla="*/ 188581 h 262694"/>
                <a:gd name="connsiteX29" fmla="*/ 239197 w 263028"/>
                <a:gd name="connsiteY29" fmla="*/ 225252 h 2626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263028" h="262694">
                  <a:moveTo>
                    <a:pt x="250818" y="176960"/>
                  </a:moveTo>
                  <a:lnTo>
                    <a:pt x="224719" y="150862"/>
                  </a:lnTo>
                  <a:cubicBezTo>
                    <a:pt x="214194" y="140346"/>
                    <a:pt x="197144" y="140346"/>
                    <a:pt x="186619" y="150862"/>
                  </a:cubicBezTo>
                  <a:cubicBezTo>
                    <a:pt x="176865" y="160177"/>
                    <a:pt x="161511" y="160177"/>
                    <a:pt x="151757" y="150862"/>
                  </a:cubicBezTo>
                  <a:lnTo>
                    <a:pt x="111943" y="111047"/>
                  </a:lnTo>
                  <a:cubicBezTo>
                    <a:pt x="102313" y="101484"/>
                    <a:pt x="102266" y="85920"/>
                    <a:pt x="111838" y="76291"/>
                  </a:cubicBezTo>
                  <a:cubicBezTo>
                    <a:pt x="111867" y="76262"/>
                    <a:pt x="111905" y="76224"/>
                    <a:pt x="111943" y="76186"/>
                  </a:cubicBezTo>
                  <a:lnTo>
                    <a:pt x="111943" y="76186"/>
                  </a:lnTo>
                  <a:cubicBezTo>
                    <a:pt x="122459" y="65661"/>
                    <a:pt x="122459" y="48611"/>
                    <a:pt x="111943" y="38086"/>
                  </a:cubicBezTo>
                  <a:lnTo>
                    <a:pt x="85844" y="11987"/>
                  </a:lnTo>
                  <a:cubicBezTo>
                    <a:pt x="69070" y="-3996"/>
                    <a:pt x="42706" y="-3996"/>
                    <a:pt x="25932" y="11987"/>
                  </a:cubicBezTo>
                  <a:cubicBezTo>
                    <a:pt x="-8644" y="46582"/>
                    <a:pt x="-8644" y="102646"/>
                    <a:pt x="25932" y="137241"/>
                  </a:cubicBezTo>
                  <a:lnTo>
                    <a:pt x="125373" y="236682"/>
                  </a:lnTo>
                  <a:cubicBezTo>
                    <a:pt x="159825" y="271267"/>
                    <a:pt x="215794" y="271382"/>
                    <a:pt x="250379" y="236930"/>
                  </a:cubicBezTo>
                  <a:cubicBezTo>
                    <a:pt x="250465" y="236844"/>
                    <a:pt x="250541" y="236768"/>
                    <a:pt x="250627" y="236682"/>
                  </a:cubicBezTo>
                  <a:cubicBezTo>
                    <a:pt x="267162" y="220137"/>
                    <a:pt x="267162" y="193315"/>
                    <a:pt x="250627" y="176770"/>
                  </a:cubicBezTo>
                  <a:close/>
                  <a:moveTo>
                    <a:pt x="239197" y="225252"/>
                  </a:moveTo>
                  <a:cubicBezTo>
                    <a:pt x="210993" y="253332"/>
                    <a:pt x="165387" y="253332"/>
                    <a:pt x="137184" y="225252"/>
                  </a:cubicBezTo>
                  <a:lnTo>
                    <a:pt x="37743" y="125811"/>
                  </a:lnTo>
                  <a:cubicBezTo>
                    <a:pt x="9663" y="97607"/>
                    <a:pt x="9663" y="52002"/>
                    <a:pt x="37743" y="23799"/>
                  </a:cubicBezTo>
                  <a:cubicBezTo>
                    <a:pt x="47906" y="13759"/>
                    <a:pt x="64251" y="13759"/>
                    <a:pt x="74414" y="23799"/>
                  </a:cubicBezTo>
                  <a:lnTo>
                    <a:pt x="100513" y="49897"/>
                  </a:lnTo>
                  <a:cubicBezTo>
                    <a:pt x="104504" y="53973"/>
                    <a:pt x="104504" y="60489"/>
                    <a:pt x="100513" y="64565"/>
                  </a:cubicBezTo>
                  <a:cubicBezTo>
                    <a:pt x="84472" y="80510"/>
                    <a:pt x="84387" y="106446"/>
                    <a:pt x="100332" y="122487"/>
                  </a:cubicBezTo>
                  <a:cubicBezTo>
                    <a:pt x="100389" y="122544"/>
                    <a:pt x="100456" y="122611"/>
                    <a:pt x="100513" y="122668"/>
                  </a:cubicBezTo>
                  <a:lnTo>
                    <a:pt x="140327" y="162577"/>
                  </a:lnTo>
                  <a:cubicBezTo>
                    <a:pt x="156596" y="178084"/>
                    <a:pt x="182171" y="178084"/>
                    <a:pt x="198430" y="162577"/>
                  </a:cubicBezTo>
                  <a:cubicBezTo>
                    <a:pt x="202544" y="158682"/>
                    <a:pt x="208983" y="158682"/>
                    <a:pt x="213098" y="162577"/>
                  </a:cubicBezTo>
                  <a:lnTo>
                    <a:pt x="239197" y="188581"/>
                  </a:lnTo>
                  <a:cubicBezTo>
                    <a:pt x="249236" y="198744"/>
                    <a:pt x="249236" y="215089"/>
                    <a:pt x="239197" y="22525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0386F6D3-6D1C-47F4-B8AD-BF9D93BF0E24}"/>
                </a:ext>
              </a:extLst>
            </p:cNvPr>
            <p:cNvSpPr/>
            <p:nvPr/>
          </p:nvSpPr>
          <p:spPr>
            <a:xfrm>
              <a:off x="6846651" y="5104433"/>
              <a:ext cx="95905" cy="95525"/>
            </a:xfrm>
            <a:custGeom>
              <a:avLst/>
              <a:gdLst>
                <a:gd name="connsiteX0" fmla="*/ 5919 w 95905"/>
                <a:gd name="connsiteY0" fmla="*/ 15254 h 95525"/>
                <a:gd name="connsiteX1" fmla="*/ 53544 w 95905"/>
                <a:gd name="connsiteY1" fmla="*/ 41447 h 95525"/>
                <a:gd name="connsiteX2" fmla="*/ 79738 w 95905"/>
                <a:gd name="connsiteY2" fmla="*/ 89072 h 95525"/>
                <a:gd name="connsiteX3" fmla="*/ 87739 w 95905"/>
                <a:gd name="connsiteY3" fmla="*/ 95454 h 95525"/>
                <a:gd name="connsiteX4" fmla="*/ 89549 w 95905"/>
                <a:gd name="connsiteY4" fmla="*/ 95454 h 95525"/>
                <a:gd name="connsiteX5" fmla="*/ 95740 w 95905"/>
                <a:gd name="connsiteY5" fmla="*/ 85929 h 95525"/>
                <a:gd name="connsiteX6" fmla="*/ 10015 w 95905"/>
                <a:gd name="connsiteY6" fmla="*/ 204 h 95525"/>
                <a:gd name="connsiteX7" fmla="*/ 204 w 95905"/>
                <a:gd name="connsiteY7" fmla="*/ 6396 h 95525"/>
                <a:gd name="connsiteX8" fmla="*/ 6395 w 95905"/>
                <a:gd name="connsiteY8" fmla="*/ 16206 h 95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5905" h="95525">
                  <a:moveTo>
                    <a:pt x="5919" y="15254"/>
                  </a:moveTo>
                  <a:cubicBezTo>
                    <a:pt x="23941" y="19321"/>
                    <a:pt x="40457" y="28408"/>
                    <a:pt x="53544" y="41447"/>
                  </a:cubicBezTo>
                  <a:cubicBezTo>
                    <a:pt x="66632" y="54506"/>
                    <a:pt x="75718" y="71022"/>
                    <a:pt x="79738" y="89072"/>
                  </a:cubicBezTo>
                  <a:cubicBezTo>
                    <a:pt x="80585" y="92807"/>
                    <a:pt x="83910" y="95464"/>
                    <a:pt x="87739" y="95454"/>
                  </a:cubicBezTo>
                  <a:cubicBezTo>
                    <a:pt x="88339" y="95549"/>
                    <a:pt x="88948" y="95549"/>
                    <a:pt x="89549" y="95454"/>
                  </a:cubicBezTo>
                  <a:cubicBezTo>
                    <a:pt x="93864" y="94502"/>
                    <a:pt x="96626" y="90263"/>
                    <a:pt x="95740" y="85929"/>
                  </a:cubicBezTo>
                  <a:cubicBezTo>
                    <a:pt x="85919" y="43305"/>
                    <a:pt x="52639" y="10024"/>
                    <a:pt x="10015" y="204"/>
                  </a:cubicBezTo>
                  <a:cubicBezTo>
                    <a:pt x="5595" y="-796"/>
                    <a:pt x="1204" y="1976"/>
                    <a:pt x="204" y="6396"/>
                  </a:cubicBezTo>
                  <a:cubicBezTo>
                    <a:pt x="-796" y="10815"/>
                    <a:pt x="1976" y="15206"/>
                    <a:pt x="6395" y="1620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F3203552-0915-4C64-B4A5-1E69EDB75A1C}"/>
                </a:ext>
              </a:extLst>
            </p:cNvPr>
            <p:cNvSpPr/>
            <p:nvPr/>
          </p:nvSpPr>
          <p:spPr>
            <a:xfrm>
              <a:off x="6838053" y="5143259"/>
              <a:ext cx="65033" cy="65295"/>
            </a:xfrm>
            <a:custGeom>
              <a:avLst/>
              <a:gdLst>
                <a:gd name="connsiteX0" fmla="*/ 5659 w 65033"/>
                <a:gd name="connsiteY0" fmla="*/ 15671 h 65295"/>
                <a:gd name="connsiteX1" fmla="*/ 33471 w 65033"/>
                <a:gd name="connsiteY1" fmla="*/ 31006 h 65295"/>
                <a:gd name="connsiteX2" fmla="*/ 48807 w 65033"/>
                <a:gd name="connsiteY2" fmla="*/ 58819 h 65295"/>
                <a:gd name="connsiteX3" fmla="*/ 56903 w 65033"/>
                <a:gd name="connsiteY3" fmla="*/ 65296 h 65295"/>
                <a:gd name="connsiteX4" fmla="*/ 58618 w 65033"/>
                <a:gd name="connsiteY4" fmla="*/ 65296 h 65295"/>
                <a:gd name="connsiteX5" fmla="*/ 64904 w 65033"/>
                <a:gd name="connsiteY5" fmla="*/ 55771 h 65295"/>
                <a:gd name="connsiteX6" fmla="*/ 9183 w 65033"/>
                <a:gd name="connsiteY6" fmla="*/ 49 h 65295"/>
                <a:gd name="connsiteX7" fmla="*/ 49 w 65033"/>
                <a:gd name="connsiteY7" fmla="*/ 7393 h 65295"/>
                <a:gd name="connsiteX8" fmla="*/ 5659 w 65033"/>
                <a:gd name="connsiteY8" fmla="*/ 16147 h 65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5033" h="65295">
                  <a:moveTo>
                    <a:pt x="5659" y="15671"/>
                  </a:moveTo>
                  <a:cubicBezTo>
                    <a:pt x="16193" y="18052"/>
                    <a:pt x="25832" y="23367"/>
                    <a:pt x="33471" y="31006"/>
                  </a:cubicBezTo>
                  <a:cubicBezTo>
                    <a:pt x="41139" y="38616"/>
                    <a:pt x="46464" y="48275"/>
                    <a:pt x="48807" y="58819"/>
                  </a:cubicBezTo>
                  <a:cubicBezTo>
                    <a:pt x="49683" y="62591"/>
                    <a:pt x="53036" y="65268"/>
                    <a:pt x="56903" y="65296"/>
                  </a:cubicBezTo>
                  <a:lnTo>
                    <a:pt x="58618" y="65296"/>
                  </a:lnTo>
                  <a:cubicBezTo>
                    <a:pt x="62913" y="64295"/>
                    <a:pt x="65676" y="60114"/>
                    <a:pt x="64904" y="55771"/>
                  </a:cubicBezTo>
                  <a:cubicBezTo>
                    <a:pt x="58608" y="28015"/>
                    <a:pt x="36939" y="6346"/>
                    <a:pt x="9183" y="49"/>
                  </a:cubicBezTo>
                  <a:cubicBezTo>
                    <a:pt x="4630" y="-446"/>
                    <a:pt x="544" y="2840"/>
                    <a:pt x="49" y="7393"/>
                  </a:cubicBezTo>
                  <a:cubicBezTo>
                    <a:pt x="-371" y="11270"/>
                    <a:pt x="1963" y="14908"/>
                    <a:pt x="5659" y="1614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026404F6-BDDB-4CB3-9A96-F70FCC3E9EB5}"/>
              </a:ext>
            </a:extLst>
          </p:cNvPr>
          <p:cNvSpPr/>
          <p:nvPr/>
        </p:nvSpPr>
        <p:spPr>
          <a:xfrm rot="10800000">
            <a:off x="8819673" y="4962715"/>
            <a:ext cx="539400" cy="539400"/>
          </a:xfrm>
          <a:prstGeom prst="roundRect">
            <a:avLst/>
          </a:pr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1CD6CB70-C742-42B9-9EB6-9EDDE1CA13C8}"/>
              </a:ext>
            </a:extLst>
          </p:cNvPr>
          <p:cNvSpPr txBox="1"/>
          <p:nvPr/>
        </p:nvSpPr>
        <p:spPr>
          <a:xfrm>
            <a:off x="9463373" y="4975669"/>
            <a:ext cx="6367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00" b="1" spc="0" baseline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Email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5B7A5A9F-B30D-4297-A2CA-F1546F32CEF1}"/>
              </a:ext>
            </a:extLst>
          </p:cNvPr>
          <p:cNvSpPr txBox="1"/>
          <p:nvPr/>
        </p:nvSpPr>
        <p:spPr>
          <a:xfrm>
            <a:off x="9465278" y="5204460"/>
            <a:ext cx="16882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00" spc="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info@business.com</a:t>
            </a:r>
          </a:p>
        </p:txBody>
      </p:sp>
      <p:sp>
        <p:nvSpPr>
          <p:cNvPr id="72" name="Freeform: Shape 71">
            <a:extLst>
              <a:ext uri="{FF2B5EF4-FFF2-40B4-BE49-F238E27FC236}">
                <a16:creationId xmlns:a16="http://schemas.microsoft.com/office/drawing/2014/main" id="{D085E8B8-C13B-494C-AE0B-B35544B68043}"/>
              </a:ext>
            </a:extLst>
          </p:cNvPr>
          <p:cNvSpPr/>
          <p:nvPr/>
        </p:nvSpPr>
        <p:spPr>
          <a:xfrm>
            <a:off x="8957404" y="5101017"/>
            <a:ext cx="263462" cy="263082"/>
          </a:xfrm>
          <a:custGeom>
            <a:avLst/>
            <a:gdLst>
              <a:gd name="connsiteX0" fmla="*/ 132018 w 263462"/>
              <a:gd name="connsiteY0" fmla="*/ 1 h 263082"/>
              <a:gd name="connsiteX1" fmla="*/ 1 w 263462"/>
              <a:gd name="connsiteY1" fmla="*/ 131065 h 263082"/>
              <a:gd name="connsiteX2" fmla="*/ 131065 w 263462"/>
              <a:gd name="connsiteY2" fmla="*/ 263081 h 263082"/>
              <a:gd name="connsiteX3" fmla="*/ 193359 w 263462"/>
              <a:gd name="connsiteY3" fmla="*/ 247651 h 263082"/>
              <a:gd name="connsiteX4" fmla="*/ 196740 w 263462"/>
              <a:gd name="connsiteY4" fmla="*/ 236554 h 263082"/>
              <a:gd name="connsiteX5" fmla="*/ 185644 w 263462"/>
              <a:gd name="connsiteY5" fmla="*/ 233173 h 263082"/>
              <a:gd name="connsiteX6" fmla="*/ 30214 w 263462"/>
              <a:gd name="connsiteY6" fmla="*/ 184995 h 263082"/>
              <a:gd name="connsiteX7" fmla="*/ 78392 w 263462"/>
              <a:gd name="connsiteY7" fmla="*/ 29567 h 263082"/>
              <a:gd name="connsiteX8" fmla="*/ 233821 w 263462"/>
              <a:gd name="connsiteY8" fmla="*/ 77744 h 263082"/>
              <a:gd name="connsiteX9" fmla="*/ 247079 w 263462"/>
              <a:gd name="connsiteY9" fmla="*/ 131351 h 263082"/>
              <a:gd name="connsiteX10" fmla="*/ 247079 w 263462"/>
              <a:gd name="connsiteY10" fmla="*/ 156020 h 263082"/>
              <a:gd name="connsiteX11" fmla="*/ 222410 w 263462"/>
              <a:gd name="connsiteY11" fmla="*/ 180690 h 263082"/>
              <a:gd name="connsiteX12" fmla="*/ 197740 w 263462"/>
              <a:gd name="connsiteY12" fmla="*/ 156020 h 263082"/>
              <a:gd name="connsiteX13" fmla="*/ 197740 w 263462"/>
              <a:gd name="connsiteY13" fmla="*/ 131351 h 263082"/>
              <a:gd name="connsiteX14" fmla="*/ 132046 w 263462"/>
              <a:gd name="connsiteY14" fmla="*/ 65028 h 263082"/>
              <a:gd name="connsiteX15" fmla="*/ 65724 w 263462"/>
              <a:gd name="connsiteY15" fmla="*/ 130722 h 263082"/>
              <a:gd name="connsiteX16" fmla="*/ 131417 w 263462"/>
              <a:gd name="connsiteY16" fmla="*/ 197045 h 263082"/>
              <a:gd name="connsiteX17" fmla="*/ 184215 w 263462"/>
              <a:gd name="connsiteY17" fmla="*/ 171070 h 263082"/>
              <a:gd name="connsiteX18" fmla="*/ 237460 w 263462"/>
              <a:gd name="connsiteY18" fmla="*/ 194216 h 263082"/>
              <a:gd name="connsiteX19" fmla="*/ 263463 w 263462"/>
              <a:gd name="connsiteY19" fmla="*/ 156020 h 263082"/>
              <a:gd name="connsiteX20" fmla="*/ 263463 w 263462"/>
              <a:gd name="connsiteY20" fmla="*/ 131351 h 263082"/>
              <a:gd name="connsiteX21" fmla="*/ 132018 w 263462"/>
              <a:gd name="connsiteY21" fmla="*/ 1 h 263082"/>
              <a:gd name="connsiteX22" fmla="*/ 132018 w 263462"/>
              <a:gd name="connsiteY22" fmla="*/ 180976 h 263082"/>
              <a:gd name="connsiteX23" fmla="*/ 82583 w 263462"/>
              <a:gd name="connsiteY23" fmla="*/ 131732 h 263082"/>
              <a:gd name="connsiteX24" fmla="*/ 131827 w 263462"/>
              <a:gd name="connsiteY24" fmla="*/ 82297 h 263082"/>
              <a:gd name="connsiteX25" fmla="*/ 181262 w 263462"/>
              <a:gd name="connsiteY25" fmla="*/ 131541 h 263082"/>
              <a:gd name="connsiteX26" fmla="*/ 181262 w 263462"/>
              <a:gd name="connsiteY26" fmla="*/ 131636 h 263082"/>
              <a:gd name="connsiteX27" fmla="*/ 132018 w 263462"/>
              <a:gd name="connsiteY27" fmla="*/ 180786 h 263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63462" h="263082">
                <a:moveTo>
                  <a:pt x="132018" y="1"/>
                </a:moveTo>
                <a:cubicBezTo>
                  <a:pt x="59370" y="-265"/>
                  <a:pt x="268" y="58418"/>
                  <a:pt x="1" y="131065"/>
                </a:cubicBezTo>
                <a:cubicBezTo>
                  <a:pt x="-256" y="203712"/>
                  <a:pt x="58418" y="262815"/>
                  <a:pt x="131065" y="263081"/>
                </a:cubicBezTo>
                <a:cubicBezTo>
                  <a:pt x="152792" y="263158"/>
                  <a:pt x="174185" y="257862"/>
                  <a:pt x="193359" y="247651"/>
                </a:cubicBezTo>
                <a:cubicBezTo>
                  <a:pt x="197359" y="245517"/>
                  <a:pt x="198874" y="240555"/>
                  <a:pt x="196740" y="236554"/>
                </a:cubicBezTo>
                <a:cubicBezTo>
                  <a:pt x="194606" y="232554"/>
                  <a:pt x="189644" y="231040"/>
                  <a:pt x="185644" y="233173"/>
                </a:cubicBezTo>
                <a:cubicBezTo>
                  <a:pt x="129417" y="262787"/>
                  <a:pt x="59837" y="241222"/>
                  <a:pt x="30214" y="184995"/>
                </a:cubicBezTo>
                <a:cubicBezTo>
                  <a:pt x="601" y="128779"/>
                  <a:pt x="22166" y="59190"/>
                  <a:pt x="78392" y="29567"/>
                </a:cubicBezTo>
                <a:cubicBezTo>
                  <a:pt x="134618" y="-47"/>
                  <a:pt x="204198" y="21518"/>
                  <a:pt x="233821" y="77744"/>
                </a:cubicBezTo>
                <a:cubicBezTo>
                  <a:pt x="242527" y="94270"/>
                  <a:pt x="247079" y="112673"/>
                  <a:pt x="247079" y="131351"/>
                </a:cubicBezTo>
                <a:lnTo>
                  <a:pt x="247079" y="156020"/>
                </a:lnTo>
                <a:cubicBezTo>
                  <a:pt x="247079" y="169641"/>
                  <a:pt x="236031" y="180690"/>
                  <a:pt x="222410" y="180690"/>
                </a:cubicBezTo>
                <a:cubicBezTo>
                  <a:pt x="208789" y="180690"/>
                  <a:pt x="197740" y="169641"/>
                  <a:pt x="197740" y="156020"/>
                </a:cubicBezTo>
                <a:lnTo>
                  <a:pt x="197740" y="131351"/>
                </a:lnTo>
                <a:cubicBezTo>
                  <a:pt x="197911" y="94899"/>
                  <a:pt x="168498" y="65200"/>
                  <a:pt x="132046" y="65028"/>
                </a:cubicBezTo>
                <a:cubicBezTo>
                  <a:pt x="95594" y="64857"/>
                  <a:pt x="65895" y="94270"/>
                  <a:pt x="65724" y="130722"/>
                </a:cubicBezTo>
                <a:cubicBezTo>
                  <a:pt x="65552" y="167174"/>
                  <a:pt x="94965" y="196873"/>
                  <a:pt x="131417" y="197045"/>
                </a:cubicBezTo>
                <a:cubicBezTo>
                  <a:pt x="152115" y="197140"/>
                  <a:pt x="171661" y="187530"/>
                  <a:pt x="184215" y="171070"/>
                </a:cubicBezTo>
                <a:cubicBezTo>
                  <a:pt x="192530" y="192168"/>
                  <a:pt x="216361" y="202531"/>
                  <a:pt x="237460" y="194216"/>
                </a:cubicBezTo>
                <a:cubicBezTo>
                  <a:pt x="253147" y="188034"/>
                  <a:pt x="263463" y="172889"/>
                  <a:pt x="263463" y="156020"/>
                </a:cubicBezTo>
                <a:lnTo>
                  <a:pt x="263463" y="131351"/>
                </a:lnTo>
                <a:cubicBezTo>
                  <a:pt x="263358" y="58818"/>
                  <a:pt x="204551" y="58"/>
                  <a:pt x="132018" y="1"/>
                </a:cubicBezTo>
                <a:close/>
                <a:moveTo>
                  <a:pt x="132018" y="180976"/>
                </a:moveTo>
                <a:cubicBezTo>
                  <a:pt x="104767" y="181024"/>
                  <a:pt x="82640" y="158983"/>
                  <a:pt x="82583" y="131732"/>
                </a:cubicBezTo>
                <a:cubicBezTo>
                  <a:pt x="82535" y="104481"/>
                  <a:pt x="104576" y="82354"/>
                  <a:pt x="131827" y="82297"/>
                </a:cubicBezTo>
                <a:cubicBezTo>
                  <a:pt x="159078" y="82240"/>
                  <a:pt x="181205" y="104290"/>
                  <a:pt x="181262" y="131541"/>
                </a:cubicBezTo>
                <a:cubicBezTo>
                  <a:pt x="181262" y="131570"/>
                  <a:pt x="181262" y="131608"/>
                  <a:pt x="181262" y="131636"/>
                </a:cubicBezTo>
                <a:cubicBezTo>
                  <a:pt x="181110" y="158754"/>
                  <a:pt x="159135" y="180681"/>
                  <a:pt x="132018" y="180786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E2AB4649-7D13-4A7B-AED4-0D34CE33A762}"/>
              </a:ext>
            </a:extLst>
          </p:cNvPr>
          <p:cNvSpPr txBox="1"/>
          <p:nvPr/>
        </p:nvSpPr>
        <p:spPr>
          <a:xfrm>
            <a:off x="6434899" y="4185844"/>
            <a:ext cx="5040162" cy="535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Conclude the</a:t>
            </a:r>
          </a:p>
          <a:p>
            <a:pPr>
              <a:lnSpc>
                <a:spcPts val="1800"/>
              </a:lnSpc>
            </a:pPr>
            <a:r>
              <a:rPr lang="en-US" sz="12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Topic this is Just a Demo One</a:t>
            </a:r>
          </a:p>
        </p:txBody>
      </p:sp>
      <p:sp>
        <p:nvSpPr>
          <p:cNvPr id="80" name="Freeform: Shape 79">
            <a:extLst>
              <a:ext uri="{FF2B5EF4-FFF2-40B4-BE49-F238E27FC236}">
                <a16:creationId xmlns:a16="http://schemas.microsoft.com/office/drawing/2014/main" id="{82F2F104-11EB-480B-8260-D439A1696DB7}"/>
              </a:ext>
            </a:extLst>
          </p:cNvPr>
          <p:cNvSpPr/>
          <p:nvPr/>
        </p:nvSpPr>
        <p:spPr>
          <a:xfrm rot="10800000">
            <a:off x="0" y="0"/>
            <a:ext cx="6531258" cy="6858000"/>
          </a:xfrm>
          <a:custGeom>
            <a:avLst/>
            <a:gdLst>
              <a:gd name="connsiteX0" fmla="*/ 0 w 3409188"/>
              <a:gd name="connsiteY0" fmla="*/ 0 h 6858000"/>
              <a:gd name="connsiteX1" fmla="*/ 3409188 w 3409188"/>
              <a:gd name="connsiteY1" fmla="*/ 0 h 6858000"/>
              <a:gd name="connsiteX2" fmla="*/ 3409188 w 3409188"/>
              <a:gd name="connsiteY2" fmla="*/ 6858000 h 6858000"/>
              <a:gd name="connsiteX3" fmla="*/ 0 w 340918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9188" h="6858000">
                <a:moveTo>
                  <a:pt x="0" y="0"/>
                </a:moveTo>
                <a:lnTo>
                  <a:pt x="3409188" y="0"/>
                </a:lnTo>
                <a:lnTo>
                  <a:pt x="340918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623311C1-6F2F-4377-947B-E28993D57172}"/>
              </a:ext>
            </a:extLst>
          </p:cNvPr>
          <p:cNvSpPr/>
          <p:nvPr/>
        </p:nvSpPr>
        <p:spPr>
          <a:xfrm rot="10800000">
            <a:off x="0" y="0"/>
            <a:ext cx="3409188" cy="6858000"/>
          </a:xfrm>
          <a:custGeom>
            <a:avLst/>
            <a:gdLst>
              <a:gd name="connsiteX0" fmla="*/ 0 w 3409188"/>
              <a:gd name="connsiteY0" fmla="*/ 0 h 6858000"/>
              <a:gd name="connsiteX1" fmla="*/ 3409188 w 3409188"/>
              <a:gd name="connsiteY1" fmla="*/ 0 h 6858000"/>
              <a:gd name="connsiteX2" fmla="*/ 3409188 w 3409188"/>
              <a:gd name="connsiteY2" fmla="*/ 6858000 h 6858000"/>
              <a:gd name="connsiteX3" fmla="*/ 0 w 340918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9188" h="6858000">
                <a:moveTo>
                  <a:pt x="0" y="0"/>
                </a:moveTo>
                <a:lnTo>
                  <a:pt x="3409188" y="0"/>
                </a:lnTo>
                <a:lnTo>
                  <a:pt x="3409188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b="100000"/>
            </a:path>
            <a:tileRect t="-100000" r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8" name="Picture Placeholder 77">
            <a:extLst>
              <a:ext uri="{FF2B5EF4-FFF2-40B4-BE49-F238E27FC236}">
                <a16:creationId xmlns:a16="http://schemas.microsoft.com/office/drawing/2014/main" id="{5040E3A8-0AFF-47D3-8FCD-16B1F797F9B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3057693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4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53333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53333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decel="53333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3" presetClass="entr" presetSubtype="16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31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2" presetClass="entr" presetSubtype="8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7" grpId="0"/>
      <p:bldP spid="9" grpId="0"/>
      <p:bldP spid="40" grpId="0" animBg="1"/>
      <p:bldP spid="41" grpId="0"/>
      <p:bldP spid="5" grpId="0" animBg="1"/>
      <p:bldP spid="6" grpId="0" animBg="1"/>
      <p:bldP spid="63" grpId="0"/>
      <p:bldP spid="64" grpId="0"/>
      <p:bldP spid="72" grpId="0" animBg="1"/>
      <p:bldP spid="75" grpId="0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B86F6E20-8E43-4FE1-AFEA-57A9807AB8B1}"/>
              </a:ext>
            </a:extLst>
          </p:cNvPr>
          <p:cNvSpPr txBox="1"/>
          <p:nvPr/>
        </p:nvSpPr>
        <p:spPr>
          <a:xfrm>
            <a:off x="6448139" y="1833033"/>
            <a:ext cx="5115503" cy="23429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800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Thanks!</a:t>
            </a:r>
            <a:r>
              <a:rPr lang="en-US" sz="4800" baseline="0" dirty="0">
                <a:solidFill>
                  <a:srgbClr val="0070C0"/>
                </a:solidFill>
                <a:latin typeface="+mj-lt"/>
                <a:sym typeface="Montserrat"/>
                <a:rtl val="0"/>
              </a:rPr>
              <a:t> </a:t>
            </a:r>
            <a:r>
              <a:rPr lang="en-US" sz="48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You</a:t>
            </a:r>
          </a:p>
          <a:p>
            <a:pPr algn="l"/>
            <a:r>
              <a:rPr lang="en-US" sz="48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May Ask If You</a:t>
            </a:r>
          </a:p>
          <a:p>
            <a:pPr algn="l"/>
            <a:r>
              <a:rPr lang="en-US" sz="48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h</a:t>
            </a:r>
            <a:r>
              <a:rPr lang="en-US" sz="48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ave Queries</a:t>
            </a:r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30B4BC43-3EB6-455E-82D5-B5DC3F75FF45}"/>
              </a:ext>
            </a:extLst>
          </p:cNvPr>
          <p:cNvSpPr/>
          <p:nvPr/>
        </p:nvSpPr>
        <p:spPr>
          <a:xfrm>
            <a:off x="6536975" y="1354074"/>
            <a:ext cx="2719292" cy="397859"/>
          </a:xfrm>
          <a:custGeom>
            <a:avLst/>
            <a:gdLst>
              <a:gd name="connsiteX0" fmla="*/ 0 w 2719292"/>
              <a:gd name="connsiteY0" fmla="*/ 0 h 397859"/>
              <a:gd name="connsiteX1" fmla="*/ 2719292 w 2719292"/>
              <a:gd name="connsiteY1" fmla="*/ 0 h 397859"/>
              <a:gd name="connsiteX2" fmla="*/ 2719292 w 2719292"/>
              <a:gd name="connsiteY2" fmla="*/ 397859 h 397859"/>
              <a:gd name="connsiteX3" fmla="*/ 0 w 2719292"/>
              <a:gd name="connsiteY3" fmla="*/ 397859 h 397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19292" h="397859">
                <a:moveTo>
                  <a:pt x="0" y="0"/>
                </a:moveTo>
                <a:lnTo>
                  <a:pt x="2719292" y="0"/>
                </a:lnTo>
                <a:lnTo>
                  <a:pt x="2719292" y="397859"/>
                </a:lnTo>
                <a:lnTo>
                  <a:pt x="0" y="397859"/>
                </a:lnTo>
                <a:close/>
              </a:path>
            </a:pathLst>
          </a:cu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b="100000"/>
            </a:path>
            <a:tileRect t="-100000" r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07BE58A-8440-489A-B6EB-A68E34D75F48}"/>
              </a:ext>
            </a:extLst>
          </p:cNvPr>
          <p:cNvSpPr txBox="1"/>
          <p:nvPr/>
        </p:nvSpPr>
        <p:spPr>
          <a:xfrm>
            <a:off x="6562169" y="1392983"/>
            <a:ext cx="2668905" cy="3200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b="1" spc="0" baseline="0" dirty="0">
                <a:solidFill>
                  <a:schemeClr val="bg1"/>
                </a:solidFill>
                <a:latin typeface="Montserrat"/>
                <a:sym typeface="Montserrat"/>
                <a:rtl val="0"/>
              </a:rPr>
              <a:t>Questions &amp; Discussions</a:t>
            </a:r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0FC9E9B2-803B-4AC2-8B4F-F1957627D0E1}"/>
              </a:ext>
            </a:extLst>
          </p:cNvPr>
          <p:cNvGrpSpPr/>
          <p:nvPr/>
        </p:nvGrpSpPr>
        <p:grpSpPr>
          <a:xfrm>
            <a:off x="6543865" y="4962715"/>
            <a:ext cx="2096643" cy="539400"/>
            <a:chOff x="6543865" y="4962715"/>
            <a:chExt cx="2096643" cy="539400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C9A6F621-23D4-4991-A8BE-ABF0F8489888}"/>
                </a:ext>
              </a:extLst>
            </p:cNvPr>
            <p:cNvSpPr/>
            <p:nvPr/>
          </p:nvSpPr>
          <p:spPr>
            <a:xfrm rot="10800000">
              <a:off x="6543865" y="4962715"/>
              <a:ext cx="539400" cy="539400"/>
            </a:xfrm>
            <a:prstGeom prst="roundRect">
              <a:avLst/>
            </a:prstGeom>
            <a:gradFill flip="none" rotWithShape="1">
              <a:gsLst>
                <a:gs pos="0">
                  <a:srgbClr val="DD421D"/>
                </a:gs>
                <a:gs pos="100000">
                  <a:srgbClr val="FF6F57"/>
                </a:gs>
              </a:gsLst>
              <a:path path="circle">
                <a:fillToRect r="100000" b="100000"/>
              </a:path>
              <a:tileRect l="-100000" t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CBA9DC4A-FEEE-4210-B876-534E83E027D5}"/>
                </a:ext>
              </a:extLst>
            </p:cNvPr>
            <p:cNvSpPr txBox="1"/>
            <p:nvPr/>
          </p:nvSpPr>
          <p:spPr>
            <a:xfrm>
              <a:off x="7187565" y="4975288"/>
              <a:ext cx="70724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Phone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25581120-E5C8-4C5C-927F-3E5ED8DFFFE4}"/>
                </a:ext>
              </a:extLst>
            </p:cNvPr>
            <p:cNvSpPr txBox="1"/>
            <p:nvPr/>
          </p:nvSpPr>
          <p:spPr>
            <a:xfrm>
              <a:off x="7189470" y="5204174"/>
              <a:ext cx="145103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aseline="0" dirty="0">
                  <a:gradFill>
                    <a:gsLst>
                      <a:gs pos="0">
                        <a:srgbClr val="DD421D"/>
                      </a:gs>
                      <a:gs pos="100000">
                        <a:srgbClr val="FF6F57"/>
                      </a:gs>
                    </a:gsLst>
                    <a:lin ang="10800000" scaled="1"/>
                  </a:gradFill>
                  <a:latin typeface="Montserrat"/>
                  <a:sym typeface="Montserrat"/>
                  <a:rtl val="0"/>
                </a:rPr>
                <a:t>+12-345-678-910</a:t>
              </a:r>
            </a:p>
          </p:txBody>
        </p: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60C6FDF9-A2B8-4E7A-A1A1-E1204E8B8CCF}"/>
                </a:ext>
              </a:extLst>
            </p:cNvPr>
            <p:cNvGrpSpPr/>
            <p:nvPr/>
          </p:nvGrpSpPr>
          <p:grpSpPr>
            <a:xfrm>
              <a:off x="6681858" y="5100937"/>
              <a:ext cx="263028" cy="262694"/>
              <a:chOff x="6681858" y="5100937"/>
              <a:chExt cx="263028" cy="262694"/>
            </a:xfrm>
            <a:solidFill>
              <a:schemeClr val="bg1"/>
            </a:solidFill>
          </p:grpSpPr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30BB144D-5495-4739-A7C6-E328880DF8EA}"/>
                  </a:ext>
                </a:extLst>
              </p:cNvPr>
              <p:cNvSpPr/>
              <p:nvPr/>
            </p:nvSpPr>
            <p:spPr>
              <a:xfrm>
                <a:off x="6681858" y="5100937"/>
                <a:ext cx="263028" cy="262694"/>
              </a:xfrm>
              <a:custGeom>
                <a:avLst/>
                <a:gdLst>
                  <a:gd name="connsiteX0" fmla="*/ 250818 w 263028"/>
                  <a:gd name="connsiteY0" fmla="*/ 176960 h 262694"/>
                  <a:gd name="connsiteX1" fmla="*/ 224719 w 263028"/>
                  <a:gd name="connsiteY1" fmla="*/ 150862 h 262694"/>
                  <a:gd name="connsiteX2" fmla="*/ 186619 w 263028"/>
                  <a:gd name="connsiteY2" fmla="*/ 150862 h 262694"/>
                  <a:gd name="connsiteX3" fmla="*/ 151757 w 263028"/>
                  <a:gd name="connsiteY3" fmla="*/ 150862 h 262694"/>
                  <a:gd name="connsiteX4" fmla="*/ 111943 w 263028"/>
                  <a:gd name="connsiteY4" fmla="*/ 111047 h 262694"/>
                  <a:gd name="connsiteX5" fmla="*/ 111838 w 263028"/>
                  <a:gd name="connsiteY5" fmla="*/ 76291 h 262694"/>
                  <a:gd name="connsiteX6" fmla="*/ 111943 w 263028"/>
                  <a:gd name="connsiteY6" fmla="*/ 76186 h 262694"/>
                  <a:gd name="connsiteX7" fmla="*/ 111943 w 263028"/>
                  <a:gd name="connsiteY7" fmla="*/ 76186 h 262694"/>
                  <a:gd name="connsiteX8" fmla="*/ 111943 w 263028"/>
                  <a:gd name="connsiteY8" fmla="*/ 38086 h 262694"/>
                  <a:gd name="connsiteX9" fmla="*/ 85844 w 263028"/>
                  <a:gd name="connsiteY9" fmla="*/ 11987 h 262694"/>
                  <a:gd name="connsiteX10" fmla="*/ 25932 w 263028"/>
                  <a:gd name="connsiteY10" fmla="*/ 11987 h 262694"/>
                  <a:gd name="connsiteX11" fmla="*/ 25932 w 263028"/>
                  <a:gd name="connsiteY11" fmla="*/ 137241 h 262694"/>
                  <a:gd name="connsiteX12" fmla="*/ 125373 w 263028"/>
                  <a:gd name="connsiteY12" fmla="*/ 236682 h 262694"/>
                  <a:gd name="connsiteX13" fmla="*/ 250379 w 263028"/>
                  <a:gd name="connsiteY13" fmla="*/ 236930 h 262694"/>
                  <a:gd name="connsiteX14" fmla="*/ 250627 w 263028"/>
                  <a:gd name="connsiteY14" fmla="*/ 236682 h 262694"/>
                  <a:gd name="connsiteX15" fmla="*/ 250627 w 263028"/>
                  <a:gd name="connsiteY15" fmla="*/ 176770 h 262694"/>
                  <a:gd name="connsiteX16" fmla="*/ 239197 w 263028"/>
                  <a:gd name="connsiteY16" fmla="*/ 225252 h 262694"/>
                  <a:gd name="connsiteX17" fmla="*/ 137184 w 263028"/>
                  <a:gd name="connsiteY17" fmla="*/ 225252 h 262694"/>
                  <a:gd name="connsiteX18" fmla="*/ 37743 w 263028"/>
                  <a:gd name="connsiteY18" fmla="*/ 125811 h 262694"/>
                  <a:gd name="connsiteX19" fmla="*/ 37743 w 263028"/>
                  <a:gd name="connsiteY19" fmla="*/ 23799 h 262694"/>
                  <a:gd name="connsiteX20" fmla="*/ 74414 w 263028"/>
                  <a:gd name="connsiteY20" fmla="*/ 23799 h 262694"/>
                  <a:gd name="connsiteX21" fmla="*/ 100513 w 263028"/>
                  <a:gd name="connsiteY21" fmla="*/ 49897 h 262694"/>
                  <a:gd name="connsiteX22" fmla="*/ 100513 w 263028"/>
                  <a:gd name="connsiteY22" fmla="*/ 64565 h 262694"/>
                  <a:gd name="connsiteX23" fmla="*/ 100332 w 263028"/>
                  <a:gd name="connsiteY23" fmla="*/ 122487 h 262694"/>
                  <a:gd name="connsiteX24" fmla="*/ 100513 w 263028"/>
                  <a:gd name="connsiteY24" fmla="*/ 122668 h 262694"/>
                  <a:gd name="connsiteX25" fmla="*/ 140327 w 263028"/>
                  <a:gd name="connsiteY25" fmla="*/ 162577 h 262694"/>
                  <a:gd name="connsiteX26" fmla="*/ 198430 w 263028"/>
                  <a:gd name="connsiteY26" fmla="*/ 162577 h 262694"/>
                  <a:gd name="connsiteX27" fmla="*/ 213098 w 263028"/>
                  <a:gd name="connsiteY27" fmla="*/ 162577 h 262694"/>
                  <a:gd name="connsiteX28" fmla="*/ 239197 w 263028"/>
                  <a:gd name="connsiteY28" fmla="*/ 188581 h 262694"/>
                  <a:gd name="connsiteX29" fmla="*/ 239197 w 263028"/>
                  <a:gd name="connsiteY29" fmla="*/ 225252 h 2626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263028" h="262694">
                    <a:moveTo>
                      <a:pt x="250818" y="176960"/>
                    </a:moveTo>
                    <a:lnTo>
                      <a:pt x="224719" y="150862"/>
                    </a:lnTo>
                    <a:cubicBezTo>
                      <a:pt x="214194" y="140346"/>
                      <a:pt x="197144" y="140346"/>
                      <a:pt x="186619" y="150862"/>
                    </a:cubicBezTo>
                    <a:cubicBezTo>
                      <a:pt x="176865" y="160177"/>
                      <a:pt x="161511" y="160177"/>
                      <a:pt x="151757" y="150862"/>
                    </a:cubicBezTo>
                    <a:lnTo>
                      <a:pt x="111943" y="111047"/>
                    </a:lnTo>
                    <a:cubicBezTo>
                      <a:pt x="102313" y="101484"/>
                      <a:pt x="102266" y="85920"/>
                      <a:pt x="111838" y="76291"/>
                    </a:cubicBezTo>
                    <a:cubicBezTo>
                      <a:pt x="111867" y="76262"/>
                      <a:pt x="111905" y="76224"/>
                      <a:pt x="111943" y="76186"/>
                    </a:cubicBezTo>
                    <a:lnTo>
                      <a:pt x="111943" y="76186"/>
                    </a:lnTo>
                    <a:cubicBezTo>
                      <a:pt x="122459" y="65661"/>
                      <a:pt x="122459" y="48611"/>
                      <a:pt x="111943" y="38086"/>
                    </a:cubicBezTo>
                    <a:lnTo>
                      <a:pt x="85844" y="11987"/>
                    </a:lnTo>
                    <a:cubicBezTo>
                      <a:pt x="69070" y="-3996"/>
                      <a:pt x="42706" y="-3996"/>
                      <a:pt x="25932" y="11987"/>
                    </a:cubicBezTo>
                    <a:cubicBezTo>
                      <a:pt x="-8644" y="46582"/>
                      <a:pt x="-8644" y="102646"/>
                      <a:pt x="25932" y="137241"/>
                    </a:cubicBezTo>
                    <a:lnTo>
                      <a:pt x="125373" y="236682"/>
                    </a:lnTo>
                    <a:cubicBezTo>
                      <a:pt x="159825" y="271267"/>
                      <a:pt x="215794" y="271382"/>
                      <a:pt x="250379" y="236930"/>
                    </a:cubicBezTo>
                    <a:cubicBezTo>
                      <a:pt x="250465" y="236844"/>
                      <a:pt x="250541" y="236768"/>
                      <a:pt x="250627" y="236682"/>
                    </a:cubicBezTo>
                    <a:cubicBezTo>
                      <a:pt x="267162" y="220137"/>
                      <a:pt x="267162" y="193315"/>
                      <a:pt x="250627" y="176770"/>
                    </a:cubicBezTo>
                    <a:close/>
                    <a:moveTo>
                      <a:pt x="239197" y="225252"/>
                    </a:moveTo>
                    <a:cubicBezTo>
                      <a:pt x="210993" y="253332"/>
                      <a:pt x="165387" y="253332"/>
                      <a:pt x="137184" y="225252"/>
                    </a:cubicBezTo>
                    <a:lnTo>
                      <a:pt x="37743" y="125811"/>
                    </a:lnTo>
                    <a:cubicBezTo>
                      <a:pt x="9663" y="97607"/>
                      <a:pt x="9663" y="52002"/>
                      <a:pt x="37743" y="23799"/>
                    </a:cubicBezTo>
                    <a:cubicBezTo>
                      <a:pt x="47906" y="13759"/>
                      <a:pt x="64251" y="13759"/>
                      <a:pt x="74414" y="23799"/>
                    </a:cubicBezTo>
                    <a:lnTo>
                      <a:pt x="100513" y="49897"/>
                    </a:lnTo>
                    <a:cubicBezTo>
                      <a:pt x="104504" y="53973"/>
                      <a:pt x="104504" y="60489"/>
                      <a:pt x="100513" y="64565"/>
                    </a:cubicBezTo>
                    <a:cubicBezTo>
                      <a:pt x="84472" y="80510"/>
                      <a:pt x="84387" y="106446"/>
                      <a:pt x="100332" y="122487"/>
                    </a:cubicBezTo>
                    <a:cubicBezTo>
                      <a:pt x="100389" y="122544"/>
                      <a:pt x="100456" y="122611"/>
                      <a:pt x="100513" y="122668"/>
                    </a:cubicBezTo>
                    <a:lnTo>
                      <a:pt x="140327" y="162577"/>
                    </a:lnTo>
                    <a:cubicBezTo>
                      <a:pt x="156596" y="178084"/>
                      <a:pt x="182171" y="178084"/>
                      <a:pt x="198430" y="162577"/>
                    </a:cubicBezTo>
                    <a:cubicBezTo>
                      <a:pt x="202544" y="158682"/>
                      <a:pt x="208983" y="158682"/>
                      <a:pt x="213098" y="162577"/>
                    </a:cubicBezTo>
                    <a:lnTo>
                      <a:pt x="239197" y="188581"/>
                    </a:lnTo>
                    <a:cubicBezTo>
                      <a:pt x="249236" y="198744"/>
                      <a:pt x="249236" y="215089"/>
                      <a:pt x="239197" y="22525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1" name="Freeform: Shape 60">
                <a:extLst>
                  <a:ext uri="{FF2B5EF4-FFF2-40B4-BE49-F238E27FC236}">
                    <a16:creationId xmlns:a16="http://schemas.microsoft.com/office/drawing/2014/main" id="{0386F6D3-6D1C-47F4-B8AD-BF9D93BF0E24}"/>
                  </a:ext>
                </a:extLst>
              </p:cNvPr>
              <p:cNvSpPr/>
              <p:nvPr/>
            </p:nvSpPr>
            <p:spPr>
              <a:xfrm>
                <a:off x="6846651" y="5104433"/>
                <a:ext cx="95905" cy="95525"/>
              </a:xfrm>
              <a:custGeom>
                <a:avLst/>
                <a:gdLst>
                  <a:gd name="connsiteX0" fmla="*/ 5919 w 95905"/>
                  <a:gd name="connsiteY0" fmla="*/ 15254 h 95525"/>
                  <a:gd name="connsiteX1" fmla="*/ 53544 w 95905"/>
                  <a:gd name="connsiteY1" fmla="*/ 41447 h 95525"/>
                  <a:gd name="connsiteX2" fmla="*/ 79738 w 95905"/>
                  <a:gd name="connsiteY2" fmla="*/ 89072 h 95525"/>
                  <a:gd name="connsiteX3" fmla="*/ 87739 w 95905"/>
                  <a:gd name="connsiteY3" fmla="*/ 95454 h 95525"/>
                  <a:gd name="connsiteX4" fmla="*/ 89549 w 95905"/>
                  <a:gd name="connsiteY4" fmla="*/ 95454 h 95525"/>
                  <a:gd name="connsiteX5" fmla="*/ 95740 w 95905"/>
                  <a:gd name="connsiteY5" fmla="*/ 85929 h 95525"/>
                  <a:gd name="connsiteX6" fmla="*/ 10015 w 95905"/>
                  <a:gd name="connsiteY6" fmla="*/ 204 h 95525"/>
                  <a:gd name="connsiteX7" fmla="*/ 204 w 95905"/>
                  <a:gd name="connsiteY7" fmla="*/ 6396 h 95525"/>
                  <a:gd name="connsiteX8" fmla="*/ 6395 w 95905"/>
                  <a:gd name="connsiteY8" fmla="*/ 16206 h 95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5905" h="95525">
                    <a:moveTo>
                      <a:pt x="5919" y="15254"/>
                    </a:moveTo>
                    <a:cubicBezTo>
                      <a:pt x="23941" y="19321"/>
                      <a:pt x="40457" y="28408"/>
                      <a:pt x="53544" y="41447"/>
                    </a:cubicBezTo>
                    <a:cubicBezTo>
                      <a:pt x="66632" y="54506"/>
                      <a:pt x="75718" y="71022"/>
                      <a:pt x="79738" y="89072"/>
                    </a:cubicBezTo>
                    <a:cubicBezTo>
                      <a:pt x="80585" y="92807"/>
                      <a:pt x="83910" y="95464"/>
                      <a:pt x="87739" y="95454"/>
                    </a:cubicBezTo>
                    <a:cubicBezTo>
                      <a:pt x="88339" y="95549"/>
                      <a:pt x="88948" y="95549"/>
                      <a:pt x="89549" y="95454"/>
                    </a:cubicBezTo>
                    <a:cubicBezTo>
                      <a:pt x="93864" y="94502"/>
                      <a:pt x="96626" y="90263"/>
                      <a:pt x="95740" y="85929"/>
                    </a:cubicBezTo>
                    <a:cubicBezTo>
                      <a:pt x="85919" y="43305"/>
                      <a:pt x="52639" y="10024"/>
                      <a:pt x="10015" y="204"/>
                    </a:cubicBezTo>
                    <a:cubicBezTo>
                      <a:pt x="5595" y="-796"/>
                      <a:pt x="1204" y="1976"/>
                      <a:pt x="204" y="6396"/>
                    </a:cubicBezTo>
                    <a:cubicBezTo>
                      <a:pt x="-796" y="10815"/>
                      <a:pt x="1976" y="15206"/>
                      <a:pt x="6395" y="16206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F3203552-0915-4C64-B4A5-1E69EDB75A1C}"/>
                  </a:ext>
                </a:extLst>
              </p:cNvPr>
              <p:cNvSpPr/>
              <p:nvPr/>
            </p:nvSpPr>
            <p:spPr>
              <a:xfrm>
                <a:off x="6838053" y="5143259"/>
                <a:ext cx="65033" cy="65295"/>
              </a:xfrm>
              <a:custGeom>
                <a:avLst/>
                <a:gdLst>
                  <a:gd name="connsiteX0" fmla="*/ 5659 w 65033"/>
                  <a:gd name="connsiteY0" fmla="*/ 15671 h 65295"/>
                  <a:gd name="connsiteX1" fmla="*/ 33471 w 65033"/>
                  <a:gd name="connsiteY1" fmla="*/ 31006 h 65295"/>
                  <a:gd name="connsiteX2" fmla="*/ 48807 w 65033"/>
                  <a:gd name="connsiteY2" fmla="*/ 58819 h 65295"/>
                  <a:gd name="connsiteX3" fmla="*/ 56903 w 65033"/>
                  <a:gd name="connsiteY3" fmla="*/ 65296 h 65295"/>
                  <a:gd name="connsiteX4" fmla="*/ 58618 w 65033"/>
                  <a:gd name="connsiteY4" fmla="*/ 65296 h 65295"/>
                  <a:gd name="connsiteX5" fmla="*/ 64904 w 65033"/>
                  <a:gd name="connsiteY5" fmla="*/ 55771 h 65295"/>
                  <a:gd name="connsiteX6" fmla="*/ 9183 w 65033"/>
                  <a:gd name="connsiteY6" fmla="*/ 49 h 65295"/>
                  <a:gd name="connsiteX7" fmla="*/ 49 w 65033"/>
                  <a:gd name="connsiteY7" fmla="*/ 7393 h 65295"/>
                  <a:gd name="connsiteX8" fmla="*/ 5659 w 65033"/>
                  <a:gd name="connsiteY8" fmla="*/ 16147 h 652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65033" h="65295">
                    <a:moveTo>
                      <a:pt x="5659" y="15671"/>
                    </a:moveTo>
                    <a:cubicBezTo>
                      <a:pt x="16193" y="18052"/>
                      <a:pt x="25832" y="23367"/>
                      <a:pt x="33471" y="31006"/>
                    </a:cubicBezTo>
                    <a:cubicBezTo>
                      <a:pt x="41139" y="38616"/>
                      <a:pt x="46464" y="48275"/>
                      <a:pt x="48807" y="58819"/>
                    </a:cubicBezTo>
                    <a:cubicBezTo>
                      <a:pt x="49683" y="62591"/>
                      <a:pt x="53036" y="65268"/>
                      <a:pt x="56903" y="65296"/>
                    </a:cubicBezTo>
                    <a:lnTo>
                      <a:pt x="58618" y="65296"/>
                    </a:lnTo>
                    <a:cubicBezTo>
                      <a:pt x="62913" y="64295"/>
                      <a:pt x="65676" y="60114"/>
                      <a:pt x="64904" y="55771"/>
                    </a:cubicBezTo>
                    <a:cubicBezTo>
                      <a:pt x="58608" y="28015"/>
                      <a:pt x="36939" y="6346"/>
                      <a:pt x="9183" y="49"/>
                    </a:cubicBezTo>
                    <a:cubicBezTo>
                      <a:pt x="4630" y="-446"/>
                      <a:pt x="544" y="2840"/>
                      <a:pt x="49" y="7393"/>
                    </a:cubicBezTo>
                    <a:cubicBezTo>
                      <a:pt x="-371" y="11270"/>
                      <a:pt x="1963" y="14908"/>
                      <a:pt x="5659" y="16147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F03DA250-9AAB-410D-8C76-E15A7665B484}"/>
              </a:ext>
            </a:extLst>
          </p:cNvPr>
          <p:cNvGrpSpPr/>
          <p:nvPr/>
        </p:nvGrpSpPr>
        <p:grpSpPr>
          <a:xfrm>
            <a:off x="8819673" y="4962715"/>
            <a:ext cx="2333888" cy="539400"/>
            <a:chOff x="8819673" y="4962715"/>
            <a:chExt cx="2333888" cy="539400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026404F6-BDDB-4CB3-9A96-F70FCC3E9EB5}"/>
                </a:ext>
              </a:extLst>
            </p:cNvPr>
            <p:cNvSpPr/>
            <p:nvPr/>
          </p:nvSpPr>
          <p:spPr>
            <a:xfrm rot="10800000">
              <a:off x="8819673" y="4962715"/>
              <a:ext cx="539400" cy="539400"/>
            </a:xfrm>
            <a:prstGeom prst="roundRect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path path="circle">
                <a:fillToRect r="100000" b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1CD6CB70-C742-42B9-9EB6-9EDDE1CA13C8}"/>
                </a:ext>
              </a:extLst>
            </p:cNvPr>
            <p:cNvSpPr txBox="1"/>
            <p:nvPr/>
          </p:nvSpPr>
          <p:spPr>
            <a:xfrm>
              <a:off x="9463373" y="4975669"/>
              <a:ext cx="63671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Email</a:t>
              </a: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5B7A5A9F-B30D-4297-A2CA-F1546F32CEF1}"/>
                </a:ext>
              </a:extLst>
            </p:cNvPr>
            <p:cNvSpPr txBox="1"/>
            <p:nvPr/>
          </p:nvSpPr>
          <p:spPr>
            <a:xfrm>
              <a:off x="9465278" y="5204460"/>
              <a:ext cx="168828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spc="0" baseline="0" dirty="0">
                  <a:gradFill>
                    <a:gsLst>
                      <a:gs pos="0">
                        <a:srgbClr val="DD421D"/>
                      </a:gs>
                      <a:gs pos="100000">
                        <a:srgbClr val="FF6F57"/>
                      </a:gs>
                    </a:gsLst>
                    <a:lin ang="10800000" scaled="1"/>
                  </a:gradFill>
                  <a:latin typeface="Montserrat"/>
                  <a:sym typeface="Montserrat"/>
                  <a:rtl val="0"/>
                </a:rPr>
                <a:t>info@business.com</a:t>
              </a:r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D085E8B8-C13B-494C-AE0B-B35544B68043}"/>
                </a:ext>
              </a:extLst>
            </p:cNvPr>
            <p:cNvSpPr/>
            <p:nvPr/>
          </p:nvSpPr>
          <p:spPr>
            <a:xfrm>
              <a:off x="8957404" y="5101017"/>
              <a:ext cx="263462" cy="263082"/>
            </a:xfrm>
            <a:custGeom>
              <a:avLst/>
              <a:gdLst>
                <a:gd name="connsiteX0" fmla="*/ 132018 w 263462"/>
                <a:gd name="connsiteY0" fmla="*/ 1 h 263082"/>
                <a:gd name="connsiteX1" fmla="*/ 1 w 263462"/>
                <a:gd name="connsiteY1" fmla="*/ 131065 h 263082"/>
                <a:gd name="connsiteX2" fmla="*/ 131065 w 263462"/>
                <a:gd name="connsiteY2" fmla="*/ 263081 h 263082"/>
                <a:gd name="connsiteX3" fmla="*/ 193359 w 263462"/>
                <a:gd name="connsiteY3" fmla="*/ 247651 h 263082"/>
                <a:gd name="connsiteX4" fmla="*/ 196740 w 263462"/>
                <a:gd name="connsiteY4" fmla="*/ 236554 h 263082"/>
                <a:gd name="connsiteX5" fmla="*/ 185644 w 263462"/>
                <a:gd name="connsiteY5" fmla="*/ 233173 h 263082"/>
                <a:gd name="connsiteX6" fmla="*/ 30214 w 263462"/>
                <a:gd name="connsiteY6" fmla="*/ 184995 h 263082"/>
                <a:gd name="connsiteX7" fmla="*/ 78392 w 263462"/>
                <a:gd name="connsiteY7" fmla="*/ 29567 h 263082"/>
                <a:gd name="connsiteX8" fmla="*/ 233821 w 263462"/>
                <a:gd name="connsiteY8" fmla="*/ 77744 h 263082"/>
                <a:gd name="connsiteX9" fmla="*/ 247079 w 263462"/>
                <a:gd name="connsiteY9" fmla="*/ 131351 h 263082"/>
                <a:gd name="connsiteX10" fmla="*/ 247079 w 263462"/>
                <a:gd name="connsiteY10" fmla="*/ 156020 h 263082"/>
                <a:gd name="connsiteX11" fmla="*/ 222410 w 263462"/>
                <a:gd name="connsiteY11" fmla="*/ 180690 h 263082"/>
                <a:gd name="connsiteX12" fmla="*/ 197740 w 263462"/>
                <a:gd name="connsiteY12" fmla="*/ 156020 h 263082"/>
                <a:gd name="connsiteX13" fmla="*/ 197740 w 263462"/>
                <a:gd name="connsiteY13" fmla="*/ 131351 h 263082"/>
                <a:gd name="connsiteX14" fmla="*/ 132046 w 263462"/>
                <a:gd name="connsiteY14" fmla="*/ 65028 h 263082"/>
                <a:gd name="connsiteX15" fmla="*/ 65724 w 263462"/>
                <a:gd name="connsiteY15" fmla="*/ 130722 h 263082"/>
                <a:gd name="connsiteX16" fmla="*/ 131417 w 263462"/>
                <a:gd name="connsiteY16" fmla="*/ 197045 h 263082"/>
                <a:gd name="connsiteX17" fmla="*/ 184215 w 263462"/>
                <a:gd name="connsiteY17" fmla="*/ 171070 h 263082"/>
                <a:gd name="connsiteX18" fmla="*/ 237460 w 263462"/>
                <a:gd name="connsiteY18" fmla="*/ 194216 h 263082"/>
                <a:gd name="connsiteX19" fmla="*/ 263463 w 263462"/>
                <a:gd name="connsiteY19" fmla="*/ 156020 h 263082"/>
                <a:gd name="connsiteX20" fmla="*/ 263463 w 263462"/>
                <a:gd name="connsiteY20" fmla="*/ 131351 h 263082"/>
                <a:gd name="connsiteX21" fmla="*/ 132018 w 263462"/>
                <a:gd name="connsiteY21" fmla="*/ 1 h 263082"/>
                <a:gd name="connsiteX22" fmla="*/ 132018 w 263462"/>
                <a:gd name="connsiteY22" fmla="*/ 180976 h 263082"/>
                <a:gd name="connsiteX23" fmla="*/ 82583 w 263462"/>
                <a:gd name="connsiteY23" fmla="*/ 131732 h 263082"/>
                <a:gd name="connsiteX24" fmla="*/ 131827 w 263462"/>
                <a:gd name="connsiteY24" fmla="*/ 82297 h 263082"/>
                <a:gd name="connsiteX25" fmla="*/ 181262 w 263462"/>
                <a:gd name="connsiteY25" fmla="*/ 131541 h 263082"/>
                <a:gd name="connsiteX26" fmla="*/ 181262 w 263462"/>
                <a:gd name="connsiteY26" fmla="*/ 131636 h 263082"/>
                <a:gd name="connsiteX27" fmla="*/ 132018 w 263462"/>
                <a:gd name="connsiteY27" fmla="*/ 180786 h 263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263462" h="263082">
                  <a:moveTo>
                    <a:pt x="132018" y="1"/>
                  </a:moveTo>
                  <a:cubicBezTo>
                    <a:pt x="59370" y="-265"/>
                    <a:pt x="268" y="58418"/>
                    <a:pt x="1" y="131065"/>
                  </a:cubicBezTo>
                  <a:cubicBezTo>
                    <a:pt x="-256" y="203712"/>
                    <a:pt x="58418" y="262815"/>
                    <a:pt x="131065" y="263081"/>
                  </a:cubicBezTo>
                  <a:cubicBezTo>
                    <a:pt x="152792" y="263158"/>
                    <a:pt x="174185" y="257862"/>
                    <a:pt x="193359" y="247651"/>
                  </a:cubicBezTo>
                  <a:cubicBezTo>
                    <a:pt x="197359" y="245517"/>
                    <a:pt x="198874" y="240555"/>
                    <a:pt x="196740" y="236554"/>
                  </a:cubicBezTo>
                  <a:cubicBezTo>
                    <a:pt x="194606" y="232554"/>
                    <a:pt x="189644" y="231040"/>
                    <a:pt x="185644" y="233173"/>
                  </a:cubicBezTo>
                  <a:cubicBezTo>
                    <a:pt x="129417" y="262787"/>
                    <a:pt x="59837" y="241222"/>
                    <a:pt x="30214" y="184995"/>
                  </a:cubicBezTo>
                  <a:cubicBezTo>
                    <a:pt x="601" y="128779"/>
                    <a:pt x="22166" y="59190"/>
                    <a:pt x="78392" y="29567"/>
                  </a:cubicBezTo>
                  <a:cubicBezTo>
                    <a:pt x="134618" y="-47"/>
                    <a:pt x="204198" y="21518"/>
                    <a:pt x="233821" y="77744"/>
                  </a:cubicBezTo>
                  <a:cubicBezTo>
                    <a:pt x="242527" y="94270"/>
                    <a:pt x="247079" y="112673"/>
                    <a:pt x="247079" y="131351"/>
                  </a:cubicBezTo>
                  <a:lnTo>
                    <a:pt x="247079" y="156020"/>
                  </a:lnTo>
                  <a:cubicBezTo>
                    <a:pt x="247079" y="169641"/>
                    <a:pt x="236031" y="180690"/>
                    <a:pt x="222410" y="180690"/>
                  </a:cubicBezTo>
                  <a:cubicBezTo>
                    <a:pt x="208789" y="180690"/>
                    <a:pt x="197740" y="169641"/>
                    <a:pt x="197740" y="156020"/>
                  </a:cubicBezTo>
                  <a:lnTo>
                    <a:pt x="197740" y="131351"/>
                  </a:lnTo>
                  <a:cubicBezTo>
                    <a:pt x="197911" y="94899"/>
                    <a:pt x="168498" y="65200"/>
                    <a:pt x="132046" y="65028"/>
                  </a:cubicBezTo>
                  <a:cubicBezTo>
                    <a:pt x="95594" y="64857"/>
                    <a:pt x="65895" y="94270"/>
                    <a:pt x="65724" y="130722"/>
                  </a:cubicBezTo>
                  <a:cubicBezTo>
                    <a:pt x="65552" y="167174"/>
                    <a:pt x="94965" y="196873"/>
                    <a:pt x="131417" y="197045"/>
                  </a:cubicBezTo>
                  <a:cubicBezTo>
                    <a:pt x="152115" y="197140"/>
                    <a:pt x="171661" y="187530"/>
                    <a:pt x="184215" y="171070"/>
                  </a:cubicBezTo>
                  <a:cubicBezTo>
                    <a:pt x="192530" y="192168"/>
                    <a:pt x="216361" y="202531"/>
                    <a:pt x="237460" y="194216"/>
                  </a:cubicBezTo>
                  <a:cubicBezTo>
                    <a:pt x="253147" y="188034"/>
                    <a:pt x="263463" y="172889"/>
                    <a:pt x="263463" y="156020"/>
                  </a:cubicBezTo>
                  <a:lnTo>
                    <a:pt x="263463" y="131351"/>
                  </a:lnTo>
                  <a:cubicBezTo>
                    <a:pt x="263358" y="58818"/>
                    <a:pt x="204551" y="58"/>
                    <a:pt x="132018" y="1"/>
                  </a:cubicBezTo>
                  <a:close/>
                  <a:moveTo>
                    <a:pt x="132018" y="180976"/>
                  </a:moveTo>
                  <a:cubicBezTo>
                    <a:pt x="104767" y="181024"/>
                    <a:pt x="82640" y="158983"/>
                    <a:pt x="82583" y="131732"/>
                  </a:cubicBezTo>
                  <a:cubicBezTo>
                    <a:pt x="82535" y="104481"/>
                    <a:pt x="104576" y="82354"/>
                    <a:pt x="131827" y="82297"/>
                  </a:cubicBezTo>
                  <a:cubicBezTo>
                    <a:pt x="159078" y="82240"/>
                    <a:pt x="181205" y="104290"/>
                    <a:pt x="181262" y="131541"/>
                  </a:cubicBezTo>
                  <a:cubicBezTo>
                    <a:pt x="181262" y="131570"/>
                    <a:pt x="181262" y="131608"/>
                    <a:pt x="181262" y="131636"/>
                  </a:cubicBezTo>
                  <a:cubicBezTo>
                    <a:pt x="181110" y="158754"/>
                    <a:pt x="159135" y="180681"/>
                    <a:pt x="132018" y="180786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75" name="TextBox 74">
            <a:extLst>
              <a:ext uri="{FF2B5EF4-FFF2-40B4-BE49-F238E27FC236}">
                <a16:creationId xmlns:a16="http://schemas.microsoft.com/office/drawing/2014/main" id="{E2AB4649-7D13-4A7B-AED4-0D34CE33A762}"/>
              </a:ext>
            </a:extLst>
          </p:cNvPr>
          <p:cNvSpPr txBox="1"/>
          <p:nvPr/>
        </p:nvSpPr>
        <p:spPr>
          <a:xfrm>
            <a:off x="6434899" y="4185844"/>
            <a:ext cx="5040162" cy="535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Conclude the</a:t>
            </a:r>
          </a:p>
          <a:p>
            <a:pPr>
              <a:lnSpc>
                <a:spcPts val="1800"/>
              </a:lnSpc>
            </a:pPr>
            <a:r>
              <a:rPr lang="en-US" sz="12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Topic this is Just a Demo One</a:t>
            </a:r>
          </a:p>
        </p:txBody>
      </p:sp>
      <p:sp>
        <p:nvSpPr>
          <p:cNvPr id="80" name="Freeform: Shape 79">
            <a:extLst>
              <a:ext uri="{FF2B5EF4-FFF2-40B4-BE49-F238E27FC236}">
                <a16:creationId xmlns:a16="http://schemas.microsoft.com/office/drawing/2014/main" id="{82F2F104-11EB-480B-8260-D439A1696DB7}"/>
              </a:ext>
            </a:extLst>
          </p:cNvPr>
          <p:cNvSpPr/>
          <p:nvPr/>
        </p:nvSpPr>
        <p:spPr>
          <a:xfrm rot="10800000">
            <a:off x="0" y="0"/>
            <a:ext cx="6531258" cy="6858000"/>
          </a:xfrm>
          <a:custGeom>
            <a:avLst/>
            <a:gdLst>
              <a:gd name="connsiteX0" fmla="*/ 0 w 3409188"/>
              <a:gd name="connsiteY0" fmla="*/ 0 h 6858000"/>
              <a:gd name="connsiteX1" fmla="*/ 3409188 w 3409188"/>
              <a:gd name="connsiteY1" fmla="*/ 0 h 6858000"/>
              <a:gd name="connsiteX2" fmla="*/ 3409188 w 3409188"/>
              <a:gd name="connsiteY2" fmla="*/ 6858000 h 6858000"/>
              <a:gd name="connsiteX3" fmla="*/ 0 w 340918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9188" h="6858000">
                <a:moveTo>
                  <a:pt x="0" y="0"/>
                </a:moveTo>
                <a:lnTo>
                  <a:pt x="3409188" y="0"/>
                </a:lnTo>
                <a:lnTo>
                  <a:pt x="340918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623311C1-6F2F-4377-947B-E28993D57172}"/>
              </a:ext>
            </a:extLst>
          </p:cNvPr>
          <p:cNvSpPr/>
          <p:nvPr/>
        </p:nvSpPr>
        <p:spPr>
          <a:xfrm rot="10800000">
            <a:off x="0" y="0"/>
            <a:ext cx="3409188" cy="6858000"/>
          </a:xfrm>
          <a:custGeom>
            <a:avLst/>
            <a:gdLst>
              <a:gd name="connsiteX0" fmla="*/ 0 w 3409188"/>
              <a:gd name="connsiteY0" fmla="*/ 0 h 6858000"/>
              <a:gd name="connsiteX1" fmla="*/ 3409188 w 3409188"/>
              <a:gd name="connsiteY1" fmla="*/ 0 h 6858000"/>
              <a:gd name="connsiteX2" fmla="*/ 3409188 w 3409188"/>
              <a:gd name="connsiteY2" fmla="*/ 6858000 h 6858000"/>
              <a:gd name="connsiteX3" fmla="*/ 0 w 340918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9188" h="6858000">
                <a:moveTo>
                  <a:pt x="0" y="0"/>
                </a:moveTo>
                <a:lnTo>
                  <a:pt x="3409188" y="0"/>
                </a:lnTo>
                <a:lnTo>
                  <a:pt x="3409188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b="100000"/>
            </a:path>
            <a:tileRect t="-100000" r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8" name="Picture Placeholder 77">
            <a:extLst>
              <a:ext uri="{FF2B5EF4-FFF2-40B4-BE49-F238E27FC236}">
                <a16:creationId xmlns:a16="http://schemas.microsoft.com/office/drawing/2014/main" id="{5040E3A8-0AFF-47D3-8FCD-16B1F797F9B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83" name="Freeform: Shape 82">
            <a:extLst>
              <a:ext uri="{FF2B5EF4-FFF2-40B4-BE49-F238E27FC236}">
                <a16:creationId xmlns:a16="http://schemas.microsoft.com/office/drawing/2014/main" id="{787BF01C-FDA3-49CB-B3E0-CB354B780732}"/>
              </a:ext>
            </a:extLst>
          </p:cNvPr>
          <p:cNvSpPr/>
          <p:nvPr/>
        </p:nvSpPr>
        <p:spPr>
          <a:xfrm rot="10800000">
            <a:off x="6531255" y="6027134"/>
            <a:ext cx="5660743" cy="830866"/>
          </a:xfrm>
          <a:custGeom>
            <a:avLst/>
            <a:gdLst>
              <a:gd name="connsiteX0" fmla="*/ 0 w 3409188"/>
              <a:gd name="connsiteY0" fmla="*/ 0 h 6858000"/>
              <a:gd name="connsiteX1" fmla="*/ 3409188 w 3409188"/>
              <a:gd name="connsiteY1" fmla="*/ 0 h 6858000"/>
              <a:gd name="connsiteX2" fmla="*/ 3409188 w 3409188"/>
              <a:gd name="connsiteY2" fmla="*/ 6858000 h 6858000"/>
              <a:gd name="connsiteX3" fmla="*/ 0 w 340918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9188" h="6858000">
                <a:moveTo>
                  <a:pt x="0" y="0"/>
                </a:moveTo>
                <a:lnTo>
                  <a:pt x="3409188" y="0"/>
                </a:lnTo>
                <a:lnTo>
                  <a:pt x="340918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340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4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53333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53333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decel="53333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decel="53333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decel="53333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40" grpId="0" animBg="1"/>
      <p:bldP spid="41" grpId="0"/>
      <p:bldP spid="75" grpId="0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B86F6E20-8E43-4FE1-AFEA-57A9807AB8B1}"/>
              </a:ext>
            </a:extLst>
          </p:cNvPr>
          <p:cNvSpPr txBox="1"/>
          <p:nvPr/>
        </p:nvSpPr>
        <p:spPr>
          <a:xfrm>
            <a:off x="6448139" y="1833033"/>
            <a:ext cx="5115503" cy="23429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80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Thanks!</a:t>
            </a:r>
            <a:r>
              <a:rPr lang="en-US" sz="4800" baseline="0" dirty="0">
                <a:solidFill>
                  <a:srgbClr val="0070C0"/>
                </a:solidFill>
                <a:latin typeface="+mj-lt"/>
                <a:sym typeface="Montserrat"/>
                <a:rtl val="0"/>
              </a:rPr>
              <a:t> </a:t>
            </a:r>
            <a:r>
              <a:rPr lang="en-US" sz="48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You</a:t>
            </a:r>
          </a:p>
          <a:p>
            <a:pPr algn="l"/>
            <a:r>
              <a:rPr lang="en-US" sz="48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May Ask If You</a:t>
            </a:r>
          </a:p>
          <a:p>
            <a:pPr algn="l"/>
            <a:r>
              <a:rPr lang="en-US" sz="48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h</a:t>
            </a:r>
            <a:r>
              <a:rPr lang="en-US" sz="48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ave Queries</a:t>
            </a: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BF9664D8-302B-4480-ABC7-28399ECBFA66}"/>
              </a:ext>
            </a:extLst>
          </p:cNvPr>
          <p:cNvSpPr/>
          <p:nvPr/>
        </p:nvSpPr>
        <p:spPr>
          <a:xfrm rot="10800000">
            <a:off x="6324600" y="4072891"/>
            <a:ext cx="5867400" cy="2785108"/>
          </a:xfrm>
          <a:custGeom>
            <a:avLst/>
            <a:gdLst>
              <a:gd name="connsiteX0" fmla="*/ 0 w 3409188"/>
              <a:gd name="connsiteY0" fmla="*/ 0 h 6858000"/>
              <a:gd name="connsiteX1" fmla="*/ 3409188 w 3409188"/>
              <a:gd name="connsiteY1" fmla="*/ 0 h 6858000"/>
              <a:gd name="connsiteX2" fmla="*/ 3409188 w 3409188"/>
              <a:gd name="connsiteY2" fmla="*/ 6858000 h 6858000"/>
              <a:gd name="connsiteX3" fmla="*/ 0 w 340918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9188" h="6858000">
                <a:moveTo>
                  <a:pt x="0" y="0"/>
                </a:moveTo>
                <a:lnTo>
                  <a:pt x="3409188" y="0"/>
                </a:lnTo>
                <a:lnTo>
                  <a:pt x="340918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30B4BC43-3EB6-455E-82D5-B5DC3F75FF45}"/>
              </a:ext>
            </a:extLst>
          </p:cNvPr>
          <p:cNvSpPr/>
          <p:nvPr/>
        </p:nvSpPr>
        <p:spPr>
          <a:xfrm>
            <a:off x="6536975" y="1354074"/>
            <a:ext cx="2719292" cy="397859"/>
          </a:xfrm>
          <a:custGeom>
            <a:avLst/>
            <a:gdLst>
              <a:gd name="connsiteX0" fmla="*/ 0 w 2719292"/>
              <a:gd name="connsiteY0" fmla="*/ 0 h 397859"/>
              <a:gd name="connsiteX1" fmla="*/ 2719292 w 2719292"/>
              <a:gd name="connsiteY1" fmla="*/ 0 h 397859"/>
              <a:gd name="connsiteX2" fmla="*/ 2719292 w 2719292"/>
              <a:gd name="connsiteY2" fmla="*/ 397859 h 397859"/>
              <a:gd name="connsiteX3" fmla="*/ 0 w 2719292"/>
              <a:gd name="connsiteY3" fmla="*/ 397859 h 397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19292" h="397859">
                <a:moveTo>
                  <a:pt x="0" y="0"/>
                </a:moveTo>
                <a:lnTo>
                  <a:pt x="2719292" y="0"/>
                </a:lnTo>
                <a:lnTo>
                  <a:pt x="2719292" y="397859"/>
                </a:lnTo>
                <a:lnTo>
                  <a:pt x="0" y="397859"/>
                </a:lnTo>
                <a:close/>
              </a:path>
            </a:pathLst>
          </a:cu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07BE58A-8440-489A-B6EB-A68E34D75F48}"/>
              </a:ext>
            </a:extLst>
          </p:cNvPr>
          <p:cNvSpPr txBox="1"/>
          <p:nvPr/>
        </p:nvSpPr>
        <p:spPr>
          <a:xfrm>
            <a:off x="6562169" y="1392983"/>
            <a:ext cx="2668905" cy="3200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b="1" spc="0" baseline="0" dirty="0">
                <a:solidFill>
                  <a:schemeClr val="bg1"/>
                </a:solidFill>
                <a:latin typeface="Montserrat"/>
                <a:sym typeface="Montserrat"/>
                <a:rtl val="0"/>
              </a:rPr>
              <a:t>Questions &amp; Discussions</a:t>
            </a:r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0FC9E9B2-803B-4AC2-8B4F-F1957627D0E1}"/>
              </a:ext>
            </a:extLst>
          </p:cNvPr>
          <p:cNvGrpSpPr/>
          <p:nvPr/>
        </p:nvGrpSpPr>
        <p:grpSpPr>
          <a:xfrm>
            <a:off x="6543865" y="4962715"/>
            <a:ext cx="2096643" cy="539400"/>
            <a:chOff x="6543865" y="4962715"/>
            <a:chExt cx="2096643" cy="539400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C9A6F621-23D4-4991-A8BE-ABF0F8489888}"/>
                </a:ext>
              </a:extLst>
            </p:cNvPr>
            <p:cNvSpPr/>
            <p:nvPr/>
          </p:nvSpPr>
          <p:spPr>
            <a:xfrm rot="10800000">
              <a:off x="6543865" y="4962715"/>
              <a:ext cx="539400" cy="539400"/>
            </a:xfrm>
            <a:prstGeom prst="roundRect">
              <a:avLst/>
            </a:prstGeom>
            <a:gradFill flip="none" rotWithShape="1">
              <a:gsLst>
                <a:gs pos="0">
                  <a:srgbClr val="81C123"/>
                </a:gs>
                <a:gs pos="100000">
                  <a:srgbClr val="B3DA7D"/>
                </a:gs>
              </a:gsLst>
              <a:path path="circle">
                <a:fillToRect r="100000" b="100000"/>
              </a:path>
              <a:tileRect l="-100000" t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CBA9DC4A-FEEE-4210-B876-534E83E027D5}"/>
                </a:ext>
              </a:extLst>
            </p:cNvPr>
            <p:cNvSpPr txBox="1"/>
            <p:nvPr/>
          </p:nvSpPr>
          <p:spPr>
            <a:xfrm>
              <a:off x="7187565" y="4975288"/>
              <a:ext cx="70724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Phone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25581120-E5C8-4C5C-927F-3E5ED8DFFFE4}"/>
                </a:ext>
              </a:extLst>
            </p:cNvPr>
            <p:cNvSpPr txBox="1"/>
            <p:nvPr/>
          </p:nvSpPr>
          <p:spPr>
            <a:xfrm>
              <a:off x="7189470" y="5204174"/>
              <a:ext cx="145103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aseline="0" dirty="0">
                  <a:gradFill>
                    <a:gsLst>
                      <a:gs pos="0">
                        <a:srgbClr val="81C123"/>
                      </a:gs>
                      <a:gs pos="100000">
                        <a:srgbClr val="B3DA7D"/>
                      </a:gs>
                    </a:gsLst>
                    <a:lin ang="10800000" scaled="1"/>
                  </a:gradFill>
                  <a:latin typeface="Montserrat"/>
                  <a:sym typeface="Montserrat"/>
                  <a:rtl val="0"/>
                </a:rPr>
                <a:t>+12-345-678-910</a:t>
              </a:r>
            </a:p>
          </p:txBody>
        </p: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60C6FDF9-A2B8-4E7A-A1A1-E1204E8B8CCF}"/>
                </a:ext>
              </a:extLst>
            </p:cNvPr>
            <p:cNvGrpSpPr/>
            <p:nvPr/>
          </p:nvGrpSpPr>
          <p:grpSpPr>
            <a:xfrm>
              <a:off x="6681858" y="5100937"/>
              <a:ext cx="263028" cy="262694"/>
              <a:chOff x="6681858" y="5100937"/>
              <a:chExt cx="263028" cy="262694"/>
            </a:xfrm>
            <a:solidFill>
              <a:schemeClr val="bg1"/>
            </a:solidFill>
          </p:grpSpPr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30BB144D-5495-4739-A7C6-E328880DF8EA}"/>
                  </a:ext>
                </a:extLst>
              </p:cNvPr>
              <p:cNvSpPr/>
              <p:nvPr/>
            </p:nvSpPr>
            <p:spPr>
              <a:xfrm>
                <a:off x="6681858" y="5100937"/>
                <a:ext cx="263028" cy="262694"/>
              </a:xfrm>
              <a:custGeom>
                <a:avLst/>
                <a:gdLst>
                  <a:gd name="connsiteX0" fmla="*/ 250818 w 263028"/>
                  <a:gd name="connsiteY0" fmla="*/ 176960 h 262694"/>
                  <a:gd name="connsiteX1" fmla="*/ 224719 w 263028"/>
                  <a:gd name="connsiteY1" fmla="*/ 150862 h 262694"/>
                  <a:gd name="connsiteX2" fmla="*/ 186619 w 263028"/>
                  <a:gd name="connsiteY2" fmla="*/ 150862 h 262694"/>
                  <a:gd name="connsiteX3" fmla="*/ 151757 w 263028"/>
                  <a:gd name="connsiteY3" fmla="*/ 150862 h 262694"/>
                  <a:gd name="connsiteX4" fmla="*/ 111943 w 263028"/>
                  <a:gd name="connsiteY4" fmla="*/ 111047 h 262694"/>
                  <a:gd name="connsiteX5" fmla="*/ 111838 w 263028"/>
                  <a:gd name="connsiteY5" fmla="*/ 76291 h 262694"/>
                  <a:gd name="connsiteX6" fmla="*/ 111943 w 263028"/>
                  <a:gd name="connsiteY6" fmla="*/ 76186 h 262694"/>
                  <a:gd name="connsiteX7" fmla="*/ 111943 w 263028"/>
                  <a:gd name="connsiteY7" fmla="*/ 76186 h 262694"/>
                  <a:gd name="connsiteX8" fmla="*/ 111943 w 263028"/>
                  <a:gd name="connsiteY8" fmla="*/ 38086 h 262694"/>
                  <a:gd name="connsiteX9" fmla="*/ 85844 w 263028"/>
                  <a:gd name="connsiteY9" fmla="*/ 11987 h 262694"/>
                  <a:gd name="connsiteX10" fmla="*/ 25932 w 263028"/>
                  <a:gd name="connsiteY10" fmla="*/ 11987 h 262694"/>
                  <a:gd name="connsiteX11" fmla="*/ 25932 w 263028"/>
                  <a:gd name="connsiteY11" fmla="*/ 137241 h 262694"/>
                  <a:gd name="connsiteX12" fmla="*/ 125373 w 263028"/>
                  <a:gd name="connsiteY12" fmla="*/ 236682 h 262694"/>
                  <a:gd name="connsiteX13" fmla="*/ 250379 w 263028"/>
                  <a:gd name="connsiteY13" fmla="*/ 236930 h 262694"/>
                  <a:gd name="connsiteX14" fmla="*/ 250627 w 263028"/>
                  <a:gd name="connsiteY14" fmla="*/ 236682 h 262694"/>
                  <a:gd name="connsiteX15" fmla="*/ 250627 w 263028"/>
                  <a:gd name="connsiteY15" fmla="*/ 176770 h 262694"/>
                  <a:gd name="connsiteX16" fmla="*/ 239197 w 263028"/>
                  <a:gd name="connsiteY16" fmla="*/ 225252 h 262694"/>
                  <a:gd name="connsiteX17" fmla="*/ 137184 w 263028"/>
                  <a:gd name="connsiteY17" fmla="*/ 225252 h 262694"/>
                  <a:gd name="connsiteX18" fmla="*/ 37743 w 263028"/>
                  <a:gd name="connsiteY18" fmla="*/ 125811 h 262694"/>
                  <a:gd name="connsiteX19" fmla="*/ 37743 w 263028"/>
                  <a:gd name="connsiteY19" fmla="*/ 23799 h 262694"/>
                  <a:gd name="connsiteX20" fmla="*/ 74414 w 263028"/>
                  <a:gd name="connsiteY20" fmla="*/ 23799 h 262694"/>
                  <a:gd name="connsiteX21" fmla="*/ 100513 w 263028"/>
                  <a:gd name="connsiteY21" fmla="*/ 49897 h 262694"/>
                  <a:gd name="connsiteX22" fmla="*/ 100513 w 263028"/>
                  <a:gd name="connsiteY22" fmla="*/ 64565 h 262694"/>
                  <a:gd name="connsiteX23" fmla="*/ 100332 w 263028"/>
                  <a:gd name="connsiteY23" fmla="*/ 122487 h 262694"/>
                  <a:gd name="connsiteX24" fmla="*/ 100513 w 263028"/>
                  <a:gd name="connsiteY24" fmla="*/ 122668 h 262694"/>
                  <a:gd name="connsiteX25" fmla="*/ 140327 w 263028"/>
                  <a:gd name="connsiteY25" fmla="*/ 162577 h 262694"/>
                  <a:gd name="connsiteX26" fmla="*/ 198430 w 263028"/>
                  <a:gd name="connsiteY26" fmla="*/ 162577 h 262694"/>
                  <a:gd name="connsiteX27" fmla="*/ 213098 w 263028"/>
                  <a:gd name="connsiteY27" fmla="*/ 162577 h 262694"/>
                  <a:gd name="connsiteX28" fmla="*/ 239197 w 263028"/>
                  <a:gd name="connsiteY28" fmla="*/ 188581 h 262694"/>
                  <a:gd name="connsiteX29" fmla="*/ 239197 w 263028"/>
                  <a:gd name="connsiteY29" fmla="*/ 225252 h 2626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263028" h="262694">
                    <a:moveTo>
                      <a:pt x="250818" y="176960"/>
                    </a:moveTo>
                    <a:lnTo>
                      <a:pt x="224719" y="150862"/>
                    </a:lnTo>
                    <a:cubicBezTo>
                      <a:pt x="214194" y="140346"/>
                      <a:pt x="197144" y="140346"/>
                      <a:pt x="186619" y="150862"/>
                    </a:cubicBezTo>
                    <a:cubicBezTo>
                      <a:pt x="176865" y="160177"/>
                      <a:pt x="161511" y="160177"/>
                      <a:pt x="151757" y="150862"/>
                    </a:cubicBezTo>
                    <a:lnTo>
                      <a:pt x="111943" y="111047"/>
                    </a:lnTo>
                    <a:cubicBezTo>
                      <a:pt x="102313" y="101484"/>
                      <a:pt x="102266" y="85920"/>
                      <a:pt x="111838" y="76291"/>
                    </a:cubicBezTo>
                    <a:cubicBezTo>
                      <a:pt x="111867" y="76262"/>
                      <a:pt x="111905" y="76224"/>
                      <a:pt x="111943" y="76186"/>
                    </a:cubicBezTo>
                    <a:lnTo>
                      <a:pt x="111943" y="76186"/>
                    </a:lnTo>
                    <a:cubicBezTo>
                      <a:pt x="122459" y="65661"/>
                      <a:pt x="122459" y="48611"/>
                      <a:pt x="111943" y="38086"/>
                    </a:cubicBezTo>
                    <a:lnTo>
                      <a:pt x="85844" y="11987"/>
                    </a:lnTo>
                    <a:cubicBezTo>
                      <a:pt x="69070" y="-3996"/>
                      <a:pt x="42706" y="-3996"/>
                      <a:pt x="25932" y="11987"/>
                    </a:cubicBezTo>
                    <a:cubicBezTo>
                      <a:pt x="-8644" y="46582"/>
                      <a:pt x="-8644" y="102646"/>
                      <a:pt x="25932" y="137241"/>
                    </a:cubicBezTo>
                    <a:lnTo>
                      <a:pt x="125373" y="236682"/>
                    </a:lnTo>
                    <a:cubicBezTo>
                      <a:pt x="159825" y="271267"/>
                      <a:pt x="215794" y="271382"/>
                      <a:pt x="250379" y="236930"/>
                    </a:cubicBezTo>
                    <a:cubicBezTo>
                      <a:pt x="250465" y="236844"/>
                      <a:pt x="250541" y="236768"/>
                      <a:pt x="250627" y="236682"/>
                    </a:cubicBezTo>
                    <a:cubicBezTo>
                      <a:pt x="267162" y="220137"/>
                      <a:pt x="267162" y="193315"/>
                      <a:pt x="250627" y="176770"/>
                    </a:cubicBezTo>
                    <a:close/>
                    <a:moveTo>
                      <a:pt x="239197" y="225252"/>
                    </a:moveTo>
                    <a:cubicBezTo>
                      <a:pt x="210993" y="253332"/>
                      <a:pt x="165387" y="253332"/>
                      <a:pt x="137184" y="225252"/>
                    </a:cubicBezTo>
                    <a:lnTo>
                      <a:pt x="37743" y="125811"/>
                    </a:lnTo>
                    <a:cubicBezTo>
                      <a:pt x="9663" y="97607"/>
                      <a:pt x="9663" y="52002"/>
                      <a:pt x="37743" y="23799"/>
                    </a:cubicBezTo>
                    <a:cubicBezTo>
                      <a:pt x="47906" y="13759"/>
                      <a:pt x="64251" y="13759"/>
                      <a:pt x="74414" y="23799"/>
                    </a:cubicBezTo>
                    <a:lnTo>
                      <a:pt x="100513" y="49897"/>
                    </a:lnTo>
                    <a:cubicBezTo>
                      <a:pt x="104504" y="53973"/>
                      <a:pt x="104504" y="60489"/>
                      <a:pt x="100513" y="64565"/>
                    </a:cubicBezTo>
                    <a:cubicBezTo>
                      <a:pt x="84472" y="80510"/>
                      <a:pt x="84387" y="106446"/>
                      <a:pt x="100332" y="122487"/>
                    </a:cubicBezTo>
                    <a:cubicBezTo>
                      <a:pt x="100389" y="122544"/>
                      <a:pt x="100456" y="122611"/>
                      <a:pt x="100513" y="122668"/>
                    </a:cubicBezTo>
                    <a:lnTo>
                      <a:pt x="140327" y="162577"/>
                    </a:lnTo>
                    <a:cubicBezTo>
                      <a:pt x="156596" y="178084"/>
                      <a:pt x="182171" y="178084"/>
                      <a:pt x="198430" y="162577"/>
                    </a:cubicBezTo>
                    <a:cubicBezTo>
                      <a:pt x="202544" y="158682"/>
                      <a:pt x="208983" y="158682"/>
                      <a:pt x="213098" y="162577"/>
                    </a:cubicBezTo>
                    <a:lnTo>
                      <a:pt x="239197" y="188581"/>
                    </a:lnTo>
                    <a:cubicBezTo>
                      <a:pt x="249236" y="198744"/>
                      <a:pt x="249236" y="215089"/>
                      <a:pt x="239197" y="22525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1" name="Freeform: Shape 60">
                <a:extLst>
                  <a:ext uri="{FF2B5EF4-FFF2-40B4-BE49-F238E27FC236}">
                    <a16:creationId xmlns:a16="http://schemas.microsoft.com/office/drawing/2014/main" id="{0386F6D3-6D1C-47F4-B8AD-BF9D93BF0E24}"/>
                  </a:ext>
                </a:extLst>
              </p:cNvPr>
              <p:cNvSpPr/>
              <p:nvPr/>
            </p:nvSpPr>
            <p:spPr>
              <a:xfrm>
                <a:off x="6846651" y="5104433"/>
                <a:ext cx="95905" cy="95525"/>
              </a:xfrm>
              <a:custGeom>
                <a:avLst/>
                <a:gdLst>
                  <a:gd name="connsiteX0" fmla="*/ 5919 w 95905"/>
                  <a:gd name="connsiteY0" fmla="*/ 15254 h 95525"/>
                  <a:gd name="connsiteX1" fmla="*/ 53544 w 95905"/>
                  <a:gd name="connsiteY1" fmla="*/ 41447 h 95525"/>
                  <a:gd name="connsiteX2" fmla="*/ 79738 w 95905"/>
                  <a:gd name="connsiteY2" fmla="*/ 89072 h 95525"/>
                  <a:gd name="connsiteX3" fmla="*/ 87739 w 95905"/>
                  <a:gd name="connsiteY3" fmla="*/ 95454 h 95525"/>
                  <a:gd name="connsiteX4" fmla="*/ 89549 w 95905"/>
                  <a:gd name="connsiteY4" fmla="*/ 95454 h 95525"/>
                  <a:gd name="connsiteX5" fmla="*/ 95740 w 95905"/>
                  <a:gd name="connsiteY5" fmla="*/ 85929 h 95525"/>
                  <a:gd name="connsiteX6" fmla="*/ 10015 w 95905"/>
                  <a:gd name="connsiteY6" fmla="*/ 204 h 95525"/>
                  <a:gd name="connsiteX7" fmla="*/ 204 w 95905"/>
                  <a:gd name="connsiteY7" fmla="*/ 6396 h 95525"/>
                  <a:gd name="connsiteX8" fmla="*/ 6395 w 95905"/>
                  <a:gd name="connsiteY8" fmla="*/ 16206 h 95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5905" h="95525">
                    <a:moveTo>
                      <a:pt x="5919" y="15254"/>
                    </a:moveTo>
                    <a:cubicBezTo>
                      <a:pt x="23941" y="19321"/>
                      <a:pt x="40457" y="28408"/>
                      <a:pt x="53544" y="41447"/>
                    </a:cubicBezTo>
                    <a:cubicBezTo>
                      <a:pt x="66632" y="54506"/>
                      <a:pt x="75718" y="71022"/>
                      <a:pt x="79738" y="89072"/>
                    </a:cubicBezTo>
                    <a:cubicBezTo>
                      <a:pt x="80585" y="92807"/>
                      <a:pt x="83910" y="95464"/>
                      <a:pt x="87739" y="95454"/>
                    </a:cubicBezTo>
                    <a:cubicBezTo>
                      <a:pt x="88339" y="95549"/>
                      <a:pt x="88948" y="95549"/>
                      <a:pt x="89549" y="95454"/>
                    </a:cubicBezTo>
                    <a:cubicBezTo>
                      <a:pt x="93864" y="94502"/>
                      <a:pt x="96626" y="90263"/>
                      <a:pt x="95740" y="85929"/>
                    </a:cubicBezTo>
                    <a:cubicBezTo>
                      <a:pt x="85919" y="43305"/>
                      <a:pt x="52639" y="10024"/>
                      <a:pt x="10015" y="204"/>
                    </a:cubicBezTo>
                    <a:cubicBezTo>
                      <a:pt x="5595" y="-796"/>
                      <a:pt x="1204" y="1976"/>
                      <a:pt x="204" y="6396"/>
                    </a:cubicBezTo>
                    <a:cubicBezTo>
                      <a:pt x="-796" y="10815"/>
                      <a:pt x="1976" y="15206"/>
                      <a:pt x="6395" y="16206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F3203552-0915-4C64-B4A5-1E69EDB75A1C}"/>
                  </a:ext>
                </a:extLst>
              </p:cNvPr>
              <p:cNvSpPr/>
              <p:nvPr/>
            </p:nvSpPr>
            <p:spPr>
              <a:xfrm>
                <a:off x="6838053" y="5143259"/>
                <a:ext cx="65033" cy="65295"/>
              </a:xfrm>
              <a:custGeom>
                <a:avLst/>
                <a:gdLst>
                  <a:gd name="connsiteX0" fmla="*/ 5659 w 65033"/>
                  <a:gd name="connsiteY0" fmla="*/ 15671 h 65295"/>
                  <a:gd name="connsiteX1" fmla="*/ 33471 w 65033"/>
                  <a:gd name="connsiteY1" fmla="*/ 31006 h 65295"/>
                  <a:gd name="connsiteX2" fmla="*/ 48807 w 65033"/>
                  <a:gd name="connsiteY2" fmla="*/ 58819 h 65295"/>
                  <a:gd name="connsiteX3" fmla="*/ 56903 w 65033"/>
                  <a:gd name="connsiteY3" fmla="*/ 65296 h 65295"/>
                  <a:gd name="connsiteX4" fmla="*/ 58618 w 65033"/>
                  <a:gd name="connsiteY4" fmla="*/ 65296 h 65295"/>
                  <a:gd name="connsiteX5" fmla="*/ 64904 w 65033"/>
                  <a:gd name="connsiteY5" fmla="*/ 55771 h 65295"/>
                  <a:gd name="connsiteX6" fmla="*/ 9183 w 65033"/>
                  <a:gd name="connsiteY6" fmla="*/ 49 h 65295"/>
                  <a:gd name="connsiteX7" fmla="*/ 49 w 65033"/>
                  <a:gd name="connsiteY7" fmla="*/ 7393 h 65295"/>
                  <a:gd name="connsiteX8" fmla="*/ 5659 w 65033"/>
                  <a:gd name="connsiteY8" fmla="*/ 16147 h 652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65033" h="65295">
                    <a:moveTo>
                      <a:pt x="5659" y="15671"/>
                    </a:moveTo>
                    <a:cubicBezTo>
                      <a:pt x="16193" y="18052"/>
                      <a:pt x="25832" y="23367"/>
                      <a:pt x="33471" y="31006"/>
                    </a:cubicBezTo>
                    <a:cubicBezTo>
                      <a:pt x="41139" y="38616"/>
                      <a:pt x="46464" y="48275"/>
                      <a:pt x="48807" y="58819"/>
                    </a:cubicBezTo>
                    <a:cubicBezTo>
                      <a:pt x="49683" y="62591"/>
                      <a:pt x="53036" y="65268"/>
                      <a:pt x="56903" y="65296"/>
                    </a:cubicBezTo>
                    <a:lnTo>
                      <a:pt x="58618" y="65296"/>
                    </a:lnTo>
                    <a:cubicBezTo>
                      <a:pt x="62913" y="64295"/>
                      <a:pt x="65676" y="60114"/>
                      <a:pt x="64904" y="55771"/>
                    </a:cubicBezTo>
                    <a:cubicBezTo>
                      <a:pt x="58608" y="28015"/>
                      <a:pt x="36939" y="6346"/>
                      <a:pt x="9183" y="49"/>
                    </a:cubicBezTo>
                    <a:cubicBezTo>
                      <a:pt x="4630" y="-446"/>
                      <a:pt x="544" y="2840"/>
                      <a:pt x="49" y="7393"/>
                    </a:cubicBezTo>
                    <a:cubicBezTo>
                      <a:pt x="-371" y="11270"/>
                      <a:pt x="1963" y="14908"/>
                      <a:pt x="5659" y="16147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F03DA250-9AAB-410D-8C76-E15A7665B484}"/>
              </a:ext>
            </a:extLst>
          </p:cNvPr>
          <p:cNvGrpSpPr/>
          <p:nvPr/>
        </p:nvGrpSpPr>
        <p:grpSpPr>
          <a:xfrm>
            <a:off x="8819673" y="4962715"/>
            <a:ext cx="2333888" cy="539400"/>
            <a:chOff x="8819673" y="4962715"/>
            <a:chExt cx="2333888" cy="539400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026404F6-BDDB-4CB3-9A96-F70FCC3E9EB5}"/>
                </a:ext>
              </a:extLst>
            </p:cNvPr>
            <p:cNvSpPr/>
            <p:nvPr/>
          </p:nvSpPr>
          <p:spPr>
            <a:xfrm rot="10800000">
              <a:off x="8819673" y="4962715"/>
              <a:ext cx="539400" cy="539400"/>
            </a:xfrm>
            <a:prstGeom prst="roundRect">
              <a:avLst/>
            </a:prstGeom>
            <a:gradFill>
              <a:gsLst>
                <a:gs pos="0">
                  <a:srgbClr val="81C123"/>
                </a:gs>
                <a:gs pos="100000">
                  <a:srgbClr val="B3DA7D"/>
                </a:gs>
              </a:gsLst>
              <a:path path="circle">
                <a:fillToRect r="100000" b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1CD6CB70-C742-42B9-9EB6-9EDDE1CA13C8}"/>
                </a:ext>
              </a:extLst>
            </p:cNvPr>
            <p:cNvSpPr txBox="1"/>
            <p:nvPr/>
          </p:nvSpPr>
          <p:spPr>
            <a:xfrm>
              <a:off x="9463373" y="4975669"/>
              <a:ext cx="63671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Email</a:t>
              </a: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5B7A5A9F-B30D-4297-A2CA-F1546F32CEF1}"/>
                </a:ext>
              </a:extLst>
            </p:cNvPr>
            <p:cNvSpPr txBox="1"/>
            <p:nvPr/>
          </p:nvSpPr>
          <p:spPr>
            <a:xfrm>
              <a:off x="9465278" y="5204460"/>
              <a:ext cx="168828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spc="0" baseline="0" dirty="0">
                  <a:gradFill>
                    <a:gsLst>
                      <a:gs pos="0">
                        <a:srgbClr val="81C123"/>
                      </a:gs>
                      <a:gs pos="100000">
                        <a:srgbClr val="B3DA7D"/>
                      </a:gs>
                    </a:gsLst>
                    <a:lin ang="10800000" scaled="1"/>
                  </a:gradFill>
                  <a:latin typeface="Montserrat"/>
                  <a:sym typeface="Montserrat"/>
                  <a:rtl val="0"/>
                </a:rPr>
                <a:t>info@business.com</a:t>
              </a:r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D085E8B8-C13B-494C-AE0B-B35544B68043}"/>
                </a:ext>
              </a:extLst>
            </p:cNvPr>
            <p:cNvSpPr/>
            <p:nvPr/>
          </p:nvSpPr>
          <p:spPr>
            <a:xfrm>
              <a:off x="8957404" y="5101017"/>
              <a:ext cx="263462" cy="263082"/>
            </a:xfrm>
            <a:custGeom>
              <a:avLst/>
              <a:gdLst>
                <a:gd name="connsiteX0" fmla="*/ 132018 w 263462"/>
                <a:gd name="connsiteY0" fmla="*/ 1 h 263082"/>
                <a:gd name="connsiteX1" fmla="*/ 1 w 263462"/>
                <a:gd name="connsiteY1" fmla="*/ 131065 h 263082"/>
                <a:gd name="connsiteX2" fmla="*/ 131065 w 263462"/>
                <a:gd name="connsiteY2" fmla="*/ 263081 h 263082"/>
                <a:gd name="connsiteX3" fmla="*/ 193359 w 263462"/>
                <a:gd name="connsiteY3" fmla="*/ 247651 h 263082"/>
                <a:gd name="connsiteX4" fmla="*/ 196740 w 263462"/>
                <a:gd name="connsiteY4" fmla="*/ 236554 h 263082"/>
                <a:gd name="connsiteX5" fmla="*/ 185644 w 263462"/>
                <a:gd name="connsiteY5" fmla="*/ 233173 h 263082"/>
                <a:gd name="connsiteX6" fmla="*/ 30214 w 263462"/>
                <a:gd name="connsiteY6" fmla="*/ 184995 h 263082"/>
                <a:gd name="connsiteX7" fmla="*/ 78392 w 263462"/>
                <a:gd name="connsiteY7" fmla="*/ 29567 h 263082"/>
                <a:gd name="connsiteX8" fmla="*/ 233821 w 263462"/>
                <a:gd name="connsiteY8" fmla="*/ 77744 h 263082"/>
                <a:gd name="connsiteX9" fmla="*/ 247079 w 263462"/>
                <a:gd name="connsiteY9" fmla="*/ 131351 h 263082"/>
                <a:gd name="connsiteX10" fmla="*/ 247079 w 263462"/>
                <a:gd name="connsiteY10" fmla="*/ 156020 h 263082"/>
                <a:gd name="connsiteX11" fmla="*/ 222410 w 263462"/>
                <a:gd name="connsiteY11" fmla="*/ 180690 h 263082"/>
                <a:gd name="connsiteX12" fmla="*/ 197740 w 263462"/>
                <a:gd name="connsiteY12" fmla="*/ 156020 h 263082"/>
                <a:gd name="connsiteX13" fmla="*/ 197740 w 263462"/>
                <a:gd name="connsiteY13" fmla="*/ 131351 h 263082"/>
                <a:gd name="connsiteX14" fmla="*/ 132046 w 263462"/>
                <a:gd name="connsiteY14" fmla="*/ 65028 h 263082"/>
                <a:gd name="connsiteX15" fmla="*/ 65724 w 263462"/>
                <a:gd name="connsiteY15" fmla="*/ 130722 h 263082"/>
                <a:gd name="connsiteX16" fmla="*/ 131417 w 263462"/>
                <a:gd name="connsiteY16" fmla="*/ 197045 h 263082"/>
                <a:gd name="connsiteX17" fmla="*/ 184215 w 263462"/>
                <a:gd name="connsiteY17" fmla="*/ 171070 h 263082"/>
                <a:gd name="connsiteX18" fmla="*/ 237460 w 263462"/>
                <a:gd name="connsiteY18" fmla="*/ 194216 h 263082"/>
                <a:gd name="connsiteX19" fmla="*/ 263463 w 263462"/>
                <a:gd name="connsiteY19" fmla="*/ 156020 h 263082"/>
                <a:gd name="connsiteX20" fmla="*/ 263463 w 263462"/>
                <a:gd name="connsiteY20" fmla="*/ 131351 h 263082"/>
                <a:gd name="connsiteX21" fmla="*/ 132018 w 263462"/>
                <a:gd name="connsiteY21" fmla="*/ 1 h 263082"/>
                <a:gd name="connsiteX22" fmla="*/ 132018 w 263462"/>
                <a:gd name="connsiteY22" fmla="*/ 180976 h 263082"/>
                <a:gd name="connsiteX23" fmla="*/ 82583 w 263462"/>
                <a:gd name="connsiteY23" fmla="*/ 131732 h 263082"/>
                <a:gd name="connsiteX24" fmla="*/ 131827 w 263462"/>
                <a:gd name="connsiteY24" fmla="*/ 82297 h 263082"/>
                <a:gd name="connsiteX25" fmla="*/ 181262 w 263462"/>
                <a:gd name="connsiteY25" fmla="*/ 131541 h 263082"/>
                <a:gd name="connsiteX26" fmla="*/ 181262 w 263462"/>
                <a:gd name="connsiteY26" fmla="*/ 131636 h 263082"/>
                <a:gd name="connsiteX27" fmla="*/ 132018 w 263462"/>
                <a:gd name="connsiteY27" fmla="*/ 180786 h 263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263462" h="263082">
                  <a:moveTo>
                    <a:pt x="132018" y="1"/>
                  </a:moveTo>
                  <a:cubicBezTo>
                    <a:pt x="59370" y="-265"/>
                    <a:pt x="268" y="58418"/>
                    <a:pt x="1" y="131065"/>
                  </a:cubicBezTo>
                  <a:cubicBezTo>
                    <a:pt x="-256" y="203712"/>
                    <a:pt x="58418" y="262815"/>
                    <a:pt x="131065" y="263081"/>
                  </a:cubicBezTo>
                  <a:cubicBezTo>
                    <a:pt x="152792" y="263158"/>
                    <a:pt x="174185" y="257862"/>
                    <a:pt x="193359" y="247651"/>
                  </a:cubicBezTo>
                  <a:cubicBezTo>
                    <a:pt x="197359" y="245517"/>
                    <a:pt x="198874" y="240555"/>
                    <a:pt x="196740" y="236554"/>
                  </a:cubicBezTo>
                  <a:cubicBezTo>
                    <a:pt x="194606" y="232554"/>
                    <a:pt x="189644" y="231040"/>
                    <a:pt x="185644" y="233173"/>
                  </a:cubicBezTo>
                  <a:cubicBezTo>
                    <a:pt x="129417" y="262787"/>
                    <a:pt x="59837" y="241222"/>
                    <a:pt x="30214" y="184995"/>
                  </a:cubicBezTo>
                  <a:cubicBezTo>
                    <a:pt x="601" y="128779"/>
                    <a:pt x="22166" y="59190"/>
                    <a:pt x="78392" y="29567"/>
                  </a:cubicBezTo>
                  <a:cubicBezTo>
                    <a:pt x="134618" y="-47"/>
                    <a:pt x="204198" y="21518"/>
                    <a:pt x="233821" y="77744"/>
                  </a:cubicBezTo>
                  <a:cubicBezTo>
                    <a:pt x="242527" y="94270"/>
                    <a:pt x="247079" y="112673"/>
                    <a:pt x="247079" y="131351"/>
                  </a:cubicBezTo>
                  <a:lnTo>
                    <a:pt x="247079" y="156020"/>
                  </a:lnTo>
                  <a:cubicBezTo>
                    <a:pt x="247079" y="169641"/>
                    <a:pt x="236031" y="180690"/>
                    <a:pt x="222410" y="180690"/>
                  </a:cubicBezTo>
                  <a:cubicBezTo>
                    <a:pt x="208789" y="180690"/>
                    <a:pt x="197740" y="169641"/>
                    <a:pt x="197740" y="156020"/>
                  </a:cubicBezTo>
                  <a:lnTo>
                    <a:pt x="197740" y="131351"/>
                  </a:lnTo>
                  <a:cubicBezTo>
                    <a:pt x="197911" y="94899"/>
                    <a:pt x="168498" y="65200"/>
                    <a:pt x="132046" y="65028"/>
                  </a:cubicBezTo>
                  <a:cubicBezTo>
                    <a:pt x="95594" y="64857"/>
                    <a:pt x="65895" y="94270"/>
                    <a:pt x="65724" y="130722"/>
                  </a:cubicBezTo>
                  <a:cubicBezTo>
                    <a:pt x="65552" y="167174"/>
                    <a:pt x="94965" y="196873"/>
                    <a:pt x="131417" y="197045"/>
                  </a:cubicBezTo>
                  <a:cubicBezTo>
                    <a:pt x="152115" y="197140"/>
                    <a:pt x="171661" y="187530"/>
                    <a:pt x="184215" y="171070"/>
                  </a:cubicBezTo>
                  <a:cubicBezTo>
                    <a:pt x="192530" y="192168"/>
                    <a:pt x="216361" y="202531"/>
                    <a:pt x="237460" y="194216"/>
                  </a:cubicBezTo>
                  <a:cubicBezTo>
                    <a:pt x="253147" y="188034"/>
                    <a:pt x="263463" y="172889"/>
                    <a:pt x="263463" y="156020"/>
                  </a:cubicBezTo>
                  <a:lnTo>
                    <a:pt x="263463" y="131351"/>
                  </a:lnTo>
                  <a:cubicBezTo>
                    <a:pt x="263358" y="58818"/>
                    <a:pt x="204551" y="58"/>
                    <a:pt x="132018" y="1"/>
                  </a:cubicBezTo>
                  <a:close/>
                  <a:moveTo>
                    <a:pt x="132018" y="180976"/>
                  </a:moveTo>
                  <a:cubicBezTo>
                    <a:pt x="104767" y="181024"/>
                    <a:pt x="82640" y="158983"/>
                    <a:pt x="82583" y="131732"/>
                  </a:cubicBezTo>
                  <a:cubicBezTo>
                    <a:pt x="82535" y="104481"/>
                    <a:pt x="104576" y="82354"/>
                    <a:pt x="131827" y="82297"/>
                  </a:cubicBezTo>
                  <a:cubicBezTo>
                    <a:pt x="159078" y="82240"/>
                    <a:pt x="181205" y="104290"/>
                    <a:pt x="181262" y="131541"/>
                  </a:cubicBezTo>
                  <a:cubicBezTo>
                    <a:pt x="181262" y="131570"/>
                    <a:pt x="181262" y="131608"/>
                    <a:pt x="181262" y="131636"/>
                  </a:cubicBezTo>
                  <a:cubicBezTo>
                    <a:pt x="181110" y="158754"/>
                    <a:pt x="159135" y="180681"/>
                    <a:pt x="132018" y="180786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75" name="TextBox 74">
            <a:extLst>
              <a:ext uri="{FF2B5EF4-FFF2-40B4-BE49-F238E27FC236}">
                <a16:creationId xmlns:a16="http://schemas.microsoft.com/office/drawing/2014/main" id="{E2AB4649-7D13-4A7B-AED4-0D34CE33A762}"/>
              </a:ext>
            </a:extLst>
          </p:cNvPr>
          <p:cNvSpPr txBox="1"/>
          <p:nvPr/>
        </p:nvSpPr>
        <p:spPr>
          <a:xfrm>
            <a:off x="6434899" y="4185844"/>
            <a:ext cx="5040162" cy="535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Conclude the</a:t>
            </a:r>
          </a:p>
          <a:p>
            <a:pPr>
              <a:lnSpc>
                <a:spcPts val="1800"/>
              </a:lnSpc>
            </a:pPr>
            <a:r>
              <a:rPr lang="en-US" sz="12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Topic this is Just a Demo One</a:t>
            </a:r>
          </a:p>
        </p:txBody>
      </p:sp>
      <p:sp>
        <p:nvSpPr>
          <p:cNvPr id="80" name="Freeform: Shape 79">
            <a:extLst>
              <a:ext uri="{FF2B5EF4-FFF2-40B4-BE49-F238E27FC236}">
                <a16:creationId xmlns:a16="http://schemas.microsoft.com/office/drawing/2014/main" id="{82F2F104-11EB-480B-8260-D439A1696DB7}"/>
              </a:ext>
            </a:extLst>
          </p:cNvPr>
          <p:cNvSpPr/>
          <p:nvPr/>
        </p:nvSpPr>
        <p:spPr>
          <a:xfrm rot="10800000">
            <a:off x="0" y="-3"/>
            <a:ext cx="6534430" cy="1833033"/>
          </a:xfrm>
          <a:custGeom>
            <a:avLst/>
            <a:gdLst>
              <a:gd name="connsiteX0" fmla="*/ 0 w 3409188"/>
              <a:gd name="connsiteY0" fmla="*/ 0 h 6858000"/>
              <a:gd name="connsiteX1" fmla="*/ 3409188 w 3409188"/>
              <a:gd name="connsiteY1" fmla="*/ 0 h 6858000"/>
              <a:gd name="connsiteX2" fmla="*/ 3409188 w 3409188"/>
              <a:gd name="connsiteY2" fmla="*/ 6858000 h 6858000"/>
              <a:gd name="connsiteX3" fmla="*/ 0 w 340918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9188" h="6858000">
                <a:moveTo>
                  <a:pt x="0" y="0"/>
                </a:moveTo>
                <a:lnTo>
                  <a:pt x="3409188" y="0"/>
                </a:lnTo>
                <a:lnTo>
                  <a:pt x="340918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623311C1-6F2F-4377-947B-E28993D57172}"/>
              </a:ext>
            </a:extLst>
          </p:cNvPr>
          <p:cNvSpPr/>
          <p:nvPr/>
        </p:nvSpPr>
        <p:spPr>
          <a:xfrm rot="10800000">
            <a:off x="0" y="0"/>
            <a:ext cx="3409188" cy="6858000"/>
          </a:xfrm>
          <a:custGeom>
            <a:avLst/>
            <a:gdLst>
              <a:gd name="connsiteX0" fmla="*/ 0 w 3409188"/>
              <a:gd name="connsiteY0" fmla="*/ 0 h 6858000"/>
              <a:gd name="connsiteX1" fmla="*/ 3409188 w 3409188"/>
              <a:gd name="connsiteY1" fmla="*/ 0 h 6858000"/>
              <a:gd name="connsiteX2" fmla="*/ 3409188 w 3409188"/>
              <a:gd name="connsiteY2" fmla="*/ 6858000 h 6858000"/>
              <a:gd name="connsiteX3" fmla="*/ 0 w 340918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9188" h="6858000">
                <a:moveTo>
                  <a:pt x="0" y="0"/>
                </a:moveTo>
                <a:lnTo>
                  <a:pt x="3409188" y="0"/>
                </a:lnTo>
                <a:lnTo>
                  <a:pt x="3409188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b="100000"/>
            </a:path>
            <a:tileRect t="-100000" r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3" name="Freeform: Shape 82">
            <a:extLst>
              <a:ext uri="{FF2B5EF4-FFF2-40B4-BE49-F238E27FC236}">
                <a16:creationId xmlns:a16="http://schemas.microsoft.com/office/drawing/2014/main" id="{787BF01C-FDA3-49CB-B3E0-CB354B780732}"/>
              </a:ext>
            </a:extLst>
          </p:cNvPr>
          <p:cNvSpPr/>
          <p:nvPr/>
        </p:nvSpPr>
        <p:spPr>
          <a:xfrm rot="10800000">
            <a:off x="6531255" y="6027134"/>
            <a:ext cx="5660743" cy="830866"/>
          </a:xfrm>
          <a:custGeom>
            <a:avLst/>
            <a:gdLst>
              <a:gd name="connsiteX0" fmla="*/ 0 w 3409188"/>
              <a:gd name="connsiteY0" fmla="*/ 0 h 6858000"/>
              <a:gd name="connsiteX1" fmla="*/ 3409188 w 3409188"/>
              <a:gd name="connsiteY1" fmla="*/ 0 h 6858000"/>
              <a:gd name="connsiteX2" fmla="*/ 3409188 w 3409188"/>
              <a:gd name="connsiteY2" fmla="*/ 6858000 h 6858000"/>
              <a:gd name="connsiteX3" fmla="*/ 0 w 340918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9188" h="6858000">
                <a:moveTo>
                  <a:pt x="0" y="0"/>
                </a:moveTo>
                <a:lnTo>
                  <a:pt x="3409188" y="0"/>
                </a:lnTo>
                <a:lnTo>
                  <a:pt x="340918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F3629BED-88E8-454B-83B6-069ED6380C6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3825953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4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53333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53333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" presetClass="entr" presetSubtype="4" decel="53333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decel="53333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40" grpId="0" animBg="1"/>
      <p:bldP spid="41" grpId="0"/>
      <p:bldP spid="75" grpId="0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Box 41">
            <a:extLst>
              <a:ext uri="{FF2B5EF4-FFF2-40B4-BE49-F238E27FC236}">
                <a16:creationId xmlns:a16="http://schemas.microsoft.com/office/drawing/2014/main" id="{CBA9DC4A-FEEE-4210-B876-534E83E027D5}"/>
              </a:ext>
            </a:extLst>
          </p:cNvPr>
          <p:cNvSpPr txBox="1"/>
          <p:nvPr/>
        </p:nvSpPr>
        <p:spPr>
          <a:xfrm>
            <a:off x="7187565" y="4975288"/>
            <a:ext cx="7072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Phone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25581120-E5C8-4C5C-927F-3E5ED8DFFFE4}"/>
              </a:ext>
            </a:extLst>
          </p:cNvPr>
          <p:cNvSpPr txBox="1"/>
          <p:nvPr/>
        </p:nvSpPr>
        <p:spPr>
          <a:xfrm>
            <a:off x="7189470" y="5204174"/>
            <a:ext cx="14510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0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+12-345-678-910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86F6E20-8E43-4FE1-AFEA-57A9807AB8B1}"/>
              </a:ext>
            </a:extLst>
          </p:cNvPr>
          <p:cNvSpPr txBox="1"/>
          <p:nvPr/>
        </p:nvSpPr>
        <p:spPr>
          <a:xfrm>
            <a:off x="6448139" y="1833033"/>
            <a:ext cx="5115503" cy="23429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80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Thanks!</a:t>
            </a:r>
            <a:r>
              <a:rPr lang="en-US" sz="4800" baseline="0" dirty="0">
                <a:solidFill>
                  <a:srgbClr val="0070C0"/>
                </a:solidFill>
                <a:latin typeface="+mj-lt"/>
                <a:sym typeface="Montserrat"/>
                <a:rtl val="0"/>
              </a:rPr>
              <a:t> </a:t>
            </a:r>
            <a:r>
              <a:rPr lang="en-US" sz="48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You</a:t>
            </a:r>
          </a:p>
          <a:p>
            <a:pPr algn="l"/>
            <a:r>
              <a:rPr lang="en-US" sz="48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May Ask If You</a:t>
            </a:r>
          </a:p>
          <a:p>
            <a:pPr algn="l"/>
            <a:r>
              <a:rPr lang="en-US" sz="48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h</a:t>
            </a:r>
            <a:r>
              <a:rPr lang="en-US" sz="48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ave Queries</a:t>
            </a:r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30B4BC43-3EB6-455E-82D5-B5DC3F75FF45}"/>
              </a:ext>
            </a:extLst>
          </p:cNvPr>
          <p:cNvSpPr/>
          <p:nvPr/>
        </p:nvSpPr>
        <p:spPr>
          <a:xfrm>
            <a:off x="6536975" y="1354074"/>
            <a:ext cx="2719292" cy="397859"/>
          </a:xfrm>
          <a:custGeom>
            <a:avLst/>
            <a:gdLst>
              <a:gd name="connsiteX0" fmla="*/ 0 w 2719292"/>
              <a:gd name="connsiteY0" fmla="*/ 0 h 397859"/>
              <a:gd name="connsiteX1" fmla="*/ 2719292 w 2719292"/>
              <a:gd name="connsiteY1" fmla="*/ 0 h 397859"/>
              <a:gd name="connsiteX2" fmla="*/ 2719292 w 2719292"/>
              <a:gd name="connsiteY2" fmla="*/ 397859 h 397859"/>
              <a:gd name="connsiteX3" fmla="*/ 0 w 2719292"/>
              <a:gd name="connsiteY3" fmla="*/ 397859 h 397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19292" h="397859">
                <a:moveTo>
                  <a:pt x="0" y="0"/>
                </a:moveTo>
                <a:lnTo>
                  <a:pt x="2719292" y="0"/>
                </a:lnTo>
                <a:lnTo>
                  <a:pt x="2719292" y="397859"/>
                </a:lnTo>
                <a:lnTo>
                  <a:pt x="0" y="397859"/>
                </a:lnTo>
                <a:close/>
              </a:path>
            </a:pathLst>
          </a:cu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07BE58A-8440-489A-B6EB-A68E34D75F48}"/>
              </a:ext>
            </a:extLst>
          </p:cNvPr>
          <p:cNvSpPr txBox="1"/>
          <p:nvPr/>
        </p:nvSpPr>
        <p:spPr>
          <a:xfrm>
            <a:off x="6562169" y="1392983"/>
            <a:ext cx="2668905" cy="3200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b="1" spc="0" baseline="0" dirty="0">
                <a:solidFill>
                  <a:schemeClr val="bg1"/>
                </a:solidFill>
                <a:latin typeface="Montserrat"/>
                <a:sym typeface="Montserrat"/>
                <a:rtl val="0"/>
              </a:rPr>
              <a:t>Questions &amp; Discussions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C9A6F621-23D4-4991-A8BE-ABF0F8489888}"/>
              </a:ext>
            </a:extLst>
          </p:cNvPr>
          <p:cNvSpPr/>
          <p:nvPr/>
        </p:nvSpPr>
        <p:spPr>
          <a:xfrm rot="10800000">
            <a:off x="6543865" y="4962715"/>
            <a:ext cx="539400" cy="539400"/>
          </a:xfrm>
          <a:prstGeom prst="roundRect">
            <a:avLst/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77" name="Group 76">
            <a:extLst>
              <a:ext uri="{FF2B5EF4-FFF2-40B4-BE49-F238E27FC236}">
                <a16:creationId xmlns:a16="http://schemas.microsoft.com/office/drawing/2014/main" id="{60C6FDF9-A2B8-4E7A-A1A1-E1204E8B8CCF}"/>
              </a:ext>
            </a:extLst>
          </p:cNvPr>
          <p:cNvGrpSpPr/>
          <p:nvPr/>
        </p:nvGrpSpPr>
        <p:grpSpPr>
          <a:xfrm>
            <a:off x="6681858" y="5100937"/>
            <a:ext cx="263028" cy="262694"/>
            <a:chOff x="6681858" y="5100937"/>
            <a:chExt cx="263028" cy="262694"/>
          </a:xfrm>
          <a:solidFill>
            <a:schemeClr val="bg1"/>
          </a:solidFill>
        </p:grpSpPr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30BB144D-5495-4739-A7C6-E328880DF8EA}"/>
                </a:ext>
              </a:extLst>
            </p:cNvPr>
            <p:cNvSpPr/>
            <p:nvPr/>
          </p:nvSpPr>
          <p:spPr>
            <a:xfrm>
              <a:off x="6681858" y="5100937"/>
              <a:ext cx="263028" cy="262694"/>
            </a:xfrm>
            <a:custGeom>
              <a:avLst/>
              <a:gdLst>
                <a:gd name="connsiteX0" fmla="*/ 250818 w 263028"/>
                <a:gd name="connsiteY0" fmla="*/ 176960 h 262694"/>
                <a:gd name="connsiteX1" fmla="*/ 224719 w 263028"/>
                <a:gd name="connsiteY1" fmla="*/ 150862 h 262694"/>
                <a:gd name="connsiteX2" fmla="*/ 186619 w 263028"/>
                <a:gd name="connsiteY2" fmla="*/ 150862 h 262694"/>
                <a:gd name="connsiteX3" fmla="*/ 151757 w 263028"/>
                <a:gd name="connsiteY3" fmla="*/ 150862 h 262694"/>
                <a:gd name="connsiteX4" fmla="*/ 111943 w 263028"/>
                <a:gd name="connsiteY4" fmla="*/ 111047 h 262694"/>
                <a:gd name="connsiteX5" fmla="*/ 111838 w 263028"/>
                <a:gd name="connsiteY5" fmla="*/ 76291 h 262694"/>
                <a:gd name="connsiteX6" fmla="*/ 111943 w 263028"/>
                <a:gd name="connsiteY6" fmla="*/ 76186 h 262694"/>
                <a:gd name="connsiteX7" fmla="*/ 111943 w 263028"/>
                <a:gd name="connsiteY7" fmla="*/ 76186 h 262694"/>
                <a:gd name="connsiteX8" fmla="*/ 111943 w 263028"/>
                <a:gd name="connsiteY8" fmla="*/ 38086 h 262694"/>
                <a:gd name="connsiteX9" fmla="*/ 85844 w 263028"/>
                <a:gd name="connsiteY9" fmla="*/ 11987 h 262694"/>
                <a:gd name="connsiteX10" fmla="*/ 25932 w 263028"/>
                <a:gd name="connsiteY10" fmla="*/ 11987 h 262694"/>
                <a:gd name="connsiteX11" fmla="*/ 25932 w 263028"/>
                <a:gd name="connsiteY11" fmla="*/ 137241 h 262694"/>
                <a:gd name="connsiteX12" fmla="*/ 125373 w 263028"/>
                <a:gd name="connsiteY12" fmla="*/ 236682 h 262694"/>
                <a:gd name="connsiteX13" fmla="*/ 250379 w 263028"/>
                <a:gd name="connsiteY13" fmla="*/ 236930 h 262694"/>
                <a:gd name="connsiteX14" fmla="*/ 250627 w 263028"/>
                <a:gd name="connsiteY14" fmla="*/ 236682 h 262694"/>
                <a:gd name="connsiteX15" fmla="*/ 250627 w 263028"/>
                <a:gd name="connsiteY15" fmla="*/ 176770 h 262694"/>
                <a:gd name="connsiteX16" fmla="*/ 239197 w 263028"/>
                <a:gd name="connsiteY16" fmla="*/ 225252 h 262694"/>
                <a:gd name="connsiteX17" fmla="*/ 137184 w 263028"/>
                <a:gd name="connsiteY17" fmla="*/ 225252 h 262694"/>
                <a:gd name="connsiteX18" fmla="*/ 37743 w 263028"/>
                <a:gd name="connsiteY18" fmla="*/ 125811 h 262694"/>
                <a:gd name="connsiteX19" fmla="*/ 37743 w 263028"/>
                <a:gd name="connsiteY19" fmla="*/ 23799 h 262694"/>
                <a:gd name="connsiteX20" fmla="*/ 74414 w 263028"/>
                <a:gd name="connsiteY20" fmla="*/ 23799 h 262694"/>
                <a:gd name="connsiteX21" fmla="*/ 100513 w 263028"/>
                <a:gd name="connsiteY21" fmla="*/ 49897 h 262694"/>
                <a:gd name="connsiteX22" fmla="*/ 100513 w 263028"/>
                <a:gd name="connsiteY22" fmla="*/ 64565 h 262694"/>
                <a:gd name="connsiteX23" fmla="*/ 100332 w 263028"/>
                <a:gd name="connsiteY23" fmla="*/ 122487 h 262694"/>
                <a:gd name="connsiteX24" fmla="*/ 100513 w 263028"/>
                <a:gd name="connsiteY24" fmla="*/ 122668 h 262694"/>
                <a:gd name="connsiteX25" fmla="*/ 140327 w 263028"/>
                <a:gd name="connsiteY25" fmla="*/ 162577 h 262694"/>
                <a:gd name="connsiteX26" fmla="*/ 198430 w 263028"/>
                <a:gd name="connsiteY26" fmla="*/ 162577 h 262694"/>
                <a:gd name="connsiteX27" fmla="*/ 213098 w 263028"/>
                <a:gd name="connsiteY27" fmla="*/ 162577 h 262694"/>
                <a:gd name="connsiteX28" fmla="*/ 239197 w 263028"/>
                <a:gd name="connsiteY28" fmla="*/ 188581 h 262694"/>
                <a:gd name="connsiteX29" fmla="*/ 239197 w 263028"/>
                <a:gd name="connsiteY29" fmla="*/ 225252 h 2626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263028" h="262694">
                  <a:moveTo>
                    <a:pt x="250818" y="176960"/>
                  </a:moveTo>
                  <a:lnTo>
                    <a:pt x="224719" y="150862"/>
                  </a:lnTo>
                  <a:cubicBezTo>
                    <a:pt x="214194" y="140346"/>
                    <a:pt x="197144" y="140346"/>
                    <a:pt x="186619" y="150862"/>
                  </a:cubicBezTo>
                  <a:cubicBezTo>
                    <a:pt x="176865" y="160177"/>
                    <a:pt x="161511" y="160177"/>
                    <a:pt x="151757" y="150862"/>
                  </a:cubicBezTo>
                  <a:lnTo>
                    <a:pt x="111943" y="111047"/>
                  </a:lnTo>
                  <a:cubicBezTo>
                    <a:pt x="102313" y="101484"/>
                    <a:pt x="102266" y="85920"/>
                    <a:pt x="111838" y="76291"/>
                  </a:cubicBezTo>
                  <a:cubicBezTo>
                    <a:pt x="111867" y="76262"/>
                    <a:pt x="111905" y="76224"/>
                    <a:pt x="111943" y="76186"/>
                  </a:cubicBezTo>
                  <a:lnTo>
                    <a:pt x="111943" y="76186"/>
                  </a:lnTo>
                  <a:cubicBezTo>
                    <a:pt x="122459" y="65661"/>
                    <a:pt x="122459" y="48611"/>
                    <a:pt x="111943" y="38086"/>
                  </a:cubicBezTo>
                  <a:lnTo>
                    <a:pt x="85844" y="11987"/>
                  </a:lnTo>
                  <a:cubicBezTo>
                    <a:pt x="69070" y="-3996"/>
                    <a:pt x="42706" y="-3996"/>
                    <a:pt x="25932" y="11987"/>
                  </a:cubicBezTo>
                  <a:cubicBezTo>
                    <a:pt x="-8644" y="46582"/>
                    <a:pt x="-8644" y="102646"/>
                    <a:pt x="25932" y="137241"/>
                  </a:cubicBezTo>
                  <a:lnTo>
                    <a:pt x="125373" y="236682"/>
                  </a:lnTo>
                  <a:cubicBezTo>
                    <a:pt x="159825" y="271267"/>
                    <a:pt x="215794" y="271382"/>
                    <a:pt x="250379" y="236930"/>
                  </a:cubicBezTo>
                  <a:cubicBezTo>
                    <a:pt x="250465" y="236844"/>
                    <a:pt x="250541" y="236768"/>
                    <a:pt x="250627" y="236682"/>
                  </a:cubicBezTo>
                  <a:cubicBezTo>
                    <a:pt x="267162" y="220137"/>
                    <a:pt x="267162" y="193315"/>
                    <a:pt x="250627" y="176770"/>
                  </a:cubicBezTo>
                  <a:close/>
                  <a:moveTo>
                    <a:pt x="239197" y="225252"/>
                  </a:moveTo>
                  <a:cubicBezTo>
                    <a:pt x="210993" y="253332"/>
                    <a:pt x="165387" y="253332"/>
                    <a:pt x="137184" y="225252"/>
                  </a:cubicBezTo>
                  <a:lnTo>
                    <a:pt x="37743" y="125811"/>
                  </a:lnTo>
                  <a:cubicBezTo>
                    <a:pt x="9663" y="97607"/>
                    <a:pt x="9663" y="52002"/>
                    <a:pt x="37743" y="23799"/>
                  </a:cubicBezTo>
                  <a:cubicBezTo>
                    <a:pt x="47906" y="13759"/>
                    <a:pt x="64251" y="13759"/>
                    <a:pt x="74414" y="23799"/>
                  </a:cubicBezTo>
                  <a:lnTo>
                    <a:pt x="100513" y="49897"/>
                  </a:lnTo>
                  <a:cubicBezTo>
                    <a:pt x="104504" y="53973"/>
                    <a:pt x="104504" y="60489"/>
                    <a:pt x="100513" y="64565"/>
                  </a:cubicBezTo>
                  <a:cubicBezTo>
                    <a:pt x="84472" y="80510"/>
                    <a:pt x="84387" y="106446"/>
                    <a:pt x="100332" y="122487"/>
                  </a:cubicBezTo>
                  <a:cubicBezTo>
                    <a:pt x="100389" y="122544"/>
                    <a:pt x="100456" y="122611"/>
                    <a:pt x="100513" y="122668"/>
                  </a:cubicBezTo>
                  <a:lnTo>
                    <a:pt x="140327" y="162577"/>
                  </a:lnTo>
                  <a:cubicBezTo>
                    <a:pt x="156596" y="178084"/>
                    <a:pt x="182171" y="178084"/>
                    <a:pt x="198430" y="162577"/>
                  </a:cubicBezTo>
                  <a:cubicBezTo>
                    <a:pt x="202544" y="158682"/>
                    <a:pt x="208983" y="158682"/>
                    <a:pt x="213098" y="162577"/>
                  </a:cubicBezTo>
                  <a:lnTo>
                    <a:pt x="239197" y="188581"/>
                  </a:lnTo>
                  <a:cubicBezTo>
                    <a:pt x="249236" y="198744"/>
                    <a:pt x="249236" y="215089"/>
                    <a:pt x="239197" y="22525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0386F6D3-6D1C-47F4-B8AD-BF9D93BF0E24}"/>
                </a:ext>
              </a:extLst>
            </p:cNvPr>
            <p:cNvSpPr/>
            <p:nvPr/>
          </p:nvSpPr>
          <p:spPr>
            <a:xfrm>
              <a:off x="6846651" y="5104433"/>
              <a:ext cx="95905" cy="95525"/>
            </a:xfrm>
            <a:custGeom>
              <a:avLst/>
              <a:gdLst>
                <a:gd name="connsiteX0" fmla="*/ 5919 w 95905"/>
                <a:gd name="connsiteY0" fmla="*/ 15254 h 95525"/>
                <a:gd name="connsiteX1" fmla="*/ 53544 w 95905"/>
                <a:gd name="connsiteY1" fmla="*/ 41447 h 95525"/>
                <a:gd name="connsiteX2" fmla="*/ 79738 w 95905"/>
                <a:gd name="connsiteY2" fmla="*/ 89072 h 95525"/>
                <a:gd name="connsiteX3" fmla="*/ 87739 w 95905"/>
                <a:gd name="connsiteY3" fmla="*/ 95454 h 95525"/>
                <a:gd name="connsiteX4" fmla="*/ 89549 w 95905"/>
                <a:gd name="connsiteY4" fmla="*/ 95454 h 95525"/>
                <a:gd name="connsiteX5" fmla="*/ 95740 w 95905"/>
                <a:gd name="connsiteY5" fmla="*/ 85929 h 95525"/>
                <a:gd name="connsiteX6" fmla="*/ 10015 w 95905"/>
                <a:gd name="connsiteY6" fmla="*/ 204 h 95525"/>
                <a:gd name="connsiteX7" fmla="*/ 204 w 95905"/>
                <a:gd name="connsiteY7" fmla="*/ 6396 h 95525"/>
                <a:gd name="connsiteX8" fmla="*/ 6395 w 95905"/>
                <a:gd name="connsiteY8" fmla="*/ 16206 h 95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5905" h="95525">
                  <a:moveTo>
                    <a:pt x="5919" y="15254"/>
                  </a:moveTo>
                  <a:cubicBezTo>
                    <a:pt x="23941" y="19321"/>
                    <a:pt x="40457" y="28408"/>
                    <a:pt x="53544" y="41447"/>
                  </a:cubicBezTo>
                  <a:cubicBezTo>
                    <a:pt x="66632" y="54506"/>
                    <a:pt x="75718" y="71022"/>
                    <a:pt x="79738" y="89072"/>
                  </a:cubicBezTo>
                  <a:cubicBezTo>
                    <a:pt x="80585" y="92807"/>
                    <a:pt x="83910" y="95464"/>
                    <a:pt x="87739" y="95454"/>
                  </a:cubicBezTo>
                  <a:cubicBezTo>
                    <a:pt x="88339" y="95549"/>
                    <a:pt x="88948" y="95549"/>
                    <a:pt x="89549" y="95454"/>
                  </a:cubicBezTo>
                  <a:cubicBezTo>
                    <a:pt x="93864" y="94502"/>
                    <a:pt x="96626" y="90263"/>
                    <a:pt x="95740" y="85929"/>
                  </a:cubicBezTo>
                  <a:cubicBezTo>
                    <a:pt x="85919" y="43305"/>
                    <a:pt x="52639" y="10024"/>
                    <a:pt x="10015" y="204"/>
                  </a:cubicBezTo>
                  <a:cubicBezTo>
                    <a:pt x="5595" y="-796"/>
                    <a:pt x="1204" y="1976"/>
                    <a:pt x="204" y="6396"/>
                  </a:cubicBezTo>
                  <a:cubicBezTo>
                    <a:pt x="-796" y="10815"/>
                    <a:pt x="1976" y="15206"/>
                    <a:pt x="6395" y="1620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F3203552-0915-4C64-B4A5-1E69EDB75A1C}"/>
                </a:ext>
              </a:extLst>
            </p:cNvPr>
            <p:cNvSpPr/>
            <p:nvPr/>
          </p:nvSpPr>
          <p:spPr>
            <a:xfrm>
              <a:off x="6838053" y="5143259"/>
              <a:ext cx="65033" cy="65295"/>
            </a:xfrm>
            <a:custGeom>
              <a:avLst/>
              <a:gdLst>
                <a:gd name="connsiteX0" fmla="*/ 5659 w 65033"/>
                <a:gd name="connsiteY0" fmla="*/ 15671 h 65295"/>
                <a:gd name="connsiteX1" fmla="*/ 33471 w 65033"/>
                <a:gd name="connsiteY1" fmla="*/ 31006 h 65295"/>
                <a:gd name="connsiteX2" fmla="*/ 48807 w 65033"/>
                <a:gd name="connsiteY2" fmla="*/ 58819 h 65295"/>
                <a:gd name="connsiteX3" fmla="*/ 56903 w 65033"/>
                <a:gd name="connsiteY3" fmla="*/ 65296 h 65295"/>
                <a:gd name="connsiteX4" fmla="*/ 58618 w 65033"/>
                <a:gd name="connsiteY4" fmla="*/ 65296 h 65295"/>
                <a:gd name="connsiteX5" fmla="*/ 64904 w 65033"/>
                <a:gd name="connsiteY5" fmla="*/ 55771 h 65295"/>
                <a:gd name="connsiteX6" fmla="*/ 9183 w 65033"/>
                <a:gd name="connsiteY6" fmla="*/ 49 h 65295"/>
                <a:gd name="connsiteX7" fmla="*/ 49 w 65033"/>
                <a:gd name="connsiteY7" fmla="*/ 7393 h 65295"/>
                <a:gd name="connsiteX8" fmla="*/ 5659 w 65033"/>
                <a:gd name="connsiteY8" fmla="*/ 16147 h 65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5033" h="65295">
                  <a:moveTo>
                    <a:pt x="5659" y="15671"/>
                  </a:moveTo>
                  <a:cubicBezTo>
                    <a:pt x="16193" y="18052"/>
                    <a:pt x="25832" y="23367"/>
                    <a:pt x="33471" y="31006"/>
                  </a:cubicBezTo>
                  <a:cubicBezTo>
                    <a:pt x="41139" y="38616"/>
                    <a:pt x="46464" y="48275"/>
                    <a:pt x="48807" y="58819"/>
                  </a:cubicBezTo>
                  <a:cubicBezTo>
                    <a:pt x="49683" y="62591"/>
                    <a:pt x="53036" y="65268"/>
                    <a:pt x="56903" y="65296"/>
                  </a:cubicBezTo>
                  <a:lnTo>
                    <a:pt x="58618" y="65296"/>
                  </a:lnTo>
                  <a:cubicBezTo>
                    <a:pt x="62913" y="64295"/>
                    <a:pt x="65676" y="60114"/>
                    <a:pt x="64904" y="55771"/>
                  </a:cubicBezTo>
                  <a:cubicBezTo>
                    <a:pt x="58608" y="28015"/>
                    <a:pt x="36939" y="6346"/>
                    <a:pt x="9183" y="49"/>
                  </a:cubicBezTo>
                  <a:cubicBezTo>
                    <a:pt x="4630" y="-446"/>
                    <a:pt x="544" y="2840"/>
                    <a:pt x="49" y="7393"/>
                  </a:cubicBezTo>
                  <a:cubicBezTo>
                    <a:pt x="-371" y="11270"/>
                    <a:pt x="1963" y="14908"/>
                    <a:pt x="5659" y="1614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026404F6-BDDB-4CB3-9A96-F70FCC3E9EB5}"/>
              </a:ext>
            </a:extLst>
          </p:cNvPr>
          <p:cNvSpPr/>
          <p:nvPr/>
        </p:nvSpPr>
        <p:spPr>
          <a:xfrm rot="10800000">
            <a:off x="8819673" y="4962715"/>
            <a:ext cx="539400" cy="539400"/>
          </a:xfrm>
          <a:prstGeom prst="roundRect">
            <a:avLst/>
          </a:prstGeom>
          <a:gradFill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r="100000" b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1CD6CB70-C742-42B9-9EB6-9EDDE1CA13C8}"/>
              </a:ext>
            </a:extLst>
          </p:cNvPr>
          <p:cNvSpPr txBox="1"/>
          <p:nvPr/>
        </p:nvSpPr>
        <p:spPr>
          <a:xfrm>
            <a:off x="9463373" y="4975669"/>
            <a:ext cx="6367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00" b="1" spc="0" baseline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Email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5B7A5A9F-B30D-4297-A2CA-F1546F32CEF1}"/>
              </a:ext>
            </a:extLst>
          </p:cNvPr>
          <p:cNvSpPr txBox="1"/>
          <p:nvPr/>
        </p:nvSpPr>
        <p:spPr>
          <a:xfrm>
            <a:off x="9465278" y="5204460"/>
            <a:ext cx="16882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00" spc="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info@business.com</a:t>
            </a:r>
          </a:p>
        </p:txBody>
      </p:sp>
      <p:sp>
        <p:nvSpPr>
          <p:cNvPr id="72" name="Freeform: Shape 71">
            <a:extLst>
              <a:ext uri="{FF2B5EF4-FFF2-40B4-BE49-F238E27FC236}">
                <a16:creationId xmlns:a16="http://schemas.microsoft.com/office/drawing/2014/main" id="{D085E8B8-C13B-494C-AE0B-B35544B68043}"/>
              </a:ext>
            </a:extLst>
          </p:cNvPr>
          <p:cNvSpPr/>
          <p:nvPr/>
        </p:nvSpPr>
        <p:spPr>
          <a:xfrm>
            <a:off x="8957404" y="5101017"/>
            <a:ext cx="263462" cy="263082"/>
          </a:xfrm>
          <a:custGeom>
            <a:avLst/>
            <a:gdLst>
              <a:gd name="connsiteX0" fmla="*/ 132018 w 263462"/>
              <a:gd name="connsiteY0" fmla="*/ 1 h 263082"/>
              <a:gd name="connsiteX1" fmla="*/ 1 w 263462"/>
              <a:gd name="connsiteY1" fmla="*/ 131065 h 263082"/>
              <a:gd name="connsiteX2" fmla="*/ 131065 w 263462"/>
              <a:gd name="connsiteY2" fmla="*/ 263081 h 263082"/>
              <a:gd name="connsiteX3" fmla="*/ 193359 w 263462"/>
              <a:gd name="connsiteY3" fmla="*/ 247651 h 263082"/>
              <a:gd name="connsiteX4" fmla="*/ 196740 w 263462"/>
              <a:gd name="connsiteY4" fmla="*/ 236554 h 263082"/>
              <a:gd name="connsiteX5" fmla="*/ 185644 w 263462"/>
              <a:gd name="connsiteY5" fmla="*/ 233173 h 263082"/>
              <a:gd name="connsiteX6" fmla="*/ 30214 w 263462"/>
              <a:gd name="connsiteY6" fmla="*/ 184995 h 263082"/>
              <a:gd name="connsiteX7" fmla="*/ 78392 w 263462"/>
              <a:gd name="connsiteY7" fmla="*/ 29567 h 263082"/>
              <a:gd name="connsiteX8" fmla="*/ 233821 w 263462"/>
              <a:gd name="connsiteY8" fmla="*/ 77744 h 263082"/>
              <a:gd name="connsiteX9" fmla="*/ 247079 w 263462"/>
              <a:gd name="connsiteY9" fmla="*/ 131351 h 263082"/>
              <a:gd name="connsiteX10" fmla="*/ 247079 w 263462"/>
              <a:gd name="connsiteY10" fmla="*/ 156020 h 263082"/>
              <a:gd name="connsiteX11" fmla="*/ 222410 w 263462"/>
              <a:gd name="connsiteY11" fmla="*/ 180690 h 263082"/>
              <a:gd name="connsiteX12" fmla="*/ 197740 w 263462"/>
              <a:gd name="connsiteY12" fmla="*/ 156020 h 263082"/>
              <a:gd name="connsiteX13" fmla="*/ 197740 w 263462"/>
              <a:gd name="connsiteY13" fmla="*/ 131351 h 263082"/>
              <a:gd name="connsiteX14" fmla="*/ 132046 w 263462"/>
              <a:gd name="connsiteY14" fmla="*/ 65028 h 263082"/>
              <a:gd name="connsiteX15" fmla="*/ 65724 w 263462"/>
              <a:gd name="connsiteY15" fmla="*/ 130722 h 263082"/>
              <a:gd name="connsiteX16" fmla="*/ 131417 w 263462"/>
              <a:gd name="connsiteY16" fmla="*/ 197045 h 263082"/>
              <a:gd name="connsiteX17" fmla="*/ 184215 w 263462"/>
              <a:gd name="connsiteY17" fmla="*/ 171070 h 263082"/>
              <a:gd name="connsiteX18" fmla="*/ 237460 w 263462"/>
              <a:gd name="connsiteY18" fmla="*/ 194216 h 263082"/>
              <a:gd name="connsiteX19" fmla="*/ 263463 w 263462"/>
              <a:gd name="connsiteY19" fmla="*/ 156020 h 263082"/>
              <a:gd name="connsiteX20" fmla="*/ 263463 w 263462"/>
              <a:gd name="connsiteY20" fmla="*/ 131351 h 263082"/>
              <a:gd name="connsiteX21" fmla="*/ 132018 w 263462"/>
              <a:gd name="connsiteY21" fmla="*/ 1 h 263082"/>
              <a:gd name="connsiteX22" fmla="*/ 132018 w 263462"/>
              <a:gd name="connsiteY22" fmla="*/ 180976 h 263082"/>
              <a:gd name="connsiteX23" fmla="*/ 82583 w 263462"/>
              <a:gd name="connsiteY23" fmla="*/ 131732 h 263082"/>
              <a:gd name="connsiteX24" fmla="*/ 131827 w 263462"/>
              <a:gd name="connsiteY24" fmla="*/ 82297 h 263082"/>
              <a:gd name="connsiteX25" fmla="*/ 181262 w 263462"/>
              <a:gd name="connsiteY25" fmla="*/ 131541 h 263082"/>
              <a:gd name="connsiteX26" fmla="*/ 181262 w 263462"/>
              <a:gd name="connsiteY26" fmla="*/ 131636 h 263082"/>
              <a:gd name="connsiteX27" fmla="*/ 132018 w 263462"/>
              <a:gd name="connsiteY27" fmla="*/ 180786 h 263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63462" h="263082">
                <a:moveTo>
                  <a:pt x="132018" y="1"/>
                </a:moveTo>
                <a:cubicBezTo>
                  <a:pt x="59370" y="-265"/>
                  <a:pt x="268" y="58418"/>
                  <a:pt x="1" y="131065"/>
                </a:cubicBezTo>
                <a:cubicBezTo>
                  <a:pt x="-256" y="203712"/>
                  <a:pt x="58418" y="262815"/>
                  <a:pt x="131065" y="263081"/>
                </a:cubicBezTo>
                <a:cubicBezTo>
                  <a:pt x="152792" y="263158"/>
                  <a:pt x="174185" y="257862"/>
                  <a:pt x="193359" y="247651"/>
                </a:cubicBezTo>
                <a:cubicBezTo>
                  <a:pt x="197359" y="245517"/>
                  <a:pt x="198874" y="240555"/>
                  <a:pt x="196740" y="236554"/>
                </a:cubicBezTo>
                <a:cubicBezTo>
                  <a:pt x="194606" y="232554"/>
                  <a:pt x="189644" y="231040"/>
                  <a:pt x="185644" y="233173"/>
                </a:cubicBezTo>
                <a:cubicBezTo>
                  <a:pt x="129417" y="262787"/>
                  <a:pt x="59837" y="241222"/>
                  <a:pt x="30214" y="184995"/>
                </a:cubicBezTo>
                <a:cubicBezTo>
                  <a:pt x="601" y="128779"/>
                  <a:pt x="22166" y="59190"/>
                  <a:pt x="78392" y="29567"/>
                </a:cubicBezTo>
                <a:cubicBezTo>
                  <a:pt x="134618" y="-47"/>
                  <a:pt x="204198" y="21518"/>
                  <a:pt x="233821" y="77744"/>
                </a:cubicBezTo>
                <a:cubicBezTo>
                  <a:pt x="242527" y="94270"/>
                  <a:pt x="247079" y="112673"/>
                  <a:pt x="247079" y="131351"/>
                </a:cubicBezTo>
                <a:lnTo>
                  <a:pt x="247079" y="156020"/>
                </a:lnTo>
                <a:cubicBezTo>
                  <a:pt x="247079" y="169641"/>
                  <a:pt x="236031" y="180690"/>
                  <a:pt x="222410" y="180690"/>
                </a:cubicBezTo>
                <a:cubicBezTo>
                  <a:pt x="208789" y="180690"/>
                  <a:pt x="197740" y="169641"/>
                  <a:pt x="197740" y="156020"/>
                </a:cubicBezTo>
                <a:lnTo>
                  <a:pt x="197740" y="131351"/>
                </a:lnTo>
                <a:cubicBezTo>
                  <a:pt x="197911" y="94899"/>
                  <a:pt x="168498" y="65200"/>
                  <a:pt x="132046" y="65028"/>
                </a:cubicBezTo>
                <a:cubicBezTo>
                  <a:pt x="95594" y="64857"/>
                  <a:pt x="65895" y="94270"/>
                  <a:pt x="65724" y="130722"/>
                </a:cubicBezTo>
                <a:cubicBezTo>
                  <a:pt x="65552" y="167174"/>
                  <a:pt x="94965" y="196873"/>
                  <a:pt x="131417" y="197045"/>
                </a:cubicBezTo>
                <a:cubicBezTo>
                  <a:pt x="152115" y="197140"/>
                  <a:pt x="171661" y="187530"/>
                  <a:pt x="184215" y="171070"/>
                </a:cubicBezTo>
                <a:cubicBezTo>
                  <a:pt x="192530" y="192168"/>
                  <a:pt x="216361" y="202531"/>
                  <a:pt x="237460" y="194216"/>
                </a:cubicBezTo>
                <a:cubicBezTo>
                  <a:pt x="253147" y="188034"/>
                  <a:pt x="263463" y="172889"/>
                  <a:pt x="263463" y="156020"/>
                </a:cubicBezTo>
                <a:lnTo>
                  <a:pt x="263463" y="131351"/>
                </a:lnTo>
                <a:cubicBezTo>
                  <a:pt x="263358" y="58818"/>
                  <a:pt x="204551" y="58"/>
                  <a:pt x="132018" y="1"/>
                </a:cubicBezTo>
                <a:close/>
                <a:moveTo>
                  <a:pt x="132018" y="180976"/>
                </a:moveTo>
                <a:cubicBezTo>
                  <a:pt x="104767" y="181024"/>
                  <a:pt x="82640" y="158983"/>
                  <a:pt x="82583" y="131732"/>
                </a:cubicBezTo>
                <a:cubicBezTo>
                  <a:pt x="82535" y="104481"/>
                  <a:pt x="104576" y="82354"/>
                  <a:pt x="131827" y="82297"/>
                </a:cubicBezTo>
                <a:cubicBezTo>
                  <a:pt x="159078" y="82240"/>
                  <a:pt x="181205" y="104290"/>
                  <a:pt x="181262" y="131541"/>
                </a:cubicBezTo>
                <a:cubicBezTo>
                  <a:pt x="181262" y="131570"/>
                  <a:pt x="181262" y="131608"/>
                  <a:pt x="181262" y="131636"/>
                </a:cubicBezTo>
                <a:cubicBezTo>
                  <a:pt x="181110" y="158754"/>
                  <a:pt x="159135" y="180681"/>
                  <a:pt x="132018" y="180786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E2AB4649-7D13-4A7B-AED4-0D34CE33A762}"/>
              </a:ext>
            </a:extLst>
          </p:cNvPr>
          <p:cNvSpPr txBox="1"/>
          <p:nvPr/>
        </p:nvSpPr>
        <p:spPr>
          <a:xfrm>
            <a:off x="6434899" y="4185844"/>
            <a:ext cx="5040162" cy="535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Conclude the</a:t>
            </a:r>
          </a:p>
          <a:p>
            <a:pPr>
              <a:lnSpc>
                <a:spcPts val="1800"/>
              </a:lnSpc>
            </a:pPr>
            <a:r>
              <a:rPr lang="en-US" sz="12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Topic this is Just a Demo One</a:t>
            </a:r>
          </a:p>
        </p:txBody>
      </p:sp>
      <p:sp>
        <p:nvSpPr>
          <p:cNvPr id="80" name="Freeform: Shape 79">
            <a:extLst>
              <a:ext uri="{FF2B5EF4-FFF2-40B4-BE49-F238E27FC236}">
                <a16:creationId xmlns:a16="http://schemas.microsoft.com/office/drawing/2014/main" id="{82F2F104-11EB-480B-8260-D439A1696DB7}"/>
              </a:ext>
            </a:extLst>
          </p:cNvPr>
          <p:cNvSpPr/>
          <p:nvPr/>
        </p:nvSpPr>
        <p:spPr>
          <a:xfrm rot="10800000">
            <a:off x="0" y="0"/>
            <a:ext cx="6531258" cy="6858000"/>
          </a:xfrm>
          <a:custGeom>
            <a:avLst/>
            <a:gdLst>
              <a:gd name="connsiteX0" fmla="*/ 0 w 3409188"/>
              <a:gd name="connsiteY0" fmla="*/ 0 h 6858000"/>
              <a:gd name="connsiteX1" fmla="*/ 3409188 w 3409188"/>
              <a:gd name="connsiteY1" fmla="*/ 0 h 6858000"/>
              <a:gd name="connsiteX2" fmla="*/ 3409188 w 3409188"/>
              <a:gd name="connsiteY2" fmla="*/ 6858000 h 6858000"/>
              <a:gd name="connsiteX3" fmla="*/ 0 w 340918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9188" h="6858000">
                <a:moveTo>
                  <a:pt x="0" y="0"/>
                </a:moveTo>
                <a:lnTo>
                  <a:pt x="3409188" y="0"/>
                </a:lnTo>
                <a:lnTo>
                  <a:pt x="340918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623311C1-6F2F-4377-947B-E28993D57172}"/>
              </a:ext>
            </a:extLst>
          </p:cNvPr>
          <p:cNvSpPr/>
          <p:nvPr/>
        </p:nvSpPr>
        <p:spPr>
          <a:xfrm rot="10800000">
            <a:off x="0" y="0"/>
            <a:ext cx="3409188" cy="6858000"/>
          </a:xfrm>
          <a:custGeom>
            <a:avLst/>
            <a:gdLst>
              <a:gd name="connsiteX0" fmla="*/ 0 w 3409188"/>
              <a:gd name="connsiteY0" fmla="*/ 0 h 6858000"/>
              <a:gd name="connsiteX1" fmla="*/ 3409188 w 3409188"/>
              <a:gd name="connsiteY1" fmla="*/ 0 h 6858000"/>
              <a:gd name="connsiteX2" fmla="*/ 3409188 w 3409188"/>
              <a:gd name="connsiteY2" fmla="*/ 6858000 h 6858000"/>
              <a:gd name="connsiteX3" fmla="*/ 0 w 340918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9188" h="6858000">
                <a:moveTo>
                  <a:pt x="0" y="0"/>
                </a:moveTo>
                <a:lnTo>
                  <a:pt x="3409188" y="0"/>
                </a:lnTo>
                <a:lnTo>
                  <a:pt x="3409188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b="100000"/>
            </a:path>
            <a:tileRect t="-100000" r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8" name="Picture Placeholder 77">
            <a:extLst>
              <a:ext uri="{FF2B5EF4-FFF2-40B4-BE49-F238E27FC236}">
                <a16:creationId xmlns:a16="http://schemas.microsoft.com/office/drawing/2014/main" id="{5040E3A8-0AFF-47D3-8FCD-16B1F797F9B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2243755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4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53333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53333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decel="53333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3" presetClass="entr" presetSubtype="16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31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2" presetClass="entr" presetSubtype="8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7" grpId="0"/>
      <p:bldP spid="9" grpId="0"/>
      <p:bldP spid="40" grpId="0" animBg="1"/>
      <p:bldP spid="41" grpId="0"/>
      <p:bldP spid="5" grpId="0" animBg="1"/>
      <p:bldP spid="6" grpId="0" animBg="1"/>
      <p:bldP spid="63" grpId="0"/>
      <p:bldP spid="64" grpId="0"/>
      <p:bldP spid="72" grpId="0" animBg="1"/>
      <p:bldP spid="75" grpId="0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A3F8075-479C-4728-B3F5-DA2362998E2D}"/>
              </a:ext>
            </a:extLst>
          </p:cNvPr>
          <p:cNvSpPr txBox="1"/>
          <p:nvPr/>
        </p:nvSpPr>
        <p:spPr>
          <a:xfrm>
            <a:off x="6448139" y="1833033"/>
            <a:ext cx="5115503" cy="23429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80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Thanks!</a:t>
            </a:r>
            <a:r>
              <a:rPr lang="en-US" sz="4800" baseline="0" dirty="0">
                <a:solidFill>
                  <a:srgbClr val="0070C0"/>
                </a:solidFill>
                <a:latin typeface="+mj-lt"/>
                <a:sym typeface="Montserrat"/>
                <a:rtl val="0"/>
              </a:rPr>
              <a:t> </a:t>
            </a:r>
            <a:r>
              <a:rPr lang="en-US" sz="48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You</a:t>
            </a:r>
          </a:p>
          <a:p>
            <a:pPr algn="l"/>
            <a:r>
              <a:rPr lang="en-US" sz="48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May Ask If You</a:t>
            </a:r>
          </a:p>
          <a:p>
            <a:pPr algn="l"/>
            <a:r>
              <a:rPr lang="en-US" sz="48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h</a:t>
            </a:r>
            <a:r>
              <a:rPr lang="en-US" sz="48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ave Queries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1483CC07-A3EB-4386-94D7-E841355E3949}"/>
              </a:ext>
            </a:extLst>
          </p:cNvPr>
          <p:cNvGrpSpPr/>
          <p:nvPr/>
        </p:nvGrpSpPr>
        <p:grpSpPr>
          <a:xfrm>
            <a:off x="6536975" y="1354074"/>
            <a:ext cx="2719292" cy="397859"/>
            <a:chOff x="6536975" y="1354074"/>
            <a:chExt cx="2719292" cy="397859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90146209-F82D-4E27-8832-A8B285029C16}"/>
                </a:ext>
              </a:extLst>
            </p:cNvPr>
            <p:cNvSpPr/>
            <p:nvPr/>
          </p:nvSpPr>
          <p:spPr>
            <a:xfrm>
              <a:off x="6536975" y="1354074"/>
              <a:ext cx="2719292" cy="397859"/>
            </a:xfrm>
            <a:custGeom>
              <a:avLst/>
              <a:gdLst>
                <a:gd name="connsiteX0" fmla="*/ 0 w 2719292"/>
                <a:gd name="connsiteY0" fmla="*/ 0 h 397859"/>
                <a:gd name="connsiteX1" fmla="*/ 2719292 w 2719292"/>
                <a:gd name="connsiteY1" fmla="*/ 0 h 397859"/>
                <a:gd name="connsiteX2" fmla="*/ 2719292 w 2719292"/>
                <a:gd name="connsiteY2" fmla="*/ 397859 h 397859"/>
                <a:gd name="connsiteX3" fmla="*/ 0 w 2719292"/>
                <a:gd name="connsiteY3" fmla="*/ 397859 h 397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19292" h="397859">
                  <a:moveTo>
                    <a:pt x="0" y="0"/>
                  </a:moveTo>
                  <a:lnTo>
                    <a:pt x="2719292" y="0"/>
                  </a:lnTo>
                  <a:lnTo>
                    <a:pt x="2719292" y="397859"/>
                  </a:lnTo>
                  <a:lnTo>
                    <a:pt x="0" y="397859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55F8C26A-E620-45B5-A5AC-9F14CFDDE3D8}"/>
                </a:ext>
              </a:extLst>
            </p:cNvPr>
            <p:cNvSpPr txBox="1"/>
            <p:nvPr/>
          </p:nvSpPr>
          <p:spPr>
            <a:xfrm>
              <a:off x="6562169" y="1392983"/>
              <a:ext cx="2668905" cy="3200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Questions &amp; Discussions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97378AA2-7DD7-44B2-B619-1C734E3BA895}"/>
              </a:ext>
            </a:extLst>
          </p:cNvPr>
          <p:cNvGrpSpPr/>
          <p:nvPr/>
        </p:nvGrpSpPr>
        <p:grpSpPr>
          <a:xfrm>
            <a:off x="6543865" y="4962715"/>
            <a:ext cx="2096643" cy="539400"/>
            <a:chOff x="6543865" y="4962715"/>
            <a:chExt cx="2096643" cy="539400"/>
          </a:xfrm>
        </p:grpSpPr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D2EA2AA4-F807-4F44-98EF-8E69405BBFDF}"/>
                </a:ext>
              </a:extLst>
            </p:cNvPr>
            <p:cNvSpPr/>
            <p:nvPr/>
          </p:nvSpPr>
          <p:spPr>
            <a:xfrm rot="10800000">
              <a:off x="6543865" y="4962715"/>
              <a:ext cx="539400" cy="539400"/>
            </a:xfrm>
            <a:prstGeom prst="roundRect">
              <a:avLst/>
            </a:prstGeom>
            <a:gradFill flip="none" rotWithShape="1"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r="100000" b="100000"/>
              </a:path>
              <a:tileRect l="-100000" t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FC3F111-EBA4-401D-8A38-BDFD36194E92}"/>
                </a:ext>
              </a:extLst>
            </p:cNvPr>
            <p:cNvSpPr txBox="1"/>
            <p:nvPr/>
          </p:nvSpPr>
          <p:spPr>
            <a:xfrm>
              <a:off x="7187565" y="4975288"/>
              <a:ext cx="70724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Phone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1CE8271-889B-48F6-9588-5B3F0343F548}"/>
                </a:ext>
              </a:extLst>
            </p:cNvPr>
            <p:cNvSpPr txBox="1"/>
            <p:nvPr/>
          </p:nvSpPr>
          <p:spPr>
            <a:xfrm>
              <a:off x="7189470" y="5204174"/>
              <a:ext cx="145103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aseline="0" dirty="0">
                  <a:gradFill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lin ang="10800000" scaled="1"/>
                  </a:gradFill>
                  <a:latin typeface="Montserrat"/>
                  <a:sym typeface="Montserrat"/>
                  <a:rtl val="0"/>
                </a:rPr>
                <a:t>+12-345-678-910</a:t>
              </a:r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2F762AAB-57CC-43B9-B1B9-CAD07C52AACA}"/>
                </a:ext>
              </a:extLst>
            </p:cNvPr>
            <p:cNvGrpSpPr/>
            <p:nvPr/>
          </p:nvGrpSpPr>
          <p:grpSpPr>
            <a:xfrm>
              <a:off x="6681858" y="5100937"/>
              <a:ext cx="263028" cy="262694"/>
              <a:chOff x="6681858" y="5100937"/>
              <a:chExt cx="263028" cy="262694"/>
            </a:xfrm>
            <a:solidFill>
              <a:schemeClr val="bg1"/>
            </a:solidFill>
          </p:grpSpPr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B19778ED-A6DE-416F-85D8-62AA7A2C0606}"/>
                  </a:ext>
                </a:extLst>
              </p:cNvPr>
              <p:cNvSpPr/>
              <p:nvPr/>
            </p:nvSpPr>
            <p:spPr>
              <a:xfrm>
                <a:off x="6681858" y="5100937"/>
                <a:ext cx="263028" cy="262694"/>
              </a:xfrm>
              <a:custGeom>
                <a:avLst/>
                <a:gdLst>
                  <a:gd name="connsiteX0" fmla="*/ 250818 w 263028"/>
                  <a:gd name="connsiteY0" fmla="*/ 176960 h 262694"/>
                  <a:gd name="connsiteX1" fmla="*/ 224719 w 263028"/>
                  <a:gd name="connsiteY1" fmla="*/ 150862 h 262694"/>
                  <a:gd name="connsiteX2" fmla="*/ 186619 w 263028"/>
                  <a:gd name="connsiteY2" fmla="*/ 150862 h 262694"/>
                  <a:gd name="connsiteX3" fmla="*/ 151757 w 263028"/>
                  <a:gd name="connsiteY3" fmla="*/ 150862 h 262694"/>
                  <a:gd name="connsiteX4" fmla="*/ 111943 w 263028"/>
                  <a:gd name="connsiteY4" fmla="*/ 111047 h 262694"/>
                  <a:gd name="connsiteX5" fmla="*/ 111838 w 263028"/>
                  <a:gd name="connsiteY5" fmla="*/ 76291 h 262694"/>
                  <a:gd name="connsiteX6" fmla="*/ 111943 w 263028"/>
                  <a:gd name="connsiteY6" fmla="*/ 76186 h 262694"/>
                  <a:gd name="connsiteX7" fmla="*/ 111943 w 263028"/>
                  <a:gd name="connsiteY7" fmla="*/ 76186 h 262694"/>
                  <a:gd name="connsiteX8" fmla="*/ 111943 w 263028"/>
                  <a:gd name="connsiteY8" fmla="*/ 38086 h 262694"/>
                  <a:gd name="connsiteX9" fmla="*/ 85844 w 263028"/>
                  <a:gd name="connsiteY9" fmla="*/ 11987 h 262694"/>
                  <a:gd name="connsiteX10" fmla="*/ 25932 w 263028"/>
                  <a:gd name="connsiteY10" fmla="*/ 11987 h 262694"/>
                  <a:gd name="connsiteX11" fmla="*/ 25932 w 263028"/>
                  <a:gd name="connsiteY11" fmla="*/ 137241 h 262694"/>
                  <a:gd name="connsiteX12" fmla="*/ 125373 w 263028"/>
                  <a:gd name="connsiteY12" fmla="*/ 236682 h 262694"/>
                  <a:gd name="connsiteX13" fmla="*/ 250379 w 263028"/>
                  <a:gd name="connsiteY13" fmla="*/ 236930 h 262694"/>
                  <a:gd name="connsiteX14" fmla="*/ 250627 w 263028"/>
                  <a:gd name="connsiteY14" fmla="*/ 236682 h 262694"/>
                  <a:gd name="connsiteX15" fmla="*/ 250627 w 263028"/>
                  <a:gd name="connsiteY15" fmla="*/ 176770 h 262694"/>
                  <a:gd name="connsiteX16" fmla="*/ 239197 w 263028"/>
                  <a:gd name="connsiteY16" fmla="*/ 225252 h 262694"/>
                  <a:gd name="connsiteX17" fmla="*/ 137184 w 263028"/>
                  <a:gd name="connsiteY17" fmla="*/ 225252 h 262694"/>
                  <a:gd name="connsiteX18" fmla="*/ 37743 w 263028"/>
                  <a:gd name="connsiteY18" fmla="*/ 125811 h 262694"/>
                  <a:gd name="connsiteX19" fmla="*/ 37743 w 263028"/>
                  <a:gd name="connsiteY19" fmla="*/ 23799 h 262694"/>
                  <a:gd name="connsiteX20" fmla="*/ 74414 w 263028"/>
                  <a:gd name="connsiteY20" fmla="*/ 23799 h 262694"/>
                  <a:gd name="connsiteX21" fmla="*/ 100513 w 263028"/>
                  <a:gd name="connsiteY21" fmla="*/ 49897 h 262694"/>
                  <a:gd name="connsiteX22" fmla="*/ 100513 w 263028"/>
                  <a:gd name="connsiteY22" fmla="*/ 64565 h 262694"/>
                  <a:gd name="connsiteX23" fmla="*/ 100332 w 263028"/>
                  <a:gd name="connsiteY23" fmla="*/ 122487 h 262694"/>
                  <a:gd name="connsiteX24" fmla="*/ 100513 w 263028"/>
                  <a:gd name="connsiteY24" fmla="*/ 122668 h 262694"/>
                  <a:gd name="connsiteX25" fmla="*/ 140327 w 263028"/>
                  <a:gd name="connsiteY25" fmla="*/ 162577 h 262694"/>
                  <a:gd name="connsiteX26" fmla="*/ 198430 w 263028"/>
                  <a:gd name="connsiteY26" fmla="*/ 162577 h 262694"/>
                  <a:gd name="connsiteX27" fmla="*/ 213098 w 263028"/>
                  <a:gd name="connsiteY27" fmla="*/ 162577 h 262694"/>
                  <a:gd name="connsiteX28" fmla="*/ 239197 w 263028"/>
                  <a:gd name="connsiteY28" fmla="*/ 188581 h 262694"/>
                  <a:gd name="connsiteX29" fmla="*/ 239197 w 263028"/>
                  <a:gd name="connsiteY29" fmla="*/ 225252 h 2626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263028" h="262694">
                    <a:moveTo>
                      <a:pt x="250818" y="176960"/>
                    </a:moveTo>
                    <a:lnTo>
                      <a:pt x="224719" y="150862"/>
                    </a:lnTo>
                    <a:cubicBezTo>
                      <a:pt x="214194" y="140346"/>
                      <a:pt x="197144" y="140346"/>
                      <a:pt x="186619" y="150862"/>
                    </a:cubicBezTo>
                    <a:cubicBezTo>
                      <a:pt x="176865" y="160177"/>
                      <a:pt x="161511" y="160177"/>
                      <a:pt x="151757" y="150862"/>
                    </a:cubicBezTo>
                    <a:lnTo>
                      <a:pt x="111943" y="111047"/>
                    </a:lnTo>
                    <a:cubicBezTo>
                      <a:pt x="102313" y="101484"/>
                      <a:pt x="102266" y="85920"/>
                      <a:pt x="111838" y="76291"/>
                    </a:cubicBezTo>
                    <a:cubicBezTo>
                      <a:pt x="111867" y="76262"/>
                      <a:pt x="111905" y="76224"/>
                      <a:pt x="111943" y="76186"/>
                    </a:cubicBezTo>
                    <a:lnTo>
                      <a:pt x="111943" y="76186"/>
                    </a:lnTo>
                    <a:cubicBezTo>
                      <a:pt x="122459" y="65661"/>
                      <a:pt x="122459" y="48611"/>
                      <a:pt x="111943" y="38086"/>
                    </a:cubicBezTo>
                    <a:lnTo>
                      <a:pt x="85844" y="11987"/>
                    </a:lnTo>
                    <a:cubicBezTo>
                      <a:pt x="69070" y="-3996"/>
                      <a:pt x="42706" y="-3996"/>
                      <a:pt x="25932" y="11987"/>
                    </a:cubicBezTo>
                    <a:cubicBezTo>
                      <a:pt x="-8644" y="46582"/>
                      <a:pt x="-8644" y="102646"/>
                      <a:pt x="25932" y="137241"/>
                    </a:cubicBezTo>
                    <a:lnTo>
                      <a:pt x="125373" y="236682"/>
                    </a:lnTo>
                    <a:cubicBezTo>
                      <a:pt x="159825" y="271267"/>
                      <a:pt x="215794" y="271382"/>
                      <a:pt x="250379" y="236930"/>
                    </a:cubicBezTo>
                    <a:cubicBezTo>
                      <a:pt x="250465" y="236844"/>
                      <a:pt x="250541" y="236768"/>
                      <a:pt x="250627" y="236682"/>
                    </a:cubicBezTo>
                    <a:cubicBezTo>
                      <a:pt x="267162" y="220137"/>
                      <a:pt x="267162" y="193315"/>
                      <a:pt x="250627" y="176770"/>
                    </a:cubicBezTo>
                    <a:close/>
                    <a:moveTo>
                      <a:pt x="239197" y="225252"/>
                    </a:moveTo>
                    <a:cubicBezTo>
                      <a:pt x="210993" y="253332"/>
                      <a:pt x="165387" y="253332"/>
                      <a:pt x="137184" y="225252"/>
                    </a:cubicBezTo>
                    <a:lnTo>
                      <a:pt x="37743" y="125811"/>
                    </a:lnTo>
                    <a:cubicBezTo>
                      <a:pt x="9663" y="97607"/>
                      <a:pt x="9663" y="52002"/>
                      <a:pt x="37743" y="23799"/>
                    </a:cubicBezTo>
                    <a:cubicBezTo>
                      <a:pt x="47906" y="13759"/>
                      <a:pt x="64251" y="13759"/>
                      <a:pt x="74414" y="23799"/>
                    </a:cubicBezTo>
                    <a:lnTo>
                      <a:pt x="100513" y="49897"/>
                    </a:lnTo>
                    <a:cubicBezTo>
                      <a:pt x="104504" y="53973"/>
                      <a:pt x="104504" y="60489"/>
                      <a:pt x="100513" y="64565"/>
                    </a:cubicBezTo>
                    <a:cubicBezTo>
                      <a:pt x="84472" y="80510"/>
                      <a:pt x="84387" y="106446"/>
                      <a:pt x="100332" y="122487"/>
                    </a:cubicBezTo>
                    <a:cubicBezTo>
                      <a:pt x="100389" y="122544"/>
                      <a:pt x="100456" y="122611"/>
                      <a:pt x="100513" y="122668"/>
                    </a:cubicBezTo>
                    <a:lnTo>
                      <a:pt x="140327" y="162577"/>
                    </a:lnTo>
                    <a:cubicBezTo>
                      <a:pt x="156596" y="178084"/>
                      <a:pt x="182171" y="178084"/>
                      <a:pt x="198430" y="162577"/>
                    </a:cubicBezTo>
                    <a:cubicBezTo>
                      <a:pt x="202544" y="158682"/>
                      <a:pt x="208983" y="158682"/>
                      <a:pt x="213098" y="162577"/>
                    </a:cubicBezTo>
                    <a:lnTo>
                      <a:pt x="239197" y="188581"/>
                    </a:lnTo>
                    <a:cubicBezTo>
                      <a:pt x="249236" y="198744"/>
                      <a:pt x="249236" y="215089"/>
                      <a:pt x="239197" y="22525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79890EB8-5CB8-46E8-8242-098CE27F5D07}"/>
                  </a:ext>
                </a:extLst>
              </p:cNvPr>
              <p:cNvSpPr/>
              <p:nvPr/>
            </p:nvSpPr>
            <p:spPr>
              <a:xfrm>
                <a:off x="6846651" y="5104433"/>
                <a:ext cx="95905" cy="95525"/>
              </a:xfrm>
              <a:custGeom>
                <a:avLst/>
                <a:gdLst>
                  <a:gd name="connsiteX0" fmla="*/ 5919 w 95905"/>
                  <a:gd name="connsiteY0" fmla="*/ 15254 h 95525"/>
                  <a:gd name="connsiteX1" fmla="*/ 53544 w 95905"/>
                  <a:gd name="connsiteY1" fmla="*/ 41447 h 95525"/>
                  <a:gd name="connsiteX2" fmla="*/ 79738 w 95905"/>
                  <a:gd name="connsiteY2" fmla="*/ 89072 h 95525"/>
                  <a:gd name="connsiteX3" fmla="*/ 87739 w 95905"/>
                  <a:gd name="connsiteY3" fmla="*/ 95454 h 95525"/>
                  <a:gd name="connsiteX4" fmla="*/ 89549 w 95905"/>
                  <a:gd name="connsiteY4" fmla="*/ 95454 h 95525"/>
                  <a:gd name="connsiteX5" fmla="*/ 95740 w 95905"/>
                  <a:gd name="connsiteY5" fmla="*/ 85929 h 95525"/>
                  <a:gd name="connsiteX6" fmla="*/ 10015 w 95905"/>
                  <a:gd name="connsiteY6" fmla="*/ 204 h 95525"/>
                  <a:gd name="connsiteX7" fmla="*/ 204 w 95905"/>
                  <a:gd name="connsiteY7" fmla="*/ 6396 h 95525"/>
                  <a:gd name="connsiteX8" fmla="*/ 6395 w 95905"/>
                  <a:gd name="connsiteY8" fmla="*/ 16206 h 95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5905" h="95525">
                    <a:moveTo>
                      <a:pt x="5919" y="15254"/>
                    </a:moveTo>
                    <a:cubicBezTo>
                      <a:pt x="23941" y="19321"/>
                      <a:pt x="40457" y="28408"/>
                      <a:pt x="53544" y="41447"/>
                    </a:cubicBezTo>
                    <a:cubicBezTo>
                      <a:pt x="66632" y="54506"/>
                      <a:pt x="75718" y="71022"/>
                      <a:pt x="79738" y="89072"/>
                    </a:cubicBezTo>
                    <a:cubicBezTo>
                      <a:pt x="80585" y="92807"/>
                      <a:pt x="83910" y="95464"/>
                      <a:pt x="87739" y="95454"/>
                    </a:cubicBezTo>
                    <a:cubicBezTo>
                      <a:pt x="88339" y="95549"/>
                      <a:pt x="88948" y="95549"/>
                      <a:pt x="89549" y="95454"/>
                    </a:cubicBezTo>
                    <a:cubicBezTo>
                      <a:pt x="93864" y="94502"/>
                      <a:pt x="96626" y="90263"/>
                      <a:pt x="95740" y="85929"/>
                    </a:cubicBezTo>
                    <a:cubicBezTo>
                      <a:pt x="85919" y="43305"/>
                      <a:pt x="52639" y="10024"/>
                      <a:pt x="10015" y="204"/>
                    </a:cubicBezTo>
                    <a:cubicBezTo>
                      <a:pt x="5595" y="-796"/>
                      <a:pt x="1204" y="1976"/>
                      <a:pt x="204" y="6396"/>
                    </a:cubicBezTo>
                    <a:cubicBezTo>
                      <a:pt x="-796" y="10815"/>
                      <a:pt x="1976" y="15206"/>
                      <a:pt x="6395" y="16206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202F3657-F175-4A63-8BBE-4777EF599CDE}"/>
                  </a:ext>
                </a:extLst>
              </p:cNvPr>
              <p:cNvSpPr/>
              <p:nvPr/>
            </p:nvSpPr>
            <p:spPr>
              <a:xfrm>
                <a:off x="6838053" y="5143259"/>
                <a:ext cx="65033" cy="65295"/>
              </a:xfrm>
              <a:custGeom>
                <a:avLst/>
                <a:gdLst>
                  <a:gd name="connsiteX0" fmla="*/ 5659 w 65033"/>
                  <a:gd name="connsiteY0" fmla="*/ 15671 h 65295"/>
                  <a:gd name="connsiteX1" fmla="*/ 33471 w 65033"/>
                  <a:gd name="connsiteY1" fmla="*/ 31006 h 65295"/>
                  <a:gd name="connsiteX2" fmla="*/ 48807 w 65033"/>
                  <a:gd name="connsiteY2" fmla="*/ 58819 h 65295"/>
                  <a:gd name="connsiteX3" fmla="*/ 56903 w 65033"/>
                  <a:gd name="connsiteY3" fmla="*/ 65296 h 65295"/>
                  <a:gd name="connsiteX4" fmla="*/ 58618 w 65033"/>
                  <a:gd name="connsiteY4" fmla="*/ 65296 h 65295"/>
                  <a:gd name="connsiteX5" fmla="*/ 64904 w 65033"/>
                  <a:gd name="connsiteY5" fmla="*/ 55771 h 65295"/>
                  <a:gd name="connsiteX6" fmla="*/ 9183 w 65033"/>
                  <a:gd name="connsiteY6" fmla="*/ 49 h 65295"/>
                  <a:gd name="connsiteX7" fmla="*/ 49 w 65033"/>
                  <a:gd name="connsiteY7" fmla="*/ 7393 h 65295"/>
                  <a:gd name="connsiteX8" fmla="*/ 5659 w 65033"/>
                  <a:gd name="connsiteY8" fmla="*/ 16147 h 652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65033" h="65295">
                    <a:moveTo>
                      <a:pt x="5659" y="15671"/>
                    </a:moveTo>
                    <a:cubicBezTo>
                      <a:pt x="16193" y="18052"/>
                      <a:pt x="25832" y="23367"/>
                      <a:pt x="33471" y="31006"/>
                    </a:cubicBezTo>
                    <a:cubicBezTo>
                      <a:pt x="41139" y="38616"/>
                      <a:pt x="46464" y="48275"/>
                      <a:pt x="48807" y="58819"/>
                    </a:cubicBezTo>
                    <a:cubicBezTo>
                      <a:pt x="49683" y="62591"/>
                      <a:pt x="53036" y="65268"/>
                      <a:pt x="56903" y="65296"/>
                    </a:cubicBezTo>
                    <a:lnTo>
                      <a:pt x="58618" y="65296"/>
                    </a:lnTo>
                    <a:cubicBezTo>
                      <a:pt x="62913" y="64295"/>
                      <a:pt x="65676" y="60114"/>
                      <a:pt x="64904" y="55771"/>
                    </a:cubicBezTo>
                    <a:cubicBezTo>
                      <a:pt x="58608" y="28015"/>
                      <a:pt x="36939" y="6346"/>
                      <a:pt x="9183" y="49"/>
                    </a:cubicBezTo>
                    <a:cubicBezTo>
                      <a:pt x="4630" y="-446"/>
                      <a:pt x="544" y="2840"/>
                      <a:pt x="49" y="7393"/>
                    </a:cubicBezTo>
                    <a:cubicBezTo>
                      <a:pt x="-371" y="11270"/>
                      <a:pt x="1963" y="14908"/>
                      <a:pt x="5659" y="16147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AF4FAAE-7E26-41F7-AF89-3A16FDA16AF8}"/>
              </a:ext>
            </a:extLst>
          </p:cNvPr>
          <p:cNvGrpSpPr/>
          <p:nvPr/>
        </p:nvGrpSpPr>
        <p:grpSpPr>
          <a:xfrm>
            <a:off x="8819673" y="4962715"/>
            <a:ext cx="2333888" cy="539400"/>
            <a:chOff x="8819673" y="4962715"/>
            <a:chExt cx="2333888" cy="539400"/>
          </a:xfrm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0D086FCB-98B1-4D2E-A934-B04A7CC53DA8}"/>
                </a:ext>
              </a:extLst>
            </p:cNvPr>
            <p:cNvSpPr/>
            <p:nvPr/>
          </p:nvSpPr>
          <p:spPr>
            <a:xfrm rot="10800000">
              <a:off x="8819673" y="4962715"/>
              <a:ext cx="539400" cy="539400"/>
            </a:xfrm>
            <a:prstGeom prst="roundRect">
              <a:avLst/>
            </a:prstGeom>
            <a:gradFill flip="none" rotWithShape="1"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r="100000" b="100000"/>
              </a:path>
              <a:tileRect l="-100000" t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38D4FE63-1BDC-45E5-92BC-6122F5DC4522}"/>
                </a:ext>
              </a:extLst>
            </p:cNvPr>
            <p:cNvSpPr txBox="1"/>
            <p:nvPr/>
          </p:nvSpPr>
          <p:spPr>
            <a:xfrm>
              <a:off x="9463373" y="4975669"/>
              <a:ext cx="63671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Email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EAC7CEE-21E6-42C1-868C-6F392964EEC3}"/>
                </a:ext>
              </a:extLst>
            </p:cNvPr>
            <p:cNvSpPr txBox="1"/>
            <p:nvPr/>
          </p:nvSpPr>
          <p:spPr>
            <a:xfrm>
              <a:off x="9465278" y="5204460"/>
              <a:ext cx="168828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spc="0" baseline="0" dirty="0">
                  <a:gradFill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lin ang="10800000" scaled="1"/>
                  </a:gradFill>
                  <a:latin typeface="Montserrat"/>
                  <a:sym typeface="Montserrat"/>
                  <a:rtl val="0"/>
                </a:rPr>
                <a:t>info@business.com</a:t>
              </a:r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FBDAC6EB-B7B7-462F-AE45-6ED75E755496}"/>
                </a:ext>
              </a:extLst>
            </p:cNvPr>
            <p:cNvSpPr/>
            <p:nvPr/>
          </p:nvSpPr>
          <p:spPr>
            <a:xfrm>
              <a:off x="8957404" y="5101017"/>
              <a:ext cx="263462" cy="263082"/>
            </a:xfrm>
            <a:custGeom>
              <a:avLst/>
              <a:gdLst>
                <a:gd name="connsiteX0" fmla="*/ 132018 w 263462"/>
                <a:gd name="connsiteY0" fmla="*/ 1 h 263082"/>
                <a:gd name="connsiteX1" fmla="*/ 1 w 263462"/>
                <a:gd name="connsiteY1" fmla="*/ 131065 h 263082"/>
                <a:gd name="connsiteX2" fmla="*/ 131065 w 263462"/>
                <a:gd name="connsiteY2" fmla="*/ 263081 h 263082"/>
                <a:gd name="connsiteX3" fmla="*/ 193359 w 263462"/>
                <a:gd name="connsiteY3" fmla="*/ 247651 h 263082"/>
                <a:gd name="connsiteX4" fmla="*/ 196740 w 263462"/>
                <a:gd name="connsiteY4" fmla="*/ 236554 h 263082"/>
                <a:gd name="connsiteX5" fmla="*/ 185644 w 263462"/>
                <a:gd name="connsiteY5" fmla="*/ 233173 h 263082"/>
                <a:gd name="connsiteX6" fmla="*/ 30214 w 263462"/>
                <a:gd name="connsiteY6" fmla="*/ 184995 h 263082"/>
                <a:gd name="connsiteX7" fmla="*/ 78392 w 263462"/>
                <a:gd name="connsiteY7" fmla="*/ 29567 h 263082"/>
                <a:gd name="connsiteX8" fmla="*/ 233821 w 263462"/>
                <a:gd name="connsiteY8" fmla="*/ 77744 h 263082"/>
                <a:gd name="connsiteX9" fmla="*/ 247079 w 263462"/>
                <a:gd name="connsiteY9" fmla="*/ 131351 h 263082"/>
                <a:gd name="connsiteX10" fmla="*/ 247079 w 263462"/>
                <a:gd name="connsiteY10" fmla="*/ 156020 h 263082"/>
                <a:gd name="connsiteX11" fmla="*/ 222410 w 263462"/>
                <a:gd name="connsiteY11" fmla="*/ 180690 h 263082"/>
                <a:gd name="connsiteX12" fmla="*/ 197740 w 263462"/>
                <a:gd name="connsiteY12" fmla="*/ 156020 h 263082"/>
                <a:gd name="connsiteX13" fmla="*/ 197740 w 263462"/>
                <a:gd name="connsiteY13" fmla="*/ 131351 h 263082"/>
                <a:gd name="connsiteX14" fmla="*/ 132046 w 263462"/>
                <a:gd name="connsiteY14" fmla="*/ 65028 h 263082"/>
                <a:gd name="connsiteX15" fmla="*/ 65724 w 263462"/>
                <a:gd name="connsiteY15" fmla="*/ 130722 h 263082"/>
                <a:gd name="connsiteX16" fmla="*/ 131417 w 263462"/>
                <a:gd name="connsiteY16" fmla="*/ 197045 h 263082"/>
                <a:gd name="connsiteX17" fmla="*/ 184215 w 263462"/>
                <a:gd name="connsiteY17" fmla="*/ 171070 h 263082"/>
                <a:gd name="connsiteX18" fmla="*/ 237460 w 263462"/>
                <a:gd name="connsiteY18" fmla="*/ 194216 h 263082"/>
                <a:gd name="connsiteX19" fmla="*/ 263463 w 263462"/>
                <a:gd name="connsiteY19" fmla="*/ 156020 h 263082"/>
                <a:gd name="connsiteX20" fmla="*/ 263463 w 263462"/>
                <a:gd name="connsiteY20" fmla="*/ 131351 h 263082"/>
                <a:gd name="connsiteX21" fmla="*/ 132018 w 263462"/>
                <a:gd name="connsiteY21" fmla="*/ 1 h 263082"/>
                <a:gd name="connsiteX22" fmla="*/ 132018 w 263462"/>
                <a:gd name="connsiteY22" fmla="*/ 180976 h 263082"/>
                <a:gd name="connsiteX23" fmla="*/ 82583 w 263462"/>
                <a:gd name="connsiteY23" fmla="*/ 131732 h 263082"/>
                <a:gd name="connsiteX24" fmla="*/ 131827 w 263462"/>
                <a:gd name="connsiteY24" fmla="*/ 82297 h 263082"/>
                <a:gd name="connsiteX25" fmla="*/ 181262 w 263462"/>
                <a:gd name="connsiteY25" fmla="*/ 131541 h 263082"/>
                <a:gd name="connsiteX26" fmla="*/ 181262 w 263462"/>
                <a:gd name="connsiteY26" fmla="*/ 131636 h 263082"/>
                <a:gd name="connsiteX27" fmla="*/ 132018 w 263462"/>
                <a:gd name="connsiteY27" fmla="*/ 180786 h 263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263462" h="263082">
                  <a:moveTo>
                    <a:pt x="132018" y="1"/>
                  </a:moveTo>
                  <a:cubicBezTo>
                    <a:pt x="59370" y="-265"/>
                    <a:pt x="268" y="58418"/>
                    <a:pt x="1" y="131065"/>
                  </a:cubicBezTo>
                  <a:cubicBezTo>
                    <a:pt x="-256" y="203712"/>
                    <a:pt x="58418" y="262815"/>
                    <a:pt x="131065" y="263081"/>
                  </a:cubicBezTo>
                  <a:cubicBezTo>
                    <a:pt x="152792" y="263158"/>
                    <a:pt x="174185" y="257862"/>
                    <a:pt x="193359" y="247651"/>
                  </a:cubicBezTo>
                  <a:cubicBezTo>
                    <a:pt x="197359" y="245517"/>
                    <a:pt x="198874" y="240555"/>
                    <a:pt x="196740" y="236554"/>
                  </a:cubicBezTo>
                  <a:cubicBezTo>
                    <a:pt x="194606" y="232554"/>
                    <a:pt x="189644" y="231040"/>
                    <a:pt x="185644" y="233173"/>
                  </a:cubicBezTo>
                  <a:cubicBezTo>
                    <a:pt x="129417" y="262787"/>
                    <a:pt x="59837" y="241222"/>
                    <a:pt x="30214" y="184995"/>
                  </a:cubicBezTo>
                  <a:cubicBezTo>
                    <a:pt x="601" y="128779"/>
                    <a:pt x="22166" y="59190"/>
                    <a:pt x="78392" y="29567"/>
                  </a:cubicBezTo>
                  <a:cubicBezTo>
                    <a:pt x="134618" y="-47"/>
                    <a:pt x="204198" y="21518"/>
                    <a:pt x="233821" y="77744"/>
                  </a:cubicBezTo>
                  <a:cubicBezTo>
                    <a:pt x="242527" y="94270"/>
                    <a:pt x="247079" y="112673"/>
                    <a:pt x="247079" y="131351"/>
                  </a:cubicBezTo>
                  <a:lnTo>
                    <a:pt x="247079" y="156020"/>
                  </a:lnTo>
                  <a:cubicBezTo>
                    <a:pt x="247079" y="169641"/>
                    <a:pt x="236031" y="180690"/>
                    <a:pt x="222410" y="180690"/>
                  </a:cubicBezTo>
                  <a:cubicBezTo>
                    <a:pt x="208789" y="180690"/>
                    <a:pt x="197740" y="169641"/>
                    <a:pt x="197740" y="156020"/>
                  </a:cubicBezTo>
                  <a:lnTo>
                    <a:pt x="197740" y="131351"/>
                  </a:lnTo>
                  <a:cubicBezTo>
                    <a:pt x="197911" y="94899"/>
                    <a:pt x="168498" y="65200"/>
                    <a:pt x="132046" y="65028"/>
                  </a:cubicBezTo>
                  <a:cubicBezTo>
                    <a:pt x="95594" y="64857"/>
                    <a:pt x="65895" y="94270"/>
                    <a:pt x="65724" y="130722"/>
                  </a:cubicBezTo>
                  <a:cubicBezTo>
                    <a:pt x="65552" y="167174"/>
                    <a:pt x="94965" y="196873"/>
                    <a:pt x="131417" y="197045"/>
                  </a:cubicBezTo>
                  <a:cubicBezTo>
                    <a:pt x="152115" y="197140"/>
                    <a:pt x="171661" y="187530"/>
                    <a:pt x="184215" y="171070"/>
                  </a:cubicBezTo>
                  <a:cubicBezTo>
                    <a:pt x="192530" y="192168"/>
                    <a:pt x="216361" y="202531"/>
                    <a:pt x="237460" y="194216"/>
                  </a:cubicBezTo>
                  <a:cubicBezTo>
                    <a:pt x="253147" y="188034"/>
                    <a:pt x="263463" y="172889"/>
                    <a:pt x="263463" y="156020"/>
                  </a:cubicBezTo>
                  <a:lnTo>
                    <a:pt x="263463" y="131351"/>
                  </a:lnTo>
                  <a:cubicBezTo>
                    <a:pt x="263358" y="58818"/>
                    <a:pt x="204551" y="58"/>
                    <a:pt x="132018" y="1"/>
                  </a:cubicBezTo>
                  <a:close/>
                  <a:moveTo>
                    <a:pt x="132018" y="180976"/>
                  </a:moveTo>
                  <a:cubicBezTo>
                    <a:pt x="104767" y="181024"/>
                    <a:pt x="82640" y="158983"/>
                    <a:pt x="82583" y="131732"/>
                  </a:cubicBezTo>
                  <a:cubicBezTo>
                    <a:pt x="82535" y="104481"/>
                    <a:pt x="104576" y="82354"/>
                    <a:pt x="131827" y="82297"/>
                  </a:cubicBezTo>
                  <a:cubicBezTo>
                    <a:pt x="159078" y="82240"/>
                    <a:pt x="181205" y="104290"/>
                    <a:pt x="181262" y="131541"/>
                  </a:cubicBezTo>
                  <a:cubicBezTo>
                    <a:pt x="181262" y="131570"/>
                    <a:pt x="181262" y="131608"/>
                    <a:pt x="181262" y="131636"/>
                  </a:cubicBezTo>
                  <a:cubicBezTo>
                    <a:pt x="181110" y="158754"/>
                    <a:pt x="159135" y="180681"/>
                    <a:pt x="132018" y="180786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ADFDCDF9-26EB-4095-BB96-0A82AB430CF5}"/>
              </a:ext>
            </a:extLst>
          </p:cNvPr>
          <p:cNvSpPr txBox="1"/>
          <p:nvPr/>
        </p:nvSpPr>
        <p:spPr>
          <a:xfrm>
            <a:off x="6434899" y="4185844"/>
            <a:ext cx="5040162" cy="535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Conclude the</a:t>
            </a:r>
          </a:p>
          <a:p>
            <a:pPr>
              <a:lnSpc>
                <a:spcPts val="1800"/>
              </a:lnSpc>
            </a:pPr>
            <a:r>
              <a:rPr lang="en-US" sz="12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Topic this is Just a Demo One</a:t>
            </a: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20DF26F4-2401-4C74-BE5D-F8A259A02982}"/>
              </a:ext>
            </a:extLst>
          </p:cNvPr>
          <p:cNvSpPr/>
          <p:nvPr/>
        </p:nvSpPr>
        <p:spPr>
          <a:xfrm rot="10800000">
            <a:off x="0" y="0"/>
            <a:ext cx="3409188" cy="6858000"/>
          </a:xfrm>
          <a:custGeom>
            <a:avLst/>
            <a:gdLst>
              <a:gd name="connsiteX0" fmla="*/ 0 w 3409188"/>
              <a:gd name="connsiteY0" fmla="*/ 0 h 6858000"/>
              <a:gd name="connsiteX1" fmla="*/ 3409188 w 3409188"/>
              <a:gd name="connsiteY1" fmla="*/ 0 h 6858000"/>
              <a:gd name="connsiteX2" fmla="*/ 3409188 w 3409188"/>
              <a:gd name="connsiteY2" fmla="*/ 6858000 h 6858000"/>
              <a:gd name="connsiteX3" fmla="*/ 0 w 340918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9188" h="6858000">
                <a:moveTo>
                  <a:pt x="0" y="0"/>
                </a:moveTo>
                <a:lnTo>
                  <a:pt x="3409188" y="0"/>
                </a:lnTo>
                <a:lnTo>
                  <a:pt x="3409188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b="100000"/>
            </a:path>
            <a:tileRect t="-100000" r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EB582B42-B994-434E-89D1-F67BB97E857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2926179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 5">
            <a:extLst>
              <a:ext uri="{FF2B5EF4-FFF2-40B4-BE49-F238E27FC236}">
                <a16:creationId xmlns:a16="http://schemas.microsoft.com/office/drawing/2014/main" id="{8427CF6F-30EA-4CF0-9102-14EBBA1A3B54}"/>
              </a:ext>
            </a:extLst>
          </p:cNvPr>
          <p:cNvSpPr>
            <a:spLocks/>
          </p:cNvSpPr>
          <p:nvPr/>
        </p:nvSpPr>
        <p:spPr bwMode="auto">
          <a:xfrm>
            <a:off x="123676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8090529A-4844-4906-9C5A-CAAADDE3EE3B}"/>
              </a:ext>
            </a:extLst>
          </p:cNvPr>
          <p:cNvSpPr/>
          <p:nvPr/>
        </p:nvSpPr>
        <p:spPr>
          <a:xfrm>
            <a:off x="138829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73CAD47-5804-40DB-902F-4452A17D9480}"/>
              </a:ext>
            </a:extLst>
          </p:cNvPr>
          <p:cNvSpPr/>
          <p:nvPr/>
        </p:nvSpPr>
        <p:spPr>
          <a:xfrm>
            <a:off x="153190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">
            <a:extLst>
              <a:ext uri="{FF2B5EF4-FFF2-40B4-BE49-F238E27FC236}">
                <a16:creationId xmlns:a16="http://schemas.microsoft.com/office/drawing/2014/main" id="{487ED942-B6E6-4218-BFCC-4F4CDE967078}"/>
              </a:ext>
            </a:extLst>
          </p:cNvPr>
          <p:cNvSpPr>
            <a:spLocks/>
          </p:cNvSpPr>
          <p:nvPr/>
        </p:nvSpPr>
        <p:spPr bwMode="auto">
          <a:xfrm>
            <a:off x="3240239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D9639BC-451A-4B33-A01A-688E62A9B3DE}"/>
              </a:ext>
            </a:extLst>
          </p:cNvPr>
          <p:cNvSpPr/>
          <p:nvPr/>
        </p:nvSpPr>
        <p:spPr>
          <a:xfrm>
            <a:off x="3391773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B8DDB21-5FF8-43D8-ABCC-9375AE8682E0}"/>
              </a:ext>
            </a:extLst>
          </p:cNvPr>
          <p:cNvSpPr/>
          <p:nvPr/>
        </p:nvSpPr>
        <p:spPr>
          <a:xfrm>
            <a:off x="3535386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">
            <a:extLst>
              <a:ext uri="{FF2B5EF4-FFF2-40B4-BE49-F238E27FC236}">
                <a16:creationId xmlns:a16="http://schemas.microsoft.com/office/drawing/2014/main" id="{9101665F-878C-4CAB-A07D-1C83D66BDBC5}"/>
              </a:ext>
            </a:extLst>
          </p:cNvPr>
          <p:cNvSpPr>
            <a:spLocks/>
          </p:cNvSpPr>
          <p:nvPr/>
        </p:nvSpPr>
        <p:spPr bwMode="auto">
          <a:xfrm>
            <a:off x="7247195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7F6D0D53-EC3F-4E78-B2BF-B6FDAE3CFDD9}"/>
              </a:ext>
            </a:extLst>
          </p:cNvPr>
          <p:cNvSpPr/>
          <p:nvPr/>
        </p:nvSpPr>
        <p:spPr>
          <a:xfrm>
            <a:off x="7398729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01E35BD3-A5AF-4AB3-BBC4-B72B143A262F}"/>
              </a:ext>
            </a:extLst>
          </p:cNvPr>
          <p:cNvSpPr/>
          <p:nvPr/>
        </p:nvSpPr>
        <p:spPr>
          <a:xfrm>
            <a:off x="7542342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8B58A2CC-CAD0-440D-A1BA-82621D89C67A}"/>
              </a:ext>
            </a:extLst>
          </p:cNvPr>
          <p:cNvSpPr>
            <a:spLocks/>
          </p:cNvSpPr>
          <p:nvPr/>
        </p:nvSpPr>
        <p:spPr bwMode="auto">
          <a:xfrm>
            <a:off x="925067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D7A81DB-7D06-4284-97FA-D25798844460}"/>
              </a:ext>
            </a:extLst>
          </p:cNvPr>
          <p:cNvSpPr/>
          <p:nvPr/>
        </p:nvSpPr>
        <p:spPr>
          <a:xfrm>
            <a:off x="940220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7F3F08D4-7C73-4ED3-BDF9-51DE8F9D88F4}"/>
              </a:ext>
            </a:extLst>
          </p:cNvPr>
          <p:cNvSpPr/>
          <p:nvPr/>
        </p:nvSpPr>
        <p:spPr>
          <a:xfrm>
            <a:off x="954581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5">
            <a:extLst>
              <a:ext uri="{FF2B5EF4-FFF2-40B4-BE49-F238E27FC236}">
                <a16:creationId xmlns:a16="http://schemas.microsoft.com/office/drawing/2014/main" id="{900F7527-8FC7-47F4-9BCD-1EE102CAD5AD}"/>
              </a:ext>
            </a:extLst>
          </p:cNvPr>
          <p:cNvSpPr>
            <a:spLocks/>
          </p:cNvSpPr>
          <p:nvPr/>
        </p:nvSpPr>
        <p:spPr bwMode="auto">
          <a:xfrm>
            <a:off x="5237588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088403BF-4376-42E4-AAFE-2A382A90AA3B}"/>
              </a:ext>
            </a:extLst>
          </p:cNvPr>
          <p:cNvSpPr/>
          <p:nvPr/>
        </p:nvSpPr>
        <p:spPr>
          <a:xfrm>
            <a:off x="5389122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4C0BAFC3-5635-4FE5-AE25-F8ACF44707E9}"/>
              </a:ext>
            </a:extLst>
          </p:cNvPr>
          <p:cNvSpPr/>
          <p:nvPr/>
        </p:nvSpPr>
        <p:spPr>
          <a:xfrm>
            <a:off x="5532735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3BD483E3-ECCA-46BC-B36A-D9EAD85AEB01}"/>
              </a:ext>
            </a:extLst>
          </p:cNvPr>
          <p:cNvGrpSpPr/>
          <p:nvPr/>
        </p:nvGrpSpPr>
        <p:grpSpPr>
          <a:xfrm>
            <a:off x="2220278" y="709115"/>
            <a:ext cx="7751445" cy="1132213"/>
            <a:chOff x="2220278" y="709115"/>
            <a:chExt cx="7751445" cy="1132213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905CD91D-8BB7-4E44-8289-0D5C622FEBAB}"/>
                </a:ext>
              </a:extLst>
            </p:cNvPr>
            <p:cNvSpPr txBox="1"/>
            <p:nvPr/>
          </p:nvSpPr>
          <p:spPr>
            <a:xfrm>
              <a:off x="2220278" y="709115"/>
              <a:ext cx="7751445" cy="1092708"/>
            </a:xfrm>
            <a:custGeom>
              <a:avLst/>
              <a:gdLst/>
              <a:ahLst/>
              <a:cxnLst/>
              <a:rect l="l" t="t" r="r" b="b"/>
              <a:pathLst>
                <a:path w="7751445" h="1092708">
                  <a:moveTo>
                    <a:pt x="2687955" y="333756"/>
                  </a:moveTo>
                  <a:lnTo>
                    <a:pt x="2573655" y="681228"/>
                  </a:lnTo>
                  <a:lnTo>
                    <a:pt x="2803779" y="681228"/>
                  </a:lnTo>
                  <a:close/>
                  <a:moveTo>
                    <a:pt x="3649980" y="269748"/>
                  </a:moveTo>
                  <a:lnTo>
                    <a:pt x="3649980" y="821436"/>
                  </a:lnTo>
                  <a:lnTo>
                    <a:pt x="3753612" y="821436"/>
                  </a:lnTo>
                  <a:cubicBezTo>
                    <a:pt x="3840988" y="821436"/>
                    <a:pt x="3909568" y="797560"/>
                    <a:pt x="3959352" y="749808"/>
                  </a:cubicBezTo>
                  <a:cubicBezTo>
                    <a:pt x="4009136" y="702056"/>
                    <a:pt x="4034028" y="634492"/>
                    <a:pt x="4034028" y="547116"/>
                  </a:cubicBezTo>
                  <a:cubicBezTo>
                    <a:pt x="4034028" y="458724"/>
                    <a:pt x="4009136" y="390398"/>
                    <a:pt x="3959352" y="342138"/>
                  </a:cubicBezTo>
                  <a:cubicBezTo>
                    <a:pt x="3909568" y="293878"/>
                    <a:pt x="3840988" y="269748"/>
                    <a:pt x="3753612" y="269748"/>
                  </a:cubicBezTo>
                  <a:close/>
                  <a:moveTo>
                    <a:pt x="1487805" y="260604"/>
                  </a:moveTo>
                  <a:lnTo>
                    <a:pt x="1487805" y="484632"/>
                  </a:lnTo>
                  <a:lnTo>
                    <a:pt x="1635633" y="484632"/>
                  </a:lnTo>
                  <a:cubicBezTo>
                    <a:pt x="1676273" y="484632"/>
                    <a:pt x="1706753" y="474980"/>
                    <a:pt x="1727073" y="455676"/>
                  </a:cubicBezTo>
                  <a:cubicBezTo>
                    <a:pt x="1747393" y="436372"/>
                    <a:pt x="1757554" y="408432"/>
                    <a:pt x="1757554" y="371856"/>
                  </a:cubicBezTo>
                  <a:cubicBezTo>
                    <a:pt x="1757554" y="337312"/>
                    <a:pt x="1747139" y="310134"/>
                    <a:pt x="1726311" y="290322"/>
                  </a:cubicBezTo>
                  <a:cubicBezTo>
                    <a:pt x="1705483" y="270510"/>
                    <a:pt x="1675257" y="260604"/>
                    <a:pt x="1635633" y="260604"/>
                  </a:cubicBezTo>
                  <a:close/>
                  <a:moveTo>
                    <a:pt x="6882764" y="10668"/>
                  </a:moveTo>
                  <a:lnTo>
                    <a:pt x="7751445" y="10668"/>
                  </a:lnTo>
                  <a:lnTo>
                    <a:pt x="7751445" y="248412"/>
                  </a:lnTo>
                  <a:lnTo>
                    <a:pt x="7464933" y="248412"/>
                  </a:lnTo>
                  <a:lnTo>
                    <a:pt x="7464933" y="1085088"/>
                  </a:lnTo>
                  <a:lnTo>
                    <a:pt x="7166229" y="1085088"/>
                  </a:lnTo>
                  <a:lnTo>
                    <a:pt x="7166229" y="248412"/>
                  </a:lnTo>
                  <a:lnTo>
                    <a:pt x="6882764" y="248412"/>
                  </a:lnTo>
                  <a:close/>
                  <a:moveTo>
                    <a:pt x="5780151" y="10668"/>
                  </a:moveTo>
                  <a:lnTo>
                    <a:pt x="6078855" y="10668"/>
                  </a:lnTo>
                  <a:lnTo>
                    <a:pt x="6476619" y="618744"/>
                  </a:lnTo>
                  <a:lnTo>
                    <a:pt x="6476619" y="10668"/>
                  </a:lnTo>
                  <a:lnTo>
                    <a:pt x="6775322" y="10668"/>
                  </a:lnTo>
                  <a:lnTo>
                    <a:pt x="6775322" y="1085088"/>
                  </a:lnTo>
                  <a:lnTo>
                    <a:pt x="6476619" y="1085088"/>
                  </a:lnTo>
                  <a:lnTo>
                    <a:pt x="6078855" y="484632"/>
                  </a:lnTo>
                  <a:lnTo>
                    <a:pt x="6078855" y="1085088"/>
                  </a:lnTo>
                  <a:lnTo>
                    <a:pt x="5780151" y="1085088"/>
                  </a:lnTo>
                  <a:close/>
                  <a:moveTo>
                    <a:pt x="4941951" y="10668"/>
                  </a:moveTo>
                  <a:lnTo>
                    <a:pt x="5629275" y="10668"/>
                  </a:lnTo>
                  <a:lnTo>
                    <a:pt x="5629275" y="249936"/>
                  </a:lnTo>
                  <a:lnTo>
                    <a:pt x="5240655" y="249936"/>
                  </a:lnTo>
                  <a:lnTo>
                    <a:pt x="5240655" y="425196"/>
                  </a:lnTo>
                  <a:lnTo>
                    <a:pt x="5583555" y="425196"/>
                  </a:lnTo>
                  <a:lnTo>
                    <a:pt x="5583555" y="652272"/>
                  </a:lnTo>
                  <a:lnTo>
                    <a:pt x="5240655" y="652272"/>
                  </a:lnTo>
                  <a:lnTo>
                    <a:pt x="5240655" y="845820"/>
                  </a:lnTo>
                  <a:lnTo>
                    <a:pt x="5629275" y="845820"/>
                  </a:lnTo>
                  <a:lnTo>
                    <a:pt x="5629275" y="1085088"/>
                  </a:lnTo>
                  <a:lnTo>
                    <a:pt x="4941951" y="1085088"/>
                  </a:lnTo>
                  <a:close/>
                  <a:moveTo>
                    <a:pt x="4475226" y="10668"/>
                  </a:moveTo>
                  <a:lnTo>
                    <a:pt x="4773930" y="10668"/>
                  </a:lnTo>
                  <a:lnTo>
                    <a:pt x="4773930" y="1085088"/>
                  </a:lnTo>
                  <a:lnTo>
                    <a:pt x="4475226" y="1085088"/>
                  </a:lnTo>
                  <a:close/>
                  <a:moveTo>
                    <a:pt x="3351276" y="10668"/>
                  </a:moveTo>
                  <a:lnTo>
                    <a:pt x="3776472" y="10668"/>
                  </a:lnTo>
                  <a:cubicBezTo>
                    <a:pt x="3889248" y="10668"/>
                    <a:pt x="3988054" y="33274"/>
                    <a:pt x="4072890" y="78486"/>
                  </a:cubicBezTo>
                  <a:cubicBezTo>
                    <a:pt x="4157726" y="123698"/>
                    <a:pt x="4223004" y="186944"/>
                    <a:pt x="4268724" y="268224"/>
                  </a:cubicBezTo>
                  <a:cubicBezTo>
                    <a:pt x="4314444" y="349504"/>
                    <a:pt x="4337304" y="442468"/>
                    <a:pt x="4337304" y="547116"/>
                  </a:cubicBezTo>
                  <a:cubicBezTo>
                    <a:pt x="4337304" y="650748"/>
                    <a:pt x="4314190" y="743204"/>
                    <a:pt x="4267962" y="824484"/>
                  </a:cubicBezTo>
                  <a:cubicBezTo>
                    <a:pt x="4221734" y="905764"/>
                    <a:pt x="4156202" y="969518"/>
                    <a:pt x="4071366" y="1015746"/>
                  </a:cubicBezTo>
                  <a:cubicBezTo>
                    <a:pt x="3986530" y="1061974"/>
                    <a:pt x="3888232" y="1085088"/>
                    <a:pt x="3776472" y="1085088"/>
                  </a:cubicBezTo>
                  <a:lnTo>
                    <a:pt x="3351276" y="1085088"/>
                  </a:lnTo>
                  <a:close/>
                  <a:moveTo>
                    <a:pt x="2517267" y="10668"/>
                  </a:moveTo>
                  <a:lnTo>
                    <a:pt x="2861691" y="10668"/>
                  </a:lnTo>
                  <a:lnTo>
                    <a:pt x="3251835" y="1085088"/>
                  </a:lnTo>
                  <a:lnTo>
                    <a:pt x="2936367" y="1085088"/>
                  </a:lnTo>
                  <a:lnTo>
                    <a:pt x="2878455" y="909828"/>
                  </a:lnTo>
                  <a:lnTo>
                    <a:pt x="2497455" y="909828"/>
                  </a:lnTo>
                  <a:lnTo>
                    <a:pt x="2439543" y="1085088"/>
                  </a:lnTo>
                  <a:lnTo>
                    <a:pt x="2125599" y="1085088"/>
                  </a:lnTo>
                  <a:close/>
                  <a:moveTo>
                    <a:pt x="1189102" y="10668"/>
                  </a:moveTo>
                  <a:lnTo>
                    <a:pt x="1660017" y="10668"/>
                  </a:lnTo>
                  <a:cubicBezTo>
                    <a:pt x="1746377" y="10668"/>
                    <a:pt x="1819529" y="25654"/>
                    <a:pt x="1879473" y="55626"/>
                  </a:cubicBezTo>
                  <a:cubicBezTo>
                    <a:pt x="1939417" y="85598"/>
                    <a:pt x="1984629" y="126746"/>
                    <a:pt x="2015109" y="179070"/>
                  </a:cubicBezTo>
                  <a:cubicBezTo>
                    <a:pt x="2045589" y="231394"/>
                    <a:pt x="2060829" y="290068"/>
                    <a:pt x="2060829" y="355092"/>
                  </a:cubicBezTo>
                  <a:cubicBezTo>
                    <a:pt x="2060829" y="428244"/>
                    <a:pt x="2040763" y="492506"/>
                    <a:pt x="2000631" y="547878"/>
                  </a:cubicBezTo>
                  <a:cubicBezTo>
                    <a:pt x="1960499" y="603250"/>
                    <a:pt x="1901825" y="642620"/>
                    <a:pt x="1824609" y="665988"/>
                  </a:cubicBezTo>
                  <a:lnTo>
                    <a:pt x="2066925" y="1085088"/>
                  </a:lnTo>
                  <a:lnTo>
                    <a:pt x="1733170" y="1085088"/>
                  </a:lnTo>
                  <a:lnTo>
                    <a:pt x="1519809" y="688848"/>
                  </a:lnTo>
                  <a:lnTo>
                    <a:pt x="1487805" y="688848"/>
                  </a:lnTo>
                  <a:lnTo>
                    <a:pt x="1487805" y="1085088"/>
                  </a:lnTo>
                  <a:lnTo>
                    <a:pt x="1189102" y="1085088"/>
                  </a:lnTo>
                  <a:close/>
                  <a:moveTo>
                    <a:pt x="544069" y="0"/>
                  </a:moveTo>
                  <a:cubicBezTo>
                    <a:pt x="679196" y="0"/>
                    <a:pt x="790957" y="32512"/>
                    <a:pt x="879349" y="97536"/>
                  </a:cubicBezTo>
                  <a:cubicBezTo>
                    <a:pt x="967741" y="162560"/>
                    <a:pt x="1022604" y="251460"/>
                    <a:pt x="1043941" y="364236"/>
                  </a:cubicBezTo>
                  <a:lnTo>
                    <a:pt x="722376" y="364236"/>
                  </a:lnTo>
                  <a:cubicBezTo>
                    <a:pt x="705104" y="335788"/>
                    <a:pt x="681482" y="313944"/>
                    <a:pt x="651510" y="298704"/>
                  </a:cubicBezTo>
                  <a:cubicBezTo>
                    <a:pt x="621538" y="283464"/>
                    <a:pt x="586232" y="275844"/>
                    <a:pt x="545592" y="275844"/>
                  </a:cubicBezTo>
                  <a:cubicBezTo>
                    <a:pt x="470408" y="275844"/>
                    <a:pt x="411226" y="300228"/>
                    <a:pt x="368046" y="348996"/>
                  </a:cubicBezTo>
                  <a:cubicBezTo>
                    <a:pt x="324866" y="397764"/>
                    <a:pt x="303276" y="463296"/>
                    <a:pt x="303276" y="545592"/>
                  </a:cubicBezTo>
                  <a:cubicBezTo>
                    <a:pt x="303276" y="638048"/>
                    <a:pt x="326390" y="708406"/>
                    <a:pt x="372618" y="756666"/>
                  </a:cubicBezTo>
                  <a:cubicBezTo>
                    <a:pt x="418846" y="804926"/>
                    <a:pt x="486156" y="829056"/>
                    <a:pt x="574548" y="829056"/>
                  </a:cubicBezTo>
                  <a:cubicBezTo>
                    <a:pt x="679196" y="829056"/>
                    <a:pt x="753872" y="781812"/>
                    <a:pt x="798576" y="687324"/>
                  </a:cubicBezTo>
                  <a:lnTo>
                    <a:pt x="498348" y="687324"/>
                  </a:lnTo>
                  <a:lnTo>
                    <a:pt x="498348" y="472440"/>
                  </a:lnTo>
                  <a:lnTo>
                    <a:pt x="1056133" y="472440"/>
                  </a:lnTo>
                  <a:lnTo>
                    <a:pt x="1056133" y="762000"/>
                  </a:lnTo>
                  <a:cubicBezTo>
                    <a:pt x="1032764" y="818896"/>
                    <a:pt x="998474" y="872236"/>
                    <a:pt x="953262" y="922020"/>
                  </a:cubicBezTo>
                  <a:cubicBezTo>
                    <a:pt x="908050" y="971804"/>
                    <a:pt x="850900" y="1012698"/>
                    <a:pt x="781812" y="1044702"/>
                  </a:cubicBezTo>
                  <a:cubicBezTo>
                    <a:pt x="712724" y="1076706"/>
                    <a:pt x="633984" y="1092708"/>
                    <a:pt x="545592" y="1092708"/>
                  </a:cubicBezTo>
                  <a:cubicBezTo>
                    <a:pt x="437897" y="1092708"/>
                    <a:pt x="342646" y="1069594"/>
                    <a:pt x="259842" y="1023366"/>
                  </a:cubicBezTo>
                  <a:cubicBezTo>
                    <a:pt x="177038" y="977138"/>
                    <a:pt x="113030" y="912622"/>
                    <a:pt x="67818" y="829818"/>
                  </a:cubicBezTo>
                  <a:cubicBezTo>
                    <a:pt x="22606" y="747014"/>
                    <a:pt x="0" y="652272"/>
                    <a:pt x="0" y="545592"/>
                  </a:cubicBezTo>
                  <a:cubicBezTo>
                    <a:pt x="0" y="439928"/>
                    <a:pt x="22606" y="345694"/>
                    <a:pt x="67818" y="262890"/>
                  </a:cubicBezTo>
                  <a:cubicBezTo>
                    <a:pt x="113030" y="180086"/>
                    <a:pt x="176784" y="115570"/>
                    <a:pt x="259080" y="69342"/>
                  </a:cubicBezTo>
                  <a:cubicBezTo>
                    <a:pt x="341376" y="23114"/>
                    <a:pt x="436372" y="0"/>
                    <a:pt x="54406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/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1122FEF9-F91D-4D74-8C33-904FF068825F}"/>
                </a:ext>
              </a:extLst>
            </p:cNvPr>
            <p:cNvSpPr txBox="1"/>
            <p:nvPr/>
          </p:nvSpPr>
          <p:spPr>
            <a:xfrm>
              <a:off x="4404840" y="1297899"/>
              <a:ext cx="3475263" cy="543429"/>
            </a:xfrm>
            <a:custGeom>
              <a:avLst/>
              <a:gdLst/>
              <a:ahLst/>
              <a:cxnLst/>
              <a:rect l="l" t="t" r="r" b="b"/>
              <a:pathLst>
                <a:path w="3475263" h="543429">
                  <a:moveTo>
                    <a:pt x="2541861" y="325383"/>
                  </a:moveTo>
                  <a:cubicBezTo>
                    <a:pt x="2526875" y="325383"/>
                    <a:pt x="2514418" y="332595"/>
                    <a:pt x="2504490" y="347019"/>
                  </a:cubicBezTo>
                  <a:cubicBezTo>
                    <a:pt x="2494561" y="361443"/>
                    <a:pt x="2489597" y="381768"/>
                    <a:pt x="2489597" y="407993"/>
                  </a:cubicBezTo>
                  <a:cubicBezTo>
                    <a:pt x="2489597" y="428599"/>
                    <a:pt x="2493625" y="444334"/>
                    <a:pt x="2501680" y="455199"/>
                  </a:cubicBezTo>
                  <a:cubicBezTo>
                    <a:pt x="2509735" y="466064"/>
                    <a:pt x="2519194" y="471497"/>
                    <a:pt x="2530059" y="471497"/>
                  </a:cubicBezTo>
                  <a:cubicBezTo>
                    <a:pt x="2542048" y="471497"/>
                    <a:pt x="2552445" y="466626"/>
                    <a:pt x="2561249" y="456885"/>
                  </a:cubicBezTo>
                  <a:cubicBezTo>
                    <a:pt x="2570053" y="447144"/>
                    <a:pt x="2575954" y="433095"/>
                    <a:pt x="2578951" y="414737"/>
                  </a:cubicBezTo>
                  <a:cubicBezTo>
                    <a:pt x="2567337" y="406869"/>
                    <a:pt x="2558439" y="396567"/>
                    <a:pt x="2552257" y="383829"/>
                  </a:cubicBezTo>
                  <a:cubicBezTo>
                    <a:pt x="2546076" y="371090"/>
                    <a:pt x="2542985" y="357603"/>
                    <a:pt x="2542985" y="343366"/>
                  </a:cubicBezTo>
                  <a:cubicBezTo>
                    <a:pt x="2542985" y="337372"/>
                    <a:pt x="2543547" y="331377"/>
                    <a:pt x="2544671" y="325383"/>
                  </a:cubicBezTo>
                  <a:close/>
                  <a:moveTo>
                    <a:pt x="1684611" y="325383"/>
                  </a:moveTo>
                  <a:cubicBezTo>
                    <a:pt x="1669625" y="325383"/>
                    <a:pt x="1657168" y="332595"/>
                    <a:pt x="1647240" y="347019"/>
                  </a:cubicBezTo>
                  <a:cubicBezTo>
                    <a:pt x="1637311" y="361443"/>
                    <a:pt x="1632347" y="381768"/>
                    <a:pt x="1632347" y="407993"/>
                  </a:cubicBezTo>
                  <a:cubicBezTo>
                    <a:pt x="1632347" y="428599"/>
                    <a:pt x="1636375" y="444334"/>
                    <a:pt x="1644430" y="455199"/>
                  </a:cubicBezTo>
                  <a:cubicBezTo>
                    <a:pt x="1652485" y="466064"/>
                    <a:pt x="1661944" y="471497"/>
                    <a:pt x="1672810" y="471497"/>
                  </a:cubicBezTo>
                  <a:cubicBezTo>
                    <a:pt x="1684798" y="471497"/>
                    <a:pt x="1695195" y="466626"/>
                    <a:pt x="1703999" y="456885"/>
                  </a:cubicBezTo>
                  <a:cubicBezTo>
                    <a:pt x="1712803" y="447144"/>
                    <a:pt x="1718704" y="433095"/>
                    <a:pt x="1721701" y="414737"/>
                  </a:cubicBezTo>
                  <a:cubicBezTo>
                    <a:pt x="1710087" y="406869"/>
                    <a:pt x="1701189" y="396567"/>
                    <a:pt x="1695008" y="383829"/>
                  </a:cubicBezTo>
                  <a:cubicBezTo>
                    <a:pt x="1688826" y="371090"/>
                    <a:pt x="1685735" y="357603"/>
                    <a:pt x="1685735" y="343366"/>
                  </a:cubicBezTo>
                  <a:cubicBezTo>
                    <a:pt x="1685735" y="337372"/>
                    <a:pt x="1686297" y="331377"/>
                    <a:pt x="1687421" y="325383"/>
                  </a:cubicBezTo>
                  <a:close/>
                  <a:moveTo>
                    <a:pt x="1246461" y="325383"/>
                  </a:moveTo>
                  <a:cubicBezTo>
                    <a:pt x="1231475" y="325383"/>
                    <a:pt x="1219018" y="332595"/>
                    <a:pt x="1209090" y="347019"/>
                  </a:cubicBezTo>
                  <a:cubicBezTo>
                    <a:pt x="1199161" y="361443"/>
                    <a:pt x="1194197" y="381768"/>
                    <a:pt x="1194197" y="407993"/>
                  </a:cubicBezTo>
                  <a:cubicBezTo>
                    <a:pt x="1194197" y="428599"/>
                    <a:pt x="1198225" y="444334"/>
                    <a:pt x="1206280" y="455199"/>
                  </a:cubicBezTo>
                  <a:cubicBezTo>
                    <a:pt x="1214335" y="466064"/>
                    <a:pt x="1223795" y="471497"/>
                    <a:pt x="1234659" y="471497"/>
                  </a:cubicBezTo>
                  <a:cubicBezTo>
                    <a:pt x="1246648" y="471497"/>
                    <a:pt x="1257045" y="466626"/>
                    <a:pt x="1265849" y="456885"/>
                  </a:cubicBezTo>
                  <a:cubicBezTo>
                    <a:pt x="1274653" y="447144"/>
                    <a:pt x="1280554" y="433095"/>
                    <a:pt x="1283551" y="414737"/>
                  </a:cubicBezTo>
                  <a:cubicBezTo>
                    <a:pt x="1271937" y="406869"/>
                    <a:pt x="1263039" y="396567"/>
                    <a:pt x="1256857" y="383829"/>
                  </a:cubicBezTo>
                  <a:cubicBezTo>
                    <a:pt x="1250676" y="371090"/>
                    <a:pt x="1247585" y="357603"/>
                    <a:pt x="1247585" y="343366"/>
                  </a:cubicBezTo>
                  <a:cubicBezTo>
                    <a:pt x="1247585" y="337372"/>
                    <a:pt x="1248147" y="331377"/>
                    <a:pt x="1249271" y="325383"/>
                  </a:cubicBezTo>
                  <a:close/>
                  <a:moveTo>
                    <a:pt x="122511" y="325383"/>
                  </a:moveTo>
                  <a:cubicBezTo>
                    <a:pt x="107525" y="325383"/>
                    <a:pt x="95068" y="332595"/>
                    <a:pt x="85140" y="347019"/>
                  </a:cubicBezTo>
                  <a:cubicBezTo>
                    <a:pt x="75211" y="361443"/>
                    <a:pt x="70247" y="381768"/>
                    <a:pt x="70247" y="407993"/>
                  </a:cubicBezTo>
                  <a:cubicBezTo>
                    <a:pt x="70247" y="428599"/>
                    <a:pt x="74275" y="444334"/>
                    <a:pt x="82330" y="455199"/>
                  </a:cubicBezTo>
                  <a:cubicBezTo>
                    <a:pt x="90385" y="466064"/>
                    <a:pt x="99845" y="471497"/>
                    <a:pt x="110709" y="471497"/>
                  </a:cubicBezTo>
                  <a:cubicBezTo>
                    <a:pt x="122698" y="471497"/>
                    <a:pt x="133095" y="466626"/>
                    <a:pt x="141899" y="456885"/>
                  </a:cubicBezTo>
                  <a:cubicBezTo>
                    <a:pt x="150703" y="447144"/>
                    <a:pt x="156604" y="433095"/>
                    <a:pt x="159601" y="414737"/>
                  </a:cubicBezTo>
                  <a:cubicBezTo>
                    <a:pt x="147987" y="406869"/>
                    <a:pt x="139089" y="396567"/>
                    <a:pt x="132908" y="383829"/>
                  </a:cubicBezTo>
                  <a:cubicBezTo>
                    <a:pt x="126726" y="371090"/>
                    <a:pt x="123635" y="357603"/>
                    <a:pt x="123635" y="343366"/>
                  </a:cubicBezTo>
                  <a:cubicBezTo>
                    <a:pt x="123635" y="337372"/>
                    <a:pt x="124197" y="331377"/>
                    <a:pt x="125321" y="325383"/>
                  </a:cubicBezTo>
                  <a:close/>
                  <a:moveTo>
                    <a:pt x="3079728" y="321449"/>
                  </a:moveTo>
                  <a:cubicBezTo>
                    <a:pt x="3065866" y="321449"/>
                    <a:pt x="3054158" y="329504"/>
                    <a:pt x="3044605" y="345614"/>
                  </a:cubicBezTo>
                  <a:cubicBezTo>
                    <a:pt x="3035051" y="361724"/>
                    <a:pt x="3030274" y="381206"/>
                    <a:pt x="3030274" y="404060"/>
                  </a:cubicBezTo>
                  <a:lnTo>
                    <a:pt x="3030274" y="405184"/>
                  </a:lnTo>
                  <a:cubicBezTo>
                    <a:pt x="3052378" y="399938"/>
                    <a:pt x="3069800" y="392071"/>
                    <a:pt x="3082538" y="381581"/>
                  </a:cubicBezTo>
                  <a:cubicBezTo>
                    <a:pt x="3095276" y="371090"/>
                    <a:pt x="3101645" y="358914"/>
                    <a:pt x="3101645" y="345052"/>
                  </a:cubicBezTo>
                  <a:cubicBezTo>
                    <a:pt x="3101645" y="337934"/>
                    <a:pt x="3099678" y="332220"/>
                    <a:pt x="3095744" y="327912"/>
                  </a:cubicBezTo>
                  <a:cubicBezTo>
                    <a:pt x="3091811" y="323604"/>
                    <a:pt x="3086472" y="321449"/>
                    <a:pt x="3079728" y="321449"/>
                  </a:cubicBezTo>
                  <a:close/>
                  <a:moveTo>
                    <a:pt x="2819829" y="321449"/>
                  </a:moveTo>
                  <a:cubicBezTo>
                    <a:pt x="2799223" y="327818"/>
                    <a:pt x="2782083" y="341587"/>
                    <a:pt x="2768408" y="362754"/>
                  </a:cubicBezTo>
                  <a:cubicBezTo>
                    <a:pt x="2754733" y="383922"/>
                    <a:pt x="2747896" y="407431"/>
                    <a:pt x="2747896" y="433282"/>
                  </a:cubicBezTo>
                  <a:cubicBezTo>
                    <a:pt x="2747896" y="460632"/>
                    <a:pt x="2757262" y="474306"/>
                    <a:pt x="2775995" y="474306"/>
                  </a:cubicBezTo>
                  <a:cubicBezTo>
                    <a:pt x="2783113" y="474306"/>
                    <a:pt x="2790231" y="471403"/>
                    <a:pt x="2797350" y="465596"/>
                  </a:cubicBezTo>
                  <a:cubicBezTo>
                    <a:pt x="2804468" y="459789"/>
                    <a:pt x="2813460" y="449018"/>
                    <a:pt x="2824325" y="433282"/>
                  </a:cubicBezTo>
                  <a:cubicBezTo>
                    <a:pt x="2820578" y="413051"/>
                    <a:pt x="2818705" y="390385"/>
                    <a:pt x="2818705" y="365283"/>
                  </a:cubicBezTo>
                  <a:cubicBezTo>
                    <a:pt x="2818705" y="356292"/>
                    <a:pt x="2819080" y="341680"/>
                    <a:pt x="2819829" y="321449"/>
                  </a:cubicBezTo>
                  <a:close/>
                  <a:moveTo>
                    <a:pt x="124759" y="265814"/>
                  </a:moveTo>
                  <a:cubicBezTo>
                    <a:pt x="153232" y="265814"/>
                    <a:pt x="176180" y="275648"/>
                    <a:pt x="193601" y="295317"/>
                  </a:cubicBezTo>
                  <a:cubicBezTo>
                    <a:pt x="211022" y="314987"/>
                    <a:pt x="221231" y="339245"/>
                    <a:pt x="224228" y="368093"/>
                  </a:cubicBezTo>
                  <a:cubicBezTo>
                    <a:pt x="233033" y="367531"/>
                    <a:pt x="242680" y="366314"/>
                    <a:pt x="253170" y="364440"/>
                  </a:cubicBezTo>
                  <a:lnTo>
                    <a:pt x="273791" y="359839"/>
                  </a:lnTo>
                  <a:lnTo>
                    <a:pt x="278671" y="336131"/>
                  </a:lnTo>
                  <a:cubicBezTo>
                    <a:pt x="281762" y="323721"/>
                    <a:pt x="285461" y="310959"/>
                    <a:pt x="289770" y="297846"/>
                  </a:cubicBezTo>
                  <a:cubicBezTo>
                    <a:pt x="293516" y="286607"/>
                    <a:pt x="298762" y="278552"/>
                    <a:pt x="305505" y="273681"/>
                  </a:cubicBezTo>
                  <a:cubicBezTo>
                    <a:pt x="312249" y="268811"/>
                    <a:pt x="322926" y="266376"/>
                    <a:pt x="337538" y="266376"/>
                  </a:cubicBezTo>
                  <a:cubicBezTo>
                    <a:pt x="345780" y="266376"/>
                    <a:pt x="351494" y="267687"/>
                    <a:pt x="354678" y="270310"/>
                  </a:cubicBezTo>
                  <a:cubicBezTo>
                    <a:pt x="357863" y="272932"/>
                    <a:pt x="359455" y="276866"/>
                    <a:pt x="359455" y="282111"/>
                  </a:cubicBezTo>
                  <a:cubicBezTo>
                    <a:pt x="359455" y="285108"/>
                    <a:pt x="357394" y="295224"/>
                    <a:pt x="353273" y="312458"/>
                  </a:cubicBezTo>
                  <a:cubicBezTo>
                    <a:pt x="349527" y="326320"/>
                    <a:pt x="346529" y="338871"/>
                    <a:pt x="344281" y="350110"/>
                  </a:cubicBezTo>
                  <a:cubicBezTo>
                    <a:pt x="336788" y="389448"/>
                    <a:pt x="333042" y="415674"/>
                    <a:pt x="333042" y="428786"/>
                  </a:cubicBezTo>
                  <a:cubicBezTo>
                    <a:pt x="333042" y="436654"/>
                    <a:pt x="333979" y="442180"/>
                    <a:pt x="335852" y="445365"/>
                  </a:cubicBezTo>
                  <a:cubicBezTo>
                    <a:pt x="337725" y="448549"/>
                    <a:pt x="340722" y="450142"/>
                    <a:pt x="344844" y="450142"/>
                  </a:cubicBezTo>
                  <a:cubicBezTo>
                    <a:pt x="350463" y="450142"/>
                    <a:pt x="357488" y="444522"/>
                    <a:pt x="365918" y="433282"/>
                  </a:cubicBezTo>
                  <a:cubicBezTo>
                    <a:pt x="374347" y="422043"/>
                    <a:pt x="383339" y="404996"/>
                    <a:pt x="392892" y="382143"/>
                  </a:cubicBezTo>
                  <a:cubicBezTo>
                    <a:pt x="402446" y="359289"/>
                    <a:pt x="411719" y="331190"/>
                    <a:pt x="420710" y="297846"/>
                  </a:cubicBezTo>
                  <a:cubicBezTo>
                    <a:pt x="423707" y="286607"/>
                    <a:pt x="428297" y="278552"/>
                    <a:pt x="434478" y="273681"/>
                  </a:cubicBezTo>
                  <a:cubicBezTo>
                    <a:pt x="440660" y="268811"/>
                    <a:pt x="449933" y="266376"/>
                    <a:pt x="462296" y="266376"/>
                  </a:cubicBezTo>
                  <a:cubicBezTo>
                    <a:pt x="470913" y="266376"/>
                    <a:pt x="476908" y="267406"/>
                    <a:pt x="480279" y="269467"/>
                  </a:cubicBezTo>
                  <a:cubicBezTo>
                    <a:pt x="483651" y="271527"/>
                    <a:pt x="485337" y="275367"/>
                    <a:pt x="485337" y="280987"/>
                  </a:cubicBezTo>
                  <a:cubicBezTo>
                    <a:pt x="485337" y="290353"/>
                    <a:pt x="480654" y="316017"/>
                    <a:pt x="471288" y="357978"/>
                  </a:cubicBezTo>
                  <a:cubicBezTo>
                    <a:pt x="460798" y="405933"/>
                    <a:pt x="455553" y="435530"/>
                    <a:pt x="455553" y="446770"/>
                  </a:cubicBezTo>
                  <a:cubicBezTo>
                    <a:pt x="455553" y="453888"/>
                    <a:pt x="457051" y="459414"/>
                    <a:pt x="460048" y="463348"/>
                  </a:cubicBezTo>
                  <a:cubicBezTo>
                    <a:pt x="463045" y="467282"/>
                    <a:pt x="466979" y="469249"/>
                    <a:pt x="471850" y="469249"/>
                  </a:cubicBezTo>
                  <a:cubicBezTo>
                    <a:pt x="479343" y="469249"/>
                    <a:pt x="488241" y="464659"/>
                    <a:pt x="498544" y="455480"/>
                  </a:cubicBezTo>
                  <a:cubicBezTo>
                    <a:pt x="503695" y="450891"/>
                    <a:pt x="509713" y="444873"/>
                    <a:pt x="516597" y="437427"/>
                  </a:cubicBezTo>
                  <a:lnTo>
                    <a:pt x="525277" y="427488"/>
                  </a:lnTo>
                  <a:lnTo>
                    <a:pt x="544697" y="297846"/>
                  </a:lnTo>
                  <a:cubicBezTo>
                    <a:pt x="548069" y="286981"/>
                    <a:pt x="553595" y="279020"/>
                    <a:pt x="561275" y="273962"/>
                  </a:cubicBezTo>
                  <a:cubicBezTo>
                    <a:pt x="568956" y="268905"/>
                    <a:pt x="579727" y="266376"/>
                    <a:pt x="593589" y="266376"/>
                  </a:cubicBezTo>
                  <a:cubicBezTo>
                    <a:pt x="601082" y="266376"/>
                    <a:pt x="606327" y="267312"/>
                    <a:pt x="609324" y="269186"/>
                  </a:cubicBezTo>
                  <a:cubicBezTo>
                    <a:pt x="612321" y="271059"/>
                    <a:pt x="613820" y="274618"/>
                    <a:pt x="613820" y="279863"/>
                  </a:cubicBezTo>
                  <a:cubicBezTo>
                    <a:pt x="613820" y="285858"/>
                    <a:pt x="611010" y="299345"/>
                    <a:pt x="605390" y="320325"/>
                  </a:cubicBezTo>
                  <a:cubicBezTo>
                    <a:pt x="601644" y="335311"/>
                    <a:pt x="598647" y="348424"/>
                    <a:pt x="596399" y="359664"/>
                  </a:cubicBezTo>
                  <a:cubicBezTo>
                    <a:pt x="594151" y="370903"/>
                    <a:pt x="592278" y="384765"/>
                    <a:pt x="590779" y="401250"/>
                  </a:cubicBezTo>
                  <a:cubicBezTo>
                    <a:pt x="603142" y="369030"/>
                    <a:pt x="617005" y="342804"/>
                    <a:pt x="632365" y="322573"/>
                  </a:cubicBezTo>
                  <a:cubicBezTo>
                    <a:pt x="647726" y="302342"/>
                    <a:pt x="662805" y="287918"/>
                    <a:pt x="677604" y="279301"/>
                  </a:cubicBezTo>
                  <a:cubicBezTo>
                    <a:pt x="692403" y="270684"/>
                    <a:pt x="705984" y="266376"/>
                    <a:pt x="718347" y="266376"/>
                  </a:cubicBezTo>
                  <a:cubicBezTo>
                    <a:pt x="742699" y="266376"/>
                    <a:pt x="754876" y="278552"/>
                    <a:pt x="754876" y="302904"/>
                  </a:cubicBezTo>
                  <a:cubicBezTo>
                    <a:pt x="754876" y="307775"/>
                    <a:pt x="753190" y="319576"/>
                    <a:pt x="749818" y="338309"/>
                  </a:cubicBezTo>
                  <a:cubicBezTo>
                    <a:pt x="746821" y="353295"/>
                    <a:pt x="745322" y="362661"/>
                    <a:pt x="745322" y="366407"/>
                  </a:cubicBezTo>
                  <a:cubicBezTo>
                    <a:pt x="745322" y="379520"/>
                    <a:pt x="750005" y="386076"/>
                    <a:pt x="759371" y="386076"/>
                  </a:cubicBezTo>
                  <a:cubicBezTo>
                    <a:pt x="769862" y="386076"/>
                    <a:pt x="783349" y="377834"/>
                    <a:pt x="799834" y="361350"/>
                  </a:cubicBezTo>
                  <a:cubicBezTo>
                    <a:pt x="804704" y="356479"/>
                    <a:pt x="809762" y="354044"/>
                    <a:pt x="815007" y="354044"/>
                  </a:cubicBezTo>
                  <a:cubicBezTo>
                    <a:pt x="819877" y="354044"/>
                    <a:pt x="823718" y="356198"/>
                    <a:pt x="826527" y="360507"/>
                  </a:cubicBezTo>
                  <a:cubicBezTo>
                    <a:pt x="829337" y="364815"/>
                    <a:pt x="830742" y="370528"/>
                    <a:pt x="830742" y="377647"/>
                  </a:cubicBezTo>
                  <a:cubicBezTo>
                    <a:pt x="830742" y="391509"/>
                    <a:pt x="826996" y="402374"/>
                    <a:pt x="819503" y="410241"/>
                  </a:cubicBezTo>
                  <a:cubicBezTo>
                    <a:pt x="809013" y="421106"/>
                    <a:pt x="796743" y="430379"/>
                    <a:pt x="782693" y="438059"/>
                  </a:cubicBezTo>
                  <a:cubicBezTo>
                    <a:pt x="768644" y="445739"/>
                    <a:pt x="753752" y="449580"/>
                    <a:pt x="738016" y="449580"/>
                  </a:cubicBezTo>
                  <a:cubicBezTo>
                    <a:pt x="718160" y="449580"/>
                    <a:pt x="703080" y="444522"/>
                    <a:pt x="692777" y="434406"/>
                  </a:cubicBezTo>
                  <a:cubicBezTo>
                    <a:pt x="682475" y="424291"/>
                    <a:pt x="677323" y="410616"/>
                    <a:pt x="677323" y="393382"/>
                  </a:cubicBezTo>
                  <a:cubicBezTo>
                    <a:pt x="677323" y="387762"/>
                    <a:pt x="677885" y="382143"/>
                    <a:pt x="679009" y="376523"/>
                  </a:cubicBezTo>
                  <a:cubicBezTo>
                    <a:pt x="679758" y="369030"/>
                    <a:pt x="680133" y="363972"/>
                    <a:pt x="680133" y="361350"/>
                  </a:cubicBezTo>
                  <a:cubicBezTo>
                    <a:pt x="680133" y="355355"/>
                    <a:pt x="678072" y="352358"/>
                    <a:pt x="673951" y="352358"/>
                  </a:cubicBezTo>
                  <a:cubicBezTo>
                    <a:pt x="668331" y="352358"/>
                    <a:pt x="660932" y="358633"/>
                    <a:pt x="651753" y="371184"/>
                  </a:cubicBezTo>
                  <a:cubicBezTo>
                    <a:pt x="642574" y="383735"/>
                    <a:pt x="633489" y="400313"/>
                    <a:pt x="624498" y="420919"/>
                  </a:cubicBezTo>
                  <a:cubicBezTo>
                    <a:pt x="615506" y="441525"/>
                    <a:pt x="608200" y="463254"/>
                    <a:pt x="602580" y="486108"/>
                  </a:cubicBezTo>
                  <a:cubicBezTo>
                    <a:pt x="598459" y="503717"/>
                    <a:pt x="593683" y="515612"/>
                    <a:pt x="588250" y="521793"/>
                  </a:cubicBezTo>
                  <a:cubicBezTo>
                    <a:pt x="582818" y="527975"/>
                    <a:pt x="574294" y="531066"/>
                    <a:pt x="562680" y="531066"/>
                  </a:cubicBezTo>
                  <a:cubicBezTo>
                    <a:pt x="548443" y="531066"/>
                    <a:pt x="538422" y="523573"/>
                    <a:pt x="532615" y="508587"/>
                  </a:cubicBezTo>
                  <a:lnTo>
                    <a:pt x="528978" y="492320"/>
                  </a:lnTo>
                  <a:lnTo>
                    <a:pt x="508097" y="511959"/>
                  </a:lnTo>
                  <a:cubicBezTo>
                    <a:pt x="489552" y="524697"/>
                    <a:pt x="468478" y="531066"/>
                    <a:pt x="444875" y="531066"/>
                  </a:cubicBezTo>
                  <a:cubicBezTo>
                    <a:pt x="426892" y="531066"/>
                    <a:pt x="413685" y="524135"/>
                    <a:pt x="405256" y="510273"/>
                  </a:cubicBezTo>
                  <a:cubicBezTo>
                    <a:pt x="396826" y="496411"/>
                    <a:pt x="392611" y="476929"/>
                    <a:pt x="392611" y="451827"/>
                  </a:cubicBezTo>
                  <a:cubicBezTo>
                    <a:pt x="386242" y="477304"/>
                    <a:pt x="376689" y="496879"/>
                    <a:pt x="363951" y="510554"/>
                  </a:cubicBezTo>
                  <a:cubicBezTo>
                    <a:pt x="351212" y="524229"/>
                    <a:pt x="337538" y="531066"/>
                    <a:pt x="322926" y="531066"/>
                  </a:cubicBezTo>
                  <a:cubicBezTo>
                    <a:pt x="306067" y="531066"/>
                    <a:pt x="292299" y="523292"/>
                    <a:pt x="281621" y="507744"/>
                  </a:cubicBezTo>
                  <a:cubicBezTo>
                    <a:pt x="270944" y="492196"/>
                    <a:pt x="265605" y="472808"/>
                    <a:pt x="265605" y="449580"/>
                  </a:cubicBezTo>
                  <a:lnTo>
                    <a:pt x="266607" y="420765"/>
                  </a:lnTo>
                  <a:lnTo>
                    <a:pt x="258509" y="422886"/>
                  </a:lnTo>
                  <a:cubicBezTo>
                    <a:pt x="246145" y="425134"/>
                    <a:pt x="233220" y="426539"/>
                    <a:pt x="219733" y="427101"/>
                  </a:cubicBezTo>
                  <a:cubicBezTo>
                    <a:pt x="212614" y="458571"/>
                    <a:pt x="198565" y="483766"/>
                    <a:pt x="177584" y="502686"/>
                  </a:cubicBezTo>
                  <a:cubicBezTo>
                    <a:pt x="156604" y="521606"/>
                    <a:pt x="132814" y="531066"/>
                    <a:pt x="106214" y="531066"/>
                  </a:cubicBezTo>
                  <a:cubicBezTo>
                    <a:pt x="83735" y="531066"/>
                    <a:pt x="64534" y="525634"/>
                    <a:pt x="48611" y="514769"/>
                  </a:cubicBezTo>
                  <a:cubicBezTo>
                    <a:pt x="32689" y="503904"/>
                    <a:pt x="20606" y="489480"/>
                    <a:pt x="12364" y="471497"/>
                  </a:cubicBezTo>
                  <a:cubicBezTo>
                    <a:pt x="4122" y="453513"/>
                    <a:pt x="0" y="434032"/>
                    <a:pt x="0" y="413051"/>
                  </a:cubicBezTo>
                  <a:cubicBezTo>
                    <a:pt x="0" y="384578"/>
                    <a:pt x="5433" y="359195"/>
                    <a:pt x="16298" y="336904"/>
                  </a:cubicBezTo>
                  <a:cubicBezTo>
                    <a:pt x="27163" y="314612"/>
                    <a:pt x="42149" y="297191"/>
                    <a:pt x="61256" y="284640"/>
                  </a:cubicBezTo>
                  <a:cubicBezTo>
                    <a:pt x="80363" y="272089"/>
                    <a:pt x="101531" y="265814"/>
                    <a:pt x="124759" y="265814"/>
                  </a:cubicBezTo>
                  <a:close/>
                  <a:moveTo>
                    <a:pt x="1533421" y="55635"/>
                  </a:moveTo>
                  <a:cubicBezTo>
                    <a:pt x="1524804" y="55635"/>
                    <a:pt x="1515063" y="71183"/>
                    <a:pt x="1504198" y="102279"/>
                  </a:cubicBezTo>
                  <a:cubicBezTo>
                    <a:pt x="1493333" y="133375"/>
                    <a:pt x="1483779" y="171964"/>
                    <a:pt x="1475537" y="218046"/>
                  </a:cubicBezTo>
                  <a:cubicBezTo>
                    <a:pt x="1467295" y="264128"/>
                    <a:pt x="1462799" y="308337"/>
                    <a:pt x="1462050" y="350672"/>
                  </a:cubicBezTo>
                  <a:cubicBezTo>
                    <a:pt x="1488650" y="306838"/>
                    <a:pt x="1509818" y="262910"/>
                    <a:pt x="1525553" y="218889"/>
                  </a:cubicBezTo>
                  <a:cubicBezTo>
                    <a:pt x="1541288" y="174867"/>
                    <a:pt x="1549156" y="134686"/>
                    <a:pt x="1549156" y="98345"/>
                  </a:cubicBezTo>
                  <a:cubicBezTo>
                    <a:pt x="1549156" y="69872"/>
                    <a:pt x="1543911" y="55635"/>
                    <a:pt x="1533421" y="55635"/>
                  </a:cubicBezTo>
                  <a:close/>
                  <a:moveTo>
                    <a:pt x="2937844" y="55073"/>
                  </a:moveTo>
                  <a:cubicBezTo>
                    <a:pt x="2930725" y="55073"/>
                    <a:pt x="2923607" y="67718"/>
                    <a:pt x="2916489" y="93006"/>
                  </a:cubicBezTo>
                  <a:cubicBezTo>
                    <a:pt x="2909370" y="118295"/>
                    <a:pt x="2903282" y="151358"/>
                    <a:pt x="2898225" y="192195"/>
                  </a:cubicBezTo>
                  <a:cubicBezTo>
                    <a:pt x="2893167" y="233032"/>
                    <a:pt x="2889514" y="275742"/>
                    <a:pt x="2887266" y="320325"/>
                  </a:cubicBezTo>
                  <a:cubicBezTo>
                    <a:pt x="2929227" y="228911"/>
                    <a:pt x="2950207" y="155479"/>
                    <a:pt x="2950207" y="100031"/>
                  </a:cubicBezTo>
                  <a:cubicBezTo>
                    <a:pt x="2950207" y="85794"/>
                    <a:pt x="2948989" y="74742"/>
                    <a:pt x="2946554" y="66875"/>
                  </a:cubicBezTo>
                  <a:cubicBezTo>
                    <a:pt x="2944119" y="59007"/>
                    <a:pt x="2941216" y="55073"/>
                    <a:pt x="2937844" y="55073"/>
                  </a:cubicBezTo>
                  <a:close/>
                  <a:moveTo>
                    <a:pt x="2944026" y="0"/>
                  </a:moveTo>
                  <a:cubicBezTo>
                    <a:pt x="2960135" y="0"/>
                    <a:pt x="2973529" y="7305"/>
                    <a:pt x="2984206" y="21917"/>
                  </a:cubicBezTo>
                  <a:cubicBezTo>
                    <a:pt x="2994884" y="36528"/>
                    <a:pt x="3000223" y="58632"/>
                    <a:pt x="3000223" y="88230"/>
                  </a:cubicBezTo>
                  <a:cubicBezTo>
                    <a:pt x="3000223" y="130190"/>
                    <a:pt x="2989920" y="179270"/>
                    <a:pt x="2969314" y="235467"/>
                  </a:cubicBezTo>
                  <a:cubicBezTo>
                    <a:pt x="2948708" y="291665"/>
                    <a:pt x="2921172" y="349361"/>
                    <a:pt x="2886704" y="408555"/>
                  </a:cubicBezTo>
                  <a:cubicBezTo>
                    <a:pt x="2888202" y="430285"/>
                    <a:pt x="2891481" y="445833"/>
                    <a:pt x="2896539" y="455199"/>
                  </a:cubicBezTo>
                  <a:cubicBezTo>
                    <a:pt x="2901596" y="464566"/>
                    <a:pt x="2908059" y="469249"/>
                    <a:pt x="2915927" y="469249"/>
                  </a:cubicBezTo>
                  <a:cubicBezTo>
                    <a:pt x="2926042" y="469249"/>
                    <a:pt x="2936345" y="464753"/>
                    <a:pt x="2946835" y="455761"/>
                  </a:cubicBezTo>
                  <a:cubicBezTo>
                    <a:pt x="2949458" y="453513"/>
                    <a:pt x="2952303" y="450891"/>
                    <a:pt x="2955370" y="447894"/>
                  </a:cubicBezTo>
                  <a:lnTo>
                    <a:pt x="2964523" y="438513"/>
                  </a:lnTo>
                  <a:lnTo>
                    <a:pt x="2964312" y="437708"/>
                  </a:lnTo>
                  <a:cubicBezTo>
                    <a:pt x="2962954" y="429419"/>
                    <a:pt x="2962275" y="420638"/>
                    <a:pt x="2962275" y="411365"/>
                  </a:cubicBezTo>
                  <a:cubicBezTo>
                    <a:pt x="2962275" y="385514"/>
                    <a:pt x="2967708" y="361443"/>
                    <a:pt x="2978573" y="339151"/>
                  </a:cubicBezTo>
                  <a:cubicBezTo>
                    <a:pt x="2989437" y="316860"/>
                    <a:pt x="3004517" y="299158"/>
                    <a:pt x="3023812" y="286045"/>
                  </a:cubicBezTo>
                  <a:cubicBezTo>
                    <a:pt x="3043106" y="272932"/>
                    <a:pt x="3064929" y="266376"/>
                    <a:pt x="3089282" y="266376"/>
                  </a:cubicBezTo>
                  <a:cubicBezTo>
                    <a:pt x="3111011" y="266376"/>
                    <a:pt x="3128433" y="272838"/>
                    <a:pt x="3141545" y="285764"/>
                  </a:cubicBezTo>
                  <a:cubicBezTo>
                    <a:pt x="3154658" y="298689"/>
                    <a:pt x="3161215" y="316204"/>
                    <a:pt x="3161215" y="338309"/>
                  </a:cubicBezTo>
                  <a:cubicBezTo>
                    <a:pt x="3161215" y="364159"/>
                    <a:pt x="3151942" y="386357"/>
                    <a:pt x="3133397" y="404903"/>
                  </a:cubicBezTo>
                  <a:cubicBezTo>
                    <a:pt x="3114851" y="423448"/>
                    <a:pt x="3083475" y="438153"/>
                    <a:pt x="3039266" y="449018"/>
                  </a:cubicBezTo>
                  <a:cubicBezTo>
                    <a:pt x="3048632" y="466251"/>
                    <a:pt x="3066428" y="474868"/>
                    <a:pt x="3092654" y="474868"/>
                  </a:cubicBezTo>
                  <a:cubicBezTo>
                    <a:pt x="3109513" y="474868"/>
                    <a:pt x="3128713" y="468968"/>
                    <a:pt x="3150256" y="457166"/>
                  </a:cubicBezTo>
                  <a:cubicBezTo>
                    <a:pt x="3161027" y="451265"/>
                    <a:pt x="3171072" y="444452"/>
                    <a:pt x="3180392" y="436724"/>
                  </a:cubicBezTo>
                  <a:lnTo>
                    <a:pt x="3180838" y="436276"/>
                  </a:lnTo>
                  <a:lnTo>
                    <a:pt x="3198912" y="413051"/>
                  </a:lnTo>
                  <a:cubicBezTo>
                    <a:pt x="3206686" y="402561"/>
                    <a:pt x="3213195" y="393195"/>
                    <a:pt x="3218440" y="384952"/>
                  </a:cubicBezTo>
                  <a:cubicBezTo>
                    <a:pt x="3224810" y="374088"/>
                    <a:pt x="3232303" y="359570"/>
                    <a:pt x="3240920" y="341399"/>
                  </a:cubicBezTo>
                  <a:cubicBezTo>
                    <a:pt x="3249537" y="323229"/>
                    <a:pt x="3257966" y="304403"/>
                    <a:pt x="3266208" y="284921"/>
                  </a:cubicBezTo>
                  <a:cubicBezTo>
                    <a:pt x="3273327" y="268436"/>
                    <a:pt x="3288125" y="260194"/>
                    <a:pt x="3310605" y="260194"/>
                  </a:cubicBezTo>
                  <a:cubicBezTo>
                    <a:pt x="3321095" y="260194"/>
                    <a:pt x="3328400" y="261131"/>
                    <a:pt x="3332522" y="263004"/>
                  </a:cubicBezTo>
                  <a:cubicBezTo>
                    <a:pt x="3336643" y="264877"/>
                    <a:pt x="3338703" y="267874"/>
                    <a:pt x="3338703" y="271995"/>
                  </a:cubicBezTo>
                  <a:cubicBezTo>
                    <a:pt x="3338703" y="274243"/>
                    <a:pt x="3337954" y="277803"/>
                    <a:pt x="3336455" y="282673"/>
                  </a:cubicBezTo>
                  <a:cubicBezTo>
                    <a:pt x="3334957" y="287543"/>
                    <a:pt x="3332896" y="292414"/>
                    <a:pt x="3330274" y="297284"/>
                  </a:cubicBezTo>
                  <a:cubicBezTo>
                    <a:pt x="3323530" y="310772"/>
                    <a:pt x="3320158" y="322199"/>
                    <a:pt x="3320158" y="331565"/>
                  </a:cubicBezTo>
                  <a:cubicBezTo>
                    <a:pt x="3320158" y="337185"/>
                    <a:pt x="3322125" y="343366"/>
                    <a:pt x="3326059" y="350110"/>
                  </a:cubicBezTo>
                  <a:cubicBezTo>
                    <a:pt x="3329993" y="356854"/>
                    <a:pt x="3336081" y="365283"/>
                    <a:pt x="3344323" y="375399"/>
                  </a:cubicBezTo>
                  <a:cubicBezTo>
                    <a:pt x="3356312" y="391134"/>
                    <a:pt x="3365397" y="404528"/>
                    <a:pt x="3371579" y="415580"/>
                  </a:cubicBezTo>
                  <a:cubicBezTo>
                    <a:pt x="3377760" y="426632"/>
                    <a:pt x="3380852" y="438715"/>
                    <a:pt x="3380852" y="451827"/>
                  </a:cubicBezTo>
                  <a:cubicBezTo>
                    <a:pt x="3380852" y="455574"/>
                    <a:pt x="3380477" y="460819"/>
                    <a:pt x="3379728" y="467563"/>
                  </a:cubicBezTo>
                  <a:cubicBezTo>
                    <a:pt x="3398085" y="460444"/>
                    <a:pt x="3419628" y="441525"/>
                    <a:pt x="3444355" y="410803"/>
                  </a:cubicBezTo>
                  <a:cubicBezTo>
                    <a:pt x="3448851" y="405558"/>
                    <a:pt x="3453908" y="402936"/>
                    <a:pt x="3459528" y="402936"/>
                  </a:cubicBezTo>
                  <a:cubicBezTo>
                    <a:pt x="3464399" y="402936"/>
                    <a:pt x="3468239" y="405184"/>
                    <a:pt x="3471049" y="409679"/>
                  </a:cubicBezTo>
                  <a:cubicBezTo>
                    <a:pt x="3473858" y="414175"/>
                    <a:pt x="3475263" y="420357"/>
                    <a:pt x="3475263" y="428225"/>
                  </a:cubicBezTo>
                  <a:cubicBezTo>
                    <a:pt x="3475263" y="442461"/>
                    <a:pt x="3471704" y="454075"/>
                    <a:pt x="3464586" y="463067"/>
                  </a:cubicBezTo>
                  <a:cubicBezTo>
                    <a:pt x="3445853" y="486295"/>
                    <a:pt x="3427964" y="502124"/>
                    <a:pt x="3410917" y="510554"/>
                  </a:cubicBezTo>
                  <a:cubicBezTo>
                    <a:pt x="3393871" y="518984"/>
                    <a:pt x="3372797" y="523573"/>
                    <a:pt x="3347695" y="524322"/>
                  </a:cubicBezTo>
                  <a:cubicBezTo>
                    <a:pt x="3332709" y="537060"/>
                    <a:pt x="3314913" y="543429"/>
                    <a:pt x="3294307" y="543429"/>
                  </a:cubicBezTo>
                  <a:cubicBezTo>
                    <a:pt x="3274825" y="543429"/>
                    <a:pt x="3259933" y="538934"/>
                    <a:pt x="3249630" y="529942"/>
                  </a:cubicBezTo>
                  <a:cubicBezTo>
                    <a:pt x="3239327" y="520950"/>
                    <a:pt x="3234176" y="510835"/>
                    <a:pt x="3234176" y="499595"/>
                  </a:cubicBezTo>
                  <a:cubicBezTo>
                    <a:pt x="3234176" y="489854"/>
                    <a:pt x="3237735" y="481425"/>
                    <a:pt x="3244853" y="474306"/>
                  </a:cubicBezTo>
                  <a:cubicBezTo>
                    <a:pt x="3251972" y="467188"/>
                    <a:pt x="3262462" y="463629"/>
                    <a:pt x="3276324" y="463629"/>
                  </a:cubicBezTo>
                  <a:cubicBezTo>
                    <a:pt x="3281194" y="463629"/>
                    <a:pt x="3286908" y="464097"/>
                    <a:pt x="3293464" y="465034"/>
                  </a:cubicBezTo>
                  <a:cubicBezTo>
                    <a:pt x="3300021" y="465971"/>
                    <a:pt x="3304985" y="466626"/>
                    <a:pt x="3308357" y="467001"/>
                  </a:cubicBezTo>
                  <a:cubicBezTo>
                    <a:pt x="3307982" y="457260"/>
                    <a:pt x="3305828" y="448081"/>
                    <a:pt x="3301894" y="439464"/>
                  </a:cubicBezTo>
                  <a:cubicBezTo>
                    <a:pt x="3297960" y="430847"/>
                    <a:pt x="3292996" y="422511"/>
                    <a:pt x="3287002" y="414456"/>
                  </a:cubicBezTo>
                  <a:cubicBezTo>
                    <a:pt x="3281007" y="406401"/>
                    <a:pt x="3275388" y="399376"/>
                    <a:pt x="3270142" y="393382"/>
                  </a:cubicBezTo>
                  <a:cubicBezTo>
                    <a:pt x="3258528" y="415486"/>
                    <a:pt x="3247008" y="433844"/>
                    <a:pt x="3235581" y="448456"/>
                  </a:cubicBezTo>
                  <a:lnTo>
                    <a:pt x="3232294" y="452113"/>
                  </a:lnTo>
                  <a:lnTo>
                    <a:pt x="3226404" y="463067"/>
                  </a:lnTo>
                  <a:cubicBezTo>
                    <a:pt x="3219472" y="471497"/>
                    <a:pt x="3211113" y="479598"/>
                    <a:pt x="3201326" y="487372"/>
                  </a:cubicBezTo>
                  <a:lnTo>
                    <a:pt x="3199548" y="488553"/>
                  </a:lnTo>
                  <a:lnTo>
                    <a:pt x="3198209" y="490042"/>
                  </a:lnTo>
                  <a:cubicBezTo>
                    <a:pt x="3194838" y="493414"/>
                    <a:pt x="3191372" y="495943"/>
                    <a:pt x="3187813" y="497628"/>
                  </a:cubicBezTo>
                  <a:lnTo>
                    <a:pt x="3184845" y="498313"/>
                  </a:lnTo>
                  <a:lnTo>
                    <a:pt x="3167677" y="509711"/>
                  </a:lnTo>
                  <a:cubicBezTo>
                    <a:pt x="3142388" y="523948"/>
                    <a:pt x="3115320" y="531066"/>
                    <a:pt x="3086472" y="531066"/>
                  </a:cubicBezTo>
                  <a:cubicBezTo>
                    <a:pt x="3047133" y="531066"/>
                    <a:pt x="3016600" y="520388"/>
                    <a:pt x="2994870" y="499033"/>
                  </a:cubicBezTo>
                  <a:lnTo>
                    <a:pt x="2985978" y="488127"/>
                  </a:lnTo>
                  <a:lnTo>
                    <a:pt x="2985050" y="489129"/>
                  </a:lnTo>
                  <a:cubicBezTo>
                    <a:pt x="2976620" y="497137"/>
                    <a:pt x="2967816" y="504466"/>
                    <a:pt x="2958637" y="511116"/>
                  </a:cubicBezTo>
                  <a:cubicBezTo>
                    <a:pt x="2940279" y="524416"/>
                    <a:pt x="2922108" y="531066"/>
                    <a:pt x="2904125" y="531066"/>
                  </a:cubicBezTo>
                  <a:cubicBezTo>
                    <a:pt x="2875652" y="531066"/>
                    <a:pt x="2853922" y="514394"/>
                    <a:pt x="2838936" y="481050"/>
                  </a:cubicBezTo>
                  <a:cubicBezTo>
                    <a:pt x="2823201" y="500907"/>
                    <a:pt x="2809432" y="514207"/>
                    <a:pt x="2797631" y="520950"/>
                  </a:cubicBezTo>
                  <a:cubicBezTo>
                    <a:pt x="2785829" y="527694"/>
                    <a:pt x="2772061" y="531066"/>
                    <a:pt x="2756326" y="531066"/>
                  </a:cubicBezTo>
                  <a:cubicBezTo>
                    <a:pt x="2733472" y="531066"/>
                    <a:pt x="2714646" y="522543"/>
                    <a:pt x="2699847" y="505496"/>
                  </a:cubicBezTo>
                  <a:cubicBezTo>
                    <a:pt x="2685049" y="488450"/>
                    <a:pt x="2677649" y="466251"/>
                    <a:pt x="2677649" y="438902"/>
                  </a:cubicBezTo>
                  <a:lnTo>
                    <a:pt x="2679461" y="422466"/>
                  </a:lnTo>
                  <a:lnTo>
                    <a:pt x="2677859" y="422886"/>
                  </a:lnTo>
                  <a:cubicBezTo>
                    <a:pt x="2665495" y="425134"/>
                    <a:pt x="2652570" y="426539"/>
                    <a:pt x="2639082" y="427101"/>
                  </a:cubicBezTo>
                  <a:cubicBezTo>
                    <a:pt x="2631964" y="458571"/>
                    <a:pt x="2617915" y="483766"/>
                    <a:pt x="2596934" y="502686"/>
                  </a:cubicBezTo>
                  <a:cubicBezTo>
                    <a:pt x="2575954" y="521606"/>
                    <a:pt x="2552164" y="531066"/>
                    <a:pt x="2525564" y="531066"/>
                  </a:cubicBezTo>
                  <a:cubicBezTo>
                    <a:pt x="2503084" y="531066"/>
                    <a:pt x="2483884" y="525634"/>
                    <a:pt x="2467961" y="514769"/>
                  </a:cubicBezTo>
                  <a:cubicBezTo>
                    <a:pt x="2460000" y="509336"/>
                    <a:pt x="2452999" y="503014"/>
                    <a:pt x="2446957" y="495802"/>
                  </a:cubicBezTo>
                  <a:lnTo>
                    <a:pt x="2439634" y="484126"/>
                  </a:lnTo>
                  <a:lnTo>
                    <a:pt x="2430867" y="491938"/>
                  </a:lnTo>
                  <a:cubicBezTo>
                    <a:pt x="2420330" y="500321"/>
                    <a:pt x="2408927" y="507463"/>
                    <a:pt x="2396657" y="513364"/>
                  </a:cubicBezTo>
                  <a:cubicBezTo>
                    <a:pt x="2372117" y="525165"/>
                    <a:pt x="2348421" y="531066"/>
                    <a:pt x="2325567" y="531066"/>
                  </a:cubicBezTo>
                  <a:cubicBezTo>
                    <a:pt x="2288852" y="531066"/>
                    <a:pt x="2260284" y="520669"/>
                    <a:pt x="2239866" y="499876"/>
                  </a:cubicBezTo>
                  <a:cubicBezTo>
                    <a:pt x="2219448" y="479083"/>
                    <a:pt x="2209238" y="451640"/>
                    <a:pt x="2209238" y="417547"/>
                  </a:cubicBezTo>
                  <a:cubicBezTo>
                    <a:pt x="2209238" y="387200"/>
                    <a:pt x="2215233" y="360600"/>
                    <a:pt x="2227222" y="337747"/>
                  </a:cubicBezTo>
                  <a:cubicBezTo>
                    <a:pt x="2239210" y="314893"/>
                    <a:pt x="2254758" y="297284"/>
                    <a:pt x="2273866" y="284921"/>
                  </a:cubicBezTo>
                  <a:cubicBezTo>
                    <a:pt x="2292973" y="272557"/>
                    <a:pt x="2313016" y="266376"/>
                    <a:pt x="2333997" y="266376"/>
                  </a:cubicBezTo>
                  <a:cubicBezTo>
                    <a:pt x="2354602" y="266376"/>
                    <a:pt x="2370619" y="272464"/>
                    <a:pt x="2382046" y="284640"/>
                  </a:cubicBezTo>
                  <a:cubicBezTo>
                    <a:pt x="2393472" y="296816"/>
                    <a:pt x="2399186" y="312458"/>
                    <a:pt x="2399186" y="331565"/>
                  </a:cubicBezTo>
                  <a:cubicBezTo>
                    <a:pt x="2399186" y="347300"/>
                    <a:pt x="2395720" y="360600"/>
                    <a:pt x="2388789" y="371465"/>
                  </a:cubicBezTo>
                  <a:cubicBezTo>
                    <a:pt x="2381858" y="382330"/>
                    <a:pt x="2372773" y="387762"/>
                    <a:pt x="2361533" y="387762"/>
                  </a:cubicBezTo>
                  <a:cubicBezTo>
                    <a:pt x="2354415" y="387762"/>
                    <a:pt x="2348702" y="386076"/>
                    <a:pt x="2344393" y="382705"/>
                  </a:cubicBezTo>
                  <a:cubicBezTo>
                    <a:pt x="2340085" y="379333"/>
                    <a:pt x="2337931" y="374650"/>
                    <a:pt x="2337931" y="368655"/>
                  </a:cubicBezTo>
                  <a:cubicBezTo>
                    <a:pt x="2337931" y="366033"/>
                    <a:pt x="2338305" y="363035"/>
                    <a:pt x="2339055" y="359664"/>
                  </a:cubicBezTo>
                  <a:cubicBezTo>
                    <a:pt x="2339804" y="356292"/>
                    <a:pt x="2340366" y="353857"/>
                    <a:pt x="2340741" y="352358"/>
                  </a:cubicBezTo>
                  <a:cubicBezTo>
                    <a:pt x="2342614" y="346738"/>
                    <a:pt x="2343550" y="341493"/>
                    <a:pt x="2343550" y="336623"/>
                  </a:cubicBezTo>
                  <a:cubicBezTo>
                    <a:pt x="2343550" y="331752"/>
                    <a:pt x="2342333" y="328006"/>
                    <a:pt x="2339898" y="325383"/>
                  </a:cubicBezTo>
                  <a:cubicBezTo>
                    <a:pt x="2337462" y="322761"/>
                    <a:pt x="2333997" y="321449"/>
                    <a:pt x="2329501" y="321449"/>
                  </a:cubicBezTo>
                  <a:cubicBezTo>
                    <a:pt x="2320884" y="321449"/>
                    <a:pt x="2312829" y="325289"/>
                    <a:pt x="2305336" y="332970"/>
                  </a:cubicBezTo>
                  <a:cubicBezTo>
                    <a:pt x="2297843" y="340650"/>
                    <a:pt x="2291849" y="351047"/>
                    <a:pt x="2287353" y="364159"/>
                  </a:cubicBezTo>
                  <a:cubicBezTo>
                    <a:pt x="2282857" y="377272"/>
                    <a:pt x="2280609" y="391696"/>
                    <a:pt x="2280609" y="407431"/>
                  </a:cubicBezTo>
                  <a:cubicBezTo>
                    <a:pt x="2280609" y="450891"/>
                    <a:pt x="2299529" y="472621"/>
                    <a:pt x="2337369" y="472621"/>
                  </a:cubicBezTo>
                  <a:cubicBezTo>
                    <a:pt x="2352729" y="472621"/>
                    <a:pt x="2369307" y="467469"/>
                    <a:pt x="2387103" y="457166"/>
                  </a:cubicBezTo>
                  <a:cubicBezTo>
                    <a:pt x="2396001" y="452015"/>
                    <a:pt x="2404829" y="445576"/>
                    <a:pt x="2413586" y="437848"/>
                  </a:cubicBezTo>
                  <a:lnTo>
                    <a:pt x="2421138" y="430601"/>
                  </a:lnTo>
                  <a:lnTo>
                    <a:pt x="2419350" y="413051"/>
                  </a:lnTo>
                  <a:cubicBezTo>
                    <a:pt x="2419350" y="384578"/>
                    <a:pt x="2424783" y="359195"/>
                    <a:pt x="2435648" y="336904"/>
                  </a:cubicBezTo>
                  <a:cubicBezTo>
                    <a:pt x="2446512" y="314612"/>
                    <a:pt x="2461498" y="297191"/>
                    <a:pt x="2480606" y="284640"/>
                  </a:cubicBezTo>
                  <a:cubicBezTo>
                    <a:pt x="2499713" y="272089"/>
                    <a:pt x="2520880" y="265814"/>
                    <a:pt x="2544109" y="265814"/>
                  </a:cubicBezTo>
                  <a:cubicBezTo>
                    <a:pt x="2572582" y="265814"/>
                    <a:pt x="2595529" y="275648"/>
                    <a:pt x="2612951" y="295317"/>
                  </a:cubicBezTo>
                  <a:cubicBezTo>
                    <a:pt x="2630372" y="314987"/>
                    <a:pt x="2640581" y="339245"/>
                    <a:pt x="2643578" y="368093"/>
                  </a:cubicBezTo>
                  <a:cubicBezTo>
                    <a:pt x="2652383" y="367531"/>
                    <a:pt x="2662030" y="366314"/>
                    <a:pt x="2672520" y="364440"/>
                  </a:cubicBezTo>
                  <a:lnTo>
                    <a:pt x="2695365" y="359343"/>
                  </a:lnTo>
                  <a:lnTo>
                    <a:pt x="2696756" y="355449"/>
                  </a:lnTo>
                  <a:cubicBezTo>
                    <a:pt x="2709494" y="329785"/>
                    <a:pt x="2727009" y="308805"/>
                    <a:pt x="2749301" y="292508"/>
                  </a:cubicBezTo>
                  <a:cubicBezTo>
                    <a:pt x="2771593" y="276210"/>
                    <a:pt x="2796600" y="266563"/>
                    <a:pt x="2824325" y="263566"/>
                  </a:cubicBezTo>
                  <a:cubicBezTo>
                    <a:pt x="2831443" y="190884"/>
                    <a:pt x="2845024" y="128786"/>
                    <a:pt x="2865068" y="77271"/>
                  </a:cubicBezTo>
                  <a:cubicBezTo>
                    <a:pt x="2885112" y="25757"/>
                    <a:pt x="2911431" y="0"/>
                    <a:pt x="2944026" y="0"/>
                  </a:cubicBezTo>
                  <a:close/>
                  <a:moveTo>
                    <a:pt x="1545784" y="0"/>
                  </a:moveTo>
                  <a:cubicBezTo>
                    <a:pt x="1563767" y="0"/>
                    <a:pt x="1577910" y="8336"/>
                    <a:pt x="1588213" y="25007"/>
                  </a:cubicBezTo>
                  <a:cubicBezTo>
                    <a:pt x="1598516" y="41679"/>
                    <a:pt x="1603668" y="65563"/>
                    <a:pt x="1603668" y="96659"/>
                  </a:cubicBezTo>
                  <a:cubicBezTo>
                    <a:pt x="1603668" y="141243"/>
                    <a:pt x="1591304" y="192944"/>
                    <a:pt x="1566577" y="251764"/>
                  </a:cubicBezTo>
                  <a:cubicBezTo>
                    <a:pt x="1541850" y="310584"/>
                    <a:pt x="1508319" y="368843"/>
                    <a:pt x="1465984" y="426539"/>
                  </a:cubicBezTo>
                  <a:cubicBezTo>
                    <a:pt x="1468606" y="441899"/>
                    <a:pt x="1472915" y="452858"/>
                    <a:pt x="1478909" y="459414"/>
                  </a:cubicBezTo>
                  <a:cubicBezTo>
                    <a:pt x="1484903" y="465971"/>
                    <a:pt x="1492771" y="469249"/>
                    <a:pt x="1502512" y="469249"/>
                  </a:cubicBezTo>
                  <a:cubicBezTo>
                    <a:pt x="1517873" y="469249"/>
                    <a:pt x="1531360" y="464847"/>
                    <a:pt x="1542974" y="456042"/>
                  </a:cubicBezTo>
                  <a:cubicBezTo>
                    <a:pt x="1548781" y="451640"/>
                    <a:pt x="1555384" y="445669"/>
                    <a:pt x="1562784" y="438129"/>
                  </a:cubicBezTo>
                  <a:lnTo>
                    <a:pt x="1564471" y="436328"/>
                  </a:lnTo>
                  <a:lnTo>
                    <a:pt x="1562100" y="413051"/>
                  </a:lnTo>
                  <a:cubicBezTo>
                    <a:pt x="1562100" y="384578"/>
                    <a:pt x="1567533" y="359195"/>
                    <a:pt x="1578398" y="336904"/>
                  </a:cubicBezTo>
                  <a:cubicBezTo>
                    <a:pt x="1589263" y="314612"/>
                    <a:pt x="1604249" y="297191"/>
                    <a:pt x="1623356" y="284640"/>
                  </a:cubicBezTo>
                  <a:cubicBezTo>
                    <a:pt x="1642463" y="272089"/>
                    <a:pt x="1663630" y="265814"/>
                    <a:pt x="1686859" y="265814"/>
                  </a:cubicBezTo>
                  <a:cubicBezTo>
                    <a:pt x="1715332" y="265814"/>
                    <a:pt x="1738280" y="275648"/>
                    <a:pt x="1755701" y="295317"/>
                  </a:cubicBezTo>
                  <a:cubicBezTo>
                    <a:pt x="1773122" y="314987"/>
                    <a:pt x="1783331" y="339245"/>
                    <a:pt x="1786328" y="368093"/>
                  </a:cubicBezTo>
                  <a:cubicBezTo>
                    <a:pt x="1795133" y="367531"/>
                    <a:pt x="1804780" y="366314"/>
                    <a:pt x="1815270" y="364440"/>
                  </a:cubicBezTo>
                  <a:lnTo>
                    <a:pt x="1835285" y="359974"/>
                  </a:lnTo>
                  <a:lnTo>
                    <a:pt x="1849622" y="297846"/>
                  </a:lnTo>
                  <a:cubicBezTo>
                    <a:pt x="1852994" y="286981"/>
                    <a:pt x="1858520" y="279020"/>
                    <a:pt x="1866200" y="273962"/>
                  </a:cubicBezTo>
                  <a:cubicBezTo>
                    <a:pt x="1873881" y="268905"/>
                    <a:pt x="1884652" y="266376"/>
                    <a:pt x="1898514" y="266376"/>
                  </a:cubicBezTo>
                  <a:cubicBezTo>
                    <a:pt x="1906007" y="266376"/>
                    <a:pt x="1911252" y="267312"/>
                    <a:pt x="1914249" y="269186"/>
                  </a:cubicBezTo>
                  <a:cubicBezTo>
                    <a:pt x="1917246" y="271059"/>
                    <a:pt x="1918745" y="274618"/>
                    <a:pt x="1918745" y="279863"/>
                  </a:cubicBezTo>
                  <a:cubicBezTo>
                    <a:pt x="1918745" y="285858"/>
                    <a:pt x="1915935" y="299345"/>
                    <a:pt x="1910315" y="320325"/>
                  </a:cubicBezTo>
                  <a:cubicBezTo>
                    <a:pt x="1906569" y="335311"/>
                    <a:pt x="1903572" y="348424"/>
                    <a:pt x="1901324" y="359664"/>
                  </a:cubicBezTo>
                  <a:cubicBezTo>
                    <a:pt x="1899076" y="370903"/>
                    <a:pt x="1897202" y="384765"/>
                    <a:pt x="1895704" y="401250"/>
                  </a:cubicBezTo>
                  <a:cubicBezTo>
                    <a:pt x="1908067" y="369030"/>
                    <a:pt x="1921929" y="342804"/>
                    <a:pt x="1937290" y="322573"/>
                  </a:cubicBezTo>
                  <a:cubicBezTo>
                    <a:pt x="1952651" y="302342"/>
                    <a:pt x="1967730" y="287918"/>
                    <a:pt x="1982529" y="279301"/>
                  </a:cubicBezTo>
                  <a:cubicBezTo>
                    <a:pt x="1997328" y="270684"/>
                    <a:pt x="2010909" y="266376"/>
                    <a:pt x="2023272" y="266376"/>
                  </a:cubicBezTo>
                  <a:cubicBezTo>
                    <a:pt x="2047625" y="266376"/>
                    <a:pt x="2059801" y="278552"/>
                    <a:pt x="2059801" y="302904"/>
                  </a:cubicBezTo>
                  <a:cubicBezTo>
                    <a:pt x="2059801" y="307775"/>
                    <a:pt x="2058115" y="319576"/>
                    <a:pt x="2054743" y="338309"/>
                  </a:cubicBezTo>
                  <a:cubicBezTo>
                    <a:pt x="2051746" y="353295"/>
                    <a:pt x="2050247" y="362661"/>
                    <a:pt x="2050247" y="366407"/>
                  </a:cubicBezTo>
                  <a:cubicBezTo>
                    <a:pt x="2050247" y="379520"/>
                    <a:pt x="2054930" y="386076"/>
                    <a:pt x="2064296" y="386076"/>
                  </a:cubicBezTo>
                  <a:cubicBezTo>
                    <a:pt x="2074787" y="386076"/>
                    <a:pt x="2088274" y="377834"/>
                    <a:pt x="2104759" y="361350"/>
                  </a:cubicBezTo>
                  <a:cubicBezTo>
                    <a:pt x="2109629" y="356479"/>
                    <a:pt x="2114687" y="354044"/>
                    <a:pt x="2119932" y="354044"/>
                  </a:cubicBezTo>
                  <a:cubicBezTo>
                    <a:pt x="2124803" y="354044"/>
                    <a:pt x="2128643" y="356198"/>
                    <a:pt x="2131452" y="360507"/>
                  </a:cubicBezTo>
                  <a:cubicBezTo>
                    <a:pt x="2134262" y="364815"/>
                    <a:pt x="2135667" y="370528"/>
                    <a:pt x="2135667" y="377647"/>
                  </a:cubicBezTo>
                  <a:cubicBezTo>
                    <a:pt x="2135667" y="391509"/>
                    <a:pt x="2131921" y="402374"/>
                    <a:pt x="2124428" y="410241"/>
                  </a:cubicBezTo>
                  <a:cubicBezTo>
                    <a:pt x="2113938" y="421106"/>
                    <a:pt x="2101668" y="430379"/>
                    <a:pt x="2087618" y="438059"/>
                  </a:cubicBezTo>
                  <a:cubicBezTo>
                    <a:pt x="2073569" y="445739"/>
                    <a:pt x="2058677" y="449580"/>
                    <a:pt x="2042941" y="449580"/>
                  </a:cubicBezTo>
                  <a:cubicBezTo>
                    <a:pt x="2023085" y="449580"/>
                    <a:pt x="2008005" y="444522"/>
                    <a:pt x="1997702" y="434406"/>
                  </a:cubicBezTo>
                  <a:cubicBezTo>
                    <a:pt x="1987400" y="424291"/>
                    <a:pt x="1982248" y="410616"/>
                    <a:pt x="1982248" y="393382"/>
                  </a:cubicBezTo>
                  <a:cubicBezTo>
                    <a:pt x="1982248" y="387762"/>
                    <a:pt x="1982810" y="382143"/>
                    <a:pt x="1983934" y="376523"/>
                  </a:cubicBezTo>
                  <a:cubicBezTo>
                    <a:pt x="1984683" y="369030"/>
                    <a:pt x="1985058" y="363972"/>
                    <a:pt x="1985058" y="361350"/>
                  </a:cubicBezTo>
                  <a:cubicBezTo>
                    <a:pt x="1985058" y="355355"/>
                    <a:pt x="1982997" y="352358"/>
                    <a:pt x="1978876" y="352358"/>
                  </a:cubicBezTo>
                  <a:cubicBezTo>
                    <a:pt x="1973257" y="352358"/>
                    <a:pt x="1965857" y="358633"/>
                    <a:pt x="1956678" y="371184"/>
                  </a:cubicBezTo>
                  <a:cubicBezTo>
                    <a:pt x="1947499" y="383735"/>
                    <a:pt x="1938414" y="400313"/>
                    <a:pt x="1929422" y="420919"/>
                  </a:cubicBezTo>
                  <a:cubicBezTo>
                    <a:pt x="1920431" y="441525"/>
                    <a:pt x="1913125" y="463254"/>
                    <a:pt x="1907505" y="486108"/>
                  </a:cubicBezTo>
                  <a:cubicBezTo>
                    <a:pt x="1903384" y="503717"/>
                    <a:pt x="1898607" y="515612"/>
                    <a:pt x="1893175" y="521793"/>
                  </a:cubicBezTo>
                  <a:cubicBezTo>
                    <a:pt x="1887743" y="527975"/>
                    <a:pt x="1879219" y="531066"/>
                    <a:pt x="1867605" y="531066"/>
                  </a:cubicBezTo>
                  <a:cubicBezTo>
                    <a:pt x="1853369" y="531066"/>
                    <a:pt x="1843347" y="523573"/>
                    <a:pt x="1837540" y="508587"/>
                  </a:cubicBezTo>
                  <a:cubicBezTo>
                    <a:pt x="1831732" y="493601"/>
                    <a:pt x="1828829" y="469623"/>
                    <a:pt x="1828829" y="436654"/>
                  </a:cubicBezTo>
                  <a:lnTo>
                    <a:pt x="1830014" y="420423"/>
                  </a:lnTo>
                  <a:lnTo>
                    <a:pt x="1820609" y="422886"/>
                  </a:lnTo>
                  <a:cubicBezTo>
                    <a:pt x="1808245" y="425134"/>
                    <a:pt x="1795320" y="426539"/>
                    <a:pt x="1781832" y="427101"/>
                  </a:cubicBezTo>
                  <a:cubicBezTo>
                    <a:pt x="1774714" y="458571"/>
                    <a:pt x="1760665" y="483766"/>
                    <a:pt x="1739684" y="502686"/>
                  </a:cubicBezTo>
                  <a:cubicBezTo>
                    <a:pt x="1718704" y="521606"/>
                    <a:pt x="1694914" y="531066"/>
                    <a:pt x="1668314" y="531066"/>
                  </a:cubicBezTo>
                  <a:cubicBezTo>
                    <a:pt x="1645835" y="531066"/>
                    <a:pt x="1626634" y="525634"/>
                    <a:pt x="1610711" y="514769"/>
                  </a:cubicBezTo>
                  <a:cubicBezTo>
                    <a:pt x="1602750" y="509336"/>
                    <a:pt x="1595749" y="503014"/>
                    <a:pt x="1589707" y="495802"/>
                  </a:cubicBezTo>
                  <a:lnTo>
                    <a:pt x="1584652" y="487742"/>
                  </a:lnTo>
                  <a:lnTo>
                    <a:pt x="1582383" y="490182"/>
                  </a:lnTo>
                  <a:cubicBezTo>
                    <a:pt x="1573625" y="498331"/>
                    <a:pt x="1564516" y="505590"/>
                    <a:pt x="1555057" y="511959"/>
                  </a:cubicBezTo>
                  <a:cubicBezTo>
                    <a:pt x="1536137" y="524697"/>
                    <a:pt x="1514688" y="531066"/>
                    <a:pt x="1490710" y="531066"/>
                  </a:cubicBezTo>
                  <a:cubicBezTo>
                    <a:pt x="1457741" y="531066"/>
                    <a:pt x="1433295" y="516080"/>
                    <a:pt x="1417373" y="486108"/>
                  </a:cubicBezTo>
                  <a:cubicBezTo>
                    <a:pt x="1409411" y="471122"/>
                    <a:pt x="1403440" y="453935"/>
                    <a:pt x="1399460" y="434547"/>
                  </a:cubicBezTo>
                  <a:lnTo>
                    <a:pt x="1397198" y="419025"/>
                  </a:lnTo>
                  <a:lnTo>
                    <a:pt x="1382459" y="422886"/>
                  </a:lnTo>
                  <a:cubicBezTo>
                    <a:pt x="1370095" y="425134"/>
                    <a:pt x="1357170" y="426539"/>
                    <a:pt x="1343683" y="427101"/>
                  </a:cubicBezTo>
                  <a:cubicBezTo>
                    <a:pt x="1336564" y="458571"/>
                    <a:pt x="1322515" y="483766"/>
                    <a:pt x="1301534" y="502686"/>
                  </a:cubicBezTo>
                  <a:cubicBezTo>
                    <a:pt x="1280554" y="521606"/>
                    <a:pt x="1256764" y="531066"/>
                    <a:pt x="1230164" y="531066"/>
                  </a:cubicBezTo>
                  <a:cubicBezTo>
                    <a:pt x="1207685" y="531066"/>
                    <a:pt x="1188484" y="525634"/>
                    <a:pt x="1172561" y="514769"/>
                  </a:cubicBezTo>
                  <a:lnTo>
                    <a:pt x="1143340" y="479884"/>
                  </a:lnTo>
                  <a:lnTo>
                    <a:pt x="1101257" y="513364"/>
                  </a:lnTo>
                  <a:cubicBezTo>
                    <a:pt x="1076717" y="525165"/>
                    <a:pt x="1053021" y="531066"/>
                    <a:pt x="1030167" y="531066"/>
                  </a:cubicBezTo>
                  <a:cubicBezTo>
                    <a:pt x="993451" y="531066"/>
                    <a:pt x="964884" y="520669"/>
                    <a:pt x="944466" y="499876"/>
                  </a:cubicBezTo>
                  <a:cubicBezTo>
                    <a:pt x="924048" y="479083"/>
                    <a:pt x="913838" y="451640"/>
                    <a:pt x="913838" y="417547"/>
                  </a:cubicBezTo>
                  <a:cubicBezTo>
                    <a:pt x="913838" y="387200"/>
                    <a:pt x="919833" y="360600"/>
                    <a:pt x="931822" y="337747"/>
                  </a:cubicBezTo>
                  <a:cubicBezTo>
                    <a:pt x="943810" y="314893"/>
                    <a:pt x="959358" y="297284"/>
                    <a:pt x="978465" y="284921"/>
                  </a:cubicBezTo>
                  <a:cubicBezTo>
                    <a:pt x="997573" y="272557"/>
                    <a:pt x="1017616" y="266376"/>
                    <a:pt x="1038597" y="266376"/>
                  </a:cubicBezTo>
                  <a:cubicBezTo>
                    <a:pt x="1059203" y="266376"/>
                    <a:pt x="1075219" y="272464"/>
                    <a:pt x="1086646" y="284640"/>
                  </a:cubicBezTo>
                  <a:cubicBezTo>
                    <a:pt x="1098073" y="296816"/>
                    <a:pt x="1103786" y="312458"/>
                    <a:pt x="1103786" y="331565"/>
                  </a:cubicBezTo>
                  <a:cubicBezTo>
                    <a:pt x="1103786" y="347300"/>
                    <a:pt x="1100320" y="360600"/>
                    <a:pt x="1093389" y="371465"/>
                  </a:cubicBezTo>
                  <a:cubicBezTo>
                    <a:pt x="1086458" y="382330"/>
                    <a:pt x="1077373" y="387762"/>
                    <a:pt x="1066134" y="387762"/>
                  </a:cubicBezTo>
                  <a:cubicBezTo>
                    <a:pt x="1059015" y="387762"/>
                    <a:pt x="1053302" y="386076"/>
                    <a:pt x="1048993" y="382705"/>
                  </a:cubicBezTo>
                  <a:cubicBezTo>
                    <a:pt x="1044685" y="379333"/>
                    <a:pt x="1042531" y="374650"/>
                    <a:pt x="1042531" y="368655"/>
                  </a:cubicBezTo>
                  <a:cubicBezTo>
                    <a:pt x="1042531" y="366033"/>
                    <a:pt x="1042905" y="363035"/>
                    <a:pt x="1043655" y="359664"/>
                  </a:cubicBezTo>
                  <a:cubicBezTo>
                    <a:pt x="1044404" y="356292"/>
                    <a:pt x="1044966" y="353857"/>
                    <a:pt x="1045341" y="352358"/>
                  </a:cubicBezTo>
                  <a:cubicBezTo>
                    <a:pt x="1047214" y="346738"/>
                    <a:pt x="1048150" y="341493"/>
                    <a:pt x="1048150" y="336623"/>
                  </a:cubicBezTo>
                  <a:cubicBezTo>
                    <a:pt x="1048150" y="331752"/>
                    <a:pt x="1046933" y="328006"/>
                    <a:pt x="1044498" y="325383"/>
                  </a:cubicBezTo>
                  <a:cubicBezTo>
                    <a:pt x="1042062" y="322761"/>
                    <a:pt x="1038597" y="321449"/>
                    <a:pt x="1034101" y="321449"/>
                  </a:cubicBezTo>
                  <a:cubicBezTo>
                    <a:pt x="1025484" y="321449"/>
                    <a:pt x="1017429" y="325289"/>
                    <a:pt x="1009936" y="332970"/>
                  </a:cubicBezTo>
                  <a:cubicBezTo>
                    <a:pt x="1002443" y="340650"/>
                    <a:pt x="996449" y="351047"/>
                    <a:pt x="991953" y="364159"/>
                  </a:cubicBezTo>
                  <a:cubicBezTo>
                    <a:pt x="987457" y="377272"/>
                    <a:pt x="985209" y="391696"/>
                    <a:pt x="985209" y="407431"/>
                  </a:cubicBezTo>
                  <a:cubicBezTo>
                    <a:pt x="985209" y="450891"/>
                    <a:pt x="1004129" y="472621"/>
                    <a:pt x="1041969" y="472621"/>
                  </a:cubicBezTo>
                  <a:cubicBezTo>
                    <a:pt x="1057329" y="472621"/>
                    <a:pt x="1073908" y="467469"/>
                    <a:pt x="1091703" y="457166"/>
                  </a:cubicBezTo>
                  <a:cubicBezTo>
                    <a:pt x="1100601" y="452015"/>
                    <a:pt x="1109429" y="445575"/>
                    <a:pt x="1118187" y="437848"/>
                  </a:cubicBezTo>
                  <a:lnTo>
                    <a:pt x="1127214" y="428480"/>
                  </a:lnTo>
                  <a:lnTo>
                    <a:pt x="1123950" y="413051"/>
                  </a:lnTo>
                  <a:cubicBezTo>
                    <a:pt x="1123950" y="384578"/>
                    <a:pt x="1129383" y="359195"/>
                    <a:pt x="1140248" y="336904"/>
                  </a:cubicBezTo>
                  <a:cubicBezTo>
                    <a:pt x="1151112" y="314612"/>
                    <a:pt x="1166098" y="297191"/>
                    <a:pt x="1185206" y="284640"/>
                  </a:cubicBezTo>
                  <a:cubicBezTo>
                    <a:pt x="1204313" y="272089"/>
                    <a:pt x="1225481" y="265814"/>
                    <a:pt x="1248709" y="265814"/>
                  </a:cubicBezTo>
                  <a:cubicBezTo>
                    <a:pt x="1277182" y="265814"/>
                    <a:pt x="1300129" y="275648"/>
                    <a:pt x="1317551" y="295317"/>
                  </a:cubicBezTo>
                  <a:cubicBezTo>
                    <a:pt x="1334972" y="314987"/>
                    <a:pt x="1345181" y="339245"/>
                    <a:pt x="1348178" y="368093"/>
                  </a:cubicBezTo>
                  <a:cubicBezTo>
                    <a:pt x="1356983" y="367531"/>
                    <a:pt x="1366630" y="366314"/>
                    <a:pt x="1377120" y="364440"/>
                  </a:cubicBezTo>
                  <a:lnTo>
                    <a:pt x="1393771" y="360725"/>
                  </a:lnTo>
                  <a:lnTo>
                    <a:pt x="1394595" y="334304"/>
                  </a:lnTo>
                  <a:cubicBezTo>
                    <a:pt x="1396808" y="297636"/>
                    <a:pt x="1402340" y="257384"/>
                    <a:pt x="1411191" y="213550"/>
                  </a:cubicBezTo>
                  <a:cubicBezTo>
                    <a:pt x="1422992" y="155105"/>
                    <a:pt x="1440414" y="104902"/>
                    <a:pt x="1463455" y="62941"/>
                  </a:cubicBezTo>
                  <a:cubicBezTo>
                    <a:pt x="1486496" y="20980"/>
                    <a:pt x="1513939" y="0"/>
                    <a:pt x="1545784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400" dirty="0">
                <a:solidFill>
                  <a:schemeClr val="bg2">
                    <a:lumMod val="25000"/>
                  </a:schemeClr>
                </a:solidFill>
                <a:latin typeface="Pacifico" panose="00000500000000000000" pitchFamily="2" charset="0"/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007C37FE-A8FD-4307-80C9-67149BBCF1D8}"/>
              </a:ext>
            </a:extLst>
          </p:cNvPr>
          <p:cNvGrpSpPr/>
          <p:nvPr/>
        </p:nvGrpSpPr>
        <p:grpSpPr>
          <a:xfrm>
            <a:off x="3567979" y="6204446"/>
            <a:ext cx="4321102" cy="135731"/>
            <a:chOff x="3567979" y="6204446"/>
            <a:chExt cx="4321102" cy="135731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98DEF3BB-9347-44D2-99C7-B7C3D592DEA9}"/>
                </a:ext>
              </a:extLst>
            </p:cNvPr>
            <p:cNvSpPr txBox="1"/>
            <p:nvPr/>
          </p:nvSpPr>
          <p:spPr>
            <a:xfrm>
              <a:off x="3567979" y="6204446"/>
              <a:ext cx="1314194" cy="135731"/>
            </a:xfrm>
            <a:custGeom>
              <a:avLst/>
              <a:gdLst/>
              <a:ahLst/>
              <a:cxnLst/>
              <a:rect l="l" t="t" r="r" b="b"/>
              <a:pathLst>
                <a:path w="1314194" h="135731">
                  <a:moveTo>
                    <a:pt x="745570" y="36557"/>
                  </a:moveTo>
                  <a:lnTo>
                    <a:pt x="745570" y="63884"/>
                  </a:lnTo>
                  <a:lnTo>
                    <a:pt x="761858" y="63884"/>
                  </a:lnTo>
                  <a:cubicBezTo>
                    <a:pt x="765356" y="63884"/>
                    <a:pt x="767649" y="62979"/>
                    <a:pt x="768735" y="61169"/>
                  </a:cubicBezTo>
                  <a:cubicBezTo>
                    <a:pt x="769820" y="59359"/>
                    <a:pt x="770363" y="57308"/>
                    <a:pt x="770363" y="55016"/>
                  </a:cubicBezTo>
                  <a:lnTo>
                    <a:pt x="770363" y="45424"/>
                  </a:lnTo>
                  <a:cubicBezTo>
                    <a:pt x="770363" y="43132"/>
                    <a:pt x="769820" y="41081"/>
                    <a:pt x="768735" y="39271"/>
                  </a:cubicBezTo>
                  <a:cubicBezTo>
                    <a:pt x="767649" y="37461"/>
                    <a:pt x="765356" y="36557"/>
                    <a:pt x="761858" y="36557"/>
                  </a:cubicBezTo>
                  <a:close/>
                  <a:moveTo>
                    <a:pt x="40720" y="36557"/>
                  </a:moveTo>
                  <a:lnTo>
                    <a:pt x="40720" y="63884"/>
                  </a:lnTo>
                  <a:lnTo>
                    <a:pt x="57008" y="63884"/>
                  </a:lnTo>
                  <a:cubicBezTo>
                    <a:pt x="60506" y="63884"/>
                    <a:pt x="62799" y="62979"/>
                    <a:pt x="63885" y="61169"/>
                  </a:cubicBezTo>
                  <a:cubicBezTo>
                    <a:pt x="64970" y="59359"/>
                    <a:pt x="65513" y="57308"/>
                    <a:pt x="65513" y="55016"/>
                  </a:cubicBezTo>
                  <a:lnTo>
                    <a:pt x="65513" y="45424"/>
                  </a:lnTo>
                  <a:cubicBezTo>
                    <a:pt x="65513" y="43132"/>
                    <a:pt x="64970" y="41081"/>
                    <a:pt x="63885" y="39271"/>
                  </a:cubicBezTo>
                  <a:cubicBezTo>
                    <a:pt x="62799" y="37461"/>
                    <a:pt x="60506" y="36557"/>
                    <a:pt x="57008" y="36557"/>
                  </a:cubicBezTo>
                  <a:close/>
                  <a:moveTo>
                    <a:pt x="882968" y="35290"/>
                  </a:moveTo>
                  <a:cubicBezTo>
                    <a:pt x="876453" y="35290"/>
                    <a:pt x="872290" y="36104"/>
                    <a:pt x="870481" y="37733"/>
                  </a:cubicBezTo>
                  <a:cubicBezTo>
                    <a:pt x="868671" y="39362"/>
                    <a:pt x="867766" y="41322"/>
                    <a:pt x="867766" y="43615"/>
                  </a:cubicBezTo>
                  <a:lnTo>
                    <a:pt x="867766" y="92297"/>
                  </a:lnTo>
                  <a:cubicBezTo>
                    <a:pt x="867766" y="94710"/>
                    <a:pt x="868671" y="96731"/>
                    <a:pt x="870481" y="98360"/>
                  </a:cubicBezTo>
                  <a:cubicBezTo>
                    <a:pt x="872290" y="99988"/>
                    <a:pt x="876453" y="100803"/>
                    <a:pt x="882968" y="100803"/>
                  </a:cubicBezTo>
                  <a:cubicBezTo>
                    <a:pt x="889483" y="100803"/>
                    <a:pt x="893645" y="99988"/>
                    <a:pt x="895455" y="98360"/>
                  </a:cubicBezTo>
                  <a:cubicBezTo>
                    <a:pt x="897265" y="96731"/>
                    <a:pt x="898170" y="94710"/>
                    <a:pt x="898170" y="92297"/>
                  </a:cubicBezTo>
                  <a:lnTo>
                    <a:pt x="898170" y="43615"/>
                  </a:lnTo>
                  <a:cubicBezTo>
                    <a:pt x="898170" y="41322"/>
                    <a:pt x="897265" y="39362"/>
                    <a:pt x="895455" y="37733"/>
                  </a:cubicBezTo>
                  <a:cubicBezTo>
                    <a:pt x="893645" y="36104"/>
                    <a:pt x="889483" y="35290"/>
                    <a:pt x="882968" y="35290"/>
                  </a:cubicBezTo>
                  <a:close/>
                  <a:moveTo>
                    <a:pt x="602876" y="35290"/>
                  </a:moveTo>
                  <a:lnTo>
                    <a:pt x="602876" y="58455"/>
                  </a:lnTo>
                  <a:lnTo>
                    <a:pt x="616449" y="58455"/>
                  </a:lnTo>
                  <a:cubicBezTo>
                    <a:pt x="619586" y="58455"/>
                    <a:pt x="621697" y="57640"/>
                    <a:pt x="622783" y="56011"/>
                  </a:cubicBezTo>
                  <a:cubicBezTo>
                    <a:pt x="623869" y="54383"/>
                    <a:pt x="624412" y="52362"/>
                    <a:pt x="624412" y="49949"/>
                  </a:cubicBezTo>
                  <a:lnTo>
                    <a:pt x="624412" y="43796"/>
                  </a:lnTo>
                  <a:cubicBezTo>
                    <a:pt x="624412" y="41383"/>
                    <a:pt x="623869" y="39362"/>
                    <a:pt x="622783" y="37733"/>
                  </a:cubicBezTo>
                  <a:cubicBezTo>
                    <a:pt x="621697" y="36104"/>
                    <a:pt x="619586" y="35290"/>
                    <a:pt x="616449" y="35290"/>
                  </a:cubicBezTo>
                  <a:close/>
                  <a:moveTo>
                    <a:pt x="187643" y="35290"/>
                  </a:moveTo>
                  <a:cubicBezTo>
                    <a:pt x="181128" y="35290"/>
                    <a:pt x="176965" y="36104"/>
                    <a:pt x="175156" y="37733"/>
                  </a:cubicBezTo>
                  <a:cubicBezTo>
                    <a:pt x="173346" y="39362"/>
                    <a:pt x="172441" y="41322"/>
                    <a:pt x="172441" y="43615"/>
                  </a:cubicBezTo>
                  <a:lnTo>
                    <a:pt x="172441" y="92297"/>
                  </a:lnTo>
                  <a:cubicBezTo>
                    <a:pt x="172441" y="94710"/>
                    <a:pt x="173346" y="96731"/>
                    <a:pt x="175156" y="98360"/>
                  </a:cubicBezTo>
                  <a:cubicBezTo>
                    <a:pt x="176965" y="99988"/>
                    <a:pt x="181128" y="100803"/>
                    <a:pt x="187643" y="100803"/>
                  </a:cubicBezTo>
                  <a:cubicBezTo>
                    <a:pt x="194158" y="100803"/>
                    <a:pt x="198320" y="99988"/>
                    <a:pt x="200130" y="98360"/>
                  </a:cubicBezTo>
                  <a:cubicBezTo>
                    <a:pt x="201940" y="96731"/>
                    <a:pt x="202845" y="94710"/>
                    <a:pt x="202845" y="92297"/>
                  </a:cubicBezTo>
                  <a:lnTo>
                    <a:pt x="202845" y="43615"/>
                  </a:lnTo>
                  <a:cubicBezTo>
                    <a:pt x="202845" y="41322"/>
                    <a:pt x="201940" y="39362"/>
                    <a:pt x="200130" y="37733"/>
                  </a:cubicBezTo>
                  <a:cubicBezTo>
                    <a:pt x="198320" y="36104"/>
                    <a:pt x="194158" y="35290"/>
                    <a:pt x="187643" y="35290"/>
                  </a:cubicBezTo>
                  <a:close/>
                  <a:moveTo>
                    <a:pt x="1218296" y="2714"/>
                  </a:moveTo>
                  <a:lnTo>
                    <a:pt x="1313850" y="2714"/>
                  </a:lnTo>
                  <a:lnTo>
                    <a:pt x="1314194" y="2821"/>
                  </a:lnTo>
                  <a:lnTo>
                    <a:pt x="1314194" y="37536"/>
                  </a:lnTo>
                  <a:lnTo>
                    <a:pt x="1313850" y="37642"/>
                  </a:lnTo>
                  <a:lnTo>
                    <a:pt x="1287247" y="37642"/>
                  </a:lnTo>
                  <a:lnTo>
                    <a:pt x="1287247" y="126501"/>
                  </a:lnTo>
                  <a:cubicBezTo>
                    <a:pt x="1287247" y="128793"/>
                    <a:pt x="1286734" y="130452"/>
                    <a:pt x="1285709" y="131478"/>
                  </a:cubicBezTo>
                  <a:cubicBezTo>
                    <a:pt x="1284683" y="132503"/>
                    <a:pt x="1283024" y="133016"/>
                    <a:pt x="1280732" y="133016"/>
                  </a:cubicBezTo>
                  <a:lnTo>
                    <a:pt x="1251414" y="133016"/>
                  </a:lnTo>
                  <a:cubicBezTo>
                    <a:pt x="1249122" y="133016"/>
                    <a:pt x="1247463" y="132503"/>
                    <a:pt x="1246437" y="131478"/>
                  </a:cubicBezTo>
                  <a:cubicBezTo>
                    <a:pt x="1245412" y="130452"/>
                    <a:pt x="1244899" y="128793"/>
                    <a:pt x="1244899" y="126501"/>
                  </a:cubicBezTo>
                  <a:lnTo>
                    <a:pt x="1244899" y="37642"/>
                  </a:lnTo>
                  <a:lnTo>
                    <a:pt x="1218296" y="37642"/>
                  </a:lnTo>
                  <a:cubicBezTo>
                    <a:pt x="1216003" y="37642"/>
                    <a:pt x="1214344" y="37130"/>
                    <a:pt x="1213319" y="36104"/>
                  </a:cubicBezTo>
                  <a:cubicBezTo>
                    <a:pt x="1212293" y="35079"/>
                    <a:pt x="1211781" y="33420"/>
                    <a:pt x="1211781" y="31127"/>
                  </a:cubicBezTo>
                  <a:lnTo>
                    <a:pt x="1211781" y="9229"/>
                  </a:lnTo>
                  <a:cubicBezTo>
                    <a:pt x="1211781" y="6937"/>
                    <a:pt x="1212293" y="5278"/>
                    <a:pt x="1213319" y="4253"/>
                  </a:cubicBezTo>
                  <a:cubicBezTo>
                    <a:pt x="1214344" y="3227"/>
                    <a:pt x="1216003" y="2714"/>
                    <a:pt x="1218296" y="2714"/>
                  </a:cubicBezTo>
                  <a:close/>
                  <a:moveTo>
                    <a:pt x="1082841" y="2714"/>
                  </a:moveTo>
                  <a:lnTo>
                    <a:pt x="1101662" y="2714"/>
                  </a:lnTo>
                  <a:cubicBezTo>
                    <a:pt x="1103954" y="2714"/>
                    <a:pt x="1105915" y="3076"/>
                    <a:pt x="1107544" y="3800"/>
                  </a:cubicBezTo>
                  <a:cubicBezTo>
                    <a:pt x="1109172" y="4524"/>
                    <a:pt x="1110771" y="5791"/>
                    <a:pt x="1112340" y="7601"/>
                  </a:cubicBezTo>
                  <a:lnTo>
                    <a:pt x="1147449" y="47777"/>
                  </a:lnTo>
                  <a:lnTo>
                    <a:pt x="1147449" y="9229"/>
                  </a:lnTo>
                  <a:cubicBezTo>
                    <a:pt x="1147449" y="6937"/>
                    <a:pt x="1147961" y="5278"/>
                    <a:pt x="1148987" y="4253"/>
                  </a:cubicBezTo>
                  <a:cubicBezTo>
                    <a:pt x="1150012" y="3227"/>
                    <a:pt x="1151671" y="2714"/>
                    <a:pt x="1153964" y="2714"/>
                  </a:cubicBezTo>
                  <a:lnTo>
                    <a:pt x="1181110" y="2714"/>
                  </a:lnTo>
                  <a:cubicBezTo>
                    <a:pt x="1183402" y="2714"/>
                    <a:pt x="1185061" y="3227"/>
                    <a:pt x="1186087" y="4253"/>
                  </a:cubicBezTo>
                  <a:cubicBezTo>
                    <a:pt x="1187112" y="5278"/>
                    <a:pt x="1187625" y="6937"/>
                    <a:pt x="1187625" y="9229"/>
                  </a:cubicBezTo>
                  <a:lnTo>
                    <a:pt x="1187625" y="126501"/>
                  </a:lnTo>
                  <a:cubicBezTo>
                    <a:pt x="1187625" y="128793"/>
                    <a:pt x="1187112" y="130452"/>
                    <a:pt x="1186087" y="131478"/>
                  </a:cubicBezTo>
                  <a:cubicBezTo>
                    <a:pt x="1185061" y="132503"/>
                    <a:pt x="1183402" y="133016"/>
                    <a:pt x="1181110" y="133016"/>
                  </a:cubicBezTo>
                  <a:lnTo>
                    <a:pt x="1153964" y="133016"/>
                  </a:lnTo>
                  <a:cubicBezTo>
                    <a:pt x="1151671" y="133016"/>
                    <a:pt x="1150012" y="132503"/>
                    <a:pt x="1148987" y="131478"/>
                  </a:cubicBezTo>
                  <a:cubicBezTo>
                    <a:pt x="1147961" y="130452"/>
                    <a:pt x="1147449" y="128793"/>
                    <a:pt x="1147449" y="126501"/>
                  </a:cubicBezTo>
                  <a:lnTo>
                    <a:pt x="1147449" y="104241"/>
                  </a:lnTo>
                  <a:lnTo>
                    <a:pt x="1116502" y="66779"/>
                  </a:lnTo>
                  <a:lnTo>
                    <a:pt x="1116502" y="126501"/>
                  </a:lnTo>
                  <a:cubicBezTo>
                    <a:pt x="1116502" y="128793"/>
                    <a:pt x="1115989" y="130452"/>
                    <a:pt x="1114964" y="131478"/>
                  </a:cubicBezTo>
                  <a:cubicBezTo>
                    <a:pt x="1113938" y="132503"/>
                    <a:pt x="1112279" y="133016"/>
                    <a:pt x="1109987" y="133016"/>
                  </a:cubicBezTo>
                  <a:lnTo>
                    <a:pt x="1082841" y="133016"/>
                  </a:lnTo>
                  <a:cubicBezTo>
                    <a:pt x="1080548" y="133016"/>
                    <a:pt x="1078889" y="132503"/>
                    <a:pt x="1077864" y="131478"/>
                  </a:cubicBezTo>
                  <a:cubicBezTo>
                    <a:pt x="1076838" y="130452"/>
                    <a:pt x="1076325" y="128793"/>
                    <a:pt x="1076325" y="126501"/>
                  </a:cubicBezTo>
                  <a:lnTo>
                    <a:pt x="1076325" y="9229"/>
                  </a:lnTo>
                  <a:cubicBezTo>
                    <a:pt x="1076325" y="6937"/>
                    <a:pt x="1076838" y="5278"/>
                    <a:pt x="1077864" y="4253"/>
                  </a:cubicBezTo>
                  <a:cubicBezTo>
                    <a:pt x="1078889" y="3227"/>
                    <a:pt x="1080548" y="2714"/>
                    <a:pt x="1082841" y="2714"/>
                  </a:cubicBezTo>
                  <a:close/>
                  <a:moveTo>
                    <a:pt x="965645" y="2714"/>
                  </a:moveTo>
                  <a:lnTo>
                    <a:pt x="1042740" y="2714"/>
                  </a:lnTo>
                  <a:cubicBezTo>
                    <a:pt x="1045033" y="2714"/>
                    <a:pt x="1046692" y="3227"/>
                    <a:pt x="1047717" y="4253"/>
                  </a:cubicBezTo>
                  <a:cubicBezTo>
                    <a:pt x="1048743" y="5278"/>
                    <a:pt x="1049255" y="6937"/>
                    <a:pt x="1049255" y="9229"/>
                  </a:cubicBezTo>
                  <a:lnTo>
                    <a:pt x="1049255" y="31127"/>
                  </a:lnTo>
                  <a:cubicBezTo>
                    <a:pt x="1049255" y="33420"/>
                    <a:pt x="1048743" y="35079"/>
                    <a:pt x="1047717" y="36104"/>
                  </a:cubicBezTo>
                  <a:cubicBezTo>
                    <a:pt x="1046692" y="37130"/>
                    <a:pt x="1045033" y="37642"/>
                    <a:pt x="1042740" y="37642"/>
                  </a:cubicBezTo>
                  <a:lnTo>
                    <a:pt x="1025186" y="37642"/>
                  </a:lnTo>
                  <a:lnTo>
                    <a:pt x="1025186" y="98450"/>
                  </a:lnTo>
                  <a:lnTo>
                    <a:pt x="1042740" y="98450"/>
                  </a:lnTo>
                  <a:cubicBezTo>
                    <a:pt x="1045033" y="98450"/>
                    <a:pt x="1046692" y="98963"/>
                    <a:pt x="1047717" y="99988"/>
                  </a:cubicBezTo>
                  <a:cubicBezTo>
                    <a:pt x="1048743" y="101014"/>
                    <a:pt x="1049255" y="102673"/>
                    <a:pt x="1049255" y="104965"/>
                  </a:cubicBezTo>
                  <a:lnTo>
                    <a:pt x="1049255" y="126501"/>
                  </a:lnTo>
                  <a:cubicBezTo>
                    <a:pt x="1049255" y="128793"/>
                    <a:pt x="1048743" y="130452"/>
                    <a:pt x="1047717" y="131478"/>
                  </a:cubicBezTo>
                  <a:cubicBezTo>
                    <a:pt x="1046692" y="132503"/>
                    <a:pt x="1045033" y="133016"/>
                    <a:pt x="1042740" y="133016"/>
                  </a:cubicBezTo>
                  <a:lnTo>
                    <a:pt x="965645" y="133016"/>
                  </a:lnTo>
                  <a:cubicBezTo>
                    <a:pt x="963353" y="133016"/>
                    <a:pt x="961694" y="132503"/>
                    <a:pt x="960668" y="131478"/>
                  </a:cubicBezTo>
                  <a:cubicBezTo>
                    <a:pt x="959643" y="130452"/>
                    <a:pt x="959130" y="128793"/>
                    <a:pt x="959130" y="126501"/>
                  </a:cubicBezTo>
                  <a:lnTo>
                    <a:pt x="959130" y="104965"/>
                  </a:lnTo>
                  <a:cubicBezTo>
                    <a:pt x="959130" y="102673"/>
                    <a:pt x="959643" y="101014"/>
                    <a:pt x="960668" y="99988"/>
                  </a:cubicBezTo>
                  <a:cubicBezTo>
                    <a:pt x="961694" y="98963"/>
                    <a:pt x="963353" y="98450"/>
                    <a:pt x="965645" y="98450"/>
                  </a:cubicBezTo>
                  <a:lnTo>
                    <a:pt x="983561" y="98450"/>
                  </a:lnTo>
                  <a:lnTo>
                    <a:pt x="983561" y="37642"/>
                  </a:lnTo>
                  <a:lnTo>
                    <a:pt x="965645" y="37642"/>
                  </a:lnTo>
                  <a:cubicBezTo>
                    <a:pt x="963353" y="37642"/>
                    <a:pt x="961694" y="37130"/>
                    <a:pt x="960668" y="36104"/>
                  </a:cubicBezTo>
                  <a:cubicBezTo>
                    <a:pt x="959643" y="35079"/>
                    <a:pt x="959130" y="33420"/>
                    <a:pt x="959130" y="31127"/>
                  </a:cubicBezTo>
                  <a:lnTo>
                    <a:pt x="959130" y="9229"/>
                  </a:lnTo>
                  <a:cubicBezTo>
                    <a:pt x="959130" y="6937"/>
                    <a:pt x="959643" y="5278"/>
                    <a:pt x="960668" y="4253"/>
                  </a:cubicBezTo>
                  <a:cubicBezTo>
                    <a:pt x="961694" y="3227"/>
                    <a:pt x="963353" y="2714"/>
                    <a:pt x="965645" y="2714"/>
                  </a:cubicBezTo>
                  <a:close/>
                  <a:moveTo>
                    <a:pt x="711366" y="2714"/>
                  </a:moveTo>
                  <a:lnTo>
                    <a:pt x="766744" y="2714"/>
                  </a:lnTo>
                  <a:cubicBezTo>
                    <a:pt x="783152" y="2714"/>
                    <a:pt x="794373" y="5972"/>
                    <a:pt x="800405" y="12487"/>
                  </a:cubicBezTo>
                  <a:cubicBezTo>
                    <a:pt x="806438" y="19002"/>
                    <a:pt x="809454" y="27508"/>
                    <a:pt x="809454" y="38004"/>
                  </a:cubicBezTo>
                  <a:lnTo>
                    <a:pt x="809454" y="61169"/>
                  </a:lnTo>
                  <a:cubicBezTo>
                    <a:pt x="809454" y="71666"/>
                    <a:pt x="806438" y="80172"/>
                    <a:pt x="800405" y="86687"/>
                  </a:cubicBezTo>
                  <a:cubicBezTo>
                    <a:pt x="794373" y="93202"/>
                    <a:pt x="783152" y="96459"/>
                    <a:pt x="766744" y="96459"/>
                  </a:cubicBezTo>
                  <a:lnTo>
                    <a:pt x="745932" y="96459"/>
                  </a:lnTo>
                  <a:lnTo>
                    <a:pt x="745932" y="126501"/>
                  </a:lnTo>
                  <a:cubicBezTo>
                    <a:pt x="745932" y="128793"/>
                    <a:pt x="745419" y="130452"/>
                    <a:pt x="744394" y="131478"/>
                  </a:cubicBezTo>
                  <a:cubicBezTo>
                    <a:pt x="743368" y="132503"/>
                    <a:pt x="741709" y="133016"/>
                    <a:pt x="739417" y="133016"/>
                  </a:cubicBezTo>
                  <a:lnTo>
                    <a:pt x="711366" y="133016"/>
                  </a:lnTo>
                  <a:cubicBezTo>
                    <a:pt x="709073" y="133016"/>
                    <a:pt x="707414" y="132503"/>
                    <a:pt x="706389" y="131478"/>
                  </a:cubicBezTo>
                  <a:cubicBezTo>
                    <a:pt x="705363" y="130452"/>
                    <a:pt x="704850" y="128793"/>
                    <a:pt x="704850" y="126501"/>
                  </a:cubicBezTo>
                  <a:lnTo>
                    <a:pt x="704850" y="9229"/>
                  </a:lnTo>
                  <a:cubicBezTo>
                    <a:pt x="704850" y="6937"/>
                    <a:pt x="705363" y="5278"/>
                    <a:pt x="706389" y="4253"/>
                  </a:cubicBezTo>
                  <a:cubicBezTo>
                    <a:pt x="707414" y="3227"/>
                    <a:pt x="709073" y="2714"/>
                    <a:pt x="711366" y="2714"/>
                  </a:cubicBezTo>
                  <a:close/>
                  <a:moveTo>
                    <a:pt x="568491" y="2714"/>
                  </a:moveTo>
                  <a:lnTo>
                    <a:pt x="628755" y="2714"/>
                  </a:lnTo>
                  <a:cubicBezTo>
                    <a:pt x="642268" y="2714"/>
                    <a:pt x="651588" y="5519"/>
                    <a:pt x="656716" y="11130"/>
                  </a:cubicBezTo>
                  <a:cubicBezTo>
                    <a:pt x="661843" y="16740"/>
                    <a:pt x="664407" y="24009"/>
                    <a:pt x="664407" y="32937"/>
                  </a:cubicBezTo>
                  <a:lnTo>
                    <a:pt x="664407" y="41262"/>
                  </a:lnTo>
                  <a:cubicBezTo>
                    <a:pt x="664407" y="46329"/>
                    <a:pt x="663653" y="50642"/>
                    <a:pt x="662145" y="54202"/>
                  </a:cubicBezTo>
                  <a:cubicBezTo>
                    <a:pt x="660637" y="57761"/>
                    <a:pt x="658013" y="60325"/>
                    <a:pt x="654273" y="61893"/>
                  </a:cubicBezTo>
                  <a:cubicBezTo>
                    <a:pt x="660788" y="62617"/>
                    <a:pt x="666066" y="65271"/>
                    <a:pt x="670108" y="69856"/>
                  </a:cubicBezTo>
                  <a:cubicBezTo>
                    <a:pt x="674150" y="74441"/>
                    <a:pt x="676171" y="80533"/>
                    <a:pt x="676171" y="88134"/>
                  </a:cubicBezTo>
                  <a:lnTo>
                    <a:pt x="676171" y="126501"/>
                  </a:lnTo>
                  <a:cubicBezTo>
                    <a:pt x="676171" y="128793"/>
                    <a:pt x="675658" y="130452"/>
                    <a:pt x="674632" y="131478"/>
                  </a:cubicBezTo>
                  <a:cubicBezTo>
                    <a:pt x="673607" y="132503"/>
                    <a:pt x="671948" y="133016"/>
                    <a:pt x="669656" y="133016"/>
                  </a:cubicBezTo>
                  <a:lnTo>
                    <a:pt x="641604" y="133016"/>
                  </a:lnTo>
                  <a:cubicBezTo>
                    <a:pt x="639312" y="133016"/>
                    <a:pt x="637653" y="132503"/>
                    <a:pt x="636628" y="131478"/>
                  </a:cubicBezTo>
                  <a:cubicBezTo>
                    <a:pt x="635602" y="130452"/>
                    <a:pt x="635089" y="128793"/>
                    <a:pt x="635089" y="126501"/>
                  </a:cubicBezTo>
                  <a:lnTo>
                    <a:pt x="635089" y="98812"/>
                  </a:lnTo>
                  <a:cubicBezTo>
                    <a:pt x="635089" y="96158"/>
                    <a:pt x="634577" y="94197"/>
                    <a:pt x="633551" y="92930"/>
                  </a:cubicBezTo>
                  <a:cubicBezTo>
                    <a:pt x="632526" y="91663"/>
                    <a:pt x="630746" y="91030"/>
                    <a:pt x="628212" y="91030"/>
                  </a:cubicBezTo>
                  <a:lnTo>
                    <a:pt x="602876" y="91030"/>
                  </a:lnTo>
                  <a:lnTo>
                    <a:pt x="602876" y="126501"/>
                  </a:lnTo>
                  <a:cubicBezTo>
                    <a:pt x="602876" y="128793"/>
                    <a:pt x="602363" y="130452"/>
                    <a:pt x="601337" y="131478"/>
                  </a:cubicBezTo>
                  <a:cubicBezTo>
                    <a:pt x="600312" y="132503"/>
                    <a:pt x="598653" y="133016"/>
                    <a:pt x="596361" y="133016"/>
                  </a:cubicBezTo>
                  <a:lnTo>
                    <a:pt x="568491" y="133016"/>
                  </a:lnTo>
                  <a:cubicBezTo>
                    <a:pt x="566198" y="133016"/>
                    <a:pt x="564539" y="132503"/>
                    <a:pt x="563514" y="131478"/>
                  </a:cubicBezTo>
                  <a:cubicBezTo>
                    <a:pt x="562488" y="130452"/>
                    <a:pt x="561975" y="128793"/>
                    <a:pt x="561975" y="126501"/>
                  </a:cubicBezTo>
                  <a:lnTo>
                    <a:pt x="561975" y="9229"/>
                  </a:lnTo>
                  <a:cubicBezTo>
                    <a:pt x="561975" y="6937"/>
                    <a:pt x="562488" y="5278"/>
                    <a:pt x="563514" y="4253"/>
                  </a:cubicBezTo>
                  <a:cubicBezTo>
                    <a:pt x="564539" y="3227"/>
                    <a:pt x="566198" y="2714"/>
                    <a:pt x="568491" y="2714"/>
                  </a:cubicBezTo>
                  <a:close/>
                  <a:moveTo>
                    <a:pt x="444666" y="2714"/>
                  </a:moveTo>
                  <a:lnTo>
                    <a:pt x="528638" y="2714"/>
                  </a:lnTo>
                  <a:cubicBezTo>
                    <a:pt x="530930" y="2714"/>
                    <a:pt x="532589" y="3227"/>
                    <a:pt x="533615" y="4253"/>
                  </a:cubicBezTo>
                  <a:cubicBezTo>
                    <a:pt x="534640" y="5278"/>
                    <a:pt x="535153" y="6937"/>
                    <a:pt x="535153" y="9229"/>
                  </a:cubicBezTo>
                  <a:lnTo>
                    <a:pt x="535153" y="30403"/>
                  </a:lnTo>
                  <a:cubicBezTo>
                    <a:pt x="535153" y="32696"/>
                    <a:pt x="534640" y="34355"/>
                    <a:pt x="533615" y="35380"/>
                  </a:cubicBezTo>
                  <a:cubicBezTo>
                    <a:pt x="532589" y="36406"/>
                    <a:pt x="530930" y="36919"/>
                    <a:pt x="528638" y="36919"/>
                  </a:cubicBezTo>
                  <a:lnTo>
                    <a:pt x="478689" y="36919"/>
                  </a:lnTo>
                  <a:lnTo>
                    <a:pt x="478689" y="50854"/>
                  </a:lnTo>
                  <a:lnTo>
                    <a:pt x="513979" y="50854"/>
                  </a:lnTo>
                  <a:cubicBezTo>
                    <a:pt x="516271" y="50854"/>
                    <a:pt x="517930" y="51366"/>
                    <a:pt x="518956" y="52392"/>
                  </a:cubicBezTo>
                  <a:cubicBezTo>
                    <a:pt x="519981" y="53417"/>
                    <a:pt x="520494" y="55076"/>
                    <a:pt x="520494" y="57369"/>
                  </a:cubicBezTo>
                  <a:lnTo>
                    <a:pt x="520494" y="76733"/>
                  </a:lnTo>
                  <a:cubicBezTo>
                    <a:pt x="520494" y="79025"/>
                    <a:pt x="519981" y="80684"/>
                    <a:pt x="518956" y="81710"/>
                  </a:cubicBezTo>
                  <a:cubicBezTo>
                    <a:pt x="517930" y="82735"/>
                    <a:pt x="516271" y="83248"/>
                    <a:pt x="513979" y="83248"/>
                  </a:cubicBezTo>
                  <a:lnTo>
                    <a:pt x="478689" y="83248"/>
                  </a:lnTo>
                  <a:lnTo>
                    <a:pt x="478689" y="98812"/>
                  </a:lnTo>
                  <a:lnTo>
                    <a:pt x="528638" y="98812"/>
                  </a:lnTo>
                  <a:cubicBezTo>
                    <a:pt x="530930" y="98812"/>
                    <a:pt x="532589" y="99325"/>
                    <a:pt x="533615" y="100350"/>
                  </a:cubicBezTo>
                  <a:cubicBezTo>
                    <a:pt x="534640" y="101376"/>
                    <a:pt x="535153" y="103035"/>
                    <a:pt x="535153" y="105327"/>
                  </a:cubicBezTo>
                  <a:lnTo>
                    <a:pt x="535153" y="126501"/>
                  </a:lnTo>
                  <a:cubicBezTo>
                    <a:pt x="535153" y="128793"/>
                    <a:pt x="534640" y="130452"/>
                    <a:pt x="533615" y="131478"/>
                  </a:cubicBezTo>
                  <a:cubicBezTo>
                    <a:pt x="532589" y="132503"/>
                    <a:pt x="530930" y="133016"/>
                    <a:pt x="528638" y="133016"/>
                  </a:cubicBezTo>
                  <a:lnTo>
                    <a:pt x="444666" y="133016"/>
                  </a:lnTo>
                  <a:cubicBezTo>
                    <a:pt x="442373" y="133016"/>
                    <a:pt x="440714" y="132503"/>
                    <a:pt x="439689" y="131478"/>
                  </a:cubicBezTo>
                  <a:cubicBezTo>
                    <a:pt x="438663" y="130452"/>
                    <a:pt x="438150" y="128793"/>
                    <a:pt x="438150" y="126501"/>
                  </a:cubicBezTo>
                  <a:lnTo>
                    <a:pt x="438150" y="9229"/>
                  </a:lnTo>
                  <a:cubicBezTo>
                    <a:pt x="438150" y="6937"/>
                    <a:pt x="438663" y="5278"/>
                    <a:pt x="439689" y="4253"/>
                  </a:cubicBezTo>
                  <a:cubicBezTo>
                    <a:pt x="440714" y="3227"/>
                    <a:pt x="442373" y="2714"/>
                    <a:pt x="444666" y="2714"/>
                  </a:cubicBezTo>
                  <a:close/>
                  <a:moveTo>
                    <a:pt x="281112" y="2714"/>
                  </a:moveTo>
                  <a:lnTo>
                    <a:pt x="308982" y="2714"/>
                  </a:lnTo>
                  <a:cubicBezTo>
                    <a:pt x="311274" y="2714"/>
                    <a:pt x="312933" y="3227"/>
                    <a:pt x="313959" y="4253"/>
                  </a:cubicBezTo>
                  <a:cubicBezTo>
                    <a:pt x="314984" y="5278"/>
                    <a:pt x="315497" y="6937"/>
                    <a:pt x="315497" y="9229"/>
                  </a:cubicBezTo>
                  <a:lnTo>
                    <a:pt x="315497" y="75828"/>
                  </a:lnTo>
                  <a:lnTo>
                    <a:pt x="325994" y="53025"/>
                  </a:lnTo>
                  <a:cubicBezTo>
                    <a:pt x="326959" y="50974"/>
                    <a:pt x="328226" y="49526"/>
                    <a:pt x="329794" y="48682"/>
                  </a:cubicBezTo>
                  <a:cubicBezTo>
                    <a:pt x="331362" y="47837"/>
                    <a:pt x="333293" y="47415"/>
                    <a:pt x="335585" y="47415"/>
                  </a:cubicBezTo>
                  <a:lnTo>
                    <a:pt x="343186" y="47415"/>
                  </a:lnTo>
                  <a:cubicBezTo>
                    <a:pt x="345478" y="47415"/>
                    <a:pt x="347409" y="47837"/>
                    <a:pt x="348977" y="48682"/>
                  </a:cubicBezTo>
                  <a:cubicBezTo>
                    <a:pt x="350546" y="49526"/>
                    <a:pt x="351813" y="50974"/>
                    <a:pt x="352778" y="53025"/>
                  </a:cubicBezTo>
                  <a:lnTo>
                    <a:pt x="363274" y="75828"/>
                  </a:lnTo>
                  <a:lnTo>
                    <a:pt x="363274" y="9229"/>
                  </a:lnTo>
                  <a:cubicBezTo>
                    <a:pt x="363274" y="6937"/>
                    <a:pt x="363787" y="5278"/>
                    <a:pt x="364813" y="4253"/>
                  </a:cubicBezTo>
                  <a:cubicBezTo>
                    <a:pt x="365838" y="3227"/>
                    <a:pt x="367497" y="2714"/>
                    <a:pt x="369790" y="2714"/>
                  </a:cubicBezTo>
                  <a:lnTo>
                    <a:pt x="396755" y="2714"/>
                  </a:lnTo>
                  <a:cubicBezTo>
                    <a:pt x="399047" y="2714"/>
                    <a:pt x="400706" y="3227"/>
                    <a:pt x="401732" y="4253"/>
                  </a:cubicBezTo>
                  <a:cubicBezTo>
                    <a:pt x="402757" y="5278"/>
                    <a:pt x="403270" y="6937"/>
                    <a:pt x="403270" y="9229"/>
                  </a:cubicBezTo>
                  <a:lnTo>
                    <a:pt x="403270" y="79448"/>
                  </a:lnTo>
                  <a:cubicBezTo>
                    <a:pt x="403270" y="83308"/>
                    <a:pt x="403119" y="86898"/>
                    <a:pt x="402817" y="90216"/>
                  </a:cubicBezTo>
                  <a:cubicBezTo>
                    <a:pt x="402516" y="93534"/>
                    <a:pt x="401581" y="97424"/>
                    <a:pt x="400012" y="101889"/>
                  </a:cubicBezTo>
                  <a:lnTo>
                    <a:pt x="390964" y="126501"/>
                  </a:lnTo>
                  <a:cubicBezTo>
                    <a:pt x="390360" y="128311"/>
                    <a:pt x="389486" y="129849"/>
                    <a:pt x="388339" y="131116"/>
                  </a:cubicBezTo>
                  <a:cubicBezTo>
                    <a:pt x="387193" y="132383"/>
                    <a:pt x="385655" y="133016"/>
                    <a:pt x="383725" y="133016"/>
                  </a:cubicBezTo>
                  <a:lnTo>
                    <a:pt x="359655" y="133016"/>
                  </a:lnTo>
                  <a:cubicBezTo>
                    <a:pt x="357724" y="133016"/>
                    <a:pt x="355975" y="132594"/>
                    <a:pt x="354407" y="131749"/>
                  </a:cubicBezTo>
                  <a:cubicBezTo>
                    <a:pt x="352838" y="130905"/>
                    <a:pt x="351813" y="129517"/>
                    <a:pt x="351330" y="127587"/>
                  </a:cubicBezTo>
                  <a:lnTo>
                    <a:pt x="343005" y="98088"/>
                  </a:lnTo>
                  <a:cubicBezTo>
                    <a:pt x="342643" y="96882"/>
                    <a:pt x="342191" y="96067"/>
                    <a:pt x="341648" y="95645"/>
                  </a:cubicBezTo>
                  <a:cubicBezTo>
                    <a:pt x="341105" y="95223"/>
                    <a:pt x="340472" y="95011"/>
                    <a:pt x="339748" y="95011"/>
                  </a:cubicBezTo>
                  <a:lnTo>
                    <a:pt x="338119" y="95011"/>
                  </a:lnTo>
                  <a:cubicBezTo>
                    <a:pt x="337395" y="95011"/>
                    <a:pt x="336762" y="95223"/>
                    <a:pt x="336219" y="95645"/>
                  </a:cubicBezTo>
                  <a:cubicBezTo>
                    <a:pt x="335676" y="96067"/>
                    <a:pt x="335223" y="96882"/>
                    <a:pt x="334861" y="98088"/>
                  </a:cubicBezTo>
                  <a:lnTo>
                    <a:pt x="326356" y="127587"/>
                  </a:lnTo>
                  <a:cubicBezTo>
                    <a:pt x="325873" y="129397"/>
                    <a:pt x="324968" y="130754"/>
                    <a:pt x="323641" y="131659"/>
                  </a:cubicBezTo>
                  <a:cubicBezTo>
                    <a:pt x="322314" y="132564"/>
                    <a:pt x="320685" y="133016"/>
                    <a:pt x="318755" y="133016"/>
                  </a:cubicBezTo>
                  <a:lnTo>
                    <a:pt x="294866" y="133016"/>
                  </a:lnTo>
                  <a:cubicBezTo>
                    <a:pt x="292935" y="133016"/>
                    <a:pt x="291277" y="132413"/>
                    <a:pt x="289889" y="131206"/>
                  </a:cubicBezTo>
                  <a:cubicBezTo>
                    <a:pt x="288502" y="130000"/>
                    <a:pt x="287506" y="128432"/>
                    <a:pt x="286903" y="126501"/>
                  </a:cubicBezTo>
                  <a:lnTo>
                    <a:pt x="277854" y="101527"/>
                  </a:lnTo>
                  <a:cubicBezTo>
                    <a:pt x="276286" y="97063"/>
                    <a:pt x="275351" y="93172"/>
                    <a:pt x="275049" y="89854"/>
                  </a:cubicBezTo>
                  <a:cubicBezTo>
                    <a:pt x="274747" y="86536"/>
                    <a:pt x="274597" y="82946"/>
                    <a:pt x="274597" y="79086"/>
                  </a:cubicBezTo>
                  <a:lnTo>
                    <a:pt x="274597" y="9229"/>
                  </a:lnTo>
                  <a:cubicBezTo>
                    <a:pt x="274597" y="6937"/>
                    <a:pt x="275109" y="5278"/>
                    <a:pt x="276135" y="4253"/>
                  </a:cubicBezTo>
                  <a:cubicBezTo>
                    <a:pt x="277160" y="3227"/>
                    <a:pt x="278819" y="2714"/>
                    <a:pt x="281112" y="2714"/>
                  </a:cubicBezTo>
                  <a:close/>
                  <a:moveTo>
                    <a:pt x="6516" y="2714"/>
                  </a:moveTo>
                  <a:lnTo>
                    <a:pt x="61894" y="2714"/>
                  </a:lnTo>
                  <a:cubicBezTo>
                    <a:pt x="78302" y="2714"/>
                    <a:pt x="89523" y="5972"/>
                    <a:pt x="95555" y="12487"/>
                  </a:cubicBezTo>
                  <a:cubicBezTo>
                    <a:pt x="101588" y="19002"/>
                    <a:pt x="104604" y="27508"/>
                    <a:pt x="104604" y="38004"/>
                  </a:cubicBezTo>
                  <a:lnTo>
                    <a:pt x="104604" y="61169"/>
                  </a:lnTo>
                  <a:cubicBezTo>
                    <a:pt x="104604" y="71666"/>
                    <a:pt x="101588" y="80172"/>
                    <a:pt x="95555" y="86687"/>
                  </a:cubicBezTo>
                  <a:cubicBezTo>
                    <a:pt x="89523" y="93202"/>
                    <a:pt x="78302" y="96459"/>
                    <a:pt x="61894" y="96459"/>
                  </a:cubicBezTo>
                  <a:lnTo>
                    <a:pt x="41082" y="96459"/>
                  </a:lnTo>
                  <a:lnTo>
                    <a:pt x="41082" y="126501"/>
                  </a:lnTo>
                  <a:cubicBezTo>
                    <a:pt x="41082" y="128793"/>
                    <a:pt x="40569" y="130452"/>
                    <a:pt x="39543" y="131478"/>
                  </a:cubicBezTo>
                  <a:cubicBezTo>
                    <a:pt x="38518" y="132503"/>
                    <a:pt x="36859" y="133016"/>
                    <a:pt x="34567" y="133016"/>
                  </a:cubicBezTo>
                  <a:lnTo>
                    <a:pt x="6516" y="133016"/>
                  </a:lnTo>
                  <a:cubicBezTo>
                    <a:pt x="4223" y="133016"/>
                    <a:pt x="2564" y="132503"/>
                    <a:pt x="1539" y="131478"/>
                  </a:cubicBezTo>
                  <a:cubicBezTo>
                    <a:pt x="513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3" y="5278"/>
                    <a:pt x="1539" y="4253"/>
                  </a:cubicBezTo>
                  <a:cubicBezTo>
                    <a:pt x="2564" y="3227"/>
                    <a:pt x="4223" y="2714"/>
                    <a:pt x="6516" y="2714"/>
                  </a:cubicBezTo>
                  <a:close/>
                  <a:moveTo>
                    <a:pt x="882968" y="0"/>
                  </a:moveTo>
                  <a:cubicBezTo>
                    <a:pt x="894188" y="0"/>
                    <a:pt x="903448" y="905"/>
                    <a:pt x="910748" y="2714"/>
                  </a:cubicBezTo>
                  <a:cubicBezTo>
                    <a:pt x="918047" y="4524"/>
                    <a:pt x="923778" y="7058"/>
                    <a:pt x="927940" y="10315"/>
                  </a:cubicBezTo>
                  <a:cubicBezTo>
                    <a:pt x="932103" y="13573"/>
                    <a:pt x="934998" y="17464"/>
                    <a:pt x="936627" y="21988"/>
                  </a:cubicBezTo>
                  <a:cubicBezTo>
                    <a:pt x="938256" y="26512"/>
                    <a:pt x="939070" y="31550"/>
                    <a:pt x="939070" y="37100"/>
                  </a:cubicBezTo>
                  <a:lnTo>
                    <a:pt x="939070" y="98812"/>
                  </a:lnTo>
                  <a:cubicBezTo>
                    <a:pt x="939070" y="104362"/>
                    <a:pt x="938256" y="109399"/>
                    <a:pt x="936627" y="113923"/>
                  </a:cubicBezTo>
                  <a:cubicBezTo>
                    <a:pt x="934998" y="118448"/>
                    <a:pt x="932103" y="122309"/>
                    <a:pt x="927940" y="125506"/>
                  </a:cubicBezTo>
                  <a:cubicBezTo>
                    <a:pt x="923778" y="128703"/>
                    <a:pt x="918047" y="131206"/>
                    <a:pt x="910748" y="133016"/>
                  </a:cubicBezTo>
                  <a:cubicBezTo>
                    <a:pt x="903448" y="134826"/>
                    <a:pt x="894188" y="135731"/>
                    <a:pt x="882968" y="135731"/>
                  </a:cubicBezTo>
                  <a:cubicBezTo>
                    <a:pt x="871748" y="135731"/>
                    <a:pt x="862458" y="134826"/>
                    <a:pt x="855098" y="133016"/>
                  </a:cubicBezTo>
                  <a:cubicBezTo>
                    <a:pt x="847738" y="131206"/>
                    <a:pt x="841977" y="128703"/>
                    <a:pt x="837815" y="125506"/>
                  </a:cubicBezTo>
                  <a:cubicBezTo>
                    <a:pt x="833652" y="122309"/>
                    <a:pt x="830757" y="118448"/>
                    <a:pt x="829128" y="113923"/>
                  </a:cubicBezTo>
                  <a:cubicBezTo>
                    <a:pt x="827499" y="109399"/>
                    <a:pt x="826685" y="104362"/>
                    <a:pt x="826685" y="98812"/>
                  </a:cubicBezTo>
                  <a:lnTo>
                    <a:pt x="826685" y="37100"/>
                  </a:lnTo>
                  <a:cubicBezTo>
                    <a:pt x="826685" y="31550"/>
                    <a:pt x="827499" y="26512"/>
                    <a:pt x="829128" y="21988"/>
                  </a:cubicBezTo>
                  <a:cubicBezTo>
                    <a:pt x="830757" y="17464"/>
                    <a:pt x="833652" y="13573"/>
                    <a:pt x="837815" y="10315"/>
                  </a:cubicBezTo>
                  <a:cubicBezTo>
                    <a:pt x="841977" y="7058"/>
                    <a:pt x="847738" y="4524"/>
                    <a:pt x="855098" y="2714"/>
                  </a:cubicBezTo>
                  <a:cubicBezTo>
                    <a:pt x="862458" y="905"/>
                    <a:pt x="871748" y="0"/>
                    <a:pt x="882968" y="0"/>
                  </a:cubicBezTo>
                  <a:close/>
                  <a:moveTo>
                    <a:pt x="187643" y="0"/>
                  </a:moveTo>
                  <a:cubicBezTo>
                    <a:pt x="198863" y="0"/>
                    <a:pt x="208123" y="905"/>
                    <a:pt x="215423" y="2714"/>
                  </a:cubicBezTo>
                  <a:cubicBezTo>
                    <a:pt x="222722" y="4524"/>
                    <a:pt x="228453" y="7058"/>
                    <a:pt x="232615" y="10315"/>
                  </a:cubicBezTo>
                  <a:cubicBezTo>
                    <a:pt x="236778" y="13573"/>
                    <a:pt x="239673" y="17464"/>
                    <a:pt x="241302" y="21988"/>
                  </a:cubicBezTo>
                  <a:cubicBezTo>
                    <a:pt x="242931" y="26512"/>
                    <a:pt x="243745" y="31550"/>
                    <a:pt x="243745" y="37100"/>
                  </a:cubicBezTo>
                  <a:lnTo>
                    <a:pt x="243745" y="98812"/>
                  </a:lnTo>
                  <a:cubicBezTo>
                    <a:pt x="243745" y="104362"/>
                    <a:pt x="242931" y="109399"/>
                    <a:pt x="241302" y="113923"/>
                  </a:cubicBezTo>
                  <a:cubicBezTo>
                    <a:pt x="239673" y="118448"/>
                    <a:pt x="236778" y="122309"/>
                    <a:pt x="232615" y="125506"/>
                  </a:cubicBezTo>
                  <a:cubicBezTo>
                    <a:pt x="228453" y="128703"/>
                    <a:pt x="222722" y="131206"/>
                    <a:pt x="215423" y="133016"/>
                  </a:cubicBezTo>
                  <a:cubicBezTo>
                    <a:pt x="208123" y="134826"/>
                    <a:pt x="198863" y="135731"/>
                    <a:pt x="187643" y="135731"/>
                  </a:cubicBezTo>
                  <a:cubicBezTo>
                    <a:pt x="176422" y="135731"/>
                    <a:pt x="167132" y="134826"/>
                    <a:pt x="159773" y="133016"/>
                  </a:cubicBezTo>
                  <a:cubicBezTo>
                    <a:pt x="152413" y="131206"/>
                    <a:pt x="146652" y="128703"/>
                    <a:pt x="142490" y="125506"/>
                  </a:cubicBezTo>
                  <a:cubicBezTo>
                    <a:pt x="138327" y="122309"/>
                    <a:pt x="135432" y="118448"/>
                    <a:pt x="133803" y="113923"/>
                  </a:cubicBezTo>
                  <a:cubicBezTo>
                    <a:pt x="132174" y="109399"/>
                    <a:pt x="131360" y="104362"/>
                    <a:pt x="131360" y="98812"/>
                  </a:cubicBezTo>
                  <a:lnTo>
                    <a:pt x="131360" y="37100"/>
                  </a:lnTo>
                  <a:cubicBezTo>
                    <a:pt x="131360" y="31550"/>
                    <a:pt x="132174" y="26512"/>
                    <a:pt x="133803" y="21988"/>
                  </a:cubicBezTo>
                  <a:cubicBezTo>
                    <a:pt x="135432" y="17464"/>
                    <a:pt x="138327" y="13573"/>
                    <a:pt x="142490" y="10315"/>
                  </a:cubicBezTo>
                  <a:cubicBezTo>
                    <a:pt x="146652" y="7058"/>
                    <a:pt x="152413" y="4524"/>
                    <a:pt x="159773" y="2714"/>
                  </a:cubicBezTo>
                  <a:cubicBezTo>
                    <a:pt x="167132" y="905"/>
                    <a:pt x="176422" y="0"/>
                    <a:pt x="18764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80B6892-49D7-4AD6-985D-5A9DB52B9D7D}"/>
                </a:ext>
              </a:extLst>
            </p:cNvPr>
            <p:cNvSpPr txBox="1"/>
            <p:nvPr/>
          </p:nvSpPr>
          <p:spPr>
            <a:xfrm>
              <a:off x="5143876" y="6204446"/>
              <a:ext cx="1576273" cy="135731"/>
            </a:xfrm>
            <a:custGeom>
              <a:avLst/>
              <a:gdLst/>
              <a:ahLst/>
              <a:cxnLst/>
              <a:rect l="l" t="t" r="r" b="b"/>
              <a:pathLst>
                <a:path w="1576273" h="135731">
                  <a:moveTo>
                    <a:pt x="1252747" y="37280"/>
                  </a:moveTo>
                  <a:lnTo>
                    <a:pt x="1252747" y="98812"/>
                  </a:lnTo>
                  <a:lnTo>
                    <a:pt x="1274283" y="98812"/>
                  </a:lnTo>
                  <a:cubicBezTo>
                    <a:pt x="1277178" y="98812"/>
                    <a:pt x="1279320" y="98088"/>
                    <a:pt x="1280707" y="96640"/>
                  </a:cubicBezTo>
                  <a:cubicBezTo>
                    <a:pt x="1282095" y="95192"/>
                    <a:pt x="1282789" y="92960"/>
                    <a:pt x="1282789" y="89944"/>
                  </a:cubicBezTo>
                  <a:lnTo>
                    <a:pt x="1282789" y="45967"/>
                  </a:lnTo>
                  <a:cubicBezTo>
                    <a:pt x="1282789" y="42951"/>
                    <a:pt x="1282095" y="40749"/>
                    <a:pt x="1280707" y="39362"/>
                  </a:cubicBezTo>
                  <a:cubicBezTo>
                    <a:pt x="1279320" y="37974"/>
                    <a:pt x="1277178" y="37280"/>
                    <a:pt x="1274283" y="37280"/>
                  </a:cubicBezTo>
                  <a:close/>
                  <a:moveTo>
                    <a:pt x="332508" y="35290"/>
                  </a:moveTo>
                  <a:cubicBezTo>
                    <a:pt x="325993" y="35290"/>
                    <a:pt x="321831" y="36104"/>
                    <a:pt x="320021" y="37733"/>
                  </a:cubicBezTo>
                  <a:cubicBezTo>
                    <a:pt x="318211" y="39362"/>
                    <a:pt x="317306" y="41322"/>
                    <a:pt x="317306" y="43615"/>
                  </a:cubicBezTo>
                  <a:lnTo>
                    <a:pt x="317306" y="92297"/>
                  </a:lnTo>
                  <a:cubicBezTo>
                    <a:pt x="317306" y="94710"/>
                    <a:pt x="318211" y="96731"/>
                    <a:pt x="320021" y="98360"/>
                  </a:cubicBezTo>
                  <a:cubicBezTo>
                    <a:pt x="321831" y="99988"/>
                    <a:pt x="325993" y="100803"/>
                    <a:pt x="332508" y="100803"/>
                  </a:cubicBezTo>
                  <a:cubicBezTo>
                    <a:pt x="339023" y="100803"/>
                    <a:pt x="343186" y="99988"/>
                    <a:pt x="344995" y="98360"/>
                  </a:cubicBezTo>
                  <a:cubicBezTo>
                    <a:pt x="346805" y="96731"/>
                    <a:pt x="347710" y="94710"/>
                    <a:pt x="347710" y="92297"/>
                  </a:cubicBezTo>
                  <a:lnTo>
                    <a:pt x="347710" y="43615"/>
                  </a:lnTo>
                  <a:cubicBezTo>
                    <a:pt x="347710" y="41322"/>
                    <a:pt x="346805" y="39362"/>
                    <a:pt x="344995" y="37733"/>
                  </a:cubicBezTo>
                  <a:cubicBezTo>
                    <a:pt x="343186" y="36104"/>
                    <a:pt x="339023" y="35290"/>
                    <a:pt x="332508" y="35290"/>
                  </a:cubicBezTo>
                  <a:close/>
                  <a:moveTo>
                    <a:pt x="189633" y="35290"/>
                  </a:moveTo>
                  <a:cubicBezTo>
                    <a:pt x="183118" y="35290"/>
                    <a:pt x="178956" y="36104"/>
                    <a:pt x="177146" y="37733"/>
                  </a:cubicBezTo>
                  <a:cubicBezTo>
                    <a:pt x="175336" y="39362"/>
                    <a:pt x="174431" y="41322"/>
                    <a:pt x="174431" y="43615"/>
                  </a:cubicBezTo>
                  <a:lnTo>
                    <a:pt x="174431" y="92297"/>
                  </a:lnTo>
                  <a:cubicBezTo>
                    <a:pt x="174431" y="94710"/>
                    <a:pt x="175336" y="96731"/>
                    <a:pt x="177146" y="98360"/>
                  </a:cubicBezTo>
                  <a:cubicBezTo>
                    <a:pt x="178956" y="99988"/>
                    <a:pt x="183118" y="100803"/>
                    <a:pt x="189633" y="100803"/>
                  </a:cubicBezTo>
                  <a:cubicBezTo>
                    <a:pt x="196148" y="100803"/>
                    <a:pt x="200311" y="99988"/>
                    <a:pt x="202120" y="98360"/>
                  </a:cubicBezTo>
                  <a:cubicBezTo>
                    <a:pt x="203930" y="96731"/>
                    <a:pt x="204835" y="94710"/>
                    <a:pt x="204835" y="92297"/>
                  </a:cubicBezTo>
                  <a:lnTo>
                    <a:pt x="204835" y="43615"/>
                  </a:lnTo>
                  <a:cubicBezTo>
                    <a:pt x="204835" y="41322"/>
                    <a:pt x="203930" y="39362"/>
                    <a:pt x="202120" y="37733"/>
                  </a:cubicBezTo>
                  <a:cubicBezTo>
                    <a:pt x="200311" y="36104"/>
                    <a:pt x="196148" y="35290"/>
                    <a:pt x="189633" y="35290"/>
                  </a:cubicBezTo>
                  <a:close/>
                  <a:moveTo>
                    <a:pt x="1512570" y="2714"/>
                  </a:moveTo>
                  <a:lnTo>
                    <a:pt x="1563243" y="2714"/>
                  </a:lnTo>
                  <a:cubicBezTo>
                    <a:pt x="1565535" y="2714"/>
                    <a:pt x="1567194" y="3227"/>
                    <a:pt x="1568220" y="4253"/>
                  </a:cubicBezTo>
                  <a:cubicBezTo>
                    <a:pt x="1569245" y="5278"/>
                    <a:pt x="1569758" y="6937"/>
                    <a:pt x="1569758" y="9229"/>
                  </a:cubicBezTo>
                  <a:lnTo>
                    <a:pt x="1569758" y="30765"/>
                  </a:lnTo>
                  <a:cubicBezTo>
                    <a:pt x="1569758" y="33058"/>
                    <a:pt x="1569245" y="34717"/>
                    <a:pt x="1568220" y="35742"/>
                  </a:cubicBezTo>
                  <a:cubicBezTo>
                    <a:pt x="1567194" y="36768"/>
                    <a:pt x="1565535" y="37280"/>
                    <a:pt x="1563243" y="37280"/>
                  </a:cubicBezTo>
                  <a:lnTo>
                    <a:pt x="1521076" y="37280"/>
                  </a:lnTo>
                  <a:cubicBezTo>
                    <a:pt x="1519507" y="37280"/>
                    <a:pt x="1518301" y="37793"/>
                    <a:pt x="1517456" y="38819"/>
                  </a:cubicBezTo>
                  <a:cubicBezTo>
                    <a:pt x="1516612" y="39844"/>
                    <a:pt x="1516189" y="41141"/>
                    <a:pt x="1516189" y="42710"/>
                  </a:cubicBezTo>
                  <a:cubicBezTo>
                    <a:pt x="1516189" y="44278"/>
                    <a:pt x="1516612" y="45605"/>
                    <a:pt x="1517456" y="46691"/>
                  </a:cubicBezTo>
                  <a:cubicBezTo>
                    <a:pt x="1518301" y="47777"/>
                    <a:pt x="1519507" y="48380"/>
                    <a:pt x="1521076" y="48501"/>
                  </a:cubicBezTo>
                  <a:lnTo>
                    <a:pt x="1548041" y="52120"/>
                  </a:lnTo>
                  <a:cubicBezTo>
                    <a:pt x="1556486" y="53327"/>
                    <a:pt x="1563303" y="56102"/>
                    <a:pt x="1568491" y="60445"/>
                  </a:cubicBezTo>
                  <a:cubicBezTo>
                    <a:pt x="1573679" y="64789"/>
                    <a:pt x="1576273" y="72028"/>
                    <a:pt x="1576273" y="82162"/>
                  </a:cubicBezTo>
                  <a:lnTo>
                    <a:pt x="1576273" y="101165"/>
                  </a:lnTo>
                  <a:cubicBezTo>
                    <a:pt x="1576273" y="111420"/>
                    <a:pt x="1572925" y="119292"/>
                    <a:pt x="1566229" y="124782"/>
                  </a:cubicBezTo>
                  <a:cubicBezTo>
                    <a:pt x="1559533" y="130271"/>
                    <a:pt x="1550394" y="133016"/>
                    <a:pt x="1538811" y="133016"/>
                  </a:cubicBezTo>
                  <a:lnTo>
                    <a:pt x="1481623" y="133016"/>
                  </a:lnTo>
                  <a:cubicBezTo>
                    <a:pt x="1479331" y="133016"/>
                    <a:pt x="1477672" y="132503"/>
                    <a:pt x="1476646" y="131478"/>
                  </a:cubicBezTo>
                  <a:cubicBezTo>
                    <a:pt x="1475621" y="130452"/>
                    <a:pt x="1475108" y="128793"/>
                    <a:pt x="1475108" y="126501"/>
                  </a:cubicBezTo>
                  <a:lnTo>
                    <a:pt x="1475108" y="105327"/>
                  </a:lnTo>
                  <a:cubicBezTo>
                    <a:pt x="1475108" y="103035"/>
                    <a:pt x="1475621" y="101376"/>
                    <a:pt x="1476646" y="100350"/>
                  </a:cubicBezTo>
                  <a:cubicBezTo>
                    <a:pt x="1477672" y="99325"/>
                    <a:pt x="1479331" y="98812"/>
                    <a:pt x="1481623" y="98812"/>
                  </a:cubicBezTo>
                  <a:lnTo>
                    <a:pt x="1530305" y="98812"/>
                  </a:lnTo>
                  <a:cubicBezTo>
                    <a:pt x="1531874" y="98812"/>
                    <a:pt x="1533050" y="98299"/>
                    <a:pt x="1533834" y="97274"/>
                  </a:cubicBezTo>
                  <a:cubicBezTo>
                    <a:pt x="1534619" y="96248"/>
                    <a:pt x="1535011" y="95011"/>
                    <a:pt x="1535011" y="93564"/>
                  </a:cubicBezTo>
                  <a:cubicBezTo>
                    <a:pt x="1535011" y="91513"/>
                    <a:pt x="1534619" y="90005"/>
                    <a:pt x="1533834" y="89039"/>
                  </a:cubicBezTo>
                  <a:cubicBezTo>
                    <a:pt x="1533050" y="88074"/>
                    <a:pt x="1531874" y="87531"/>
                    <a:pt x="1530305" y="87411"/>
                  </a:cubicBezTo>
                  <a:lnTo>
                    <a:pt x="1503159" y="83610"/>
                  </a:lnTo>
                  <a:cubicBezTo>
                    <a:pt x="1494714" y="82404"/>
                    <a:pt x="1487927" y="79629"/>
                    <a:pt x="1482799" y="75285"/>
                  </a:cubicBezTo>
                  <a:cubicBezTo>
                    <a:pt x="1477672" y="70942"/>
                    <a:pt x="1475108" y="63703"/>
                    <a:pt x="1475108" y="53568"/>
                  </a:cubicBezTo>
                  <a:lnTo>
                    <a:pt x="1475108" y="34566"/>
                  </a:lnTo>
                  <a:cubicBezTo>
                    <a:pt x="1475108" y="24311"/>
                    <a:pt x="1478426" y="16438"/>
                    <a:pt x="1485062" y="10949"/>
                  </a:cubicBezTo>
                  <a:cubicBezTo>
                    <a:pt x="1491697" y="5459"/>
                    <a:pt x="1500867" y="2714"/>
                    <a:pt x="1512570" y="2714"/>
                  </a:cubicBezTo>
                  <a:close/>
                  <a:moveTo>
                    <a:pt x="1361056" y="2714"/>
                  </a:moveTo>
                  <a:lnTo>
                    <a:pt x="1445028" y="2714"/>
                  </a:lnTo>
                  <a:cubicBezTo>
                    <a:pt x="1447320" y="2714"/>
                    <a:pt x="1448979" y="3227"/>
                    <a:pt x="1450005" y="4253"/>
                  </a:cubicBezTo>
                  <a:cubicBezTo>
                    <a:pt x="1451030" y="5278"/>
                    <a:pt x="1451543" y="6937"/>
                    <a:pt x="1451543" y="9229"/>
                  </a:cubicBezTo>
                  <a:lnTo>
                    <a:pt x="1451543" y="30403"/>
                  </a:lnTo>
                  <a:cubicBezTo>
                    <a:pt x="1451543" y="32696"/>
                    <a:pt x="1451030" y="34355"/>
                    <a:pt x="1450005" y="35380"/>
                  </a:cubicBezTo>
                  <a:cubicBezTo>
                    <a:pt x="1448979" y="36406"/>
                    <a:pt x="1447320" y="36919"/>
                    <a:pt x="1445028" y="36919"/>
                  </a:cubicBezTo>
                  <a:lnTo>
                    <a:pt x="1395079" y="36919"/>
                  </a:lnTo>
                  <a:lnTo>
                    <a:pt x="1395079" y="50854"/>
                  </a:lnTo>
                  <a:lnTo>
                    <a:pt x="1430369" y="50854"/>
                  </a:lnTo>
                  <a:cubicBezTo>
                    <a:pt x="1432661" y="50854"/>
                    <a:pt x="1434320" y="51366"/>
                    <a:pt x="1435346" y="52392"/>
                  </a:cubicBezTo>
                  <a:cubicBezTo>
                    <a:pt x="1436371" y="53417"/>
                    <a:pt x="1436884" y="55076"/>
                    <a:pt x="1436884" y="57369"/>
                  </a:cubicBezTo>
                  <a:lnTo>
                    <a:pt x="1436884" y="76733"/>
                  </a:lnTo>
                  <a:cubicBezTo>
                    <a:pt x="1436884" y="79025"/>
                    <a:pt x="1436371" y="80684"/>
                    <a:pt x="1435346" y="81710"/>
                  </a:cubicBezTo>
                  <a:cubicBezTo>
                    <a:pt x="1434320" y="82735"/>
                    <a:pt x="1432661" y="83248"/>
                    <a:pt x="1430369" y="83248"/>
                  </a:cubicBezTo>
                  <a:lnTo>
                    <a:pt x="1395079" y="83248"/>
                  </a:lnTo>
                  <a:lnTo>
                    <a:pt x="1395079" y="98812"/>
                  </a:lnTo>
                  <a:lnTo>
                    <a:pt x="1445028" y="98812"/>
                  </a:lnTo>
                  <a:cubicBezTo>
                    <a:pt x="1447320" y="98812"/>
                    <a:pt x="1448979" y="99325"/>
                    <a:pt x="1450005" y="100350"/>
                  </a:cubicBezTo>
                  <a:cubicBezTo>
                    <a:pt x="1451030" y="101376"/>
                    <a:pt x="1451543" y="103035"/>
                    <a:pt x="1451543" y="105327"/>
                  </a:cubicBezTo>
                  <a:lnTo>
                    <a:pt x="1451543" y="126501"/>
                  </a:lnTo>
                  <a:cubicBezTo>
                    <a:pt x="1451543" y="128793"/>
                    <a:pt x="1451030" y="130452"/>
                    <a:pt x="1450005" y="131478"/>
                  </a:cubicBezTo>
                  <a:cubicBezTo>
                    <a:pt x="1448979" y="132503"/>
                    <a:pt x="1447320" y="133016"/>
                    <a:pt x="1445028" y="133016"/>
                  </a:cubicBezTo>
                  <a:lnTo>
                    <a:pt x="1361056" y="133016"/>
                  </a:lnTo>
                  <a:cubicBezTo>
                    <a:pt x="1358763" y="133016"/>
                    <a:pt x="1357104" y="132503"/>
                    <a:pt x="1356079" y="131478"/>
                  </a:cubicBezTo>
                  <a:cubicBezTo>
                    <a:pt x="1355053" y="130452"/>
                    <a:pt x="1354541" y="128793"/>
                    <a:pt x="1354541" y="126501"/>
                  </a:cubicBezTo>
                  <a:lnTo>
                    <a:pt x="1354541" y="9229"/>
                  </a:lnTo>
                  <a:cubicBezTo>
                    <a:pt x="1354541" y="6937"/>
                    <a:pt x="1355053" y="5278"/>
                    <a:pt x="1356079" y="4253"/>
                  </a:cubicBezTo>
                  <a:cubicBezTo>
                    <a:pt x="1357104" y="3227"/>
                    <a:pt x="1358763" y="2714"/>
                    <a:pt x="1361056" y="2714"/>
                  </a:cubicBezTo>
                  <a:close/>
                  <a:moveTo>
                    <a:pt x="1218181" y="2714"/>
                  </a:moveTo>
                  <a:lnTo>
                    <a:pt x="1279169" y="2714"/>
                  </a:lnTo>
                  <a:cubicBezTo>
                    <a:pt x="1294250" y="2714"/>
                    <a:pt x="1305441" y="5731"/>
                    <a:pt x="1312740" y="11763"/>
                  </a:cubicBezTo>
                  <a:cubicBezTo>
                    <a:pt x="1320039" y="17795"/>
                    <a:pt x="1323689" y="27086"/>
                    <a:pt x="1323689" y="39633"/>
                  </a:cubicBezTo>
                  <a:lnTo>
                    <a:pt x="1323689" y="96097"/>
                  </a:lnTo>
                  <a:cubicBezTo>
                    <a:pt x="1323689" y="108645"/>
                    <a:pt x="1320039" y="117935"/>
                    <a:pt x="1312740" y="123967"/>
                  </a:cubicBezTo>
                  <a:cubicBezTo>
                    <a:pt x="1305441" y="130000"/>
                    <a:pt x="1294250" y="133016"/>
                    <a:pt x="1279169" y="133016"/>
                  </a:cubicBezTo>
                  <a:lnTo>
                    <a:pt x="1218181" y="133016"/>
                  </a:lnTo>
                  <a:cubicBezTo>
                    <a:pt x="1215888" y="133016"/>
                    <a:pt x="1214229" y="132503"/>
                    <a:pt x="1213204" y="131478"/>
                  </a:cubicBezTo>
                  <a:cubicBezTo>
                    <a:pt x="1212178" y="130452"/>
                    <a:pt x="1211666" y="128793"/>
                    <a:pt x="1211666" y="126501"/>
                  </a:cubicBezTo>
                  <a:lnTo>
                    <a:pt x="1211666" y="9229"/>
                  </a:lnTo>
                  <a:cubicBezTo>
                    <a:pt x="1211666" y="6937"/>
                    <a:pt x="1212178" y="5278"/>
                    <a:pt x="1213204" y="4253"/>
                  </a:cubicBezTo>
                  <a:cubicBezTo>
                    <a:pt x="1214229" y="3227"/>
                    <a:pt x="1215888" y="2714"/>
                    <a:pt x="1218181" y="2714"/>
                  </a:cubicBezTo>
                  <a:close/>
                  <a:moveTo>
                    <a:pt x="1100985" y="2714"/>
                  </a:moveTo>
                  <a:lnTo>
                    <a:pt x="1178080" y="2714"/>
                  </a:lnTo>
                  <a:cubicBezTo>
                    <a:pt x="1180373" y="2714"/>
                    <a:pt x="1182032" y="3227"/>
                    <a:pt x="1183057" y="4253"/>
                  </a:cubicBezTo>
                  <a:cubicBezTo>
                    <a:pt x="1184083" y="5278"/>
                    <a:pt x="1184595" y="6937"/>
                    <a:pt x="1184595" y="9229"/>
                  </a:cubicBezTo>
                  <a:lnTo>
                    <a:pt x="1184595" y="31127"/>
                  </a:lnTo>
                  <a:cubicBezTo>
                    <a:pt x="1184595" y="33420"/>
                    <a:pt x="1184083" y="35079"/>
                    <a:pt x="1183057" y="36104"/>
                  </a:cubicBezTo>
                  <a:cubicBezTo>
                    <a:pt x="1182032" y="37130"/>
                    <a:pt x="1180373" y="37642"/>
                    <a:pt x="1178080" y="37642"/>
                  </a:cubicBezTo>
                  <a:lnTo>
                    <a:pt x="1160526" y="37642"/>
                  </a:lnTo>
                  <a:lnTo>
                    <a:pt x="1160526" y="98450"/>
                  </a:lnTo>
                  <a:lnTo>
                    <a:pt x="1178080" y="98450"/>
                  </a:lnTo>
                  <a:cubicBezTo>
                    <a:pt x="1180373" y="98450"/>
                    <a:pt x="1182032" y="98963"/>
                    <a:pt x="1183057" y="99988"/>
                  </a:cubicBezTo>
                  <a:cubicBezTo>
                    <a:pt x="1184083" y="101014"/>
                    <a:pt x="1184595" y="102673"/>
                    <a:pt x="1184595" y="104965"/>
                  </a:cubicBezTo>
                  <a:lnTo>
                    <a:pt x="1184595" y="126501"/>
                  </a:lnTo>
                  <a:cubicBezTo>
                    <a:pt x="1184595" y="128793"/>
                    <a:pt x="1184083" y="130452"/>
                    <a:pt x="1183057" y="131478"/>
                  </a:cubicBezTo>
                  <a:cubicBezTo>
                    <a:pt x="1182032" y="132503"/>
                    <a:pt x="1180373" y="133016"/>
                    <a:pt x="1178080" y="133016"/>
                  </a:cubicBezTo>
                  <a:lnTo>
                    <a:pt x="1100985" y="133016"/>
                  </a:lnTo>
                  <a:cubicBezTo>
                    <a:pt x="1098693" y="133016"/>
                    <a:pt x="1097034" y="132503"/>
                    <a:pt x="1096008" y="131478"/>
                  </a:cubicBezTo>
                  <a:cubicBezTo>
                    <a:pt x="1094983" y="130452"/>
                    <a:pt x="1094470" y="128793"/>
                    <a:pt x="1094470" y="126501"/>
                  </a:cubicBezTo>
                  <a:lnTo>
                    <a:pt x="1094470" y="104965"/>
                  </a:lnTo>
                  <a:cubicBezTo>
                    <a:pt x="1094470" y="102673"/>
                    <a:pt x="1094983" y="101014"/>
                    <a:pt x="1096008" y="99988"/>
                  </a:cubicBezTo>
                  <a:cubicBezTo>
                    <a:pt x="1097034" y="98963"/>
                    <a:pt x="1098693" y="98450"/>
                    <a:pt x="1100985" y="98450"/>
                  </a:cubicBezTo>
                  <a:lnTo>
                    <a:pt x="1118901" y="98450"/>
                  </a:lnTo>
                  <a:lnTo>
                    <a:pt x="1118901" y="37642"/>
                  </a:lnTo>
                  <a:lnTo>
                    <a:pt x="1100985" y="37642"/>
                  </a:lnTo>
                  <a:cubicBezTo>
                    <a:pt x="1098693" y="37642"/>
                    <a:pt x="1097034" y="37130"/>
                    <a:pt x="1096008" y="36104"/>
                  </a:cubicBezTo>
                  <a:cubicBezTo>
                    <a:pt x="1094983" y="35079"/>
                    <a:pt x="1094470" y="33420"/>
                    <a:pt x="1094470" y="31127"/>
                  </a:cubicBezTo>
                  <a:lnTo>
                    <a:pt x="1094470" y="9229"/>
                  </a:lnTo>
                  <a:cubicBezTo>
                    <a:pt x="1094470" y="6937"/>
                    <a:pt x="1094983" y="5278"/>
                    <a:pt x="1096008" y="4253"/>
                  </a:cubicBezTo>
                  <a:cubicBezTo>
                    <a:pt x="1097034" y="3227"/>
                    <a:pt x="1098693" y="2714"/>
                    <a:pt x="1100985" y="2714"/>
                  </a:cubicBezTo>
                  <a:close/>
                  <a:moveTo>
                    <a:pt x="970531" y="2714"/>
                  </a:moveTo>
                  <a:lnTo>
                    <a:pt x="998582" y="2714"/>
                  </a:lnTo>
                  <a:cubicBezTo>
                    <a:pt x="1000874" y="2714"/>
                    <a:pt x="1002533" y="3227"/>
                    <a:pt x="1003558" y="4253"/>
                  </a:cubicBezTo>
                  <a:cubicBezTo>
                    <a:pt x="1004584" y="5278"/>
                    <a:pt x="1005097" y="6937"/>
                    <a:pt x="1005097" y="9229"/>
                  </a:cubicBezTo>
                  <a:lnTo>
                    <a:pt x="1005097" y="98812"/>
                  </a:lnTo>
                  <a:lnTo>
                    <a:pt x="1029890" y="98812"/>
                  </a:lnTo>
                  <a:lnTo>
                    <a:pt x="1029890" y="69494"/>
                  </a:lnTo>
                  <a:cubicBezTo>
                    <a:pt x="1029890" y="67202"/>
                    <a:pt x="1030403" y="65543"/>
                    <a:pt x="1031429" y="64517"/>
                  </a:cubicBezTo>
                  <a:cubicBezTo>
                    <a:pt x="1032454" y="63492"/>
                    <a:pt x="1034113" y="62979"/>
                    <a:pt x="1036405" y="62979"/>
                  </a:cubicBezTo>
                  <a:lnTo>
                    <a:pt x="1062647" y="62979"/>
                  </a:lnTo>
                  <a:cubicBezTo>
                    <a:pt x="1064939" y="62979"/>
                    <a:pt x="1066598" y="63492"/>
                    <a:pt x="1067624" y="64517"/>
                  </a:cubicBezTo>
                  <a:cubicBezTo>
                    <a:pt x="1068649" y="65543"/>
                    <a:pt x="1069162" y="67202"/>
                    <a:pt x="1069162" y="69494"/>
                  </a:cubicBezTo>
                  <a:lnTo>
                    <a:pt x="1069162" y="126501"/>
                  </a:lnTo>
                  <a:cubicBezTo>
                    <a:pt x="1069162" y="128793"/>
                    <a:pt x="1068649" y="130452"/>
                    <a:pt x="1067624" y="131478"/>
                  </a:cubicBezTo>
                  <a:cubicBezTo>
                    <a:pt x="1066598" y="132503"/>
                    <a:pt x="1064939" y="133016"/>
                    <a:pt x="1062647" y="133016"/>
                  </a:cubicBezTo>
                  <a:lnTo>
                    <a:pt x="970531" y="133016"/>
                  </a:lnTo>
                  <a:cubicBezTo>
                    <a:pt x="968238" y="133016"/>
                    <a:pt x="966579" y="132503"/>
                    <a:pt x="965554" y="131478"/>
                  </a:cubicBezTo>
                  <a:cubicBezTo>
                    <a:pt x="964528" y="130452"/>
                    <a:pt x="964015" y="128793"/>
                    <a:pt x="964015" y="126501"/>
                  </a:cubicBezTo>
                  <a:lnTo>
                    <a:pt x="964015" y="9229"/>
                  </a:lnTo>
                  <a:cubicBezTo>
                    <a:pt x="964015" y="6937"/>
                    <a:pt x="964528" y="5278"/>
                    <a:pt x="965554" y="4253"/>
                  </a:cubicBezTo>
                  <a:cubicBezTo>
                    <a:pt x="966579" y="3227"/>
                    <a:pt x="968238" y="2714"/>
                    <a:pt x="970531" y="2714"/>
                  </a:cubicBezTo>
                  <a:close/>
                  <a:moveTo>
                    <a:pt x="874395" y="2714"/>
                  </a:moveTo>
                  <a:lnTo>
                    <a:pt x="925068" y="2714"/>
                  </a:lnTo>
                  <a:cubicBezTo>
                    <a:pt x="927360" y="2714"/>
                    <a:pt x="929019" y="3227"/>
                    <a:pt x="930045" y="4253"/>
                  </a:cubicBezTo>
                  <a:cubicBezTo>
                    <a:pt x="931070" y="5278"/>
                    <a:pt x="931583" y="6937"/>
                    <a:pt x="931583" y="9229"/>
                  </a:cubicBezTo>
                  <a:lnTo>
                    <a:pt x="931583" y="30765"/>
                  </a:lnTo>
                  <a:cubicBezTo>
                    <a:pt x="931583" y="33058"/>
                    <a:pt x="931070" y="34717"/>
                    <a:pt x="930045" y="35742"/>
                  </a:cubicBezTo>
                  <a:cubicBezTo>
                    <a:pt x="929019" y="36768"/>
                    <a:pt x="927360" y="37280"/>
                    <a:pt x="925068" y="37280"/>
                  </a:cubicBezTo>
                  <a:lnTo>
                    <a:pt x="882901" y="37280"/>
                  </a:lnTo>
                  <a:cubicBezTo>
                    <a:pt x="881332" y="37280"/>
                    <a:pt x="880126" y="37793"/>
                    <a:pt x="879281" y="38819"/>
                  </a:cubicBezTo>
                  <a:cubicBezTo>
                    <a:pt x="878437" y="39844"/>
                    <a:pt x="878014" y="41141"/>
                    <a:pt x="878014" y="42710"/>
                  </a:cubicBezTo>
                  <a:cubicBezTo>
                    <a:pt x="878014" y="44278"/>
                    <a:pt x="878437" y="45605"/>
                    <a:pt x="879281" y="46691"/>
                  </a:cubicBezTo>
                  <a:cubicBezTo>
                    <a:pt x="880126" y="47777"/>
                    <a:pt x="881332" y="48380"/>
                    <a:pt x="882901" y="48501"/>
                  </a:cubicBezTo>
                  <a:lnTo>
                    <a:pt x="909866" y="52120"/>
                  </a:lnTo>
                  <a:cubicBezTo>
                    <a:pt x="918311" y="53327"/>
                    <a:pt x="925128" y="56102"/>
                    <a:pt x="930316" y="60445"/>
                  </a:cubicBezTo>
                  <a:cubicBezTo>
                    <a:pt x="935504" y="64789"/>
                    <a:pt x="938098" y="72028"/>
                    <a:pt x="938098" y="82162"/>
                  </a:cubicBezTo>
                  <a:lnTo>
                    <a:pt x="938098" y="101165"/>
                  </a:lnTo>
                  <a:cubicBezTo>
                    <a:pt x="938098" y="111420"/>
                    <a:pt x="934750" y="119292"/>
                    <a:pt x="928054" y="124782"/>
                  </a:cubicBezTo>
                  <a:cubicBezTo>
                    <a:pt x="921358" y="130271"/>
                    <a:pt x="912219" y="133016"/>
                    <a:pt x="900636" y="133016"/>
                  </a:cubicBezTo>
                  <a:lnTo>
                    <a:pt x="843448" y="133016"/>
                  </a:lnTo>
                  <a:cubicBezTo>
                    <a:pt x="841156" y="133016"/>
                    <a:pt x="839497" y="132503"/>
                    <a:pt x="838471" y="131478"/>
                  </a:cubicBezTo>
                  <a:cubicBezTo>
                    <a:pt x="837446" y="130452"/>
                    <a:pt x="836933" y="128793"/>
                    <a:pt x="836933" y="126501"/>
                  </a:cubicBezTo>
                  <a:lnTo>
                    <a:pt x="836933" y="105327"/>
                  </a:lnTo>
                  <a:cubicBezTo>
                    <a:pt x="836933" y="103035"/>
                    <a:pt x="837446" y="101376"/>
                    <a:pt x="838471" y="100350"/>
                  </a:cubicBezTo>
                  <a:cubicBezTo>
                    <a:pt x="839497" y="99325"/>
                    <a:pt x="841156" y="98812"/>
                    <a:pt x="843448" y="98812"/>
                  </a:cubicBezTo>
                  <a:lnTo>
                    <a:pt x="892130" y="98812"/>
                  </a:lnTo>
                  <a:cubicBezTo>
                    <a:pt x="893699" y="98812"/>
                    <a:pt x="894875" y="98299"/>
                    <a:pt x="895659" y="97274"/>
                  </a:cubicBezTo>
                  <a:cubicBezTo>
                    <a:pt x="896443" y="96248"/>
                    <a:pt x="896836" y="95011"/>
                    <a:pt x="896836" y="93564"/>
                  </a:cubicBezTo>
                  <a:cubicBezTo>
                    <a:pt x="896836" y="91513"/>
                    <a:pt x="896443" y="90005"/>
                    <a:pt x="895659" y="89039"/>
                  </a:cubicBezTo>
                  <a:cubicBezTo>
                    <a:pt x="894875" y="88074"/>
                    <a:pt x="893699" y="87531"/>
                    <a:pt x="892130" y="87411"/>
                  </a:cubicBezTo>
                  <a:lnTo>
                    <a:pt x="864984" y="83610"/>
                  </a:lnTo>
                  <a:cubicBezTo>
                    <a:pt x="856539" y="82404"/>
                    <a:pt x="849752" y="79629"/>
                    <a:pt x="844624" y="75285"/>
                  </a:cubicBezTo>
                  <a:cubicBezTo>
                    <a:pt x="839497" y="70942"/>
                    <a:pt x="836933" y="63703"/>
                    <a:pt x="836933" y="53568"/>
                  </a:cubicBezTo>
                  <a:lnTo>
                    <a:pt x="836933" y="34566"/>
                  </a:lnTo>
                  <a:cubicBezTo>
                    <a:pt x="836933" y="24311"/>
                    <a:pt x="840251" y="16438"/>
                    <a:pt x="846887" y="10949"/>
                  </a:cubicBezTo>
                  <a:cubicBezTo>
                    <a:pt x="853522" y="5459"/>
                    <a:pt x="862692" y="2714"/>
                    <a:pt x="874395" y="2714"/>
                  </a:cubicBezTo>
                  <a:close/>
                  <a:moveTo>
                    <a:pt x="694306" y="2714"/>
                  </a:moveTo>
                  <a:lnTo>
                    <a:pt x="778278" y="2714"/>
                  </a:lnTo>
                  <a:cubicBezTo>
                    <a:pt x="780570" y="2714"/>
                    <a:pt x="782229" y="3227"/>
                    <a:pt x="783255" y="4253"/>
                  </a:cubicBezTo>
                  <a:cubicBezTo>
                    <a:pt x="784280" y="5278"/>
                    <a:pt x="784793" y="6937"/>
                    <a:pt x="784793" y="9229"/>
                  </a:cubicBezTo>
                  <a:lnTo>
                    <a:pt x="784793" y="30403"/>
                  </a:lnTo>
                  <a:cubicBezTo>
                    <a:pt x="784793" y="32696"/>
                    <a:pt x="784280" y="34355"/>
                    <a:pt x="783255" y="35380"/>
                  </a:cubicBezTo>
                  <a:cubicBezTo>
                    <a:pt x="782229" y="36406"/>
                    <a:pt x="780570" y="36919"/>
                    <a:pt x="778278" y="36919"/>
                  </a:cubicBezTo>
                  <a:lnTo>
                    <a:pt x="728329" y="36919"/>
                  </a:lnTo>
                  <a:lnTo>
                    <a:pt x="728329" y="50854"/>
                  </a:lnTo>
                  <a:lnTo>
                    <a:pt x="763619" y="50854"/>
                  </a:lnTo>
                  <a:cubicBezTo>
                    <a:pt x="765911" y="50854"/>
                    <a:pt x="767570" y="51366"/>
                    <a:pt x="768596" y="52392"/>
                  </a:cubicBezTo>
                  <a:cubicBezTo>
                    <a:pt x="769621" y="53417"/>
                    <a:pt x="770134" y="55076"/>
                    <a:pt x="770134" y="57369"/>
                  </a:cubicBezTo>
                  <a:lnTo>
                    <a:pt x="770134" y="76733"/>
                  </a:lnTo>
                  <a:cubicBezTo>
                    <a:pt x="770134" y="79025"/>
                    <a:pt x="769621" y="80684"/>
                    <a:pt x="768596" y="81710"/>
                  </a:cubicBezTo>
                  <a:cubicBezTo>
                    <a:pt x="767570" y="82735"/>
                    <a:pt x="765911" y="83248"/>
                    <a:pt x="763619" y="83248"/>
                  </a:cubicBezTo>
                  <a:lnTo>
                    <a:pt x="728329" y="83248"/>
                  </a:lnTo>
                  <a:lnTo>
                    <a:pt x="728329" y="98812"/>
                  </a:lnTo>
                  <a:lnTo>
                    <a:pt x="778278" y="98812"/>
                  </a:lnTo>
                  <a:cubicBezTo>
                    <a:pt x="780570" y="98812"/>
                    <a:pt x="782229" y="99325"/>
                    <a:pt x="783255" y="100350"/>
                  </a:cubicBezTo>
                  <a:cubicBezTo>
                    <a:pt x="784280" y="101376"/>
                    <a:pt x="784793" y="103035"/>
                    <a:pt x="784793" y="105327"/>
                  </a:cubicBezTo>
                  <a:lnTo>
                    <a:pt x="784793" y="126501"/>
                  </a:lnTo>
                  <a:cubicBezTo>
                    <a:pt x="784793" y="128793"/>
                    <a:pt x="784280" y="130452"/>
                    <a:pt x="783255" y="131478"/>
                  </a:cubicBezTo>
                  <a:cubicBezTo>
                    <a:pt x="782229" y="132503"/>
                    <a:pt x="780570" y="133016"/>
                    <a:pt x="778278" y="133016"/>
                  </a:cubicBezTo>
                  <a:lnTo>
                    <a:pt x="694306" y="133016"/>
                  </a:lnTo>
                  <a:cubicBezTo>
                    <a:pt x="692013" y="133016"/>
                    <a:pt x="690354" y="132503"/>
                    <a:pt x="689329" y="131478"/>
                  </a:cubicBezTo>
                  <a:cubicBezTo>
                    <a:pt x="688303" y="130452"/>
                    <a:pt x="687790" y="128793"/>
                    <a:pt x="687790" y="126501"/>
                  </a:cubicBezTo>
                  <a:lnTo>
                    <a:pt x="687790" y="9229"/>
                  </a:lnTo>
                  <a:cubicBezTo>
                    <a:pt x="687790" y="6937"/>
                    <a:pt x="688303" y="5278"/>
                    <a:pt x="689329" y="4253"/>
                  </a:cubicBezTo>
                  <a:cubicBezTo>
                    <a:pt x="690354" y="3227"/>
                    <a:pt x="692013" y="2714"/>
                    <a:pt x="694306" y="2714"/>
                  </a:cubicBezTo>
                  <a:close/>
                  <a:moveTo>
                    <a:pt x="560956" y="2714"/>
                  </a:moveTo>
                  <a:lnTo>
                    <a:pt x="589007" y="2714"/>
                  </a:lnTo>
                  <a:cubicBezTo>
                    <a:pt x="591299" y="2714"/>
                    <a:pt x="592958" y="3227"/>
                    <a:pt x="593984" y="4253"/>
                  </a:cubicBezTo>
                  <a:cubicBezTo>
                    <a:pt x="595009" y="5278"/>
                    <a:pt x="595522" y="6937"/>
                    <a:pt x="595522" y="9229"/>
                  </a:cubicBezTo>
                  <a:lnTo>
                    <a:pt x="595522" y="98812"/>
                  </a:lnTo>
                  <a:lnTo>
                    <a:pt x="620315" y="98812"/>
                  </a:lnTo>
                  <a:lnTo>
                    <a:pt x="620315" y="69494"/>
                  </a:lnTo>
                  <a:cubicBezTo>
                    <a:pt x="620315" y="67202"/>
                    <a:pt x="620828" y="65543"/>
                    <a:pt x="621854" y="64517"/>
                  </a:cubicBezTo>
                  <a:cubicBezTo>
                    <a:pt x="622879" y="63492"/>
                    <a:pt x="624538" y="62979"/>
                    <a:pt x="626831" y="62979"/>
                  </a:cubicBezTo>
                  <a:lnTo>
                    <a:pt x="653072" y="62979"/>
                  </a:lnTo>
                  <a:cubicBezTo>
                    <a:pt x="655364" y="62979"/>
                    <a:pt x="657023" y="63492"/>
                    <a:pt x="658049" y="64517"/>
                  </a:cubicBezTo>
                  <a:cubicBezTo>
                    <a:pt x="659074" y="65543"/>
                    <a:pt x="659587" y="67202"/>
                    <a:pt x="659587" y="69494"/>
                  </a:cubicBezTo>
                  <a:lnTo>
                    <a:pt x="659587" y="126501"/>
                  </a:lnTo>
                  <a:cubicBezTo>
                    <a:pt x="659587" y="128793"/>
                    <a:pt x="659074" y="130452"/>
                    <a:pt x="658049" y="131478"/>
                  </a:cubicBezTo>
                  <a:cubicBezTo>
                    <a:pt x="657023" y="132503"/>
                    <a:pt x="655364" y="133016"/>
                    <a:pt x="653072" y="133016"/>
                  </a:cubicBezTo>
                  <a:lnTo>
                    <a:pt x="560956" y="133016"/>
                  </a:lnTo>
                  <a:cubicBezTo>
                    <a:pt x="558663" y="133016"/>
                    <a:pt x="557004" y="132503"/>
                    <a:pt x="555979" y="131478"/>
                  </a:cubicBezTo>
                  <a:cubicBezTo>
                    <a:pt x="554953" y="130452"/>
                    <a:pt x="554441" y="128793"/>
                    <a:pt x="554441" y="126501"/>
                  </a:cubicBezTo>
                  <a:lnTo>
                    <a:pt x="554441" y="9229"/>
                  </a:lnTo>
                  <a:cubicBezTo>
                    <a:pt x="554441" y="6937"/>
                    <a:pt x="554953" y="5278"/>
                    <a:pt x="555979" y="4253"/>
                  </a:cubicBezTo>
                  <a:cubicBezTo>
                    <a:pt x="557004" y="3227"/>
                    <a:pt x="558663" y="2714"/>
                    <a:pt x="560956" y="2714"/>
                  </a:cubicBezTo>
                  <a:close/>
                  <a:moveTo>
                    <a:pt x="463620" y="2714"/>
                  </a:moveTo>
                  <a:lnTo>
                    <a:pt x="508863" y="2714"/>
                  </a:lnTo>
                  <a:cubicBezTo>
                    <a:pt x="511156" y="2714"/>
                    <a:pt x="512815" y="3227"/>
                    <a:pt x="513840" y="4253"/>
                  </a:cubicBezTo>
                  <a:cubicBezTo>
                    <a:pt x="514866" y="5278"/>
                    <a:pt x="515379" y="6937"/>
                    <a:pt x="515379" y="9229"/>
                  </a:cubicBezTo>
                  <a:lnTo>
                    <a:pt x="515379" y="31127"/>
                  </a:lnTo>
                  <a:cubicBezTo>
                    <a:pt x="515379" y="33420"/>
                    <a:pt x="514866" y="35079"/>
                    <a:pt x="513840" y="36104"/>
                  </a:cubicBezTo>
                  <a:cubicBezTo>
                    <a:pt x="512815" y="37130"/>
                    <a:pt x="511156" y="37642"/>
                    <a:pt x="508863" y="37642"/>
                  </a:cubicBezTo>
                  <a:lnTo>
                    <a:pt x="471221" y="37642"/>
                  </a:lnTo>
                  <a:cubicBezTo>
                    <a:pt x="467480" y="37642"/>
                    <a:pt x="464706" y="38396"/>
                    <a:pt x="462896" y="39905"/>
                  </a:cubicBezTo>
                  <a:cubicBezTo>
                    <a:pt x="461086" y="41413"/>
                    <a:pt x="460181" y="43675"/>
                    <a:pt x="460181" y="46691"/>
                  </a:cubicBezTo>
                  <a:lnTo>
                    <a:pt x="460181" y="89944"/>
                  </a:lnTo>
                  <a:cubicBezTo>
                    <a:pt x="460181" y="92960"/>
                    <a:pt x="460875" y="95192"/>
                    <a:pt x="462262" y="96640"/>
                  </a:cubicBezTo>
                  <a:cubicBezTo>
                    <a:pt x="463650" y="98088"/>
                    <a:pt x="465731" y="98812"/>
                    <a:pt x="468506" y="98812"/>
                  </a:cubicBezTo>
                  <a:lnTo>
                    <a:pt x="486061" y="98812"/>
                  </a:lnTo>
                  <a:lnTo>
                    <a:pt x="486061" y="70580"/>
                  </a:lnTo>
                  <a:cubicBezTo>
                    <a:pt x="486061" y="68288"/>
                    <a:pt x="486573" y="66629"/>
                    <a:pt x="487599" y="65603"/>
                  </a:cubicBezTo>
                  <a:cubicBezTo>
                    <a:pt x="488624" y="64578"/>
                    <a:pt x="490283" y="64065"/>
                    <a:pt x="492576" y="64065"/>
                  </a:cubicBezTo>
                  <a:lnTo>
                    <a:pt x="520627" y="64065"/>
                  </a:lnTo>
                  <a:cubicBezTo>
                    <a:pt x="522919" y="64065"/>
                    <a:pt x="524578" y="64578"/>
                    <a:pt x="525604" y="65603"/>
                  </a:cubicBezTo>
                  <a:cubicBezTo>
                    <a:pt x="526629" y="66629"/>
                    <a:pt x="527142" y="68288"/>
                    <a:pt x="527142" y="70580"/>
                  </a:cubicBezTo>
                  <a:lnTo>
                    <a:pt x="527142" y="126501"/>
                  </a:lnTo>
                  <a:cubicBezTo>
                    <a:pt x="527142" y="128793"/>
                    <a:pt x="526629" y="130452"/>
                    <a:pt x="525604" y="131478"/>
                  </a:cubicBezTo>
                  <a:cubicBezTo>
                    <a:pt x="524578" y="132503"/>
                    <a:pt x="522919" y="133016"/>
                    <a:pt x="520627" y="133016"/>
                  </a:cubicBezTo>
                  <a:lnTo>
                    <a:pt x="463620" y="133016"/>
                  </a:lnTo>
                  <a:cubicBezTo>
                    <a:pt x="448538" y="133016"/>
                    <a:pt x="437348" y="130000"/>
                    <a:pt x="430049" y="123967"/>
                  </a:cubicBezTo>
                  <a:cubicBezTo>
                    <a:pt x="422749" y="117935"/>
                    <a:pt x="419100" y="108645"/>
                    <a:pt x="419100" y="96097"/>
                  </a:cubicBezTo>
                  <a:lnTo>
                    <a:pt x="419100" y="39633"/>
                  </a:lnTo>
                  <a:cubicBezTo>
                    <a:pt x="419100" y="27086"/>
                    <a:pt x="422749" y="17795"/>
                    <a:pt x="430049" y="11763"/>
                  </a:cubicBezTo>
                  <a:cubicBezTo>
                    <a:pt x="437348" y="5731"/>
                    <a:pt x="448538" y="2714"/>
                    <a:pt x="463620" y="2714"/>
                  </a:cubicBezTo>
                  <a:close/>
                  <a:moveTo>
                    <a:pt x="44520" y="2714"/>
                  </a:moveTo>
                  <a:lnTo>
                    <a:pt x="89763" y="2714"/>
                  </a:lnTo>
                  <a:cubicBezTo>
                    <a:pt x="92056" y="2714"/>
                    <a:pt x="93715" y="3227"/>
                    <a:pt x="94740" y="4253"/>
                  </a:cubicBezTo>
                  <a:cubicBezTo>
                    <a:pt x="95766" y="5278"/>
                    <a:pt x="96279" y="6937"/>
                    <a:pt x="96279" y="9229"/>
                  </a:cubicBezTo>
                  <a:lnTo>
                    <a:pt x="96279" y="31127"/>
                  </a:lnTo>
                  <a:cubicBezTo>
                    <a:pt x="96279" y="33420"/>
                    <a:pt x="95766" y="35079"/>
                    <a:pt x="94740" y="36104"/>
                  </a:cubicBezTo>
                  <a:cubicBezTo>
                    <a:pt x="93715" y="37130"/>
                    <a:pt x="92056" y="37642"/>
                    <a:pt x="89763" y="37642"/>
                  </a:cubicBezTo>
                  <a:lnTo>
                    <a:pt x="52121" y="37642"/>
                  </a:lnTo>
                  <a:cubicBezTo>
                    <a:pt x="48380" y="37642"/>
                    <a:pt x="45606" y="38396"/>
                    <a:pt x="43796" y="39905"/>
                  </a:cubicBezTo>
                  <a:cubicBezTo>
                    <a:pt x="41986" y="41413"/>
                    <a:pt x="41081" y="43675"/>
                    <a:pt x="41081" y="46691"/>
                  </a:cubicBezTo>
                  <a:lnTo>
                    <a:pt x="41081" y="89944"/>
                  </a:lnTo>
                  <a:cubicBezTo>
                    <a:pt x="41081" y="92960"/>
                    <a:pt x="41775" y="95192"/>
                    <a:pt x="43162" y="96640"/>
                  </a:cubicBezTo>
                  <a:cubicBezTo>
                    <a:pt x="44550" y="98088"/>
                    <a:pt x="46631" y="98812"/>
                    <a:pt x="49406" y="98812"/>
                  </a:cubicBezTo>
                  <a:lnTo>
                    <a:pt x="66961" y="98812"/>
                  </a:lnTo>
                  <a:lnTo>
                    <a:pt x="66961" y="70580"/>
                  </a:lnTo>
                  <a:cubicBezTo>
                    <a:pt x="66961" y="68288"/>
                    <a:pt x="67473" y="66629"/>
                    <a:pt x="68499" y="65603"/>
                  </a:cubicBezTo>
                  <a:cubicBezTo>
                    <a:pt x="69524" y="64578"/>
                    <a:pt x="71183" y="64065"/>
                    <a:pt x="73476" y="64065"/>
                  </a:cubicBezTo>
                  <a:lnTo>
                    <a:pt x="101527" y="64065"/>
                  </a:lnTo>
                  <a:cubicBezTo>
                    <a:pt x="103819" y="64065"/>
                    <a:pt x="105478" y="64578"/>
                    <a:pt x="106504" y="65603"/>
                  </a:cubicBezTo>
                  <a:cubicBezTo>
                    <a:pt x="107529" y="66629"/>
                    <a:pt x="108042" y="68288"/>
                    <a:pt x="108042" y="70580"/>
                  </a:cubicBezTo>
                  <a:lnTo>
                    <a:pt x="108042" y="126501"/>
                  </a:lnTo>
                  <a:cubicBezTo>
                    <a:pt x="108042" y="128793"/>
                    <a:pt x="107529" y="130452"/>
                    <a:pt x="106504" y="131478"/>
                  </a:cubicBezTo>
                  <a:cubicBezTo>
                    <a:pt x="105478" y="132503"/>
                    <a:pt x="103819" y="133016"/>
                    <a:pt x="101527" y="133016"/>
                  </a:cubicBezTo>
                  <a:lnTo>
                    <a:pt x="44520" y="133016"/>
                  </a:lnTo>
                  <a:cubicBezTo>
                    <a:pt x="29438" y="133016"/>
                    <a:pt x="18248" y="130000"/>
                    <a:pt x="10949" y="123967"/>
                  </a:cubicBezTo>
                  <a:cubicBezTo>
                    <a:pt x="3649" y="117935"/>
                    <a:pt x="0" y="108645"/>
                    <a:pt x="0" y="96097"/>
                  </a:cubicBezTo>
                  <a:lnTo>
                    <a:pt x="0" y="39633"/>
                  </a:lnTo>
                  <a:cubicBezTo>
                    <a:pt x="0" y="27086"/>
                    <a:pt x="3649" y="17795"/>
                    <a:pt x="10949" y="11763"/>
                  </a:cubicBezTo>
                  <a:cubicBezTo>
                    <a:pt x="18248" y="5731"/>
                    <a:pt x="29438" y="2714"/>
                    <a:pt x="44520" y="2714"/>
                  </a:cubicBezTo>
                  <a:close/>
                  <a:moveTo>
                    <a:pt x="332508" y="0"/>
                  </a:moveTo>
                  <a:cubicBezTo>
                    <a:pt x="343728" y="0"/>
                    <a:pt x="352988" y="905"/>
                    <a:pt x="360288" y="2714"/>
                  </a:cubicBezTo>
                  <a:cubicBezTo>
                    <a:pt x="367587" y="4524"/>
                    <a:pt x="373318" y="7058"/>
                    <a:pt x="377480" y="10315"/>
                  </a:cubicBezTo>
                  <a:cubicBezTo>
                    <a:pt x="381643" y="13573"/>
                    <a:pt x="384538" y="17464"/>
                    <a:pt x="386167" y="21988"/>
                  </a:cubicBezTo>
                  <a:cubicBezTo>
                    <a:pt x="387796" y="26512"/>
                    <a:pt x="388610" y="31550"/>
                    <a:pt x="388610" y="37100"/>
                  </a:cubicBezTo>
                  <a:lnTo>
                    <a:pt x="388610" y="98812"/>
                  </a:lnTo>
                  <a:cubicBezTo>
                    <a:pt x="388610" y="104362"/>
                    <a:pt x="387796" y="109399"/>
                    <a:pt x="386167" y="113923"/>
                  </a:cubicBezTo>
                  <a:cubicBezTo>
                    <a:pt x="384538" y="118448"/>
                    <a:pt x="381643" y="122309"/>
                    <a:pt x="377480" y="125506"/>
                  </a:cubicBezTo>
                  <a:cubicBezTo>
                    <a:pt x="373318" y="128703"/>
                    <a:pt x="367587" y="131206"/>
                    <a:pt x="360288" y="133016"/>
                  </a:cubicBezTo>
                  <a:cubicBezTo>
                    <a:pt x="352988" y="134826"/>
                    <a:pt x="343728" y="135731"/>
                    <a:pt x="332508" y="135731"/>
                  </a:cubicBezTo>
                  <a:cubicBezTo>
                    <a:pt x="321288" y="135731"/>
                    <a:pt x="311998" y="134826"/>
                    <a:pt x="304638" y="133016"/>
                  </a:cubicBezTo>
                  <a:cubicBezTo>
                    <a:pt x="297278" y="131206"/>
                    <a:pt x="291517" y="128703"/>
                    <a:pt x="287355" y="125506"/>
                  </a:cubicBezTo>
                  <a:cubicBezTo>
                    <a:pt x="283192" y="122309"/>
                    <a:pt x="280297" y="118448"/>
                    <a:pt x="278668" y="113923"/>
                  </a:cubicBezTo>
                  <a:cubicBezTo>
                    <a:pt x="277039" y="109399"/>
                    <a:pt x="276225" y="104362"/>
                    <a:pt x="276225" y="98812"/>
                  </a:cubicBezTo>
                  <a:lnTo>
                    <a:pt x="276225" y="37100"/>
                  </a:lnTo>
                  <a:cubicBezTo>
                    <a:pt x="276225" y="31550"/>
                    <a:pt x="277039" y="26512"/>
                    <a:pt x="278668" y="21988"/>
                  </a:cubicBezTo>
                  <a:cubicBezTo>
                    <a:pt x="280297" y="17464"/>
                    <a:pt x="283192" y="13573"/>
                    <a:pt x="287355" y="10315"/>
                  </a:cubicBezTo>
                  <a:cubicBezTo>
                    <a:pt x="291517" y="7058"/>
                    <a:pt x="297278" y="4524"/>
                    <a:pt x="304638" y="2714"/>
                  </a:cubicBezTo>
                  <a:cubicBezTo>
                    <a:pt x="311998" y="905"/>
                    <a:pt x="321288" y="0"/>
                    <a:pt x="332508" y="0"/>
                  </a:cubicBezTo>
                  <a:close/>
                  <a:moveTo>
                    <a:pt x="189633" y="0"/>
                  </a:moveTo>
                  <a:cubicBezTo>
                    <a:pt x="200854" y="0"/>
                    <a:pt x="210113" y="905"/>
                    <a:pt x="217413" y="2714"/>
                  </a:cubicBezTo>
                  <a:cubicBezTo>
                    <a:pt x="224712" y="4524"/>
                    <a:pt x="230443" y="7058"/>
                    <a:pt x="234605" y="10315"/>
                  </a:cubicBezTo>
                  <a:cubicBezTo>
                    <a:pt x="238768" y="13573"/>
                    <a:pt x="241663" y="17464"/>
                    <a:pt x="243292" y="21988"/>
                  </a:cubicBezTo>
                  <a:cubicBezTo>
                    <a:pt x="244921" y="26512"/>
                    <a:pt x="245735" y="31550"/>
                    <a:pt x="245735" y="37100"/>
                  </a:cubicBezTo>
                  <a:lnTo>
                    <a:pt x="245735" y="98812"/>
                  </a:lnTo>
                  <a:cubicBezTo>
                    <a:pt x="245735" y="104362"/>
                    <a:pt x="244921" y="109399"/>
                    <a:pt x="243292" y="113923"/>
                  </a:cubicBezTo>
                  <a:cubicBezTo>
                    <a:pt x="241663" y="118448"/>
                    <a:pt x="238768" y="122309"/>
                    <a:pt x="234605" y="125506"/>
                  </a:cubicBezTo>
                  <a:cubicBezTo>
                    <a:pt x="230443" y="128703"/>
                    <a:pt x="224712" y="131206"/>
                    <a:pt x="217413" y="133016"/>
                  </a:cubicBezTo>
                  <a:cubicBezTo>
                    <a:pt x="210113" y="134826"/>
                    <a:pt x="200854" y="135731"/>
                    <a:pt x="189633" y="135731"/>
                  </a:cubicBezTo>
                  <a:cubicBezTo>
                    <a:pt x="178413" y="135731"/>
                    <a:pt x="169123" y="134826"/>
                    <a:pt x="161763" y="133016"/>
                  </a:cubicBezTo>
                  <a:cubicBezTo>
                    <a:pt x="154403" y="131206"/>
                    <a:pt x="148642" y="128703"/>
                    <a:pt x="144480" y="125506"/>
                  </a:cubicBezTo>
                  <a:cubicBezTo>
                    <a:pt x="140317" y="122309"/>
                    <a:pt x="137422" y="118448"/>
                    <a:pt x="135793" y="113923"/>
                  </a:cubicBezTo>
                  <a:cubicBezTo>
                    <a:pt x="134164" y="109399"/>
                    <a:pt x="133350" y="104362"/>
                    <a:pt x="133350" y="98812"/>
                  </a:cubicBezTo>
                  <a:lnTo>
                    <a:pt x="133350" y="37100"/>
                  </a:lnTo>
                  <a:cubicBezTo>
                    <a:pt x="133350" y="31550"/>
                    <a:pt x="134164" y="26512"/>
                    <a:pt x="135793" y="21988"/>
                  </a:cubicBezTo>
                  <a:cubicBezTo>
                    <a:pt x="137422" y="17464"/>
                    <a:pt x="140317" y="13573"/>
                    <a:pt x="144480" y="10315"/>
                  </a:cubicBezTo>
                  <a:cubicBezTo>
                    <a:pt x="148642" y="7058"/>
                    <a:pt x="154403" y="4524"/>
                    <a:pt x="161763" y="2714"/>
                  </a:cubicBezTo>
                  <a:cubicBezTo>
                    <a:pt x="169123" y="905"/>
                    <a:pt x="178413" y="0"/>
                    <a:pt x="18963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3C5D180E-5F7E-4D5B-A7C2-FCE0E3EA196B}"/>
                </a:ext>
              </a:extLst>
            </p:cNvPr>
            <p:cNvSpPr txBox="1"/>
            <p:nvPr/>
          </p:nvSpPr>
          <p:spPr>
            <a:xfrm>
              <a:off x="6982454" y="6204446"/>
              <a:ext cx="906627" cy="135731"/>
            </a:xfrm>
            <a:custGeom>
              <a:avLst/>
              <a:gdLst/>
              <a:ahLst/>
              <a:cxnLst/>
              <a:rect l="l" t="t" r="r" b="b"/>
              <a:pathLst>
                <a:path w="906627" h="135731">
                  <a:moveTo>
                    <a:pt x="597217" y="35290"/>
                  </a:moveTo>
                  <a:cubicBezTo>
                    <a:pt x="590702" y="35290"/>
                    <a:pt x="586539" y="36104"/>
                    <a:pt x="584730" y="37733"/>
                  </a:cubicBezTo>
                  <a:cubicBezTo>
                    <a:pt x="582920" y="39362"/>
                    <a:pt x="582015" y="41322"/>
                    <a:pt x="582015" y="43615"/>
                  </a:cubicBezTo>
                  <a:lnTo>
                    <a:pt x="582015" y="92297"/>
                  </a:lnTo>
                  <a:cubicBezTo>
                    <a:pt x="582015" y="94710"/>
                    <a:pt x="582920" y="96731"/>
                    <a:pt x="584730" y="98360"/>
                  </a:cubicBezTo>
                  <a:cubicBezTo>
                    <a:pt x="586539" y="99988"/>
                    <a:pt x="590702" y="100803"/>
                    <a:pt x="597217" y="100803"/>
                  </a:cubicBezTo>
                  <a:cubicBezTo>
                    <a:pt x="603732" y="100803"/>
                    <a:pt x="607895" y="99988"/>
                    <a:pt x="609704" y="98360"/>
                  </a:cubicBezTo>
                  <a:cubicBezTo>
                    <a:pt x="611514" y="96731"/>
                    <a:pt x="612419" y="94710"/>
                    <a:pt x="612419" y="92297"/>
                  </a:cubicBezTo>
                  <a:lnTo>
                    <a:pt x="612419" y="43615"/>
                  </a:lnTo>
                  <a:cubicBezTo>
                    <a:pt x="612419" y="41322"/>
                    <a:pt x="611514" y="39362"/>
                    <a:pt x="609704" y="37733"/>
                  </a:cubicBezTo>
                  <a:cubicBezTo>
                    <a:pt x="607895" y="36104"/>
                    <a:pt x="603732" y="35290"/>
                    <a:pt x="597217" y="35290"/>
                  </a:cubicBezTo>
                  <a:close/>
                  <a:moveTo>
                    <a:pt x="816140" y="2714"/>
                  </a:moveTo>
                  <a:lnTo>
                    <a:pt x="900112" y="2714"/>
                  </a:lnTo>
                  <a:cubicBezTo>
                    <a:pt x="902404" y="2714"/>
                    <a:pt x="904063" y="3227"/>
                    <a:pt x="905089" y="4253"/>
                  </a:cubicBezTo>
                  <a:cubicBezTo>
                    <a:pt x="906114" y="5278"/>
                    <a:pt x="906627" y="6937"/>
                    <a:pt x="906627" y="9229"/>
                  </a:cubicBezTo>
                  <a:lnTo>
                    <a:pt x="906627" y="30403"/>
                  </a:lnTo>
                  <a:cubicBezTo>
                    <a:pt x="906627" y="32696"/>
                    <a:pt x="906114" y="34355"/>
                    <a:pt x="905089" y="35380"/>
                  </a:cubicBezTo>
                  <a:cubicBezTo>
                    <a:pt x="904063" y="36406"/>
                    <a:pt x="902404" y="36919"/>
                    <a:pt x="900112" y="36919"/>
                  </a:cubicBezTo>
                  <a:lnTo>
                    <a:pt x="850163" y="36919"/>
                  </a:lnTo>
                  <a:lnTo>
                    <a:pt x="850163" y="50854"/>
                  </a:lnTo>
                  <a:lnTo>
                    <a:pt x="885453" y="50854"/>
                  </a:lnTo>
                  <a:cubicBezTo>
                    <a:pt x="887745" y="50854"/>
                    <a:pt x="889404" y="51366"/>
                    <a:pt x="890430" y="52392"/>
                  </a:cubicBezTo>
                  <a:cubicBezTo>
                    <a:pt x="891455" y="53417"/>
                    <a:pt x="891968" y="55076"/>
                    <a:pt x="891968" y="57369"/>
                  </a:cubicBezTo>
                  <a:lnTo>
                    <a:pt x="891968" y="76733"/>
                  </a:lnTo>
                  <a:cubicBezTo>
                    <a:pt x="891968" y="79025"/>
                    <a:pt x="891455" y="80684"/>
                    <a:pt x="890430" y="81710"/>
                  </a:cubicBezTo>
                  <a:cubicBezTo>
                    <a:pt x="889404" y="82735"/>
                    <a:pt x="887745" y="83248"/>
                    <a:pt x="885453" y="83248"/>
                  </a:cubicBezTo>
                  <a:lnTo>
                    <a:pt x="850163" y="83248"/>
                  </a:lnTo>
                  <a:lnTo>
                    <a:pt x="850163" y="98812"/>
                  </a:lnTo>
                  <a:lnTo>
                    <a:pt x="900112" y="98812"/>
                  </a:lnTo>
                  <a:cubicBezTo>
                    <a:pt x="902404" y="98812"/>
                    <a:pt x="904063" y="99325"/>
                    <a:pt x="905089" y="100350"/>
                  </a:cubicBezTo>
                  <a:cubicBezTo>
                    <a:pt x="906114" y="101376"/>
                    <a:pt x="906627" y="103035"/>
                    <a:pt x="906627" y="105327"/>
                  </a:cubicBezTo>
                  <a:lnTo>
                    <a:pt x="906627" y="126501"/>
                  </a:lnTo>
                  <a:cubicBezTo>
                    <a:pt x="906627" y="128793"/>
                    <a:pt x="906114" y="130452"/>
                    <a:pt x="905089" y="131478"/>
                  </a:cubicBezTo>
                  <a:cubicBezTo>
                    <a:pt x="904063" y="132503"/>
                    <a:pt x="902404" y="133016"/>
                    <a:pt x="900112" y="133016"/>
                  </a:cubicBezTo>
                  <a:lnTo>
                    <a:pt x="816140" y="133016"/>
                  </a:lnTo>
                  <a:cubicBezTo>
                    <a:pt x="813847" y="133016"/>
                    <a:pt x="812188" y="132503"/>
                    <a:pt x="811163" y="131478"/>
                  </a:cubicBezTo>
                  <a:cubicBezTo>
                    <a:pt x="810137" y="130452"/>
                    <a:pt x="809624" y="128793"/>
                    <a:pt x="809624" y="126501"/>
                  </a:cubicBezTo>
                  <a:lnTo>
                    <a:pt x="809624" y="9229"/>
                  </a:lnTo>
                  <a:cubicBezTo>
                    <a:pt x="809624" y="6937"/>
                    <a:pt x="810137" y="5278"/>
                    <a:pt x="811163" y="4253"/>
                  </a:cubicBezTo>
                  <a:cubicBezTo>
                    <a:pt x="812188" y="3227"/>
                    <a:pt x="813847" y="2714"/>
                    <a:pt x="816140" y="2714"/>
                  </a:cubicBezTo>
                  <a:close/>
                  <a:moveTo>
                    <a:pt x="684895" y="2714"/>
                  </a:moveTo>
                  <a:lnTo>
                    <a:pt x="780449" y="2714"/>
                  </a:lnTo>
                  <a:cubicBezTo>
                    <a:pt x="782742" y="2714"/>
                    <a:pt x="784401" y="3227"/>
                    <a:pt x="785426" y="4253"/>
                  </a:cubicBezTo>
                  <a:cubicBezTo>
                    <a:pt x="786452" y="5278"/>
                    <a:pt x="786964" y="6937"/>
                    <a:pt x="786964" y="9229"/>
                  </a:cubicBezTo>
                  <a:lnTo>
                    <a:pt x="786964" y="31127"/>
                  </a:lnTo>
                  <a:cubicBezTo>
                    <a:pt x="786964" y="33420"/>
                    <a:pt x="786452" y="35079"/>
                    <a:pt x="785426" y="36104"/>
                  </a:cubicBezTo>
                  <a:cubicBezTo>
                    <a:pt x="784401" y="37130"/>
                    <a:pt x="782742" y="37642"/>
                    <a:pt x="780449" y="37642"/>
                  </a:cubicBezTo>
                  <a:lnTo>
                    <a:pt x="753846" y="37642"/>
                  </a:lnTo>
                  <a:lnTo>
                    <a:pt x="753846" y="126501"/>
                  </a:lnTo>
                  <a:cubicBezTo>
                    <a:pt x="753846" y="128793"/>
                    <a:pt x="753333" y="130452"/>
                    <a:pt x="752308" y="131478"/>
                  </a:cubicBezTo>
                  <a:cubicBezTo>
                    <a:pt x="751282" y="132503"/>
                    <a:pt x="749623" y="133016"/>
                    <a:pt x="747331" y="133016"/>
                  </a:cubicBezTo>
                  <a:lnTo>
                    <a:pt x="718013" y="133016"/>
                  </a:lnTo>
                  <a:cubicBezTo>
                    <a:pt x="715721" y="133016"/>
                    <a:pt x="714062" y="132503"/>
                    <a:pt x="713036" y="131478"/>
                  </a:cubicBezTo>
                  <a:cubicBezTo>
                    <a:pt x="712011" y="130452"/>
                    <a:pt x="711498" y="128793"/>
                    <a:pt x="711498" y="126501"/>
                  </a:cubicBezTo>
                  <a:lnTo>
                    <a:pt x="711498" y="37642"/>
                  </a:lnTo>
                  <a:lnTo>
                    <a:pt x="684895" y="37642"/>
                  </a:lnTo>
                  <a:cubicBezTo>
                    <a:pt x="682602" y="37642"/>
                    <a:pt x="680943" y="37130"/>
                    <a:pt x="679918" y="36104"/>
                  </a:cubicBezTo>
                  <a:cubicBezTo>
                    <a:pt x="678892" y="35079"/>
                    <a:pt x="678379" y="33420"/>
                    <a:pt x="678379" y="31127"/>
                  </a:cubicBezTo>
                  <a:lnTo>
                    <a:pt x="678379" y="9229"/>
                  </a:lnTo>
                  <a:cubicBezTo>
                    <a:pt x="678379" y="6937"/>
                    <a:pt x="678892" y="5278"/>
                    <a:pt x="679918" y="4253"/>
                  </a:cubicBezTo>
                  <a:cubicBezTo>
                    <a:pt x="680943" y="3227"/>
                    <a:pt x="682602" y="2714"/>
                    <a:pt x="684895" y="2714"/>
                  </a:cubicBezTo>
                  <a:close/>
                  <a:moveTo>
                    <a:pt x="406565" y="2714"/>
                  </a:moveTo>
                  <a:lnTo>
                    <a:pt x="425386" y="2714"/>
                  </a:lnTo>
                  <a:cubicBezTo>
                    <a:pt x="427678" y="2714"/>
                    <a:pt x="429639" y="3076"/>
                    <a:pt x="431268" y="3800"/>
                  </a:cubicBezTo>
                  <a:cubicBezTo>
                    <a:pt x="432897" y="4524"/>
                    <a:pt x="434495" y="5791"/>
                    <a:pt x="436064" y="7601"/>
                  </a:cubicBezTo>
                  <a:lnTo>
                    <a:pt x="471173" y="47777"/>
                  </a:lnTo>
                  <a:lnTo>
                    <a:pt x="471173" y="9229"/>
                  </a:lnTo>
                  <a:cubicBezTo>
                    <a:pt x="471173" y="6937"/>
                    <a:pt x="471685" y="5278"/>
                    <a:pt x="472711" y="4253"/>
                  </a:cubicBezTo>
                  <a:cubicBezTo>
                    <a:pt x="473736" y="3227"/>
                    <a:pt x="475395" y="2714"/>
                    <a:pt x="477688" y="2714"/>
                  </a:cubicBezTo>
                  <a:lnTo>
                    <a:pt x="504834" y="2714"/>
                  </a:lnTo>
                  <a:cubicBezTo>
                    <a:pt x="507126" y="2714"/>
                    <a:pt x="508785" y="3227"/>
                    <a:pt x="509811" y="4253"/>
                  </a:cubicBezTo>
                  <a:cubicBezTo>
                    <a:pt x="510836" y="5278"/>
                    <a:pt x="511349" y="6937"/>
                    <a:pt x="511349" y="9229"/>
                  </a:cubicBezTo>
                  <a:lnTo>
                    <a:pt x="511349" y="126501"/>
                  </a:lnTo>
                  <a:cubicBezTo>
                    <a:pt x="511349" y="128793"/>
                    <a:pt x="510836" y="130452"/>
                    <a:pt x="509811" y="131478"/>
                  </a:cubicBezTo>
                  <a:cubicBezTo>
                    <a:pt x="508785" y="132503"/>
                    <a:pt x="507126" y="133016"/>
                    <a:pt x="504834" y="133016"/>
                  </a:cubicBezTo>
                  <a:lnTo>
                    <a:pt x="477688" y="133016"/>
                  </a:lnTo>
                  <a:cubicBezTo>
                    <a:pt x="475395" y="133016"/>
                    <a:pt x="473736" y="132503"/>
                    <a:pt x="472711" y="131478"/>
                  </a:cubicBezTo>
                  <a:cubicBezTo>
                    <a:pt x="471685" y="130452"/>
                    <a:pt x="471173" y="128793"/>
                    <a:pt x="471173" y="126501"/>
                  </a:cubicBezTo>
                  <a:lnTo>
                    <a:pt x="471173" y="104241"/>
                  </a:lnTo>
                  <a:lnTo>
                    <a:pt x="440226" y="66779"/>
                  </a:lnTo>
                  <a:lnTo>
                    <a:pt x="440226" y="126501"/>
                  </a:lnTo>
                  <a:cubicBezTo>
                    <a:pt x="440226" y="128793"/>
                    <a:pt x="439713" y="130452"/>
                    <a:pt x="438688" y="131478"/>
                  </a:cubicBezTo>
                  <a:cubicBezTo>
                    <a:pt x="437662" y="132503"/>
                    <a:pt x="436003" y="133016"/>
                    <a:pt x="433711" y="133016"/>
                  </a:cubicBezTo>
                  <a:lnTo>
                    <a:pt x="406565" y="133016"/>
                  </a:lnTo>
                  <a:cubicBezTo>
                    <a:pt x="404272" y="133016"/>
                    <a:pt x="402613" y="132503"/>
                    <a:pt x="401588" y="131478"/>
                  </a:cubicBezTo>
                  <a:cubicBezTo>
                    <a:pt x="400562" y="130452"/>
                    <a:pt x="400050" y="128793"/>
                    <a:pt x="400050" y="126501"/>
                  </a:cubicBezTo>
                  <a:lnTo>
                    <a:pt x="400050" y="9229"/>
                  </a:lnTo>
                  <a:cubicBezTo>
                    <a:pt x="400050" y="6937"/>
                    <a:pt x="400562" y="5278"/>
                    <a:pt x="401588" y="4253"/>
                  </a:cubicBezTo>
                  <a:cubicBezTo>
                    <a:pt x="402613" y="3227"/>
                    <a:pt x="404272" y="2714"/>
                    <a:pt x="406565" y="2714"/>
                  </a:cubicBezTo>
                  <a:close/>
                  <a:moveTo>
                    <a:pt x="268871" y="2714"/>
                  </a:moveTo>
                  <a:lnTo>
                    <a:pt x="296741" y="2714"/>
                  </a:lnTo>
                  <a:cubicBezTo>
                    <a:pt x="299034" y="2714"/>
                    <a:pt x="300693" y="3227"/>
                    <a:pt x="301718" y="4253"/>
                  </a:cubicBezTo>
                  <a:cubicBezTo>
                    <a:pt x="302744" y="5278"/>
                    <a:pt x="303256" y="6937"/>
                    <a:pt x="303256" y="9229"/>
                  </a:cubicBezTo>
                  <a:lnTo>
                    <a:pt x="303256" y="38909"/>
                  </a:lnTo>
                  <a:cubicBezTo>
                    <a:pt x="303256" y="40116"/>
                    <a:pt x="303317" y="41383"/>
                    <a:pt x="303437" y="42710"/>
                  </a:cubicBezTo>
                  <a:cubicBezTo>
                    <a:pt x="303558" y="44037"/>
                    <a:pt x="304041" y="45304"/>
                    <a:pt x="304885" y="46510"/>
                  </a:cubicBezTo>
                  <a:lnTo>
                    <a:pt x="313210" y="59540"/>
                  </a:lnTo>
                  <a:cubicBezTo>
                    <a:pt x="313813" y="60626"/>
                    <a:pt x="314447" y="61410"/>
                    <a:pt x="315110" y="61893"/>
                  </a:cubicBezTo>
                  <a:cubicBezTo>
                    <a:pt x="315774" y="62376"/>
                    <a:pt x="316588" y="62617"/>
                    <a:pt x="317553" y="62617"/>
                  </a:cubicBezTo>
                  <a:lnTo>
                    <a:pt x="319363" y="62617"/>
                  </a:lnTo>
                  <a:cubicBezTo>
                    <a:pt x="320328" y="62617"/>
                    <a:pt x="321143" y="62376"/>
                    <a:pt x="321806" y="61893"/>
                  </a:cubicBezTo>
                  <a:cubicBezTo>
                    <a:pt x="322470" y="61410"/>
                    <a:pt x="323103" y="60626"/>
                    <a:pt x="323707" y="59540"/>
                  </a:cubicBezTo>
                  <a:lnTo>
                    <a:pt x="332031" y="46510"/>
                  </a:lnTo>
                  <a:cubicBezTo>
                    <a:pt x="332876" y="45304"/>
                    <a:pt x="333359" y="44037"/>
                    <a:pt x="333479" y="42710"/>
                  </a:cubicBezTo>
                  <a:cubicBezTo>
                    <a:pt x="333600" y="41383"/>
                    <a:pt x="333660" y="40116"/>
                    <a:pt x="333660" y="38909"/>
                  </a:cubicBezTo>
                  <a:lnTo>
                    <a:pt x="333660" y="9229"/>
                  </a:lnTo>
                  <a:cubicBezTo>
                    <a:pt x="333660" y="6937"/>
                    <a:pt x="334173" y="5278"/>
                    <a:pt x="335199" y="4253"/>
                  </a:cubicBezTo>
                  <a:cubicBezTo>
                    <a:pt x="336224" y="3227"/>
                    <a:pt x="337883" y="2714"/>
                    <a:pt x="340175" y="2714"/>
                  </a:cubicBezTo>
                  <a:lnTo>
                    <a:pt x="367141" y="2714"/>
                  </a:lnTo>
                  <a:cubicBezTo>
                    <a:pt x="369433" y="2714"/>
                    <a:pt x="371092" y="3227"/>
                    <a:pt x="372117" y="4253"/>
                  </a:cubicBezTo>
                  <a:cubicBezTo>
                    <a:pt x="373143" y="5278"/>
                    <a:pt x="373656" y="6937"/>
                    <a:pt x="373656" y="9229"/>
                  </a:cubicBezTo>
                  <a:lnTo>
                    <a:pt x="373656" y="43977"/>
                  </a:lnTo>
                  <a:cubicBezTo>
                    <a:pt x="373656" y="49526"/>
                    <a:pt x="373173" y="53689"/>
                    <a:pt x="372208" y="56464"/>
                  </a:cubicBezTo>
                  <a:cubicBezTo>
                    <a:pt x="371243" y="59239"/>
                    <a:pt x="369433" y="62496"/>
                    <a:pt x="366779" y="66236"/>
                  </a:cubicBezTo>
                  <a:lnTo>
                    <a:pt x="339270" y="103517"/>
                  </a:lnTo>
                  <a:lnTo>
                    <a:pt x="339270" y="126501"/>
                  </a:lnTo>
                  <a:cubicBezTo>
                    <a:pt x="339270" y="128793"/>
                    <a:pt x="338758" y="130452"/>
                    <a:pt x="337732" y="131478"/>
                  </a:cubicBezTo>
                  <a:cubicBezTo>
                    <a:pt x="336707" y="132503"/>
                    <a:pt x="335048" y="133016"/>
                    <a:pt x="332755" y="133016"/>
                  </a:cubicBezTo>
                  <a:lnTo>
                    <a:pt x="303437" y="133016"/>
                  </a:lnTo>
                  <a:cubicBezTo>
                    <a:pt x="301145" y="133016"/>
                    <a:pt x="299486" y="132503"/>
                    <a:pt x="298461" y="131478"/>
                  </a:cubicBezTo>
                  <a:cubicBezTo>
                    <a:pt x="297435" y="130452"/>
                    <a:pt x="296922" y="128793"/>
                    <a:pt x="296922" y="126501"/>
                  </a:cubicBezTo>
                  <a:lnTo>
                    <a:pt x="296922" y="103336"/>
                  </a:lnTo>
                  <a:lnTo>
                    <a:pt x="269233" y="66236"/>
                  </a:lnTo>
                  <a:cubicBezTo>
                    <a:pt x="266458" y="62496"/>
                    <a:pt x="264618" y="59239"/>
                    <a:pt x="263713" y="56464"/>
                  </a:cubicBezTo>
                  <a:cubicBezTo>
                    <a:pt x="262809" y="53689"/>
                    <a:pt x="262356" y="49526"/>
                    <a:pt x="262356" y="43977"/>
                  </a:cubicBezTo>
                  <a:lnTo>
                    <a:pt x="262356" y="9229"/>
                  </a:lnTo>
                  <a:cubicBezTo>
                    <a:pt x="262356" y="6937"/>
                    <a:pt x="262869" y="5278"/>
                    <a:pt x="263894" y="4253"/>
                  </a:cubicBezTo>
                  <a:cubicBezTo>
                    <a:pt x="264920" y="3227"/>
                    <a:pt x="266579" y="2714"/>
                    <a:pt x="268871" y="2714"/>
                  </a:cubicBezTo>
                  <a:close/>
                  <a:moveTo>
                    <a:pt x="149390" y="2714"/>
                  </a:moveTo>
                  <a:lnTo>
                    <a:pt x="233362" y="2714"/>
                  </a:lnTo>
                  <a:cubicBezTo>
                    <a:pt x="235654" y="2714"/>
                    <a:pt x="237313" y="3227"/>
                    <a:pt x="238339" y="4253"/>
                  </a:cubicBezTo>
                  <a:cubicBezTo>
                    <a:pt x="239364" y="5278"/>
                    <a:pt x="239877" y="6937"/>
                    <a:pt x="239877" y="9229"/>
                  </a:cubicBezTo>
                  <a:lnTo>
                    <a:pt x="239877" y="30403"/>
                  </a:lnTo>
                  <a:cubicBezTo>
                    <a:pt x="239877" y="32696"/>
                    <a:pt x="239364" y="34355"/>
                    <a:pt x="238339" y="35380"/>
                  </a:cubicBezTo>
                  <a:cubicBezTo>
                    <a:pt x="237313" y="36406"/>
                    <a:pt x="235654" y="36919"/>
                    <a:pt x="233362" y="36919"/>
                  </a:cubicBezTo>
                  <a:lnTo>
                    <a:pt x="183413" y="36919"/>
                  </a:lnTo>
                  <a:lnTo>
                    <a:pt x="183413" y="50854"/>
                  </a:lnTo>
                  <a:lnTo>
                    <a:pt x="218703" y="50854"/>
                  </a:lnTo>
                  <a:cubicBezTo>
                    <a:pt x="220995" y="50854"/>
                    <a:pt x="222654" y="51366"/>
                    <a:pt x="223680" y="52392"/>
                  </a:cubicBezTo>
                  <a:cubicBezTo>
                    <a:pt x="224705" y="53417"/>
                    <a:pt x="225218" y="55076"/>
                    <a:pt x="225218" y="57369"/>
                  </a:cubicBezTo>
                  <a:lnTo>
                    <a:pt x="225218" y="76733"/>
                  </a:lnTo>
                  <a:cubicBezTo>
                    <a:pt x="225218" y="79025"/>
                    <a:pt x="224705" y="80684"/>
                    <a:pt x="223680" y="81710"/>
                  </a:cubicBezTo>
                  <a:cubicBezTo>
                    <a:pt x="222654" y="82735"/>
                    <a:pt x="220995" y="83248"/>
                    <a:pt x="218703" y="83248"/>
                  </a:cubicBezTo>
                  <a:lnTo>
                    <a:pt x="183413" y="83248"/>
                  </a:lnTo>
                  <a:lnTo>
                    <a:pt x="183413" y="98812"/>
                  </a:lnTo>
                  <a:lnTo>
                    <a:pt x="233362" y="98812"/>
                  </a:lnTo>
                  <a:cubicBezTo>
                    <a:pt x="235654" y="98812"/>
                    <a:pt x="237313" y="99325"/>
                    <a:pt x="238339" y="100350"/>
                  </a:cubicBezTo>
                  <a:cubicBezTo>
                    <a:pt x="239364" y="101376"/>
                    <a:pt x="239877" y="103035"/>
                    <a:pt x="239877" y="105327"/>
                  </a:cubicBezTo>
                  <a:lnTo>
                    <a:pt x="239877" y="126501"/>
                  </a:lnTo>
                  <a:cubicBezTo>
                    <a:pt x="239877" y="128793"/>
                    <a:pt x="239364" y="130452"/>
                    <a:pt x="238339" y="131478"/>
                  </a:cubicBezTo>
                  <a:cubicBezTo>
                    <a:pt x="237313" y="132503"/>
                    <a:pt x="235654" y="133016"/>
                    <a:pt x="233362" y="133016"/>
                  </a:cubicBezTo>
                  <a:lnTo>
                    <a:pt x="149390" y="133016"/>
                  </a:lnTo>
                  <a:cubicBezTo>
                    <a:pt x="147097" y="133016"/>
                    <a:pt x="145438" y="132503"/>
                    <a:pt x="144413" y="131478"/>
                  </a:cubicBezTo>
                  <a:cubicBezTo>
                    <a:pt x="143387" y="130452"/>
                    <a:pt x="142875" y="128793"/>
                    <a:pt x="142875" y="126501"/>
                  </a:cubicBezTo>
                  <a:lnTo>
                    <a:pt x="142875" y="9229"/>
                  </a:lnTo>
                  <a:cubicBezTo>
                    <a:pt x="142875" y="6937"/>
                    <a:pt x="143387" y="5278"/>
                    <a:pt x="144413" y="4253"/>
                  </a:cubicBezTo>
                  <a:cubicBezTo>
                    <a:pt x="145438" y="3227"/>
                    <a:pt x="147097" y="2714"/>
                    <a:pt x="149390" y="2714"/>
                  </a:cubicBezTo>
                  <a:close/>
                  <a:moveTo>
                    <a:pt x="6515" y="2714"/>
                  </a:moveTo>
                  <a:lnTo>
                    <a:pt x="34566" y="2714"/>
                  </a:lnTo>
                  <a:cubicBezTo>
                    <a:pt x="36858" y="2714"/>
                    <a:pt x="38517" y="3227"/>
                    <a:pt x="39543" y="4253"/>
                  </a:cubicBezTo>
                  <a:cubicBezTo>
                    <a:pt x="40568" y="5278"/>
                    <a:pt x="41081" y="6937"/>
                    <a:pt x="41081" y="9229"/>
                  </a:cubicBezTo>
                  <a:lnTo>
                    <a:pt x="41081" y="50854"/>
                  </a:lnTo>
                  <a:lnTo>
                    <a:pt x="48320" y="50854"/>
                  </a:lnTo>
                  <a:lnTo>
                    <a:pt x="66960" y="8686"/>
                  </a:lnTo>
                  <a:cubicBezTo>
                    <a:pt x="67805" y="6515"/>
                    <a:pt x="68951" y="4976"/>
                    <a:pt x="70399" y="4072"/>
                  </a:cubicBezTo>
                  <a:cubicBezTo>
                    <a:pt x="71847" y="3167"/>
                    <a:pt x="73717" y="2714"/>
                    <a:pt x="76009" y="2714"/>
                  </a:cubicBezTo>
                  <a:lnTo>
                    <a:pt x="103879" y="2714"/>
                  </a:lnTo>
                  <a:cubicBezTo>
                    <a:pt x="105930" y="2714"/>
                    <a:pt x="107318" y="3227"/>
                    <a:pt x="108042" y="4253"/>
                  </a:cubicBezTo>
                  <a:cubicBezTo>
                    <a:pt x="108765" y="5278"/>
                    <a:pt x="108705" y="6756"/>
                    <a:pt x="107861" y="8686"/>
                  </a:cubicBezTo>
                  <a:lnTo>
                    <a:pt x="89401" y="50854"/>
                  </a:lnTo>
                  <a:cubicBezTo>
                    <a:pt x="96158" y="51216"/>
                    <a:pt x="101557" y="53598"/>
                    <a:pt x="105598" y="58002"/>
                  </a:cubicBezTo>
                  <a:cubicBezTo>
                    <a:pt x="109640" y="62406"/>
                    <a:pt x="111661" y="68227"/>
                    <a:pt x="111661" y="75466"/>
                  </a:cubicBezTo>
                  <a:lnTo>
                    <a:pt x="111661" y="126501"/>
                  </a:lnTo>
                  <a:cubicBezTo>
                    <a:pt x="111661" y="128793"/>
                    <a:pt x="111148" y="130452"/>
                    <a:pt x="110123" y="131478"/>
                  </a:cubicBezTo>
                  <a:cubicBezTo>
                    <a:pt x="109097" y="132503"/>
                    <a:pt x="107438" y="133016"/>
                    <a:pt x="105146" y="133016"/>
                  </a:cubicBezTo>
                  <a:lnTo>
                    <a:pt x="77276" y="133016"/>
                  </a:lnTo>
                  <a:cubicBezTo>
                    <a:pt x="74984" y="133016"/>
                    <a:pt x="73325" y="132503"/>
                    <a:pt x="72299" y="131478"/>
                  </a:cubicBezTo>
                  <a:cubicBezTo>
                    <a:pt x="71274" y="130452"/>
                    <a:pt x="70761" y="128793"/>
                    <a:pt x="70761" y="126501"/>
                  </a:cubicBezTo>
                  <a:lnTo>
                    <a:pt x="70761" y="91211"/>
                  </a:lnTo>
                  <a:cubicBezTo>
                    <a:pt x="70761" y="89281"/>
                    <a:pt x="70278" y="87772"/>
                    <a:pt x="69313" y="86687"/>
                  </a:cubicBezTo>
                  <a:cubicBezTo>
                    <a:pt x="68348" y="85601"/>
                    <a:pt x="66900" y="85058"/>
                    <a:pt x="64970" y="85058"/>
                  </a:cubicBezTo>
                  <a:lnTo>
                    <a:pt x="41081" y="85058"/>
                  </a:lnTo>
                  <a:lnTo>
                    <a:pt x="41081" y="126501"/>
                  </a:lnTo>
                  <a:cubicBezTo>
                    <a:pt x="41081" y="128793"/>
                    <a:pt x="40568" y="130452"/>
                    <a:pt x="39543" y="131478"/>
                  </a:cubicBezTo>
                  <a:cubicBezTo>
                    <a:pt x="38517" y="132503"/>
                    <a:pt x="36858" y="133016"/>
                    <a:pt x="34566" y="133016"/>
                  </a:cubicBezTo>
                  <a:lnTo>
                    <a:pt x="6515" y="133016"/>
                  </a:lnTo>
                  <a:cubicBezTo>
                    <a:pt x="4222" y="133016"/>
                    <a:pt x="2563" y="132503"/>
                    <a:pt x="1538" y="131478"/>
                  </a:cubicBezTo>
                  <a:cubicBezTo>
                    <a:pt x="512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2" y="5278"/>
                    <a:pt x="1538" y="4253"/>
                  </a:cubicBezTo>
                  <a:cubicBezTo>
                    <a:pt x="2563" y="3227"/>
                    <a:pt x="4222" y="2714"/>
                    <a:pt x="6515" y="2714"/>
                  </a:cubicBezTo>
                  <a:close/>
                  <a:moveTo>
                    <a:pt x="597217" y="0"/>
                  </a:moveTo>
                  <a:cubicBezTo>
                    <a:pt x="608437" y="0"/>
                    <a:pt x="617697" y="905"/>
                    <a:pt x="624997" y="2714"/>
                  </a:cubicBezTo>
                  <a:cubicBezTo>
                    <a:pt x="632296" y="4524"/>
                    <a:pt x="638027" y="7058"/>
                    <a:pt x="642189" y="10315"/>
                  </a:cubicBezTo>
                  <a:cubicBezTo>
                    <a:pt x="646352" y="13573"/>
                    <a:pt x="649247" y="17464"/>
                    <a:pt x="650876" y="21988"/>
                  </a:cubicBezTo>
                  <a:cubicBezTo>
                    <a:pt x="652505" y="26512"/>
                    <a:pt x="653319" y="31550"/>
                    <a:pt x="653319" y="37100"/>
                  </a:cubicBezTo>
                  <a:lnTo>
                    <a:pt x="653319" y="98812"/>
                  </a:lnTo>
                  <a:cubicBezTo>
                    <a:pt x="653319" y="104362"/>
                    <a:pt x="652505" y="109399"/>
                    <a:pt x="650876" y="113923"/>
                  </a:cubicBezTo>
                  <a:cubicBezTo>
                    <a:pt x="649247" y="118448"/>
                    <a:pt x="646352" y="122309"/>
                    <a:pt x="642189" y="125506"/>
                  </a:cubicBezTo>
                  <a:cubicBezTo>
                    <a:pt x="638027" y="128703"/>
                    <a:pt x="632296" y="131206"/>
                    <a:pt x="624997" y="133016"/>
                  </a:cubicBezTo>
                  <a:cubicBezTo>
                    <a:pt x="617697" y="134826"/>
                    <a:pt x="608437" y="135731"/>
                    <a:pt x="597217" y="135731"/>
                  </a:cubicBezTo>
                  <a:cubicBezTo>
                    <a:pt x="585997" y="135731"/>
                    <a:pt x="576707" y="134826"/>
                    <a:pt x="569347" y="133016"/>
                  </a:cubicBezTo>
                  <a:cubicBezTo>
                    <a:pt x="561987" y="131206"/>
                    <a:pt x="556226" y="128703"/>
                    <a:pt x="552064" y="125506"/>
                  </a:cubicBezTo>
                  <a:cubicBezTo>
                    <a:pt x="547901" y="122309"/>
                    <a:pt x="545006" y="118448"/>
                    <a:pt x="543377" y="113923"/>
                  </a:cubicBezTo>
                  <a:cubicBezTo>
                    <a:pt x="541748" y="109399"/>
                    <a:pt x="540934" y="104362"/>
                    <a:pt x="540934" y="98812"/>
                  </a:cubicBezTo>
                  <a:lnTo>
                    <a:pt x="540934" y="37100"/>
                  </a:lnTo>
                  <a:cubicBezTo>
                    <a:pt x="540934" y="31550"/>
                    <a:pt x="541748" y="26512"/>
                    <a:pt x="543377" y="21988"/>
                  </a:cubicBezTo>
                  <a:cubicBezTo>
                    <a:pt x="545006" y="17464"/>
                    <a:pt x="547901" y="13573"/>
                    <a:pt x="552064" y="10315"/>
                  </a:cubicBezTo>
                  <a:cubicBezTo>
                    <a:pt x="556226" y="7058"/>
                    <a:pt x="561987" y="4524"/>
                    <a:pt x="569347" y="2714"/>
                  </a:cubicBezTo>
                  <a:cubicBezTo>
                    <a:pt x="576707" y="905"/>
                    <a:pt x="585997" y="0"/>
                    <a:pt x="597217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37080F59-041E-4C75-8051-0D887F8F8494}"/>
                </a:ext>
              </a:extLst>
            </p:cNvPr>
            <p:cNvSpPr/>
            <p:nvPr/>
          </p:nvSpPr>
          <p:spPr>
            <a:xfrm flipH="1">
              <a:off x="496741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9FCF5E68-734E-4F5F-9CF2-7F541B77FF59}"/>
                </a:ext>
              </a:extLst>
            </p:cNvPr>
            <p:cNvSpPr/>
            <p:nvPr/>
          </p:nvSpPr>
          <p:spPr>
            <a:xfrm flipH="1">
              <a:off x="680484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BD564256-78FC-45C1-8A9E-565E82F822D0}"/>
              </a:ext>
            </a:extLst>
          </p:cNvPr>
          <p:cNvGrpSpPr/>
          <p:nvPr/>
        </p:nvGrpSpPr>
        <p:grpSpPr>
          <a:xfrm>
            <a:off x="1560470" y="4250028"/>
            <a:ext cx="1054152" cy="164592"/>
            <a:chOff x="1560470" y="4250028"/>
            <a:chExt cx="1054152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D51539E3-2C45-48B8-8F95-009F40560613}"/>
                </a:ext>
              </a:extLst>
            </p:cNvPr>
            <p:cNvSpPr/>
            <p:nvPr/>
          </p:nvSpPr>
          <p:spPr>
            <a:xfrm>
              <a:off x="1560470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662EC6A6-E408-48C9-B88F-42D871C7F131}"/>
                </a:ext>
              </a:extLst>
            </p:cNvPr>
            <p:cNvSpPr/>
            <p:nvPr/>
          </p:nvSpPr>
          <p:spPr>
            <a:xfrm>
              <a:off x="1734892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6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269BB5E7-D3CA-4113-B009-60E0F9405D24}"/>
                </a:ext>
              </a:extLst>
            </p:cNvPr>
            <p:cNvSpPr/>
            <p:nvPr/>
          </p:nvSpPr>
          <p:spPr>
            <a:xfrm>
              <a:off x="18698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5702339-295F-4A29-94E5-A2D12A281937}"/>
                </a:ext>
              </a:extLst>
            </p:cNvPr>
            <p:cNvSpPr/>
            <p:nvPr/>
          </p:nvSpPr>
          <p:spPr>
            <a:xfrm>
              <a:off x="20222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6AD92B7A-A479-4375-88C9-E22D65F08622}"/>
                </a:ext>
              </a:extLst>
            </p:cNvPr>
            <p:cNvSpPr/>
            <p:nvPr/>
          </p:nvSpPr>
          <p:spPr>
            <a:xfrm>
              <a:off x="21746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97C0976E-49D2-406B-AC73-C96397D776CB}"/>
                </a:ext>
              </a:extLst>
            </p:cNvPr>
            <p:cNvSpPr/>
            <p:nvPr/>
          </p:nvSpPr>
          <p:spPr>
            <a:xfrm>
              <a:off x="2330243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C6A40861-29DA-4BEB-A7F8-04C3E4AE6F7E}"/>
                </a:ext>
              </a:extLst>
            </p:cNvPr>
            <p:cNvSpPr/>
            <p:nvPr/>
          </p:nvSpPr>
          <p:spPr>
            <a:xfrm>
              <a:off x="2473119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CEF619C-A077-448B-AA1B-30196D9222C2}"/>
              </a:ext>
            </a:extLst>
          </p:cNvPr>
          <p:cNvGrpSpPr/>
          <p:nvPr/>
        </p:nvGrpSpPr>
        <p:grpSpPr>
          <a:xfrm>
            <a:off x="3563399" y="4246599"/>
            <a:ext cx="1052703" cy="171450"/>
            <a:chOff x="3563399" y="4246599"/>
            <a:chExt cx="1052703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12802841-7F3B-43FE-8C95-38C6078C0E20}"/>
                </a:ext>
              </a:extLst>
            </p:cNvPr>
            <p:cNvSpPr/>
            <p:nvPr/>
          </p:nvSpPr>
          <p:spPr>
            <a:xfrm>
              <a:off x="4321133" y="4246599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4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4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6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6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FF7594AC-9C9A-438A-9AD8-6BDEAB3BE643}"/>
                </a:ext>
              </a:extLst>
            </p:cNvPr>
            <p:cNvSpPr/>
            <p:nvPr/>
          </p:nvSpPr>
          <p:spPr>
            <a:xfrm>
              <a:off x="356339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843C81E0-C7D3-418A-960F-4025FF7F50B7}"/>
                </a:ext>
              </a:extLst>
            </p:cNvPr>
            <p:cNvSpPr/>
            <p:nvPr/>
          </p:nvSpPr>
          <p:spPr>
            <a:xfrm>
              <a:off x="3742622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303A984B-CCFE-4B01-9F05-3E21FAF4EAAA}"/>
                </a:ext>
              </a:extLst>
            </p:cNvPr>
            <p:cNvSpPr/>
            <p:nvPr/>
          </p:nvSpPr>
          <p:spPr>
            <a:xfrm>
              <a:off x="3885498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1CCC388B-0559-4118-BBFA-357744412D7E}"/>
                </a:ext>
              </a:extLst>
            </p:cNvPr>
            <p:cNvSpPr/>
            <p:nvPr/>
          </p:nvSpPr>
          <p:spPr>
            <a:xfrm>
              <a:off x="4030810" y="4250028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9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5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023E54A6-E43B-4E3D-AC35-CD230A736665}"/>
                </a:ext>
              </a:extLst>
            </p:cNvPr>
            <p:cNvSpPr/>
            <p:nvPr/>
          </p:nvSpPr>
          <p:spPr>
            <a:xfrm>
              <a:off x="4178257" y="4250028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1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1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1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1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C9EAF66B-0373-4321-B0CA-B6813FA8263A}"/>
                </a:ext>
              </a:extLst>
            </p:cNvPr>
            <p:cNvSpPr/>
            <p:nvPr/>
          </p:nvSpPr>
          <p:spPr>
            <a:xfrm>
              <a:off x="448420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5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434F457-CFEE-49AC-B559-3FD5F5980C93}"/>
              </a:ext>
            </a:extLst>
          </p:cNvPr>
          <p:cNvGrpSpPr/>
          <p:nvPr/>
        </p:nvGrpSpPr>
        <p:grpSpPr>
          <a:xfrm>
            <a:off x="5550258" y="4246599"/>
            <a:ext cx="1073278" cy="171450"/>
            <a:chOff x="5550258" y="4246599"/>
            <a:chExt cx="1073278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16EF261D-02A5-4D8E-A801-14DECF146F11}"/>
                </a:ext>
              </a:extLst>
            </p:cNvPr>
            <p:cNvSpPr/>
            <p:nvPr/>
          </p:nvSpPr>
          <p:spPr>
            <a:xfrm>
              <a:off x="6191177" y="4246599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4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7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7" y="65951"/>
                    <a:pt x="64237" y="66751"/>
                    <a:pt x="70638" y="66751"/>
                  </a:cubicBezTo>
                  <a:cubicBezTo>
                    <a:pt x="77191" y="66751"/>
                    <a:pt x="81192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2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40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40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7A1DE65-942B-4446-8D81-43FE6D54B081}"/>
                </a:ext>
              </a:extLst>
            </p:cNvPr>
            <p:cNvSpPr/>
            <p:nvPr/>
          </p:nvSpPr>
          <p:spPr>
            <a:xfrm>
              <a:off x="5550258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DA16D6F-5ADB-406C-AC94-322140911749}"/>
                </a:ext>
              </a:extLst>
            </p:cNvPr>
            <p:cNvSpPr/>
            <p:nvPr/>
          </p:nvSpPr>
          <p:spPr>
            <a:xfrm>
              <a:off x="5726280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4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4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E4601804-7244-4558-893A-2E2CCDFB10E3}"/>
                </a:ext>
              </a:extLst>
            </p:cNvPr>
            <p:cNvSpPr/>
            <p:nvPr/>
          </p:nvSpPr>
          <p:spPr>
            <a:xfrm>
              <a:off x="5881882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B01EFB94-CD64-4C76-9593-16351D1FA56A}"/>
                </a:ext>
              </a:extLst>
            </p:cNvPr>
            <p:cNvSpPr/>
            <p:nvPr/>
          </p:nvSpPr>
          <p:spPr>
            <a:xfrm>
              <a:off x="6046702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6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6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2DEDA3C5-17E7-4519-966A-05DB04B23FE8}"/>
                </a:ext>
              </a:extLst>
            </p:cNvPr>
            <p:cNvSpPr/>
            <p:nvPr/>
          </p:nvSpPr>
          <p:spPr>
            <a:xfrm>
              <a:off x="6358131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A6DD20CA-21FA-4A48-B2C9-3F9B49760250}"/>
                </a:ext>
              </a:extLst>
            </p:cNvPr>
            <p:cNvSpPr/>
            <p:nvPr/>
          </p:nvSpPr>
          <p:spPr>
            <a:xfrm>
              <a:off x="6501007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4FDA2BA2-DC96-40FA-A39F-7BD7DBBE4DE0}"/>
              </a:ext>
            </a:extLst>
          </p:cNvPr>
          <p:cNvGrpSpPr/>
          <p:nvPr/>
        </p:nvGrpSpPr>
        <p:grpSpPr>
          <a:xfrm>
            <a:off x="7542329" y="4250028"/>
            <a:ext cx="1101776" cy="164592"/>
            <a:chOff x="7542329" y="4250028"/>
            <a:chExt cx="1101776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A751DDE5-B57D-47F8-B763-A7A87DA98D56}"/>
                </a:ext>
              </a:extLst>
            </p:cNvPr>
            <p:cNvSpPr/>
            <p:nvPr/>
          </p:nvSpPr>
          <p:spPr>
            <a:xfrm>
              <a:off x="754232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29689334-94D8-4ED2-87C6-EDCD0298A628}"/>
                </a:ext>
              </a:extLst>
            </p:cNvPr>
            <p:cNvSpPr/>
            <p:nvPr/>
          </p:nvSpPr>
          <p:spPr>
            <a:xfrm>
              <a:off x="772155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A786639E-CE26-42EB-A69E-31EB4EBCDD84}"/>
                </a:ext>
              </a:extLst>
            </p:cNvPr>
            <p:cNvSpPr/>
            <p:nvPr/>
          </p:nvSpPr>
          <p:spPr>
            <a:xfrm>
              <a:off x="789300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ED737D16-0D19-4925-8F0C-A036023CB828}"/>
                </a:ext>
              </a:extLst>
            </p:cNvPr>
            <p:cNvSpPr/>
            <p:nvPr/>
          </p:nvSpPr>
          <p:spPr>
            <a:xfrm>
              <a:off x="806308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BCF0E137-38E5-412C-8BA6-09EF614D0207}"/>
                </a:ext>
              </a:extLst>
            </p:cNvPr>
            <p:cNvSpPr/>
            <p:nvPr/>
          </p:nvSpPr>
          <p:spPr>
            <a:xfrm>
              <a:off x="8219748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5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54A1C5BE-7647-4771-89B3-E3C185CB6F6B}"/>
                </a:ext>
              </a:extLst>
            </p:cNvPr>
            <p:cNvSpPr/>
            <p:nvPr/>
          </p:nvSpPr>
          <p:spPr>
            <a:xfrm>
              <a:off x="8364451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A63C3264-FAEE-47E1-91BF-3654648323C1}"/>
                </a:ext>
              </a:extLst>
            </p:cNvPr>
            <p:cNvSpPr/>
            <p:nvPr/>
          </p:nvSpPr>
          <p:spPr>
            <a:xfrm>
              <a:off x="8502601" y="4250028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3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3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D7AC8DCF-595D-4361-8203-C2D5D9D63B02}"/>
              </a:ext>
            </a:extLst>
          </p:cNvPr>
          <p:cNvGrpSpPr/>
          <p:nvPr/>
        </p:nvGrpSpPr>
        <p:grpSpPr>
          <a:xfrm>
            <a:off x="9593431" y="4246599"/>
            <a:ext cx="1013841" cy="171450"/>
            <a:chOff x="9593431" y="4246599"/>
            <a:chExt cx="1013841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D28E0BBE-C448-43EF-8A28-77FD400A13A5}"/>
                </a:ext>
              </a:extLst>
            </p:cNvPr>
            <p:cNvSpPr/>
            <p:nvPr/>
          </p:nvSpPr>
          <p:spPr>
            <a:xfrm>
              <a:off x="9767624" y="4246599"/>
              <a:ext cx="141046" cy="171450"/>
            </a:xfrm>
            <a:custGeom>
              <a:avLst/>
              <a:gdLst/>
              <a:ahLst/>
              <a:cxnLst/>
              <a:rect l="l" t="t" r="r" b="b"/>
              <a:pathLst>
                <a:path w="141046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6" y="98832"/>
                    <a:pt x="141046" y="109500"/>
                  </a:cubicBezTo>
                  <a:lnTo>
                    <a:pt x="141046" y="131674"/>
                  </a:lnTo>
                  <a:cubicBezTo>
                    <a:pt x="141046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7" y="68733"/>
                    <a:pt x="13716" y="64465"/>
                  </a:cubicBezTo>
                  <a:cubicBezTo>
                    <a:pt x="11735" y="60198"/>
                    <a:pt x="10744" y="55169"/>
                    <a:pt x="10744" y="49378"/>
                  </a:cubicBezTo>
                  <a:lnTo>
                    <a:pt x="10744" y="36119"/>
                  </a:lnTo>
                  <a:cubicBezTo>
                    <a:pt x="10744" y="30480"/>
                    <a:pt x="11735" y="25451"/>
                    <a:pt x="13716" y="21031"/>
                  </a:cubicBezTo>
                  <a:cubicBezTo>
                    <a:pt x="15697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8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8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843C0299-D8AF-4545-B8B2-3108D45E5EC7}"/>
                </a:ext>
              </a:extLst>
            </p:cNvPr>
            <p:cNvSpPr/>
            <p:nvPr/>
          </p:nvSpPr>
          <p:spPr>
            <a:xfrm>
              <a:off x="9593431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09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09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1" y="162649"/>
                  </a:cubicBezTo>
                  <a:cubicBezTo>
                    <a:pt x="117157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49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DFAD90A4-7BC5-4D52-A165-1B8AC43A6F90}"/>
                </a:ext>
              </a:extLst>
            </p:cNvPr>
            <p:cNvSpPr/>
            <p:nvPr/>
          </p:nvSpPr>
          <p:spPr>
            <a:xfrm>
              <a:off x="9929778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6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0AFD0956-687F-45F7-933B-DC96715DCD12}"/>
                </a:ext>
              </a:extLst>
            </p:cNvPr>
            <p:cNvSpPr/>
            <p:nvPr/>
          </p:nvSpPr>
          <p:spPr>
            <a:xfrm>
              <a:off x="10065415" y="4250028"/>
              <a:ext cx="120243" cy="164592"/>
            </a:xfrm>
            <a:custGeom>
              <a:avLst/>
              <a:gdLst/>
              <a:ahLst/>
              <a:cxnLst/>
              <a:rect l="l" t="t" r="r" b="b"/>
              <a:pathLst>
                <a:path w="120243" h="164592">
                  <a:moveTo>
                    <a:pt x="56235" y="0"/>
                  </a:moveTo>
                  <a:lnTo>
                    <a:pt x="112014" y="0"/>
                  </a:lnTo>
                  <a:cubicBezTo>
                    <a:pt x="114909" y="0"/>
                    <a:pt x="117005" y="648"/>
                    <a:pt x="118300" y="1943"/>
                  </a:cubicBezTo>
                  <a:cubicBezTo>
                    <a:pt x="119596" y="3239"/>
                    <a:pt x="120243" y="5334"/>
                    <a:pt x="120243" y="8230"/>
                  </a:cubicBezTo>
                  <a:lnTo>
                    <a:pt x="120243" y="35890"/>
                  </a:lnTo>
                  <a:cubicBezTo>
                    <a:pt x="120243" y="38786"/>
                    <a:pt x="119596" y="40882"/>
                    <a:pt x="118300" y="42177"/>
                  </a:cubicBezTo>
                  <a:cubicBezTo>
                    <a:pt x="117005" y="43472"/>
                    <a:pt x="114909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09" y="120930"/>
                    <a:pt x="117005" y="121577"/>
                    <a:pt x="118300" y="122873"/>
                  </a:cubicBezTo>
                  <a:cubicBezTo>
                    <a:pt x="119596" y="124168"/>
                    <a:pt x="120243" y="126264"/>
                    <a:pt x="120243" y="129159"/>
                  </a:cubicBezTo>
                  <a:lnTo>
                    <a:pt x="120243" y="156363"/>
                  </a:lnTo>
                  <a:cubicBezTo>
                    <a:pt x="120243" y="159258"/>
                    <a:pt x="119596" y="161354"/>
                    <a:pt x="118300" y="162649"/>
                  </a:cubicBezTo>
                  <a:cubicBezTo>
                    <a:pt x="117005" y="163945"/>
                    <a:pt x="114909" y="164592"/>
                    <a:pt x="112014" y="164592"/>
                  </a:cubicBezTo>
                  <a:lnTo>
                    <a:pt x="56235" y="164592"/>
                  </a:lnTo>
                  <a:cubicBezTo>
                    <a:pt x="37185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5" y="0"/>
                    <a:pt x="5623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6F91676D-761F-4F28-8C54-78B59E0CC683}"/>
                </a:ext>
              </a:extLst>
            </p:cNvPr>
            <p:cNvSpPr/>
            <p:nvPr/>
          </p:nvSpPr>
          <p:spPr>
            <a:xfrm>
              <a:off x="10206003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1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7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1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19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19" y="3239"/>
                    <a:pt x="6515" y="1943"/>
                  </a:cubicBezTo>
                  <a:cubicBezTo>
                    <a:pt x="7810" y="648"/>
                    <a:pt x="9906" y="0"/>
                    <a:pt x="1280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FA542D6E-0C37-41F1-8C15-7D1EAF7AD11D}"/>
                </a:ext>
              </a:extLst>
            </p:cNvPr>
            <p:cNvSpPr/>
            <p:nvPr/>
          </p:nvSpPr>
          <p:spPr>
            <a:xfrm>
              <a:off x="10337525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6" y="0"/>
                  </a:moveTo>
                  <a:lnTo>
                    <a:pt x="84353" y="0"/>
                  </a:lnTo>
                  <a:cubicBezTo>
                    <a:pt x="97307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5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1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4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4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6" y="100927"/>
                    <a:pt x="2629" y="95212"/>
                  </a:cubicBezTo>
                  <a:cubicBezTo>
                    <a:pt x="4381" y="89497"/>
                    <a:pt x="6858" y="84811"/>
                    <a:pt x="10058" y="81153"/>
                  </a:cubicBezTo>
                  <a:cubicBezTo>
                    <a:pt x="13259" y="77496"/>
                    <a:pt x="17069" y="74600"/>
                    <a:pt x="21488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599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6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4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4" y="3239"/>
                    <a:pt x="10630" y="1943"/>
                  </a:cubicBezTo>
                  <a:cubicBezTo>
                    <a:pt x="11925" y="648"/>
                    <a:pt x="14021" y="0"/>
                    <a:pt x="169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BF5B2B19-8C61-40BE-B3DD-FE4A5829EFD4}"/>
                </a:ext>
              </a:extLst>
            </p:cNvPr>
            <p:cNvSpPr/>
            <p:nvPr/>
          </p:nvSpPr>
          <p:spPr>
            <a:xfrm>
              <a:off x="10482456" y="4250028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8" y="75172"/>
                    <a:pt x="118530" y="80582"/>
                  </a:cubicBezTo>
                  <a:cubicBezTo>
                    <a:pt x="122720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4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4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6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6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70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70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4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FAF97817-19D4-4AB9-B06B-2BD6F13A89D4}"/>
              </a:ext>
            </a:extLst>
          </p:cNvPr>
          <p:cNvGrpSpPr/>
          <p:nvPr/>
        </p:nvGrpSpPr>
        <p:grpSpPr>
          <a:xfrm>
            <a:off x="1541452" y="4612743"/>
            <a:ext cx="1096291" cy="171450"/>
            <a:chOff x="1541452" y="4612743"/>
            <a:chExt cx="1096291" cy="171450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79EB6D9A-68A5-43AE-9BA6-03461032F559}"/>
                </a:ext>
              </a:extLst>
            </p:cNvPr>
            <p:cNvSpPr/>
            <p:nvPr/>
          </p:nvSpPr>
          <p:spPr>
            <a:xfrm>
              <a:off x="2029971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BE86779B-EF4C-421E-92AB-6755D0E89496}"/>
                </a:ext>
              </a:extLst>
            </p:cNvPr>
            <p:cNvSpPr/>
            <p:nvPr/>
          </p:nvSpPr>
          <p:spPr>
            <a:xfrm>
              <a:off x="2194411" y="4612743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5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5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7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7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1ABF7D1A-3DCA-4FEA-BE65-F1C8DA3CD1F4}"/>
                </a:ext>
              </a:extLst>
            </p:cNvPr>
            <p:cNvSpPr/>
            <p:nvPr/>
          </p:nvSpPr>
          <p:spPr>
            <a:xfrm>
              <a:off x="2496696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73F0F5C0-6339-4B44-8A95-724B0BC9D15E}"/>
                </a:ext>
              </a:extLst>
            </p:cNvPr>
            <p:cNvSpPr/>
            <p:nvPr/>
          </p:nvSpPr>
          <p:spPr>
            <a:xfrm>
              <a:off x="1541452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AF94223F-6C8D-4BC1-A6E9-70926CF851EC}"/>
                </a:ext>
              </a:extLst>
            </p:cNvPr>
            <p:cNvSpPr/>
            <p:nvPr/>
          </p:nvSpPr>
          <p:spPr>
            <a:xfrm>
              <a:off x="1717474" y="4616172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733360F9-EE67-458A-BFF9-7FCB8CCA143C}"/>
                </a:ext>
              </a:extLst>
            </p:cNvPr>
            <p:cNvSpPr/>
            <p:nvPr/>
          </p:nvSpPr>
          <p:spPr>
            <a:xfrm>
              <a:off x="1870561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5" y="0"/>
                  </a:moveTo>
                  <a:lnTo>
                    <a:pt x="108813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3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1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29" y="151295"/>
                    <a:pt x="4762" y="146457"/>
                    <a:pt x="2857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1" y="13030"/>
                  </a:cubicBezTo>
                  <a:cubicBezTo>
                    <a:pt x="20002" y="4344"/>
                    <a:pt x="34747" y="0"/>
                    <a:pt x="56235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5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5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2F3ACA80-67BD-43ED-B4C5-B9D8A4B22286}"/>
                </a:ext>
              </a:extLst>
            </p:cNvPr>
            <p:cNvSpPr/>
            <p:nvPr/>
          </p:nvSpPr>
          <p:spPr>
            <a:xfrm>
              <a:off x="2358850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C2EA697E-484F-4D11-9C01-40C48C77D444}"/>
              </a:ext>
            </a:extLst>
          </p:cNvPr>
          <p:cNvGrpSpPr/>
          <p:nvPr/>
        </p:nvGrpSpPr>
        <p:grpSpPr>
          <a:xfrm>
            <a:off x="3553906" y="4616172"/>
            <a:ext cx="1063753" cy="164592"/>
            <a:chOff x="3553906" y="4616172"/>
            <a:chExt cx="1063753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1EE8E496-50EC-46AF-B1E9-1335350BBF1F}"/>
                </a:ext>
              </a:extLst>
            </p:cNvPr>
            <p:cNvSpPr/>
            <p:nvPr/>
          </p:nvSpPr>
          <p:spPr>
            <a:xfrm>
              <a:off x="355390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0050D756-E59D-43AD-8ED1-DA122BC6E5A7}"/>
                </a:ext>
              </a:extLst>
            </p:cNvPr>
            <p:cNvSpPr/>
            <p:nvPr/>
          </p:nvSpPr>
          <p:spPr>
            <a:xfrm>
              <a:off x="3733129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F30E5B98-6331-414F-89F7-F3F9A331633D}"/>
                </a:ext>
              </a:extLst>
            </p:cNvPr>
            <p:cNvSpPr/>
            <p:nvPr/>
          </p:nvSpPr>
          <p:spPr>
            <a:xfrm>
              <a:off x="3876004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12D1A1DA-56F8-44C2-AA2C-5974B3DE9EF6}"/>
                </a:ext>
              </a:extLst>
            </p:cNvPr>
            <p:cNvSpPr/>
            <p:nvPr/>
          </p:nvSpPr>
          <p:spPr>
            <a:xfrm>
              <a:off x="4016364" y="4616172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0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0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0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0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1E981EAA-7DAD-4A6F-8C28-52C9AADDB7B3}"/>
                </a:ext>
              </a:extLst>
            </p:cNvPr>
            <p:cNvSpPr/>
            <p:nvPr/>
          </p:nvSpPr>
          <p:spPr>
            <a:xfrm>
              <a:off x="4158326" y="4616172"/>
              <a:ext cx="142189" cy="164592"/>
            </a:xfrm>
            <a:custGeom>
              <a:avLst/>
              <a:gdLst/>
              <a:ahLst/>
              <a:cxnLst/>
              <a:rect l="l" t="t" r="r" b="b"/>
              <a:pathLst>
                <a:path w="142189" h="164592">
                  <a:moveTo>
                    <a:pt x="40462" y="0"/>
                  </a:moveTo>
                  <a:lnTo>
                    <a:pt x="101955" y="0"/>
                  </a:lnTo>
                  <a:cubicBezTo>
                    <a:pt x="104851" y="0"/>
                    <a:pt x="107251" y="610"/>
                    <a:pt x="109156" y="1829"/>
                  </a:cubicBezTo>
                  <a:cubicBezTo>
                    <a:pt x="111061" y="3048"/>
                    <a:pt x="112471" y="4953"/>
                    <a:pt x="113385" y="7544"/>
                  </a:cubicBezTo>
                  <a:lnTo>
                    <a:pt x="133273" y="59436"/>
                  </a:lnTo>
                  <a:cubicBezTo>
                    <a:pt x="136321" y="67361"/>
                    <a:pt x="138569" y="74295"/>
                    <a:pt x="140017" y="80239"/>
                  </a:cubicBezTo>
                  <a:cubicBezTo>
                    <a:pt x="141465" y="86182"/>
                    <a:pt x="142189" y="91440"/>
                    <a:pt x="142189" y="96012"/>
                  </a:cubicBezTo>
                  <a:lnTo>
                    <a:pt x="142189" y="156363"/>
                  </a:lnTo>
                  <a:cubicBezTo>
                    <a:pt x="142189" y="159258"/>
                    <a:pt x="141541" y="161354"/>
                    <a:pt x="140246" y="162649"/>
                  </a:cubicBezTo>
                  <a:cubicBezTo>
                    <a:pt x="138950" y="163945"/>
                    <a:pt x="136855" y="164592"/>
                    <a:pt x="133959" y="164592"/>
                  </a:cubicBezTo>
                  <a:lnTo>
                    <a:pt x="99441" y="164592"/>
                  </a:lnTo>
                  <a:cubicBezTo>
                    <a:pt x="96393" y="164592"/>
                    <a:pt x="94145" y="163945"/>
                    <a:pt x="92697" y="162649"/>
                  </a:cubicBezTo>
                  <a:cubicBezTo>
                    <a:pt x="91249" y="161354"/>
                    <a:pt x="90525" y="159258"/>
                    <a:pt x="90525" y="156363"/>
                  </a:cubicBezTo>
                  <a:lnTo>
                    <a:pt x="90525" y="124359"/>
                  </a:lnTo>
                  <a:lnTo>
                    <a:pt x="50063" y="124359"/>
                  </a:lnTo>
                  <a:lnTo>
                    <a:pt x="50063" y="156363"/>
                  </a:lnTo>
                  <a:cubicBezTo>
                    <a:pt x="50063" y="159258"/>
                    <a:pt x="49415" y="161354"/>
                    <a:pt x="48120" y="162649"/>
                  </a:cubicBezTo>
                  <a:cubicBezTo>
                    <a:pt x="46825" y="163945"/>
                    <a:pt x="44729" y="164592"/>
                    <a:pt x="41833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1" y="80239"/>
                  </a:cubicBezTo>
                  <a:cubicBezTo>
                    <a:pt x="3619" y="74295"/>
                    <a:pt x="5867" y="67361"/>
                    <a:pt x="8915" y="59436"/>
                  </a:cubicBezTo>
                  <a:lnTo>
                    <a:pt x="28803" y="7544"/>
                  </a:lnTo>
                  <a:cubicBezTo>
                    <a:pt x="29718" y="4953"/>
                    <a:pt x="31127" y="3048"/>
                    <a:pt x="33032" y="1829"/>
                  </a:cubicBezTo>
                  <a:cubicBezTo>
                    <a:pt x="34937" y="610"/>
                    <a:pt x="37414" y="0"/>
                    <a:pt x="40462" y="0"/>
                  </a:cubicBezTo>
                  <a:close/>
                  <a:moveTo>
                    <a:pt x="67437" y="44120"/>
                  </a:moveTo>
                  <a:cubicBezTo>
                    <a:pt x="66522" y="44120"/>
                    <a:pt x="65722" y="44425"/>
                    <a:pt x="65036" y="45034"/>
                  </a:cubicBezTo>
                  <a:cubicBezTo>
                    <a:pt x="64351" y="45644"/>
                    <a:pt x="63703" y="46635"/>
                    <a:pt x="63093" y="48006"/>
                  </a:cubicBezTo>
                  <a:lnTo>
                    <a:pt x="52349" y="82753"/>
                  </a:lnTo>
                  <a:lnTo>
                    <a:pt x="88239" y="82753"/>
                  </a:lnTo>
                  <a:lnTo>
                    <a:pt x="77495" y="48006"/>
                  </a:lnTo>
                  <a:cubicBezTo>
                    <a:pt x="76885" y="46635"/>
                    <a:pt x="76238" y="45644"/>
                    <a:pt x="75552" y="45034"/>
                  </a:cubicBezTo>
                  <a:cubicBezTo>
                    <a:pt x="74866" y="44425"/>
                    <a:pt x="74066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38D8D87F-E9CC-4F54-8176-0A5C2AB59935}"/>
                </a:ext>
              </a:extLst>
            </p:cNvPr>
            <p:cNvSpPr/>
            <p:nvPr/>
          </p:nvSpPr>
          <p:spPr>
            <a:xfrm>
              <a:off x="4331832" y="4616172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4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5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5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495D7DF5-7EFE-4687-A239-4AE4CA8336AC}"/>
                </a:ext>
              </a:extLst>
            </p:cNvPr>
            <p:cNvSpPr/>
            <p:nvPr/>
          </p:nvSpPr>
          <p:spPr>
            <a:xfrm>
              <a:off x="4495130" y="4616172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CCFCF47E-A610-4C80-B673-1DE39FA931D0}"/>
              </a:ext>
            </a:extLst>
          </p:cNvPr>
          <p:cNvGrpSpPr/>
          <p:nvPr/>
        </p:nvGrpSpPr>
        <p:grpSpPr>
          <a:xfrm>
            <a:off x="5512126" y="4616172"/>
            <a:ext cx="1139877" cy="168021"/>
            <a:chOff x="5512126" y="4616172"/>
            <a:chExt cx="1139877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231CB407-60AC-442F-9524-C2B449B1F661}"/>
                </a:ext>
              </a:extLst>
            </p:cNvPr>
            <p:cNvSpPr/>
            <p:nvPr/>
          </p:nvSpPr>
          <p:spPr>
            <a:xfrm>
              <a:off x="551212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036CB209-5200-48F8-8F0F-BF02C48B74E5}"/>
                </a:ext>
              </a:extLst>
            </p:cNvPr>
            <p:cNvSpPr/>
            <p:nvPr/>
          </p:nvSpPr>
          <p:spPr>
            <a:xfrm>
              <a:off x="5691349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FA86DA84-A221-4246-86ED-FF400FDF34D3}"/>
                </a:ext>
              </a:extLst>
            </p:cNvPr>
            <p:cNvSpPr/>
            <p:nvPr/>
          </p:nvSpPr>
          <p:spPr>
            <a:xfrm>
              <a:off x="5853274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9E038298-0242-4EA8-803F-118B4EF9CBFB}"/>
                </a:ext>
              </a:extLst>
            </p:cNvPr>
            <p:cNvSpPr/>
            <p:nvPr/>
          </p:nvSpPr>
          <p:spPr>
            <a:xfrm>
              <a:off x="6012685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6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3FD9E2BC-BAB8-42BF-88E2-04F113D24EAE}"/>
                </a:ext>
              </a:extLst>
            </p:cNvPr>
            <p:cNvSpPr/>
            <p:nvPr/>
          </p:nvSpPr>
          <p:spPr>
            <a:xfrm>
              <a:off x="6174610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2" y="13030"/>
                  </a:cubicBezTo>
                  <a:cubicBezTo>
                    <a:pt x="20002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B63AEA33-1F39-44B2-BC23-D853510CE0B6}"/>
                </a:ext>
              </a:extLst>
            </p:cNvPr>
            <p:cNvSpPr/>
            <p:nvPr/>
          </p:nvSpPr>
          <p:spPr>
            <a:xfrm>
              <a:off x="633905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D29C9845-F461-4ECD-B983-B07A8541A887}"/>
                </a:ext>
              </a:extLst>
            </p:cNvPr>
            <p:cNvSpPr/>
            <p:nvPr/>
          </p:nvSpPr>
          <p:spPr>
            <a:xfrm>
              <a:off x="651050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F9012E96-0EE0-4857-B29D-F1CDBB50A669}"/>
              </a:ext>
            </a:extLst>
          </p:cNvPr>
          <p:cNvGrpSpPr/>
          <p:nvPr/>
        </p:nvGrpSpPr>
        <p:grpSpPr>
          <a:xfrm>
            <a:off x="7580429" y="4616172"/>
            <a:ext cx="1037844" cy="168021"/>
            <a:chOff x="7580429" y="4616172"/>
            <a:chExt cx="1037844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2DCAB1BB-9932-443C-9FA9-A4E25ABEE211}"/>
                </a:ext>
              </a:extLst>
            </p:cNvPr>
            <p:cNvSpPr/>
            <p:nvPr/>
          </p:nvSpPr>
          <p:spPr>
            <a:xfrm>
              <a:off x="7580429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E18EBB49-2701-4F8C-BAA2-7C4D48A890AD}"/>
                </a:ext>
              </a:extLst>
            </p:cNvPr>
            <p:cNvSpPr/>
            <p:nvPr/>
          </p:nvSpPr>
          <p:spPr>
            <a:xfrm>
              <a:off x="7759652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5EA5597A-A28E-4C1D-A423-D4727A9B8F36}"/>
                </a:ext>
              </a:extLst>
            </p:cNvPr>
            <p:cNvSpPr/>
            <p:nvPr/>
          </p:nvSpPr>
          <p:spPr>
            <a:xfrm>
              <a:off x="79025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E277FCAE-AC24-495E-B618-C1CA7682713F}"/>
                </a:ext>
              </a:extLst>
            </p:cNvPr>
            <p:cNvSpPr/>
            <p:nvPr/>
          </p:nvSpPr>
          <p:spPr>
            <a:xfrm>
              <a:off x="8042888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6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6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0A3780FE-7639-4A54-832B-7636338D6FE2}"/>
                </a:ext>
              </a:extLst>
            </p:cNvPr>
            <p:cNvSpPr/>
            <p:nvPr/>
          </p:nvSpPr>
          <p:spPr>
            <a:xfrm>
              <a:off x="82073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46DD419E-0A76-4161-A896-032CB676CDC5}"/>
                </a:ext>
              </a:extLst>
            </p:cNvPr>
            <p:cNvSpPr/>
            <p:nvPr/>
          </p:nvSpPr>
          <p:spPr>
            <a:xfrm>
              <a:off x="8347002" y="4616172"/>
              <a:ext cx="125501" cy="164592"/>
            </a:xfrm>
            <a:custGeom>
              <a:avLst/>
              <a:gdLst/>
              <a:ahLst/>
              <a:cxnLst/>
              <a:rect l="l" t="t" r="r" b="b"/>
              <a:pathLst>
                <a:path w="125501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1" y="82830"/>
                    <a:pt x="125501" y="94869"/>
                  </a:cubicBezTo>
                  <a:lnTo>
                    <a:pt x="125501" y="126645"/>
                  </a:lnTo>
                  <a:cubicBezTo>
                    <a:pt x="125501" y="138227"/>
                    <a:pt x="121501" y="147447"/>
                    <a:pt x="113500" y="154305"/>
                  </a:cubicBezTo>
                  <a:cubicBezTo>
                    <a:pt x="105499" y="161163"/>
                    <a:pt x="94640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0BABECAD-0D2B-4E23-A8EC-141AF99CDF1D}"/>
                </a:ext>
              </a:extLst>
            </p:cNvPr>
            <p:cNvSpPr/>
            <p:nvPr/>
          </p:nvSpPr>
          <p:spPr>
            <a:xfrm>
              <a:off x="8495515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29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1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1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29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7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DADBE6FE-E14E-4177-98AE-87BCA3814037}"/>
              </a:ext>
            </a:extLst>
          </p:cNvPr>
          <p:cNvGrpSpPr/>
          <p:nvPr/>
        </p:nvGrpSpPr>
        <p:grpSpPr>
          <a:xfrm>
            <a:off x="9545838" y="4616172"/>
            <a:ext cx="1111302" cy="164592"/>
            <a:chOff x="9545838" y="4616172"/>
            <a:chExt cx="1111302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1E53B2F5-FE3F-49FC-8ADF-E5250B71A2A0}"/>
                </a:ext>
              </a:extLst>
            </p:cNvPr>
            <p:cNvSpPr/>
            <p:nvPr/>
          </p:nvSpPr>
          <p:spPr>
            <a:xfrm>
              <a:off x="9545838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8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0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4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4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9B1494A7-025B-4728-A215-00AE58FBCCAD}"/>
                </a:ext>
              </a:extLst>
            </p:cNvPr>
            <p:cNvSpPr/>
            <p:nvPr/>
          </p:nvSpPr>
          <p:spPr>
            <a:xfrm>
              <a:off x="9725061" y="4616172"/>
              <a:ext cx="140361" cy="164592"/>
            </a:xfrm>
            <a:custGeom>
              <a:avLst/>
              <a:gdLst/>
              <a:ahLst/>
              <a:cxnLst/>
              <a:rect l="l" t="t" r="r" b="b"/>
              <a:pathLst>
                <a:path w="140361" h="164592">
                  <a:moveTo>
                    <a:pt x="8230" y="0"/>
                  </a:moveTo>
                  <a:lnTo>
                    <a:pt x="81153" y="0"/>
                  </a:lnTo>
                  <a:cubicBezTo>
                    <a:pt x="96089" y="0"/>
                    <a:pt x="107138" y="2858"/>
                    <a:pt x="114300" y="8573"/>
                  </a:cubicBezTo>
                  <a:cubicBezTo>
                    <a:pt x="121463" y="14288"/>
                    <a:pt x="125045" y="23089"/>
                    <a:pt x="125045" y="34976"/>
                  </a:cubicBezTo>
                  <a:lnTo>
                    <a:pt x="125045" y="45949"/>
                  </a:lnTo>
                  <a:cubicBezTo>
                    <a:pt x="125045" y="52350"/>
                    <a:pt x="123940" y="57569"/>
                    <a:pt x="121730" y="61608"/>
                  </a:cubicBezTo>
                  <a:cubicBezTo>
                    <a:pt x="119520" y="65647"/>
                    <a:pt x="116129" y="68656"/>
                    <a:pt x="111557" y="70638"/>
                  </a:cubicBezTo>
                  <a:cubicBezTo>
                    <a:pt x="121311" y="71552"/>
                    <a:pt x="128550" y="74905"/>
                    <a:pt x="133274" y="80696"/>
                  </a:cubicBezTo>
                  <a:cubicBezTo>
                    <a:pt x="137999" y="86487"/>
                    <a:pt x="140361" y="94945"/>
                    <a:pt x="140361" y="106071"/>
                  </a:cubicBezTo>
                  <a:lnTo>
                    <a:pt x="140361" y="127102"/>
                  </a:lnTo>
                  <a:cubicBezTo>
                    <a:pt x="140361" y="139903"/>
                    <a:pt x="136741" y="149352"/>
                    <a:pt x="129502" y="155448"/>
                  </a:cubicBezTo>
                  <a:cubicBezTo>
                    <a:pt x="122263" y="161544"/>
                    <a:pt x="111100" y="164592"/>
                    <a:pt x="96012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2" y="63551"/>
                    <a:pt x="75934" y="62789"/>
                    <a:pt x="77382" y="61265"/>
                  </a:cubicBezTo>
                  <a:cubicBezTo>
                    <a:pt x="78829" y="59741"/>
                    <a:pt x="79553" y="57455"/>
                    <a:pt x="79553" y="54407"/>
                  </a:cubicBezTo>
                  <a:lnTo>
                    <a:pt x="79553" y="48006"/>
                  </a:lnTo>
                  <a:cubicBezTo>
                    <a:pt x="79553" y="44958"/>
                    <a:pt x="78829" y="42672"/>
                    <a:pt x="77382" y="41148"/>
                  </a:cubicBezTo>
                  <a:cubicBezTo>
                    <a:pt x="75934" y="39624"/>
                    <a:pt x="73762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9" y="125730"/>
                    <a:pt x="86221" y="124968"/>
                    <a:pt x="87669" y="123444"/>
                  </a:cubicBezTo>
                  <a:cubicBezTo>
                    <a:pt x="89116" y="121920"/>
                    <a:pt x="89840" y="119634"/>
                    <a:pt x="89840" y="116586"/>
                  </a:cubicBezTo>
                  <a:lnTo>
                    <a:pt x="89840" y="107671"/>
                  </a:lnTo>
                  <a:cubicBezTo>
                    <a:pt x="89840" y="104623"/>
                    <a:pt x="89116" y="102375"/>
                    <a:pt x="87669" y="100927"/>
                  </a:cubicBezTo>
                  <a:cubicBezTo>
                    <a:pt x="86221" y="99479"/>
                    <a:pt x="84049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32853330-BFC8-4592-A11F-18C8E6BCEE1A}"/>
                </a:ext>
              </a:extLst>
            </p:cNvPr>
            <p:cNvSpPr/>
            <p:nvPr/>
          </p:nvSpPr>
          <p:spPr>
            <a:xfrm>
              <a:off x="9882413" y="4616172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9" y="75172"/>
                    <a:pt x="118530" y="80582"/>
                  </a:cubicBezTo>
                  <a:cubicBezTo>
                    <a:pt x="122721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5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5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5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69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69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3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DF33741B-89B1-4A80-8E85-580A091A543C}"/>
                </a:ext>
              </a:extLst>
            </p:cNvPr>
            <p:cNvSpPr/>
            <p:nvPr/>
          </p:nvSpPr>
          <p:spPr>
            <a:xfrm>
              <a:off x="10029860" y="4616172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4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4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04C91C2E-2D91-4233-A45A-8B86D7AC7547}"/>
                </a:ext>
              </a:extLst>
            </p:cNvPr>
            <p:cNvSpPr/>
            <p:nvPr/>
          </p:nvSpPr>
          <p:spPr>
            <a:xfrm>
              <a:off x="10197881" y="4616172"/>
              <a:ext cx="142190" cy="164592"/>
            </a:xfrm>
            <a:custGeom>
              <a:avLst/>
              <a:gdLst/>
              <a:ahLst/>
              <a:cxnLst/>
              <a:rect l="l" t="t" r="r" b="b"/>
              <a:pathLst>
                <a:path w="142190" h="164592">
                  <a:moveTo>
                    <a:pt x="40463" y="0"/>
                  </a:moveTo>
                  <a:lnTo>
                    <a:pt x="101956" y="0"/>
                  </a:lnTo>
                  <a:cubicBezTo>
                    <a:pt x="104852" y="0"/>
                    <a:pt x="107252" y="610"/>
                    <a:pt x="109157" y="1829"/>
                  </a:cubicBezTo>
                  <a:cubicBezTo>
                    <a:pt x="111062" y="3048"/>
                    <a:pt x="112472" y="4953"/>
                    <a:pt x="113386" y="7544"/>
                  </a:cubicBezTo>
                  <a:lnTo>
                    <a:pt x="133274" y="59436"/>
                  </a:lnTo>
                  <a:cubicBezTo>
                    <a:pt x="136322" y="67361"/>
                    <a:pt x="138570" y="74295"/>
                    <a:pt x="140018" y="80239"/>
                  </a:cubicBezTo>
                  <a:cubicBezTo>
                    <a:pt x="141466" y="86182"/>
                    <a:pt x="142190" y="91440"/>
                    <a:pt x="142190" y="96012"/>
                  </a:cubicBezTo>
                  <a:lnTo>
                    <a:pt x="142190" y="156363"/>
                  </a:lnTo>
                  <a:cubicBezTo>
                    <a:pt x="142190" y="159258"/>
                    <a:pt x="141542" y="161354"/>
                    <a:pt x="140247" y="162649"/>
                  </a:cubicBezTo>
                  <a:cubicBezTo>
                    <a:pt x="138951" y="163945"/>
                    <a:pt x="136856" y="164592"/>
                    <a:pt x="133960" y="164592"/>
                  </a:cubicBezTo>
                  <a:lnTo>
                    <a:pt x="99441" y="164592"/>
                  </a:lnTo>
                  <a:cubicBezTo>
                    <a:pt x="96393" y="164592"/>
                    <a:pt x="94146" y="163945"/>
                    <a:pt x="92698" y="162649"/>
                  </a:cubicBezTo>
                  <a:cubicBezTo>
                    <a:pt x="91250" y="161354"/>
                    <a:pt x="90526" y="159258"/>
                    <a:pt x="90526" y="156363"/>
                  </a:cubicBezTo>
                  <a:lnTo>
                    <a:pt x="90526" y="124359"/>
                  </a:lnTo>
                  <a:lnTo>
                    <a:pt x="50064" y="124359"/>
                  </a:lnTo>
                  <a:lnTo>
                    <a:pt x="50064" y="156363"/>
                  </a:lnTo>
                  <a:cubicBezTo>
                    <a:pt x="50064" y="159258"/>
                    <a:pt x="49416" y="161354"/>
                    <a:pt x="48121" y="162649"/>
                  </a:cubicBezTo>
                  <a:cubicBezTo>
                    <a:pt x="46825" y="163945"/>
                    <a:pt x="44730" y="164592"/>
                    <a:pt x="4183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2" y="80239"/>
                  </a:cubicBezTo>
                  <a:cubicBezTo>
                    <a:pt x="3620" y="74295"/>
                    <a:pt x="5868" y="67361"/>
                    <a:pt x="8916" y="59436"/>
                  </a:cubicBezTo>
                  <a:lnTo>
                    <a:pt x="28804" y="7544"/>
                  </a:lnTo>
                  <a:cubicBezTo>
                    <a:pt x="29718" y="4953"/>
                    <a:pt x="31128" y="3048"/>
                    <a:pt x="33033" y="1829"/>
                  </a:cubicBezTo>
                  <a:cubicBezTo>
                    <a:pt x="34938" y="610"/>
                    <a:pt x="37415" y="0"/>
                    <a:pt x="40463" y="0"/>
                  </a:cubicBezTo>
                  <a:close/>
                  <a:moveTo>
                    <a:pt x="67437" y="44120"/>
                  </a:moveTo>
                  <a:cubicBezTo>
                    <a:pt x="66523" y="44120"/>
                    <a:pt x="65723" y="44425"/>
                    <a:pt x="65037" y="45034"/>
                  </a:cubicBezTo>
                  <a:cubicBezTo>
                    <a:pt x="64351" y="45644"/>
                    <a:pt x="63704" y="46635"/>
                    <a:pt x="63094" y="48006"/>
                  </a:cubicBezTo>
                  <a:lnTo>
                    <a:pt x="52350" y="82753"/>
                  </a:lnTo>
                  <a:lnTo>
                    <a:pt x="88240" y="82753"/>
                  </a:lnTo>
                  <a:lnTo>
                    <a:pt x="77496" y="48006"/>
                  </a:lnTo>
                  <a:cubicBezTo>
                    <a:pt x="76886" y="46635"/>
                    <a:pt x="76239" y="45644"/>
                    <a:pt x="75553" y="45034"/>
                  </a:cubicBezTo>
                  <a:cubicBezTo>
                    <a:pt x="74867" y="44425"/>
                    <a:pt x="74067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7AA8E8E8-8C50-481C-9215-A99B659ED080}"/>
                </a:ext>
              </a:extLst>
            </p:cNvPr>
            <p:cNvSpPr/>
            <p:nvPr/>
          </p:nvSpPr>
          <p:spPr>
            <a:xfrm>
              <a:off x="10365674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8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2" y="109500"/>
                    <a:pt x="87096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0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E580C9E0-FB5D-4ED7-9509-2486F5406AB1}"/>
                </a:ext>
              </a:extLst>
            </p:cNvPr>
            <p:cNvSpPr/>
            <p:nvPr/>
          </p:nvSpPr>
          <p:spPr>
            <a:xfrm>
              <a:off x="10515637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2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2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3" y="164592"/>
                    <a:pt x="3238" y="163945"/>
                    <a:pt x="1942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2" y="1943"/>
                  </a:cubicBezTo>
                  <a:cubicBezTo>
                    <a:pt x="3238" y="648"/>
                    <a:pt x="5333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70" name="Freeform: Shape 169">
            <a:extLst>
              <a:ext uri="{FF2B5EF4-FFF2-40B4-BE49-F238E27FC236}">
                <a16:creationId xmlns:a16="http://schemas.microsoft.com/office/drawing/2014/main" id="{298F78C2-86F9-4DFF-9982-ACF205A50BD9}"/>
              </a:ext>
            </a:extLst>
          </p:cNvPr>
          <p:cNvSpPr/>
          <p:nvPr/>
        </p:nvSpPr>
        <p:spPr>
          <a:xfrm>
            <a:off x="1864678" y="5278409"/>
            <a:ext cx="8456828" cy="514883"/>
          </a:xfrm>
          <a:custGeom>
            <a:avLst/>
            <a:gdLst/>
            <a:ahLst/>
            <a:cxnLst/>
            <a:rect l="l" t="t" r="r" b="b"/>
            <a:pathLst>
              <a:path w="8456828" h="514883">
                <a:moveTo>
                  <a:pt x="6343878" y="347320"/>
                </a:moveTo>
                <a:cubicBezTo>
                  <a:pt x="6337173" y="347320"/>
                  <a:pt x="6330925" y="348958"/>
                  <a:pt x="6325134" y="352235"/>
                </a:cubicBezTo>
                <a:cubicBezTo>
                  <a:pt x="6319342" y="355511"/>
                  <a:pt x="6314656" y="360312"/>
                  <a:pt x="6311075" y="366636"/>
                </a:cubicBezTo>
                <a:cubicBezTo>
                  <a:pt x="6307493" y="372961"/>
                  <a:pt x="6305702" y="380467"/>
                  <a:pt x="6305702" y="389153"/>
                </a:cubicBezTo>
                <a:cubicBezTo>
                  <a:pt x="6305702" y="397840"/>
                  <a:pt x="6307493" y="405460"/>
                  <a:pt x="6311075" y="412013"/>
                </a:cubicBezTo>
                <a:cubicBezTo>
                  <a:pt x="6314656" y="418567"/>
                  <a:pt x="6319380" y="423558"/>
                  <a:pt x="6325248" y="426987"/>
                </a:cubicBezTo>
                <a:cubicBezTo>
                  <a:pt x="6331115" y="430416"/>
                  <a:pt x="6337325" y="432130"/>
                  <a:pt x="6343878" y="432130"/>
                </a:cubicBezTo>
                <a:cubicBezTo>
                  <a:pt x="6350584" y="432130"/>
                  <a:pt x="6356832" y="430454"/>
                  <a:pt x="6362624" y="427101"/>
                </a:cubicBezTo>
                <a:cubicBezTo>
                  <a:pt x="6368415" y="423748"/>
                  <a:pt x="6373101" y="418833"/>
                  <a:pt x="6376683" y="412356"/>
                </a:cubicBezTo>
                <a:cubicBezTo>
                  <a:pt x="6380264" y="405879"/>
                  <a:pt x="6382055" y="398297"/>
                  <a:pt x="6382055" y="389611"/>
                </a:cubicBezTo>
                <a:cubicBezTo>
                  <a:pt x="6382055" y="380924"/>
                  <a:pt x="6380264" y="373380"/>
                  <a:pt x="6376683" y="366979"/>
                </a:cubicBezTo>
                <a:cubicBezTo>
                  <a:pt x="6373101" y="360578"/>
                  <a:pt x="6368415" y="355702"/>
                  <a:pt x="6362624" y="352349"/>
                </a:cubicBezTo>
                <a:cubicBezTo>
                  <a:pt x="6356832" y="348996"/>
                  <a:pt x="6350584" y="347320"/>
                  <a:pt x="6343878" y="347320"/>
                </a:cubicBezTo>
                <a:close/>
                <a:moveTo>
                  <a:pt x="5380939" y="347320"/>
                </a:moveTo>
                <a:cubicBezTo>
                  <a:pt x="5374234" y="347320"/>
                  <a:pt x="5368023" y="348920"/>
                  <a:pt x="5362308" y="352120"/>
                </a:cubicBezTo>
                <a:cubicBezTo>
                  <a:pt x="5356593" y="355321"/>
                  <a:pt x="5352059" y="360083"/>
                  <a:pt x="5348707" y="366408"/>
                </a:cubicBezTo>
                <a:cubicBezTo>
                  <a:pt x="5345353" y="372732"/>
                  <a:pt x="5343677" y="380467"/>
                  <a:pt x="5343677" y="389611"/>
                </a:cubicBezTo>
                <a:cubicBezTo>
                  <a:pt x="5343677" y="403174"/>
                  <a:pt x="5347144" y="413652"/>
                  <a:pt x="5354078" y="421043"/>
                </a:cubicBezTo>
                <a:cubicBezTo>
                  <a:pt x="5361013" y="428435"/>
                  <a:pt x="5369738" y="432130"/>
                  <a:pt x="5380254" y="432130"/>
                </a:cubicBezTo>
                <a:cubicBezTo>
                  <a:pt x="5386959" y="432130"/>
                  <a:pt x="5393245" y="430530"/>
                  <a:pt x="5399113" y="427330"/>
                </a:cubicBezTo>
                <a:cubicBezTo>
                  <a:pt x="5404980" y="424129"/>
                  <a:pt x="5409742" y="419329"/>
                  <a:pt x="5413400" y="412928"/>
                </a:cubicBezTo>
                <a:cubicBezTo>
                  <a:pt x="5417058" y="406527"/>
                  <a:pt x="5418887" y="398755"/>
                  <a:pt x="5418887" y="389611"/>
                </a:cubicBezTo>
                <a:cubicBezTo>
                  <a:pt x="5418887" y="380467"/>
                  <a:pt x="5417134" y="372732"/>
                  <a:pt x="5413629" y="366408"/>
                </a:cubicBezTo>
                <a:cubicBezTo>
                  <a:pt x="5410124" y="360083"/>
                  <a:pt x="5405475" y="355321"/>
                  <a:pt x="5399684" y="352120"/>
                </a:cubicBezTo>
                <a:cubicBezTo>
                  <a:pt x="5393893" y="348920"/>
                  <a:pt x="5387644" y="347320"/>
                  <a:pt x="5380939" y="347320"/>
                </a:cubicBezTo>
                <a:close/>
                <a:moveTo>
                  <a:pt x="5180914" y="347320"/>
                </a:moveTo>
                <a:cubicBezTo>
                  <a:pt x="5174209" y="347320"/>
                  <a:pt x="5167998" y="348920"/>
                  <a:pt x="5162283" y="352120"/>
                </a:cubicBezTo>
                <a:cubicBezTo>
                  <a:pt x="5156568" y="355321"/>
                  <a:pt x="5152034" y="360083"/>
                  <a:pt x="5148682" y="366408"/>
                </a:cubicBezTo>
                <a:cubicBezTo>
                  <a:pt x="5145328" y="372732"/>
                  <a:pt x="5143652" y="380467"/>
                  <a:pt x="5143652" y="389611"/>
                </a:cubicBezTo>
                <a:cubicBezTo>
                  <a:pt x="5143652" y="403174"/>
                  <a:pt x="5147119" y="413652"/>
                  <a:pt x="5154053" y="421043"/>
                </a:cubicBezTo>
                <a:cubicBezTo>
                  <a:pt x="5160988" y="428435"/>
                  <a:pt x="5169713" y="432130"/>
                  <a:pt x="5180229" y="432130"/>
                </a:cubicBezTo>
                <a:cubicBezTo>
                  <a:pt x="5186934" y="432130"/>
                  <a:pt x="5193220" y="430530"/>
                  <a:pt x="5199088" y="427330"/>
                </a:cubicBezTo>
                <a:cubicBezTo>
                  <a:pt x="5204955" y="424129"/>
                  <a:pt x="5209717" y="419329"/>
                  <a:pt x="5213375" y="412928"/>
                </a:cubicBezTo>
                <a:cubicBezTo>
                  <a:pt x="5217033" y="406527"/>
                  <a:pt x="5218862" y="398755"/>
                  <a:pt x="5218862" y="389611"/>
                </a:cubicBezTo>
                <a:cubicBezTo>
                  <a:pt x="5218862" y="380467"/>
                  <a:pt x="5217109" y="372732"/>
                  <a:pt x="5213604" y="366408"/>
                </a:cubicBezTo>
                <a:cubicBezTo>
                  <a:pt x="5210099" y="360083"/>
                  <a:pt x="5205450" y="355321"/>
                  <a:pt x="5199659" y="352120"/>
                </a:cubicBezTo>
                <a:cubicBezTo>
                  <a:pt x="5193868" y="348920"/>
                  <a:pt x="5187619" y="347320"/>
                  <a:pt x="5180914" y="347320"/>
                </a:cubicBezTo>
                <a:close/>
                <a:moveTo>
                  <a:pt x="4362678" y="347320"/>
                </a:moveTo>
                <a:cubicBezTo>
                  <a:pt x="4355973" y="347320"/>
                  <a:pt x="4349725" y="348958"/>
                  <a:pt x="4343933" y="352235"/>
                </a:cubicBezTo>
                <a:cubicBezTo>
                  <a:pt x="4338142" y="355511"/>
                  <a:pt x="4333456" y="360312"/>
                  <a:pt x="4329875" y="366636"/>
                </a:cubicBezTo>
                <a:cubicBezTo>
                  <a:pt x="4326293" y="372961"/>
                  <a:pt x="4324502" y="380467"/>
                  <a:pt x="4324502" y="389153"/>
                </a:cubicBezTo>
                <a:cubicBezTo>
                  <a:pt x="4324502" y="397840"/>
                  <a:pt x="4326293" y="405460"/>
                  <a:pt x="4329875" y="412013"/>
                </a:cubicBezTo>
                <a:cubicBezTo>
                  <a:pt x="4333456" y="418567"/>
                  <a:pt x="4338180" y="423558"/>
                  <a:pt x="4344048" y="426987"/>
                </a:cubicBezTo>
                <a:cubicBezTo>
                  <a:pt x="4349915" y="430416"/>
                  <a:pt x="4356125" y="432130"/>
                  <a:pt x="4362678" y="432130"/>
                </a:cubicBezTo>
                <a:cubicBezTo>
                  <a:pt x="4369384" y="432130"/>
                  <a:pt x="4375632" y="430454"/>
                  <a:pt x="4381424" y="427101"/>
                </a:cubicBezTo>
                <a:cubicBezTo>
                  <a:pt x="4387215" y="423748"/>
                  <a:pt x="4391901" y="418833"/>
                  <a:pt x="4395483" y="412356"/>
                </a:cubicBezTo>
                <a:cubicBezTo>
                  <a:pt x="4399064" y="405879"/>
                  <a:pt x="4400855" y="398297"/>
                  <a:pt x="4400855" y="389611"/>
                </a:cubicBezTo>
                <a:cubicBezTo>
                  <a:pt x="4400855" y="380924"/>
                  <a:pt x="4399064" y="373380"/>
                  <a:pt x="4395483" y="366979"/>
                </a:cubicBezTo>
                <a:cubicBezTo>
                  <a:pt x="4391901" y="360578"/>
                  <a:pt x="4387215" y="355702"/>
                  <a:pt x="4381424" y="352349"/>
                </a:cubicBezTo>
                <a:cubicBezTo>
                  <a:pt x="4375632" y="348996"/>
                  <a:pt x="4369384" y="347320"/>
                  <a:pt x="4362678" y="347320"/>
                </a:cubicBezTo>
                <a:close/>
                <a:moveTo>
                  <a:pt x="4210278" y="347320"/>
                </a:moveTo>
                <a:cubicBezTo>
                  <a:pt x="4203573" y="347320"/>
                  <a:pt x="4197325" y="348958"/>
                  <a:pt x="4191533" y="352235"/>
                </a:cubicBezTo>
                <a:cubicBezTo>
                  <a:pt x="4185742" y="355511"/>
                  <a:pt x="4181056" y="360312"/>
                  <a:pt x="4177474" y="366636"/>
                </a:cubicBezTo>
                <a:cubicBezTo>
                  <a:pt x="4173893" y="372961"/>
                  <a:pt x="4172102" y="380467"/>
                  <a:pt x="4172102" y="389153"/>
                </a:cubicBezTo>
                <a:cubicBezTo>
                  <a:pt x="4172102" y="397840"/>
                  <a:pt x="4173893" y="405460"/>
                  <a:pt x="4177474" y="412013"/>
                </a:cubicBezTo>
                <a:cubicBezTo>
                  <a:pt x="4181056" y="418567"/>
                  <a:pt x="4185780" y="423558"/>
                  <a:pt x="4191648" y="426987"/>
                </a:cubicBezTo>
                <a:cubicBezTo>
                  <a:pt x="4197515" y="430416"/>
                  <a:pt x="4203725" y="432130"/>
                  <a:pt x="4210278" y="432130"/>
                </a:cubicBezTo>
                <a:cubicBezTo>
                  <a:pt x="4216984" y="432130"/>
                  <a:pt x="4223232" y="430454"/>
                  <a:pt x="4229024" y="427101"/>
                </a:cubicBezTo>
                <a:cubicBezTo>
                  <a:pt x="4234815" y="423748"/>
                  <a:pt x="4239501" y="418833"/>
                  <a:pt x="4243082" y="412356"/>
                </a:cubicBezTo>
                <a:cubicBezTo>
                  <a:pt x="4246664" y="405879"/>
                  <a:pt x="4248455" y="398297"/>
                  <a:pt x="4248455" y="389611"/>
                </a:cubicBezTo>
                <a:cubicBezTo>
                  <a:pt x="4248455" y="380924"/>
                  <a:pt x="4246664" y="373380"/>
                  <a:pt x="4243082" y="366979"/>
                </a:cubicBezTo>
                <a:cubicBezTo>
                  <a:pt x="4239501" y="360578"/>
                  <a:pt x="4234815" y="355702"/>
                  <a:pt x="4229024" y="352349"/>
                </a:cubicBezTo>
                <a:cubicBezTo>
                  <a:pt x="4223232" y="348996"/>
                  <a:pt x="4216984" y="347320"/>
                  <a:pt x="4210278" y="347320"/>
                </a:cubicBezTo>
                <a:close/>
                <a:moveTo>
                  <a:pt x="3972153" y="347320"/>
                </a:moveTo>
                <a:cubicBezTo>
                  <a:pt x="3965448" y="347320"/>
                  <a:pt x="3959200" y="348958"/>
                  <a:pt x="3953408" y="352235"/>
                </a:cubicBezTo>
                <a:cubicBezTo>
                  <a:pt x="3947617" y="355511"/>
                  <a:pt x="3942931" y="360312"/>
                  <a:pt x="3939349" y="366636"/>
                </a:cubicBezTo>
                <a:cubicBezTo>
                  <a:pt x="3935768" y="372961"/>
                  <a:pt x="3933977" y="380467"/>
                  <a:pt x="3933977" y="389153"/>
                </a:cubicBezTo>
                <a:cubicBezTo>
                  <a:pt x="3933977" y="397840"/>
                  <a:pt x="3935768" y="405460"/>
                  <a:pt x="3939349" y="412013"/>
                </a:cubicBezTo>
                <a:cubicBezTo>
                  <a:pt x="3942931" y="418567"/>
                  <a:pt x="3947655" y="423558"/>
                  <a:pt x="3953523" y="426987"/>
                </a:cubicBezTo>
                <a:cubicBezTo>
                  <a:pt x="3959390" y="430416"/>
                  <a:pt x="3965600" y="432130"/>
                  <a:pt x="3972153" y="432130"/>
                </a:cubicBezTo>
                <a:cubicBezTo>
                  <a:pt x="3978859" y="432130"/>
                  <a:pt x="3985107" y="430454"/>
                  <a:pt x="3990899" y="427101"/>
                </a:cubicBezTo>
                <a:cubicBezTo>
                  <a:pt x="3996690" y="423748"/>
                  <a:pt x="4001376" y="418833"/>
                  <a:pt x="4004957" y="412356"/>
                </a:cubicBezTo>
                <a:cubicBezTo>
                  <a:pt x="4008539" y="405879"/>
                  <a:pt x="4010330" y="398297"/>
                  <a:pt x="4010330" y="389611"/>
                </a:cubicBezTo>
                <a:cubicBezTo>
                  <a:pt x="4010330" y="380924"/>
                  <a:pt x="4008539" y="373380"/>
                  <a:pt x="4004957" y="366979"/>
                </a:cubicBezTo>
                <a:cubicBezTo>
                  <a:pt x="4001376" y="360578"/>
                  <a:pt x="3996690" y="355702"/>
                  <a:pt x="3990899" y="352349"/>
                </a:cubicBezTo>
                <a:cubicBezTo>
                  <a:pt x="3985107" y="348996"/>
                  <a:pt x="3978859" y="347320"/>
                  <a:pt x="3972153" y="347320"/>
                </a:cubicBezTo>
                <a:close/>
                <a:moveTo>
                  <a:pt x="3524478" y="347320"/>
                </a:moveTo>
                <a:cubicBezTo>
                  <a:pt x="3517773" y="347320"/>
                  <a:pt x="3511525" y="348958"/>
                  <a:pt x="3505733" y="352235"/>
                </a:cubicBezTo>
                <a:cubicBezTo>
                  <a:pt x="3499942" y="355511"/>
                  <a:pt x="3495256" y="360312"/>
                  <a:pt x="3491674" y="366636"/>
                </a:cubicBezTo>
                <a:cubicBezTo>
                  <a:pt x="3488093" y="372961"/>
                  <a:pt x="3486302" y="380467"/>
                  <a:pt x="3486302" y="389153"/>
                </a:cubicBezTo>
                <a:cubicBezTo>
                  <a:pt x="3486302" y="397840"/>
                  <a:pt x="3488093" y="405460"/>
                  <a:pt x="3491674" y="412013"/>
                </a:cubicBezTo>
                <a:cubicBezTo>
                  <a:pt x="3495256" y="418567"/>
                  <a:pt x="3499980" y="423558"/>
                  <a:pt x="3505848" y="426987"/>
                </a:cubicBezTo>
                <a:cubicBezTo>
                  <a:pt x="3511715" y="430416"/>
                  <a:pt x="3517925" y="432130"/>
                  <a:pt x="3524478" y="432130"/>
                </a:cubicBezTo>
                <a:cubicBezTo>
                  <a:pt x="3531184" y="432130"/>
                  <a:pt x="3537432" y="430454"/>
                  <a:pt x="3543224" y="427101"/>
                </a:cubicBezTo>
                <a:cubicBezTo>
                  <a:pt x="3549015" y="423748"/>
                  <a:pt x="3553701" y="418833"/>
                  <a:pt x="3557282" y="412356"/>
                </a:cubicBezTo>
                <a:cubicBezTo>
                  <a:pt x="3560864" y="405879"/>
                  <a:pt x="3562655" y="398297"/>
                  <a:pt x="3562655" y="389611"/>
                </a:cubicBezTo>
                <a:cubicBezTo>
                  <a:pt x="3562655" y="380924"/>
                  <a:pt x="3560864" y="373380"/>
                  <a:pt x="3557282" y="366979"/>
                </a:cubicBezTo>
                <a:cubicBezTo>
                  <a:pt x="3553701" y="360578"/>
                  <a:pt x="3549015" y="355702"/>
                  <a:pt x="3543224" y="352349"/>
                </a:cubicBezTo>
                <a:cubicBezTo>
                  <a:pt x="3537432" y="348996"/>
                  <a:pt x="3531184" y="347320"/>
                  <a:pt x="3524478" y="347320"/>
                </a:cubicBezTo>
                <a:close/>
                <a:moveTo>
                  <a:pt x="2284705" y="347320"/>
                </a:moveTo>
                <a:cubicBezTo>
                  <a:pt x="2278152" y="347320"/>
                  <a:pt x="2271941" y="348996"/>
                  <a:pt x="2266073" y="352349"/>
                </a:cubicBezTo>
                <a:cubicBezTo>
                  <a:pt x="2260207" y="355702"/>
                  <a:pt x="2255482" y="360578"/>
                  <a:pt x="2251901" y="366979"/>
                </a:cubicBezTo>
                <a:cubicBezTo>
                  <a:pt x="2248319" y="373380"/>
                  <a:pt x="2246528" y="380924"/>
                  <a:pt x="2246528" y="389611"/>
                </a:cubicBezTo>
                <a:cubicBezTo>
                  <a:pt x="2246528" y="398297"/>
                  <a:pt x="2248319" y="405879"/>
                  <a:pt x="2251901" y="412356"/>
                </a:cubicBezTo>
                <a:cubicBezTo>
                  <a:pt x="2255482" y="418833"/>
                  <a:pt x="2260207" y="423748"/>
                  <a:pt x="2266073" y="427101"/>
                </a:cubicBezTo>
                <a:cubicBezTo>
                  <a:pt x="2271941" y="430454"/>
                  <a:pt x="2278152" y="432130"/>
                  <a:pt x="2284705" y="432130"/>
                </a:cubicBezTo>
                <a:cubicBezTo>
                  <a:pt x="2291410" y="432130"/>
                  <a:pt x="2297696" y="430416"/>
                  <a:pt x="2303564" y="426987"/>
                </a:cubicBezTo>
                <a:cubicBezTo>
                  <a:pt x="2309431" y="423558"/>
                  <a:pt x="2314156" y="418567"/>
                  <a:pt x="2317737" y="412013"/>
                </a:cubicBezTo>
                <a:cubicBezTo>
                  <a:pt x="2321319" y="405460"/>
                  <a:pt x="2323109" y="397840"/>
                  <a:pt x="2323109" y="389153"/>
                </a:cubicBezTo>
                <a:cubicBezTo>
                  <a:pt x="2323109" y="380467"/>
                  <a:pt x="2321319" y="372961"/>
                  <a:pt x="2317737" y="366636"/>
                </a:cubicBezTo>
                <a:cubicBezTo>
                  <a:pt x="2314156" y="360312"/>
                  <a:pt x="2309431" y="355511"/>
                  <a:pt x="2303564" y="352235"/>
                </a:cubicBezTo>
                <a:cubicBezTo>
                  <a:pt x="2297696" y="348958"/>
                  <a:pt x="2291410" y="347320"/>
                  <a:pt x="2284705" y="347320"/>
                </a:cubicBezTo>
                <a:close/>
                <a:moveTo>
                  <a:pt x="2066239" y="347320"/>
                </a:moveTo>
                <a:cubicBezTo>
                  <a:pt x="2059533" y="347320"/>
                  <a:pt x="2053323" y="348920"/>
                  <a:pt x="2047608" y="352120"/>
                </a:cubicBezTo>
                <a:cubicBezTo>
                  <a:pt x="2041893" y="355321"/>
                  <a:pt x="2037359" y="360083"/>
                  <a:pt x="2034007" y="366408"/>
                </a:cubicBezTo>
                <a:cubicBezTo>
                  <a:pt x="2030653" y="372732"/>
                  <a:pt x="2028977" y="380467"/>
                  <a:pt x="2028977" y="389611"/>
                </a:cubicBezTo>
                <a:cubicBezTo>
                  <a:pt x="2028977" y="403174"/>
                  <a:pt x="2032445" y="413652"/>
                  <a:pt x="2039378" y="421043"/>
                </a:cubicBezTo>
                <a:cubicBezTo>
                  <a:pt x="2046313" y="428435"/>
                  <a:pt x="2055038" y="432130"/>
                  <a:pt x="2065554" y="432130"/>
                </a:cubicBezTo>
                <a:cubicBezTo>
                  <a:pt x="2072259" y="432130"/>
                  <a:pt x="2078545" y="430530"/>
                  <a:pt x="2084413" y="427330"/>
                </a:cubicBezTo>
                <a:cubicBezTo>
                  <a:pt x="2090280" y="424129"/>
                  <a:pt x="2095043" y="419329"/>
                  <a:pt x="2098701" y="412928"/>
                </a:cubicBezTo>
                <a:cubicBezTo>
                  <a:pt x="2102358" y="406527"/>
                  <a:pt x="2104187" y="398755"/>
                  <a:pt x="2104187" y="389611"/>
                </a:cubicBezTo>
                <a:cubicBezTo>
                  <a:pt x="2104187" y="380467"/>
                  <a:pt x="2102434" y="372732"/>
                  <a:pt x="2098929" y="366408"/>
                </a:cubicBezTo>
                <a:cubicBezTo>
                  <a:pt x="2095424" y="360083"/>
                  <a:pt x="2090776" y="355321"/>
                  <a:pt x="2084984" y="352120"/>
                </a:cubicBezTo>
                <a:cubicBezTo>
                  <a:pt x="2079193" y="348920"/>
                  <a:pt x="2072945" y="347320"/>
                  <a:pt x="2066239" y="347320"/>
                </a:cubicBezTo>
                <a:close/>
                <a:moveTo>
                  <a:pt x="5816803" y="346634"/>
                </a:moveTo>
                <a:cubicBezTo>
                  <a:pt x="5807812" y="346634"/>
                  <a:pt x="5800115" y="349491"/>
                  <a:pt x="5793714" y="355206"/>
                </a:cubicBezTo>
                <a:cubicBezTo>
                  <a:pt x="5787314" y="360921"/>
                  <a:pt x="5783504" y="368656"/>
                  <a:pt x="5782284" y="378409"/>
                </a:cubicBezTo>
                <a:lnTo>
                  <a:pt x="5852007" y="378409"/>
                </a:lnTo>
                <a:cubicBezTo>
                  <a:pt x="5851855" y="368808"/>
                  <a:pt x="5848426" y="361112"/>
                  <a:pt x="5841720" y="355321"/>
                </a:cubicBezTo>
                <a:cubicBezTo>
                  <a:pt x="5835015" y="349529"/>
                  <a:pt x="5826709" y="346634"/>
                  <a:pt x="5816803" y="346634"/>
                </a:cubicBezTo>
                <a:close/>
                <a:moveTo>
                  <a:pt x="4569028" y="346634"/>
                </a:moveTo>
                <a:cubicBezTo>
                  <a:pt x="4560037" y="346634"/>
                  <a:pt x="4552340" y="349491"/>
                  <a:pt x="4545939" y="355206"/>
                </a:cubicBezTo>
                <a:cubicBezTo>
                  <a:pt x="4539539" y="360921"/>
                  <a:pt x="4535729" y="368656"/>
                  <a:pt x="4534509" y="378409"/>
                </a:cubicBezTo>
                <a:lnTo>
                  <a:pt x="4604232" y="378409"/>
                </a:lnTo>
                <a:cubicBezTo>
                  <a:pt x="4604080" y="368808"/>
                  <a:pt x="4600651" y="361112"/>
                  <a:pt x="4593945" y="355321"/>
                </a:cubicBezTo>
                <a:cubicBezTo>
                  <a:pt x="4587240" y="349529"/>
                  <a:pt x="4578934" y="346634"/>
                  <a:pt x="4569028" y="346634"/>
                </a:cubicBezTo>
                <a:close/>
                <a:moveTo>
                  <a:pt x="3264103" y="346634"/>
                </a:moveTo>
                <a:cubicBezTo>
                  <a:pt x="3255111" y="346634"/>
                  <a:pt x="3247415" y="349491"/>
                  <a:pt x="3241015" y="355206"/>
                </a:cubicBezTo>
                <a:cubicBezTo>
                  <a:pt x="3234614" y="360921"/>
                  <a:pt x="3230804" y="368656"/>
                  <a:pt x="3229584" y="378409"/>
                </a:cubicBezTo>
                <a:lnTo>
                  <a:pt x="3299308" y="378409"/>
                </a:lnTo>
                <a:cubicBezTo>
                  <a:pt x="3299155" y="368808"/>
                  <a:pt x="3295726" y="361112"/>
                  <a:pt x="3289020" y="355321"/>
                </a:cubicBezTo>
                <a:cubicBezTo>
                  <a:pt x="3282315" y="349529"/>
                  <a:pt x="3274009" y="346634"/>
                  <a:pt x="3264103" y="346634"/>
                </a:cubicBezTo>
                <a:close/>
                <a:moveTo>
                  <a:pt x="3064078" y="346634"/>
                </a:moveTo>
                <a:cubicBezTo>
                  <a:pt x="3055086" y="346634"/>
                  <a:pt x="3047390" y="349491"/>
                  <a:pt x="3040989" y="355206"/>
                </a:cubicBezTo>
                <a:cubicBezTo>
                  <a:pt x="3034589" y="360921"/>
                  <a:pt x="3030779" y="368656"/>
                  <a:pt x="3029559" y="378409"/>
                </a:cubicBezTo>
                <a:lnTo>
                  <a:pt x="3099283" y="378409"/>
                </a:lnTo>
                <a:cubicBezTo>
                  <a:pt x="3099130" y="368808"/>
                  <a:pt x="3095701" y="361112"/>
                  <a:pt x="3088995" y="355321"/>
                </a:cubicBezTo>
                <a:cubicBezTo>
                  <a:pt x="3082290" y="349529"/>
                  <a:pt x="3073984" y="346634"/>
                  <a:pt x="3064078" y="346634"/>
                </a:cubicBezTo>
                <a:close/>
                <a:moveTo>
                  <a:pt x="6078093" y="326746"/>
                </a:moveTo>
                <a:lnTo>
                  <a:pt x="6104153" y="326746"/>
                </a:lnTo>
                <a:lnTo>
                  <a:pt x="6104153" y="452704"/>
                </a:lnTo>
                <a:lnTo>
                  <a:pt x="6078093" y="452704"/>
                </a:lnTo>
                <a:close/>
                <a:moveTo>
                  <a:pt x="4458843" y="326746"/>
                </a:moveTo>
                <a:lnTo>
                  <a:pt x="4484903" y="326746"/>
                </a:lnTo>
                <a:lnTo>
                  <a:pt x="4484903" y="452704"/>
                </a:lnTo>
                <a:lnTo>
                  <a:pt x="4458843" y="452704"/>
                </a:lnTo>
                <a:close/>
                <a:moveTo>
                  <a:pt x="3339084" y="326746"/>
                </a:moveTo>
                <a:lnTo>
                  <a:pt x="3368573" y="326746"/>
                </a:lnTo>
                <a:lnTo>
                  <a:pt x="3395777" y="369494"/>
                </a:lnTo>
                <a:lnTo>
                  <a:pt x="3421380" y="326746"/>
                </a:lnTo>
                <a:lnTo>
                  <a:pt x="3448583" y="326746"/>
                </a:lnTo>
                <a:lnTo>
                  <a:pt x="3407893" y="388925"/>
                </a:lnTo>
                <a:lnTo>
                  <a:pt x="3448583" y="452704"/>
                </a:lnTo>
                <a:lnTo>
                  <a:pt x="3419094" y="452704"/>
                </a:lnTo>
                <a:lnTo>
                  <a:pt x="3391891" y="409956"/>
                </a:lnTo>
                <a:lnTo>
                  <a:pt x="3366287" y="452704"/>
                </a:lnTo>
                <a:lnTo>
                  <a:pt x="3339084" y="452704"/>
                </a:lnTo>
                <a:lnTo>
                  <a:pt x="3379774" y="390754"/>
                </a:lnTo>
                <a:close/>
                <a:moveTo>
                  <a:pt x="2372868" y="326746"/>
                </a:moveTo>
                <a:lnTo>
                  <a:pt x="2398928" y="326746"/>
                </a:lnTo>
                <a:lnTo>
                  <a:pt x="2398928" y="452704"/>
                </a:lnTo>
                <a:lnTo>
                  <a:pt x="2372868" y="452704"/>
                </a:lnTo>
                <a:close/>
                <a:moveTo>
                  <a:pt x="6483705" y="324688"/>
                </a:moveTo>
                <a:cubicBezTo>
                  <a:pt x="6498031" y="324688"/>
                  <a:pt x="6509575" y="328308"/>
                  <a:pt x="6518338" y="335547"/>
                </a:cubicBezTo>
                <a:cubicBezTo>
                  <a:pt x="6527102" y="342786"/>
                  <a:pt x="6531788" y="352654"/>
                  <a:pt x="6532397" y="365150"/>
                </a:cubicBezTo>
                <a:lnTo>
                  <a:pt x="6506337" y="365150"/>
                </a:lnTo>
                <a:cubicBezTo>
                  <a:pt x="6505880" y="359512"/>
                  <a:pt x="6503594" y="355016"/>
                  <a:pt x="6499479" y="351663"/>
                </a:cubicBezTo>
                <a:cubicBezTo>
                  <a:pt x="6495364" y="348310"/>
                  <a:pt x="6489801" y="346634"/>
                  <a:pt x="6482791" y="346634"/>
                </a:cubicBezTo>
                <a:cubicBezTo>
                  <a:pt x="6475933" y="346634"/>
                  <a:pt x="6470675" y="347929"/>
                  <a:pt x="6467017" y="350520"/>
                </a:cubicBezTo>
                <a:cubicBezTo>
                  <a:pt x="6463360" y="353111"/>
                  <a:pt x="6461531" y="356540"/>
                  <a:pt x="6461531" y="360807"/>
                </a:cubicBezTo>
                <a:cubicBezTo>
                  <a:pt x="6461531" y="364160"/>
                  <a:pt x="6462751" y="366979"/>
                  <a:pt x="6465189" y="369265"/>
                </a:cubicBezTo>
                <a:cubicBezTo>
                  <a:pt x="6467627" y="371551"/>
                  <a:pt x="6470599" y="373342"/>
                  <a:pt x="6474104" y="374637"/>
                </a:cubicBezTo>
                <a:cubicBezTo>
                  <a:pt x="6477610" y="375933"/>
                  <a:pt x="6482791" y="377571"/>
                  <a:pt x="6489649" y="379552"/>
                </a:cubicBezTo>
                <a:cubicBezTo>
                  <a:pt x="6498793" y="381991"/>
                  <a:pt x="6506299" y="384467"/>
                  <a:pt x="6512166" y="386982"/>
                </a:cubicBezTo>
                <a:cubicBezTo>
                  <a:pt x="6518033" y="389496"/>
                  <a:pt x="6523101" y="393192"/>
                  <a:pt x="6527368" y="398069"/>
                </a:cubicBezTo>
                <a:cubicBezTo>
                  <a:pt x="6531634" y="402946"/>
                  <a:pt x="6533845" y="409423"/>
                  <a:pt x="6533998" y="417500"/>
                </a:cubicBezTo>
                <a:cubicBezTo>
                  <a:pt x="6533998" y="424663"/>
                  <a:pt x="6532016" y="431063"/>
                  <a:pt x="6528054" y="436702"/>
                </a:cubicBezTo>
                <a:cubicBezTo>
                  <a:pt x="6524091" y="442341"/>
                  <a:pt x="6518490" y="446761"/>
                  <a:pt x="6511252" y="449961"/>
                </a:cubicBezTo>
                <a:cubicBezTo>
                  <a:pt x="6504013" y="453161"/>
                  <a:pt x="6495516" y="454762"/>
                  <a:pt x="6485763" y="454762"/>
                </a:cubicBezTo>
                <a:cubicBezTo>
                  <a:pt x="6475857" y="454762"/>
                  <a:pt x="6466980" y="452971"/>
                  <a:pt x="6459131" y="449390"/>
                </a:cubicBezTo>
                <a:cubicBezTo>
                  <a:pt x="6451282" y="445808"/>
                  <a:pt x="6445072" y="440931"/>
                  <a:pt x="6440500" y="434759"/>
                </a:cubicBezTo>
                <a:cubicBezTo>
                  <a:pt x="6435928" y="428587"/>
                  <a:pt x="6433490" y="421691"/>
                  <a:pt x="6433185" y="414071"/>
                </a:cubicBezTo>
                <a:lnTo>
                  <a:pt x="6460160" y="414071"/>
                </a:lnTo>
                <a:cubicBezTo>
                  <a:pt x="6460617" y="419405"/>
                  <a:pt x="6463169" y="423863"/>
                  <a:pt x="6467818" y="427444"/>
                </a:cubicBezTo>
                <a:cubicBezTo>
                  <a:pt x="6472466" y="431025"/>
                  <a:pt x="6478295" y="432816"/>
                  <a:pt x="6485306" y="432816"/>
                </a:cubicBezTo>
                <a:cubicBezTo>
                  <a:pt x="6492621" y="432816"/>
                  <a:pt x="6498298" y="431406"/>
                  <a:pt x="6502336" y="428587"/>
                </a:cubicBezTo>
                <a:cubicBezTo>
                  <a:pt x="6506375" y="425768"/>
                  <a:pt x="6508395" y="422148"/>
                  <a:pt x="6508395" y="417728"/>
                </a:cubicBezTo>
                <a:cubicBezTo>
                  <a:pt x="6508395" y="413004"/>
                  <a:pt x="6506146" y="409499"/>
                  <a:pt x="6501651" y="407213"/>
                </a:cubicBezTo>
                <a:cubicBezTo>
                  <a:pt x="6497155" y="404927"/>
                  <a:pt x="6490030" y="402412"/>
                  <a:pt x="6480276" y="399669"/>
                </a:cubicBezTo>
                <a:cubicBezTo>
                  <a:pt x="6470828" y="397078"/>
                  <a:pt x="6463132" y="394564"/>
                  <a:pt x="6457188" y="392125"/>
                </a:cubicBezTo>
                <a:cubicBezTo>
                  <a:pt x="6451245" y="389687"/>
                  <a:pt x="6446101" y="385953"/>
                  <a:pt x="6441757" y="380924"/>
                </a:cubicBezTo>
                <a:cubicBezTo>
                  <a:pt x="6437414" y="375895"/>
                  <a:pt x="6435242" y="369265"/>
                  <a:pt x="6435242" y="361036"/>
                </a:cubicBezTo>
                <a:cubicBezTo>
                  <a:pt x="6435242" y="354330"/>
                  <a:pt x="6437223" y="348196"/>
                  <a:pt x="6441186" y="342633"/>
                </a:cubicBezTo>
                <a:cubicBezTo>
                  <a:pt x="6445148" y="337071"/>
                  <a:pt x="6450825" y="332689"/>
                  <a:pt x="6458217" y="329489"/>
                </a:cubicBezTo>
                <a:cubicBezTo>
                  <a:pt x="6465608" y="326288"/>
                  <a:pt x="6474104" y="324688"/>
                  <a:pt x="6483705" y="324688"/>
                </a:cubicBezTo>
                <a:close/>
                <a:moveTo>
                  <a:pt x="6338392" y="324688"/>
                </a:moveTo>
                <a:cubicBezTo>
                  <a:pt x="6348146" y="324688"/>
                  <a:pt x="6356794" y="326631"/>
                  <a:pt x="6364338" y="330518"/>
                </a:cubicBezTo>
                <a:cubicBezTo>
                  <a:pt x="6371882" y="334404"/>
                  <a:pt x="6377787" y="339242"/>
                  <a:pt x="6382055" y="345034"/>
                </a:cubicBezTo>
                <a:lnTo>
                  <a:pt x="6382055" y="326746"/>
                </a:lnTo>
                <a:lnTo>
                  <a:pt x="6408344" y="326746"/>
                </a:lnTo>
                <a:lnTo>
                  <a:pt x="6408344" y="454762"/>
                </a:lnTo>
                <a:cubicBezTo>
                  <a:pt x="6408344" y="466344"/>
                  <a:pt x="6405905" y="476669"/>
                  <a:pt x="6401028" y="485737"/>
                </a:cubicBezTo>
                <a:cubicBezTo>
                  <a:pt x="6396151" y="494805"/>
                  <a:pt x="6389103" y="501929"/>
                  <a:pt x="6379883" y="507111"/>
                </a:cubicBezTo>
                <a:cubicBezTo>
                  <a:pt x="6370663" y="512293"/>
                  <a:pt x="6359652" y="514883"/>
                  <a:pt x="6346850" y="514883"/>
                </a:cubicBezTo>
                <a:cubicBezTo>
                  <a:pt x="6329782" y="514883"/>
                  <a:pt x="6315608" y="510883"/>
                  <a:pt x="6304331" y="502882"/>
                </a:cubicBezTo>
                <a:cubicBezTo>
                  <a:pt x="6293053" y="494881"/>
                  <a:pt x="6286652" y="484022"/>
                  <a:pt x="6285129" y="470306"/>
                </a:cubicBezTo>
                <a:lnTo>
                  <a:pt x="6310960" y="470306"/>
                </a:lnTo>
                <a:cubicBezTo>
                  <a:pt x="6312941" y="476860"/>
                  <a:pt x="6317170" y="482156"/>
                  <a:pt x="6323648" y="486194"/>
                </a:cubicBezTo>
                <a:cubicBezTo>
                  <a:pt x="6330124" y="490233"/>
                  <a:pt x="6337858" y="492252"/>
                  <a:pt x="6346850" y="492252"/>
                </a:cubicBezTo>
                <a:cubicBezTo>
                  <a:pt x="6357366" y="492252"/>
                  <a:pt x="6365862" y="489052"/>
                  <a:pt x="6372339" y="482651"/>
                </a:cubicBezTo>
                <a:cubicBezTo>
                  <a:pt x="6378816" y="476250"/>
                  <a:pt x="6382055" y="466954"/>
                  <a:pt x="6382055" y="454762"/>
                </a:cubicBezTo>
                <a:lnTo>
                  <a:pt x="6382055" y="433730"/>
                </a:lnTo>
                <a:cubicBezTo>
                  <a:pt x="6377635" y="439674"/>
                  <a:pt x="6371653" y="444665"/>
                  <a:pt x="6364110" y="448704"/>
                </a:cubicBezTo>
                <a:cubicBezTo>
                  <a:pt x="6356566" y="452742"/>
                  <a:pt x="6347993" y="454762"/>
                  <a:pt x="6338392" y="454762"/>
                </a:cubicBezTo>
                <a:cubicBezTo>
                  <a:pt x="6327420" y="454762"/>
                  <a:pt x="6317399" y="451980"/>
                  <a:pt x="6308331" y="446418"/>
                </a:cubicBezTo>
                <a:cubicBezTo>
                  <a:pt x="6299263" y="440855"/>
                  <a:pt x="6292101" y="433083"/>
                  <a:pt x="6286843" y="423101"/>
                </a:cubicBezTo>
                <a:cubicBezTo>
                  <a:pt x="6281585" y="413118"/>
                  <a:pt x="6278956" y="401803"/>
                  <a:pt x="6278956" y="389153"/>
                </a:cubicBezTo>
                <a:cubicBezTo>
                  <a:pt x="6278956" y="376504"/>
                  <a:pt x="6281585" y="365303"/>
                  <a:pt x="6286843" y="355549"/>
                </a:cubicBezTo>
                <a:cubicBezTo>
                  <a:pt x="6292101" y="345796"/>
                  <a:pt x="6299263" y="338214"/>
                  <a:pt x="6308331" y="332804"/>
                </a:cubicBezTo>
                <a:cubicBezTo>
                  <a:pt x="6317399" y="327393"/>
                  <a:pt x="6327420" y="324688"/>
                  <a:pt x="6338392" y="324688"/>
                </a:cubicBezTo>
                <a:close/>
                <a:moveTo>
                  <a:pt x="6198794" y="324688"/>
                </a:moveTo>
                <a:cubicBezTo>
                  <a:pt x="6208699" y="324688"/>
                  <a:pt x="6217577" y="326746"/>
                  <a:pt x="6225425" y="330860"/>
                </a:cubicBezTo>
                <a:cubicBezTo>
                  <a:pt x="6233274" y="334975"/>
                  <a:pt x="6239409" y="341071"/>
                  <a:pt x="6243828" y="349148"/>
                </a:cubicBezTo>
                <a:cubicBezTo>
                  <a:pt x="6248248" y="357226"/>
                  <a:pt x="6250457" y="366979"/>
                  <a:pt x="6250457" y="378409"/>
                </a:cubicBezTo>
                <a:lnTo>
                  <a:pt x="6250457" y="452704"/>
                </a:lnTo>
                <a:lnTo>
                  <a:pt x="6224625" y="452704"/>
                </a:lnTo>
                <a:lnTo>
                  <a:pt x="6224625" y="382295"/>
                </a:lnTo>
                <a:cubicBezTo>
                  <a:pt x="6224625" y="371018"/>
                  <a:pt x="6221806" y="362369"/>
                  <a:pt x="6216167" y="356349"/>
                </a:cubicBezTo>
                <a:cubicBezTo>
                  <a:pt x="6210528" y="350330"/>
                  <a:pt x="6202832" y="347320"/>
                  <a:pt x="6193078" y="347320"/>
                </a:cubicBezTo>
                <a:cubicBezTo>
                  <a:pt x="6183325" y="347320"/>
                  <a:pt x="6175590" y="350330"/>
                  <a:pt x="6169876" y="356349"/>
                </a:cubicBezTo>
                <a:cubicBezTo>
                  <a:pt x="6164161" y="362369"/>
                  <a:pt x="6161303" y="371018"/>
                  <a:pt x="6161303" y="382295"/>
                </a:cubicBezTo>
                <a:lnTo>
                  <a:pt x="6161303" y="452704"/>
                </a:lnTo>
                <a:lnTo>
                  <a:pt x="6135243" y="452704"/>
                </a:lnTo>
                <a:lnTo>
                  <a:pt x="6135243" y="326746"/>
                </a:lnTo>
                <a:lnTo>
                  <a:pt x="6161303" y="326746"/>
                </a:lnTo>
                <a:lnTo>
                  <a:pt x="6161303" y="341147"/>
                </a:lnTo>
                <a:cubicBezTo>
                  <a:pt x="6165571" y="335966"/>
                  <a:pt x="6171019" y="331927"/>
                  <a:pt x="6177648" y="329032"/>
                </a:cubicBezTo>
                <a:cubicBezTo>
                  <a:pt x="6184278" y="326136"/>
                  <a:pt x="6191326" y="324688"/>
                  <a:pt x="6198794" y="324688"/>
                </a:cubicBezTo>
                <a:close/>
                <a:moveTo>
                  <a:pt x="5817946" y="324688"/>
                </a:moveTo>
                <a:cubicBezTo>
                  <a:pt x="5829833" y="324688"/>
                  <a:pt x="5840425" y="327279"/>
                  <a:pt x="5849721" y="332461"/>
                </a:cubicBezTo>
                <a:cubicBezTo>
                  <a:pt x="5859018" y="337642"/>
                  <a:pt x="5866257" y="344919"/>
                  <a:pt x="5871438" y="354292"/>
                </a:cubicBezTo>
                <a:cubicBezTo>
                  <a:pt x="5876620" y="363665"/>
                  <a:pt x="5879211" y="374447"/>
                  <a:pt x="5879211" y="386639"/>
                </a:cubicBezTo>
                <a:cubicBezTo>
                  <a:pt x="5879211" y="391363"/>
                  <a:pt x="5878906" y="395630"/>
                  <a:pt x="5878296" y="399440"/>
                </a:cubicBezTo>
                <a:lnTo>
                  <a:pt x="5782056" y="399440"/>
                </a:lnTo>
                <a:cubicBezTo>
                  <a:pt x="5782818" y="409499"/>
                  <a:pt x="5786552" y="417576"/>
                  <a:pt x="5793257" y="423672"/>
                </a:cubicBezTo>
                <a:cubicBezTo>
                  <a:pt x="5799963" y="429768"/>
                  <a:pt x="5808193" y="432816"/>
                  <a:pt x="5817946" y="432816"/>
                </a:cubicBezTo>
                <a:cubicBezTo>
                  <a:pt x="5831967" y="432816"/>
                  <a:pt x="5841873" y="426949"/>
                  <a:pt x="5847664" y="415214"/>
                </a:cubicBezTo>
                <a:lnTo>
                  <a:pt x="5875782" y="415214"/>
                </a:lnTo>
                <a:cubicBezTo>
                  <a:pt x="5871972" y="426796"/>
                  <a:pt x="5865076" y="436283"/>
                  <a:pt x="5855093" y="443675"/>
                </a:cubicBezTo>
                <a:cubicBezTo>
                  <a:pt x="5845111" y="451066"/>
                  <a:pt x="5832729" y="454762"/>
                  <a:pt x="5817946" y="454762"/>
                </a:cubicBezTo>
                <a:cubicBezTo>
                  <a:pt x="5805907" y="454762"/>
                  <a:pt x="5795124" y="452057"/>
                  <a:pt x="5785599" y="446646"/>
                </a:cubicBezTo>
                <a:cubicBezTo>
                  <a:pt x="5776074" y="441236"/>
                  <a:pt x="5768607" y="433616"/>
                  <a:pt x="5763196" y="423786"/>
                </a:cubicBezTo>
                <a:cubicBezTo>
                  <a:pt x="5757786" y="413957"/>
                  <a:pt x="5755081" y="402565"/>
                  <a:pt x="5755081" y="389611"/>
                </a:cubicBezTo>
                <a:cubicBezTo>
                  <a:pt x="5755081" y="376657"/>
                  <a:pt x="5757710" y="365265"/>
                  <a:pt x="5762967" y="355435"/>
                </a:cubicBezTo>
                <a:cubicBezTo>
                  <a:pt x="5768225" y="345605"/>
                  <a:pt x="5775617" y="338023"/>
                  <a:pt x="5785142" y="332689"/>
                </a:cubicBezTo>
                <a:cubicBezTo>
                  <a:pt x="5794667" y="327355"/>
                  <a:pt x="5805601" y="324688"/>
                  <a:pt x="5817946" y="324688"/>
                </a:cubicBezTo>
                <a:close/>
                <a:moveTo>
                  <a:pt x="5683605" y="324688"/>
                </a:moveTo>
                <a:cubicBezTo>
                  <a:pt x="5697931" y="324688"/>
                  <a:pt x="5709475" y="328308"/>
                  <a:pt x="5718238" y="335547"/>
                </a:cubicBezTo>
                <a:cubicBezTo>
                  <a:pt x="5727002" y="342786"/>
                  <a:pt x="5731688" y="352654"/>
                  <a:pt x="5732297" y="365150"/>
                </a:cubicBezTo>
                <a:lnTo>
                  <a:pt x="5706237" y="365150"/>
                </a:lnTo>
                <a:cubicBezTo>
                  <a:pt x="5705780" y="359512"/>
                  <a:pt x="5703494" y="355016"/>
                  <a:pt x="5699379" y="351663"/>
                </a:cubicBezTo>
                <a:cubicBezTo>
                  <a:pt x="5695264" y="348310"/>
                  <a:pt x="5689701" y="346634"/>
                  <a:pt x="5682691" y="346634"/>
                </a:cubicBezTo>
                <a:cubicBezTo>
                  <a:pt x="5675833" y="346634"/>
                  <a:pt x="5670575" y="347929"/>
                  <a:pt x="5666917" y="350520"/>
                </a:cubicBezTo>
                <a:cubicBezTo>
                  <a:pt x="5663260" y="353111"/>
                  <a:pt x="5661431" y="356540"/>
                  <a:pt x="5661431" y="360807"/>
                </a:cubicBezTo>
                <a:cubicBezTo>
                  <a:pt x="5661431" y="364160"/>
                  <a:pt x="5662651" y="366979"/>
                  <a:pt x="5665089" y="369265"/>
                </a:cubicBezTo>
                <a:cubicBezTo>
                  <a:pt x="5667527" y="371551"/>
                  <a:pt x="5670499" y="373342"/>
                  <a:pt x="5674004" y="374637"/>
                </a:cubicBezTo>
                <a:cubicBezTo>
                  <a:pt x="5677510" y="375933"/>
                  <a:pt x="5682691" y="377571"/>
                  <a:pt x="5689549" y="379552"/>
                </a:cubicBezTo>
                <a:cubicBezTo>
                  <a:pt x="5698693" y="381991"/>
                  <a:pt x="5706199" y="384467"/>
                  <a:pt x="5712066" y="386982"/>
                </a:cubicBezTo>
                <a:cubicBezTo>
                  <a:pt x="5717933" y="389496"/>
                  <a:pt x="5723001" y="393192"/>
                  <a:pt x="5727268" y="398069"/>
                </a:cubicBezTo>
                <a:cubicBezTo>
                  <a:pt x="5731535" y="402946"/>
                  <a:pt x="5733745" y="409423"/>
                  <a:pt x="5733898" y="417500"/>
                </a:cubicBezTo>
                <a:cubicBezTo>
                  <a:pt x="5733898" y="424663"/>
                  <a:pt x="5731916" y="431063"/>
                  <a:pt x="5727954" y="436702"/>
                </a:cubicBezTo>
                <a:cubicBezTo>
                  <a:pt x="5723991" y="442341"/>
                  <a:pt x="5718390" y="446761"/>
                  <a:pt x="5711152" y="449961"/>
                </a:cubicBezTo>
                <a:cubicBezTo>
                  <a:pt x="5703913" y="453161"/>
                  <a:pt x="5695416" y="454762"/>
                  <a:pt x="5685663" y="454762"/>
                </a:cubicBezTo>
                <a:cubicBezTo>
                  <a:pt x="5675757" y="454762"/>
                  <a:pt x="5666880" y="452971"/>
                  <a:pt x="5659031" y="449390"/>
                </a:cubicBezTo>
                <a:cubicBezTo>
                  <a:pt x="5651182" y="445808"/>
                  <a:pt x="5644972" y="440931"/>
                  <a:pt x="5640400" y="434759"/>
                </a:cubicBezTo>
                <a:cubicBezTo>
                  <a:pt x="5635828" y="428587"/>
                  <a:pt x="5633390" y="421691"/>
                  <a:pt x="5633085" y="414071"/>
                </a:cubicBezTo>
                <a:lnTo>
                  <a:pt x="5660060" y="414071"/>
                </a:lnTo>
                <a:cubicBezTo>
                  <a:pt x="5660517" y="419405"/>
                  <a:pt x="5663069" y="423863"/>
                  <a:pt x="5667718" y="427444"/>
                </a:cubicBezTo>
                <a:cubicBezTo>
                  <a:pt x="5672366" y="431025"/>
                  <a:pt x="5678195" y="432816"/>
                  <a:pt x="5685206" y="432816"/>
                </a:cubicBezTo>
                <a:cubicBezTo>
                  <a:pt x="5692521" y="432816"/>
                  <a:pt x="5698198" y="431406"/>
                  <a:pt x="5702236" y="428587"/>
                </a:cubicBezTo>
                <a:cubicBezTo>
                  <a:pt x="5706275" y="425768"/>
                  <a:pt x="5708295" y="422148"/>
                  <a:pt x="5708295" y="417728"/>
                </a:cubicBezTo>
                <a:cubicBezTo>
                  <a:pt x="5708295" y="413004"/>
                  <a:pt x="5706046" y="409499"/>
                  <a:pt x="5701551" y="407213"/>
                </a:cubicBezTo>
                <a:cubicBezTo>
                  <a:pt x="5697055" y="404927"/>
                  <a:pt x="5689930" y="402412"/>
                  <a:pt x="5680176" y="399669"/>
                </a:cubicBezTo>
                <a:cubicBezTo>
                  <a:pt x="5670728" y="397078"/>
                  <a:pt x="5663032" y="394564"/>
                  <a:pt x="5657088" y="392125"/>
                </a:cubicBezTo>
                <a:cubicBezTo>
                  <a:pt x="5651145" y="389687"/>
                  <a:pt x="5646001" y="385953"/>
                  <a:pt x="5641657" y="380924"/>
                </a:cubicBezTo>
                <a:cubicBezTo>
                  <a:pt x="5637314" y="375895"/>
                  <a:pt x="5635142" y="369265"/>
                  <a:pt x="5635142" y="361036"/>
                </a:cubicBezTo>
                <a:cubicBezTo>
                  <a:pt x="5635142" y="354330"/>
                  <a:pt x="5637123" y="348196"/>
                  <a:pt x="5641086" y="342633"/>
                </a:cubicBezTo>
                <a:cubicBezTo>
                  <a:pt x="5645048" y="337071"/>
                  <a:pt x="5650725" y="332689"/>
                  <a:pt x="5658117" y="329489"/>
                </a:cubicBezTo>
                <a:cubicBezTo>
                  <a:pt x="5665508" y="326288"/>
                  <a:pt x="5674004" y="324688"/>
                  <a:pt x="5683605" y="324688"/>
                </a:cubicBezTo>
                <a:close/>
                <a:moveTo>
                  <a:pt x="5532272" y="324688"/>
                </a:moveTo>
                <a:lnTo>
                  <a:pt x="5532272" y="351663"/>
                </a:lnTo>
                <a:lnTo>
                  <a:pt x="5525643" y="351663"/>
                </a:lnTo>
                <a:cubicBezTo>
                  <a:pt x="5515432" y="351663"/>
                  <a:pt x="5507697" y="354254"/>
                  <a:pt x="5502440" y="359435"/>
                </a:cubicBezTo>
                <a:cubicBezTo>
                  <a:pt x="5497182" y="364617"/>
                  <a:pt x="5494554" y="373609"/>
                  <a:pt x="5494554" y="386410"/>
                </a:cubicBezTo>
                <a:lnTo>
                  <a:pt x="5494554" y="452704"/>
                </a:lnTo>
                <a:lnTo>
                  <a:pt x="5468493" y="452704"/>
                </a:lnTo>
                <a:lnTo>
                  <a:pt x="5468493" y="326746"/>
                </a:lnTo>
                <a:lnTo>
                  <a:pt x="5494554" y="326746"/>
                </a:lnTo>
                <a:lnTo>
                  <a:pt x="5494554" y="345034"/>
                </a:lnTo>
                <a:cubicBezTo>
                  <a:pt x="5498363" y="338633"/>
                  <a:pt x="5503430" y="333642"/>
                  <a:pt x="5509755" y="330060"/>
                </a:cubicBezTo>
                <a:cubicBezTo>
                  <a:pt x="5516080" y="326479"/>
                  <a:pt x="5523585" y="324688"/>
                  <a:pt x="5532272" y="324688"/>
                </a:cubicBezTo>
                <a:close/>
                <a:moveTo>
                  <a:pt x="5381396" y="324688"/>
                </a:moveTo>
                <a:cubicBezTo>
                  <a:pt x="5393436" y="324688"/>
                  <a:pt x="5404332" y="327355"/>
                  <a:pt x="5414086" y="332689"/>
                </a:cubicBezTo>
                <a:cubicBezTo>
                  <a:pt x="5423840" y="338023"/>
                  <a:pt x="5431536" y="345643"/>
                  <a:pt x="5437174" y="355549"/>
                </a:cubicBezTo>
                <a:cubicBezTo>
                  <a:pt x="5442814" y="365455"/>
                  <a:pt x="5445633" y="376809"/>
                  <a:pt x="5445633" y="389611"/>
                </a:cubicBezTo>
                <a:cubicBezTo>
                  <a:pt x="5445633" y="402412"/>
                  <a:pt x="5442737" y="413766"/>
                  <a:pt x="5436946" y="423672"/>
                </a:cubicBezTo>
                <a:cubicBezTo>
                  <a:pt x="5431155" y="433578"/>
                  <a:pt x="5423268" y="441236"/>
                  <a:pt x="5413286" y="446646"/>
                </a:cubicBezTo>
                <a:cubicBezTo>
                  <a:pt x="5403304" y="452057"/>
                  <a:pt x="5392293" y="454762"/>
                  <a:pt x="5380254" y="454762"/>
                </a:cubicBezTo>
                <a:cubicBezTo>
                  <a:pt x="5368366" y="454762"/>
                  <a:pt x="5357622" y="452057"/>
                  <a:pt x="5348021" y="446646"/>
                </a:cubicBezTo>
                <a:cubicBezTo>
                  <a:pt x="5338419" y="441236"/>
                  <a:pt x="5330876" y="433616"/>
                  <a:pt x="5325389" y="423786"/>
                </a:cubicBezTo>
                <a:cubicBezTo>
                  <a:pt x="5319903" y="413957"/>
                  <a:pt x="5317160" y="402565"/>
                  <a:pt x="5317160" y="389611"/>
                </a:cubicBezTo>
                <a:cubicBezTo>
                  <a:pt x="5317160" y="376809"/>
                  <a:pt x="5319979" y="365455"/>
                  <a:pt x="5325618" y="355549"/>
                </a:cubicBezTo>
                <a:cubicBezTo>
                  <a:pt x="5331257" y="345643"/>
                  <a:pt x="5338953" y="338023"/>
                  <a:pt x="5348707" y="332689"/>
                </a:cubicBezTo>
                <a:cubicBezTo>
                  <a:pt x="5358460" y="327355"/>
                  <a:pt x="5369357" y="324688"/>
                  <a:pt x="5381396" y="324688"/>
                </a:cubicBezTo>
                <a:close/>
                <a:moveTo>
                  <a:pt x="5181371" y="324688"/>
                </a:moveTo>
                <a:cubicBezTo>
                  <a:pt x="5193411" y="324688"/>
                  <a:pt x="5204307" y="327355"/>
                  <a:pt x="5214061" y="332689"/>
                </a:cubicBezTo>
                <a:cubicBezTo>
                  <a:pt x="5223815" y="338023"/>
                  <a:pt x="5231511" y="345643"/>
                  <a:pt x="5237149" y="355549"/>
                </a:cubicBezTo>
                <a:cubicBezTo>
                  <a:pt x="5242789" y="365455"/>
                  <a:pt x="5245608" y="376809"/>
                  <a:pt x="5245608" y="389611"/>
                </a:cubicBezTo>
                <a:cubicBezTo>
                  <a:pt x="5245608" y="402412"/>
                  <a:pt x="5242712" y="413766"/>
                  <a:pt x="5236921" y="423672"/>
                </a:cubicBezTo>
                <a:cubicBezTo>
                  <a:pt x="5231130" y="433578"/>
                  <a:pt x="5223243" y="441236"/>
                  <a:pt x="5213261" y="446646"/>
                </a:cubicBezTo>
                <a:cubicBezTo>
                  <a:pt x="5203279" y="452057"/>
                  <a:pt x="5192268" y="454762"/>
                  <a:pt x="5180229" y="454762"/>
                </a:cubicBezTo>
                <a:cubicBezTo>
                  <a:pt x="5168341" y="454762"/>
                  <a:pt x="5157597" y="452057"/>
                  <a:pt x="5147996" y="446646"/>
                </a:cubicBezTo>
                <a:cubicBezTo>
                  <a:pt x="5138394" y="441236"/>
                  <a:pt x="5130851" y="433616"/>
                  <a:pt x="5125364" y="423786"/>
                </a:cubicBezTo>
                <a:cubicBezTo>
                  <a:pt x="5119878" y="413957"/>
                  <a:pt x="5117135" y="402565"/>
                  <a:pt x="5117135" y="389611"/>
                </a:cubicBezTo>
                <a:cubicBezTo>
                  <a:pt x="5117135" y="376809"/>
                  <a:pt x="5119954" y="365455"/>
                  <a:pt x="5125593" y="355549"/>
                </a:cubicBezTo>
                <a:cubicBezTo>
                  <a:pt x="5131232" y="345643"/>
                  <a:pt x="5138928" y="338023"/>
                  <a:pt x="5148682" y="332689"/>
                </a:cubicBezTo>
                <a:cubicBezTo>
                  <a:pt x="5158435" y="327355"/>
                  <a:pt x="5169332" y="324688"/>
                  <a:pt x="5181371" y="324688"/>
                </a:cubicBezTo>
                <a:close/>
                <a:moveTo>
                  <a:pt x="5045278" y="324688"/>
                </a:moveTo>
                <a:cubicBezTo>
                  <a:pt x="5060518" y="324688"/>
                  <a:pt x="5073129" y="328308"/>
                  <a:pt x="5083111" y="335547"/>
                </a:cubicBezTo>
                <a:cubicBezTo>
                  <a:pt x="5093094" y="342786"/>
                  <a:pt x="5099837" y="353111"/>
                  <a:pt x="5103343" y="366522"/>
                </a:cubicBezTo>
                <a:lnTo>
                  <a:pt x="5075224" y="366522"/>
                </a:lnTo>
                <a:cubicBezTo>
                  <a:pt x="5072939" y="360274"/>
                  <a:pt x="5069281" y="355397"/>
                  <a:pt x="5064252" y="351892"/>
                </a:cubicBezTo>
                <a:cubicBezTo>
                  <a:pt x="5059223" y="348386"/>
                  <a:pt x="5052898" y="346634"/>
                  <a:pt x="5045278" y="346634"/>
                </a:cubicBezTo>
                <a:cubicBezTo>
                  <a:pt x="5034610" y="346634"/>
                  <a:pt x="5026114" y="350406"/>
                  <a:pt x="5019789" y="357950"/>
                </a:cubicBezTo>
                <a:cubicBezTo>
                  <a:pt x="5013465" y="365493"/>
                  <a:pt x="5010302" y="376047"/>
                  <a:pt x="5010302" y="389611"/>
                </a:cubicBezTo>
                <a:cubicBezTo>
                  <a:pt x="5010302" y="403174"/>
                  <a:pt x="5013465" y="413766"/>
                  <a:pt x="5019789" y="421386"/>
                </a:cubicBezTo>
                <a:cubicBezTo>
                  <a:pt x="5026114" y="429006"/>
                  <a:pt x="5034610" y="432816"/>
                  <a:pt x="5045278" y="432816"/>
                </a:cubicBezTo>
                <a:cubicBezTo>
                  <a:pt x="5060365" y="432816"/>
                  <a:pt x="5070348" y="426187"/>
                  <a:pt x="5075224" y="412928"/>
                </a:cubicBezTo>
                <a:lnTo>
                  <a:pt x="5103343" y="412928"/>
                </a:lnTo>
                <a:cubicBezTo>
                  <a:pt x="5099685" y="425729"/>
                  <a:pt x="5092827" y="435902"/>
                  <a:pt x="5082769" y="443446"/>
                </a:cubicBezTo>
                <a:cubicBezTo>
                  <a:pt x="5072710" y="450990"/>
                  <a:pt x="5060213" y="454762"/>
                  <a:pt x="5045278" y="454762"/>
                </a:cubicBezTo>
                <a:cubicBezTo>
                  <a:pt x="5033239" y="454762"/>
                  <a:pt x="5022570" y="452057"/>
                  <a:pt x="5013274" y="446646"/>
                </a:cubicBezTo>
                <a:cubicBezTo>
                  <a:pt x="5003978" y="441236"/>
                  <a:pt x="4996701" y="433616"/>
                  <a:pt x="4991443" y="423786"/>
                </a:cubicBezTo>
                <a:cubicBezTo>
                  <a:pt x="4986185" y="413957"/>
                  <a:pt x="4983556" y="402565"/>
                  <a:pt x="4983556" y="389611"/>
                </a:cubicBezTo>
                <a:cubicBezTo>
                  <a:pt x="4983556" y="376657"/>
                  <a:pt x="4986185" y="365265"/>
                  <a:pt x="4991443" y="355435"/>
                </a:cubicBezTo>
                <a:cubicBezTo>
                  <a:pt x="4996701" y="345605"/>
                  <a:pt x="5003978" y="338023"/>
                  <a:pt x="5013274" y="332689"/>
                </a:cubicBezTo>
                <a:cubicBezTo>
                  <a:pt x="5022570" y="327355"/>
                  <a:pt x="5033239" y="324688"/>
                  <a:pt x="5045278" y="324688"/>
                </a:cubicBezTo>
                <a:close/>
                <a:moveTo>
                  <a:pt x="4722419" y="324688"/>
                </a:moveTo>
                <a:cubicBezTo>
                  <a:pt x="4732324" y="324688"/>
                  <a:pt x="4741202" y="326746"/>
                  <a:pt x="4749051" y="330860"/>
                </a:cubicBezTo>
                <a:cubicBezTo>
                  <a:pt x="4756899" y="334975"/>
                  <a:pt x="4763033" y="341071"/>
                  <a:pt x="4767453" y="349148"/>
                </a:cubicBezTo>
                <a:cubicBezTo>
                  <a:pt x="4771873" y="357226"/>
                  <a:pt x="4774082" y="366979"/>
                  <a:pt x="4774082" y="378409"/>
                </a:cubicBezTo>
                <a:lnTo>
                  <a:pt x="4774082" y="452704"/>
                </a:lnTo>
                <a:lnTo>
                  <a:pt x="4748250" y="452704"/>
                </a:lnTo>
                <a:lnTo>
                  <a:pt x="4748250" y="382295"/>
                </a:lnTo>
                <a:cubicBezTo>
                  <a:pt x="4748250" y="371018"/>
                  <a:pt x="4745431" y="362369"/>
                  <a:pt x="4739792" y="356349"/>
                </a:cubicBezTo>
                <a:cubicBezTo>
                  <a:pt x="4734153" y="350330"/>
                  <a:pt x="4726457" y="347320"/>
                  <a:pt x="4716703" y="347320"/>
                </a:cubicBezTo>
                <a:cubicBezTo>
                  <a:pt x="4706950" y="347320"/>
                  <a:pt x="4699215" y="350330"/>
                  <a:pt x="4693501" y="356349"/>
                </a:cubicBezTo>
                <a:cubicBezTo>
                  <a:pt x="4687786" y="362369"/>
                  <a:pt x="4684928" y="371018"/>
                  <a:pt x="4684928" y="382295"/>
                </a:cubicBezTo>
                <a:lnTo>
                  <a:pt x="4684928" y="452704"/>
                </a:lnTo>
                <a:lnTo>
                  <a:pt x="4658868" y="452704"/>
                </a:lnTo>
                <a:lnTo>
                  <a:pt x="4658868" y="326746"/>
                </a:lnTo>
                <a:lnTo>
                  <a:pt x="4684928" y="326746"/>
                </a:lnTo>
                <a:lnTo>
                  <a:pt x="4684928" y="341147"/>
                </a:lnTo>
                <a:cubicBezTo>
                  <a:pt x="4689196" y="335966"/>
                  <a:pt x="4694644" y="331927"/>
                  <a:pt x="4701273" y="329032"/>
                </a:cubicBezTo>
                <a:cubicBezTo>
                  <a:pt x="4707903" y="326136"/>
                  <a:pt x="4714951" y="324688"/>
                  <a:pt x="4722419" y="324688"/>
                </a:cubicBezTo>
                <a:close/>
                <a:moveTo>
                  <a:pt x="4570171" y="324688"/>
                </a:moveTo>
                <a:cubicBezTo>
                  <a:pt x="4582058" y="324688"/>
                  <a:pt x="4592650" y="327279"/>
                  <a:pt x="4601946" y="332461"/>
                </a:cubicBezTo>
                <a:cubicBezTo>
                  <a:pt x="4611243" y="337642"/>
                  <a:pt x="4618482" y="344919"/>
                  <a:pt x="4623664" y="354292"/>
                </a:cubicBezTo>
                <a:cubicBezTo>
                  <a:pt x="4628845" y="363665"/>
                  <a:pt x="4631436" y="374447"/>
                  <a:pt x="4631436" y="386639"/>
                </a:cubicBezTo>
                <a:cubicBezTo>
                  <a:pt x="4631436" y="391363"/>
                  <a:pt x="4631131" y="395630"/>
                  <a:pt x="4630521" y="399440"/>
                </a:cubicBezTo>
                <a:lnTo>
                  <a:pt x="4534281" y="399440"/>
                </a:lnTo>
                <a:cubicBezTo>
                  <a:pt x="4535043" y="409499"/>
                  <a:pt x="4538776" y="417576"/>
                  <a:pt x="4545482" y="423672"/>
                </a:cubicBezTo>
                <a:cubicBezTo>
                  <a:pt x="4552188" y="429768"/>
                  <a:pt x="4560418" y="432816"/>
                  <a:pt x="4570171" y="432816"/>
                </a:cubicBezTo>
                <a:cubicBezTo>
                  <a:pt x="4584192" y="432816"/>
                  <a:pt x="4594098" y="426949"/>
                  <a:pt x="4599889" y="415214"/>
                </a:cubicBezTo>
                <a:lnTo>
                  <a:pt x="4628007" y="415214"/>
                </a:lnTo>
                <a:cubicBezTo>
                  <a:pt x="4624197" y="426796"/>
                  <a:pt x="4617301" y="436283"/>
                  <a:pt x="4607319" y="443675"/>
                </a:cubicBezTo>
                <a:cubicBezTo>
                  <a:pt x="4597336" y="451066"/>
                  <a:pt x="4584954" y="454762"/>
                  <a:pt x="4570171" y="454762"/>
                </a:cubicBezTo>
                <a:cubicBezTo>
                  <a:pt x="4558132" y="454762"/>
                  <a:pt x="4547349" y="452057"/>
                  <a:pt x="4537824" y="446646"/>
                </a:cubicBezTo>
                <a:cubicBezTo>
                  <a:pt x="4528299" y="441236"/>
                  <a:pt x="4520832" y="433616"/>
                  <a:pt x="4515421" y="423786"/>
                </a:cubicBezTo>
                <a:cubicBezTo>
                  <a:pt x="4510011" y="413957"/>
                  <a:pt x="4507306" y="402565"/>
                  <a:pt x="4507306" y="389611"/>
                </a:cubicBezTo>
                <a:cubicBezTo>
                  <a:pt x="4507306" y="376657"/>
                  <a:pt x="4509935" y="365265"/>
                  <a:pt x="4515193" y="355435"/>
                </a:cubicBezTo>
                <a:cubicBezTo>
                  <a:pt x="4520451" y="345605"/>
                  <a:pt x="4527842" y="338023"/>
                  <a:pt x="4537367" y="332689"/>
                </a:cubicBezTo>
                <a:cubicBezTo>
                  <a:pt x="4546892" y="327355"/>
                  <a:pt x="4557826" y="324688"/>
                  <a:pt x="4570171" y="324688"/>
                </a:cubicBezTo>
                <a:close/>
                <a:moveTo>
                  <a:pt x="4204792" y="324688"/>
                </a:moveTo>
                <a:cubicBezTo>
                  <a:pt x="4214698" y="324688"/>
                  <a:pt x="4223347" y="326631"/>
                  <a:pt x="4230738" y="330518"/>
                </a:cubicBezTo>
                <a:cubicBezTo>
                  <a:pt x="4238130" y="334404"/>
                  <a:pt x="4244035" y="339242"/>
                  <a:pt x="4248455" y="345034"/>
                </a:cubicBezTo>
                <a:lnTo>
                  <a:pt x="4248455" y="326746"/>
                </a:lnTo>
                <a:lnTo>
                  <a:pt x="4274744" y="326746"/>
                </a:lnTo>
                <a:lnTo>
                  <a:pt x="4274744" y="452704"/>
                </a:lnTo>
                <a:lnTo>
                  <a:pt x="4248455" y="452704"/>
                </a:lnTo>
                <a:lnTo>
                  <a:pt x="4248455" y="433959"/>
                </a:lnTo>
                <a:cubicBezTo>
                  <a:pt x="4244035" y="439903"/>
                  <a:pt x="4238015" y="444856"/>
                  <a:pt x="4230395" y="448818"/>
                </a:cubicBezTo>
                <a:cubicBezTo>
                  <a:pt x="4222775" y="452780"/>
                  <a:pt x="4214089" y="454762"/>
                  <a:pt x="4204335" y="454762"/>
                </a:cubicBezTo>
                <a:cubicBezTo>
                  <a:pt x="4193514" y="454762"/>
                  <a:pt x="4183609" y="451980"/>
                  <a:pt x="4174617" y="446418"/>
                </a:cubicBezTo>
                <a:cubicBezTo>
                  <a:pt x="4165625" y="440855"/>
                  <a:pt x="4158501" y="433083"/>
                  <a:pt x="4153243" y="423101"/>
                </a:cubicBezTo>
                <a:cubicBezTo>
                  <a:pt x="4147985" y="413118"/>
                  <a:pt x="4145356" y="401803"/>
                  <a:pt x="4145356" y="389153"/>
                </a:cubicBezTo>
                <a:cubicBezTo>
                  <a:pt x="4145356" y="376504"/>
                  <a:pt x="4147985" y="365303"/>
                  <a:pt x="4153243" y="355549"/>
                </a:cubicBezTo>
                <a:cubicBezTo>
                  <a:pt x="4158501" y="345796"/>
                  <a:pt x="4165663" y="338214"/>
                  <a:pt x="4174731" y="332804"/>
                </a:cubicBezTo>
                <a:cubicBezTo>
                  <a:pt x="4183799" y="327393"/>
                  <a:pt x="4193820" y="324688"/>
                  <a:pt x="4204792" y="324688"/>
                </a:cubicBezTo>
                <a:close/>
                <a:moveTo>
                  <a:pt x="4132097" y="324688"/>
                </a:moveTo>
                <a:lnTo>
                  <a:pt x="4132097" y="351663"/>
                </a:lnTo>
                <a:lnTo>
                  <a:pt x="4125468" y="351663"/>
                </a:lnTo>
                <a:cubicBezTo>
                  <a:pt x="4115257" y="351663"/>
                  <a:pt x="4107523" y="354254"/>
                  <a:pt x="4102265" y="359435"/>
                </a:cubicBezTo>
                <a:cubicBezTo>
                  <a:pt x="4097007" y="364617"/>
                  <a:pt x="4094378" y="373609"/>
                  <a:pt x="4094378" y="386410"/>
                </a:cubicBezTo>
                <a:lnTo>
                  <a:pt x="4094378" y="452704"/>
                </a:lnTo>
                <a:lnTo>
                  <a:pt x="4068318" y="452704"/>
                </a:lnTo>
                <a:lnTo>
                  <a:pt x="4068318" y="326746"/>
                </a:lnTo>
                <a:lnTo>
                  <a:pt x="4094378" y="326746"/>
                </a:lnTo>
                <a:lnTo>
                  <a:pt x="4094378" y="345034"/>
                </a:lnTo>
                <a:cubicBezTo>
                  <a:pt x="4098188" y="338633"/>
                  <a:pt x="4103255" y="333642"/>
                  <a:pt x="4109580" y="330060"/>
                </a:cubicBezTo>
                <a:cubicBezTo>
                  <a:pt x="4115905" y="326479"/>
                  <a:pt x="4123410" y="324688"/>
                  <a:pt x="4132097" y="324688"/>
                </a:cubicBezTo>
                <a:close/>
                <a:moveTo>
                  <a:pt x="3966667" y="324688"/>
                </a:moveTo>
                <a:cubicBezTo>
                  <a:pt x="3976421" y="324688"/>
                  <a:pt x="3985069" y="326631"/>
                  <a:pt x="3992613" y="330518"/>
                </a:cubicBezTo>
                <a:cubicBezTo>
                  <a:pt x="4000157" y="334404"/>
                  <a:pt x="4006062" y="339242"/>
                  <a:pt x="4010330" y="345034"/>
                </a:cubicBezTo>
                <a:lnTo>
                  <a:pt x="4010330" y="326746"/>
                </a:lnTo>
                <a:lnTo>
                  <a:pt x="4036619" y="326746"/>
                </a:lnTo>
                <a:lnTo>
                  <a:pt x="4036619" y="454762"/>
                </a:lnTo>
                <a:cubicBezTo>
                  <a:pt x="4036619" y="466344"/>
                  <a:pt x="4034180" y="476669"/>
                  <a:pt x="4029303" y="485737"/>
                </a:cubicBezTo>
                <a:cubicBezTo>
                  <a:pt x="4024427" y="494805"/>
                  <a:pt x="4017379" y="501929"/>
                  <a:pt x="4008158" y="507111"/>
                </a:cubicBezTo>
                <a:cubicBezTo>
                  <a:pt x="3998938" y="512293"/>
                  <a:pt x="3987927" y="514883"/>
                  <a:pt x="3975125" y="514883"/>
                </a:cubicBezTo>
                <a:cubicBezTo>
                  <a:pt x="3958057" y="514883"/>
                  <a:pt x="3943884" y="510883"/>
                  <a:pt x="3932606" y="502882"/>
                </a:cubicBezTo>
                <a:cubicBezTo>
                  <a:pt x="3921328" y="494881"/>
                  <a:pt x="3914927" y="484022"/>
                  <a:pt x="3913404" y="470306"/>
                </a:cubicBezTo>
                <a:lnTo>
                  <a:pt x="3939235" y="470306"/>
                </a:lnTo>
                <a:cubicBezTo>
                  <a:pt x="3941216" y="476860"/>
                  <a:pt x="3945445" y="482156"/>
                  <a:pt x="3951922" y="486194"/>
                </a:cubicBezTo>
                <a:cubicBezTo>
                  <a:pt x="3958400" y="490233"/>
                  <a:pt x="3966134" y="492252"/>
                  <a:pt x="3975125" y="492252"/>
                </a:cubicBezTo>
                <a:cubicBezTo>
                  <a:pt x="3985641" y="492252"/>
                  <a:pt x="3994137" y="489052"/>
                  <a:pt x="4000614" y="482651"/>
                </a:cubicBezTo>
                <a:cubicBezTo>
                  <a:pt x="4007091" y="476250"/>
                  <a:pt x="4010330" y="466954"/>
                  <a:pt x="4010330" y="454762"/>
                </a:cubicBezTo>
                <a:lnTo>
                  <a:pt x="4010330" y="433730"/>
                </a:lnTo>
                <a:cubicBezTo>
                  <a:pt x="4005910" y="439674"/>
                  <a:pt x="3999928" y="444665"/>
                  <a:pt x="3992385" y="448704"/>
                </a:cubicBezTo>
                <a:cubicBezTo>
                  <a:pt x="3984841" y="452742"/>
                  <a:pt x="3976268" y="454762"/>
                  <a:pt x="3966667" y="454762"/>
                </a:cubicBezTo>
                <a:cubicBezTo>
                  <a:pt x="3955695" y="454762"/>
                  <a:pt x="3945674" y="451980"/>
                  <a:pt x="3936606" y="446418"/>
                </a:cubicBezTo>
                <a:cubicBezTo>
                  <a:pt x="3927539" y="440855"/>
                  <a:pt x="3920376" y="433083"/>
                  <a:pt x="3915118" y="423101"/>
                </a:cubicBezTo>
                <a:cubicBezTo>
                  <a:pt x="3909860" y="413118"/>
                  <a:pt x="3907231" y="401803"/>
                  <a:pt x="3907231" y="389153"/>
                </a:cubicBezTo>
                <a:cubicBezTo>
                  <a:pt x="3907231" y="376504"/>
                  <a:pt x="3909860" y="365303"/>
                  <a:pt x="3915118" y="355549"/>
                </a:cubicBezTo>
                <a:cubicBezTo>
                  <a:pt x="3920376" y="345796"/>
                  <a:pt x="3927539" y="338214"/>
                  <a:pt x="3936606" y="332804"/>
                </a:cubicBezTo>
                <a:cubicBezTo>
                  <a:pt x="3945674" y="327393"/>
                  <a:pt x="3955695" y="324688"/>
                  <a:pt x="3966667" y="324688"/>
                </a:cubicBezTo>
                <a:close/>
                <a:moveTo>
                  <a:pt x="3673678" y="324688"/>
                </a:moveTo>
                <a:cubicBezTo>
                  <a:pt x="3688918" y="324688"/>
                  <a:pt x="3701529" y="328308"/>
                  <a:pt x="3711511" y="335547"/>
                </a:cubicBezTo>
                <a:cubicBezTo>
                  <a:pt x="3721494" y="342786"/>
                  <a:pt x="3728237" y="353111"/>
                  <a:pt x="3731743" y="366522"/>
                </a:cubicBezTo>
                <a:lnTo>
                  <a:pt x="3703624" y="366522"/>
                </a:lnTo>
                <a:cubicBezTo>
                  <a:pt x="3701339" y="360274"/>
                  <a:pt x="3697681" y="355397"/>
                  <a:pt x="3692652" y="351892"/>
                </a:cubicBezTo>
                <a:cubicBezTo>
                  <a:pt x="3687623" y="348386"/>
                  <a:pt x="3681298" y="346634"/>
                  <a:pt x="3673678" y="346634"/>
                </a:cubicBezTo>
                <a:cubicBezTo>
                  <a:pt x="3663010" y="346634"/>
                  <a:pt x="3654514" y="350406"/>
                  <a:pt x="3648189" y="357950"/>
                </a:cubicBezTo>
                <a:cubicBezTo>
                  <a:pt x="3641865" y="365493"/>
                  <a:pt x="3638702" y="376047"/>
                  <a:pt x="3638702" y="389611"/>
                </a:cubicBezTo>
                <a:cubicBezTo>
                  <a:pt x="3638702" y="403174"/>
                  <a:pt x="3641865" y="413766"/>
                  <a:pt x="3648189" y="421386"/>
                </a:cubicBezTo>
                <a:cubicBezTo>
                  <a:pt x="3654514" y="429006"/>
                  <a:pt x="3663010" y="432816"/>
                  <a:pt x="3673678" y="432816"/>
                </a:cubicBezTo>
                <a:cubicBezTo>
                  <a:pt x="3688765" y="432816"/>
                  <a:pt x="3698748" y="426187"/>
                  <a:pt x="3703624" y="412928"/>
                </a:cubicBezTo>
                <a:lnTo>
                  <a:pt x="3731743" y="412928"/>
                </a:lnTo>
                <a:cubicBezTo>
                  <a:pt x="3728085" y="425729"/>
                  <a:pt x="3721227" y="435902"/>
                  <a:pt x="3711169" y="443446"/>
                </a:cubicBezTo>
                <a:cubicBezTo>
                  <a:pt x="3701110" y="450990"/>
                  <a:pt x="3688613" y="454762"/>
                  <a:pt x="3673678" y="454762"/>
                </a:cubicBezTo>
                <a:cubicBezTo>
                  <a:pt x="3661639" y="454762"/>
                  <a:pt x="3650971" y="452057"/>
                  <a:pt x="3641674" y="446646"/>
                </a:cubicBezTo>
                <a:cubicBezTo>
                  <a:pt x="3632378" y="441236"/>
                  <a:pt x="3625100" y="433616"/>
                  <a:pt x="3619843" y="423786"/>
                </a:cubicBezTo>
                <a:cubicBezTo>
                  <a:pt x="3614585" y="413957"/>
                  <a:pt x="3611956" y="402565"/>
                  <a:pt x="3611956" y="389611"/>
                </a:cubicBezTo>
                <a:cubicBezTo>
                  <a:pt x="3611956" y="376657"/>
                  <a:pt x="3614585" y="365265"/>
                  <a:pt x="3619843" y="355435"/>
                </a:cubicBezTo>
                <a:cubicBezTo>
                  <a:pt x="3625100" y="345605"/>
                  <a:pt x="3632378" y="338023"/>
                  <a:pt x="3641674" y="332689"/>
                </a:cubicBezTo>
                <a:cubicBezTo>
                  <a:pt x="3650971" y="327355"/>
                  <a:pt x="3661639" y="324688"/>
                  <a:pt x="3673678" y="324688"/>
                </a:cubicBezTo>
                <a:close/>
                <a:moveTo>
                  <a:pt x="3518992" y="324688"/>
                </a:moveTo>
                <a:cubicBezTo>
                  <a:pt x="3528898" y="324688"/>
                  <a:pt x="3537547" y="326631"/>
                  <a:pt x="3544938" y="330518"/>
                </a:cubicBezTo>
                <a:cubicBezTo>
                  <a:pt x="3552330" y="334404"/>
                  <a:pt x="3558235" y="339242"/>
                  <a:pt x="3562655" y="345034"/>
                </a:cubicBezTo>
                <a:lnTo>
                  <a:pt x="3562655" y="326746"/>
                </a:lnTo>
                <a:lnTo>
                  <a:pt x="3588944" y="326746"/>
                </a:lnTo>
                <a:lnTo>
                  <a:pt x="3588944" y="452704"/>
                </a:lnTo>
                <a:lnTo>
                  <a:pt x="3562655" y="452704"/>
                </a:lnTo>
                <a:lnTo>
                  <a:pt x="3562655" y="433959"/>
                </a:lnTo>
                <a:cubicBezTo>
                  <a:pt x="3558235" y="439903"/>
                  <a:pt x="3552215" y="444856"/>
                  <a:pt x="3544595" y="448818"/>
                </a:cubicBezTo>
                <a:cubicBezTo>
                  <a:pt x="3536975" y="452780"/>
                  <a:pt x="3528289" y="454762"/>
                  <a:pt x="3518535" y="454762"/>
                </a:cubicBezTo>
                <a:cubicBezTo>
                  <a:pt x="3507714" y="454762"/>
                  <a:pt x="3497809" y="451980"/>
                  <a:pt x="3488817" y="446418"/>
                </a:cubicBezTo>
                <a:cubicBezTo>
                  <a:pt x="3479825" y="440855"/>
                  <a:pt x="3472701" y="433083"/>
                  <a:pt x="3467443" y="423101"/>
                </a:cubicBezTo>
                <a:cubicBezTo>
                  <a:pt x="3462185" y="413118"/>
                  <a:pt x="3459556" y="401803"/>
                  <a:pt x="3459556" y="389153"/>
                </a:cubicBezTo>
                <a:cubicBezTo>
                  <a:pt x="3459556" y="376504"/>
                  <a:pt x="3462185" y="365303"/>
                  <a:pt x="3467443" y="355549"/>
                </a:cubicBezTo>
                <a:cubicBezTo>
                  <a:pt x="3472701" y="345796"/>
                  <a:pt x="3479863" y="338214"/>
                  <a:pt x="3488931" y="332804"/>
                </a:cubicBezTo>
                <a:cubicBezTo>
                  <a:pt x="3497999" y="327393"/>
                  <a:pt x="3508019" y="324688"/>
                  <a:pt x="3518992" y="324688"/>
                </a:cubicBezTo>
                <a:close/>
                <a:moveTo>
                  <a:pt x="3265246" y="324688"/>
                </a:moveTo>
                <a:cubicBezTo>
                  <a:pt x="3277133" y="324688"/>
                  <a:pt x="3287725" y="327279"/>
                  <a:pt x="3297021" y="332461"/>
                </a:cubicBezTo>
                <a:cubicBezTo>
                  <a:pt x="3306318" y="337642"/>
                  <a:pt x="3313557" y="344919"/>
                  <a:pt x="3318738" y="354292"/>
                </a:cubicBezTo>
                <a:cubicBezTo>
                  <a:pt x="3323920" y="363665"/>
                  <a:pt x="3326511" y="374447"/>
                  <a:pt x="3326511" y="386639"/>
                </a:cubicBezTo>
                <a:cubicBezTo>
                  <a:pt x="3326511" y="391363"/>
                  <a:pt x="3326206" y="395630"/>
                  <a:pt x="3325596" y="399440"/>
                </a:cubicBezTo>
                <a:lnTo>
                  <a:pt x="3229356" y="399440"/>
                </a:lnTo>
                <a:cubicBezTo>
                  <a:pt x="3230118" y="409499"/>
                  <a:pt x="3233852" y="417576"/>
                  <a:pt x="3240557" y="423672"/>
                </a:cubicBezTo>
                <a:cubicBezTo>
                  <a:pt x="3247263" y="429768"/>
                  <a:pt x="3255493" y="432816"/>
                  <a:pt x="3265246" y="432816"/>
                </a:cubicBezTo>
                <a:cubicBezTo>
                  <a:pt x="3279267" y="432816"/>
                  <a:pt x="3289173" y="426949"/>
                  <a:pt x="3294964" y="415214"/>
                </a:cubicBezTo>
                <a:lnTo>
                  <a:pt x="3323082" y="415214"/>
                </a:lnTo>
                <a:cubicBezTo>
                  <a:pt x="3319272" y="426796"/>
                  <a:pt x="3312376" y="436283"/>
                  <a:pt x="3302394" y="443675"/>
                </a:cubicBezTo>
                <a:cubicBezTo>
                  <a:pt x="3292411" y="451066"/>
                  <a:pt x="3280029" y="454762"/>
                  <a:pt x="3265246" y="454762"/>
                </a:cubicBezTo>
                <a:cubicBezTo>
                  <a:pt x="3253206" y="454762"/>
                  <a:pt x="3242424" y="452057"/>
                  <a:pt x="3232899" y="446646"/>
                </a:cubicBezTo>
                <a:cubicBezTo>
                  <a:pt x="3223374" y="441236"/>
                  <a:pt x="3215907" y="433616"/>
                  <a:pt x="3210496" y="423786"/>
                </a:cubicBezTo>
                <a:cubicBezTo>
                  <a:pt x="3205086" y="413957"/>
                  <a:pt x="3202381" y="402565"/>
                  <a:pt x="3202381" y="389611"/>
                </a:cubicBezTo>
                <a:cubicBezTo>
                  <a:pt x="3202381" y="376657"/>
                  <a:pt x="3205010" y="365265"/>
                  <a:pt x="3210268" y="355435"/>
                </a:cubicBezTo>
                <a:cubicBezTo>
                  <a:pt x="3215525" y="345605"/>
                  <a:pt x="3222917" y="338023"/>
                  <a:pt x="3232442" y="332689"/>
                </a:cubicBezTo>
                <a:cubicBezTo>
                  <a:pt x="3241967" y="327355"/>
                  <a:pt x="3252902" y="324688"/>
                  <a:pt x="3265246" y="324688"/>
                </a:cubicBezTo>
                <a:close/>
                <a:moveTo>
                  <a:pt x="3065221" y="324688"/>
                </a:moveTo>
                <a:cubicBezTo>
                  <a:pt x="3077108" y="324688"/>
                  <a:pt x="3087700" y="327279"/>
                  <a:pt x="3096996" y="332461"/>
                </a:cubicBezTo>
                <a:cubicBezTo>
                  <a:pt x="3106293" y="337642"/>
                  <a:pt x="3113532" y="344919"/>
                  <a:pt x="3118713" y="354292"/>
                </a:cubicBezTo>
                <a:cubicBezTo>
                  <a:pt x="3123895" y="363665"/>
                  <a:pt x="3126486" y="374447"/>
                  <a:pt x="3126486" y="386639"/>
                </a:cubicBezTo>
                <a:cubicBezTo>
                  <a:pt x="3126486" y="391363"/>
                  <a:pt x="3126181" y="395630"/>
                  <a:pt x="3125571" y="399440"/>
                </a:cubicBezTo>
                <a:lnTo>
                  <a:pt x="3029331" y="399440"/>
                </a:lnTo>
                <a:cubicBezTo>
                  <a:pt x="3030093" y="409499"/>
                  <a:pt x="3033827" y="417576"/>
                  <a:pt x="3040532" y="423672"/>
                </a:cubicBezTo>
                <a:cubicBezTo>
                  <a:pt x="3047238" y="429768"/>
                  <a:pt x="3055468" y="432816"/>
                  <a:pt x="3065221" y="432816"/>
                </a:cubicBezTo>
                <a:cubicBezTo>
                  <a:pt x="3079242" y="432816"/>
                  <a:pt x="3089148" y="426949"/>
                  <a:pt x="3094939" y="415214"/>
                </a:cubicBezTo>
                <a:lnTo>
                  <a:pt x="3123057" y="415214"/>
                </a:lnTo>
                <a:cubicBezTo>
                  <a:pt x="3119247" y="426796"/>
                  <a:pt x="3112351" y="436283"/>
                  <a:pt x="3102368" y="443675"/>
                </a:cubicBezTo>
                <a:cubicBezTo>
                  <a:pt x="3092386" y="451066"/>
                  <a:pt x="3080004" y="454762"/>
                  <a:pt x="3065221" y="454762"/>
                </a:cubicBezTo>
                <a:cubicBezTo>
                  <a:pt x="3053182" y="454762"/>
                  <a:pt x="3042399" y="452057"/>
                  <a:pt x="3032874" y="446646"/>
                </a:cubicBezTo>
                <a:cubicBezTo>
                  <a:pt x="3023349" y="441236"/>
                  <a:pt x="3015882" y="433616"/>
                  <a:pt x="3010471" y="423786"/>
                </a:cubicBezTo>
                <a:cubicBezTo>
                  <a:pt x="3005061" y="413957"/>
                  <a:pt x="3002356" y="402565"/>
                  <a:pt x="3002356" y="389611"/>
                </a:cubicBezTo>
                <a:cubicBezTo>
                  <a:pt x="3002356" y="376657"/>
                  <a:pt x="3004985" y="365265"/>
                  <a:pt x="3010243" y="355435"/>
                </a:cubicBezTo>
                <a:cubicBezTo>
                  <a:pt x="3015500" y="345605"/>
                  <a:pt x="3022892" y="338023"/>
                  <a:pt x="3032417" y="332689"/>
                </a:cubicBezTo>
                <a:cubicBezTo>
                  <a:pt x="3041942" y="327355"/>
                  <a:pt x="3052877" y="324688"/>
                  <a:pt x="3065221" y="324688"/>
                </a:cubicBezTo>
                <a:close/>
                <a:moveTo>
                  <a:pt x="2483053" y="324688"/>
                </a:moveTo>
                <a:cubicBezTo>
                  <a:pt x="2498293" y="324688"/>
                  <a:pt x="2510904" y="328308"/>
                  <a:pt x="2520886" y="335547"/>
                </a:cubicBezTo>
                <a:cubicBezTo>
                  <a:pt x="2530868" y="342786"/>
                  <a:pt x="2537612" y="353111"/>
                  <a:pt x="2541117" y="366522"/>
                </a:cubicBezTo>
                <a:lnTo>
                  <a:pt x="2512999" y="366522"/>
                </a:lnTo>
                <a:cubicBezTo>
                  <a:pt x="2510713" y="360274"/>
                  <a:pt x="2507056" y="355397"/>
                  <a:pt x="2502027" y="351892"/>
                </a:cubicBezTo>
                <a:cubicBezTo>
                  <a:pt x="2496997" y="348386"/>
                  <a:pt x="2490673" y="346634"/>
                  <a:pt x="2483053" y="346634"/>
                </a:cubicBezTo>
                <a:cubicBezTo>
                  <a:pt x="2472385" y="346634"/>
                  <a:pt x="2463889" y="350406"/>
                  <a:pt x="2457564" y="357950"/>
                </a:cubicBezTo>
                <a:cubicBezTo>
                  <a:pt x="2451239" y="365493"/>
                  <a:pt x="2448077" y="376047"/>
                  <a:pt x="2448077" y="389611"/>
                </a:cubicBezTo>
                <a:cubicBezTo>
                  <a:pt x="2448077" y="403174"/>
                  <a:pt x="2451239" y="413766"/>
                  <a:pt x="2457564" y="421386"/>
                </a:cubicBezTo>
                <a:cubicBezTo>
                  <a:pt x="2463889" y="429006"/>
                  <a:pt x="2472385" y="432816"/>
                  <a:pt x="2483053" y="432816"/>
                </a:cubicBezTo>
                <a:cubicBezTo>
                  <a:pt x="2498140" y="432816"/>
                  <a:pt x="2508123" y="426187"/>
                  <a:pt x="2512999" y="412928"/>
                </a:cubicBezTo>
                <a:lnTo>
                  <a:pt x="2541117" y="412928"/>
                </a:lnTo>
                <a:cubicBezTo>
                  <a:pt x="2537460" y="425729"/>
                  <a:pt x="2530602" y="435902"/>
                  <a:pt x="2520543" y="443446"/>
                </a:cubicBezTo>
                <a:cubicBezTo>
                  <a:pt x="2510485" y="450990"/>
                  <a:pt x="2497988" y="454762"/>
                  <a:pt x="2483053" y="454762"/>
                </a:cubicBezTo>
                <a:cubicBezTo>
                  <a:pt x="2471013" y="454762"/>
                  <a:pt x="2460345" y="452057"/>
                  <a:pt x="2451049" y="446646"/>
                </a:cubicBezTo>
                <a:cubicBezTo>
                  <a:pt x="2441753" y="441236"/>
                  <a:pt x="2434475" y="433616"/>
                  <a:pt x="2429218" y="423786"/>
                </a:cubicBezTo>
                <a:cubicBezTo>
                  <a:pt x="2423960" y="413957"/>
                  <a:pt x="2421331" y="402565"/>
                  <a:pt x="2421331" y="389611"/>
                </a:cubicBezTo>
                <a:cubicBezTo>
                  <a:pt x="2421331" y="376657"/>
                  <a:pt x="2423960" y="365265"/>
                  <a:pt x="2429218" y="355435"/>
                </a:cubicBezTo>
                <a:cubicBezTo>
                  <a:pt x="2434475" y="345605"/>
                  <a:pt x="2441753" y="338023"/>
                  <a:pt x="2451049" y="332689"/>
                </a:cubicBezTo>
                <a:cubicBezTo>
                  <a:pt x="2460345" y="327355"/>
                  <a:pt x="2471013" y="324688"/>
                  <a:pt x="2483053" y="324688"/>
                </a:cubicBezTo>
                <a:close/>
                <a:moveTo>
                  <a:pt x="2290420" y="324688"/>
                </a:moveTo>
                <a:cubicBezTo>
                  <a:pt x="2301393" y="324688"/>
                  <a:pt x="2311413" y="327393"/>
                  <a:pt x="2320480" y="332804"/>
                </a:cubicBezTo>
                <a:cubicBezTo>
                  <a:pt x="2329549" y="338214"/>
                  <a:pt x="2336673" y="345796"/>
                  <a:pt x="2341854" y="355549"/>
                </a:cubicBezTo>
                <a:cubicBezTo>
                  <a:pt x="2347036" y="365303"/>
                  <a:pt x="2349627" y="376504"/>
                  <a:pt x="2349627" y="389153"/>
                </a:cubicBezTo>
                <a:cubicBezTo>
                  <a:pt x="2349627" y="401803"/>
                  <a:pt x="2347036" y="413118"/>
                  <a:pt x="2341854" y="423101"/>
                </a:cubicBezTo>
                <a:cubicBezTo>
                  <a:pt x="2336673" y="433083"/>
                  <a:pt x="2329549" y="440855"/>
                  <a:pt x="2320480" y="446418"/>
                </a:cubicBezTo>
                <a:cubicBezTo>
                  <a:pt x="2311413" y="451980"/>
                  <a:pt x="2301393" y="454762"/>
                  <a:pt x="2290420" y="454762"/>
                </a:cubicBezTo>
                <a:cubicBezTo>
                  <a:pt x="2280819" y="454762"/>
                  <a:pt x="2272284" y="452819"/>
                  <a:pt x="2264816" y="448932"/>
                </a:cubicBezTo>
                <a:cubicBezTo>
                  <a:pt x="2257349" y="445046"/>
                  <a:pt x="2251253" y="440207"/>
                  <a:pt x="2246528" y="434416"/>
                </a:cubicBezTo>
                <a:lnTo>
                  <a:pt x="2246528" y="512597"/>
                </a:lnTo>
                <a:lnTo>
                  <a:pt x="2220468" y="512597"/>
                </a:lnTo>
                <a:lnTo>
                  <a:pt x="2220468" y="326746"/>
                </a:lnTo>
                <a:lnTo>
                  <a:pt x="2246528" y="326746"/>
                </a:lnTo>
                <a:lnTo>
                  <a:pt x="2246528" y="345262"/>
                </a:lnTo>
                <a:cubicBezTo>
                  <a:pt x="2250948" y="339471"/>
                  <a:pt x="2256968" y="334594"/>
                  <a:pt x="2264587" y="330632"/>
                </a:cubicBezTo>
                <a:cubicBezTo>
                  <a:pt x="2272208" y="326669"/>
                  <a:pt x="2280819" y="324688"/>
                  <a:pt x="2290420" y="324688"/>
                </a:cubicBezTo>
                <a:close/>
                <a:moveTo>
                  <a:pt x="2066696" y="324688"/>
                </a:moveTo>
                <a:cubicBezTo>
                  <a:pt x="2078736" y="324688"/>
                  <a:pt x="2089632" y="327355"/>
                  <a:pt x="2099386" y="332689"/>
                </a:cubicBezTo>
                <a:cubicBezTo>
                  <a:pt x="2109140" y="338023"/>
                  <a:pt x="2116836" y="345643"/>
                  <a:pt x="2122475" y="355549"/>
                </a:cubicBezTo>
                <a:cubicBezTo>
                  <a:pt x="2128113" y="365455"/>
                  <a:pt x="2130933" y="376809"/>
                  <a:pt x="2130933" y="389611"/>
                </a:cubicBezTo>
                <a:cubicBezTo>
                  <a:pt x="2130933" y="402412"/>
                  <a:pt x="2128037" y="413766"/>
                  <a:pt x="2122246" y="423672"/>
                </a:cubicBezTo>
                <a:cubicBezTo>
                  <a:pt x="2116455" y="433578"/>
                  <a:pt x="2108568" y="441236"/>
                  <a:pt x="2098586" y="446646"/>
                </a:cubicBezTo>
                <a:cubicBezTo>
                  <a:pt x="2088604" y="452057"/>
                  <a:pt x="2077593" y="454762"/>
                  <a:pt x="2065554" y="454762"/>
                </a:cubicBezTo>
                <a:cubicBezTo>
                  <a:pt x="2053666" y="454762"/>
                  <a:pt x="2042922" y="452057"/>
                  <a:pt x="2033321" y="446646"/>
                </a:cubicBezTo>
                <a:cubicBezTo>
                  <a:pt x="2023720" y="441236"/>
                  <a:pt x="2016176" y="433616"/>
                  <a:pt x="2010689" y="423786"/>
                </a:cubicBezTo>
                <a:cubicBezTo>
                  <a:pt x="2005203" y="413957"/>
                  <a:pt x="2002460" y="402565"/>
                  <a:pt x="2002460" y="389611"/>
                </a:cubicBezTo>
                <a:cubicBezTo>
                  <a:pt x="2002460" y="376809"/>
                  <a:pt x="2005279" y="365455"/>
                  <a:pt x="2010918" y="355549"/>
                </a:cubicBezTo>
                <a:cubicBezTo>
                  <a:pt x="2016557" y="345643"/>
                  <a:pt x="2024253" y="338023"/>
                  <a:pt x="2034007" y="332689"/>
                </a:cubicBezTo>
                <a:cubicBezTo>
                  <a:pt x="2043760" y="327355"/>
                  <a:pt x="2054657" y="324688"/>
                  <a:pt x="2066696" y="324688"/>
                </a:cubicBezTo>
                <a:close/>
                <a:moveTo>
                  <a:pt x="5996483" y="295427"/>
                </a:moveTo>
                <a:lnTo>
                  <a:pt x="6022771" y="295427"/>
                </a:lnTo>
                <a:lnTo>
                  <a:pt x="6022771" y="326746"/>
                </a:lnTo>
                <a:lnTo>
                  <a:pt x="6053404" y="326746"/>
                </a:lnTo>
                <a:lnTo>
                  <a:pt x="6053404" y="348005"/>
                </a:lnTo>
                <a:lnTo>
                  <a:pt x="6022771" y="348005"/>
                </a:lnTo>
                <a:lnTo>
                  <a:pt x="6022771" y="417728"/>
                </a:lnTo>
                <a:cubicBezTo>
                  <a:pt x="6022771" y="422453"/>
                  <a:pt x="6023876" y="425844"/>
                  <a:pt x="6026086" y="427901"/>
                </a:cubicBezTo>
                <a:cubicBezTo>
                  <a:pt x="6028297" y="429959"/>
                  <a:pt x="6032068" y="430987"/>
                  <a:pt x="6037402" y="430987"/>
                </a:cubicBezTo>
                <a:lnTo>
                  <a:pt x="6053404" y="430987"/>
                </a:lnTo>
                <a:lnTo>
                  <a:pt x="6053404" y="452704"/>
                </a:lnTo>
                <a:lnTo>
                  <a:pt x="6032830" y="452704"/>
                </a:lnTo>
                <a:cubicBezTo>
                  <a:pt x="6021095" y="452704"/>
                  <a:pt x="6012104" y="449961"/>
                  <a:pt x="6005855" y="444475"/>
                </a:cubicBezTo>
                <a:cubicBezTo>
                  <a:pt x="5999607" y="438988"/>
                  <a:pt x="5996483" y="430073"/>
                  <a:pt x="5996483" y="417728"/>
                </a:cubicBezTo>
                <a:lnTo>
                  <a:pt x="5996483" y="348005"/>
                </a:lnTo>
                <a:lnTo>
                  <a:pt x="5981624" y="348005"/>
                </a:lnTo>
                <a:lnTo>
                  <a:pt x="5981624" y="326746"/>
                </a:lnTo>
                <a:lnTo>
                  <a:pt x="5996483" y="326746"/>
                </a:lnTo>
                <a:close/>
                <a:moveTo>
                  <a:pt x="5910758" y="295427"/>
                </a:moveTo>
                <a:lnTo>
                  <a:pt x="5937046" y="295427"/>
                </a:lnTo>
                <a:lnTo>
                  <a:pt x="5937046" y="326746"/>
                </a:lnTo>
                <a:lnTo>
                  <a:pt x="5967679" y="326746"/>
                </a:lnTo>
                <a:lnTo>
                  <a:pt x="5967679" y="348005"/>
                </a:lnTo>
                <a:lnTo>
                  <a:pt x="5937046" y="348005"/>
                </a:lnTo>
                <a:lnTo>
                  <a:pt x="5937046" y="417728"/>
                </a:lnTo>
                <a:cubicBezTo>
                  <a:pt x="5937046" y="422453"/>
                  <a:pt x="5938151" y="425844"/>
                  <a:pt x="5940361" y="427901"/>
                </a:cubicBezTo>
                <a:cubicBezTo>
                  <a:pt x="5942572" y="429959"/>
                  <a:pt x="5946343" y="430987"/>
                  <a:pt x="5951677" y="430987"/>
                </a:cubicBezTo>
                <a:lnTo>
                  <a:pt x="5967679" y="430987"/>
                </a:lnTo>
                <a:lnTo>
                  <a:pt x="5967679" y="452704"/>
                </a:lnTo>
                <a:lnTo>
                  <a:pt x="5947105" y="452704"/>
                </a:lnTo>
                <a:cubicBezTo>
                  <a:pt x="5935370" y="452704"/>
                  <a:pt x="5926379" y="449961"/>
                  <a:pt x="5920130" y="444475"/>
                </a:cubicBezTo>
                <a:cubicBezTo>
                  <a:pt x="5913882" y="438988"/>
                  <a:pt x="5910758" y="430073"/>
                  <a:pt x="5910758" y="417728"/>
                </a:cubicBezTo>
                <a:lnTo>
                  <a:pt x="5910758" y="348005"/>
                </a:lnTo>
                <a:lnTo>
                  <a:pt x="5895899" y="348005"/>
                </a:lnTo>
                <a:lnTo>
                  <a:pt x="5895899" y="326746"/>
                </a:lnTo>
                <a:lnTo>
                  <a:pt x="5910758" y="326746"/>
                </a:lnTo>
                <a:close/>
                <a:moveTo>
                  <a:pt x="4815383" y="295427"/>
                </a:moveTo>
                <a:lnTo>
                  <a:pt x="4841672" y="295427"/>
                </a:lnTo>
                <a:lnTo>
                  <a:pt x="4841672" y="326746"/>
                </a:lnTo>
                <a:lnTo>
                  <a:pt x="4872304" y="326746"/>
                </a:lnTo>
                <a:lnTo>
                  <a:pt x="4872304" y="348005"/>
                </a:lnTo>
                <a:lnTo>
                  <a:pt x="4841672" y="348005"/>
                </a:lnTo>
                <a:lnTo>
                  <a:pt x="4841672" y="417728"/>
                </a:lnTo>
                <a:cubicBezTo>
                  <a:pt x="4841672" y="422453"/>
                  <a:pt x="4842776" y="425844"/>
                  <a:pt x="4844986" y="427901"/>
                </a:cubicBezTo>
                <a:cubicBezTo>
                  <a:pt x="4847197" y="429959"/>
                  <a:pt x="4850968" y="430987"/>
                  <a:pt x="4856302" y="430987"/>
                </a:cubicBezTo>
                <a:lnTo>
                  <a:pt x="4872304" y="430987"/>
                </a:lnTo>
                <a:lnTo>
                  <a:pt x="4872304" y="452704"/>
                </a:lnTo>
                <a:lnTo>
                  <a:pt x="4851730" y="452704"/>
                </a:lnTo>
                <a:cubicBezTo>
                  <a:pt x="4839995" y="452704"/>
                  <a:pt x="4831003" y="449961"/>
                  <a:pt x="4824755" y="444475"/>
                </a:cubicBezTo>
                <a:cubicBezTo>
                  <a:pt x="4818507" y="438988"/>
                  <a:pt x="4815383" y="430073"/>
                  <a:pt x="4815383" y="417728"/>
                </a:cubicBezTo>
                <a:lnTo>
                  <a:pt x="4815383" y="348005"/>
                </a:lnTo>
                <a:lnTo>
                  <a:pt x="4800524" y="348005"/>
                </a:lnTo>
                <a:lnTo>
                  <a:pt x="4800524" y="326746"/>
                </a:lnTo>
                <a:lnTo>
                  <a:pt x="4815383" y="326746"/>
                </a:lnTo>
                <a:close/>
                <a:moveTo>
                  <a:pt x="3758108" y="295427"/>
                </a:moveTo>
                <a:lnTo>
                  <a:pt x="3784397" y="295427"/>
                </a:lnTo>
                <a:lnTo>
                  <a:pt x="3784397" y="326746"/>
                </a:lnTo>
                <a:lnTo>
                  <a:pt x="3815029" y="326746"/>
                </a:lnTo>
                <a:lnTo>
                  <a:pt x="3815029" y="348005"/>
                </a:lnTo>
                <a:lnTo>
                  <a:pt x="3784397" y="348005"/>
                </a:lnTo>
                <a:lnTo>
                  <a:pt x="3784397" y="417728"/>
                </a:lnTo>
                <a:cubicBezTo>
                  <a:pt x="3784397" y="422453"/>
                  <a:pt x="3785501" y="425844"/>
                  <a:pt x="3787711" y="427901"/>
                </a:cubicBezTo>
                <a:cubicBezTo>
                  <a:pt x="3789922" y="429959"/>
                  <a:pt x="3793693" y="430987"/>
                  <a:pt x="3799027" y="430987"/>
                </a:cubicBezTo>
                <a:lnTo>
                  <a:pt x="3815029" y="430987"/>
                </a:lnTo>
                <a:lnTo>
                  <a:pt x="3815029" y="452704"/>
                </a:lnTo>
                <a:lnTo>
                  <a:pt x="3794455" y="452704"/>
                </a:lnTo>
                <a:cubicBezTo>
                  <a:pt x="3782720" y="452704"/>
                  <a:pt x="3773729" y="449961"/>
                  <a:pt x="3767480" y="444475"/>
                </a:cubicBezTo>
                <a:cubicBezTo>
                  <a:pt x="3761232" y="438988"/>
                  <a:pt x="3758108" y="430073"/>
                  <a:pt x="3758108" y="417728"/>
                </a:cubicBezTo>
                <a:lnTo>
                  <a:pt x="3758108" y="348005"/>
                </a:lnTo>
                <a:lnTo>
                  <a:pt x="3743249" y="348005"/>
                </a:lnTo>
                <a:lnTo>
                  <a:pt x="3743249" y="326746"/>
                </a:lnTo>
                <a:lnTo>
                  <a:pt x="3758108" y="326746"/>
                </a:lnTo>
                <a:close/>
                <a:moveTo>
                  <a:pt x="2777032" y="295427"/>
                </a:moveTo>
                <a:lnTo>
                  <a:pt x="2803322" y="295427"/>
                </a:lnTo>
                <a:lnTo>
                  <a:pt x="2803322" y="326746"/>
                </a:lnTo>
                <a:lnTo>
                  <a:pt x="2833954" y="326746"/>
                </a:lnTo>
                <a:lnTo>
                  <a:pt x="2833954" y="348005"/>
                </a:lnTo>
                <a:lnTo>
                  <a:pt x="2803322" y="348005"/>
                </a:lnTo>
                <a:lnTo>
                  <a:pt x="2803322" y="417728"/>
                </a:lnTo>
                <a:cubicBezTo>
                  <a:pt x="2803322" y="422453"/>
                  <a:pt x="2804426" y="425844"/>
                  <a:pt x="2806636" y="427901"/>
                </a:cubicBezTo>
                <a:cubicBezTo>
                  <a:pt x="2808846" y="429959"/>
                  <a:pt x="2812618" y="430987"/>
                  <a:pt x="2817952" y="430987"/>
                </a:cubicBezTo>
                <a:lnTo>
                  <a:pt x="2833954" y="430987"/>
                </a:lnTo>
                <a:lnTo>
                  <a:pt x="2833954" y="452704"/>
                </a:lnTo>
                <a:lnTo>
                  <a:pt x="2813380" y="452704"/>
                </a:lnTo>
                <a:cubicBezTo>
                  <a:pt x="2801645" y="452704"/>
                  <a:pt x="2792654" y="449961"/>
                  <a:pt x="2786405" y="444475"/>
                </a:cubicBezTo>
                <a:cubicBezTo>
                  <a:pt x="2780157" y="438988"/>
                  <a:pt x="2777032" y="430073"/>
                  <a:pt x="2777032" y="417728"/>
                </a:cubicBezTo>
                <a:lnTo>
                  <a:pt x="2777032" y="348005"/>
                </a:lnTo>
                <a:lnTo>
                  <a:pt x="2762173" y="348005"/>
                </a:lnTo>
                <a:lnTo>
                  <a:pt x="2762173" y="326746"/>
                </a:lnTo>
                <a:lnTo>
                  <a:pt x="2777032" y="326746"/>
                </a:lnTo>
                <a:close/>
                <a:moveTo>
                  <a:pt x="1929308" y="295427"/>
                </a:moveTo>
                <a:lnTo>
                  <a:pt x="1955597" y="295427"/>
                </a:lnTo>
                <a:lnTo>
                  <a:pt x="1955597" y="326746"/>
                </a:lnTo>
                <a:lnTo>
                  <a:pt x="1986229" y="326746"/>
                </a:lnTo>
                <a:lnTo>
                  <a:pt x="1986229" y="348005"/>
                </a:lnTo>
                <a:lnTo>
                  <a:pt x="1955597" y="348005"/>
                </a:lnTo>
                <a:lnTo>
                  <a:pt x="1955597" y="417728"/>
                </a:lnTo>
                <a:cubicBezTo>
                  <a:pt x="1955597" y="422453"/>
                  <a:pt x="1956702" y="425844"/>
                  <a:pt x="1958912" y="427901"/>
                </a:cubicBezTo>
                <a:cubicBezTo>
                  <a:pt x="1961121" y="429959"/>
                  <a:pt x="1964893" y="430987"/>
                  <a:pt x="1970227" y="430987"/>
                </a:cubicBezTo>
                <a:lnTo>
                  <a:pt x="1986229" y="430987"/>
                </a:lnTo>
                <a:lnTo>
                  <a:pt x="1986229" y="452704"/>
                </a:lnTo>
                <a:lnTo>
                  <a:pt x="1965655" y="452704"/>
                </a:lnTo>
                <a:cubicBezTo>
                  <a:pt x="1953920" y="452704"/>
                  <a:pt x="1944928" y="449961"/>
                  <a:pt x="1938680" y="444475"/>
                </a:cubicBezTo>
                <a:cubicBezTo>
                  <a:pt x="1932432" y="438988"/>
                  <a:pt x="1929308" y="430073"/>
                  <a:pt x="1929308" y="417728"/>
                </a:cubicBezTo>
                <a:lnTo>
                  <a:pt x="1929308" y="348005"/>
                </a:lnTo>
                <a:lnTo>
                  <a:pt x="1914449" y="348005"/>
                </a:lnTo>
                <a:lnTo>
                  <a:pt x="1914449" y="326746"/>
                </a:lnTo>
                <a:lnTo>
                  <a:pt x="1929308" y="326746"/>
                </a:lnTo>
                <a:close/>
                <a:moveTo>
                  <a:pt x="5268468" y="283540"/>
                </a:moveTo>
                <a:lnTo>
                  <a:pt x="5294529" y="283540"/>
                </a:lnTo>
                <a:lnTo>
                  <a:pt x="5294529" y="452704"/>
                </a:lnTo>
                <a:lnTo>
                  <a:pt x="5268468" y="452704"/>
                </a:lnTo>
                <a:close/>
                <a:moveTo>
                  <a:pt x="4400855" y="283540"/>
                </a:moveTo>
                <a:lnTo>
                  <a:pt x="4427144" y="283540"/>
                </a:lnTo>
                <a:lnTo>
                  <a:pt x="4427144" y="452704"/>
                </a:lnTo>
                <a:lnTo>
                  <a:pt x="4400855" y="452704"/>
                </a:lnTo>
                <a:lnTo>
                  <a:pt x="4400855" y="433730"/>
                </a:lnTo>
                <a:cubicBezTo>
                  <a:pt x="4396587" y="439826"/>
                  <a:pt x="4390682" y="444856"/>
                  <a:pt x="4383138" y="448818"/>
                </a:cubicBezTo>
                <a:cubicBezTo>
                  <a:pt x="4375594" y="452780"/>
                  <a:pt x="4366946" y="454762"/>
                  <a:pt x="4357192" y="454762"/>
                </a:cubicBezTo>
                <a:cubicBezTo>
                  <a:pt x="4346220" y="454762"/>
                  <a:pt x="4336199" y="451980"/>
                  <a:pt x="4327131" y="446418"/>
                </a:cubicBezTo>
                <a:cubicBezTo>
                  <a:pt x="4318063" y="440855"/>
                  <a:pt x="4310901" y="433083"/>
                  <a:pt x="4305643" y="423101"/>
                </a:cubicBezTo>
                <a:cubicBezTo>
                  <a:pt x="4300385" y="413118"/>
                  <a:pt x="4297756" y="401803"/>
                  <a:pt x="4297756" y="389153"/>
                </a:cubicBezTo>
                <a:cubicBezTo>
                  <a:pt x="4297756" y="376504"/>
                  <a:pt x="4300385" y="365303"/>
                  <a:pt x="4305643" y="355549"/>
                </a:cubicBezTo>
                <a:cubicBezTo>
                  <a:pt x="4310901" y="345796"/>
                  <a:pt x="4318063" y="338214"/>
                  <a:pt x="4327131" y="332804"/>
                </a:cubicBezTo>
                <a:cubicBezTo>
                  <a:pt x="4336199" y="327393"/>
                  <a:pt x="4346295" y="324688"/>
                  <a:pt x="4357421" y="324688"/>
                </a:cubicBezTo>
                <a:cubicBezTo>
                  <a:pt x="4365650" y="324688"/>
                  <a:pt x="4373766" y="326479"/>
                  <a:pt x="4381767" y="330060"/>
                </a:cubicBezTo>
                <a:cubicBezTo>
                  <a:pt x="4389767" y="333642"/>
                  <a:pt x="4396130" y="338404"/>
                  <a:pt x="4400855" y="344348"/>
                </a:cubicBezTo>
                <a:close/>
                <a:moveTo>
                  <a:pt x="2858643" y="283540"/>
                </a:moveTo>
                <a:lnTo>
                  <a:pt x="2884703" y="283540"/>
                </a:lnTo>
                <a:lnTo>
                  <a:pt x="2884703" y="341376"/>
                </a:lnTo>
                <a:cubicBezTo>
                  <a:pt x="2889123" y="336042"/>
                  <a:pt x="2894724" y="331927"/>
                  <a:pt x="2901505" y="329032"/>
                </a:cubicBezTo>
                <a:cubicBezTo>
                  <a:pt x="2908287" y="326136"/>
                  <a:pt x="2915717" y="324688"/>
                  <a:pt x="2923794" y="324688"/>
                </a:cubicBezTo>
                <a:cubicBezTo>
                  <a:pt x="2933395" y="324688"/>
                  <a:pt x="2941967" y="326746"/>
                  <a:pt x="2949511" y="330860"/>
                </a:cubicBezTo>
                <a:cubicBezTo>
                  <a:pt x="2957055" y="334975"/>
                  <a:pt x="2962999" y="341071"/>
                  <a:pt x="2967342" y="349148"/>
                </a:cubicBezTo>
                <a:cubicBezTo>
                  <a:pt x="2971686" y="357226"/>
                  <a:pt x="2973857" y="366979"/>
                  <a:pt x="2973857" y="378409"/>
                </a:cubicBezTo>
                <a:lnTo>
                  <a:pt x="2973857" y="452704"/>
                </a:lnTo>
                <a:lnTo>
                  <a:pt x="2948026" y="452704"/>
                </a:lnTo>
                <a:lnTo>
                  <a:pt x="2948026" y="382295"/>
                </a:lnTo>
                <a:cubicBezTo>
                  <a:pt x="2948026" y="371018"/>
                  <a:pt x="2945206" y="362369"/>
                  <a:pt x="2939567" y="356349"/>
                </a:cubicBezTo>
                <a:cubicBezTo>
                  <a:pt x="2933928" y="350330"/>
                  <a:pt x="2926232" y="347320"/>
                  <a:pt x="2916479" y="347320"/>
                </a:cubicBezTo>
                <a:cubicBezTo>
                  <a:pt x="2906725" y="347320"/>
                  <a:pt x="2898991" y="350330"/>
                  <a:pt x="2893276" y="356349"/>
                </a:cubicBezTo>
                <a:cubicBezTo>
                  <a:pt x="2887561" y="362369"/>
                  <a:pt x="2884703" y="371018"/>
                  <a:pt x="2884703" y="382295"/>
                </a:cubicBezTo>
                <a:lnTo>
                  <a:pt x="2884703" y="452704"/>
                </a:lnTo>
                <a:lnTo>
                  <a:pt x="2858643" y="452704"/>
                </a:lnTo>
                <a:close/>
                <a:moveTo>
                  <a:pt x="2563368" y="283540"/>
                </a:moveTo>
                <a:lnTo>
                  <a:pt x="2589428" y="283540"/>
                </a:lnTo>
                <a:lnTo>
                  <a:pt x="2589428" y="381838"/>
                </a:lnTo>
                <a:lnTo>
                  <a:pt x="2635148" y="326746"/>
                </a:lnTo>
                <a:lnTo>
                  <a:pt x="2671267" y="326746"/>
                </a:lnTo>
                <a:lnTo>
                  <a:pt x="2613203" y="389839"/>
                </a:lnTo>
                <a:lnTo>
                  <a:pt x="2671267" y="452704"/>
                </a:lnTo>
                <a:lnTo>
                  <a:pt x="2636062" y="452704"/>
                </a:lnTo>
                <a:lnTo>
                  <a:pt x="2589428" y="398526"/>
                </a:lnTo>
                <a:lnTo>
                  <a:pt x="2589428" y="452704"/>
                </a:lnTo>
                <a:lnTo>
                  <a:pt x="2563368" y="452704"/>
                </a:lnTo>
                <a:close/>
                <a:moveTo>
                  <a:pt x="6091351" y="276682"/>
                </a:moveTo>
                <a:cubicBezTo>
                  <a:pt x="6095924" y="276682"/>
                  <a:pt x="6099810" y="278282"/>
                  <a:pt x="6103010" y="281483"/>
                </a:cubicBezTo>
                <a:cubicBezTo>
                  <a:pt x="6106210" y="284683"/>
                  <a:pt x="6107811" y="288646"/>
                  <a:pt x="6107811" y="293370"/>
                </a:cubicBezTo>
                <a:cubicBezTo>
                  <a:pt x="6107811" y="298094"/>
                  <a:pt x="6106210" y="302057"/>
                  <a:pt x="6103010" y="305257"/>
                </a:cubicBezTo>
                <a:cubicBezTo>
                  <a:pt x="6099810" y="308458"/>
                  <a:pt x="6095924" y="310058"/>
                  <a:pt x="6091351" y="310058"/>
                </a:cubicBezTo>
                <a:cubicBezTo>
                  <a:pt x="6086627" y="310058"/>
                  <a:pt x="6082665" y="308458"/>
                  <a:pt x="6079464" y="305257"/>
                </a:cubicBezTo>
                <a:cubicBezTo>
                  <a:pt x="6076264" y="302057"/>
                  <a:pt x="6074663" y="298094"/>
                  <a:pt x="6074663" y="293370"/>
                </a:cubicBezTo>
                <a:cubicBezTo>
                  <a:pt x="6074663" y="288646"/>
                  <a:pt x="6076264" y="284683"/>
                  <a:pt x="6079464" y="281483"/>
                </a:cubicBezTo>
                <a:cubicBezTo>
                  <a:pt x="6082665" y="278282"/>
                  <a:pt x="6086627" y="276682"/>
                  <a:pt x="6091351" y="276682"/>
                </a:cubicBezTo>
                <a:close/>
                <a:moveTo>
                  <a:pt x="4472101" y="276682"/>
                </a:moveTo>
                <a:cubicBezTo>
                  <a:pt x="4476674" y="276682"/>
                  <a:pt x="4480560" y="278282"/>
                  <a:pt x="4483760" y="281483"/>
                </a:cubicBezTo>
                <a:cubicBezTo>
                  <a:pt x="4486960" y="284683"/>
                  <a:pt x="4488561" y="288646"/>
                  <a:pt x="4488561" y="293370"/>
                </a:cubicBezTo>
                <a:cubicBezTo>
                  <a:pt x="4488561" y="298094"/>
                  <a:pt x="4486960" y="302057"/>
                  <a:pt x="4483760" y="305257"/>
                </a:cubicBezTo>
                <a:cubicBezTo>
                  <a:pt x="4480560" y="308458"/>
                  <a:pt x="4476674" y="310058"/>
                  <a:pt x="4472101" y="310058"/>
                </a:cubicBezTo>
                <a:cubicBezTo>
                  <a:pt x="4467377" y="310058"/>
                  <a:pt x="4463415" y="308458"/>
                  <a:pt x="4460214" y="305257"/>
                </a:cubicBezTo>
                <a:cubicBezTo>
                  <a:pt x="4457014" y="302057"/>
                  <a:pt x="4455414" y="298094"/>
                  <a:pt x="4455414" y="293370"/>
                </a:cubicBezTo>
                <a:cubicBezTo>
                  <a:pt x="4455414" y="288646"/>
                  <a:pt x="4457014" y="284683"/>
                  <a:pt x="4460214" y="281483"/>
                </a:cubicBezTo>
                <a:cubicBezTo>
                  <a:pt x="4463415" y="278282"/>
                  <a:pt x="4467377" y="276682"/>
                  <a:pt x="4472101" y="276682"/>
                </a:cubicBezTo>
                <a:close/>
                <a:moveTo>
                  <a:pt x="2386127" y="276682"/>
                </a:moveTo>
                <a:cubicBezTo>
                  <a:pt x="2390698" y="276682"/>
                  <a:pt x="2394585" y="278282"/>
                  <a:pt x="2397785" y="281483"/>
                </a:cubicBezTo>
                <a:cubicBezTo>
                  <a:pt x="2400986" y="284683"/>
                  <a:pt x="2402586" y="288646"/>
                  <a:pt x="2402586" y="293370"/>
                </a:cubicBezTo>
                <a:cubicBezTo>
                  <a:pt x="2402586" y="298094"/>
                  <a:pt x="2400986" y="302057"/>
                  <a:pt x="2397785" y="305257"/>
                </a:cubicBezTo>
                <a:cubicBezTo>
                  <a:pt x="2394585" y="308458"/>
                  <a:pt x="2390698" y="310058"/>
                  <a:pt x="2386127" y="310058"/>
                </a:cubicBezTo>
                <a:cubicBezTo>
                  <a:pt x="2381402" y="310058"/>
                  <a:pt x="2377440" y="308458"/>
                  <a:pt x="2374239" y="305257"/>
                </a:cubicBezTo>
                <a:cubicBezTo>
                  <a:pt x="2371039" y="302057"/>
                  <a:pt x="2369439" y="298094"/>
                  <a:pt x="2369439" y="293370"/>
                </a:cubicBezTo>
                <a:cubicBezTo>
                  <a:pt x="2369439" y="288646"/>
                  <a:pt x="2371039" y="284683"/>
                  <a:pt x="2374239" y="281483"/>
                </a:cubicBezTo>
                <a:cubicBezTo>
                  <a:pt x="2377440" y="278282"/>
                  <a:pt x="2381402" y="276682"/>
                  <a:pt x="2386127" y="276682"/>
                </a:cubicBezTo>
                <a:close/>
                <a:moveTo>
                  <a:pt x="8343214" y="71095"/>
                </a:moveTo>
                <a:cubicBezTo>
                  <a:pt x="8336508" y="71095"/>
                  <a:pt x="8330298" y="72695"/>
                  <a:pt x="8324583" y="75895"/>
                </a:cubicBezTo>
                <a:cubicBezTo>
                  <a:pt x="8318868" y="79096"/>
                  <a:pt x="8314334" y="83858"/>
                  <a:pt x="8310981" y="90183"/>
                </a:cubicBezTo>
                <a:cubicBezTo>
                  <a:pt x="8307629" y="96507"/>
                  <a:pt x="8305952" y="104242"/>
                  <a:pt x="8305952" y="113386"/>
                </a:cubicBezTo>
                <a:cubicBezTo>
                  <a:pt x="8305952" y="126949"/>
                  <a:pt x="8309419" y="137427"/>
                  <a:pt x="8316354" y="144818"/>
                </a:cubicBezTo>
                <a:cubicBezTo>
                  <a:pt x="8323287" y="152210"/>
                  <a:pt x="8332012" y="155905"/>
                  <a:pt x="8342528" y="155905"/>
                </a:cubicBezTo>
                <a:cubicBezTo>
                  <a:pt x="8349233" y="155905"/>
                  <a:pt x="8355520" y="154305"/>
                  <a:pt x="8361387" y="151105"/>
                </a:cubicBezTo>
                <a:cubicBezTo>
                  <a:pt x="8367255" y="147904"/>
                  <a:pt x="8372018" y="143104"/>
                  <a:pt x="8375674" y="136703"/>
                </a:cubicBezTo>
                <a:cubicBezTo>
                  <a:pt x="8379332" y="130302"/>
                  <a:pt x="8381161" y="122530"/>
                  <a:pt x="8381161" y="113386"/>
                </a:cubicBezTo>
                <a:cubicBezTo>
                  <a:pt x="8381161" y="104242"/>
                  <a:pt x="8379408" y="96507"/>
                  <a:pt x="8375904" y="90183"/>
                </a:cubicBezTo>
                <a:cubicBezTo>
                  <a:pt x="8372398" y="83858"/>
                  <a:pt x="8367749" y="79096"/>
                  <a:pt x="8361959" y="75895"/>
                </a:cubicBezTo>
                <a:cubicBezTo>
                  <a:pt x="8356168" y="72695"/>
                  <a:pt x="8349919" y="71095"/>
                  <a:pt x="8343214" y="71095"/>
                </a:cubicBezTo>
                <a:close/>
                <a:moveTo>
                  <a:pt x="8200339" y="71095"/>
                </a:moveTo>
                <a:cubicBezTo>
                  <a:pt x="8193633" y="71095"/>
                  <a:pt x="8187423" y="72695"/>
                  <a:pt x="8181708" y="75895"/>
                </a:cubicBezTo>
                <a:cubicBezTo>
                  <a:pt x="8175993" y="79096"/>
                  <a:pt x="8171459" y="83858"/>
                  <a:pt x="8168106" y="90183"/>
                </a:cubicBezTo>
                <a:cubicBezTo>
                  <a:pt x="8164754" y="96507"/>
                  <a:pt x="8163078" y="104242"/>
                  <a:pt x="8163078" y="113386"/>
                </a:cubicBezTo>
                <a:cubicBezTo>
                  <a:pt x="8163078" y="126949"/>
                  <a:pt x="8166544" y="137427"/>
                  <a:pt x="8173479" y="144818"/>
                </a:cubicBezTo>
                <a:cubicBezTo>
                  <a:pt x="8180413" y="152210"/>
                  <a:pt x="8189138" y="155905"/>
                  <a:pt x="8199653" y="155905"/>
                </a:cubicBezTo>
                <a:cubicBezTo>
                  <a:pt x="8206359" y="155905"/>
                  <a:pt x="8212645" y="154305"/>
                  <a:pt x="8218513" y="151105"/>
                </a:cubicBezTo>
                <a:cubicBezTo>
                  <a:pt x="8224380" y="147904"/>
                  <a:pt x="8229143" y="143104"/>
                  <a:pt x="8232800" y="136703"/>
                </a:cubicBezTo>
                <a:cubicBezTo>
                  <a:pt x="8236458" y="130302"/>
                  <a:pt x="8238287" y="122530"/>
                  <a:pt x="8238287" y="113386"/>
                </a:cubicBezTo>
                <a:cubicBezTo>
                  <a:pt x="8238287" y="104242"/>
                  <a:pt x="8236534" y="96507"/>
                  <a:pt x="8233029" y="90183"/>
                </a:cubicBezTo>
                <a:cubicBezTo>
                  <a:pt x="8229524" y="83858"/>
                  <a:pt x="8224875" y="79096"/>
                  <a:pt x="8219084" y="75895"/>
                </a:cubicBezTo>
                <a:cubicBezTo>
                  <a:pt x="8213293" y="72695"/>
                  <a:pt x="8207045" y="71095"/>
                  <a:pt x="8200339" y="71095"/>
                </a:cubicBezTo>
                <a:close/>
                <a:moveTo>
                  <a:pt x="7353528" y="71095"/>
                </a:moveTo>
                <a:cubicBezTo>
                  <a:pt x="7346823" y="71095"/>
                  <a:pt x="7340574" y="72733"/>
                  <a:pt x="7334783" y="76010"/>
                </a:cubicBezTo>
                <a:cubicBezTo>
                  <a:pt x="7328992" y="79286"/>
                  <a:pt x="7324306" y="84087"/>
                  <a:pt x="7320724" y="90411"/>
                </a:cubicBezTo>
                <a:cubicBezTo>
                  <a:pt x="7317143" y="96736"/>
                  <a:pt x="7315352" y="104242"/>
                  <a:pt x="7315352" y="112928"/>
                </a:cubicBezTo>
                <a:cubicBezTo>
                  <a:pt x="7315352" y="121615"/>
                  <a:pt x="7317143" y="129235"/>
                  <a:pt x="7320724" y="135788"/>
                </a:cubicBezTo>
                <a:cubicBezTo>
                  <a:pt x="7324306" y="142342"/>
                  <a:pt x="7329030" y="147333"/>
                  <a:pt x="7334897" y="150762"/>
                </a:cubicBezTo>
                <a:cubicBezTo>
                  <a:pt x="7340765" y="154191"/>
                  <a:pt x="7346975" y="155905"/>
                  <a:pt x="7353528" y="155905"/>
                </a:cubicBezTo>
                <a:cubicBezTo>
                  <a:pt x="7360234" y="155905"/>
                  <a:pt x="7366482" y="154229"/>
                  <a:pt x="7372274" y="150876"/>
                </a:cubicBezTo>
                <a:cubicBezTo>
                  <a:pt x="7378065" y="147523"/>
                  <a:pt x="7382751" y="142608"/>
                  <a:pt x="7386333" y="136131"/>
                </a:cubicBezTo>
                <a:cubicBezTo>
                  <a:pt x="7389914" y="129654"/>
                  <a:pt x="7391704" y="122072"/>
                  <a:pt x="7391704" y="113386"/>
                </a:cubicBezTo>
                <a:cubicBezTo>
                  <a:pt x="7391704" y="104699"/>
                  <a:pt x="7389914" y="97155"/>
                  <a:pt x="7386333" y="90754"/>
                </a:cubicBezTo>
                <a:cubicBezTo>
                  <a:pt x="7382751" y="84353"/>
                  <a:pt x="7378065" y="79477"/>
                  <a:pt x="7372274" y="76124"/>
                </a:cubicBezTo>
                <a:cubicBezTo>
                  <a:pt x="7366482" y="72771"/>
                  <a:pt x="7360234" y="71095"/>
                  <a:pt x="7353528" y="71095"/>
                </a:cubicBezTo>
                <a:close/>
                <a:moveTo>
                  <a:pt x="7209129" y="71095"/>
                </a:moveTo>
                <a:cubicBezTo>
                  <a:pt x="7202576" y="71095"/>
                  <a:pt x="7196366" y="72771"/>
                  <a:pt x="7190499" y="76124"/>
                </a:cubicBezTo>
                <a:cubicBezTo>
                  <a:pt x="7184631" y="79477"/>
                  <a:pt x="7179907" y="84353"/>
                  <a:pt x="7176326" y="90754"/>
                </a:cubicBezTo>
                <a:cubicBezTo>
                  <a:pt x="7172744" y="97155"/>
                  <a:pt x="7170953" y="104699"/>
                  <a:pt x="7170953" y="113386"/>
                </a:cubicBezTo>
                <a:cubicBezTo>
                  <a:pt x="7170953" y="122072"/>
                  <a:pt x="7172744" y="129654"/>
                  <a:pt x="7176326" y="136131"/>
                </a:cubicBezTo>
                <a:cubicBezTo>
                  <a:pt x="7179907" y="142608"/>
                  <a:pt x="7184631" y="147523"/>
                  <a:pt x="7190499" y="150876"/>
                </a:cubicBezTo>
                <a:cubicBezTo>
                  <a:pt x="7196366" y="154229"/>
                  <a:pt x="7202576" y="155905"/>
                  <a:pt x="7209129" y="155905"/>
                </a:cubicBezTo>
                <a:cubicBezTo>
                  <a:pt x="7215835" y="155905"/>
                  <a:pt x="7222121" y="154191"/>
                  <a:pt x="7227989" y="150762"/>
                </a:cubicBezTo>
                <a:cubicBezTo>
                  <a:pt x="7233856" y="147333"/>
                  <a:pt x="7238581" y="142342"/>
                  <a:pt x="7242162" y="135788"/>
                </a:cubicBezTo>
                <a:cubicBezTo>
                  <a:pt x="7245743" y="129235"/>
                  <a:pt x="7247534" y="121615"/>
                  <a:pt x="7247534" y="112928"/>
                </a:cubicBezTo>
                <a:cubicBezTo>
                  <a:pt x="7247534" y="104242"/>
                  <a:pt x="7245743" y="96736"/>
                  <a:pt x="7242162" y="90411"/>
                </a:cubicBezTo>
                <a:cubicBezTo>
                  <a:pt x="7238581" y="84087"/>
                  <a:pt x="7233856" y="79286"/>
                  <a:pt x="7227989" y="76010"/>
                </a:cubicBezTo>
                <a:cubicBezTo>
                  <a:pt x="7222121" y="72733"/>
                  <a:pt x="7215835" y="71095"/>
                  <a:pt x="7209129" y="71095"/>
                </a:cubicBezTo>
                <a:close/>
                <a:moveTo>
                  <a:pt x="6877278" y="71095"/>
                </a:moveTo>
                <a:cubicBezTo>
                  <a:pt x="6870573" y="71095"/>
                  <a:pt x="6864324" y="72733"/>
                  <a:pt x="6858533" y="76010"/>
                </a:cubicBezTo>
                <a:cubicBezTo>
                  <a:pt x="6852742" y="79286"/>
                  <a:pt x="6848056" y="84087"/>
                  <a:pt x="6844474" y="90411"/>
                </a:cubicBezTo>
                <a:cubicBezTo>
                  <a:pt x="6840892" y="96736"/>
                  <a:pt x="6839102" y="104242"/>
                  <a:pt x="6839102" y="112928"/>
                </a:cubicBezTo>
                <a:cubicBezTo>
                  <a:pt x="6839102" y="121615"/>
                  <a:pt x="6840892" y="129235"/>
                  <a:pt x="6844474" y="135788"/>
                </a:cubicBezTo>
                <a:cubicBezTo>
                  <a:pt x="6848056" y="142342"/>
                  <a:pt x="6852780" y="147333"/>
                  <a:pt x="6858648" y="150762"/>
                </a:cubicBezTo>
                <a:cubicBezTo>
                  <a:pt x="6864515" y="154191"/>
                  <a:pt x="6870725" y="155905"/>
                  <a:pt x="6877278" y="155905"/>
                </a:cubicBezTo>
                <a:cubicBezTo>
                  <a:pt x="6883984" y="155905"/>
                  <a:pt x="6890232" y="154229"/>
                  <a:pt x="6896024" y="150876"/>
                </a:cubicBezTo>
                <a:cubicBezTo>
                  <a:pt x="6901815" y="147523"/>
                  <a:pt x="6906501" y="142608"/>
                  <a:pt x="6910083" y="136131"/>
                </a:cubicBezTo>
                <a:cubicBezTo>
                  <a:pt x="6913664" y="129654"/>
                  <a:pt x="6915454" y="122072"/>
                  <a:pt x="6915454" y="113386"/>
                </a:cubicBezTo>
                <a:cubicBezTo>
                  <a:pt x="6915454" y="104699"/>
                  <a:pt x="6913664" y="97155"/>
                  <a:pt x="6910083" y="90754"/>
                </a:cubicBezTo>
                <a:cubicBezTo>
                  <a:pt x="6906501" y="84353"/>
                  <a:pt x="6901815" y="79477"/>
                  <a:pt x="6896024" y="76124"/>
                </a:cubicBezTo>
                <a:cubicBezTo>
                  <a:pt x="6890232" y="72771"/>
                  <a:pt x="6883984" y="71095"/>
                  <a:pt x="6877278" y="71095"/>
                </a:cubicBezTo>
                <a:close/>
                <a:moveTo>
                  <a:pt x="6409639" y="71095"/>
                </a:moveTo>
                <a:cubicBezTo>
                  <a:pt x="6402934" y="71095"/>
                  <a:pt x="6396723" y="72695"/>
                  <a:pt x="6391008" y="75895"/>
                </a:cubicBezTo>
                <a:cubicBezTo>
                  <a:pt x="6385293" y="79096"/>
                  <a:pt x="6380759" y="83858"/>
                  <a:pt x="6377407" y="90183"/>
                </a:cubicBezTo>
                <a:cubicBezTo>
                  <a:pt x="6374054" y="96507"/>
                  <a:pt x="6372377" y="104242"/>
                  <a:pt x="6372377" y="113386"/>
                </a:cubicBezTo>
                <a:cubicBezTo>
                  <a:pt x="6372377" y="126949"/>
                  <a:pt x="6375844" y="137427"/>
                  <a:pt x="6382778" y="144818"/>
                </a:cubicBezTo>
                <a:cubicBezTo>
                  <a:pt x="6389713" y="152210"/>
                  <a:pt x="6398438" y="155905"/>
                  <a:pt x="6408954" y="155905"/>
                </a:cubicBezTo>
                <a:cubicBezTo>
                  <a:pt x="6415659" y="155905"/>
                  <a:pt x="6421946" y="154305"/>
                  <a:pt x="6427813" y="151105"/>
                </a:cubicBezTo>
                <a:cubicBezTo>
                  <a:pt x="6433680" y="147904"/>
                  <a:pt x="6438442" y="143104"/>
                  <a:pt x="6442100" y="136703"/>
                </a:cubicBezTo>
                <a:cubicBezTo>
                  <a:pt x="6445758" y="130302"/>
                  <a:pt x="6447587" y="122530"/>
                  <a:pt x="6447587" y="113386"/>
                </a:cubicBezTo>
                <a:cubicBezTo>
                  <a:pt x="6447587" y="104242"/>
                  <a:pt x="6445834" y="96507"/>
                  <a:pt x="6442329" y="90183"/>
                </a:cubicBezTo>
                <a:cubicBezTo>
                  <a:pt x="6438824" y="83858"/>
                  <a:pt x="6434176" y="79096"/>
                  <a:pt x="6428384" y="75895"/>
                </a:cubicBezTo>
                <a:cubicBezTo>
                  <a:pt x="6422593" y="72695"/>
                  <a:pt x="6416345" y="71095"/>
                  <a:pt x="6409639" y="71095"/>
                </a:cubicBezTo>
                <a:close/>
                <a:moveTo>
                  <a:pt x="4999330" y="71095"/>
                </a:moveTo>
                <a:cubicBezTo>
                  <a:pt x="4992776" y="71095"/>
                  <a:pt x="4986566" y="72771"/>
                  <a:pt x="4980699" y="76124"/>
                </a:cubicBezTo>
                <a:cubicBezTo>
                  <a:pt x="4974831" y="79477"/>
                  <a:pt x="4970106" y="84353"/>
                  <a:pt x="4966525" y="90754"/>
                </a:cubicBezTo>
                <a:cubicBezTo>
                  <a:pt x="4962944" y="97155"/>
                  <a:pt x="4961154" y="104699"/>
                  <a:pt x="4961154" y="113386"/>
                </a:cubicBezTo>
                <a:cubicBezTo>
                  <a:pt x="4961154" y="122072"/>
                  <a:pt x="4962944" y="129654"/>
                  <a:pt x="4966525" y="136131"/>
                </a:cubicBezTo>
                <a:cubicBezTo>
                  <a:pt x="4970106" y="142608"/>
                  <a:pt x="4974831" y="147523"/>
                  <a:pt x="4980699" y="150876"/>
                </a:cubicBezTo>
                <a:cubicBezTo>
                  <a:pt x="4986566" y="154229"/>
                  <a:pt x="4992776" y="155905"/>
                  <a:pt x="4999330" y="155905"/>
                </a:cubicBezTo>
                <a:cubicBezTo>
                  <a:pt x="5006035" y="155905"/>
                  <a:pt x="5012321" y="154191"/>
                  <a:pt x="5018189" y="150762"/>
                </a:cubicBezTo>
                <a:cubicBezTo>
                  <a:pt x="5024056" y="147333"/>
                  <a:pt x="5028781" y="142342"/>
                  <a:pt x="5032362" y="135788"/>
                </a:cubicBezTo>
                <a:cubicBezTo>
                  <a:pt x="5035944" y="129235"/>
                  <a:pt x="5037734" y="121615"/>
                  <a:pt x="5037734" y="112928"/>
                </a:cubicBezTo>
                <a:cubicBezTo>
                  <a:pt x="5037734" y="104242"/>
                  <a:pt x="5035944" y="96736"/>
                  <a:pt x="5032362" y="90411"/>
                </a:cubicBezTo>
                <a:cubicBezTo>
                  <a:pt x="5028781" y="84087"/>
                  <a:pt x="5024056" y="79286"/>
                  <a:pt x="5018189" y="76010"/>
                </a:cubicBezTo>
                <a:cubicBezTo>
                  <a:pt x="5012321" y="72733"/>
                  <a:pt x="5006035" y="71095"/>
                  <a:pt x="4999330" y="71095"/>
                </a:cubicBezTo>
                <a:close/>
                <a:moveTo>
                  <a:pt x="4276039" y="71095"/>
                </a:moveTo>
                <a:cubicBezTo>
                  <a:pt x="4269334" y="71095"/>
                  <a:pt x="4263123" y="72695"/>
                  <a:pt x="4257409" y="75895"/>
                </a:cubicBezTo>
                <a:cubicBezTo>
                  <a:pt x="4251693" y="79096"/>
                  <a:pt x="4247159" y="83858"/>
                  <a:pt x="4243807" y="90183"/>
                </a:cubicBezTo>
                <a:cubicBezTo>
                  <a:pt x="4240454" y="96507"/>
                  <a:pt x="4238777" y="104242"/>
                  <a:pt x="4238777" y="113386"/>
                </a:cubicBezTo>
                <a:cubicBezTo>
                  <a:pt x="4238777" y="126949"/>
                  <a:pt x="4242244" y="137427"/>
                  <a:pt x="4249178" y="144818"/>
                </a:cubicBezTo>
                <a:cubicBezTo>
                  <a:pt x="4256113" y="152210"/>
                  <a:pt x="4264838" y="155905"/>
                  <a:pt x="4275354" y="155905"/>
                </a:cubicBezTo>
                <a:cubicBezTo>
                  <a:pt x="4282059" y="155905"/>
                  <a:pt x="4288345" y="154305"/>
                  <a:pt x="4294213" y="151105"/>
                </a:cubicBezTo>
                <a:cubicBezTo>
                  <a:pt x="4300080" y="147904"/>
                  <a:pt x="4304843" y="143104"/>
                  <a:pt x="4308500" y="136703"/>
                </a:cubicBezTo>
                <a:cubicBezTo>
                  <a:pt x="4312158" y="130302"/>
                  <a:pt x="4313987" y="122530"/>
                  <a:pt x="4313987" y="113386"/>
                </a:cubicBezTo>
                <a:cubicBezTo>
                  <a:pt x="4313987" y="104242"/>
                  <a:pt x="4312234" y="96507"/>
                  <a:pt x="4308729" y="90183"/>
                </a:cubicBezTo>
                <a:cubicBezTo>
                  <a:pt x="4305224" y="83858"/>
                  <a:pt x="4300575" y="79096"/>
                  <a:pt x="4294784" y="75895"/>
                </a:cubicBezTo>
                <a:cubicBezTo>
                  <a:pt x="4288993" y="72695"/>
                  <a:pt x="4282745" y="71095"/>
                  <a:pt x="4276039" y="71095"/>
                </a:cubicBezTo>
                <a:close/>
                <a:moveTo>
                  <a:pt x="3772128" y="71095"/>
                </a:moveTo>
                <a:cubicBezTo>
                  <a:pt x="3765423" y="71095"/>
                  <a:pt x="3759175" y="72733"/>
                  <a:pt x="3753383" y="76010"/>
                </a:cubicBezTo>
                <a:cubicBezTo>
                  <a:pt x="3747592" y="79286"/>
                  <a:pt x="3742906" y="84087"/>
                  <a:pt x="3739325" y="90411"/>
                </a:cubicBezTo>
                <a:cubicBezTo>
                  <a:pt x="3735743" y="96736"/>
                  <a:pt x="3733952" y="104242"/>
                  <a:pt x="3733952" y="112928"/>
                </a:cubicBezTo>
                <a:cubicBezTo>
                  <a:pt x="3733952" y="121615"/>
                  <a:pt x="3735743" y="129235"/>
                  <a:pt x="3739325" y="135788"/>
                </a:cubicBezTo>
                <a:cubicBezTo>
                  <a:pt x="3742906" y="142342"/>
                  <a:pt x="3747630" y="147333"/>
                  <a:pt x="3753498" y="150762"/>
                </a:cubicBezTo>
                <a:cubicBezTo>
                  <a:pt x="3759365" y="154191"/>
                  <a:pt x="3765575" y="155905"/>
                  <a:pt x="3772128" y="155905"/>
                </a:cubicBezTo>
                <a:cubicBezTo>
                  <a:pt x="3778834" y="155905"/>
                  <a:pt x="3785082" y="154229"/>
                  <a:pt x="3790874" y="150876"/>
                </a:cubicBezTo>
                <a:cubicBezTo>
                  <a:pt x="3796665" y="147523"/>
                  <a:pt x="3801351" y="142608"/>
                  <a:pt x="3804933" y="136131"/>
                </a:cubicBezTo>
                <a:cubicBezTo>
                  <a:pt x="3808514" y="129654"/>
                  <a:pt x="3810305" y="122072"/>
                  <a:pt x="3810305" y="113386"/>
                </a:cubicBezTo>
                <a:cubicBezTo>
                  <a:pt x="3810305" y="104699"/>
                  <a:pt x="3808514" y="97155"/>
                  <a:pt x="3804933" y="90754"/>
                </a:cubicBezTo>
                <a:cubicBezTo>
                  <a:pt x="3801351" y="84353"/>
                  <a:pt x="3796665" y="79477"/>
                  <a:pt x="3790874" y="76124"/>
                </a:cubicBezTo>
                <a:cubicBezTo>
                  <a:pt x="3785082" y="72771"/>
                  <a:pt x="3778834" y="71095"/>
                  <a:pt x="3772128" y="71095"/>
                </a:cubicBezTo>
                <a:close/>
                <a:moveTo>
                  <a:pt x="3628339" y="71095"/>
                </a:moveTo>
                <a:cubicBezTo>
                  <a:pt x="3621634" y="71095"/>
                  <a:pt x="3615423" y="72695"/>
                  <a:pt x="3609708" y="75895"/>
                </a:cubicBezTo>
                <a:cubicBezTo>
                  <a:pt x="3603993" y="79096"/>
                  <a:pt x="3599459" y="83858"/>
                  <a:pt x="3596107" y="90183"/>
                </a:cubicBezTo>
                <a:cubicBezTo>
                  <a:pt x="3592754" y="96507"/>
                  <a:pt x="3591077" y="104242"/>
                  <a:pt x="3591077" y="113386"/>
                </a:cubicBezTo>
                <a:cubicBezTo>
                  <a:pt x="3591077" y="126949"/>
                  <a:pt x="3594544" y="137427"/>
                  <a:pt x="3601478" y="144818"/>
                </a:cubicBezTo>
                <a:cubicBezTo>
                  <a:pt x="3608413" y="152210"/>
                  <a:pt x="3617138" y="155905"/>
                  <a:pt x="3627654" y="155905"/>
                </a:cubicBezTo>
                <a:cubicBezTo>
                  <a:pt x="3634359" y="155905"/>
                  <a:pt x="3640646" y="154305"/>
                  <a:pt x="3646513" y="151105"/>
                </a:cubicBezTo>
                <a:cubicBezTo>
                  <a:pt x="3652380" y="147904"/>
                  <a:pt x="3657142" y="143104"/>
                  <a:pt x="3660800" y="136703"/>
                </a:cubicBezTo>
                <a:cubicBezTo>
                  <a:pt x="3664458" y="130302"/>
                  <a:pt x="3666287" y="122530"/>
                  <a:pt x="3666287" y="113386"/>
                </a:cubicBezTo>
                <a:cubicBezTo>
                  <a:pt x="3666287" y="104242"/>
                  <a:pt x="3664534" y="96507"/>
                  <a:pt x="3661029" y="90183"/>
                </a:cubicBezTo>
                <a:cubicBezTo>
                  <a:pt x="3657524" y="83858"/>
                  <a:pt x="3652875" y="79096"/>
                  <a:pt x="3647084" y="75895"/>
                </a:cubicBezTo>
                <a:cubicBezTo>
                  <a:pt x="3641293" y="72695"/>
                  <a:pt x="3635045" y="71095"/>
                  <a:pt x="3628339" y="71095"/>
                </a:cubicBezTo>
                <a:close/>
                <a:moveTo>
                  <a:pt x="3180664" y="71095"/>
                </a:moveTo>
                <a:cubicBezTo>
                  <a:pt x="3173959" y="71095"/>
                  <a:pt x="3167748" y="72695"/>
                  <a:pt x="3162033" y="75895"/>
                </a:cubicBezTo>
                <a:cubicBezTo>
                  <a:pt x="3156318" y="79096"/>
                  <a:pt x="3151784" y="83858"/>
                  <a:pt x="3148432" y="90183"/>
                </a:cubicBezTo>
                <a:cubicBezTo>
                  <a:pt x="3145079" y="96507"/>
                  <a:pt x="3143402" y="104242"/>
                  <a:pt x="3143402" y="113386"/>
                </a:cubicBezTo>
                <a:cubicBezTo>
                  <a:pt x="3143402" y="126949"/>
                  <a:pt x="3146869" y="137427"/>
                  <a:pt x="3153804" y="144818"/>
                </a:cubicBezTo>
                <a:cubicBezTo>
                  <a:pt x="3160738" y="152210"/>
                  <a:pt x="3169463" y="155905"/>
                  <a:pt x="3179978" y="155905"/>
                </a:cubicBezTo>
                <a:cubicBezTo>
                  <a:pt x="3186684" y="155905"/>
                  <a:pt x="3192970" y="154305"/>
                  <a:pt x="3198838" y="151105"/>
                </a:cubicBezTo>
                <a:cubicBezTo>
                  <a:pt x="3204705" y="147904"/>
                  <a:pt x="3209468" y="143104"/>
                  <a:pt x="3213125" y="136703"/>
                </a:cubicBezTo>
                <a:cubicBezTo>
                  <a:pt x="3216783" y="130302"/>
                  <a:pt x="3218612" y="122530"/>
                  <a:pt x="3218612" y="113386"/>
                </a:cubicBezTo>
                <a:cubicBezTo>
                  <a:pt x="3218612" y="104242"/>
                  <a:pt x="3216859" y="96507"/>
                  <a:pt x="3213354" y="90183"/>
                </a:cubicBezTo>
                <a:cubicBezTo>
                  <a:pt x="3209848" y="83858"/>
                  <a:pt x="3205201" y="79096"/>
                  <a:pt x="3199409" y="75895"/>
                </a:cubicBezTo>
                <a:cubicBezTo>
                  <a:pt x="3193618" y="72695"/>
                  <a:pt x="3187370" y="71095"/>
                  <a:pt x="3180664" y="71095"/>
                </a:cubicBezTo>
                <a:close/>
                <a:moveTo>
                  <a:pt x="2980639" y="71095"/>
                </a:moveTo>
                <a:cubicBezTo>
                  <a:pt x="2973933" y="71095"/>
                  <a:pt x="2967723" y="72695"/>
                  <a:pt x="2962008" y="75895"/>
                </a:cubicBezTo>
                <a:cubicBezTo>
                  <a:pt x="2956293" y="79096"/>
                  <a:pt x="2951759" y="83858"/>
                  <a:pt x="2948407" y="90183"/>
                </a:cubicBezTo>
                <a:cubicBezTo>
                  <a:pt x="2945054" y="96507"/>
                  <a:pt x="2943377" y="104242"/>
                  <a:pt x="2943377" y="113386"/>
                </a:cubicBezTo>
                <a:cubicBezTo>
                  <a:pt x="2943377" y="126949"/>
                  <a:pt x="2946844" y="137427"/>
                  <a:pt x="2953779" y="144818"/>
                </a:cubicBezTo>
                <a:cubicBezTo>
                  <a:pt x="2960713" y="152210"/>
                  <a:pt x="2969438" y="155905"/>
                  <a:pt x="2979953" y="155905"/>
                </a:cubicBezTo>
                <a:cubicBezTo>
                  <a:pt x="2986659" y="155905"/>
                  <a:pt x="2992945" y="154305"/>
                  <a:pt x="2998813" y="151105"/>
                </a:cubicBezTo>
                <a:cubicBezTo>
                  <a:pt x="3004680" y="147904"/>
                  <a:pt x="3009443" y="143104"/>
                  <a:pt x="3013100" y="136703"/>
                </a:cubicBezTo>
                <a:cubicBezTo>
                  <a:pt x="3016758" y="130302"/>
                  <a:pt x="3018587" y="122530"/>
                  <a:pt x="3018587" y="113386"/>
                </a:cubicBezTo>
                <a:cubicBezTo>
                  <a:pt x="3018587" y="104242"/>
                  <a:pt x="3016834" y="96507"/>
                  <a:pt x="3013329" y="90183"/>
                </a:cubicBezTo>
                <a:cubicBezTo>
                  <a:pt x="3009824" y="83858"/>
                  <a:pt x="3005176" y="79096"/>
                  <a:pt x="2999384" y="75895"/>
                </a:cubicBezTo>
                <a:cubicBezTo>
                  <a:pt x="2993593" y="72695"/>
                  <a:pt x="2987345" y="71095"/>
                  <a:pt x="2980639" y="71095"/>
                </a:cubicBezTo>
                <a:close/>
                <a:moveTo>
                  <a:pt x="2171929" y="71095"/>
                </a:moveTo>
                <a:cubicBezTo>
                  <a:pt x="2165223" y="71095"/>
                  <a:pt x="2158975" y="72733"/>
                  <a:pt x="2153184" y="76010"/>
                </a:cubicBezTo>
                <a:cubicBezTo>
                  <a:pt x="2147392" y="79286"/>
                  <a:pt x="2142706" y="84087"/>
                  <a:pt x="2139124" y="90411"/>
                </a:cubicBezTo>
                <a:cubicBezTo>
                  <a:pt x="2135543" y="96736"/>
                  <a:pt x="2133753" y="104242"/>
                  <a:pt x="2133753" y="112928"/>
                </a:cubicBezTo>
                <a:cubicBezTo>
                  <a:pt x="2133753" y="121615"/>
                  <a:pt x="2135543" y="129235"/>
                  <a:pt x="2139124" y="135788"/>
                </a:cubicBezTo>
                <a:cubicBezTo>
                  <a:pt x="2142706" y="142342"/>
                  <a:pt x="2147431" y="147333"/>
                  <a:pt x="2153298" y="150762"/>
                </a:cubicBezTo>
                <a:cubicBezTo>
                  <a:pt x="2159165" y="154191"/>
                  <a:pt x="2165376" y="155905"/>
                  <a:pt x="2171929" y="155905"/>
                </a:cubicBezTo>
                <a:cubicBezTo>
                  <a:pt x="2178634" y="155905"/>
                  <a:pt x="2184882" y="154229"/>
                  <a:pt x="2190674" y="150876"/>
                </a:cubicBezTo>
                <a:cubicBezTo>
                  <a:pt x="2196465" y="147523"/>
                  <a:pt x="2201151" y="142608"/>
                  <a:pt x="2204733" y="136131"/>
                </a:cubicBezTo>
                <a:cubicBezTo>
                  <a:pt x="2208314" y="129654"/>
                  <a:pt x="2210105" y="122072"/>
                  <a:pt x="2210105" y="113386"/>
                </a:cubicBezTo>
                <a:cubicBezTo>
                  <a:pt x="2210105" y="104699"/>
                  <a:pt x="2208314" y="97155"/>
                  <a:pt x="2204733" y="90754"/>
                </a:cubicBezTo>
                <a:cubicBezTo>
                  <a:pt x="2201151" y="84353"/>
                  <a:pt x="2196465" y="79477"/>
                  <a:pt x="2190674" y="76124"/>
                </a:cubicBezTo>
                <a:cubicBezTo>
                  <a:pt x="2184882" y="72771"/>
                  <a:pt x="2178634" y="71095"/>
                  <a:pt x="2171929" y="71095"/>
                </a:cubicBezTo>
                <a:close/>
                <a:moveTo>
                  <a:pt x="2019529" y="71095"/>
                </a:moveTo>
                <a:cubicBezTo>
                  <a:pt x="2012823" y="71095"/>
                  <a:pt x="2006575" y="72733"/>
                  <a:pt x="2000784" y="76010"/>
                </a:cubicBezTo>
                <a:cubicBezTo>
                  <a:pt x="1994992" y="79286"/>
                  <a:pt x="1990306" y="84087"/>
                  <a:pt x="1986725" y="90411"/>
                </a:cubicBezTo>
                <a:cubicBezTo>
                  <a:pt x="1983143" y="96736"/>
                  <a:pt x="1981353" y="104242"/>
                  <a:pt x="1981353" y="112928"/>
                </a:cubicBezTo>
                <a:cubicBezTo>
                  <a:pt x="1981353" y="121615"/>
                  <a:pt x="1983143" y="129235"/>
                  <a:pt x="1986725" y="135788"/>
                </a:cubicBezTo>
                <a:cubicBezTo>
                  <a:pt x="1990306" y="142342"/>
                  <a:pt x="1995031" y="147333"/>
                  <a:pt x="2000898" y="150762"/>
                </a:cubicBezTo>
                <a:cubicBezTo>
                  <a:pt x="2006765" y="154191"/>
                  <a:pt x="2012976" y="155905"/>
                  <a:pt x="2019529" y="155905"/>
                </a:cubicBezTo>
                <a:cubicBezTo>
                  <a:pt x="2026234" y="155905"/>
                  <a:pt x="2032482" y="154229"/>
                  <a:pt x="2038274" y="150876"/>
                </a:cubicBezTo>
                <a:cubicBezTo>
                  <a:pt x="2044065" y="147523"/>
                  <a:pt x="2048751" y="142608"/>
                  <a:pt x="2052333" y="136131"/>
                </a:cubicBezTo>
                <a:cubicBezTo>
                  <a:pt x="2055914" y="129654"/>
                  <a:pt x="2057705" y="122072"/>
                  <a:pt x="2057705" y="113386"/>
                </a:cubicBezTo>
                <a:cubicBezTo>
                  <a:pt x="2057705" y="104699"/>
                  <a:pt x="2055914" y="97155"/>
                  <a:pt x="2052333" y="90754"/>
                </a:cubicBezTo>
                <a:cubicBezTo>
                  <a:pt x="2048751" y="84353"/>
                  <a:pt x="2044065" y="79477"/>
                  <a:pt x="2038274" y="76124"/>
                </a:cubicBezTo>
                <a:cubicBezTo>
                  <a:pt x="2032482" y="72771"/>
                  <a:pt x="2026234" y="71095"/>
                  <a:pt x="2019529" y="71095"/>
                </a:cubicBezTo>
                <a:close/>
                <a:moveTo>
                  <a:pt x="1781404" y="71095"/>
                </a:moveTo>
                <a:cubicBezTo>
                  <a:pt x="1774698" y="71095"/>
                  <a:pt x="1768450" y="72733"/>
                  <a:pt x="1762658" y="76010"/>
                </a:cubicBezTo>
                <a:cubicBezTo>
                  <a:pt x="1756868" y="79286"/>
                  <a:pt x="1752181" y="84087"/>
                  <a:pt x="1748599" y="90411"/>
                </a:cubicBezTo>
                <a:cubicBezTo>
                  <a:pt x="1745018" y="96736"/>
                  <a:pt x="1743227" y="104242"/>
                  <a:pt x="1743227" y="112928"/>
                </a:cubicBezTo>
                <a:cubicBezTo>
                  <a:pt x="1743227" y="121615"/>
                  <a:pt x="1745018" y="129235"/>
                  <a:pt x="1748599" y="135788"/>
                </a:cubicBezTo>
                <a:cubicBezTo>
                  <a:pt x="1752181" y="142342"/>
                  <a:pt x="1756905" y="147333"/>
                  <a:pt x="1762773" y="150762"/>
                </a:cubicBezTo>
                <a:cubicBezTo>
                  <a:pt x="1768640" y="154191"/>
                  <a:pt x="1774850" y="155905"/>
                  <a:pt x="1781404" y="155905"/>
                </a:cubicBezTo>
                <a:cubicBezTo>
                  <a:pt x="1788109" y="155905"/>
                  <a:pt x="1794357" y="154229"/>
                  <a:pt x="1800149" y="150876"/>
                </a:cubicBezTo>
                <a:cubicBezTo>
                  <a:pt x="1805940" y="147523"/>
                  <a:pt x="1810626" y="142608"/>
                  <a:pt x="1814208" y="136131"/>
                </a:cubicBezTo>
                <a:cubicBezTo>
                  <a:pt x="1817789" y="129654"/>
                  <a:pt x="1819580" y="122072"/>
                  <a:pt x="1819580" y="113386"/>
                </a:cubicBezTo>
                <a:cubicBezTo>
                  <a:pt x="1819580" y="104699"/>
                  <a:pt x="1817789" y="97155"/>
                  <a:pt x="1814208" y="90754"/>
                </a:cubicBezTo>
                <a:cubicBezTo>
                  <a:pt x="1810626" y="84353"/>
                  <a:pt x="1805940" y="79477"/>
                  <a:pt x="1800149" y="76124"/>
                </a:cubicBezTo>
                <a:cubicBezTo>
                  <a:pt x="1794357" y="72771"/>
                  <a:pt x="1788109" y="71095"/>
                  <a:pt x="1781404" y="71095"/>
                </a:cubicBezTo>
                <a:close/>
                <a:moveTo>
                  <a:pt x="1285189" y="71095"/>
                </a:moveTo>
                <a:cubicBezTo>
                  <a:pt x="1278484" y="71095"/>
                  <a:pt x="1272273" y="72695"/>
                  <a:pt x="1266558" y="75895"/>
                </a:cubicBezTo>
                <a:cubicBezTo>
                  <a:pt x="1260843" y="79096"/>
                  <a:pt x="1256309" y="83858"/>
                  <a:pt x="1252957" y="90183"/>
                </a:cubicBezTo>
                <a:cubicBezTo>
                  <a:pt x="1249604" y="96507"/>
                  <a:pt x="1247927" y="104242"/>
                  <a:pt x="1247927" y="113386"/>
                </a:cubicBezTo>
                <a:cubicBezTo>
                  <a:pt x="1247927" y="126949"/>
                  <a:pt x="1251395" y="137427"/>
                  <a:pt x="1258328" y="144818"/>
                </a:cubicBezTo>
                <a:cubicBezTo>
                  <a:pt x="1265263" y="152210"/>
                  <a:pt x="1273988" y="155905"/>
                  <a:pt x="1284504" y="155905"/>
                </a:cubicBezTo>
                <a:cubicBezTo>
                  <a:pt x="1291209" y="155905"/>
                  <a:pt x="1297496" y="154305"/>
                  <a:pt x="1303363" y="151105"/>
                </a:cubicBezTo>
                <a:cubicBezTo>
                  <a:pt x="1309230" y="147904"/>
                  <a:pt x="1313993" y="143104"/>
                  <a:pt x="1317651" y="136703"/>
                </a:cubicBezTo>
                <a:cubicBezTo>
                  <a:pt x="1321308" y="130302"/>
                  <a:pt x="1323137" y="122530"/>
                  <a:pt x="1323137" y="113386"/>
                </a:cubicBezTo>
                <a:cubicBezTo>
                  <a:pt x="1323137" y="104242"/>
                  <a:pt x="1321385" y="96507"/>
                  <a:pt x="1317879" y="90183"/>
                </a:cubicBezTo>
                <a:cubicBezTo>
                  <a:pt x="1314374" y="83858"/>
                  <a:pt x="1309726" y="79096"/>
                  <a:pt x="1303935" y="75895"/>
                </a:cubicBezTo>
                <a:cubicBezTo>
                  <a:pt x="1298143" y="72695"/>
                  <a:pt x="1291895" y="71095"/>
                  <a:pt x="1285189" y="71095"/>
                </a:cubicBezTo>
                <a:close/>
                <a:moveTo>
                  <a:pt x="1141705" y="71095"/>
                </a:moveTo>
                <a:cubicBezTo>
                  <a:pt x="1135151" y="71095"/>
                  <a:pt x="1128941" y="72771"/>
                  <a:pt x="1123074" y="76124"/>
                </a:cubicBezTo>
                <a:cubicBezTo>
                  <a:pt x="1117206" y="79477"/>
                  <a:pt x="1112482" y="84353"/>
                  <a:pt x="1108901" y="90754"/>
                </a:cubicBezTo>
                <a:cubicBezTo>
                  <a:pt x="1105319" y="97155"/>
                  <a:pt x="1103528" y="104699"/>
                  <a:pt x="1103528" y="113386"/>
                </a:cubicBezTo>
                <a:cubicBezTo>
                  <a:pt x="1103528" y="122072"/>
                  <a:pt x="1105319" y="129654"/>
                  <a:pt x="1108901" y="136131"/>
                </a:cubicBezTo>
                <a:cubicBezTo>
                  <a:pt x="1112482" y="142608"/>
                  <a:pt x="1117206" y="147523"/>
                  <a:pt x="1123074" y="150876"/>
                </a:cubicBezTo>
                <a:cubicBezTo>
                  <a:pt x="1128941" y="154229"/>
                  <a:pt x="1135151" y="155905"/>
                  <a:pt x="1141705" y="155905"/>
                </a:cubicBezTo>
                <a:cubicBezTo>
                  <a:pt x="1148410" y="155905"/>
                  <a:pt x="1154696" y="154191"/>
                  <a:pt x="1160564" y="150762"/>
                </a:cubicBezTo>
                <a:cubicBezTo>
                  <a:pt x="1166432" y="147333"/>
                  <a:pt x="1171156" y="142342"/>
                  <a:pt x="1174737" y="135788"/>
                </a:cubicBezTo>
                <a:cubicBezTo>
                  <a:pt x="1178319" y="129235"/>
                  <a:pt x="1180110" y="121615"/>
                  <a:pt x="1180110" y="112928"/>
                </a:cubicBezTo>
                <a:cubicBezTo>
                  <a:pt x="1180110" y="104242"/>
                  <a:pt x="1178319" y="96736"/>
                  <a:pt x="1174737" y="90411"/>
                </a:cubicBezTo>
                <a:cubicBezTo>
                  <a:pt x="1171156" y="84087"/>
                  <a:pt x="1166432" y="79286"/>
                  <a:pt x="1160564" y="76010"/>
                </a:cubicBezTo>
                <a:cubicBezTo>
                  <a:pt x="1154696" y="72733"/>
                  <a:pt x="1148410" y="71095"/>
                  <a:pt x="1141705" y="71095"/>
                </a:cubicBezTo>
                <a:close/>
                <a:moveTo>
                  <a:pt x="981304" y="71095"/>
                </a:moveTo>
                <a:cubicBezTo>
                  <a:pt x="974598" y="71095"/>
                  <a:pt x="968350" y="72733"/>
                  <a:pt x="962558" y="76010"/>
                </a:cubicBezTo>
                <a:cubicBezTo>
                  <a:pt x="956767" y="79286"/>
                  <a:pt x="952081" y="84087"/>
                  <a:pt x="948500" y="90411"/>
                </a:cubicBezTo>
                <a:cubicBezTo>
                  <a:pt x="944918" y="96736"/>
                  <a:pt x="943127" y="104242"/>
                  <a:pt x="943127" y="112928"/>
                </a:cubicBezTo>
                <a:cubicBezTo>
                  <a:pt x="943127" y="121615"/>
                  <a:pt x="944918" y="129235"/>
                  <a:pt x="948500" y="135788"/>
                </a:cubicBezTo>
                <a:cubicBezTo>
                  <a:pt x="952081" y="142342"/>
                  <a:pt x="956805" y="147333"/>
                  <a:pt x="962672" y="150762"/>
                </a:cubicBezTo>
                <a:cubicBezTo>
                  <a:pt x="968540" y="154191"/>
                  <a:pt x="974750" y="155905"/>
                  <a:pt x="981304" y="155905"/>
                </a:cubicBezTo>
                <a:cubicBezTo>
                  <a:pt x="988009" y="155905"/>
                  <a:pt x="994258" y="154229"/>
                  <a:pt x="1000048" y="150876"/>
                </a:cubicBezTo>
                <a:cubicBezTo>
                  <a:pt x="1005840" y="147523"/>
                  <a:pt x="1010526" y="142608"/>
                  <a:pt x="1014108" y="136131"/>
                </a:cubicBezTo>
                <a:cubicBezTo>
                  <a:pt x="1017690" y="129654"/>
                  <a:pt x="1019479" y="122072"/>
                  <a:pt x="1019479" y="113386"/>
                </a:cubicBezTo>
                <a:cubicBezTo>
                  <a:pt x="1019479" y="104699"/>
                  <a:pt x="1017690" y="97155"/>
                  <a:pt x="1014108" y="90754"/>
                </a:cubicBezTo>
                <a:cubicBezTo>
                  <a:pt x="1010526" y="84353"/>
                  <a:pt x="1005840" y="79477"/>
                  <a:pt x="1000048" y="76124"/>
                </a:cubicBezTo>
                <a:cubicBezTo>
                  <a:pt x="994258" y="72771"/>
                  <a:pt x="988009" y="71095"/>
                  <a:pt x="981304" y="71095"/>
                </a:cubicBezTo>
                <a:close/>
                <a:moveTo>
                  <a:pt x="7798003" y="70409"/>
                </a:moveTo>
                <a:cubicBezTo>
                  <a:pt x="7789011" y="70409"/>
                  <a:pt x="7781315" y="73266"/>
                  <a:pt x="7774915" y="78981"/>
                </a:cubicBezTo>
                <a:cubicBezTo>
                  <a:pt x="7768514" y="84696"/>
                  <a:pt x="7764704" y="92431"/>
                  <a:pt x="7763485" y="102184"/>
                </a:cubicBezTo>
                <a:lnTo>
                  <a:pt x="7833208" y="102184"/>
                </a:lnTo>
                <a:cubicBezTo>
                  <a:pt x="7833055" y="92583"/>
                  <a:pt x="7829626" y="84887"/>
                  <a:pt x="7822920" y="79096"/>
                </a:cubicBezTo>
                <a:cubicBezTo>
                  <a:pt x="7816215" y="73304"/>
                  <a:pt x="7807909" y="70409"/>
                  <a:pt x="7798003" y="70409"/>
                </a:cubicBezTo>
                <a:close/>
                <a:moveTo>
                  <a:pt x="6131128" y="70409"/>
                </a:moveTo>
                <a:cubicBezTo>
                  <a:pt x="6122137" y="70409"/>
                  <a:pt x="6114440" y="73266"/>
                  <a:pt x="6108039" y="78981"/>
                </a:cubicBezTo>
                <a:cubicBezTo>
                  <a:pt x="6101639" y="84696"/>
                  <a:pt x="6097829" y="92431"/>
                  <a:pt x="6096609" y="102184"/>
                </a:cubicBezTo>
                <a:lnTo>
                  <a:pt x="6166332" y="102184"/>
                </a:lnTo>
                <a:cubicBezTo>
                  <a:pt x="6166180" y="92583"/>
                  <a:pt x="6162751" y="84887"/>
                  <a:pt x="6156045" y="79096"/>
                </a:cubicBezTo>
                <a:cubicBezTo>
                  <a:pt x="6149340" y="73304"/>
                  <a:pt x="6141034" y="70409"/>
                  <a:pt x="6131128" y="70409"/>
                </a:cubicBezTo>
                <a:close/>
                <a:moveTo>
                  <a:pt x="5692978" y="70409"/>
                </a:moveTo>
                <a:cubicBezTo>
                  <a:pt x="5683986" y="70409"/>
                  <a:pt x="5676290" y="73266"/>
                  <a:pt x="5669889" y="78981"/>
                </a:cubicBezTo>
                <a:cubicBezTo>
                  <a:pt x="5663489" y="84696"/>
                  <a:pt x="5659679" y="92431"/>
                  <a:pt x="5658459" y="102184"/>
                </a:cubicBezTo>
                <a:lnTo>
                  <a:pt x="5728182" y="102184"/>
                </a:lnTo>
                <a:cubicBezTo>
                  <a:pt x="5728030" y="92583"/>
                  <a:pt x="5724601" y="84887"/>
                  <a:pt x="5717896" y="79096"/>
                </a:cubicBezTo>
                <a:cubicBezTo>
                  <a:pt x="5711190" y="73304"/>
                  <a:pt x="5702884" y="70409"/>
                  <a:pt x="5692978" y="70409"/>
                </a:cubicBezTo>
                <a:close/>
                <a:moveTo>
                  <a:pt x="3921328" y="70409"/>
                </a:moveTo>
                <a:cubicBezTo>
                  <a:pt x="3912337" y="70409"/>
                  <a:pt x="3904640" y="73266"/>
                  <a:pt x="3898239" y="78981"/>
                </a:cubicBezTo>
                <a:cubicBezTo>
                  <a:pt x="3891839" y="84696"/>
                  <a:pt x="3888029" y="92431"/>
                  <a:pt x="3886809" y="102184"/>
                </a:cubicBezTo>
                <a:lnTo>
                  <a:pt x="3956532" y="102184"/>
                </a:lnTo>
                <a:cubicBezTo>
                  <a:pt x="3956380" y="92583"/>
                  <a:pt x="3952951" y="84887"/>
                  <a:pt x="3946246" y="79096"/>
                </a:cubicBezTo>
                <a:cubicBezTo>
                  <a:pt x="3939540" y="73304"/>
                  <a:pt x="3931234" y="70409"/>
                  <a:pt x="3921328" y="70409"/>
                </a:cubicBezTo>
                <a:close/>
                <a:moveTo>
                  <a:pt x="2378278" y="70409"/>
                </a:moveTo>
                <a:cubicBezTo>
                  <a:pt x="2369286" y="70409"/>
                  <a:pt x="2361590" y="73266"/>
                  <a:pt x="2355189" y="78981"/>
                </a:cubicBezTo>
                <a:cubicBezTo>
                  <a:pt x="2348789" y="84696"/>
                  <a:pt x="2344978" y="92431"/>
                  <a:pt x="2343759" y="102184"/>
                </a:cubicBezTo>
                <a:lnTo>
                  <a:pt x="2413482" y="102184"/>
                </a:lnTo>
                <a:cubicBezTo>
                  <a:pt x="2413330" y="92583"/>
                  <a:pt x="2409901" y="84887"/>
                  <a:pt x="2403195" y="79096"/>
                </a:cubicBezTo>
                <a:cubicBezTo>
                  <a:pt x="2396490" y="73304"/>
                  <a:pt x="2388184" y="70409"/>
                  <a:pt x="2378278" y="70409"/>
                </a:cubicBezTo>
                <a:close/>
                <a:moveTo>
                  <a:pt x="1559128" y="70409"/>
                </a:moveTo>
                <a:cubicBezTo>
                  <a:pt x="1550137" y="70409"/>
                  <a:pt x="1542441" y="73266"/>
                  <a:pt x="1536040" y="78981"/>
                </a:cubicBezTo>
                <a:cubicBezTo>
                  <a:pt x="1529639" y="84696"/>
                  <a:pt x="1525829" y="92431"/>
                  <a:pt x="1524610" y="102184"/>
                </a:cubicBezTo>
                <a:lnTo>
                  <a:pt x="1594333" y="102184"/>
                </a:lnTo>
                <a:cubicBezTo>
                  <a:pt x="1594181" y="92583"/>
                  <a:pt x="1590751" y="84887"/>
                  <a:pt x="1584046" y="79096"/>
                </a:cubicBezTo>
                <a:cubicBezTo>
                  <a:pt x="1577340" y="73304"/>
                  <a:pt x="1569034" y="70409"/>
                  <a:pt x="1559128" y="70409"/>
                </a:cubicBezTo>
                <a:close/>
                <a:moveTo>
                  <a:pt x="768554" y="70409"/>
                </a:moveTo>
                <a:cubicBezTo>
                  <a:pt x="759562" y="70409"/>
                  <a:pt x="751866" y="73266"/>
                  <a:pt x="745465" y="78981"/>
                </a:cubicBezTo>
                <a:cubicBezTo>
                  <a:pt x="739064" y="84696"/>
                  <a:pt x="735254" y="92431"/>
                  <a:pt x="734035" y="102184"/>
                </a:cubicBezTo>
                <a:lnTo>
                  <a:pt x="803758" y="102184"/>
                </a:lnTo>
                <a:cubicBezTo>
                  <a:pt x="803606" y="92583"/>
                  <a:pt x="800176" y="84887"/>
                  <a:pt x="793471" y="79096"/>
                </a:cubicBezTo>
                <a:cubicBezTo>
                  <a:pt x="786765" y="73304"/>
                  <a:pt x="778459" y="70409"/>
                  <a:pt x="768554" y="70409"/>
                </a:cubicBezTo>
                <a:close/>
                <a:moveTo>
                  <a:pt x="330403" y="70409"/>
                </a:moveTo>
                <a:cubicBezTo>
                  <a:pt x="321411" y="70409"/>
                  <a:pt x="313716" y="73266"/>
                  <a:pt x="307315" y="78981"/>
                </a:cubicBezTo>
                <a:cubicBezTo>
                  <a:pt x="300914" y="84696"/>
                  <a:pt x="297104" y="92431"/>
                  <a:pt x="295885" y="102184"/>
                </a:cubicBezTo>
                <a:lnTo>
                  <a:pt x="365607" y="102184"/>
                </a:lnTo>
                <a:cubicBezTo>
                  <a:pt x="365455" y="92583"/>
                  <a:pt x="362026" y="84887"/>
                  <a:pt x="355321" y="79096"/>
                </a:cubicBezTo>
                <a:cubicBezTo>
                  <a:pt x="348615" y="73304"/>
                  <a:pt x="340309" y="70409"/>
                  <a:pt x="330403" y="70409"/>
                </a:cubicBezTo>
                <a:close/>
                <a:moveTo>
                  <a:pt x="7449693" y="50521"/>
                </a:moveTo>
                <a:lnTo>
                  <a:pt x="7475753" y="50521"/>
                </a:lnTo>
                <a:lnTo>
                  <a:pt x="7475753" y="176479"/>
                </a:lnTo>
                <a:lnTo>
                  <a:pt x="7449693" y="176479"/>
                </a:lnTo>
                <a:close/>
                <a:moveTo>
                  <a:pt x="5362575" y="50521"/>
                </a:moveTo>
                <a:lnTo>
                  <a:pt x="5388407" y="50521"/>
                </a:lnTo>
                <a:lnTo>
                  <a:pt x="5388407" y="120701"/>
                </a:lnTo>
                <a:cubicBezTo>
                  <a:pt x="5388407" y="131978"/>
                  <a:pt x="5391226" y="140627"/>
                  <a:pt x="5396865" y="146647"/>
                </a:cubicBezTo>
                <a:cubicBezTo>
                  <a:pt x="5402503" y="152667"/>
                  <a:pt x="5410200" y="155677"/>
                  <a:pt x="5419953" y="155677"/>
                </a:cubicBezTo>
                <a:cubicBezTo>
                  <a:pt x="5429707" y="155677"/>
                  <a:pt x="5437441" y="152667"/>
                  <a:pt x="5443157" y="146647"/>
                </a:cubicBezTo>
                <a:cubicBezTo>
                  <a:pt x="5448871" y="140627"/>
                  <a:pt x="5451729" y="131978"/>
                  <a:pt x="5451729" y="120701"/>
                </a:cubicBezTo>
                <a:lnTo>
                  <a:pt x="5451729" y="50521"/>
                </a:lnTo>
                <a:lnTo>
                  <a:pt x="5477789" y="50521"/>
                </a:lnTo>
                <a:lnTo>
                  <a:pt x="5477789" y="176479"/>
                </a:lnTo>
                <a:lnTo>
                  <a:pt x="5451729" y="176479"/>
                </a:lnTo>
                <a:lnTo>
                  <a:pt x="5451729" y="161620"/>
                </a:lnTo>
                <a:cubicBezTo>
                  <a:pt x="5447614" y="166802"/>
                  <a:pt x="5442242" y="170879"/>
                  <a:pt x="5435613" y="173850"/>
                </a:cubicBezTo>
                <a:cubicBezTo>
                  <a:pt x="5428983" y="176822"/>
                  <a:pt x="5421935" y="178308"/>
                  <a:pt x="5414467" y="178308"/>
                </a:cubicBezTo>
                <a:cubicBezTo>
                  <a:pt x="5404561" y="178308"/>
                  <a:pt x="5395684" y="176251"/>
                  <a:pt x="5387835" y="172136"/>
                </a:cubicBezTo>
                <a:cubicBezTo>
                  <a:pt x="5379987" y="168021"/>
                  <a:pt x="5373814" y="161925"/>
                  <a:pt x="5369319" y="153848"/>
                </a:cubicBezTo>
                <a:cubicBezTo>
                  <a:pt x="5364822" y="145771"/>
                  <a:pt x="5362575" y="136017"/>
                  <a:pt x="5362575" y="124587"/>
                </a:cubicBezTo>
                <a:close/>
                <a:moveTo>
                  <a:pt x="5129784" y="50521"/>
                </a:moveTo>
                <a:lnTo>
                  <a:pt x="5158816" y="50521"/>
                </a:lnTo>
                <a:lnTo>
                  <a:pt x="5194249" y="146533"/>
                </a:lnTo>
                <a:lnTo>
                  <a:pt x="5231053" y="50521"/>
                </a:lnTo>
                <a:lnTo>
                  <a:pt x="5258028" y="50521"/>
                </a:lnTo>
                <a:lnTo>
                  <a:pt x="5180762" y="235687"/>
                </a:lnTo>
                <a:lnTo>
                  <a:pt x="5153787" y="235687"/>
                </a:lnTo>
                <a:lnTo>
                  <a:pt x="5179390" y="174422"/>
                </a:lnTo>
                <a:close/>
                <a:moveTo>
                  <a:pt x="4639818" y="50521"/>
                </a:moveTo>
                <a:lnTo>
                  <a:pt x="4665879" y="50521"/>
                </a:lnTo>
                <a:lnTo>
                  <a:pt x="4665879" y="176479"/>
                </a:lnTo>
                <a:lnTo>
                  <a:pt x="4639818" y="176479"/>
                </a:lnTo>
                <a:close/>
                <a:moveTo>
                  <a:pt x="2268093" y="50521"/>
                </a:moveTo>
                <a:lnTo>
                  <a:pt x="2294154" y="50521"/>
                </a:lnTo>
                <a:lnTo>
                  <a:pt x="2294154" y="176479"/>
                </a:lnTo>
                <a:lnTo>
                  <a:pt x="2268093" y="176479"/>
                </a:lnTo>
                <a:close/>
                <a:moveTo>
                  <a:pt x="1357884" y="50521"/>
                </a:moveTo>
                <a:lnTo>
                  <a:pt x="1385773" y="50521"/>
                </a:lnTo>
                <a:lnTo>
                  <a:pt x="1421435" y="153162"/>
                </a:lnTo>
                <a:lnTo>
                  <a:pt x="1457097" y="50521"/>
                </a:lnTo>
                <a:lnTo>
                  <a:pt x="1484757" y="50521"/>
                </a:lnTo>
                <a:lnTo>
                  <a:pt x="1436751" y="176479"/>
                </a:lnTo>
                <a:lnTo>
                  <a:pt x="1405662" y="176479"/>
                </a:lnTo>
                <a:close/>
                <a:moveTo>
                  <a:pt x="0" y="50521"/>
                </a:moveTo>
                <a:lnTo>
                  <a:pt x="25832" y="50521"/>
                </a:lnTo>
                <a:lnTo>
                  <a:pt x="25832" y="120701"/>
                </a:lnTo>
                <a:cubicBezTo>
                  <a:pt x="25832" y="131978"/>
                  <a:pt x="28651" y="140627"/>
                  <a:pt x="34290" y="146647"/>
                </a:cubicBezTo>
                <a:cubicBezTo>
                  <a:pt x="39929" y="152667"/>
                  <a:pt x="47625" y="155677"/>
                  <a:pt x="57379" y="155677"/>
                </a:cubicBezTo>
                <a:cubicBezTo>
                  <a:pt x="67132" y="155677"/>
                  <a:pt x="74866" y="152667"/>
                  <a:pt x="80581" y="146647"/>
                </a:cubicBezTo>
                <a:cubicBezTo>
                  <a:pt x="86296" y="140627"/>
                  <a:pt x="89154" y="131978"/>
                  <a:pt x="89154" y="120701"/>
                </a:cubicBezTo>
                <a:lnTo>
                  <a:pt x="89154" y="50521"/>
                </a:lnTo>
                <a:lnTo>
                  <a:pt x="115214" y="50521"/>
                </a:lnTo>
                <a:lnTo>
                  <a:pt x="115214" y="176479"/>
                </a:lnTo>
                <a:lnTo>
                  <a:pt x="89154" y="176479"/>
                </a:lnTo>
                <a:lnTo>
                  <a:pt x="89154" y="161620"/>
                </a:lnTo>
                <a:cubicBezTo>
                  <a:pt x="85039" y="166802"/>
                  <a:pt x="79667" y="170879"/>
                  <a:pt x="73038" y="173850"/>
                </a:cubicBezTo>
                <a:cubicBezTo>
                  <a:pt x="66408" y="176822"/>
                  <a:pt x="59360" y="178308"/>
                  <a:pt x="51892" y="178308"/>
                </a:cubicBezTo>
                <a:cubicBezTo>
                  <a:pt x="41986" y="178308"/>
                  <a:pt x="33109" y="176251"/>
                  <a:pt x="25260" y="172136"/>
                </a:cubicBezTo>
                <a:cubicBezTo>
                  <a:pt x="17412" y="168021"/>
                  <a:pt x="11239" y="161925"/>
                  <a:pt x="6744" y="153848"/>
                </a:cubicBezTo>
                <a:cubicBezTo>
                  <a:pt x="2248" y="145771"/>
                  <a:pt x="0" y="136017"/>
                  <a:pt x="0" y="124587"/>
                </a:cubicBezTo>
                <a:close/>
                <a:moveTo>
                  <a:pt x="8343671" y="48463"/>
                </a:moveTo>
                <a:cubicBezTo>
                  <a:pt x="8355711" y="48463"/>
                  <a:pt x="8366606" y="51130"/>
                  <a:pt x="8376361" y="56464"/>
                </a:cubicBezTo>
                <a:cubicBezTo>
                  <a:pt x="8386115" y="61798"/>
                  <a:pt x="8393811" y="69418"/>
                  <a:pt x="8399450" y="79324"/>
                </a:cubicBezTo>
                <a:cubicBezTo>
                  <a:pt x="8405088" y="89230"/>
                  <a:pt x="8407907" y="100584"/>
                  <a:pt x="8407907" y="113386"/>
                </a:cubicBezTo>
                <a:cubicBezTo>
                  <a:pt x="8407907" y="126187"/>
                  <a:pt x="8405012" y="137541"/>
                  <a:pt x="8399221" y="147447"/>
                </a:cubicBezTo>
                <a:cubicBezTo>
                  <a:pt x="8393429" y="157353"/>
                  <a:pt x="8385543" y="165011"/>
                  <a:pt x="8375561" y="170421"/>
                </a:cubicBezTo>
                <a:cubicBezTo>
                  <a:pt x="8365579" y="175832"/>
                  <a:pt x="8354568" y="178537"/>
                  <a:pt x="8342528" y="178537"/>
                </a:cubicBezTo>
                <a:cubicBezTo>
                  <a:pt x="8330641" y="178537"/>
                  <a:pt x="8319897" y="175832"/>
                  <a:pt x="8310296" y="170421"/>
                </a:cubicBezTo>
                <a:cubicBezTo>
                  <a:pt x="8300694" y="165011"/>
                  <a:pt x="8293150" y="157391"/>
                  <a:pt x="8287664" y="147561"/>
                </a:cubicBezTo>
                <a:cubicBezTo>
                  <a:pt x="8282178" y="137732"/>
                  <a:pt x="8279434" y="126340"/>
                  <a:pt x="8279434" y="113386"/>
                </a:cubicBezTo>
                <a:cubicBezTo>
                  <a:pt x="8279434" y="100584"/>
                  <a:pt x="8282253" y="89230"/>
                  <a:pt x="8287893" y="79324"/>
                </a:cubicBezTo>
                <a:cubicBezTo>
                  <a:pt x="8293532" y="69418"/>
                  <a:pt x="8301228" y="61798"/>
                  <a:pt x="8310981" y="56464"/>
                </a:cubicBezTo>
                <a:cubicBezTo>
                  <a:pt x="8320735" y="51130"/>
                  <a:pt x="8331631" y="48463"/>
                  <a:pt x="8343671" y="48463"/>
                </a:cubicBezTo>
                <a:close/>
                <a:moveTo>
                  <a:pt x="8200796" y="48463"/>
                </a:moveTo>
                <a:cubicBezTo>
                  <a:pt x="8212836" y="48463"/>
                  <a:pt x="8223732" y="51130"/>
                  <a:pt x="8233486" y="56464"/>
                </a:cubicBezTo>
                <a:cubicBezTo>
                  <a:pt x="8243240" y="61798"/>
                  <a:pt x="8250936" y="69418"/>
                  <a:pt x="8256575" y="79324"/>
                </a:cubicBezTo>
                <a:cubicBezTo>
                  <a:pt x="8262213" y="89230"/>
                  <a:pt x="8265033" y="100584"/>
                  <a:pt x="8265033" y="113386"/>
                </a:cubicBezTo>
                <a:cubicBezTo>
                  <a:pt x="8265033" y="126187"/>
                  <a:pt x="8262137" y="137541"/>
                  <a:pt x="8256346" y="147447"/>
                </a:cubicBezTo>
                <a:cubicBezTo>
                  <a:pt x="8250555" y="157353"/>
                  <a:pt x="8242668" y="165011"/>
                  <a:pt x="8232686" y="170421"/>
                </a:cubicBezTo>
                <a:cubicBezTo>
                  <a:pt x="8222704" y="175832"/>
                  <a:pt x="8211693" y="178537"/>
                  <a:pt x="8199653" y="178537"/>
                </a:cubicBezTo>
                <a:cubicBezTo>
                  <a:pt x="8187766" y="178537"/>
                  <a:pt x="8177022" y="175832"/>
                  <a:pt x="8167421" y="170421"/>
                </a:cubicBezTo>
                <a:cubicBezTo>
                  <a:pt x="8157820" y="165011"/>
                  <a:pt x="8150275" y="157391"/>
                  <a:pt x="8144789" y="147561"/>
                </a:cubicBezTo>
                <a:cubicBezTo>
                  <a:pt x="8139303" y="137732"/>
                  <a:pt x="8136559" y="126340"/>
                  <a:pt x="8136559" y="113386"/>
                </a:cubicBezTo>
                <a:cubicBezTo>
                  <a:pt x="8136559" y="100584"/>
                  <a:pt x="8139379" y="89230"/>
                  <a:pt x="8145018" y="79324"/>
                </a:cubicBezTo>
                <a:cubicBezTo>
                  <a:pt x="8150657" y="69418"/>
                  <a:pt x="8158353" y="61798"/>
                  <a:pt x="8168106" y="56464"/>
                </a:cubicBezTo>
                <a:cubicBezTo>
                  <a:pt x="8177860" y="51130"/>
                  <a:pt x="8188756" y="48463"/>
                  <a:pt x="8200796" y="48463"/>
                </a:cubicBezTo>
                <a:close/>
                <a:moveTo>
                  <a:pt x="7951622" y="48463"/>
                </a:moveTo>
                <a:lnTo>
                  <a:pt x="7951622" y="75438"/>
                </a:lnTo>
                <a:lnTo>
                  <a:pt x="7944993" y="75438"/>
                </a:lnTo>
                <a:cubicBezTo>
                  <a:pt x="7934782" y="75438"/>
                  <a:pt x="7927048" y="78029"/>
                  <a:pt x="7921790" y="83210"/>
                </a:cubicBezTo>
                <a:cubicBezTo>
                  <a:pt x="7916532" y="88392"/>
                  <a:pt x="7913903" y="97384"/>
                  <a:pt x="7913903" y="110185"/>
                </a:cubicBezTo>
                <a:lnTo>
                  <a:pt x="7913903" y="176479"/>
                </a:lnTo>
                <a:lnTo>
                  <a:pt x="7887843" y="176479"/>
                </a:lnTo>
                <a:lnTo>
                  <a:pt x="7887843" y="50521"/>
                </a:lnTo>
                <a:lnTo>
                  <a:pt x="7913903" y="50521"/>
                </a:lnTo>
                <a:lnTo>
                  <a:pt x="7913903" y="68809"/>
                </a:lnTo>
                <a:cubicBezTo>
                  <a:pt x="7917713" y="62408"/>
                  <a:pt x="7922780" y="57417"/>
                  <a:pt x="7929105" y="53835"/>
                </a:cubicBezTo>
                <a:cubicBezTo>
                  <a:pt x="7935430" y="50254"/>
                  <a:pt x="7942936" y="48463"/>
                  <a:pt x="7951622" y="48463"/>
                </a:cubicBezTo>
                <a:close/>
                <a:moveTo>
                  <a:pt x="7799146" y="48463"/>
                </a:moveTo>
                <a:cubicBezTo>
                  <a:pt x="7811033" y="48463"/>
                  <a:pt x="7821625" y="51054"/>
                  <a:pt x="7830922" y="56236"/>
                </a:cubicBezTo>
                <a:cubicBezTo>
                  <a:pt x="7840218" y="61417"/>
                  <a:pt x="7847457" y="68694"/>
                  <a:pt x="7852638" y="78067"/>
                </a:cubicBezTo>
                <a:cubicBezTo>
                  <a:pt x="7857820" y="87440"/>
                  <a:pt x="7860411" y="98222"/>
                  <a:pt x="7860411" y="110414"/>
                </a:cubicBezTo>
                <a:cubicBezTo>
                  <a:pt x="7860411" y="115138"/>
                  <a:pt x="7860106" y="119405"/>
                  <a:pt x="7859497" y="123215"/>
                </a:cubicBezTo>
                <a:lnTo>
                  <a:pt x="7763256" y="123215"/>
                </a:lnTo>
                <a:cubicBezTo>
                  <a:pt x="7764018" y="133274"/>
                  <a:pt x="7767752" y="141351"/>
                  <a:pt x="7774457" y="147447"/>
                </a:cubicBezTo>
                <a:cubicBezTo>
                  <a:pt x="7781163" y="153543"/>
                  <a:pt x="7789392" y="156591"/>
                  <a:pt x="7799146" y="156591"/>
                </a:cubicBezTo>
                <a:cubicBezTo>
                  <a:pt x="7813166" y="156591"/>
                  <a:pt x="7823073" y="150724"/>
                  <a:pt x="7828864" y="138989"/>
                </a:cubicBezTo>
                <a:lnTo>
                  <a:pt x="7856982" y="138989"/>
                </a:lnTo>
                <a:cubicBezTo>
                  <a:pt x="7853172" y="150571"/>
                  <a:pt x="7846275" y="160058"/>
                  <a:pt x="7836293" y="167450"/>
                </a:cubicBezTo>
                <a:cubicBezTo>
                  <a:pt x="7826311" y="174841"/>
                  <a:pt x="7813929" y="178537"/>
                  <a:pt x="7799146" y="178537"/>
                </a:cubicBezTo>
                <a:cubicBezTo>
                  <a:pt x="7787106" y="178537"/>
                  <a:pt x="7776324" y="175832"/>
                  <a:pt x="7766799" y="170421"/>
                </a:cubicBezTo>
                <a:cubicBezTo>
                  <a:pt x="7757274" y="165011"/>
                  <a:pt x="7749806" y="157391"/>
                  <a:pt x="7744396" y="147561"/>
                </a:cubicBezTo>
                <a:cubicBezTo>
                  <a:pt x="7738986" y="137732"/>
                  <a:pt x="7736281" y="126340"/>
                  <a:pt x="7736281" y="113386"/>
                </a:cubicBezTo>
                <a:cubicBezTo>
                  <a:pt x="7736281" y="100432"/>
                  <a:pt x="7738910" y="89040"/>
                  <a:pt x="7744168" y="79210"/>
                </a:cubicBezTo>
                <a:cubicBezTo>
                  <a:pt x="7749426" y="69380"/>
                  <a:pt x="7756817" y="61798"/>
                  <a:pt x="7766342" y="56464"/>
                </a:cubicBezTo>
                <a:cubicBezTo>
                  <a:pt x="7775867" y="51130"/>
                  <a:pt x="7786802" y="48463"/>
                  <a:pt x="7799146" y="48463"/>
                </a:cubicBezTo>
                <a:close/>
                <a:moveTo>
                  <a:pt x="7570393" y="48463"/>
                </a:moveTo>
                <a:cubicBezTo>
                  <a:pt x="7580300" y="48463"/>
                  <a:pt x="7589177" y="50521"/>
                  <a:pt x="7597026" y="54635"/>
                </a:cubicBezTo>
                <a:cubicBezTo>
                  <a:pt x="7604874" y="58750"/>
                  <a:pt x="7611008" y="64846"/>
                  <a:pt x="7615428" y="72923"/>
                </a:cubicBezTo>
                <a:cubicBezTo>
                  <a:pt x="7619847" y="81001"/>
                  <a:pt x="7622057" y="90754"/>
                  <a:pt x="7622057" y="102184"/>
                </a:cubicBezTo>
                <a:lnTo>
                  <a:pt x="7622057" y="176479"/>
                </a:lnTo>
                <a:lnTo>
                  <a:pt x="7596225" y="176479"/>
                </a:lnTo>
                <a:lnTo>
                  <a:pt x="7596225" y="106070"/>
                </a:lnTo>
                <a:cubicBezTo>
                  <a:pt x="7596225" y="94793"/>
                  <a:pt x="7593406" y="86144"/>
                  <a:pt x="7587767" y="80124"/>
                </a:cubicBezTo>
                <a:cubicBezTo>
                  <a:pt x="7582128" y="74105"/>
                  <a:pt x="7574432" y="71095"/>
                  <a:pt x="7564679" y="71095"/>
                </a:cubicBezTo>
                <a:cubicBezTo>
                  <a:pt x="7554925" y="71095"/>
                  <a:pt x="7547191" y="74105"/>
                  <a:pt x="7541475" y="80124"/>
                </a:cubicBezTo>
                <a:cubicBezTo>
                  <a:pt x="7535761" y="86144"/>
                  <a:pt x="7532903" y="94793"/>
                  <a:pt x="7532903" y="106070"/>
                </a:cubicBezTo>
                <a:lnTo>
                  <a:pt x="7532903" y="176479"/>
                </a:lnTo>
                <a:lnTo>
                  <a:pt x="7506843" y="176479"/>
                </a:lnTo>
                <a:lnTo>
                  <a:pt x="7506843" y="50521"/>
                </a:lnTo>
                <a:lnTo>
                  <a:pt x="7532903" y="50521"/>
                </a:lnTo>
                <a:lnTo>
                  <a:pt x="7532903" y="64922"/>
                </a:lnTo>
                <a:cubicBezTo>
                  <a:pt x="7537170" y="59741"/>
                  <a:pt x="7542618" y="55702"/>
                  <a:pt x="7549248" y="52807"/>
                </a:cubicBezTo>
                <a:cubicBezTo>
                  <a:pt x="7555877" y="49911"/>
                  <a:pt x="7562926" y="48463"/>
                  <a:pt x="7570393" y="48463"/>
                </a:cubicBezTo>
                <a:close/>
                <a:moveTo>
                  <a:pt x="7348042" y="48463"/>
                </a:moveTo>
                <a:cubicBezTo>
                  <a:pt x="7357948" y="48463"/>
                  <a:pt x="7366597" y="50406"/>
                  <a:pt x="7373988" y="54293"/>
                </a:cubicBezTo>
                <a:cubicBezTo>
                  <a:pt x="7381379" y="58179"/>
                  <a:pt x="7387285" y="63017"/>
                  <a:pt x="7391704" y="68809"/>
                </a:cubicBezTo>
                <a:lnTo>
                  <a:pt x="7391704" y="50521"/>
                </a:lnTo>
                <a:lnTo>
                  <a:pt x="7417993" y="50521"/>
                </a:lnTo>
                <a:lnTo>
                  <a:pt x="7417993" y="176479"/>
                </a:lnTo>
                <a:lnTo>
                  <a:pt x="7391704" y="176479"/>
                </a:lnTo>
                <a:lnTo>
                  <a:pt x="7391704" y="157734"/>
                </a:lnTo>
                <a:cubicBezTo>
                  <a:pt x="7387285" y="163678"/>
                  <a:pt x="7381265" y="168631"/>
                  <a:pt x="7373645" y="172593"/>
                </a:cubicBezTo>
                <a:cubicBezTo>
                  <a:pt x="7366025" y="176555"/>
                  <a:pt x="7357338" y="178537"/>
                  <a:pt x="7347585" y="178537"/>
                </a:cubicBezTo>
                <a:cubicBezTo>
                  <a:pt x="7336764" y="178537"/>
                  <a:pt x="7326858" y="175755"/>
                  <a:pt x="7317867" y="170193"/>
                </a:cubicBezTo>
                <a:cubicBezTo>
                  <a:pt x="7308875" y="164630"/>
                  <a:pt x="7301751" y="156858"/>
                  <a:pt x="7296493" y="146876"/>
                </a:cubicBezTo>
                <a:cubicBezTo>
                  <a:pt x="7291235" y="136893"/>
                  <a:pt x="7288606" y="125578"/>
                  <a:pt x="7288606" y="112928"/>
                </a:cubicBezTo>
                <a:cubicBezTo>
                  <a:pt x="7288606" y="100279"/>
                  <a:pt x="7291235" y="89078"/>
                  <a:pt x="7296493" y="79324"/>
                </a:cubicBezTo>
                <a:cubicBezTo>
                  <a:pt x="7301751" y="69571"/>
                  <a:pt x="7308913" y="61989"/>
                  <a:pt x="7317981" y="56579"/>
                </a:cubicBezTo>
                <a:cubicBezTo>
                  <a:pt x="7327049" y="51168"/>
                  <a:pt x="7337069" y="48463"/>
                  <a:pt x="7348042" y="48463"/>
                </a:cubicBezTo>
                <a:close/>
                <a:moveTo>
                  <a:pt x="7214845" y="48463"/>
                </a:moveTo>
                <a:cubicBezTo>
                  <a:pt x="7225817" y="48463"/>
                  <a:pt x="7235837" y="51168"/>
                  <a:pt x="7244905" y="56579"/>
                </a:cubicBezTo>
                <a:cubicBezTo>
                  <a:pt x="7253973" y="61989"/>
                  <a:pt x="7261098" y="69571"/>
                  <a:pt x="7266279" y="79324"/>
                </a:cubicBezTo>
                <a:cubicBezTo>
                  <a:pt x="7271461" y="89078"/>
                  <a:pt x="7274052" y="100279"/>
                  <a:pt x="7274052" y="112928"/>
                </a:cubicBezTo>
                <a:cubicBezTo>
                  <a:pt x="7274052" y="125578"/>
                  <a:pt x="7271461" y="136893"/>
                  <a:pt x="7266279" y="146876"/>
                </a:cubicBezTo>
                <a:cubicBezTo>
                  <a:pt x="7261098" y="156858"/>
                  <a:pt x="7253973" y="164630"/>
                  <a:pt x="7244905" y="170193"/>
                </a:cubicBezTo>
                <a:cubicBezTo>
                  <a:pt x="7235837" y="175755"/>
                  <a:pt x="7225817" y="178537"/>
                  <a:pt x="7214845" y="178537"/>
                </a:cubicBezTo>
                <a:cubicBezTo>
                  <a:pt x="7205243" y="178537"/>
                  <a:pt x="7196709" y="176594"/>
                  <a:pt x="7189241" y="172707"/>
                </a:cubicBezTo>
                <a:cubicBezTo>
                  <a:pt x="7181774" y="168821"/>
                  <a:pt x="7175677" y="163982"/>
                  <a:pt x="7170953" y="158191"/>
                </a:cubicBezTo>
                <a:lnTo>
                  <a:pt x="7170953" y="236372"/>
                </a:lnTo>
                <a:lnTo>
                  <a:pt x="7144893" y="236372"/>
                </a:lnTo>
                <a:lnTo>
                  <a:pt x="7144893" y="50521"/>
                </a:lnTo>
                <a:lnTo>
                  <a:pt x="7170953" y="50521"/>
                </a:lnTo>
                <a:lnTo>
                  <a:pt x="7170953" y="69037"/>
                </a:lnTo>
                <a:cubicBezTo>
                  <a:pt x="7175373" y="63246"/>
                  <a:pt x="7181393" y="58369"/>
                  <a:pt x="7189013" y="54407"/>
                </a:cubicBezTo>
                <a:cubicBezTo>
                  <a:pt x="7196633" y="50444"/>
                  <a:pt x="7205243" y="48463"/>
                  <a:pt x="7214845" y="48463"/>
                </a:cubicBezTo>
                <a:close/>
                <a:moveTo>
                  <a:pt x="6871792" y="48463"/>
                </a:moveTo>
                <a:cubicBezTo>
                  <a:pt x="6881698" y="48463"/>
                  <a:pt x="6890346" y="50406"/>
                  <a:pt x="6897738" y="54293"/>
                </a:cubicBezTo>
                <a:cubicBezTo>
                  <a:pt x="6905130" y="58179"/>
                  <a:pt x="6911035" y="63017"/>
                  <a:pt x="6915454" y="68809"/>
                </a:cubicBezTo>
                <a:lnTo>
                  <a:pt x="6915454" y="50521"/>
                </a:lnTo>
                <a:lnTo>
                  <a:pt x="6941743" y="50521"/>
                </a:lnTo>
                <a:lnTo>
                  <a:pt x="6941743" y="176479"/>
                </a:lnTo>
                <a:lnTo>
                  <a:pt x="6915454" y="176479"/>
                </a:lnTo>
                <a:lnTo>
                  <a:pt x="6915454" y="157734"/>
                </a:lnTo>
                <a:cubicBezTo>
                  <a:pt x="6911035" y="163678"/>
                  <a:pt x="6905016" y="168631"/>
                  <a:pt x="6897395" y="172593"/>
                </a:cubicBezTo>
                <a:cubicBezTo>
                  <a:pt x="6889775" y="176555"/>
                  <a:pt x="6881088" y="178537"/>
                  <a:pt x="6871334" y="178537"/>
                </a:cubicBezTo>
                <a:cubicBezTo>
                  <a:pt x="6860514" y="178537"/>
                  <a:pt x="6850608" y="175755"/>
                  <a:pt x="6841616" y="170193"/>
                </a:cubicBezTo>
                <a:cubicBezTo>
                  <a:pt x="6832625" y="164630"/>
                  <a:pt x="6825500" y="156858"/>
                  <a:pt x="6820242" y="146876"/>
                </a:cubicBezTo>
                <a:cubicBezTo>
                  <a:pt x="6814985" y="136893"/>
                  <a:pt x="6812356" y="125578"/>
                  <a:pt x="6812356" y="112928"/>
                </a:cubicBezTo>
                <a:cubicBezTo>
                  <a:pt x="6812356" y="100279"/>
                  <a:pt x="6814985" y="89078"/>
                  <a:pt x="6820242" y="79324"/>
                </a:cubicBezTo>
                <a:cubicBezTo>
                  <a:pt x="6825500" y="69571"/>
                  <a:pt x="6832664" y="61989"/>
                  <a:pt x="6841731" y="56579"/>
                </a:cubicBezTo>
                <a:cubicBezTo>
                  <a:pt x="6850799" y="51168"/>
                  <a:pt x="6860820" y="48463"/>
                  <a:pt x="6871792" y="48463"/>
                </a:cubicBezTo>
                <a:close/>
                <a:moveTo>
                  <a:pt x="6646240" y="48463"/>
                </a:moveTo>
                <a:cubicBezTo>
                  <a:pt x="6656298" y="48463"/>
                  <a:pt x="6665290" y="50597"/>
                  <a:pt x="6673215" y="54864"/>
                </a:cubicBezTo>
                <a:cubicBezTo>
                  <a:pt x="6681140" y="59131"/>
                  <a:pt x="6687236" y="65303"/>
                  <a:pt x="6691503" y="73381"/>
                </a:cubicBezTo>
                <a:cubicBezTo>
                  <a:pt x="6695312" y="65761"/>
                  <a:pt x="6701256" y="59703"/>
                  <a:pt x="6709334" y="55207"/>
                </a:cubicBezTo>
                <a:cubicBezTo>
                  <a:pt x="6717411" y="50711"/>
                  <a:pt x="6726098" y="48463"/>
                  <a:pt x="6735394" y="48463"/>
                </a:cubicBezTo>
                <a:cubicBezTo>
                  <a:pt x="6745300" y="48463"/>
                  <a:pt x="6754177" y="50521"/>
                  <a:pt x="6762026" y="54635"/>
                </a:cubicBezTo>
                <a:cubicBezTo>
                  <a:pt x="6769875" y="58750"/>
                  <a:pt x="6776046" y="64846"/>
                  <a:pt x="6780542" y="72923"/>
                </a:cubicBezTo>
                <a:cubicBezTo>
                  <a:pt x="6785038" y="81001"/>
                  <a:pt x="6787286" y="90754"/>
                  <a:pt x="6787286" y="102184"/>
                </a:cubicBezTo>
                <a:lnTo>
                  <a:pt x="6787286" y="176479"/>
                </a:lnTo>
                <a:lnTo>
                  <a:pt x="6761454" y="176479"/>
                </a:lnTo>
                <a:lnTo>
                  <a:pt x="6761454" y="106070"/>
                </a:lnTo>
                <a:cubicBezTo>
                  <a:pt x="6761454" y="94793"/>
                  <a:pt x="6758635" y="86144"/>
                  <a:pt x="6752996" y="80124"/>
                </a:cubicBezTo>
                <a:cubicBezTo>
                  <a:pt x="6747358" y="74105"/>
                  <a:pt x="6739661" y="71095"/>
                  <a:pt x="6729908" y="71095"/>
                </a:cubicBezTo>
                <a:cubicBezTo>
                  <a:pt x="6720154" y="71095"/>
                  <a:pt x="6712420" y="74105"/>
                  <a:pt x="6706705" y="80124"/>
                </a:cubicBezTo>
                <a:cubicBezTo>
                  <a:pt x="6700990" y="86144"/>
                  <a:pt x="6698132" y="94793"/>
                  <a:pt x="6698132" y="106070"/>
                </a:cubicBezTo>
                <a:lnTo>
                  <a:pt x="6698132" y="176479"/>
                </a:lnTo>
                <a:lnTo>
                  <a:pt x="6672300" y="176479"/>
                </a:lnTo>
                <a:lnTo>
                  <a:pt x="6672300" y="106070"/>
                </a:lnTo>
                <a:cubicBezTo>
                  <a:pt x="6672300" y="94793"/>
                  <a:pt x="6669481" y="86144"/>
                  <a:pt x="6663842" y="80124"/>
                </a:cubicBezTo>
                <a:cubicBezTo>
                  <a:pt x="6658204" y="74105"/>
                  <a:pt x="6650507" y="71095"/>
                  <a:pt x="6640754" y="71095"/>
                </a:cubicBezTo>
                <a:cubicBezTo>
                  <a:pt x="6631000" y="71095"/>
                  <a:pt x="6623266" y="74105"/>
                  <a:pt x="6617550" y="80124"/>
                </a:cubicBezTo>
                <a:cubicBezTo>
                  <a:pt x="6611836" y="86144"/>
                  <a:pt x="6608978" y="94793"/>
                  <a:pt x="6608978" y="106070"/>
                </a:cubicBezTo>
                <a:lnTo>
                  <a:pt x="6608978" y="176479"/>
                </a:lnTo>
                <a:lnTo>
                  <a:pt x="6582918" y="176479"/>
                </a:lnTo>
                <a:lnTo>
                  <a:pt x="6582918" y="50521"/>
                </a:lnTo>
                <a:lnTo>
                  <a:pt x="6608978" y="50521"/>
                </a:lnTo>
                <a:lnTo>
                  <a:pt x="6608978" y="64922"/>
                </a:lnTo>
                <a:cubicBezTo>
                  <a:pt x="6613246" y="59741"/>
                  <a:pt x="6618656" y="55702"/>
                  <a:pt x="6625208" y="52807"/>
                </a:cubicBezTo>
                <a:cubicBezTo>
                  <a:pt x="6631762" y="49911"/>
                  <a:pt x="6638772" y="48463"/>
                  <a:pt x="6646240" y="48463"/>
                </a:cubicBezTo>
                <a:close/>
                <a:moveTo>
                  <a:pt x="6560972" y="48463"/>
                </a:moveTo>
                <a:lnTo>
                  <a:pt x="6560972" y="75438"/>
                </a:lnTo>
                <a:lnTo>
                  <a:pt x="6554342" y="75438"/>
                </a:lnTo>
                <a:cubicBezTo>
                  <a:pt x="6544132" y="75438"/>
                  <a:pt x="6536397" y="78029"/>
                  <a:pt x="6531140" y="83210"/>
                </a:cubicBezTo>
                <a:cubicBezTo>
                  <a:pt x="6525882" y="88392"/>
                  <a:pt x="6523254" y="97384"/>
                  <a:pt x="6523254" y="110185"/>
                </a:cubicBezTo>
                <a:lnTo>
                  <a:pt x="6523254" y="176479"/>
                </a:lnTo>
                <a:lnTo>
                  <a:pt x="6497193" y="176479"/>
                </a:lnTo>
                <a:lnTo>
                  <a:pt x="6497193" y="50521"/>
                </a:lnTo>
                <a:lnTo>
                  <a:pt x="6523254" y="50521"/>
                </a:lnTo>
                <a:lnTo>
                  <a:pt x="6523254" y="68809"/>
                </a:lnTo>
                <a:cubicBezTo>
                  <a:pt x="6527063" y="62408"/>
                  <a:pt x="6532130" y="57417"/>
                  <a:pt x="6538454" y="53835"/>
                </a:cubicBezTo>
                <a:cubicBezTo>
                  <a:pt x="6544780" y="50254"/>
                  <a:pt x="6552285" y="48463"/>
                  <a:pt x="6560972" y="48463"/>
                </a:cubicBezTo>
                <a:close/>
                <a:moveTo>
                  <a:pt x="6410096" y="48463"/>
                </a:moveTo>
                <a:cubicBezTo>
                  <a:pt x="6422136" y="48463"/>
                  <a:pt x="6433033" y="51130"/>
                  <a:pt x="6442786" y="56464"/>
                </a:cubicBezTo>
                <a:cubicBezTo>
                  <a:pt x="6452540" y="61798"/>
                  <a:pt x="6460236" y="69418"/>
                  <a:pt x="6465874" y="79324"/>
                </a:cubicBezTo>
                <a:cubicBezTo>
                  <a:pt x="6471513" y="89230"/>
                  <a:pt x="6474333" y="100584"/>
                  <a:pt x="6474333" y="113386"/>
                </a:cubicBezTo>
                <a:cubicBezTo>
                  <a:pt x="6474333" y="126187"/>
                  <a:pt x="6471437" y="137541"/>
                  <a:pt x="6465646" y="147447"/>
                </a:cubicBezTo>
                <a:cubicBezTo>
                  <a:pt x="6459854" y="157353"/>
                  <a:pt x="6451968" y="165011"/>
                  <a:pt x="6441986" y="170421"/>
                </a:cubicBezTo>
                <a:cubicBezTo>
                  <a:pt x="6432004" y="175832"/>
                  <a:pt x="6420993" y="178537"/>
                  <a:pt x="6408954" y="178537"/>
                </a:cubicBezTo>
                <a:cubicBezTo>
                  <a:pt x="6397066" y="178537"/>
                  <a:pt x="6386322" y="175832"/>
                  <a:pt x="6376721" y="170421"/>
                </a:cubicBezTo>
                <a:cubicBezTo>
                  <a:pt x="6367119" y="165011"/>
                  <a:pt x="6359576" y="157391"/>
                  <a:pt x="6354089" y="147561"/>
                </a:cubicBezTo>
                <a:cubicBezTo>
                  <a:pt x="6348603" y="137732"/>
                  <a:pt x="6345860" y="126340"/>
                  <a:pt x="6345860" y="113386"/>
                </a:cubicBezTo>
                <a:cubicBezTo>
                  <a:pt x="6345860" y="100584"/>
                  <a:pt x="6348679" y="89230"/>
                  <a:pt x="6354318" y="79324"/>
                </a:cubicBezTo>
                <a:cubicBezTo>
                  <a:pt x="6359957" y="69418"/>
                  <a:pt x="6367653" y="61798"/>
                  <a:pt x="6377407" y="56464"/>
                </a:cubicBezTo>
                <a:cubicBezTo>
                  <a:pt x="6387160" y="51130"/>
                  <a:pt x="6398057" y="48463"/>
                  <a:pt x="6410096" y="48463"/>
                </a:cubicBezTo>
                <a:close/>
                <a:moveTo>
                  <a:pt x="6132271" y="48463"/>
                </a:moveTo>
                <a:cubicBezTo>
                  <a:pt x="6144158" y="48463"/>
                  <a:pt x="6154750" y="51054"/>
                  <a:pt x="6164046" y="56236"/>
                </a:cubicBezTo>
                <a:cubicBezTo>
                  <a:pt x="6173343" y="61417"/>
                  <a:pt x="6180582" y="68694"/>
                  <a:pt x="6185763" y="78067"/>
                </a:cubicBezTo>
                <a:cubicBezTo>
                  <a:pt x="6190945" y="87440"/>
                  <a:pt x="6193536" y="98222"/>
                  <a:pt x="6193536" y="110414"/>
                </a:cubicBezTo>
                <a:cubicBezTo>
                  <a:pt x="6193536" y="115138"/>
                  <a:pt x="6193231" y="119405"/>
                  <a:pt x="6192621" y="123215"/>
                </a:cubicBezTo>
                <a:lnTo>
                  <a:pt x="6096381" y="123215"/>
                </a:lnTo>
                <a:cubicBezTo>
                  <a:pt x="6097143" y="133274"/>
                  <a:pt x="6100877" y="141351"/>
                  <a:pt x="6107582" y="147447"/>
                </a:cubicBezTo>
                <a:cubicBezTo>
                  <a:pt x="6114288" y="153543"/>
                  <a:pt x="6122518" y="156591"/>
                  <a:pt x="6132271" y="156591"/>
                </a:cubicBezTo>
                <a:cubicBezTo>
                  <a:pt x="6146292" y="156591"/>
                  <a:pt x="6156198" y="150724"/>
                  <a:pt x="6161989" y="138989"/>
                </a:cubicBezTo>
                <a:lnTo>
                  <a:pt x="6190107" y="138989"/>
                </a:lnTo>
                <a:cubicBezTo>
                  <a:pt x="6186297" y="150571"/>
                  <a:pt x="6179401" y="160058"/>
                  <a:pt x="6169418" y="167450"/>
                </a:cubicBezTo>
                <a:cubicBezTo>
                  <a:pt x="6159436" y="174841"/>
                  <a:pt x="6147054" y="178537"/>
                  <a:pt x="6132271" y="178537"/>
                </a:cubicBezTo>
                <a:cubicBezTo>
                  <a:pt x="6120232" y="178537"/>
                  <a:pt x="6109449" y="175832"/>
                  <a:pt x="6099924" y="170421"/>
                </a:cubicBezTo>
                <a:cubicBezTo>
                  <a:pt x="6090399" y="165011"/>
                  <a:pt x="6082932" y="157391"/>
                  <a:pt x="6077521" y="147561"/>
                </a:cubicBezTo>
                <a:cubicBezTo>
                  <a:pt x="6072111" y="137732"/>
                  <a:pt x="6069406" y="126340"/>
                  <a:pt x="6069406" y="113386"/>
                </a:cubicBezTo>
                <a:cubicBezTo>
                  <a:pt x="6069406" y="100432"/>
                  <a:pt x="6072035" y="89040"/>
                  <a:pt x="6077292" y="79210"/>
                </a:cubicBezTo>
                <a:cubicBezTo>
                  <a:pt x="6082550" y="69380"/>
                  <a:pt x="6089942" y="61798"/>
                  <a:pt x="6099467" y="56464"/>
                </a:cubicBezTo>
                <a:cubicBezTo>
                  <a:pt x="6108992" y="51130"/>
                  <a:pt x="6119926" y="48463"/>
                  <a:pt x="6132271" y="48463"/>
                </a:cubicBezTo>
                <a:close/>
                <a:moveTo>
                  <a:pt x="5694121" y="48463"/>
                </a:moveTo>
                <a:cubicBezTo>
                  <a:pt x="5706008" y="48463"/>
                  <a:pt x="5716600" y="51054"/>
                  <a:pt x="5725896" y="56236"/>
                </a:cubicBezTo>
                <a:cubicBezTo>
                  <a:pt x="5735193" y="61417"/>
                  <a:pt x="5742432" y="68694"/>
                  <a:pt x="5747614" y="78067"/>
                </a:cubicBezTo>
                <a:cubicBezTo>
                  <a:pt x="5752795" y="87440"/>
                  <a:pt x="5755386" y="98222"/>
                  <a:pt x="5755386" y="110414"/>
                </a:cubicBezTo>
                <a:cubicBezTo>
                  <a:pt x="5755386" y="115138"/>
                  <a:pt x="5755081" y="119405"/>
                  <a:pt x="5754471" y="123215"/>
                </a:cubicBezTo>
                <a:lnTo>
                  <a:pt x="5658231" y="123215"/>
                </a:lnTo>
                <a:cubicBezTo>
                  <a:pt x="5658993" y="133274"/>
                  <a:pt x="5662726" y="141351"/>
                  <a:pt x="5669432" y="147447"/>
                </a:cubicBezTo>
                <a:cubicBezTo>
                  <a:pt x="5676138" y="153543"/>
                  <a:pt x="5684368" y="156591"/>
                  <a:pt x="5694121" y="156591"/>
                </a:cubicBezTo>
                <a:cubicBezTo>
                  <a:pt x="5708142" y="156591"/>
                  <a:pt x="5718047" y="150724"/>
                  <a:pt x="5723839" y="138989"/>
                </a:cubicBezTo>
                <a:lnTo>
                  <a:pt x="5751957" y="138989"/>
                </a:lnTo>
                <a:cubicBezTo>
                  <a:pt x="5748147" y="150571"/>
                  <a:pt x="5741251" y="160058"/>
                  <a:pt x="5731269" y="167450"/>
                </a:cubicBezTo>
                <a:cubicBezTo>
                  <a:pt x="5721287" y="174841"/>
                  <a:pt x="5708904" y="178537"/>
                  <a:pt x="5694121" y="178537"/>
                </a:cubicBezTo>
                <a:cubicBezTo>
                  <a:pt x="5682082" y="178537"/>
                  <a:pt x="5671299" y="175832"/>
                  <a:pt x="5661774" y="170421"/>
                </a:cubicBezTo>
                <a:cubicBezTo>
                  <a:pt x="5652249" y="165011"/>
                  <a:pt x="5644782" y="157391"/>
                  <a:pt x="5639371" y="147561"/>
                </a:cubicBezTo>
                <a:cubicBezTo>
                  <a:pt x="5633961" y="137732"/>
                  <a:pt x="5631256" y="126340"/>
                  <a:pt x="5631256" y="113386"/>
                </a:cubicBezTo>
                <a:cubicBezTo>
                  <a:pt x="5631256" y="100432"/>
                  <a:pt x="5633885" y="89040"/>
                  <a:pt x="5639143" y="79210"/>
                </a:cubicBezTo>
                <a:cubicBezTo>
                  <a:pt x="5644401" y="69380"/>
                  <a:pt x="5651792" y="61798"/>
                  <a:pt x="5661317" y="56464"/>
                </a:cubicBezTo>
                <a:cubicBezTo>
                  <a:pt x="5670842" y="51130"/>
                  <a:pt x="5681776" y="48463"/>
                  <a:pt x="5694121" y="48463"/>
                </a:cubicBezTo>
                <a:close/>
                <a:moveTo>
                  <a:pt x="5559780" y="48463"/>
                </a:moveTo>
                <a:cubicBezTo>
                  <a:pt x="5574106" y="48463"/>
                  <a:pt x="5585650" y="52083"/>
                  <a:pt x="5594414" y="59322"/>
                </a:cubicBezTo>
                <a:cubicBezTo>
                  <a:pt x="5603176" y="66561"/>
                  <a:pt x="5607862" y="76429"/>
                  <a:pt x="5608472" y="88925"/>
                </a:cubicBezTo>
                <a:lnTo>
                  <a:pt x="5582412" y="88925"/>
                </a:lnTo>
                <a:cubicBezTo>
                  <a:pt x="5581955" y="83287"/>
                  <a:pt x="5579669" y="78791"/>
                  <a:pt x="5575554" y="75438"/>
                </a:cubicBezTo>
                <a:cubicBezTo>
                  <a:pt x="5571439" y="72085"/>
                  <a:pt x="5565876" y="70409"/>
                  <a:pt x="5558866" y="70409"/>
                </a:cubicBezTo>
                <a:cubicBezTo>
                  <a:pt x="5552008" y="70409"/>
                  <a:pt x="5546750" y="71704"/>
                  <a:pt x="5543093" y="74295"/>
                </a:cubicBezTo>
                <a:cubicBezTo>
                  <a:pt x="5539435" y="76886"/>
                  <a:pt x="5537607" y="80315"/>
                  <a:pt x="5537607" y="84582"/>
                </a:cubicBezTo>
                <a:cubicBezTo>
                  <a:pt x="5537607" y="87935"/>
                  <a:pt x="5538825" y="90754"/>
                  <a:pt x="5541264" y="93040"/>
                </a:cubicBezTo>
                <a:cubicBezTo>
                  <a:pt x="5543702" y="95326"/>
                  <a:pt x="5546674" y="97117"/>
                  <a:pt x="5550179" y="98412"/>
                </a:cubicBezTo>
                <a:cubicBezTo>
                  <a:pt x="5553684" y="99708"/>
                  <a:pt x="5558866" y="101346"/>
                  <a:pt x="5565724" y="103327"/>
                </a:cubicBezTo>
                <a:cubicBezTo>
                  <a:pt x="5574868" y="105766"/>
                  <a:pt x="5582374" y="108242"/>
                  <a:pt x="5588241" y="110757"/>
                </a:cubicBezTo>
                <a:cubicBezTo>
                  <a:pt x="5594108" y="113271"/>
                  <a:pt x="5599176" y="116967"/>
                  <a:pt x="5603443" y="121844"/>
                </a:cubicBezTo>
                <a:cubicBezTo>
                  <a:pt x="5607710" y="126721"/>
                  <a:pt x="5609920" y="133198"/>
                  <a:pt x="5610073" y="141275"/>
                </a:cubicBezTo>
                <a:cubicBezTo>
                  <a:pt x="5610073" y="148438"/>
                  <a:pt x="5608091" y="154838"/>
                  <a:pt x="5604129" y="160477"/>
                </a:cubicBezTo>
                <a:cubicBezTo>
                  <a:pt x="5600166" y="166116"/>
                  <a:pt x="5594566" y="170536"/>
                  <a:pt x="5587327" y="173736"/>
                </a:cubicBezTo>
                <a:cubicBezTo>
                  <a:pt x="5580088" y="176936"/>
                  <a:pt x="5571591" y="178537"/>
                  <a:pt x="5561838" y="178537"/>
                </a:cubicBezTo>
                <a:cubicBezTo>
                  <a:pt x="5551932" y="178537"/>
                  <a:pt x="5543055" y="176746"/>
                  <a:pt x="5535206" y="173165"/>
                </a:cubicBezTo>
                <a:cubicBezTo>
                  <a:pt x="5527357" y="169583"/>
                  <a:pt x="5521147" y="164706"/>
                  <a:pt x="5516575" y="158534"/>
                </a:cubicBezTo>
                <a:cubicBezTo>
                  <a:pt x="5512003" y="152362"/>
                  <a:pt x="5509565" y="145466"/>
                  <a:pt x="5509260" y="137846"/>
                </a:cubicBezTo>
                <a:lnTo>
                  <a:pt x="5536235" y="137846"/>
                </a:lnTo>
                <a:cubicBezTo>
                  <a:pt x="5536692" y="143180"/>
                  <a:pt x="5539244" y="147638"/>
                  <a:pt x="5543893" y="151219"/>
                </a:cubicBezTo>
                <a:cubicBezTo>
                  <a:pt x="5548541" y="154800"/>
                  <a:pt x="5554370" y="156591"/>
                  <a:pt x="5561381" y="156591"/>
                </a:cubicBezTo>
                <a:cubicBezTo>
                  <a:pt x="5568696" y="156591"/>
                  <a:pt x="5574372" y="155181"/>
                  <a:pt x="5578412" y="152362"/>
                </a:cubicBezTo>
                <a:cubicBezTo>
                  <a:pt x="5582450" y="149543"/>
                  <a:pt x="5584470" y="145923"/>
                  <a:pt x="5584470" y="141503"/>
                </a:cubicBezTo>
                <a:cubicBezTo>
                  <a:pt x="5584470" y="136779"/>
                  <a:pt x="5582221" y="133274"/>
                  <a:pt x="5577726" y="130988"/>
                </a:cubicBezTo>
                <a:cubicBezTo>
                  <a:pt x="5573230" y="128702"/>
                  <a:pt x="5566105" y="126187"/>
                  <a:pt x="5556351" y="123444"/>
                </a:cubicBezTo>
                <a:cubicBezTo>
                  <a:pt x="5546903" y="120853"/>
                  <a:pt x="5539207" y="118339"/>
                  <a:pt x="5533263" y="115900"/>
                </a:cubicBezTo>
                <a:cubicBezTo>
                  <a:pt x="5527320" y="113462"/>
                  <a:pt x="5522176" y="109728"/>
                  <a:pt x="5517832" y="104699"/>
                </a:cubicBezTo>
                <a:cubicBezTo>
                  <a:pt x="5513489" y="99670"/>
                  <a:pt x="5511318" y="93040"/>
                  <a:pt x="5511318" y="84811"/>
                </a:cubicBezTo>
                <a:cubicBezTo>
                  <a:pt x="5511318" y="78105"/>
                  <a:pt x="5513298" y="71971"/>
                  <a:pt x="5517261" y="66408"/>
                </a:cubicBezTo>
                <a:cubicBezTo>
                  <a:pt x="5521223" y="60846"/>
                  <a:pt x="5526900" y="56464"/>
                  <a:pt x="5534292" y="53264"/>
                </a:cubicBezTo>
                <a:cubicBezTo>
                  <a:pt x="5541683" y="50063"/>
                  <a:pt x="5550179" y="48463"/>
                  <a:pt x="5559780" y="48463"/>
                </a:cubicBezTo>
                <a:close/>
                <a:moveTo>
                  <a:pt x="5005044" y="48463"/>
                </a:moveTo>
                <a:cubicBezTo>
                  <a:pt x="5016018" y="48463"/>
                  <a:pt x="5026038" y="51168"/>
                  <a:pt x="5035105" y="56579"/>
                </a:cubicBezTo>
                <a:cubicBezTo>
                  <a:pt x="5044173" y="61989"/>
                  <a:pt x="5051298" y="69571"/>
                  <a:pt x="5056480" y="79324"/>
                </a:cubicBezTo>
                <a:cubicBezTo>
                  <a:pt x="5061661" y="89078"/>
                  <a:pt x="5064252" y="100279"/>
                  <a:pt x="5064252" y="112928"/>
                </a:cubicBezTo>
                <a:cubicBezTo>
                  <a:pt x="5064252" y="125578"/>
                  <a:pt x="5061661" y="136893"/>
                  <a:pt x="5056480" y="146876"/>
                </a:cubicBezTo>
                <a:cubicBezTo>
                  <a:pt x="5051298" y="156858"/>
                  <a:pt x="5044173" y="164630"/>
                  <a:pt x="5035105" y="170193"/>
                </a:cubicBezTo>
                <a:cubicBezTo>
                  <a:pt x="5026038" y="175755"/>
                  <a:pt x="5016018" y="178537"/>
                  <a:pt x="5005044" y="178537"/>
                </a:cubicBezTo>
                <a:cubicBezTo>
                  <a:pt x="4995443" y="178537"/>
                  <a:pt x="4986909" y="176594"/>
                  <a:pt x="4979441" y="172707"/>
                </a:cubicBezTo>
                <a:cubicBezTo>
                  <a:pt x="4971974" y="168821"/>
                  <a:pt x="4965878" y="163982"/>
                  <a:pt x="4961154" y="158191"/>
                </a:cubicBezTo>
                <a:lnTo>
                  <a:pt x="4961154" y="236372"/>
                </a:lnTo>
                <a:lnTo>
                  <a:pt x="4935093" y="236372"/>
                </a:lnTo>
                <a:lnTo>
                  <a:pt x="4935093" y="50521"/>
                </a:lnTo>
                <a:lnTo>
                  <a:pt x="4961154" y="50521"/>
                </a:lnTo>
                <a:lnTo>
                  <a:pt x="4961154" y="69037"/>
                </a:lnTo>
                <a:cubicBezTo>
                  <a:pt x="4965573" y="63246"/>
                  <a:pt x="4971592" y="58369"/>
                  <a:pt x="4979213" y="54407"/>
                </a:cubicBezTo>
                <a:cubicBezTo>
                  <a:pt x="4986833" y="50444"/>
                  <a:pt x="4995443" y="48463"/>
                  <a:pt x="5005044" y="48463"/>
                </a:cubicBezTo>
                <a:close/>
                <a:moveTo>
                  <a:pt x="4760290" y="48463"/>
                </a:moveTo>
                <a:cubicBezTo>
                  <a:pt x="4770348" y="48463"/>
                  <a:pt x="4779340" y="50597"/>
                  <a:pt x="4787265" y="54864"/>
                </a:cubicBezTo>
                <a:cubicBezTo>
                  <a:pt x="4795190" y="59131"/>
                  <a:pt x="4801285" y="65303"/>
                  <a:pt x="4805553" y="73381"/>
                </a:cubicBezTo>
                <a:cubicBezTo>
                  <a:pt x="4809363" y="65761"/>
                  <a:pt x="4815307" y="59703"/>
                  <a:pt x="4823383" y="55207"/>
                </a:cubicBezTo>
                <a:cubicBezTo>
                  <a:pt x="4831461" y="50711"/>
                  <a:pt x="4840148" y="48463"/>
                  <a:pt x="4849444" y="48463"/>
                </a:cubicBezTo>
                <a:cubicBezTo>
                  <a:pt x="4859350" y="48463"/>
                  <a:pt x="4868227" y="50521"/>
                  <a:pt x="4876076" y="54635"/>
                </a:cubicBezTo>
                <a:cubicBezTo>
                  <a:pt x="4883925" y="58750"/>
                  <a:pt x="4890097" y="64846"/>
                  <a:pt x="4894592" y="72923"/>
                </a:cubicBezTo>
                <a:cubicBezTo>
                  <a:pt x="4899089" y="81001"/>
                  <a:pt x="4901336" y="90754"/>
                  <a:pt x="4901336" y="102184"/>
                </a:cubicBezTo>
                <a:lnTo>
                  <a:pt x="4901336" y="176479"/>
                </a:lnTo>
                <a:lnTo>
                  <a:pt x="4875505" y="176479"/>
                </a:lnTo>
                <a:lnTo>
                  <a:pt x="4875505" y="106070"/>
                </a:lnTo>
                <a:cubicBezTo>
                  <a:pt x="4875505" y="94793"/>
                  <a:pt x="4872685" y="86144"/>
                  <a:pt x="4867046" y="80124"/>
                </a:cubicBezTo>
                <a:cubicBezTo>
                  <a:pt x="4861408" y="74105"/>
                  <a:pt x="4853711" y="71095"/>
                  <a:pt x="4843958" y="71095"/>
                </a:cubicBezTo>
                <a:cubicBezTo>
                  <a:pt x="4834204" y="71095"/>
                  <a:pt x="4826470" y="74105"/>
                  <a:pt x="4820755" y="80124"/>
                </a:cubicBezTo>
                <a:cubicBezTo>
                  <a:pt x="4815040" y="86144"/>
                  <a:pt x="4812182" y="94793"/>
                  <a:pt x="4812182" y="106070"/>
                </a:cubicBezTo>
                <a:lnTo>
                  <a:pt x="4812182" y="176479"/>
                </a:lnTo>
                <a:lnTo>
                  <a:pt x="4786350" y="176479"/>
                </a:lnTo>
                <a:lnTo>
                  <a:pt x="4786350" y="106070"/>
                </a:lnTo>
                <a:cubicBezTo>
                  <a:pt x="4786350" y="94793"/>
                  <a:pt x="4783531" y="86144"/>
                  <a:pt x="4777892" y="80124"/>
                </a:cubicBezTo>
                <a:cubicBezTo>
                  <a:pt x="4772253" y="74105"/>
                  <a:pt x="4764557" y="71095"/>
                  <a:pt x="4754804" y="71095"/>
                </a:cubicBezTo>
                <a:cubicBezTo>
                  <a:pt x="4745050" y="71095"/>
                  <a:pt x="4737316" y="74105"/>
                  <a:pt x="4731601" y="80124"/>
                </a:cubicBezTo>
                <a:cubicBezTo>
                  <a:pt x="4725886" y="86144"/>
                  <a:pt x="4723029" y="94793"/>
                  <a:pt x="4723029" y="106070"/>
                </a:cubicBezTo>
                <a:lnTo>
                  <a:pt x="4723029" y="176479"/>
                </a:lnTo>
                <a:lnTo>
                  <a:pt x="4696968" y="176479"/>
                </a:lnTo>
                <a:lnTo>
                  <a:pt x="4696968" y="50521"/>
                </a:lnTo>
                <a:lnTo>
                  <a:pt x="4723029" y="50521"/>
                </a:lnTo>
                <a:lnTo>
                  <a:pt x="4723029" y="64922"/>
                </a:lnTo>
                <a:cubicBezTo>
                  <a:pt x="4727296" y="59741"/>
                  <a:pt x="4732706" y="55702"/>
                  <a:pt x="4739259" y="52807"/>
                </a:cubicBezTo>
                <a:cubicBezTo>
                  <a:pt x="4745812" y="49911"/>
                  <a:pt x="4752823" y="48463"/>
                  <a:pt x="4760290" y="48463"/>
                </a:cubicBezTo>
                <a:close/>
                <a:moveTo>
                  <a:pt x="4559655" y="48463"/>
                </a:moveTo>
                <a:cubicBezTo>
                  <a:pt x="4573981" y="48463"/>
                  <a:pt x="4585525" y="52083"/>
                  <a:pt x="4594288" y="59322"/>
                </a:cubicBezTo>
                <a:cubicBezTo>
                  <a:pt x="4603052" y="66561"/>
                  <a:pt x="4607738" y="76429"/>
                  <a:pt x="4608347" y="88925"/>
                </a:cubicBezTo>
                <a:lnTo>
                  <a:pt x="4582287" y="88925"/>
                </a:lnTo>
                <a:cubicBezTo>
                  <a:pt x="4581830" y="83287"/>
                  <a:pt x="4579544" y="78791"/>
                  <a:pt x="4575429" y="75438"/>
                </a:cubicBezTo>
                <a:cubicBezTo>
                  <a:pt x="4571314" y="72085"/>
                  <a:pt x="4565751" y="70409"/>
                  <a:pt x="4558741" y="70409"/>
                </a:cubicBezTo>
                <a:cubicBezTo>
                  <a:pt x="4551883" y="70409"/>
                  <a:pt x="4546625" y="71704"/>
                  <a:pt x="4542967" y="74295"/>
                </a:cubicBezTo>
                <a:cubicBezTo>
                  <a:pt x="4539310" y="76886"/>
                  <a:pt x="4537481" y="80315"/>
                  <a:pt x="4537481" y="84582"/>
                </a:cubicBezTo>
                <a:cubicBezTo>
                  <a:pt x="4537481" y="87935"/>
                  <a:pt x="4538701" y="90754"/>
                  <a:pt x="4541139" y="93040"/>
                </a:cubicBezTo>
                <a:cubicBezTo>
                  <a:pt x="4543577" y="95326"/>
                  <a:pt x="4546549" y="97117"/>
                  <a:pt x="4550054" y="98412"/>
                </a:cubicBezTo>
                <a:cubicBezTo>
                  <a:pt x="4553560" y="99708"/>
                  <a:pt x="4558741" y="101346"/>
                  <a:pt x="4565599" y="103327"/>
                </a:cubicBezTo>
                <a:cubicBezTo>
                  <a:pt x="4574743" y="105766"/>
                  <a:pt x="4582249" y="108242"/>
                  <a:pt x="4588116" y="110757"/>
                </a:cubicBezTo>
                <a:cubicBezTo>
                  <a:pt x="4593983" y="113271"/>
                  <a:pt x="4599051" y="116967"/>
                  <a:pt x="4603318" y="121844"/>
                </a:cubicBezTo>
                <a:cubicBezTo>
                  <a:pt x="4607585" y="126721"/>
                  <a:pt x="4609795" y="133198"/>
                  <a:pt x="4609948" y="141275"/>
                </a:cubicBezTo>
                <a:cubicBezTo>
                  <a:pt x="4609948" y="148438"/>
                  <a:pt x="4607966" y="154838"/>
                  <a:pt x="4604004" y="160477"/>
                </a:cubicBezTo>
                <a:cubicBezTo>
                  <a:pt x="4600041" y="166116"/>
                  <a:pt x="4594441" y="170536"/>
                  <a:pt x="4587202" y="173736"/>
                </a:cubicBezTo>
                <a:cubicBezTo>
                  <a:pt x="4579963" y="176936"/>
                  <a:pt x="4571466" y="178537"/>
                  <a:pt x="4561713" y="178537"/>
                </a:cubicBezTo>
                <a:cubicBezTo>
                  <a:pt x="4551807" y="178537"/>
                  <a:pt x="4542930" y="176746"/>
                  <a:pt x="4535081" y="173165"/>
                </a:cubicBezTo>
                <a:cubicBezTo>
                  <a:pt x="4527232" y="169583"/>
                  <a:pt x="4521022" y="164706"/>
                  <a:pt x="4516450" y="158534"/>
                </a:cubicBezTo>
                <a:cubicBezTo>
                  <a:pt x="4511878" y="152362"/>
                  <a:pt x="4509440" y="145466"/>
                  <a:pt x="4509135" y="137846"/>
                </a:cubicBezTo>
                <a:lnTo>
                  <a:pt x="4536110" y="137846"/>
                </a:lnTo>
                <a:cubicBezTo>
                  <a:pt x="4536567" y="143180"/>
                  <a:pt x="4539119" y="147638"/>
                  <a:pt x="4543768" y="151219"/>
                </a:cubicBezTo>
                <a:cubicBezTo>
                  <a:pt x="4548416" y="154800"/>
                  <a:pt x="4554245" y="156591"/>
                  <a:pt x="4561256" y="156591"/>
                </a:cubicBezTo>
                <a:cubicBezTo>
                  <a:pt x="4568571" y="156591"/>
                  <a:pt x="4574248" y="155181"/>
                  <a:pt x="4578286" y="152362"/>
                </a:cubicBezTo>
                <a:cubicBezTo>
                  <a:pt x="4582325" y="149543"/>
                  <a:pt x="4584344" y="145923"/>
                  <a:pt x="4584344" y="141503"/>
                </a:cubicBezTo>
                <a:cubicBezTo>
                  <a:pt x="4584344" y="136779"/>
                  <a:pt x="4582096" y="133274"/>
                  <a:pt x="4577601" y="130988"/>
                </a:cubicBezTo>
                <a:cubicBezTo>
                  <a:pt x="4573105" y="128702"/>
                  <a:pt x="4565980" y="126187"/>
                  <a:pt x="4556226" y="123444"/>
                </a:cubicBezTo>
                <a:cubicBezTo>
                  <a:pt x="4546778" y="120853"/>
                  <a:pt x="4539082" y="118339"/>
                  <a:pt x="4533138" y="115900"/>
                </a:cubicBezTo>
                <a:cubicBezTo>
                  <a:pt x="4527194" y="113462"/>
                  <a:pt x="4522051" y="109728"/>
                  <a:pt x="4517707" y="104699"/>
                </a:cubicBezTo>
                <a:cubicBezTo>
                  <a:pt x="4513364" y="99670"/>
                  <a:pt x="4511192" y="93040"/>
                  <a:pt x="4511192" y="84811"/>
                </a:cubicBezTo>
                <a:cubicBezTo>
                  <a:pt x="4511192" y="78105"/>
                  <a:pt x="4513173" y="71971"/>
                  <a:pt x="4517136" y="66408"/>
                </a:cubicBezTo>
                <a:cubicBezTo>
                  <a:pt x="4521098" y="60846"/>
                  <a:pt x="4526775" y="56464"/>
                  <a:pt x="4534166" y="53264"/>
                </a:cubicBezTo>
                <a:cubicBezTo>
                  <a:pt x="4541558" y="50063"/>
                  <a:pt x="4550054" y="48463"/>
                  <a:pt x="4559655" y="48463"/>
                </a:cubicBezTo>
                <a:close/>
                <a:moveTo>
                  <a:pt x="4427372" y="48463"/>
                </a:moveTo>
                <a:lnTo>
                  <a:pt x="4427372" y="75438"/>
                </a:lnTo>
                <a:lnTo>
                  <a:pt x="4420743" y="75438"/>
                </a:lnTo>
                <a:cubicBezTo>
                  <a:pt x="4410532" y="75438"/>
                  <a:pt x="4402798" y="78029"/>
                  <a:pt x="4397540" y="83210"/>
                </a:cubicBezTo>
                <a:cubicBezTo>
                  <a:pt x="4392282" y="88392"/>
                  <a:pt x="4389654" y="97384"/>
                  <a:pt x="4389654" y="110185"/>
                </a:cubicBezTo>
                <a:lnTo>
                  <a:pt x="4389654" y="176479"/>
                </a:lnTo>
                <a:lnTo>
                  <a:pt x="4363593" y="176479"/>
                </a:lnTo>
                <a:lnTo>
                  <a:pt x="4363593" y="50521"/>
                </a:lnTo>
                <a:lnTo>
                  <a:pt x="4389654" y="50521"/>
                </a:lnTo>
                <a:lnTo>
                  <a:pt x="4389654" y="68809"/>
                </a:lnTo>
                <a:cubicBezTo>
                  <a:pt x="4393463" y="62408"/>
                  <a:pt x="4398530" y="57417"/>
                  <a:pt x="4404855" y="53835"/>
                </a:cubicBezTo>
                <a:cubicBezTo>
                  <a:pt x="4411180" y="50254"/>
                  <a:pt x="4418685" y="48463"/>
                  <a:pt x="4427372" y="48463"/>
                </a:cubicBezTo>
                <a:close/>
                <a:moveTo>
                  <a:pt x="4276496" y="48463"/>
                </a:moveTo>
                <a:cubicBezTo>
                  <a:pt x="4288536" y="48463"/>
                  <a:pt x="4299432" y="51130"/>
                  <a:pt x="4309186" y="56464"/>
                </a:cubicBezTo>
                <a:cubicBezTo>
                  <a:pt x="4318940" y="61798"/>
                  <a:pt x="4326636" y="69418"/>
                  <a:pt x="4332274" y="79324"/>
                </a:cubicBezTo>
                <a:cubicBezTo>
                  <a:pt x="4337914" y="89230"/>
                  <a:pt x="4340733" y="100584"/>
                  <a:pt x="4340733" y="113386"/>
                </a:cubicBezTo>
                <a:cubicBezTo>
                  <a:pt x="4340733" y="126187"/>
                  <a:pt x="4337837" y="137541"/>
                  <a:pt x="4332046" y="147447"/>
                </a:cubicBezTo>
                <a:cubicBezTo>
                  <a:pt x="4326255" y="157353"/>
                  <a:pt x="4318368" y="165011"/>
                  <a:pt x="4308386" y="170421"/>
                </a:cubicBezTo>
                <a:cubicBezTo>
                  <a:pt x="4298404" y="175832"/>
                  <a:pt x="4287393" y="178537"/>
                  <a:pt x="4275354" y="178537"/>
                </a:cubicBezTo>
                <a:cubicBezTo>
                  <a:pt x="4263466" y="178537"/>
                  <a:pt x="4252722" y="175832"/>
                  <a:pt x="4243121" y="170421"/>
                </a:cubicBezTo>
                <a:cubicBezTo>
                  <a:pt x="4233519" y="165011"/>
                  <a:pt x="4225976" y="157391"/>
                  <a:pt x="4220489" y="147561"/>
                </a:cubicBezTo>
                <a:cubicBezTo>
                  <a:pt x="4215003" y="137732"/>
                  <a:pt x="4212260" y="126340"/>
                  <a:pt x="4212260" y="113386"/>
                </a:cubicBezTo>
                <a:cubicBezTo>
                  <a:pt x="4212260" y="100584"/>
                  <a:pt x="4215079" y="89230"/>
                  <a:pt x="4220718" y="79324"/>
                </a:cubicBezTo>
                <a:cubicBezTo>
                  <a:pt x="4226357" y="69418"/>
                  <a:pt x="4234053" y="61798"/>
                  <a:pt x="4243807" y="56464"/>
                </a:cubicBezTo>
                <a:cubicBezTo>
                  <a:pt x="4253560" y="51130"/>
                  <a:pt x="4264457" y="48463"/>
                  <a:pt x="4276496" y="48463"/>
                </a:cubicBezTo>
                <a:close/>
                <a:moveTo>
                  <a:pt x="4054830" y="48463"/>
                </a:moveTo>
                <a:cubicBezTo>
                  <a:pt x="4069156" y="48463"/>
                  <a:pt x="4080700" y="52083"/>
                  <a:pt x="4089464" y="59322"/>
                </a:cubicBezTo>
                <a:cubicBezTo>
                  <a:pt x="4098227" y="66561"/>
                  <a:pt x="4102913" y="76429"/>
                  <a:pt x="4103522" y="88925"/>
                </a:cubicBezTo>
                <a:lnTo>
                  <a:pt x="4077462" y="88925"/>
                </a:lnTo>
                <a:cubicBezTo>
                  <a:pt x="4077005" y="83287"/>
                  <a:pt x="4074719" y="78791"/>
                  <a:pt x="4070604" y="75438"/>
                </a:cubicBezTo>
                <a:cubicBezTo>
                  <a:pt x="4066489" y="72085"/>
                  <a:pt x="4060926" y="70409"/>
                  <a:pt x="4053916" y="70409"/>
                </a:cubicBezTo>
                <a:cubicBezTo>
                  <a:pt x="4047058" y="70409"/>
                  <a:pt x="4041800" y="71704"/>
                  <a:pt x="4038143" y="74295"/>
                </a:cubicBezTo>
                <a:cubicBezTo>
                  <a:pt x="4034485" y="76886"/>
                  <a:pt x="4032656" y="80315"/>
                  <a:pt x="4032656" y="84582"/>
                </a:cubicBezTo>
                <a:cubicBezTo>
                  <a:pt x="4032656" y="87935"/>
                  <a:pt x="4033875" y="90754"/>
                  <a:pt x="4036314" y="93040"/>
                </a:cubicBezTo>
                <a:cubicBezTo>
                  <a:pt x="4038752" y="95326"/>
                  <a:pt x="4041724" y="97117"/>
                  <a:pt x="4045229" y="98412"/>
                </a:cubicBezTo>
                <a:cubicBezTo>
                  <a:pt x="4048734" y="99708"/>
                  <a:pt x="4053916" y="101346"/>
                  <a:pt x="4060774" y="103327"/>
                </a:cubicBezTo>
                <a:cubicBezTo>
                  <a:pt x="4069918" y="105766"/>
                  <a:pt x="4077424" y="108242"/>
                  <a:pt x="4083291" y="110757"/>
                </a:cubicBezTo>
                <a:cubicBezTo>
                  <a:pt x="4089158" y="113271"/>
                  <a:pt x="4094226" y="116967"/>
                  <a:pt x="4098493" y="121844"/>
                </a:cubicBezTo>
                <a:cubicBezTo>
                  <a:pt x="4102761" y="126721"/>
                  <a:pt x="4104970" y="133198"/>
                  <a:pt x="4105123" y="141275"/>
                </a:cubicBezTo>
                <a:cubicBezTo>
                  <a:pt x="4105123" y="148438"/>
                  <a:pt x="4103141" y="154838"/>
                  <a:pt x="4099179" y="160477"/>
                </a:cubicBezTo>
                <a:cubicBezTo>
                  <a:pt x="4095217" y="166116"/>
                  <a:pt x="4089616" y="170536"/>
                  <a:pt x="4082377" y="173736"/>
                </a:cubicBezTo>
                <a:cubicBezTo>
                  <a:pt x="4075138" y="176936"/>
                  <a:pt x="4066642" y="178537"/>
                  <a:pt x="4056888" y="178537"/>
                </a:cubicBezTo>
                <a:cubicBezTo>
                  <a:pt x="4046982" y="178537"/>
                  <a:pt x="4038105" y="176746"/>
                  <a:pt x="4030256" y="173165"/>
                </a:cubicBezTo>
                <a:cubicBezTo>
                  <a:pt x="4022407" y="169583"/>
                  <a:pt x="4016197" y="164706"/>
                  <a:pt x="4011625" y="158534"/>
                </a:cubicBezTo>
                <a:cubicBezTo>
                  <a:pt x="4007053" y="152362"/>
                  <a:pt x="4004615" y="145466"/>
                  <a:pt x="4004310" y="137846"/>
                </a:cubicBezTo>
                <a:lnTo>
                  <a:pt x="4031285" y="137846"/>
                </a:lnTo>
                <a:cubicBezTo>
                  <a:pt x="4031742" y="143180"/>
                  <a:pt x="4034295" y="147638"/>
                  <a:pt x="4038943" y="151219"/>
                </a:cubicBezTo>
                <a:cubicBezTo>
                  <a:pt x="4043591" y="154800"/>
                  <a:pt x="4049420" y="156591"/>
                  <a:pt x="4056431" y="156591"/>
                </a:cubicBezTo>
                <a:cubicBezTo>
                  <a:pt x="4063746" y="156591"/>
                  <a:pt x="4069422" y="155181"/>
                  <a:pt x="4073461" y="152362"/>
                </a:cubicBezTo>
                <a:cubicBezTo>
                  <a:pt x="4077500" y="149543"/>
                  <a:pt x="4079520" y="145923"/>
                  <a:pt x="4079520" y="141503"/>
                </a:cubicBezTo>
                <a:cubicBezTo>
                  <a:pt x="4079520" y="136779"/>
                  <a:pt x="4077271" y="133274"/>
                  <a:pt x="4072776" y="130988"/>
                </a:cubicBezTo>
                <a:cubicBezTo>
                  <a:pt x="4068280" y="128702"/>
                  <a:pt x="4061155" y="126187"/>
                  <a:pt x="4051401" y="123444"/>
                </a:cubicBezTo>
                <a:cubicBezTo>
                  <a:pt x="4041953" y="120853"/>
                  <a:pt x="4034257" y="118339"/>
                  <a:pt x="4028313" y="115900"/>
                </a:cubicBezTo>
                <a:cubicBezTo>
                  <a:pt x="4022370" y="113462"/>
                  <a:pt x="4017226" y="109728"/>
                  <a:pt x="4012882" y="104699"/>
                </a:cubicBezTo>
                <a:cubicBezTo>
                  <a:pt x="4008539" y="99670"/>
                  <a:pt x="4006368" y="93040"/>
                  <a:pt x="4006368" y="84811"/>
                </a:cubicBezTo>
                <a:cubicBezTo>
                  <a:pt x="4006368" y="78105"/>
                  <a:pt x="4008349" y="71971"/>
                  <a:pt x="4012311" y="66408"/>
                </a:cubicBezTo>
                <a:cubicBezTo>
                  <a:pt x="4016273" y="60846"/>
                  <a:pt x="4021950" y="56464"/>
                  <a:pt x="4029341" y="53264"/>
                </a:cubicBezTo>
                <a:cubicBezTo>
                  <a:pt x="4036733" y="50063"/>
                  <a:pt x="4045229" y="48463"/>
                  <a:pt x="4054830" y="48463"/>
                </a:cubicBezTo>
                <a:close/>
                <a:moveTo>
                  <a:pt x="3922471" y="48463"/>
                </a:moveTo>
                <a:cubicBezTo>
                  <a:pt x="3934358" y="48463"/>
                  <a:pt x="3944950" y="51054"/>
                  <a:pt x="3954246" y="56236"/>
                </a:cubicBezTo>
                <a:cubicBezTo>
                  <a:pt x="3963543" y="61417"/>
                  <a:pt x="3970782" y="68694"/>
                  <a:pt x="3975964" y="78067"/>
                </a:cubicBezTo>
                <a:cubicBezTo>
                  <a:pt x="3981145" y="87440"/>
                  <a:pt x="3983736" y="98222"/>
                  <a:pt x="3983736" y="110414"/>
                </a:cubicBezTo>
                <a:cubicBezTo>
                  <a:pt x="3983736" y="115138"/>
                  <a:pt x="3983431" y="119405"/>
                  <a:pt x="3982821" y="123215"/>
                </a:cubicBezTo>
                <a:lnTo>
                  <a:pt x="3886581" y="123215"/>
                </a:lnTo>
                <a:cubicBezTo>
                  <a:pt x="3887343" y="133274"/>
                  <a:pt x="3891077" y="141351"/>
                  <a:pt x="3897782" y="147447"/>
                </a:cubicBezTo>
                <a:cubicBezTo>
                  <a:pt x="3904488" y="153543"/>
                  <a:pt x="3912718" y="156591"/>
                  <a:pt x="3922471" y="156591"/>
                </a:cubicBezTo>
                <a:cubicBezTo>
                  <a:pt x="3936492" y="156591"/>
                  <a:pt x="3946398" y="150724"/>
                  <a:pt x="3952189" y="138989"/>
                </a:cubicBezTo>
                <a:lnTo>
                  <a:pt x="3980307" y="138989"/>
                </a:lnTo>
                <a:cubicBezTo>
                  <a:pt x="3976497" y="150571"/>
                  <a:pt x="3969601" y="160058"/>
                  <a:pt x="3959619" y="167450"/>
                </a:cubicBezTo>
                <a:cubicBezTo>
                  <a:pt x="3949636" y="174841"/>
                  <a:pt x="3937254" y="178537"/>
                  <a:pt x="3922471" y="178537"/>
                </a:cubicBezTo>
                <a:cubicBezTo>
                  <a:pt x="3910432" y="178537"/>
                  <a:pt x="3899649" y="175832"/>
                  <a:pt x="3890124" y="170421"/>
                </a:cubicBezTo>
                <a:cubicBezTo>
                  <a:pt x="3880599" y="165011"/>
                  <a:pt x="3873132" y="157391"/>
                  <a:pt x="3867721" y="147561"/>
                </a:cubicBezTo>
                <a:cubicBezTo>
                  <a:pt x="3862311" y="137732"/>
                  <a:pt x="3859606" y="126340"/>
                  <a:pt x="3859606" y="113386"/>
                </a:cubicBezTo>
                <a:cubicBezTo>
                  <a:pt x="3859606" y="100432"/>
                  <a:pt x="3862235" y="89040"/>
                  <a:pt x="3867493" y="79210"/>
                </a:cubicBezTo>
                <a:cubicBezTo>
                  <a:pt x="3872751" y="69380"/>
                  <a:pt x="3880142" y="61798"/>
                  <a:pt x="3889667" y="56464"/>
                </a:cubicBezTo>
                <a:cubicBezTo>
                  <a:pt x="3899192" y="51130"/>
                  <a:pt x="3910127" y="48463"/>
                  <a:pt x="3922471" y="48463"/>
                </a:cubicBezTo>
                <a:close/>
                <a:moveTo>
                  <a:pt x="3628796" y="48463"/>
                </a:moveTo>
                <a:cubicBezTo>
                  <a:pt x="3640836" y="48463"/>
                  <a:pt x="3651733" y="51130"/>
                  <a:pt x="3661486" y="56464"/>
                </a:cubicBezTo>
                <a:cubicBezTo>
                  <a:pt x="3671240" y="61798"/>
                  <a:pt x="3678936" y="69418"/>
                  <a:pt x="3684574" y="79324"/>
                </a:cubicBezTo>
                <a:cubicBezTo>
                  <a:pt x="3690214" y="89230"/>
                  <a:pt x="3693033" y="100584"/>
                  <a:pt x="3693033" y="113386"/>
                </a:cubicBezTo>
                <a:cubicBezTo>
                  <a:pt x="3693033" y="126187"/>
                  <a:pt x="3690137" y="137541"/>
                  <a:pt x="3684346" y="147447"/>
                </a:cubicBezTo>
                <a:cubicBezTo>
                  <a:pt x="3678555" y="157353"/>
                  <a:pt x="3670668" y="165011"/>
                  <a:pt x="3660686" y="170421"/>
                </a:cubicBezTo>
                <a:cubicBezTo>
                  <a:pt x="3650704" y="175832"/>
                  <a:pt x="3639693" y="178537"/>
                  <a:pt x="3627654" y="178537"/>
                </a:cubicBezTo>
                <a:cubicBezTo>
                  <a:pt x="3615766" y="178537"/>
                  <a:pt x="3605022" y="175832"/>
                  <a:pt x="3595421" y="170421"/>
                </a:cubicBezTo>
                <a:cubicBezTo>
                  <a:pt x="3585819" y="165011"/>
                  <a:pt x="3578276" y="157391"/>
                  <a:pt x="3572789" y="147561"/>
                </a:cubicBezTo>
                <a:cubicBezTo>
                  <a:pt x="3567303" y="137732"/>
                  <a:pt x="3564560" y="126340"/>
                  <a:pt x="3564560" y="113386"/>
                </a:cubicBezTo>
                <a:cubicBezTo>
                  <a:pt x="3564560" y="100584"/>
                  <a:pt x="3567379" y="89230"/>
                  <a:pt x="3573018" y="79324"/>
                </a:cubicBezTo>
                <a:cubicBezTo>
                  <a:pt x="3578657" y="69418"/>
                  <a:pt x="3586353" y="61798"/>
                  <a:pt x="3596107" y="56464"/>
                </a:cubicBezTo>
                <a:cubicBezTo>
                  <a:pt x="3605860" y="51130"/>
                  <a:pt x="3616757" y="48463"/>
                  <a:pt x="3628796" y="48463"/>
                </a:cubicBezTo>
                <a:close/>
                <a:moveTo>
                  <a:pt x="3492703" y="48463"/>
                </a:moveTo>
                <a:cubicBezTo>
                  <a:pt x="3507943" y="48463"/>
                  <a:pt x="3520554" y="52083"/>
                  <a:pt x="3530536" y="59322"/>
                </a:cubicBezTo>
                <a:cubicBezTo>
                  <a:pt x="3540519" y="66561"/>
                  <a:pt x="3547262" y="76886"/>
                  <a:pt x="3550768" y="90297"/>
                </a:cubicBezTo>
                <a:lnTo>
                  <a:pt x="3522649" y="90297"/>
                </a:lnTo>
                <a:cubicBezTo>
                  <a:pt x="3520364" y="84049"/>
                  <a:pt x="3516706" y="79172"/>
                  <a:pt x="3511677" y="75667"/>
                </a:cubicBezTo>
                <a:cubicBezTo>
                  <a:pt x="3506648" y="72161"/>
                  <a:pt x="3500323" y="70409"/>
                  <a:pt x="3492703" y="70409"/>
                </a:cubicBezTo>
                <a:cubicBezTo>
                  <a:pt x="3482035" y="70409"/>
                  <a:pt x="3473539" y="74181"/>
                  <a:pt x="3467214" y="81725"/>
                </a:cubicBezTo>
                <a:cubicBezTo>
                  <a:pt x="3460890" y="89268"/>
                  <a:pt x="3457727" y="99822"/>
                  <a:pt x="3457727" y="113386"/>
                </a:cubicBezTo>
                <a:cubicBezTo>
                  <a:pt x="3457727" y="126949"/>
                  <a:pt x="3460890" y="137541"/>
                  <a:pt x="3467214" y="145161"/>
                </a:cubicBezTo>
                <a:cubicBezTo>
                  <a:pt x="3473539" y="152781"/>
                  <a:pt x="3482035" y="156591"/>
                  <a:pt x="3492703" y="156591"/>
                </a:cubicBezTo>
                <a:cubicBezTo>
                  <a:pt x="3507790" y="156591"/>
                  <a:pt x="3517773" y="149962"/>
                  <a:pt x="3522649" y="136703"/>
                </a:cubicBezTo>
                <a:lnTo>
                  <a:pt x="3550768" y="136703"/>
                </a:lnTo>
                <a:cubicBezTo>
                  <a:pt x="3547110" y="149504"/>
                  <a:pt x="3540252" y="159677"/>
                  <a:pt x="3530194" y="167221"/>
                </a:cubicBezTo>
                <a:cubicBezTo>
                  <a:pt x="3520135" y="174765"/>
                  <a:pt x="3507638" y="178537"/>
                  <a:pt x="3492703" y="178537"/>
                </a:cubicBezTo>
                <a:cubicBezTo>
                  <a:pt x="3480664" y="178537"/>
                  <a:pt x="3469996" y="175832"/>
                  <a:pt x="3460699" y="170421"/>
                </a:cubicBezTo>
                <a:cubicBezTo>
                  <a:pt x="3451403" y="165011"/>
                  <a:pt x="3444126" y="157391"/>
                  <a:pt x="3438868" y="147561"/>
                </a:cubicBezTo>
                <a:cubicBezTo>
                  <a:pt x="3433610" y="137732"/>
                  <a:pt x="3430981" y="126340"/>
                  <a:pt x="3430981" y="113386"/>
                </a:cubicBezTo>
                <a:cubicBezTo>
                  <a:pt x="3430981" y="100432"/>
                  <a:pt x="3433610" y="89040"/>
                  <a:pt x="3438868" y="79210"/>
                </a:cubicBezTo>
                <a:cubicBezTo>
                  <a:pt x="3444126" y="69380"/>
                  <a:pt x="3451403" y="61798"/>
                  <a:pt x="3460699" y="56464"/>
                </a:cubicBezTo>
                <a:cubicBezTo>
                  <a:pt x="3469996" y="51130"/>
                  <a:pt x="3480664" y="48463"/>
                  <a:pt x="3492703" y="48463"/>
                </a:cubicBezTo>
                <a:close/>
                <a:moveTo>
                  <a:pt x="3331997" y="48463"/>
                </a:moveTo>
                <a:lnTo>
                  <a:pt x="3331997" y="75438"/>
                </a:lnTo>
                <a:lnTo>
                  <a:pt x="3325368" y="75438"/>
                </a:lnTo>
                <a:cubicBezTo>
                  <a:pt x="3315157" y="75438"/>
                  <a:pt x="3307423" y="78029"/>
                  <a:pt x="3302165" y="83210"/>
                </a:cubicBezTo>
                <a:cubicBezTo>
                  <a:pt x="3296907" y="88392"/>
                  <a:pt x="3294278" y="97384"/>
                  <a:pt x="3294278" y="110185"/>
                </a:cubicBezTo>
                <a:lnTo>
                  <a:pt x="3294278" y="176479"/>
                </a:lnTo>
                <a:lnTo>
                  <a:pt x="3268218" y="176479"/>
                </a:lnTo>
                <a:lnTo>
                  <a:pt x="3268218" y="50521"/>
                </a:lnTo>
                <a:lnTo>
                  <a:pt x="3294278" y="50521"/>
                </a:lnTo>
                <a:lnTo>
                  <a:pt x="3294278" y="68809"/>
                </a:lnTo>
                <a:cubicBezTo>
                  <a:pt x="3298088" y="62408"/>
                  <a:pt x="3303156" y="57417"/>
                  <a:pt x="3309480" y="53835"/>
                </a:cubicBezTo>
                <a:cubicBezTo>
                  <a:pt x="3315805" y="50254"/>
                  <a:pt x="3323310" y="48463"/>
                  <a:pt x="3331997" y="48463"/>
                </a:cubicBezTo>
                <a:close/>
                <a:moveTo>
                  <a:pt x="3181121" y="48463"/>
                </a:moveTo>
                <a:cubicBezTo>
                  <a:pt x="3193161" y="48463"/>
                  <a:pt x="3204058" y="51130"/>
                  <a:pt x="3213811" y="56464"/>
                </a:cubicBezTo>
                <a:cubicBezTo>
                  <a:pt x="3223565" y="61798"/>
                  <a:pt x="3231261" y="69418"/>
                  <a:pt x="3236900" y="79324"/>
                </a:cubicBezTo>
                <a:cubicBezTo>
                  <a:pt x="3242538" y="89230"/>
                  <a:pt x="3245358" y="100584"/>
                  <a:pt x="3245358" y="113386"/>
                </a:cubicBezTo>
                <a:cubicBezTo>
                  <a:pt x="3245358" y="126187"/>
                  <a:pt x="3242462" y="137541"/>
                  <a:pt x="3236671" y="147447"/>
                </a:cubicBezTo>
                <a:cubicBezTo>
                  <a:pt x="3230880" y="157353"/>
                  <a:pt x="3222993" y="165011"/>
                  <a:pt x="3213011" y="170421"/>
                </a:cubicBezTo>
                <a:cubicBezTo>
                  <a:pt x="3203029" y="175832"/>
                  <a:pt x="3192018" y="178537"/>
                  <a:pt x="3179978" y="178537"/>
                </a:cubicBezTo>
                <a:cubicBezTo>
                  <a:pt x="3168091" y="178537"/>
                  <a:pt x="3157347" y="175832"/>
                  <a:pt x="3147746" y="170421"/>
                </a:cubicBezTo>
                <a:cubicBezTo>
                  <a:pt x="3138144" y="165011"/>
                  <a:pt x="3130601" y="157391"/>
                  <a:pt x="3125114" y="147561"/>
                </a:cubicBezTo>
                <a:cubicBezTo>
                  <a:pt x="3119628" y="137732"/>
                  <a:pt x="3116885" y="126340"/>
                  <a:pt x="3116885" y="113386"/>
                </a:cubicBezTo>
                <a:cubicBezTo>
                  <a:pt x="3116885" y="100584"/>
                  <a:pt x="3119704" y="89230"/>
                  <a:pt x="3125343" y="79324"/>
                </a:cubicBezTo>
                <a:cubicBezTo>
                  <a:pt x="3130982" y="69418"/>
                  <a:pt x="3138678" y="61798"/>
                  <a:pt x="3148432" y="56464"/>
                </a:cubicBezTo>
                <a:cubicBezTo>
                  <a:pt x="3158185" y="51130"/>
                  <a:pt x="3169082" y="48463"/>
                  <a:pt x="3181121" y="48463"/>
                </a:cubicBezTo>
                <a:close/>
                <a:moveTo>
                  <a:pt x="2981096" y="48463"/>
                </a:moveTo>
                <a:cubicBezTo>
                  <a:pt x="2993136" y="48463"/>
                  <a:pt x="3004033" y="51130"/>
                  <a:pt x="3013786" y="56464"/>
                </a:cubicBezTo>
                <a:cubicBezTo>
                  <a:pt x="3023540" y="61798"/>
                  <a:pt x="3031236" y="69418"/>
                  <a:pt x="3036875" y="79324"/>
                </a:cubicBezTo>
                <a:cubicBezTo>
                  <a:pt x="3042513" y="89230"/>
                  <a:pt x="3045333" y="100584"/>
                  <a:pt x="3045333" y="113386"/>
                </a:cubicBezTo>
                <a:cubicBezTo>
                  <a:pt x="3045333" y="126187"/>
                  <a:pt x="3042437" y="137541"/>
                  <a:pt x="3036646" y="147447"/>
                </a:cubicBezTo>
                <a:cubicBezTo>
                  <a:pt x="3030855" y="157353"/>
                  <a:pt x="3022968" y="165011"/>
                  <a:pt x="3012986" y="170421"/>
                </a:cubicBezTo>
                <a:cubicBezTo>
                  <a:pt x="3003004" y="175832"/>
                  <a:pt x="2991993" y="178537"/>
                  <a:pt x="2979953" y="178537"/>
                </a:cubicBezTo>
                <a:cubicBezTo>
                  <a:pt x="2968066" y="178537"/>
                  <a:pt x="2957322" y="175832"/>
                  <a:pt x="2947721" y="170421"/>
                </a:cubicBezTo>
                <a:cubicBezTo>
                  <a:pt x="2938119" y="165011"/>
                  <a:pt x="2930576" y="157391"/>
                  <a:pt x="2925089" y="147561"/>
                </a:cubicBezTo>
                <a:cubicBezTo>
                  <a:pt x="2919603" y="137732"/>
                  <a:pt x="2916860" y="126340"/>
                  <a:pt x="2916860" y="113386"/>
                </a:cubicBezTo>
                <a:cubicBezTo>
                  <a:pt x="2916860" y="100584"/>
                  <a:pt x="2919679" y="89230"/>
                  <a:pt x="2925318" y="79324"/>
                </a:cubicBezTo>
                <a:cubicBezTo>
                  <a:pt x="2930957" y="69418"/>
                  <a:pt x="2938653" y="61798"/>
                  <a:pt x="2948407" y="56464"/>
                </a:cubicBezTo>
                <a:cubicBezTo>
                  <a:pt x="2958160" y="51130"/>
                  <a:pt x="2969057" y="48463"/>
                  <a:pt x="2981096" y="48463"/>
                </a:cubicBezTo>
                <a:close/>
                <a:moveTo>
                  <a:pt x="2845003" y="48463"/>
                </a:moveTo>
                <a:cubicBezTo>
                  <a:pt x="2860243" y="48463"/>
                  <a:pt x="2872854" y="52083"/>
                  <a:pt x="2882836" y="59322"/>
                </a:cubicBezTo>
                <a:cubicBezTo>
                  <a:pt x="2892819" y="66561"/>
                  <a:pt x="2899562" y="76886"/>
                  <a:pt x="2903068" y="90297"/>
                </a:cubicBezTo>
                <a:lnTo>
                  <a:pt x="2874949" y="90297"/>
                </a:lnTo>
                <a:cubicBezTo>
                  <a:pt x="2872664" y="84049"/>
                  <a:pt x="2869006" y="79172"/>
                  <a:pt x="2863977" y="75667"/>
                </a:cubicBezTo>
                <a:cubicBezTo>
                  <a:pt x="2858948" y="72161"/>
                  <a:pt x="2852623" y="70409"/>
                  <a:pt x="2845003" y="70409"/>
                </a:cubicBezTo>
                <a:cubicBezTo>
                  <a:pt x="2834335" y="70409"/>
                  <a:pt x="2825839" y="74181"/>
                  <a:pt x="2819514" y="81725"/>
                </a:cubicBezTo>
                <a:cubicBezTo>
                  <a:pt x="2813190" y="89268"/>
                  <a:pt x="2810027" y="99822"/>
                  <a:pt x="2810027" y="113386"/>
                </a:cubicBezTo>
                <a:cubicBezTo>
                  <a:pt x="2810027" y="126949"/>
                  <a:pt x="2813190" y="137541"/>
                  <a:pt x="2819514" y="145161"/>
                </a:cubicBezTo>
                <a:cubicBezTo>
                  <a:pt x="2825839" y="152781"/>
                  <a:pt x="2834335" y="156591"/>
                  <a:pt x="2845003" y="156591"/>
                </a:cubicBezTo>
                <a:cubicBezTo>
                  <a:pt x="2860091" y="156591"/>
                  <a:pt x="2870073" y="149962"/>
                  <a:pt x="2874949" y="136703"/>
                </a:cubicBezTo>
                <a:lnTo>
                  <a:pt x="2903068" y="136703"/>
                </a:lnTo>
                <a:cubicBezTo>
                  <a:pt x="2899410" y="149504"/>
                  <a:pt x="2892552" y="159677"/>
                  <a:pt x="2882493" y="167221"/>
                </a:cubicBezTo>
                <a:cubicBezTo>
                  <a:pt x="2872435" y="174765"/>
                  <a:pt x="2859938" y="178537"/>
                  <a:pt x="2845003" y="178537"/>
                </a:cubicBezTo>
                <a:cubicBezTo>
                  <a:pt x="2832963" y="178537"/>
                  <a:pt x="2822295" y="175832"/>
                  <a:pt x="2812999" y="170421"/>
                </a:cubicBezTo>
                <a:cubicBezTo>
                  <a:pt x="2803703" y="165011"/>
                  <a:pt x="2796425" y="157391"/>
                  <a:pt x="2791168" y="147561"/>
                </a:cubicBezTo>
                <a:cubicBezTo>
                  <a:pt x="2785910" y="137732"/>
                  <a:pt x="2783281" y="126340"/>
                  <a:pt x="2783281" y="113386"/>
                </a:cubicBezTo>
                <a:cubicBezTo>
                  <a:pt x="2783281" y="100432"/>
                  <a:pt x="2785910" y="89040"/>
                  <a:pt x="2791168" y="79210"/>
                </a:cubicBezTo>
                <a:cubicBezTo>
                  <a:pt x="2796425" y="69380"/>
                  <a:pt x="2803703" y="61798"/>
                  <a:pt x="2812999" y="56464"/>
                </a:cubicBezTo>
                <a:cubicBezTo>
                  <a:pt x="2822295" y="51130"/>
                  <a:pt x="2832963" y="48463"/>
                  <a:pt x="2845003" y="48463"/>
                </a:cubicBezTo>
                <a:close/>
                <a:moveTo>
                  <a:pt x="2531669" y="48463"/>
                </a:moveTo>
                <a:cubicBezTo>
                  <a:pt x="2541575" y="48463"/>
                  <a:pt x="2550452" y="50521"/>
                  <a:pt x="2558300" y="54635"/>
                </a:cubicBezTo>
                <a:cubicBezTo>
                  <a:pt x="2566149" y="58750"/>
                  <a:pt x="2572283" y="64846"/>
                  <a:pt x="2576703" y="72923"/>
                </a:cubicBezTo>
                <a:cubicBezTo>
                  <a:pt x="2581122" y="81001"/>
                  <a:pt x="2583332" y="90754"/>
                  <a:pt x="2583332" y="102184"/>
                </a:cubicBezTo>
                <a:lnTo>
                  <a:pt x="2583332" y="176479"/>
                </a:lnTo>
                <a:lnTo>
                  <a:pt x="2557500" y="176479"/>
                </a:lnTo>
                <a:lnTo>
                  <a:pt x="2557500" y="106070"/>
                </a:lnTo>
                <a:cubicBezTo>
                  <a:pt x="2557500" y="94793"/>
                  <a:pt x="2554681" y="86144"/>
                  <a:pt x="2549042" y="80124"/>
                </a:cubicBezTo>
                <a:cubicBezTo>
                  <a:pt x="2543403" y="74105"/>
                  <a:pt x="2535707" y="71095"/>
                  <a:pt x="2525953" y="71095"/>
                </a:cubicBezTo>
                <a:cubicBezTo>
                  <a:pt x="2516200" y="71095"/>
                  <a:pt x="2508466" y="74105"/>
                  <a:pt x="2502751" y="80124"/>
                </a:cubicBezTo>
                <a:cubicBezTo>
                  <a:pt x="2497035" y="86144"/>
                  <a:pt x="2494178" y="94793"/>
                  <a:pt x="2494178" y="106070"/>
                </a:cubicBezTo>
                <a:lnTo>
                  <a:pt x="2494178" y="176479"/>
                </a:lnTo>
                <a:lnTo>
                  <a:pt x="2468118" y="176479"/>
                </a:lnTo>
                <a:lnTo>
                  <a:pt x="2468118" y="50521"/>
                </a:lnTo>
                <a:lnTo>
                  <a:pt x="2494178" y="50521"/>
                </a:lnTo>
                <a:lnTo>
                  <a:pt x="2494178" y="64922"/>
                </a:lnTo>
                <a:cubicBezTo>
                  <a:pt x="2498445" y="59741"/>
                  <a:pt x="2503894" y="55702"/>
                  <a:pt x="2510523" y="52807"/>
                </a:cubicBezTo>
                <a:cubicBezTo>
                  <a:pt x="2517152" y="49911"/>
                  <a:pt x="2524201" y="48463"/>
                  <a:pt x="2531669" y="48463"/>
                </a:cubicBezTo>
                <a:close/>
                <a:moveTo>
                  <a:pt x="2379421" y="48463"/>
                </a:moveTo>
                <a:cubicBezTo>
                  <a:pt x="2391308" y="48463"/>
                  <a:pt x="2401900" y="51054"/>
                  <a:pt x="2411196" y="56236"/>
                </a:cubicBezTo>
                <a:cubicBezTo>
                  <a:pt x="2420493" y="61417"/>
                  <a:pt x="2427732" y="68694"/>
                  <a:pt x="2432913" y="78067"/>
                </a:cubicBezTo>
                <a:cubicBezTo>
                  <a:pt x="2438095" y="87440"/>
                  <a:pt x="2440686" y="98222"/>
                  <a:pt x="2440686" y="110414"/>
                </a:cubicBezTo>
                <a:cubicBezTo>
                  <a:pt x="2440686" y="115138"/>
                  <a:pt x="2440381" y="119405"/>
                  <a:pt x="2439771" y="123215"/>
                </a:cubicBezTo>
                <a:lnTo>
                  <a:pt x="2343531" y="123215"/>
                </a:lnTo>
                <a:cubicBezTo>
                  <a:pt x="2344293" y="133274"/>
                  <a:pt x="2348027" y="141351"/>
                  <a:pt x="2354732" y="147447"/>
                </a:cubicBezTo>
                <a:cubicBezTo>
                  <a:pt x="2361438" y="153543"/>
                  <a:pt x="2369667" y="156591"/>
                  <a:pt x="2379421" y="156591"/>
                </a:cubicBezTo>
                <a:cubicBezTo>
                  <a:pt x="2393442" y="156591"/>
                  <a:pt x="2403348" y="150724"/>
                  <a:pt x="2409139" y="138989"/>
                </a:cubicBezTo>
                <a:lnTo>
                  <a:pt x="2437257" y="138989"/>
                </a:lnTo>
                <a:cubicBezTo>
                  <a:pt x="2433447" y="150571"/>
                  <a:pt x="2426551" y="160058"/>
                  <a:pt x="2416569" y="167450"/>
                </a:cubicBezTo>
                <a:cubicBezTo>
                  <a:pt x="2406586" y="174841"/>
                  <a:pt x="2394204" y="178537"/>
                  <a:pt x="2379421" y="178537"/>
                </a:cubicBezTo>
                <a:cubicBezTo>
                  <a:pt x="2367381" y="178537"/>
                  <a:pt x="2356599" y="175832"/>
                  <a:pt x="2347074" y="170421"/>
                </a:cubicBezTo>
                <a:cubicBezTo>
                  <a:pt x="2337549" y="165011"/>
                  <a:pt x="2330081" y="157391"/>
                  <a:pt x="2324672" y="147561"/>
                </a:cubicBezTo>
                <a:cubicBezTo>
                  <a:pt x="2319262" y="137732"/>
                  <a:pt x="2316556" y="126340"/>
                  <a:pt x="2316556" y="113386"/>
                </a:cubicBezTo>
                <a:cubicBezTo>
                  <a:pt x="2316556" y="100432"/>
                  <a:pt x="2319185" y="89040"/>
                  <a:pt x="2324443" y="79210"/>
                </a:cubicBezTo>
                <a:cubicBezTo>
                  <a:pt x="2329700" y="69380"/>
                  <a:pt x="2337092" y="61798"/>
                  <a:pt x="2346617" y="56464"/>
                </a:cubicBezTo>
                <a:cubicBezTo>
                  <a:pt x="2356142" y="51130"/>
                  <a:pt x="2367077" y="48463"/>
                  <a:pt x="2379421" y="48463"/>
                </a:cubicBezTo>
                <a:close/>
                <a:moveTo>
                  <a:pt x="2014042" y="48463"/>
                </a:moveTo>
                <a:cubicBezTo>
                  <a:pt x="2023948" y="48463"/>
                  <a:pt x="2032597" y="50406"/>
                  <a:pt x="2039988" y="54293"/>
                </a:cubicBezTo>
                <a:cubicBezTo>
                  <a:pt x="2047380" y="58179"/>
                  <a:pt x="2053285" y="63017"/>
                  <a:pt x="2057705" y="68809"/>
                </a:cubicBezTo>
                <a:lnTo>
                  <a:pt x="2057705" y="50521"/>
                </a:lnTo>
                <a:lnTo>
                  <a:pt x="2083994" y="50521"/>
                </a:lnTo>
                <a:lnTo>
                  <a:pt x="2083994" y="176479"/>
                </a:lnTo>
                <a:lnTo>
                  <a:pt x="2057705" y="176479"/>
                </a:lnTo>
                <a:lnTo>
                  <a:pt x="2057705" y="157734"/>
                </a:lnTo>
                <a:cubicBezTo>
                  <a:pt x="2053285" y="163678"/>
                  <a:pt x="2047265" y="168631"/>
                  <a:pt x="2039645" y="172593"/>
                </a:cubicBezTo>
                <a:cubicBezTo>
                  <a:pt x="2032026" y="176555"/>
                  <a:pt x="2023339" y="178537"/>
                  <a:pt x="2013585" y="178537"/>
                </a:cubicBezTo>
                <a:cubicBezTo>
                  <a:pt x="2002764" y="178537"/>
                  <a:pt x="1992859" y="175755"/>
                  <a:pt x="1983867" y="170193"/>
                </a:cubicBezTo>
                <a:cubicBezTo>
                  <a:pt x="1974875" y="164630"/>
                  <a:pt x="1967751" y="156858"/>
                  <a:pt x="1962493" y="146876"/>
                </a:cubicBezTo>
                <a:cubicBezTo>
                  <a:pt x="1957235" y="136893"/>
                  <a:pt x="1954606" y="125578"/>
                  <a:pt x="1954606" y="112928"/>
                </a:cubicBezTo>
                <a:cubicBezTo>
                  <a:pt x="1954606" y="100279"/>
                  <a:pt x="1957235" y="89078"/>
                  <a:pt x="1962493" y="79324"/>
                </a:cubicBezTo>
                <a:cubicBezTo>
                  <a:pt x="1967751" y="69571"/>
                  <a:pt x="1974914" y="61989"/>
                  <a:pt x="1983981" y="56579"/>
                </a:cubicBezTo>
                <a:cubicBezTo>
                  <a:pt x="1993049" y="51168"/>
                  <a:pt x="2003070" y="48463"/>
                  <a:pt x="2014042" y="48463"/>
                </a:cubicBezTo>
                <a:close/>
                <a:moveTo>
                  <a:pt x="1941347" y="48463"/>
                </a:moveTo>
                <a:lnTo>
                  <a:pt x="1941347" y="75438"/>
                </a:lnTo>
                <a:lnTo>
                  <a:pt x="1934718" y="75438"/>
                </a:lnTo>
                <a:cubicBezTo>
                  <a:pt x="1924508" y="75438"/>
                  <a:pt x="1916773" y="78029"/>
                  <a:pt x="1911515" y="83210"/>
                </a:cubicBezTo>
                <a:cubicBezTo>
                  <a:pt x="1906258" y="88392"/>
                  <a:pt x="1903628" y="97384"/>
                  <a:pt x="1903628" y="110185"/>
                </a:cubicBezTo>
                <a:lnTo>
                  <a:pt x="1903628" y="176479"/>
                </a:lnTo>
                <a:lnTo>
                  <a:pt x="1877568" y="176479"/>
                </a:lnTo>
                <a:lnTo>
                  <a:pt x="1877568" y="50521"/>
                </a:lnTo>
                <a:lnTo>
                  <a:pt x="1903628" y="50521"/>
                </a:lnTo>
                <a:lnTo>
                  <a:pt x="1903628" y="68809"/>
                </a:lnTo>
                <a:cubicBezTo>
                  <a:pt x="1907439" y="62408"/>
                  <a:pt x="1912506" y="57417"/>
                  <a:pt x="1918831" y="53835"/>
                </a:cubicBezTo>
                <a:cubicBezTo>
                  <a:pt x="1925155" y="50254"/>
                  <a:pt x="1932661" y="48463"/>
                  <a:pt x="1941347" y="48463"/>
                </a:cubicBezTo>
                <a:close/>
                <a:moveTo>
                  <a:pt x="1775917" y="48463"/>
                </a:moveTo>
                <a:cubicBezTo>
                  <a:pt x="1785671" y="48463"/>
                  <a:pt x="1794320" y="50406"/>
                  <a:pt x="1801864" y="54293"/>
                </a:cubicBezTo>
                <a:cubicBezTo>
                  <a:pt x="1809407" y="58179"/>
                  <a:pt x="1815313" y="63017"/>
                  <a:pt x="1819580" y="68809"/>
                </a:cubicBezTo>
                <a:lnTo>
                  <a:pt x="1819580" y="50521"/>
                </a:lnTo>
                <a:lnTo>
                  <a:pt x="1845869" y="50521"/>
                </a:lnTo>
                <a:lnTo>
                  <a:pt x="1845869" y="178537"/>
                </a:lnTo>
                <a:cubicBezTo>
                  <a:pt x="1845869" y="190119"/>
                  <a:pt x="1843431" y="200444"/>
                  <a:pt x="1838554" y="209512"/>
                </a:cubicBezTo>
                <a:cubicBezTo>
                  <a:pt x="1833677" y="218580"/>
                  <a:pt x="1826629" y="225704"/>
                  <a:pt x="1817408" y="230886"/>
                </a:cubicBezTo>
                <a:cubicBezTo>
                  <a:pt x="1808188" y="236068"/>
                  <a:pt x="1797177" y="238658"/>
                  <a:pt x="1784375" y="238658"/>
                </a:cubicBezTo>
                <a:cubicBezTo>
                  <a:pt x="1767307" y="238658"/>
                  <a:pt x="1753133" y="234658"/>
                  <a:pt x="1741856" y="226657"/>
                </a:cubicBezTo>
                <a:cubicBezTo>
                  <a:pt x="1730578" y="218656"/>
                  <a:pt x="1724177" y="207797"/>
                  <a:pt x="1722654" y="194081"/>
                </a:cubicBezTo>
                <a:lnTo>
                  <a:pt x="1748485" y="194081"/>
                </a:lnTo>
                <a:cubicBezTo>
                  <a:pt x="1750467" y="200635"/>
                  <a:pt x="1754696" y="205931"/>
                  <a:pt x="1761173" y="209969"/>
                </a:cubicBezTo>
                <a:cubicBezTo>
                  <a:pt x="1767650" y="214008"/>
                  <a:pt x="1775384" y="216027"/>
                  <a:pt x="1784375" y="216027"/>
                </a:cubicBezTo>
                <a:cubicBezTo>
                  <a:pt x="1794891" y="216027"/>
                  <a:pt x="1803387" y="212827"/>
                  <a:pt x="1809865" y="206426"/>
                </a:cubicBezTo>
                <a:cubicBezTo>
                  <a:pt x="1816341" y="200025"/>
                  <a:pt x="1819580" y="190729"/>
                  <a:pt x="1819580" y="178537"/>
                </a:cubicBezTo>
                <a:lnTo>
                  <a:pt x="1819580" y="157505"/>
                </a:lnTo>
                <a:cubicBezTo>
                  <a:pt x="1815160" y="163449"/>
                  <a:pt x="1809179" y="168440"/>
                  <a:pt x="1801635" y="172479"/>
                </a:cubicBezTo>
                <a:cubicBezTo>
                  <a:pt x="1794091" y="176517"/>
                  <a:pt x="1785518" y="178537"/>
                  <a:pt x="1775917" y="178537"/>
                </a:cubicBezTo>
                <a:cubicBezTo>
                  <a:pt x="1764945" y="178537"/>
                  <a:pt x="1754924" y="175755"/>
                  <a:pt x="1745857" y="170193"/>
                </a:cubicBezTo>
                <a:cubicBezTo>
                  <a:pt x="1736789" y="164630"/>
                  <a:pt x="1729626" y="156858"/>
                  <a:pt x="1724368" y="146876"/>
                </a:cubicBezTo>
                <a:cubicBezTo>
                  <a:pt x="1719110" y="136893"/>
                  <a:pt x="1716481" y="125578"/>
                  <a:pt x="1716481" y="112928"/>
                </a:cubicBezTo>
                <a:cubicBezTo>
                  <a:pt x="1716481" y="100279"/>
                  <a:pt x="1719110" y="89078"/>
                  <a:pt x="1724368" y="79324"/>
                </a:cubicBezTo>
                <a:cubicBezTo>
                  <a:pt x="1729626" y="69571"/>
                  <a:pt x="1736789" y="61989"/>
                  <a:pt x="1745857" y="56579"/>
                </a:cubicBezTo>
                <a:cubicBezTo>
                  <a:pt x="1754924" y="51168"/>
                  <a:pt x="1764945" y="48463"/>
                  <a:pt x="1775917" y="48463"/>
                </a:cubicBezTo>
                <a:close/>
                <a:moveTo>
                  <a:pt x="1560271" y="48463"/>
                </a:moveTo>
                <a:cubicBezTo>
                  <a:pt x="1572159" y="48463"/>
                  <a:pt x="1582750" y="51054"/>
                  <a:pt x="1592047" y="56236"/>
                </a:cubicBezTo>
                <a:cubicBezTo>
                  <a:pt x="1601343" y="61417"/>
                  <a:pt x="1608582" y="68694"/>
                  <a:pt x="1613764" y="78067"/>
                </a:cubicBezTo>
                <a:cubicBezTo>
                  <a:pt x="1618945" y="87440"/>
                  <a:pt x="1621536" y="98222"/>
                  <a:pt x="1621536" y="110414"/>
                </a:cubicBezTo>
                <a:cubicBezTo>
                  <a:pt x="1621536" y="115138"/>
                  <a:pt x="1621231" y="119405"/>
                  <a:pt x="1620621" y="123215"/>
                </a:cubicBezTo>
                <a:lnTo>
                  <a:pt x="1524381" y="123215"/>
                </a:lnTo>
                <a:cubicBezTo>
                  <a:pt x="1525143" y="133274"/>
                  <a:pt x="1528877" y="141351"/>
                  <a:pt x="1535583" y="147447"/>
                </a:cubicBezTo>
                <a:cubicBezTo>
                  <a:pt x="1542288" y="153543"/>
                  <a:pt x="1550517" y="156591"/>
                  <a:pt x="1560271" y="156591"/>
                </a:cubicBezTo>
                <a:cubicBezTo>
                  <a:pt x="1574292" y="156591"/>
                  <a:pt x="1584198" y="150724"/>
                  <a:pt x="1589989" y="138989"/>
                </a:cubicBezTo>
                <a:lnTo>
                  <a:pt x="1618107" y="138989"/>
                </a:lnTo>
                <a:cubicBezTo>
                  <a:pt x="1614297" y="150571"/>
                  <a:pt x="1607401" y="160058"/>
                  <a:pt x="1597419" y="167450"/>
                </a:cubicBezTo>
                <a:cubicBezTo>
                  <a:pt x="1587437" y="174841"/>
                  <a:pt x="1575054" y="178537"/>
                  <a:pt x="1560271" y="178537"/>
                </a:cubicBezTo>
                <a:cubicBezTo>
                  <a:pt x="1548232" y="178537"/>
                  <a:pt x="1537449" y="175832"/>
                  <a:pt x="1527924" y="170421"/>
                </a:cubicBezTo>
                <a:cubicBezTo>
                  <a:pt x="1518399" y="165011"/>
                  <a:pt x="1510932" y="157391"/>
                  <a:pt x="1505522" y="147561"/>
                </a:cubicBezTo>
                <a:cubicBezTo>
                  <a:pt x="1500111" y="137732"/>
                  <a:pt x="1497406" y="126340"/>
                  <a:pt x="1497406" y="113386"/>
                </a:cubicBezTo>
                <a:cubicBezTo>
                  <a:pt x="1497406" y="100432"/>
                  <a:pt x="1500035" y="89040"/>
                  <a:pt x="1505293" y="79210"/>
                </a:cubicBezTo>
                <a:cubicBezTo>
                  <a:pt x="1510551" y="69380"/>
                  <a:pt x="1517943" y="61798"/>
                  <a:pt x="1527467" y="56464"/>
                </a:cubicBezTo>
                <a:cubicBezTo>
                  <a:pt x="1536992" y="51130"/>
                  <a:pt x="1547927" y="48463"/>
                  <a:pt x="1560271" y="48463"/>
                </a:cubicBezTo>
                <a:close/>
                <a:moveTo>
                  <a:pt x="1285647" y="48463"/>
                </a:moveTo>
                <a:cubicBezTo>
                  <a:pt x="1297686" y="48463"/>
                  <a:pt x="1308583" y="51130"/>
                  <a:pt x="1318336" y="56464"/>
                </a:cubicBezTo>
                <a:cubicBezTo>
                  <a:pt x="1328090" y="61798"/>
                  <a:pt x="1335786" y="69418"/>
                  <a:pt x="1341425" y="79324"/>
                </a:cubicBezTo>
                <a:cubicBezTo>
                  <a:pt x="1347063" y="89230"/>
                  <a:pt x="1349883" y="100584"/>
                  <a:pt x="1349883" y="113386"/>
                </a:cubicBezTo>
                <a:cubicBezTo>
                  <a:pt x="1349883" y="126187"/>
                  <a:pt x="1346988" y="137541"/>
                  <a:pt x="1341196" y="147447"/>
                </a:cubicBezTo>
                <a:cubicBezTo>
                  <a:pt x="1335405" y="157353"/>
                  <a:pt x="1327518" y="165011"/>
                  <a:pt x="1317536" y="170421"/>
                </a:cubicBezTo>
                <a:cubicBezTo>
                  <a:pt x="1307554" y="175832"/>
                  <a:pt x="1296543" y="178537"/>
                  <a:pt x="1284504" y="178537"/>
                </a:cubicBezTo>
                <a:cubicBezTo>
                  <a:pt x="1272616" y="178537"/>
                  <a:pt x="1261872" y="175832"/>
                  <a:pt x="1252271" y="170421"/>
                </a:cubicBezTo>
                <a:cubicBezTo>
                  <a:pt x="1242670" y="165011"/>
                  <a:pt x="1235126" y="157391"/>
                  <a:pt x="1229639" y="147561"/>
                </a:cubicBezTo>
                <a:cubicBezTo>
                  <a:pt x="1224153" y="137732"/>
                  <a:pt x="1221410" y="126340"/>
                  <a:pt x="1221410" y="113386"/>
                </a:cubicBezTo>
                <a:cubicBezTo>
                  <a:pt x="1221410" y="100584"/>
                  <a:pt x="1224229" y="89230"/>
                  <a:pt x="1229868" y="79324"/>
                </a:cubicBezTo>
                <a:cubicBezTo>
                  <a:pt x="1235507" y="69418"/>
                  <a:pt x="1243203" y="61798"/>
                  <a:pt x="1252957" y="56464"/>
                </a:cubicBezTo>
                <a:cubicBezTo>
                  <a:pt x="1262710" y="51130"/>
                  <a:pt x="1273607" y="48463"/>
                  <a:pt x="1285647" y="48463"/>
                </a:cubicBezTo>
                <a:close/>
                <a:moveTo>
                  <a:pt x="975817" y="48463"/>
                </a:moveTo>
                <a:cubicBezTo>
                  <a:pt x="985724" y="48463"/>
                  <a:pt x="994372" y="50406"/>
                  <a:pt x="1001763" y="54293"/>
                </a:cubicBezTo>
                <a:cubicBezTo>
                  <a:pt x="1009154" y="58179"/>
                  <a:pt x="1015060" y="63017"/>
                  <a:pt x="1019479" y="68809"/>
                </a:cubicBezTo>
                <a:lnTo>
                  <a:pt x="1019479" y="50521"/>
                </a:lnTo>
                <a:lnTo>
                  <a:pt x="1045769" y="50521"/>
                </a:lnTo>
                <a:lnTo>
                  <a:pt x="1045769" y="176479"/>
                </a:lnTo>
                <a:lnTo>
                  <a:pt x="1019479" y="176479"/>
                </a:lnTo>
                <a:lnTo>
                  <a:pt x="1019479" y="157734"/>
                </a:lnTo>
                <a:cubicBezTo>
                  <a:pt x="1015060" y="163678"/>
                  <a:pt x="1009040" y="168631"/>
                  <a:pt x="1001421" y="172593"/>
                </a:cubicBezTo>
                <a:cubicBezTo>
                  <a:pt x="993800" y="176555"/>
                  <a:pt x="985113" y="178537"/>
                  <a:pt x="975360" y="178537"/>
                </a:cubicBezTo>
                <a:cubicBezTo>
                  <a:pt x="964540" y="178537"/>
                  <a:pt x="954634" y="175755"/>
                  <a:pt x="945642" y="170193"/>
                </a:cubicBezTo>
                <a:cubicBezTo>
                  <a:pt x="936651" y="164630"/>
                  <a:pt x="929526" y="156858"/>
                  <a:pt x="924268" y="146876"/>
                </a:cubicBezTo>
                <a:cubicBezTo>
                  <a:pt x="919010" y="136893"/>
                  <a:pt x="916382" y="125578"/>
                  <a:pt x="916382" y="112928"/>
                </a:cubicBezTo>
                <a:cubicBezTo>
                  <a:pt x="916382" y="100279"/>
                  <a:pt x="919010" y="89078"/>
                  <a:pt x="924268" y="79324"/>
                </a:cubicBezTo>
                <a:cubicBezTo>
                  <a:pt x="929526" y="69571"/>
                  <a:pt x="936688" y="61989"/>
                  <a:pt x="945756" y="56579"/>
                </a:cubicBezTo>
                <a:cubicBezTo>
                  <a:pt x="954825" y="51168"/>
                  <a:pt x="964845" y="48463"/>
                  <a:pt x="975817" y="48463"/>
                </a:cubicBezTo>
                <a:close/>
                <a:moveTo>
                  <a:pt x="769696" y="48463"/>
                </a:moveTo>
                <a:cubicBezTo>
                  <a:pt x="781584" y="48463"/>
                  <a:pt x="792175" y="51054"/>
                  <a:pt x="801472" y="56236"/>
                </a:cubicBezTo>
                <a:cubicBezTo>
                  <a:pt x="810768" y="61417"/>
                  <a:pt x="818007" y="68694"/>
                  <a:pt x="823188" y="78067"/>
                </a:cubicBezTo>
                <a:cubicBezTo>
                  <a:pt x="828370" y="87440"/>
                  <a:pt x="830961" y="98222"/>
                  <a:pt x="830961" y="110414"/>
                </a:cubicBezTo>
                <a:cubicBezTo>
                  <a:pt x="830961" y="115138"/>
                  <a:pt x="830656" y="119405"/>
                  <a:pt x="830046" y="123215"/>
                </a:cubicBezTo>
                <a:lnTo>
                  <a:pt x="733806" y="123215"/>
                </a:lnTo>
                <a:cubicBezTo>
                  <a:pt x="734568" y="133274"/>
                  <a:pt x="738302" y="141351"/>
                  <a:pt x="745007" y="147447"/>
                </a:cubicBezTo>
                <a:cubicBezTo>
                  <a:pt x="751713" y="153543"/>
                  <a:pt x="759942" y="156591"/>
                  <a:pt x="769696" y="156591"/>
                </a:cubicBezTo>
                <a:cubicBezTo>
                  <a:pt x="783717" y="156591"/>
                  <a:pt x="793623" y="150724"/>
                  <a:pt x="799414" y="138989"/>
                </a:cubicBezTo>
                <a:lnTo>
                  <a:pt x="827532" y="138989"/>
                </a:lnTo>
                <a:cubicBezTo>
                  <a:pt x="823722" y="150571"/>
                  <a:pt x="816826" y="160058"/>
                  <a:pt x="806844" y="167450"/>
                </a:cubicBezTo>
                <a:cubicBezTo>
                  <a:pt x="796862" y="174841"/>
                  <a:pt x="784479" y="178537"/>
                  <a:pt x="769696" y="178537"/>
                </a:cubicBezTo>
                <a:cubicBezTo>
                  <a:pt x="757657" y="178537"/>
                  <a:pt x="746875" y="175832"/>
                  <a:pt x="737349" y="170421"/>
                </a:cubicBezTo>
                <a:cubicBezTo>
                  <a:pt x="727824" y="165011"/>
                  <a:pt x="720357" y="157391"/>
                  <a:pt x="714946" y="147561"/>
                </a:cubicBezTo>
                <a:cubicBezTo>
                  <a:pt x="709536" y="137732"/>
                  <a:pt x="706831" y="126340"/>
                  <a:pt x="706831" y="113386"/>
                </a:cubicBezTo>
                <a:cubicBezTo>
                  <a:pt x="706831" y="100432"/>
                  <a:pt x="709460" y="89040"/>
                  <a:pt x="714718" y="79210"/>
                </a:cubicBezTo>
                <a:cubicBezTo>
                  <a:pt x="719976" y="69380"/>
                  <a:pt x="727368" y="61798"/>
                  <a:pt x="736892" y="56464"/>
                </a:cubicBezTo>
                <a:cubicBezTo>
                  <a:pt x="746417" y="51130"/>
                  <a:pt x="757352" y="48463"/>
                  <a:pt x="769696" y="48463"/>
                </a:cubicBezTo>
                <a:close/>
                <a:moveTo>
                  <a:pt x="331546" y="48463"/>
                </a:moveTo>
                <a:cubicBezTo>
                  <a:pt x="343434" y="48463"/>
                  <a:pt x="354025" y="51054"/>
                  <a:pt x="363322" y="56236"/>
                </a:cubicBezTo>
                <a:cubicBezTo>
                  <a:pt x="372618" y="61417"/>
                  <a:pt x="379857" y="68694"/>
                  <a:pt x="385039" y="78067"/>
                </a:cubicBezTo>
                <a:cubicBezTo>
                  <a:pt x="390220" y="87440"/>
                  <a:pt x="392811" y="98222"/>
                  <a:pt x="392811" y="110414"/>
                </a:cubicBezTo>
                <a:cubicBezTo>
                  <a:pt x="392811" y="115138"/>
                  <a:pt x="392506" y="119405"/>
                  <a:pt x="391896" y="123215"/>
                </a:cubicBezTo>
                <a:lnTo>
                  <a:pt x="295656" y="123215"/>
                </a:lnTo>
                <a:cubicBezTo>
                  <a:pt x="296418" y="133274"/>
                  <a:pt x="300152" y="141351"/>
                  <a:pt x="306857" y="147447"/>
                </a:cubicBezTo>
                <a:cubicBezTo>
                  <a:pt x="313563" y="153543"/>
                  <a:pt x="321792" y="156591"/>
                  <a:pt x="331546" y="156591"/>
                </a:cubicBezTo>
                <a:cubicBezTo>
                  <a:pt x="345567" y="156591"/>
                  <a:pt x="355473" y="150724"/>
                  <a:pt x="361264" y="138989"/>
                </a:cubicBezTo>
                <a:lnTo>
                  <a:pt x="389382" y="138989"/>
                </a:lnTo>
                <a:cubicBezTo>
                  <a:pt x="385572" y="150571"/>
                  <a:pt x="378676" y="160058"/>
                  <a:pt x="368694" y="167450"/>
                </a:cubicBezTo>
                <a:cubicBezTo>
                  <a:pt x="358712" y="174841"/>
                  <a:pt x="346329" y="178537"/>
                  <a:pt x="331546" y="178537"/>
                </a:cubicBezTo>
                <a:cubicBezTo>
                  <a:pt x="319506" y="178537"/>
                  <a:pt x="308724" y="175832"/>
                  <a:pt x="299200" y="170421"/>
                </a:cubicBezTo>
                <a:cubicBezTo>
                  <a:pt x="289674" y="165011"/>
                  <a:pt x="282206" y="157391"/>
                  <a:pt x="276797" y="147561"/>
                </a:cubicBezTo>
                <a:cubicBezTo>
                  <a:pt x="271386" y="137732"/>
                  <a:pt x="268681" y="126340"/>
                  <a:pt x="268681" y="113386"/>
                </a:cubicBezTo>
                <a:cubicBezTo>
                  <a:pt x="268681" y="100432"/>
                  <a:pt x="271310" y="89040"/>
                  <a:pt x="276568" y="79210"/>
                </a:cubicBezTo>
                <a:cubicBezTo>
                  <a:pt x="281826" y="69380"/>
                  <a:pt x="289217" y="61798"/>
                  <a:pt x="298742" y="56464"/>
                </a:cubicBezTo>
                <a:cubicBezTo>
                  <a:pt x="308267" y="51130"/>
                  <a:pt x="319202" y="48463"/>
                  <a:pt x="331546" y="48463"/>
                </a:cubicBezTo>
                <a:close/>
                <a:moveTo>
                  <a:pt x="197206" y="48463"/>
                </a:moveTo>
                <a:cubicBezTo>
                  <a:pt x="211531" y="48463"/>
                  <a:pt x="223075" y="52083"/>
                  <a:pt x="231838" y="59322"/>
                </a:cubicBezTo>
                <a:cubicBezTo>
                  <a:pt x="240601" y="66561"/>
                  <a:pt x="245288" y="76429"/>
                  <a:pt x="245898" y="88925"/>
                </a:cubicBezTo>
                <a:lnTo>
                  <a:pt x="219837" y="88925"/>
                </a:lnTo>
                <a:cubicBezTo>
                  <a:pt x="219380" y="83287"/>
                  <a:pt x="217094" y="78791"/>
                  <a:pt x="212979" y="75438"/>
                </a:cubicBezTo>
                <a:cubicBezTo>
                  <a:pt x="208864" y="72085"/>
                  <a:pt x="203302" y="70409"/>
                  <a:pt x="196291" y="70409"/>
                </a:cubicBezTo>
                <a:cubicBezTo>
                  <a:pt x="189433" y="70409"/>
                  <a:pt x="184175" y="71704"/>
                  <a:pt x="180518" y="74295"/>
                </a:cubicBezTo>
                <a:cubicBezTo>
                  <a:pt x="176860" y="76886"/>
                  <a:pt x="175031" y="80315"/>
                  <a:pt x="175031" y="84582"/>
                </a:cubicBezTo>
                <a:cubicBezTo>
                  <a:pt x="175031" y="87935"/>
                  <a:pt x="176251" y="90754"/>
                  <a:pt x="178689" y="93040"/>
                </a:cubicBezTo>
                <a:cubicBezTo>
                  <a:pt x="181127" y="95326"/>
                  <a:pt x="184099" y="97117"/>
                  <a:pt x="187604" y="98412"/>
                </a:cubicBezTo>
                <a:cubicBezTo>
                  <a:pt x="191110" y="99708"/>
                  <a:pt x="196291" y="101346"/>
                  <a:pt x="203149" y="103327"/>
                </a:cubicBezTo>
                <a:cubicBezTo>
                  <a:pt x="212293" y="105766"/>
                  <a:pt x="219799" y="108242"/>
                  <a:pt x="225666" y="110757"/>
                </a:cubicBezTo>
                <a:cubicBezTo>
                  <a:pt x="231534" y="113271"/>
                  <a:pt x="236601" y="116967"/>
                  <a:pt x="240868" y="121844"/>
                </a:cubicBezTo>
                <a:cubicBezTo>
                  <a:pt x="245136" y="126721"/>
                  <a:pt x="247345" y="133198"/>
                  <a:pt x="247497" y="141275"/>
                </a:cubicBezTo>
                <a:cubicBezTo>
                  <a:pt x="247497" y="148438"/>
                  <a:pt x="245516" y="154838"/>
                  <a:pt x="241554" y="160477"/>
                </a:cubicBezTo>
                <a:cubicBezTo>
                  <a:pt x="237591" y="166116"/>
                  <a:pt x="231991" y="170536"/>
                  <a:pt x="224752" y="173736"/>
                </a:cubicBezTo>
                <a:cubicBezTo>
                  <a:pt x="217513" y="176936"/>
                  <a:pt x="209017" y="178537"/>
                  <a:pt x="199263" y="178537"/>
                </a:cubicBezTo>
                <a:cubicBezTo>
                  <a:pt x="189357" y="178537"/>
                  <a:pt x="180480" y="176746"/>
                  <a:pt x="172631" y="173165"/>
                </a:cubicBezTo>
                <a:cubicBezTo>
                  <a:pt x="164783" y="169583"/>
                  <a:pt x="158572" y="164706"/>
                  <a:pt x="154000" y="158534"/>
                </a:cubicBezTo>
                <a:cubicBezTo>
                  <a:pt x="149428" y="152362"/>
                  <a:pt x="146990" y="145466"/>
                  <a:pt x="146685" y="137846"/>
                </a:cubicBezTo>
                <a:lnTo>
                  <a:pt x="173660" y="137846"/>
                </a:lnTo>
                <a:cubicBezTo>
                  <a:pt x="174117" y="143180"/>
                  <a:pt x="176670" y="147638"/>
                  <a:pt x="181318" y="151219"/>
                </a:cubicBezTo>
                <a:cubicBezTo>
                  <a:pt x="185966" y="154800"/>
                  <a:pt x="191796" y="156591"/>
                  <a:pt x="198806" y="156591"/>
                </a:cubicBezTo>
                <a:cubicBezTo>
                  <a:pt x="206121" y="156591"/>
                  <a:pt x="211798" y="155181"/>
                  <a:pt x="215837" y="152362"/>
                </a:cubicBezTo>
                <a:cubicBezTo>
                  <a:pt x="219875" y="149543"/>
                  <a:pt x="221894" y="145923"/>
                  <a:pt x="221894" y="141503"/>
                </a:cubicBezTo>
                <a:cubicBezTo>
                  <a:pt x="221894" y="136779"/>
                  <a:pt x="219646" y="133274"/>
                  <a:pt x="215151" y="130988"/>
                </a:cubicBezTo>
                <a:cubicBezTo>
                  <a:pt x="210655" y="128702"/>
                  <a:pt x="203530" y="126187"/>
                  <a:pt x="193777" y="123444"/>
                </a:cubicBezTo>
                <a:cubicBezTo>
                  <a:pt x="184328" y="120853"/>
                  <a:pt x="176632" y="118339"/>
                  <a:pt x="170688" y="115900"/>
                </a:cubicBezTo>
                <a:cubicBezTo>
                  <a:pt x="164744" y="113462"/>
                  <a:pt x="159601" y="109728"/>
                  <a:pt x="155258" y="104699"/>
                </a:cubicBezTo>
                <a:cubicBezTo>
                  <a:pt x="150914" y="99670"/>
                  <a:pt x="148742" y="93040"/>
                  <a:pt x="148742" y="84811"/>
                </a:cubicBezTo>
                <a:cubicBezTo>
                  <a:pt x="148742" y="78105"/>
                  <a:pt x="150723" y="71971"/>
                  <a:pt x="154686" y="66408"/>
                </a:cubicBezTo>
                <a:cubicBezTo>
                  <a:pt x="158648" y="60846"/>
                  <a:pt x="164325" y="56464"/>
                  <a:pt x="171717" y="53264"/>
                </a:cubicBezTo>
                <a:cubicBezTo>
                  <a:pt x="179108" y="50063"/>
                  <a:pt x="187604" y="48463"/>
                  <a:pt x="197206" y="48463"/>
                </a:cubicBezTo>
                <a:close/>
                <a:moveTo>
                  <a:pt x="8063408" y="19202"/>
                </a:moveTo>
                <a:lnTo>
                  <a:pt x="8089697" y="19202"/>
                </a:lnTo>
                <a:lnTo>
                  <a:pt x="8089697" y="50521"/>
                </a:lnTo>
                <a:lnTo>
                  <a:pt x="8120329" y="50521"/>
                </a:lnTo>
                <a:lnTo>
                  <a:pt x="8120329" y="71780"/>
                </a:lnTo>
                <a:lnTo>
                  <a:pt x="8089697" y="71780"/>
                </a:lnTo>
                <a:lnTo>
                  <a:pt x="8089697" y="141503"/>
                </a:lnTo>
                <a:cubicBezTo>
                  <a:pt x="8089697" y="146228"/>
                  <a:pt x="8090801" y="149619"/>
                  <a:pt x="8093012" y="151676"/>
                </a:cubicBezTo>
                <a:cubicBezTo>
                  <a:pt x="8095221" y="153734"/>
                  <a:pt x="8098993" y="154762"/>
                  <a:pt x="8104327" y="154762"/>
                </a:cubicBezTo>
                <a:lnTo>
                  <a:pt x="8120329" y="154762"/>
                </a:lnTo>
                <a:lnTo>
                  <a:pt x="8120329" y="176479"/>
                </a:lnTo>
                <a:lnTo>
                  <a:pt x="8099755" y="176479"/>
                </a:lnTo>
                <a:cubicBezTo>
                  <a:pt x="8088020" y="176479"/>
                  <a:pt x="8079029" y="173736"/>
                  <a:pt x="8072780" y="168250"/>
                </a:cubicBezTo>
                <a:cubicBezTo>
                  <a:pt x="8066532" y="162763"/>
                  <a:pt x="8063408" y="153848"/>
                  <a:pt x="8063408" y="141503"/>
                </a:cubicBezTo>
                <a:lnTo>
                  <a:pt x="8063408" y="71780"/>
                </a:lnTo>
                <a:lnTo>
                  <a:pt x="8048549" y="71780"/>
                </a:lnTo>
                <a:lnTo>
                  <a:pt x="8048549" y="50521"/>
                </a:lnTo>
                <a:lnTo>
                  <a:pt x="8063408" y="50521"/>
                </a:lnTo>
                <a:close/>
                <a:moveTo>
                  <a:pt x="7663358" y="19202"/>
                </a:moveTo>
                <a:lnTo>
                  <a:pt x="7689647" y="19202"/>
                </a:lnTo>
                <a:lnTo>
                  <a:pt x="7689647" y="50521"/>
                </a:lnTo>
                <a:lnTo>
                  <a:pt x="7720279" y="50521"/>
                </a:lnTo>
                <a:lnTo>
                  <a:pt x="7720279" y="71780"/>
                </a:lnTo>
                <a:lnTo>
                  <a:pt x="7689647" y="71780"/>
                </a:lnTo>
                <a:lnTo>
                  <a:pt x="7689647" y="141503"/>
                </a:lnTo>
                <a:cubicBezTo>
                  <a:pt x="7689647" y="146228"/>
                  <a:pt x="7690751" y="149619"/>
                  <a:pt x="7692962" y="151676"/>
                </a:cubicBezTo>
                <a:cubicBezTo>
                  <a:pt x="7695171" y="153734"/>
                  <a:pt x="7698943" y="154762"/>
                  <a:pt x="7704277" y="154762"/>
                </a:cubicBezTo>
                <a:lnTo>
                  <a:pt x="7720279" y="154762"/>
                </a:lnTo>
                <a:lnTo>
                  <a:pt x="7720279" y="176479"/>
                </a:lnTo>
                <a:lnTo>
                  <a:pt x="7699705" y="176479"/>
                </a:lnTo>
                <a:cubicBezTo>
                  <a:pt x="7687970" y="176479"/>
                  <a:pt x="7678979" y="173736"/>
                  <a:pt x="7672730" y="168250"/>
                </a:cubicBezTo>
                <a:cubicBezTo>
                  <a:pt x="7666482" y="162763"/>
                  <a:pt x="7663358" y="153848"/>
                  <a:pt x="7663358" y="141503"/>
                </a:cubicBezTo>
                <a:lnTo>
                  <a:pt x="7663358" y="71780"/>
                </a:lnTo>
                <a:lnTo>
                  <a:pt x="7648499" y="71780"/>
                </a:lnTo>
                <a:lnTo>
                  <a:pt x="7648499" y="50521"/>
                </a:lnTo>
                <a:lnTo>
                  <a:pt x="7663358" y="50521"/>
                </a:lnTo>
                <a:close/>
                <a:moveTo>
                  <a:pt x="6977558" y="19202"/>
                </a:moveTo>
                <a:lnTo>
                  <a:pt x="7003847" y="19202"/>
                </a:lnTo>
                <a:lnTo>
                  <a:pt x="7003847" y="50521"/>
                </a:lnTo>
                <a:lnTo>
                  <a:pt x="7034479" y="50521"/>
                </a:lnTo>
                <a:lnTo>
                  <a:pt x="7034479" y="71780"/>
                </a:lnTo>
                <a:lnTo>
                  <a:pt x="7003847" y="71780"/>
                </a:lnTo>
                <a:lnTo>
                  <a:pt x="7003847" y="141503"/>
                </a:lnTo>
                <a:cubicBezTo>
                  <a:pt x="7003847" y="146228"/>
                  <a:pt x="7004951" y="149619"/>
                  <a:pt x="7007162" y="151676"/>
                </a:cubicBezTo>
                <a:cubicBezTo>
                  <a:pt x="7009371" y="153734"/>
                  <a:pt x="7013143" y="154762"/>
                  <a:pt x="7018477" y="154762"/>
                </a:cubicBezTo>
                <a:lnTo>
                  <a:pt x="7034479" y="154762"/>
                </a:lnTo>
                <a:lnTo>
                  <a:pt x="7034479" y="176479"/>
                </a:lnTo>
                <a:lnTo>
                  <a:pt x="7013905" y="176479"/>
                </a:lnTo>
                <a:cubicBezTo>
                  <a:pt x="7002170" y="176479"/>
                  <a:pt x="6993179" y="173736"/>
                  <a:pt x="6986930" y="168250"/>
                </a:cubicBezTo>
                <a:cubicBezTo>
                  <a:pt x="6980682" y="162763"/>
                  <a:pt x="6977558" y="153848"/>
                  <a:pt x="6977558" y="141503"/>
                </a:cubicBezTo>
                <a:lnTo>
                  <a:pt x="6977558" y="71780"/>
                </a:lnTo>
                <a:lnTo>
                  <a:pt x="6962699" y="71780"/>
                </a:lnTo>
                <a:lnTo>
                  <a:pt x="6962699" y="50521"/>
                </a:lnTo>
                <a:lnTo>
                  <a:pt x="6977558" y="50521"/>
                </a:lnTo>
                <a:close/>
                <a:moveTo>
                  <a:pt x="5844083" y="19202"/>
                </a:moveTo>
                <a:lnTo>
                  <a:pt x="5870372" y="19202"/>
                </a:lnTo>
                <a:lnTo>
                  <a:pt x="5870372" y="50521"/>
                </a:lnTo>
                <a:lnTo>
                  <a:pt x="5901004" y="50521"/>
                </a:lnTo>
                <a:lnTo>
                  <a:pt x="5901004" y="71780"/>
                </a:lnTo>
                <a:lnTo>
                  <a:pt x="5870372" y="71780"/>
                </a:lnTo>
                <a:lnTo>
                  <a:pt x="5870372" y="141503"/>
                </a:lnTo>
                <a:cubicBezTo>
                  <a:pt x="5870372" y="146228"/>
                  <a:pt x="5871476" y="149619"/>
                  <a:pt x="5873686" y="151676"/>
                </a:cubicBezTo>
                <a:cubicBezTo>
                  <a:pt x="5875896" y="153734"/>
                  <a:pt x="5879668" y="154762"/>
                  <a:pt x="5885002" y="154762"/>
                </a:cubicBezTo>
                <a:lnTo>
                  <a:pt x="5901004" y="154762"/>
                </a:lnTo>
                <a:lnTo>
                  <a:pt x="5901004" y="176479"/>
                </a:lnTo>
                <a:lnTo>
                  <a:pt x="5880430" y="176479"/>
                </a:lnTo>
                <a:cubicBezTo>
                  <a:pt x="5868695" y="176479"/>
                  <a:pt x="5859704" y="173736"/>
                  <a:pt x="5853455" y="168250"/>
                </a:cubicBezTo>
                <a:cubicBezTo>
                  <a:pt x="5847207" y="162763"/>
                  <a:pt x="5844083" y="153848"/>
                  <a:pt x="5844083" y="141503"/>
                </a:cubicBezTo>
                <a:lnTo>
                  <a:pt x="5844083" y="71780"/>
                </a:lnTo>
                <a:lnTo>
                  <a:pt x="5829224" y="71780"/>
                </a:lnTo>
                <a:lnTo>
                  <a:pt x="5829224" y="50521"/>
                </a:lnTo>
                <a:lnTo>
                  <a:pt x="5844083" y="50521"/>
                </a:lnTo>
                <a:close/>
                <a:moveTo>
                  <a:pt x="2624633" y="19202"/>
                </a:moveTo>
                <a:lnTo>
                  <a:pt x="2650921" y="19202"/>
                </a:lnTo>
                <a:lnTo>
                  <a:pt x="2650921" y="50521"/>
                </a:lnTo>
                <a:lnTo>
                  <a:pt x="2681554" y="50521"/>
                </a:lnTo>
                <a:lnTo>
                  <a:pt x="2681554" y="71780"/>
                </a:lnTo>
                <a:lnTo>
                  <a:pt x="2650921" y="71780"/>
                </a:lnTo>
                <a:lnTo>
                  <a:pt x="2650921" y="141503"/>
                </a:lnTo>
                <a:cubicBezTo>
                  <a:pt x="2650921" y="146228"/>
                  <a:pt x="2652026" y="149619"/>
                  <a:pt x="2654236" y="151676"/>
                </a:cubicBezTo>
                <a:cubicBezTo>
                  <a:pt x="2656446" y="153734"/>
                  <a:pt x="2660218" y="154762"/>
                  <a:pt x="2665552" y="154762"/>
                </a:cubicBezTo>
                <a:lnTo>
                  <a:pt x="2681554" y="154762"/>
                </a:lnTo>
                <a:lnTo>
                  <a:pt x="2681554" y="176479"/>
                </a:lnTo>
                <a:lnTo>
                  <a:pt x="2660980" y="176479"/>
                </a:lnTo>
                <a:cubicBezTo>
                  <a:pt x="2649245" y="176479"/>
                  <a:pt x="2640253" y="173736"/>
                  <a:pt x="2634005" y="168250"/>
                </a:cubicBezTo>
                <a:cubicBezTo>
                  <a:pt x="2627757" y="162763"/>
                  <a:pt x="2624633" y="153848"/>
                  <a:pt x="2624633" y="141503"/>
                </a:cubicBezTo>
                <a:lnTo>
                  <a:pt x="2624633" y="71780"/>
                </a:lnTo>
                <a:lnTo>
                  <a:pt x="2609774" y="71780"/>
                </a:lnTo>
                <a:lnTo>
                  <a:pt x="2609774" y="50521"/>
                </a:lnTo>
                <a:lnTo>
                  <a:pt x="2624633" y="50521"/>
                </a:lnTo>
                <a:close/>
                <a:moveTo>
                  <a:pt x="481508" y="19202"/>
                </a:moveTo>
                <a:lnTo>
                  <a:pt x="507797" y="19202"/>
                </a:lnTo>
                <a:lnTo>
                  <a:pt x="507797" y="50521"/>
                </a:lnTo>
                <a:lnTo>
                  <a:pt x="538429" y="50521"/>
                </a:lnTo>
                <a:lnTo>
                  <a:pt x="538429" y="71780"/>
                </a:lnTo>
                <a:lnTo>
                  <a:pt x="507797" y="71780"/>
                </a:lnTo>
                <a:lnTo>
                  <a:pt x="507797" y="141503"/>
                </a:lnTo>
                <a:cubicBezTo>
                  <a:pt x="507797" y="146228"/>
                  <a:pt x="508902" y="149619"/>
                  <a:pt x="511112" y="151676"/>
                </a:cubicBezTo>
                <a:cubicBezTo>
                  <a:pt x="513321" y="153734"/>
                  <a:pt x="517093" y="154762"/>
                  <a:pt x="522427" y="154762"/>
                </a:cubicBezTo>
                <a:lnTo>
                  <a:pt x="538429" y="154762"/>
                </a:lnTo>
                <a:lnTo>
                  <a:pt x="538429" y="176479"/>
                </a:lnTo>
                <a:lnTo>
                  <a:pt x="517856" y="176479"/>
                </a:lnTo>
                <a:cubicBezTo>
                  <a:pt x="506121" y="176479"/>
                  <a:pt x="497129" y="173736"/>
                  <a:pt x="490880" y="168250"/>
                </a:cubicBezTo>
                <a:cubicBezTo>
                  <a:pt x="484632" y="162763"/>
                  <a:pt x="481508" y="153848"/>
                  <a:pt x="481508" y="141503"/>
                </a:cubicBezTo>
                <a:lnTo>
                  <a:pt x="481508" y="71780"/>
                </a:lnTo>
                <a:lnTo>
                  <a:pt x="466649" y="71780"/>
                </a:lnTo>
                <a:lnTo>
                  <a:pt x="466649" y="50521"/>
                </a:lnTo>
                <a:lnTo>
                  <a:pt x="481508" y="50521"/>
                </a:lnTo>
                <a:close/>
                <a:moveTo>
                  <a:pt x="8430768" y="7315"/>
                </a:moveTo>
                <a:lnTo>
                  <a:pt x="8456828" y="7315"/>
                </a:lnTo>
                <a:lnTo>
                  <a:pt x="8456828" y="176479"/>
                </a:lnTo>
                <a:lnTo>
                  <a:pt x="8430768" y="176479"/>
                </a:lnTo>
                <a:close/>
                <a:moveTo>
                  <a:pt x="5925693" y="7315"/>
                </a:moveTo>
                <a:lnTo>
                  <a:pt x="5951754" y="7315"/>
                </a:lnTo>
                <a:lnTo>
                  <a:pt x="5951754" y="65151"/>
                </a:lnTo>
                <a:cubicBezTo>
                  <a:pt x="5956173" y="59817"/>
                  <a:pt x="5961774" y="55702"/>
                  <a:pt x="5968555" y="52807"/>
                </a:cubicBezTo>
                <a:cubicBezTo>
                  <a:pt x="5975337" y="49911"/>
                  <a:pt x="5982767" y="48463"/>
                  <a:pt x="5990844" y="48463"/>
                </a:cubicBezTo>
                <a:cubicBezTo>
                  <a:pt x="6000445" y="48463"/>
                  <a:pt x="6009017" y="50521"/>
                  <a:pt x="6016561" y="54635"/>
                </a:cubicBezTo>
                <a:cubicBezTo>
                  <a:pt x="6024105" y="58750"/>
                  <a:pt x="6030049" y="64846"/>
                  <a:pt x="6034392" y="72923"/>
                </a:cubicBezTo>
                <a:cubicBezTo>
                  <a:pt x="6038735" y="81001"/>
                  <a:pt x="6040907" y="90754"/>
                  <a:pt x="6040907" y="102184"/>
                </a:cubicBezTo>
                <a:lnTo>
                  <a:pt x="6040907" y="176479"/>
                </a:lnTo>
                <a:lnTo>
                  <a:pt x="6015075" y="176479"/>
                </a:lnTo>
                <a:lnTo>
                  <a:pt x="6015075" y="106070"/>
                </a:lnTo>
                <a:cubicBezTo>
                  <a:pt x="6015075" y="94793"/>
                  <a:pt x="6012256" y="86144"/>
                  <a:pt x="6006617" y="80124"/>
                </a:cubicBezTo>
                <a:cubicBezTo>
                  <a:pt x="6000978" y="74105"/>
                  <a:pt x="5993282" y="71095"/>
                  <a:pt x="5983529" y="71095"/>
                </a:cubicBezTo>
                <a:cubicBezTo>
                  <a:pt x="5973775" y="71095"/>
                  <a:pt x="5966041" y="74105"/>
                  <a:pt x="5960326" y="80124"/>
                </a:cubicBezTo>
                <a:cubicBezTo>
                  <a:pt x="5954611" y="86144"/>
                  <a:pt x="5951754" y="94793"/>
                  <a:pt x="5951754" y="106070"/>
                </a:cubicBezTo>
                <a:lnTo>
                  <a:pt x="5951754" y="176479"/>
                </a:lnTo>
                <a:lnTo>
                  <a:pt x="5925693" y="176479"/>
                </a:lnTo>
                <a:close/>
                <a:moveTo>
                  <a:pt x="5087493" y="7315"/>
                </a:moveTo>
                <a:lnTo>
                  <a:pt x="5113553" y="7315"/>
                </a:lnTo>
                <a:lnTo>
                  <a:pt x="5113553" y="176479"/>
                </a:lnTo>
                <a:lnTo>
                  <a:pt x="5087493" y="176479"/>
                </a:lnTo>
                <a:close/>
                <a:moveTo>
                  <a:pt x="3810305" y="7315"/>
                </a:moveTo>
                <a:lnTo>
                  <a:pt x="3836594" y="7315"/>
                </a:lnTo>
                <a:lnTo>
                  <a:pt x="3836594" y="176479"/>
                </a:lnTo>
                <a:lnTo>
                  <a:pt x="3810305" y="176479"/>
                </a:lnTo>
                <a:lnTo>
                  <a:pt x="3810305" y="157505"/>
                </a:lnTo>
                <a:cubicBezTo>
                  <a:pt x="3806037" y="163601"/>
                  <a:pt x="3800132" y="168631"/>
                  <a:pt x="3792588" y="172593"/>
                </a:cubicBezTo>
                <a:cubicBezTo>
                  <a:pt x="3785044" y="176555"/>
                  <a:pt x="3776396" y="178537"/>
                  <a:pt x="3766642" y="178537"/>
                </a:cubicBezTo>
                <a:cubicBezTo>
                  <a:pt x="3755670" y="178537"/>
                  <a:pt x="3745649" y="175755"/>
                  <a:pt x="3736581" y="170193"/>
                </a:cubicBezTo>
                <a:cubicBezTo>
                  <a:pt x="3727514" y="164630"/>
                  <a:pt x="3720351" y="156858"/>
                  <a:pt x="3715092" y="146876"/>
                </a:cubicBezTo>
                <a:cubicBezTo>
                  <a:pt x="3709835" y="136893"/>
                  <a:pt x="3707206" y="125578"/>
                  <a:pt x="3707206" y="112928"/>
                </a:cubicBezTo>
                <a:cubicBezTo>
                  <a:pt x="3707206" y="100279"/>
                  <a:pt x="3709835" y="89078"/>
                  <a:pt x="3715092" y="79324"/>
                </a:cubicBezTo>
                <a:cubicBezTo>
                  <a:pt x="3720351" y="69571"/>
                  <a:pt x="3727514" y="61989"/>
                  <a:pt x="3736581" y="56579"/>
                </a:cubicBezTo>
                <a:cubicBezTo>
                  <a:pt x="3745649" y="51168"/>
                  <a:pt x="3755746" y="48463"/>
                  <a:pt x="3766871" y="48463"/>
                </a:cubicBezTo>
                <a:cubicBezTo>
                  <a:pt x="3775100" y="48463"/>
                  <a:pt x="3783216" y="50254"/>
                  <a:pt x="3791216" y="53835"/>
                </a:cubicBezTo>
                <a:cubicBezTo>
                  <a:pt x="3799217" y="57417"/>
                  <a:pt x="3805580" y="62179"/>
                  <a:pt x="3810305" y="68123"/>
                </a:cubicBezTo>
                <a:close/>
                <a:moveTo>
                  <a:pt x="3068193" y="7315"/>
                </a:moveTo>
                <a:lnTo>
                  <a:pt x="3094253" y="7315"/>
                </a:lnTo>
                <a:lnTo>
                  <a:pt x="3094253" y="176479"/>
                </a:lnTo>
                <a:lnTo>
                  <a:pt x="3068193" y="176479"/>
                </a:lnTo>
                <a:close/>
                <a:moveTo>
                  <a:pt x="2210105" y="7315"/>
                </a:moveTo>
                <a:lnTo>
                  <a:pt x="2236394" y="7315"/>
                </a:lnTo>
                <a:lnTo>
                  <a:pt x="2236394" y="176479"/>
                </a:lnTo>
                <a:lnTo>
                  <a:pt x="2210105" y="176479"/>
                </a:lnTo>
                <a:lnTo>
                  <a:pt x="2210105" y="157505"/>
                </a:lnTo>
                <a:cubicBezTo>
                  <a:pt x="2205838" y="163601"/>
                  <a:pt x="2199932" y="168631"/>
                  <a:pt x="2192388" y="172593"/>
                </a:cubicBezTo>
                <a:cubicBezTo>
                  <a:pt x="2184845" y="176555"/>
                  <a:pt x="2176195" y="178537"/>
                  <a:pt x="2166442" y="178537"/>
                </a:cubicBezTo>
                <a:cubicBezTo>
                  <a:pt x="2155470" y="178537"/>
                  <a:pt x="2145449" y="175755"/>
                  <a:pt x="2136381" y="170193"/>
                </a:cubicBezTo>
                <a:cubicBezTo>
                  <a:pt x="2127314" y="164630"/>
                  <a:pt x="2120151" y="156858"/>
                  <a:pt x="2114893" y="146876"/>
                </a:cubicBezTo>
                <a:cubicBezTo>
                  <a:pt x="2109635" y="136893"/>
                  <a:pt x="2107006" y="125578"/>
                  <a:pt x="2107006" y="112928"/>
                </a:cubicBezTo>
                <a:cubicBezTo>
                  <a:pt x="2107006" y="100279"/>
                  <a:pt x="2109635" y="89078"/>
                  <a:pt x="2114893" y="79324"/>
                </a:cubicBezTo>
                <a:cubicBezTo>
                  <a:pt x="2120151" y="69571"/>
                  <a:pt x="2127314" y="61989"/>
                  <a:pt x="2136381" y="56579"/>
                </a:cubicBezTo>
                <a:cubicBezTo>
                  <a:pt x="2145449" y="51168"/>
                  <a:pt x="2155546" y="48463"/>
                  <a:pt x="2166671" y="48463"/>
                </a:cubicBezTo>
                <a:cubicBezTo>
                  <a:pt x="2174901" y="48463"/>
                  <a:pt x="2183016" y="50254"/>
                  <a:pt x="2191017" y="53835"/>
                </a:cubicBezTo>
                <a:cubicBezTo>
                  <a:pt x="2199018" y="57417"/>
                  <a:pt x="2205381" y="62179"/>
                  <a:pt x="2210105" y="68123"/>
                </a:cubicBezTo>
                <a:close/>
                <a:moveTo>
                  <a:pt x="1077468" y="7315"/>
                </a:moveTo>
                <a:lnTo>
                  <a:pt x="1103528" y="7315"/>
                </a:lnTo>
                <a:lnTo>
                  <a:pt x="1103528" y="69266"/>
                </a:lnTo>
                <a:cubicBezTo>
                  <a:pt x="1107948" y="63170"/>
                  <a:pt x="1114006" y="58179"/>
                  <a:pt x="1121702" y="54293"/>
                </a:cubicBezTo>
                <a:cubicBezTo>
                  <a:pt x="1129398" y="50406"/>
                  <a:pt x="1137971" y="48463"/>
                  <a:pt x="1147420" y="48463"/>
                </a:cubicBezTo>
                <a:cubicBezTo>
                  <a:pt x="1158545" y="48463"/>
                  <a:pt x="1168603" y="51130"/>
                  <a:pt x="1177595" y="56464"/>
                </a:cubicBezTo>
                <a:cubicBezTo>
                  <a:pt x="1186587" y="61798"/>
                  <a:pt x="1193673" y="69380"/>
                  <a:pt x="1198855" y="79210"/>
                </a:cubicBezTo>
                <a:cubicBezTo>
                  <a:pt x="1204037" y="89040"/>
                  <a:pt x="1206627" y="100279"/>
                  <a:pt x="1206627" y="112928"/>
                </a:cubicBezTo>
                <a:cubicBezTo>
                  <a:pt x="1206627" y="125578"/>
                  <a:pt x="1204037" y="136893"/>
                  <a:pt x="1198855" y="146876"/>
                </a:cubicBezTo>
                <a:cubicBezTo>
                  <a:pt x="1193673" y="156858"/>
                  <a:pt x="1186549" y="164630"/>
                  <a:pt x="1177481" y="170193"/>
                </a:cubicBezTo>
                <a:cubicBezTo>
                  <a:pt x="1168413" y="175755"/>
                  <a:pt x="1158393" y="178537"/>
                  <a:pt x="1147420" y="178537"/>
                </a:cubicBezTo>
                <a:cubicBezTo>
                  <a:pt x="1137666" y="178537"/>
                  <a:pt x="1129017" y="176632"/>
                  <a:pt x="1121473" y="172822"/>
                </a:cubicBezTo>
                <a:cubicBezTo>
                  <a:pt x="1113930" y="169012"/>
                  <a:pt x="1107948" y="164135"/>
                  <a:pt x="1103528" y="158191"/>
                </a:cubicBezTo>
                <a:lnTo>
                  <a:pt x="1103528" y="176479"/>
                </a:lnTo>
                <a:lnTo>
                  <a:pt x="1077468" y="176479"/>
                </a:lnTo>
                <a:close/>
                <a:moveTo>
                  <a:pt x="563118" y="7315"/>
                </a:moveTo>
                <a:lnTo>
                  <a:pt x="589179" y="7315"/>
                </a:lnTo>
                <a:lnTo>
                  <a:pt x="589179" y="65151"/>
                </a:lnTo>
                <a:cubicBezTo>
                  <a:pt x="593598" y="59817"/>
                  <a:pt x="599199" y="55702"/>
                  <a:pt x="605980" y="52807"/>
                </a:cubicBezTo>
                <a:cubicBezTo>
                  <a:pt x="612763" y="49911"/>
                  <a:pt x="620192" y="48463"/>
                  <a:pt x="628269" y="48463"/>
                </a:cubicBezTo>
                <a:cubicBezTo>
                  <a:pt x="637870" y="48463"/>
                  <a:pt x="646442" y="50521"/>
                  <a:pt x="653987" y="54635"/>
                </a:cubicBezTo>
                <a:cubicBezTo>
                  <a:pt x="661530" y="58750"/>
                  <a:pt x="667474" y="64846"/>
                  <a:pt x="671817" y="72923"/>
                </a:cubicBezTo>
                <a:cubicBezTo>
                  <a:pt x="676161" y="81001"/>
                  <a:pt x="678332" y="90754"/>
                  <a:pt x="678332" y="102184"/>
                </a:cubicBezTo>
                <a:lnTo>
                  <a:pt x="678332" y="176479"/>
                </a:lnTo>
                <a:lnTo>
                  <a:pt x="652501" y="176479"/>
                </a:lnTo>
                <a:lnTo>
                  <a:pt x="652501" y="106070"/>
                </a:lnTo>
                <a:cubicBezTo>
                  <a:pt x="652501" y="94793"/>
                  <a:pt x="649681" y="86144"/>
                  <a:pt x="644043" y="80124"/>
                </a:cubicBezTo>
                <a:cubicBezTo>
                  <a:pt x="638404" y="74105"/>
                  <a:pt x="630708" y="71095"/>
                  <a:pt x="620954" y="71095"/>
                </a:cubicBezTo>
                <a:cubicBezTo>
                  <a:pt x="611200" y="71095"/>
                  <a:pt x="603466" y="74105"/>
                  <a:pt x="597751" y="80124"/>
                </a:cubicBezTo>
                <a:cubicBezTo>
                  <a:pt x="592036" y="86144"/>
                  <a:pt x="589179" y="94793"/>
                  <a:pt x="589179" y="106070"/>
                </a:cubicBezTo>
                <a:lnTo>
                  <a:pt x="589179" y="176479"/>
                </a:lnTo>
                <a:lnTo>
                  <a:pt x="563118" y="176479"/>
                </a:lnTo>
                <a:close/>
                <a:moveTo>
                  <a:pt x="7462951" y="457"/>
                </a:moveTo>
                <a:cubicBezTo>
                  <a:pt x="7467524" y="457"/>
                  <a:pt x="7471409" y="2057"/>
                  <a:pt x="7474610" y="5258"/>
                </a:cubicBezTo>
                <a:cubicBezTo>
                  <a:pt x="7477811" y="8458"/>
                  <a:pt x="7479411" y="12421"/>
                  <a:pt x="7479411" y="17145"/>
                </a:cubicBezTo>
                <a:cubicBezTo>
                  <a:pt x="7479411" y="21869"/>
                  <a:pt x="7477811" y="25832"/>
                  <a:pt x="7474610" y="29032"/>
                </a:cubicBezTo>
                <a:cubicBezTo>
                  <a:pt x="7471409" y="32233"/>
                  <a:pt x="7467524" y="33833"/>
                  <a:pt x="7462951" y="33833"/>
                </a:cubicBezTo>
                <a:cubicBezTo>
                  <a:pt x="7458227" y="33833"/>
                  <a:pt x="7454264" y="32233"/>
                  <a:pt x="7451064" y="29032"/>
                </a:cubicBezTo>
                <a:cubicBezTo>
                  <a:pt x="7447864" y="25832"/>
                  <a:pt x="7446264" y="21869"/>
                  <a:pt x="7446264" y="17145"/>
                </a:cubicBezTo>
                <a:cubicBezTo>
                  <a:pt x="7446264" y="12421"/>
                  <a:pt x="7447864" y="8458"/>
                  <a:pt x="7451064" y="5258"/>
                </a:cubicBezTo>
                <a:cubicBezTo>
                  <a:pt x="7454264" y="2057"/>
                  <a:pt x="7458227" y="457"/>
                  <a:pt x="7462951" y="457"/>
                </a:cubicBezTo>
                <a:close/>
                <a:moveTo>
                  <a:pt x="4653076" y="457"/>
                </a:moveTo>
                <a:cubicBezTo>
                  <a:pt x="4657649" y="457"/>
                  <a:pt x="4661535" y="2057"/>
                  <a:pt x="4664735" y="5258"/>
                </a:cubicBezTo>
                <a:cubicBezTo>
                  <a:pt x="4667936" y="8458"/>
                  <a:pt x="4669536" y="12421"/>
                  <a:pt x="4669536" y="17145"/>
                </a:cubicBezTo>
                <a:cubicBezTo>
                  <a:pt x="4669536" y="21869"/>
                  <a:pt x="4667936" y="25832"/>
                  <a:pt x="4664735" y="29032"/>
                </a:cubicBezTo>
                <a:cubicBezTo>
                  <a:pt x="4661535" y="32233"/>
                  <a:pt x="4657649" y="33833"/>
                  <a:pt x="4653076" y="33833"/>
                </a:cubicBezTo>
                <a:cubicBezTo>
                  <a:pt x="4648352" y="33833"/>
                  <a:pt x="4644390" y="32233"/>
                  <a:pt x="4641189" y="29032"/>
                </a:cubicBezTo>
                <a:cubicBezTo>
                  <a:pt x="4637989" y="25832"/>
                  <a:pt x="4636389" y="21869"/>
                  <a:pt x="4636389" y="17145"/>
                </a:cubicBezTo>
                <a:cubicBezTo>
                  <a:pt x="4636389" y="12421"/>
                  <a:pt x="4637989" y="8458"/>
                  <a:pt x="4641189" y="5258"/>
                </a:cubicBezTo>
                <a:cubicBezTo>
                  <a:pt x="4644390" y="2057"/>
                  <a:pt x="4648352" y="457"/>
                  <a:pt x="4653076" y="457"/>
                </a:cubicBezTo>
                <a:close/>
                <a:moveTo>
                  <a:pt x="2281352" y="457"/>
                </a:moveTo>
                <a:cubicBezTo>
                  <a:pt x="2285924" y="457"/>
                  <a:pt x="2289810" y="2057"/>
                  <a:pt x="2293010" y="5258"/>
                </a:cubicBezTo>
                <a:cubicBezTo>
                  <a:pt x="2296211" y="8458"/>
                  <a:pt x="2297811" y="12421"/>
                  <a:pt x="2297811" y="17145"/>
                </a:cubicBezTo>
                <a:cubicBezTo>
                  <a:pt x="2297811" y="21869"/>
                  <a:pt x="2296211" y="25832"/>
                  <a:pt x="2293010" y="29032"/>
                </a:cubicBezTo>
                <a:cubicBezTo>
                  <a:pt x="2289810" y="32233"/>
                  <a:pt x="2285924" y="33833"/>
                  <a:pt x="2281352" y="33833"/>
                </a:cubicBezTo>
                <a:cubicBezTo>
                  <a:pt x="2276628" y="33833"/>
                  <a:pt x="2272665" y="32233"/>
                  <a:pt x="2269465" y="29032"/>
                </a:cubicBezTo>
                <a:cubicBezTo>
                  <a:pt x="2266264" y="25832"/>
                  <a:pt x="2264664" y="21869"/>
                  <a:pt x="2264664" y="17145"/>
                </a:cubicBezTo>
                <a:cubicBezTo>
                  <a:pt x="2264664" y="12421"/>
                  <a:pt x="2266264" y="8458"/>
                  <a:pt x="2269465" y="5258"/>
                </a:cubicBezTo>
                <a:cubicBezTo>
                  <a:pt x="2272665" y="2057"/>
                  <a:pt x="2276628" y="457"/>
                  <a:pt x="2281352" y="457"/>
                </a:cubicBezTo>
                <a:close/>
                <a:moveTo>
                  <a:pt x="6329096" y="0"/>
                </a:moveTo>
                <a:lnTo>
                  <a:pt x="6329096" y="21717"/>
                </a:lnTo>
                <a:cubicBezTo>
                  <a:pt x="6321171" y="21717"/>
                  <a:pt x="6315608" y="23203"/>
                  <a:pt x="6312408" y="26175"/>
                </a:cubicBezTo>
                <a:cubicBezTo>
                  <a:pt x="6309207" y="29147"/>
                  <a:pt x="6307607" y="34290"/>
                  <a:pt x="6307607" y="41605"/>
                </a:cubicBezTo>
                <a:lnTo>
                  <a:pt x="6307607" y="50521"/>
                </a:lnTo>
                <a:lnTo>
                  <a:pt x="6330925" y="50521"/>
                </a:lnTo>
                <a:lnTo>
                  <a:pt x="6330925" y="71780"/>
                </a:lnTo>
                <a:lnTo>
                  <a:pt x="6307607" y="71780"/>
                </a:lnTo>
                <a:lnTo>
                  <a:pt x="6307607" y="176479"/>
                </a:lnTo>
                <a:lnTo>
                  <a:pt x="6281318" y="176479"/>
                </a:lnTo>
                <a:lnTo>
                  <a:pt x="6281318" y="71780"/>
                </a:lnTo>
                <a:lnTo>
                  <a:pt x="6266459" y="71780"/>
                </a:lnTo>
                <a:lnTo>
                  <a:pt x="6266459" y="50521"/>
                </a:lnTo>
                <a:lnTo>
                  <a:pt x="6281318" y="50521"/>
                </a:lnTo>
                <a:lnTo>
                  <a:pt x="6281318" y="41605"/>
                </a:lnTo>
                <a:cubicBezTo>
                  <a:pt x="6281318" y="27127"/>
                  <a:pt x="6285166" y="16574"/>
                  <a:pt x="6292862" y="9944"/>
                </a:cubicBezTo>
                <a:cubicBezTo>
                  <a:pt x="6300559" y="3315"/>
                  <a:pt x="6312636" y="0"/>
                  <a:pt x="632909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846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reeform 5">
            <a:extLst>
              <a:ext uri="{FF2B5EF4-FFF2-40B4-BE49-F238E27FC236}">
                <a16:creationId xmlns:a16="http://schemas.microsoft.com/office/drawing/2014/main" id="{51C84E49-F4B5-4F7A-805D-D1270C6105FB}"/>
              </a:ext>
            </a:extLst>
          </p:cNvPr>
          <p:cNvSpPr>
            <a:spLocks/>
          </p:cNvSpPr>
          <p:nvPr/>
        </p:nvSpPr>
        <p:spPr bwMode="auto">
          <a:xfrm>
            <a:off x="1236761" y="254518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56628115-F80D-4474-9110-6260216E4D3A}"/>
              </a:ext>
            </a:extLst>
          </p:cNvPr>
          <p:cNvSpPr/>
          <p:nvPr/>
        </p:nvSpPr>
        <p:spPr>
          <a:xfrm>
            <a:off x="1388295" y="269502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0B7C0170-1BFC-4980-867A-E10E2BA0AA33}"/>
              </a:ext>
            </a:extLst>
          </p:cNvPr>
          <p:cNvSpPr/>
          <p:nvPr/>
        </p:nvSpPr>
        <p:spPr>
          <a:xfrm>
            <a:off x="1531908" y="283863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5">
            <a:extLst>
              <a:ext uri="{FF2B5EF4-FFF2-40B4-BE49-F238E27FC236}">
                <a16:creationId xmlns:a16="http://schemas.microsoft.com/office/drawing/2014/main" id="{C8B85F74-801C-4746-AF8D-20C21F527821}"/>
              </a:ext>
            </a:extLst>
          </p:cNvPr>
          <p:cNvSpPr>
            <a:spLocks/>
          </p:cNvSpPr>
          <p:nvPr/>
        </p:nvSpPr>
        <p:spPr bwMode="auto">
          <a:xfrm>
            <a:off x="3240239" y="2543491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E084C958-64E1-4B2A-B076-744233AB5A7B}"/>
              </a:ext>
            </a:extLst>
          </p:cNvPr>
          <p:cNvSpPr/>
          <p:nvPr/>
        </p:nvSpPr>
        <p:spPr>
          <a:xfrm>
            <a:off x="3391773" y="2693333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0130476D-5F09-4E64-8016-718D8F2749DB}"/>
              </a:ext>
            </a:extLst>
          </p:cNvPr>
          <p:cNvSpPr/>
          <p:nvPr/>
        </p:nvSpPr>
        <p:spPr>
          <a:xfrm>
            <a:off x="3535386" y="2836946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4AEF2"/>
              </a:gs>
              <a:gs pos="100000">
                <a:srgbClr val="95D7FA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">
            <a:extLst>
              <a:ext uri="{FF2B5EF4-FFF2-40B4-BE49-F238E27FC236}">
                <a16:creationId xmlns:a16="http://schemas.microsoft.com/office/drawing/2014/main" id="{1A931824-C1A4-490F-8443-45D4D2E4D7F6}"/>
              </a:ext>
            </a:extLst>
          </p:cNvPr>
          <p:cNvSpPr>
            <a:spLocks/>
          </p:cNvSpPr>
          <p:nvPr/>
        </p:nvSpPr>
        <p:spPr bwMode="auto">
          <a:xfrm>
            <a:off x="7247195" y="254010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AC07F87C-4FBC-40A8-9E40-0652CB0DD377}"/>
              </a:ext>
            </a:extLst>
          </p:cNvPr>
          <p:cNvSpPr/>
          <p:nvPr/>
        </p:nvSpPr>
        <p:spPr>
          <a:xfrm>
            <a:off x="7398729" y="2689948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9A51393F-E0E4-4039-B89A-92E7C98CABB1}"/>
              </a:ext>
            </a:extLst>
          </p:cNvPr>
          <p:cNvSpPr/>
          <p:nvPr/>
        </p:nvSpPr>
        <p:spPr>
          <a:xfrm>
            <a:off x="7542342" y="2833561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D95FF"/>
              </a:gs>
              <a:gs pos="100000">
                <a:srgbClr val="9CBBF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reeform 5">
            <a:extLst>
              <a:ext uri="{FF2B5EF4-FFF2-40B4-BE49-F238E27FC236}">
                <a16:creationId xmlns:a16="http://schemas.microsoft.com/office/drawing/2014/main" id="{CB348E43-AED9-4318-93E1-BD54E87782E2}"/>
              </a:ext>
            </a:extLst>
          </p:cNvPr>
          <p:cNvSpPr>
            <a:spLocks/>
          </p:cNvSpPr>
          <p:nvPr/>
        </p:nvSpPr>
        <p:spPr bwMode="auto">
          <a:xfrm>
            <a:off x="9250671" y="253841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C326E48C-A518-45F9-8644-A6C7353BAA30}"/>
              </a:ext>
            </a:extLst>
          </p:cNvPr>
          <p:cNvSpPr/>
          <p:nvPr/>
        </p:nvSpPr>
        <p:spPr>
          <a:xfrm>
            <a:off x="9402205" y="268825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D9F816E9-AF48-440F-86CF-7BF3423813CB}"/>
              </a:ext>
            </a:extLst>
          </p:cNvPr>
          <p:cNvSpPr/>
          <p:nvPr/>
        </p:nvSpPr>
        <p:spPr>
          <a:xfrm>
            <a:off x="9545818" y="283186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BD995"/>
              </a:gs>
              <a:gs pos="100000">
                <a:srgbClr val="8FECC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hlinkClick r:id="rId2"/>
            <a:extLst>
              <a:ext uri="{FF2B5EF4-FFF2-40B4-BE49-F238E27FC236}">
                <a16:creationId xmlns:a16="http://schemas.microsoft.com/office/drawing/2014/main" id="{93D3849B-6FA8-4C2F-9F4F-1CC472F375F2}"/>
              </a:ext>
            </a:extLst>
          </p:cNvPr>
          <p:cNvSpPr txBox="1"/>
          <p:nvPr/>
        </p:nvSpPr>
        <p:spPr>
          <a:xfrm>
            <a:off x="1603091" y="4455184"/>
            <a:ext cx="967359" cy="187909"/>
          </a:xfrm>
          <a:custGeom>
            <a:avLst/>
            <a:gdLst/>
            <a:ahLst/>
            <a:cxnLst/>
            <a:rect l="l" t="t" r="r" b="b"/>
            <a:pathLst>
              <a:path w="967359" h="187909">
                <a:moveTo>
                  <a:pt x="465278" y="95555"/>
                </a:moveTo>
                <a:cubicBezTo>
                  <a:pt x="458724" y="95555"/>
                  <a:pt x="453200" y="97917"/>
                  <a:pt x="448704" y="102642"/>
                </a:cubicBezTo>
                <a:cubicBezTo>
                  <a:pt x="444208" y="107366"/>
                  <a:pt x="441960" y="113843"/>
                  <a:pt x="441960" y="122073"/>
                </a:cubicBezTo>
                <a:cubicBezTo>
                  <a:pt x="441960" y="130455"/>
                  <a:pt x="444208" y="137008"/>
                  <a:pt x="448704" y="141732"/>
                </a:cubicBezTo>
                <a:cubicBezTo>
                  <a:pt x="453200" y="146457"/>
                  <a:pt x="458724" y="148819"/>
                  <a:pt x="465278" y="148819"/>
                </a:cubicBezTo>
                <a:cubicBezTo>
                  <a:pt x="471831" y="148819"/>
                  <a:pt x="477355" y="146419"/>
                  <a:pt x="481851" y="141618"/>
                </a:cubicBezTo>
                <a:cubicBezTo>
                  <a:pt x="486347" y="136817"/>
                  <a:pt x="488595" y="130302"/>
                  <a:pt x="488595" y="122073"/>
                </a:cubicBezTo>
                <a:cubicBezTo>
                  <a:pt x="488595" y="113691"/>
                  <a:pt x="486347" y="107176"/>
                  <a:pt x="481851" y="102527"/>
                </a:cubicBezTo>
                <a:cubicBezTo>
                  <a:pt x="477355" y="97879"/>
                  <a:pt x="471831" y="95555"/>
                  <a:pt x="465278" y="95555"/>
                </a:cubicBezTo>
                <a:close/>
                <a:moveTo>
                  <a:pt x="902437" y="91897"/>
                </a:moveTo>
                <a:cubicBezTo>
                  <a:pt x="896951" y="91897"/>
                  <a:pt x="892455" y="93383"/>
                  <a:pt x="888950" y="96355"/>
                </a:cubicBezTo>
                <a:cubicBezTo>
                  <a:pt x="885444" y="99327"/>
                  <a:pt x="883158" y="103708"/>
                  <a:pt x="882092" y="109500"/>
                </a:cubicBezTo>
                <a:lnTo>
                  <a:pt x="921639" y="109500"/>
                </a:lnTo>
                <a:cubicBezTo>
                  <a:pt x="921639" y="104013"/>
                  <a:pt x="919811" y="99708"/>
                  <a:pt x="916153" y="96584"/>
                </a:cubicBezTo>
                <a:cubicBezTo>
                  <a:pt x="912495" y="93460"/>
                  <a:pt x="907923" y="91897"/>
                  <a:pt x="902437" y="91897"/>
                </a:cubicBezTo>
                <a:close/>
                <a:moveTo>
                  <a:pt x="311887" y="91897"/>
                </a:moveTo>
                <a:cubicBezTo>
                  <a:pt x="306401" y="91897"/>
                  <a:pt x="301905" y="93383"/>
                  <a:pt x="298400" y="96355"/>
                </a:cubicBezTo>
                <a:cubicBezTo>
                  <a:pt x="294894" y="99327"/>
                  <a:pt x="292608" y="103708"/>
                  <a:pt x="291542" y="109500"/>
                </a:cubicBezTo>
                <a:lnTo>
                  <a:pt x="331089" y="109500"/>
                </a:lnTo>
                <a:cubicBezTo>
                  <a:pt x="331089" y="104013"/>
                  <a:pt x="329261" y="99708"/>
                  <a:pt x="325603" y="96584"/>
                </a:cubicBezTo>
                <a:cubicBezTo>
                  <a:pt x="321945" y="93460"/>
                  <a:pt x="317373" y="91897"/>
                  <a:pt x="311887" y="91897"/>
                </a:cubicBezTo>
                <a:close/>
                <a:moveTo>
                  <a:pt x="682905" y="58065"/>
                </a:moveTo>
                <a:lnTo>
                  <a:pt x="727710" y="58065"/>
                </a:lnTo>
                <a:lnTo>
                  <a:pt x="727710" y="186309"/>
                </a:lnTo>
                <a:lnTo>
                  <a:pt x="682905" y="186309"/>
                </a:lnTo>
                <a:close/>
                <a:moveTo>
                  <a:pt x="902666" y="56464"/>
                </a:moveTo>
                <a:cubicBezTo>
                  <a:pt x="915315" y="56464"/>
                  <a:pt x="926516" y="59055"/>
                  <a:pt x="936270" y="64237"/>
                </a:cubicBezTo>
                <a:cubicBezTo>
                  <a:pt x="946023" y="69418"/>
                  <a:pt x="953643" y="76848"/>
                  <a:pt x="959130" y="86525"/>
                </a:cubicBezTo>
                <a:cubicBezTo>
                  <a:pt x="964616" y="96203"/>
                  <a:pt x="967359" y="107595"/>
                  <a:pt x="967359" y="120701"/>
                </a:cubicBezTo>
                <a:cubicBezTo>
                  <a:pt x="967359" y="124206"/>
                  <a:pt x="967131" y="127711"/>
                  <a:pt x="966674" y="131217"/>
                </a:cubicBezTo>
                <a:lnTo>
                  <a:pt x="881863" y="131217"/>
                </a:lnTo>
                <a:cubicBezTo>
                  <a:pt x="882320" y="138227"/>
                  <a:pt x="884263" y="143447"/>
                  <a:pt x="887692" y="146876"/>
                </a:cubicBezTo>
                <a:cubicBezTo>
                  <a:pt x="891121" y="150305"/>
                  <a:pt x="895503" y="152019"/>
                  <a:pt x="900837" y="152019"/>
                </a:cubicBezTo>
                <a:cubicBezTo>
                  <a:pt x="908304" y="152019"/>
                  <a:pt x="913638" y="148666"/>
                  <a:pt x="916839" y="141961"/>
                </a:cubicBezTo>
                <a:lnTo>
                  <a:pt x="964616" y="141961"/>
                </a:lnTo>
                <a:cubicBezTo>
                  <a:pt x="962635" y="150800"/>
                  <a:pt x="958787" y="158687"/>
                  <a:pt x="953072" y="165621"/>
                </a:cubicBezTo>
                <a:cubicBezTo>
                  <a:pt x="947357" y="172555"/>
                  <a:pt x="940156" y="178003"/>
                  <a:pt x="931469" y="181966"/>
                </a:cubicBezTo>
                <a:cubicBezTo>
                  <a:pt x="922782" y="185928"/>
                  <a:pt x="913181" y="187909"/>
                  <a:pt x="902666" y="187909"/>
                </a:cubicBezTo>
                <a:cubicBezTo>
                  <a:pt x="890016" y="187909"/>
                  <a:pt x="878777" y="185242"/>
                  <a:pt x="868947" y="179908"/>
                </a:cubicBezTo>
                <a:cubicBezTo>
                  <a:pt x="859117" y="174574"/>
                  <a:pt x="851421" y="166954"/>
                  <a:pt x="845859" y="157048"/>
                </a:cubicBezTo>
                <a:cubicBezTo>
                  <a:pt x="840296" y="147142"/>
                  <a:pt x="837515" y="135484"/>
                  <a:pt x="837515" y="122073"/>
                </a:cubicBezTo>
                <a:cubicBezTo>
                  <a:pt x="837515" y="108661"/>
                  <a:pt x="840258" y="97041"/>
                  <a:pt x="845744" y="87211"/>
                </a:cubicBezTo>
                <a:cubicBezTo>
                  <a:pt x="851231" y="77381"/>
                  <a:pt x="858889" y="69799"/>
                  <a:pt x="868719" y="64465"/>
                </a:cubicBezTo>
                <a:cubicBezTo>
                  <a:pt x="878548" y="59131"/>
                  <a:pt x="889864" y="56464"/>
                  <a:pt x="902666" y="56464"/>
                </a:cubicBezTo>
                <a:close/>
                <a:moveTo>
                  <a:pt x="600990" y="56464"/>
                </a:moveTo>
                <a:cubicBezTo>
                  <a:pt x="617754" y="56464"/>
                  <a:pt x="630936" y="60579"/>
                  <a:pt x="640538" y="68809"/>
                </a:cubicBezTo>
                <a:cubicBezTo>
                  <a:pt x="650139" y="77038"/>
                  <a:pt x="655701" y="87859"/>
                  <a:pt x="657225" y="101270"/>
                </a:cubicBezTo>
                <a:lnTo>
                  <a:pt x="616763" y="101270"/>
                </a:lnTo>
                <a:cubicBezTo>
                  <a:pt x="616001" y="97155"/>
                  <a:pt x="614210" y="93993"/>
                  <a:pt x="611391" y="91783"/>
                </a:cubicBezTo>
                <a:cubicBezTo>
                  <a:pt x="608572" y="89573"/>
                  <a:pt x="604800" y="88468"/>
                  <a:pt x="600075" y="88468"/>
                </a:cubicBezTo>
                <a:cubicBezTo>
                  <a:pt x="596418" y="88468"/>
                  <a:pt x="593636" y="89154"/>
                  <a:pt x="591731" y="90526"/>
                </a:cubicBezTo>
                <a:cubicBezTo>
                  <a:pt x="589827" y="91897"/>
                  <a:pt x="588874" y="93802"/>
                  <a:pt x="588874" y="96241"/>
                </a:cubicBezTo>
                <a:cubicBezTo>
                  <a:pt x="588874" y="99289"/>
                  <a:pt x="590627" y="101613"/>
                  <a:pt x="594132" y="103213"/>
                </a:cubicBezTo>
                <a:cubicBezTo>
                  <a:pt x="597637" y="104813"/>
                  <a:pt x="603276" y="106452"/>
                  <a:pt x="611048" y="108128"/>
                </a:cubicBezTo>
                <a:cubicBezTo>
                  <a:pt x="620345" y="110109"/>
                  <a:pt x="628079" y="112319"/>
                  <a:pt x="634251" y="114757"/>
                </a:cubicBezTo>
                <a:cubicBezTo>
                  <a:pt x="640423" y="117196"/>
                  <a:pt x="645834" y="121120"/>
                  <a:pt x="650482" y="126530"/>
                </a:cubicBezTo>
                <a:cubicBezTo>
                  <a:pt x="655130" y="131941"/>
                  <a:pt x="657454" y="139294"/>
                  <a:pt x="657454" y="148590"/>
                </a:cubicBezTo>
                <a:cubicBezTo>
                  <a:pt x="657454" y="156058"/>
                  <a:pt x="655282" y="162763"/>
                  <a:pt x="650939" y="168707"/>
                </a:cubicBezTo>
                <a:cubicBezTo>
                  <a:pt x="646595" y="174651"/>
                  <a:pt x="640423" y="179337"/>
                  <a:pt x="632422" y="182766"/>
                </a:cubicBezTo>
                <a:cubicBezTo>
                  <a:pt x="624421" y="186195"/>
                  <a:pt x="615011" y="187909"/>
                  <a:pt x="604190" y="187909"/>
                </a:cubicBezTo>
                <a:cubicBezTo>
                  <a:pt x="592608" y="187909"/>
                  <a:pt x="582283" y="185966"/>
                  <a:pt x="573215" y="182080"/>
                </a:cubicBezTo>
                <a:cubicBezTo>
                  <a:pt x="564147" y="178194"/>
                  <a:pt x="556984" y="172860"/>
                  <a:pt x="551726" y="166078"/>
                </a:cubicBezTo>
                <a:cubicBezTo>
                  <a:pt x="546469" y="159296"/>
                  <a:pt x="543535" y="151638"/>
                  <a:pt x="542925" y="143104"/>
                </a:cubicBezTo>
                <a:lnTo>
                  <a:pt x="586359" y="143104"/>
                </a:lnTo>
                <a:cubicBezTo>
                  <a:pt x="586969" y="147219"/>
                  <a:pt x="588874" y="150419"/>
                  <a:pt x="592074" y="152705"/>
                </a:cubicBezTo>
                <a:cubicBezTo>
                  <a:pt x="595275" y="154991"/>
                  <a:pt x="599237" y="156134"/>
                  <a:pt x="603962" y="156134"/>
                </a:cubicBezTo>
                <a:cubicBezTo>
                  <a:pt x="607619" y="156134"/>
                  <a:pt x="610515" y="155372"/>
                  <a:pt x="612648" y="153848"/>
                </a:cubicBezTo>
                <a:cubicBezTo>
                  <a:pt x="614782" y="152324"/>
                  <a:pt x="615849" y="150343"/>
                  <a:pt x="615849" y="147904"/>
                </a:cubicBezTo>
                <a:cubicBezTo>
                  <a:pt x="615849" y="144704"/>
                  <a:pt x="614096" y="142342"/>
                  <a:pt x="610591" y="140818"/>
                </a:cubicBezTo>
                <a:cubicBezTo>
                  <a:pt x="607086" y="139294"/>
                  <a:pt x="601295" y="137617"/>
                  <a:pt x="593217" y="135789"/>
                </a:cubicBezTo>
                <a:cubicBezTo>
                  <a:pt x="584073" y="133960"/>
                  <a:pt x="576453" y="131902"/>
                  <a:pt x="570357" y="129616"/>
                </a:cubicBezTo>
                <a:cubicBezTo>
                  <a:pt x="564261" y="127330"/>
                  <a:pt x="558965" y="123597"/>
                  <a:pt x="554470" y="118415"/>
                </a:cubicBezTo>
                <a:cubicBezTo>
                  <a:pt x="549974" y="113233"/>
                  <a:pt x="547726" y="106223"/>
                  <a:pt x="547726" y="97384"/>
                </a:cubicBezTo>
                <a:cubicBezTo>
                  <a:pt x="547726" y="89764"/>
                  <a:pt x="549783" y="82868"/>
                  <a:pt x="553898" y="76696"/>
                </a:cubicBezTo>
                <a:cubicBezTo>
                  <a:pt x="558013" y="70523"/>
                  <a:pt x="564071" y="65608"/>
                  <a:pt x="572072" y="61951"/>
                </a:cubicBezTo>
                <a:cubicBezTo>
                  <a:pt x="580073" y="58293"/>
                  <a:pt x="589712" y="56464"/>
                  <a:pt x="600990" y="56464"/>
                </a:cubicBezTo>
                <a:close/>
                <a:moveTo>
                  <a:pt x="312115" y="56464"/>
                </a:moveTo>
                <a:cubicBezTo>
                  <a:pt x="324765" y="56464"/>
                  <a:pt x="335966" y="59055"/>
                  <a:pt x="345720" y="64237"/>
                </a:cubicBezTo>
                <a:cubicBezTo>
                  <a:pt x="355473" y="69418"/>
                  <a:pt x="363093" y="76848"/>
                  <a:pt x="368580" y="86525"/>
                </a:cubicBezTo>
                <a:cubicBezTo>
                  <a:pt x="374066" y="96203"/>
                  <a:pt x="376809" y="107595"/>
                  <a:pt x="376809" y="120701"/>
                </a:cubicBezTo>
                <a:cubicBezTo>
                  <a:pt x="376809" y="124206"/>
                  <a:pt x="376581" y="127711"/>
                  <a:pt x="376124" y="131217"/>
                </a:cubicBezTo>
                <a:lnTo>
                  <a:pt x="291313" y="131217"/>
                </a:lnTo>
                <a:cubicBezTo>
                  <a:pt x="291770" y="138227"/>
                  <a:pt x="293713" y="143447"/>
                  <a:pt x="297142" y="146876"/>
                </a:cubicBezTo>
                <a:cubicBezTo>
                  <a:pt x="300571" y="150305"/>
                  <a:pt x="304953" y="152019"/>
                  <a:pt x="310287" y="152019"/>
                </a:cubicBezTo>
                <a:cubicBezTo>
                  <a:pt x="317754" y="152019"/>
                  <a:pt x="323088" y="148666"/>
                  <a:pt x="326289" y="141961"/>
                </a:cubicBezTo>
                <a:lnTo>
                  <a:pt x="374066" y="141961"/>
                </a:lnTo>
                <a:cubicBezTo>
                  <a:pt x="372085" y="150800"/>
                  <a:pt x="368237" y="158687"/>
                  <a:pt x="362522" y="165621"/>
                </a:cubicBezTo>
                <a:cubicBezTo>
                  <a:pt x="356807" y="172555"/>
                  <a:pt x="349606" y="178003"/>
                  <a:pt x="340919" y="181966"/>
                </a:cubicBezTo>
                <a:cubicBezTo>
                  <a:pt x="332232" y="185928"/>
                  <a:pt x="322631" y="187909"/>
                  <a:pt x="312115" y="187909"/>
                </a:cubicBezTo>
                <a:cubicBezTo>
                  <a:pt x="299466" y="187909"/>
                  <a:pt x="288227" y="185242"/>
                  <a:pt x="278397" y="179908"/>
                </a:cubicBezTo>
                <a:cubicBezTo>
                  <a:pt x="268567" y="174574"/>
                  <a:pt x="260871" y="166954"/>
                  <a:pt x="255308" y="157048"/>
                </a:cubicBezTo>
                <a:cubicBezTo>
                  <a:pt x="249746" y="147142"/>
                  <a:pt x="246965" y="135484"/>
                  <a:pt x="246965" y="122073"/>
                </a:cubicBezTo>
                <a:cubicBezTo>
                  <a:pt x="246965" y="108661"/>
                  <a:pt x="249708" y="97041"/>
                  <a:pt x="255194" y="87211"/>
                </a:cubicBezTo>
                <a:cubicBezTo>
                  <a:pt x="260681" y="77381"/>
                  <a:pt x="268339" y="69799"/>
                  <a:pt x="278168" y="64465"/>
                </a:cubicBezTo>
                <a:cubicBezTo>
                  <a:pt x="287998" y="59131"/>
                  <a:pt x="299314" y="56464"/>
                  <a:pt x="312115" y="56464"/>
                </a:cubicBezTo>
                <a:close/>
                <a:moveTo>
                  <a:pt x="756666" y="26975"/>
                </a:moveTo>
                <a:lnTo>
                  <a:pt x="801701" y="26975"/>
                </a:lnTo>
                <a:lnTo>
                  <a:pt x="801701" y="58065"/>
                </a:lnTo>
                <a:lnTo>
                  <a:pt x="825018" y="58065"/>
                </a:lnTo>
                <a:lnTo>
                  <a:pt x="825018" y="95326"/>
                </a:lnTo>
                <a:lnTo>
                  <a:pt x="801701" y="95326"/>
                </a:lnTo>
                <a:lnTo>
                  <a:pt x="801701" y="138303"/>
                </a:lnTo>
                <a:cubicBezTo>
                  <a:pt x="801701" y="141808"/>
                  <a:pt x="802501" y="144323"/>
                  <a:pt x="804101" y="145847"/>
                </a:cubicBezTo>
                <a:cubicBezTo>
                  <a:pt x="805701" y="147371"/>
                  <a:pt x="808406" y="148133"/>
                  <a:pt x="812216" y="148133"/>
                </a:cubicBezTo>
                <a:lnTo>
                  <a:pt x="825246" y="148133"/>
                </a:lnTo>
                <a:lnTo>
                  <a:pt x="825246" y="186309"/>
                </a:lnTo>
                <a:lnTo>
                  <a:pt x="805815" y="186309"/>
                </a:lnTo>
                <a:cubicBezTo>
                  <a:pt x="773049" y="186309"/>
                  <a:pt x="756666" y="170079"/>
                  <a:pt x="756666" y="137617"/>
                </a:cubicBezTo>
                <a:lnTo>
                  <a:pt x="756666" y="95326"/>
                </a:lnTo>
                <a:lnTo>
                  <a:pt x="740893" y="95326"/>
                </a:lnTo>
                <a:lnTo>
                  <a:pt x="740893" y="58065"/>
                </a:lnTo>
                <a:lnTo>
                  <a:pt x="756666" y="58065"/>
                </a:lnTo>
                <a:close/>
                <a:moveTo>
                  <a:pt x="0" y="25146"/>
                </a:moveTo>
                <a:lnTo>
                  <a:pt x="48464" y="25146"/>
                </a:lnTo>
                <a:lnTo>
                  <a:pt x="67209" y="135331"/>
                </a:lnTo>
                <a:lnTo>
                  <a:pt x="92583" y="25146"/>
                </a:lnTo>
                <a:lnTo>
                  <a:pt x="141732" y="25146"/>
                </a:lnTo>
                <a:lnTo>
                  <a:pt x="166421" y="134417"/>
                </a:lnTo>
                <a:lnTo>
                  <a:pt x="185166" y="25146"/>
                </a:lnTo>
                <a:lnTo>
                  <a:pt x="233630" y="25146"/>
                </a:lnTo>
                <a:lnTo>
                  <a:pt x="194082" y="186309"/>
                </a:lnTo>
                <a:lnTo>
                  <a:pt x="138989" y="186309"/>
                </a:lnTo>
                <a:lnTo>
                  <a:pt x="116815" y="87554"/>
                </a:lnTo>
                <a:lnTo>
                  <a:pt x="94184" y="186309"/>
                </a:lnTo>
                <a:lnTo>
                  <a:pt x="39091" y="186309"/>
                </a:lnTo>
                <a:close/>
                <a:moveTo>
                  <a:pt x="397155" y="17145"/>
                </a:moveTo>
                <a:lnTo>
                  <a:pt x="441960" y="17145"/>
                </a:lnTo>
                <a:lnTo>
                  <a:pt x="441960" y="75895"/>
                </a:lnTo>
                <a:cubicBezTo>
                  <a:pt x="445465" y="69799"/>
                  <a:pt x="450419" y="65037"/>
                  <a:pt x="456819" y="61608"/>
                </a:cubicBezTo>
                <a:cubicBezTo>
                  <a:pt x="463220" y="58179"/>
                  <a:pt x="470764" y="56464"/>
                  <a:pt x="479451" y="56464"/>
                </a:cubicBezTo>
                <a:cubicBezTo>
                  <a:pt x="489661" y="56464"/>
                  <a:pt x="498920" y="59131"/>
                  <a:pt x="507226" y="64465"/>
                </a:cubicBezTo>
                <a:cubicBezTo>
                  <a:pt x="515531" y="69799"/>
                  <a:pt x="522085" y="77419"/>
                  <a:pt x="526885" y="87325"/>
                </a:cubicBezTo>
                <a:cubicBezTo>
                  <a:pt x="531686" y="97231"/>
                  <a:pt x="534086" y="108814"/>
                  <a:pt x="534086" y="122073"/>
                </a:cubicBezTo>
                <a:cubicBezTo>
                  <a:pt x="534086" y="135331"/>
                  <a:pt x="531686" y="146952"/>
                  <a:pt x="526885" y="156934"/>
                </a:cubicBezTo>
                <a:cubicBezTo>
                  <a:pt x="522085" y="166916"/>
                  <a:pt x="515531" y="174574"/>
                  <a:pt x="507226" y="179908"/>
                </a:cubicBezTo>
                <a:cubicBezTo>
                  <a:pt x="498920" y="185242"/>
                  <a:pt x="489661" y="187909"/>
                  <a:pt x="479451" y="187909"/>
                </a:cubicBezTo>
                <a:cubicBezTo>
                  <a:pt x="470764" y="187909"/>
                  <a:pt x="463220" y="186195"/>
                  <a:pt x="456819" y="182766"/>
                </a:cubicBezTo>
                <a:cubicBezTo>
                  <a:pt x="450419" y="179337"/>
                  <a:pt x="445465" y="174574"/>
                  <a:pt x="441960" y="168478"/>
                </a:cubicBezTo>
                <a:lnTo>
                  <a:pt x="441960" y="186309"/>
                </a:lnTo>
                <a:lnTo>
                  <a:pt x="397155" y="186309"/>
                </a:lnTo>
                <a:close/>
                <a:moveTo>
                  <a:pt x="705536" y="0"/>
                </a:moveTo>
                <a:cubicBezTo>
                  <a:pt x="713309" y="0"/>
                  <a:pt x="719595" y="2210"/>
                  <a:pt x="724396" y="6630"/>
                </a:cubicBezTo>
                <a:cubicBezTo>
                  <a:pt x="729196" y="11049"/>
                  <a:pt x="731597" y="16612"/>
                  <a:pt x="731597" y="23317"/>
                </a:cubicBezTo>
                <a:cubicBezTo>
                  <a:pt x="731597" y="29871"/>
                  <a:pt x="729196" y="35319"/>
                  <a:pt x="724396" y="39662"/>
                </a:cubicBezTo>
                <a:cubicBezTo>
                  <a:pt x="719595" y="44006"/>
                  <a:pt x="713309" y="46177"/>
                  <a:pt x="705536" y="46177"/>
                </a:cubicBezTo>
                <a:cubicBezTo>
                  <a:pt x="697611" y="46177"/>
                  <a:pt x="691249" y="44006"/>
                  <a:pt x="686448" y="39662"/>
                </a:cubicBezTo>
                <a:cubicBezTo>
                  <a:pt x="681647" y="35319"/>
                  <a:pt x="679247" y="29871"/>
                  <a:pt x="679247" y="23317"/>
                </a:cubicBezTo>
                <a:cubicBezTo>
                  <a:pt x="679247" y="16612"/>
                  <a:pt x="681647" y="11049"/>
                  <a:pt x="686448" y="6630"/>
                </a:cubicBezTo>
                <a:cubicBezTo>
                  <a:pt x="691249" y="2210"/>
                  <a:pt x="697611" y="0"/>
                  <a:pt x="70553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5" name="TextBox 74">
            <a:hlinkClick r:id="rId3"/>
            <a:extLst>
              <a:ext uri="{FF2B5EF4-FFF2-40B4-BE49-F238E27FC236}">
                <a16:creationId xmlns:a16="http://schemas.microsoft.com/office/drawing/2014/main" id="{E5CE03D4-3562-40B2-9195-7A4D9E268AD3}"/>
              </a:ext>
            </a:extLst>
          </p:cNvPr>
          <p:cNvSpPr txBox="1"/>
          <p:nvPr/>
        </p:nvSpPr>
        <p:spPr>
          <a:xfrm>
            <a:off x="3632281" y="4480330"/>
            <a:ext cx="913181" cy="162763"/>
          </a:xfrm>
          <a:custGeom>
            <a:avLst/>
            <a:gdLst/>
            <a:ahLst/>
            <a:cxnLst/>
            <a:rect l="l" t="t" r="r" b="b"/>
            <a:pathLst>
              <a:path w="913181" h="162763">
                <a:moveTo>
                  <a:pt x="204597" y="70409"/>
                </a:moveTo>
                <a:cubicBezTo>
                  <a:pt x="197891" y="70409"/>
                  <a:pt x="192329" y="72733"/>
                  <a:pt x="187909" y="77381"/>
                </a:cubicBezTo>
                <a:cubicBezTo>
                  <a:pt x="183489" y="82030"/>
                  <a:pt x="181280" y="88545"/>
                  <a:pt x="181280" y="96927"/>
                </a:cubicBezTo>
                <a:cubicBezTo>
                  <a:pt x="181280" y="105156"/>
                  <a:pt x="183489" y="111671"/>
                  <a:pt x="187909" y="116472"/>
                </a:cubicBezTo>
                <a:cubicBezTo>
                  <a:pt x="192329" y="121273"/>
                  <a:pt x="197891" y="123673"/>
                  <a:pt x="204597" y="123673"/>
                </a:cubicBezTo>
                <a:cubicBezTo>
                  <a:pt x="211150" y="123673"/>
                  <a:pt x="216674" y="121311"/>
                  <a:pt x="221170" y="116586"/>
                </a:cubicBezTo>
                <a:cubicBezTo>
                  <a:pt x="225666" y="111862"/>
                  <a:pt x="227914" y="105309"/>
                  <a:pt x="227914" y="96927"/>
                </a:cubicBezTo>
                <a:cubicBezTo>
                  <a:pt x="227914" y="88697"/>
                  <a:pt x="225666" y="82220"/>
                  <a:pt x="221170" y="77496"/>
                </a:cubicBezTo>
                <a:cubicBezTo>
                  <a:pt x="216674" y="72771"/>
                  <a:pt x="211150" y="70409"/>
                  <a:pt x="204597" y="70409"/>
                </a:cubicBezTo>
                <a:close/>
                <a:moveTo>
                  <a:pt x="698068" y="70180"/>
                </a:moveTo>
                <a:cubicBezTo>
                  <a:pt x="691972" y="70180"/>
                  <a:pt x="686867" y="72466"/>
                  <a:pt x="682752" y="77038"/>
                </a:cubicBezTo>
                <a:cubicBezTo>
                  <a:pt x="678637" y="81610"/>
                  <a:pt x="676580" y="88240"/>
                  <a:pt x="676580" y="96927"/>
                </a:cubicBezTo>
                <a:cubicBezTo>
                  <a:pt x="676580" y="105766"/>
                  <a:pt x="678561" y="112471"/>
                  <a:pt x="682523" y="117043"/>
                </a:cubicBezTo>
                <a:cubicBezTo>
                  <a:pt x="686486" y="121615"/>
                  <a:pt x="691591" y="123901"/>
                  <a:pt x="697839" y="123901"/>
                </a:cubicBezTo>
                <a:cubicBezTo>
                  <a:pt x="704088" y="123901"/>
                  <a:pt x="709307" y="121577"/>
                  <a:pt x="713498" y="116929"/>
                </a:cubicBezTo>
                <a:cubicBezTo>
                  <a:pt x="717689" y="112281"/>
                  <a:pt x="719785" y="105613"/>
                  <a:pt x="719785" y="96927"/>
                </a:cubicBezTo>
                <a:cubicBezTo>
                  <a:pt x="719785" y="88240"/>
                  <a:pt x="717689" y="81610"/>
                  <a:pt x="713498" y="77038"/>
                </a:cubicBezTo>
                <a:cubicBezTo>
                  <a:pt x="709307" y="72466"/>
                  <a:pt x="704164" y="70180"/>
                  <a:pt x="698068" y="70180"/>
                </a:cubicBezTo>
                <a:close/>
                <a:moveTo>
                  <a:pt x="552907" y="66751"/>
                </a:moveTo>
                <a:cubicBezTo>
                  <a:pt x="547421" y="66751"/>
                  <a:pt x="542925" y="68237"/>
                  <a:pt x="539420" y="71209"/>
                </a:cubicBezTo>
                <a:cubicBezTo>
                  <a:pt x="535914" y="74181"/>
                  <a:pt x="533628" y="78562"/>
                  <a:pt x="532562" y="84354"/>
                </a:cubicBezTo>
                <a:lnTo>
                  <a:pt x="572109" y="84354"/>
                </a:lnTo>
                <a:cubicBezTo>
                  <a:pt x="572109" y="78867"/>
                  <a:pt x="570281" y="74562"/>
                  <a:pt x="566623" y="71438"/>
                </a:cubicBezTo>
                <a:cubicBezTo>
                  <a:pt x="562965" y="68314"/>
                  <a:pt x="558393" y="66751"/>
                  <a:pt x="552907" y="66751"/>
                </a:cubicBezTo>
                <a:close/>
                <a:moveTo>
                  <a:pt x="44805" y="36119"/>
                </a:moveTo>
                <a:lnTo>
                  <a:pt x="44805" y="71095"/>
                </a:lnTo>
                <a:lnTo>
                  <a:pt x="62636" y="71095"/>
                </a:lnTo>
                <a:cubicBezTo>
                  <a:pt x="75285" y="71095"/>
                  <a:pt x="81610" y="65304"/>
                  <a:pt x="81610" y="53721"/>
                </a:cubicBezTo>
                <a:cubicBezTo>
                  <a:pt x="81610" y="41986"/>
                  <a:pt x="75285" y="36119"/>
                  <a:pt x="62636" y="36119"/>
                </a:cubicBezTo>
                <a:close/>
                <a:moveTo>
                  <a:pt x="864946" y="31776"/>
                </a:moveTo>
                <a:cubicBezTo>
                  <a:pt x="879729" y="31776"/>
                  <a:pt x="891464" y="36691"/>
                  <a:pt x="900150" y="46520"/>
                </a:cubicBezTo>
                <a:cubicBezTo>
                  <a:pt x="908837" y="56350"/>
                  <a:pt x="913181" y="69647"/>
                  <a:pt x="913181" y="86411"/>
                </a:cubicBezTo>
                <a:lnTo>
                  <a:pt x="913181" y="161163"/>
                </a:lnTo>
                <a:lnTo>
                  <a:pt x="868375" y="161163"/>
                </a:lnTo>
                <a:lnTo>
                  <a:pt x="868375" y="92355"/>
                </a:lnTo>
                <a:cubicBezTo>
                  <a:pt x="868375" y="85039"/>
                  <a:pt x="866470" y="79286"/>
                  <a:pt x="862660" y="75095"/>
                </a:cubicBezTo>
                <a:cubicBezTo>
                  <a:pt x="858850" y="70904"/>
                  <a:pt x="853745" y="68809"/>
                  <a:pt x="847344" y="68809"/>
                </a:cubicBezTo>
                <a:cubicBezTo>
                  <a:pt x="840638" y="68809"/>
                  <a:pt x="835380" y="70904"/>
                  <a:pt x="831570" y="75095"/>
                </a:cubicBezTo>
                <a:cubicBezTo>
                  <a:pt x="827760" y="79286"/>
                  <a:pt x="825855" y="85039"/>
                  <a:pt x="825855" y="92355"/>
                </a:cubicBezTo>
                <a:lnTo>
                  <a:pt x="825855" y="161163"/>
                </a:lnTo>
                <a:lnTo>
                  <a:pt x="781050" y="161163"/>
                </a:lnTo>
                <a:lnTo>
                  <a:pt x="781050" y="32919"/>
                </a:lnTo>
                <a:lnTo>
                  <a:pt x="825855" y="32919"/>
                </a:lnTo>
                <a:lnTo>
                  <a:pt x="825855" y="51207"/>
                </a:lnTo>
                <a:cubicBezTo>
                  <a:pt x="829818" y="45415"/>
                  <a:pt x="835152" y="40729"/>
                  <a:pt x="841857" y="37148"/>
                </a:cubicBezTo>
                <a:cubicBezTo>
                  <a:pt x="848563" y="33566"/>
                  <a:pt x="856259" y="31776"/>
                  <a:pt x="864946" y="31776"/>
                </a:cubicBezTo>
                <a:close/>
                <a:moveTo>
                  <a:pt x="476707" y="31776"/>
                </a:moveTo>
                <a:lnTo>
                  <a:pt x="476707" y="79553"/>
                </a:lnTo>
                <a:lnTo>
                  <a:pt x="464134" y="79553"/>
                </a:lnTo>
                <a:cubicBezTo>
                  <a:pt x="454380" y="79553"/>
                  <a:pt x="447141" y="81458"/>
                  <a:pt x="442417" y="85268"/>
                </a:cubicBezTo>
                <a:cubicBezTo>
                  <a:pt x="437693" y="89078"/>
                  <a:pt x="435330" y="95707"/>
                  <a:pt x="435330" y="105156"/>
                </a:cubicBezTo>
                <a:lnTo>
                  <a:pt x="435330" y="161163"/>
                </a:lnTo>
                <a:lnTo>
                  <a:pt x="390525" y="161163"/>
                </a:lnTo>
                <a:lnTo>
                  <a:pt x="390525" y="32919"/>
                </a:lnTo>
                <a:lnTo>
                  <a:pt x="435330" y="32919"/>
                </a:lnTo>
                <a:lnTo>
                  <a:pt x="435330" y="55550"/>
                </a:lnTo>
                <a:cubicBezTo>
                  <a:pt x="440360" y="48235"/>
                  <a:pt x="446456" y="42444"/>
                  <a:pt x="453618" y="38176"/>
                </a:cubicBezTo>
                <a:cubicBezTo>
                  <a:pt x="460781" y="33909"/>
                  <a:pt x="468477" y="31776"/>
                  <a:pt x="476707" y="31776"/>
                </a:cubicBezTo>
                <a:close/>
                <a:moveTo>
                  <a:pt x="698068" y="31318"/>
                </a:moveTo>
                <a:cubicBezTo>
                  <a:pt x="710870" y="31318"/>
                  <a:pt x="722338" y="33985"/>
                  <a:pt x="732472" y="39319"/>
                </a:cubicBezTo>
                <a:cubicBezTo>
                  <a:pt x="742607" y="44653"/>
                  <a:pt x="750608" y="52273"/>
                  <a:pt x="756475" y="62179"/>
                </a:cubicBezTo>
                <a:cubicBezTo>
                  <a:pt x="762343" y="72085"/>
                  <a:pt x="765276" y="83668"/>
                  <a:pt x="765276" y="96927"/>
                </a:cubicBezTo>
                <a:cubicBezTo>
                  <a:pt x="765276" y="110185"/>
                  <a:pt x="762343" y="121806"/>
                  <a:pt x="756475" y="131788"/>
                </a:cubicBezTo>
                <a:cubicBezTo>
                  <a:pt x="750608" y="141770"/>
                  <a:pt x="742569" y="149428"/>
                  <a:pt x="732358" y="154762"/>
                </a:cubicBezTo>
                <a:cubicBezTo>
                  <a:pt x="722147" y="160096"/>
                  <a:pt x="710641" y="162763"/>
                  <a:pt x="697839" y="162763"/>
                </a:cubicBezTo>
                <a:cubicBezTo>
                  <a:pt x="685038" y="162763"/>
                  <a:pt x="673570" y="160096"/>
                  <a:pt x="663435" y="154762"/>
                </a:cubicBezTo>
                <a:cubicBezTo>
                  <a:pt x="653300" y="149428"/>
                  <a:pt x="645338" y="141808"/>
                  <a:pt x="639546" y="131902"/>
                </a:cubicBezTo>
                <a:cubicBezTo>
                  <a:pt x="633755" y="121996"/>
                  <a:pt x="630860" y="110338"/>
                  <a:pt x="630860" y="96927"/>
                </a:cubicBezTo>
                <a:cubicBezTo>
                  <a:pt x="630860" y="83668"/>
                  <a:pt x="633793" y="72085"/>
                  <a:pt x="639661" y="62179"/>
                </a:cubicBezTo>
                <a:cubicBezTo>
                  <a:pt x="645528" y="52273"/>
                  <a:pt x="653529" y="44653"/>
                  <a:pt x="663664" y="39319"/>
                </a:cubicBezTo>
                <a:cubicBezTo>
                  <a:pt x="673798" y="33985"/>
                  <a:pt x="685266" y="31318"/>
                  <a:pt x="698068" y="31318"/>
                </a:cubicBezTo>
                <a:close/>
                <a:moveTo>
                  <a:pt x="553136" y="31318"/>
                </a:moveTo>
                <a:cubicBezTo>
                  <a:pt x="565785" y="31318"/>
                  <a:pt x="576986" y="33909"/>
                  <a:pt x="586740" y="39091"/>
                </a:cubicBezTo>
                <a:cubicBezTo>
                  <a:pt x="596493" y="44272"/>
                  <a:pt x="604113" y="51702"/>
                  <a:pt x="609600" y="61379"/>
                </a:cubicBezTo>
                <a:cubicBezTo>
                  <a:pt x="615086" y="71057"/>
                  <a:pt x="617829" y="82449"/>
                  <a:pt x="617829" y="95555"/>
                </a:cubicBezTo>
                <a:cubicBezTo>
                  <a:pt x="617829" y="99060"/>
                  <a:pt x="617601" y="102565"/>
                  <a:pt x="617144" y="106071"/>
                </a:cubicBezTo>
                <a:lnTo>
                  <a:pt x="532333" y="106071"/>
                </a:lnTo>
                <a:cubicBezTo>
                  <a:pt x="532790" y="113081"/>
                  <a:pt x="534733" y="118301"/>
                  <a:pt x="538162" y="121730"/>
                </a:cubicBezTo>
                <a:cubicBezTo>
                  <a:pt x="541591" y="125159"/>
                  <a:pt x="545973" y="126873"/>
                  <a:pt x="551307" y="126873"/>
                </a:cubicBezTo>
                <a:cubicBezTo>
                  <a:pt x="558774" y="126873"/>
                  <a:pt x="564108" y="123520"/>
                  <a:pt x="567309" y="116815"/>
                </a:cubicBezTo>
                <a:lnTo>
                  <a:pt x="615086" y="116815"/>
                </a:lnTo>
                <a:cubicBezTo>
                  <a:pt x="613105" y="125654"/>
                  <a:pt x="609257" y="133541"/>
                  <a:pt x="603542" y="140475"/>
                </a:cubicBezTo>
                <a:cubicBezTo>
                  <a:pt x="597827" y="147409"/>
                  <a:pt x="590626" y="152857"/>
                  <a:pt x="581939" y="156820"/>
                </a:cubicBezTo>
                <a:cubicBezTo>
                  <a:pt x="573252" y="160782"/>
                  <a:pt x="563651" y="162763"/>
                  <a:pt x="553136" y="162763"/>
                </a:cubicBezTo>
                <a:cubicBezTo>
                  <a:pt x="540486" y="162763"/>
                  <a:pt x="529247" y="160096"/>
                  <a:pt x="519417" y="154762"/>
                </a:cubicBezTo>
                <a:cubicBezTo>
                  <a:pt x="509587" y="149428"/>
                  <a:pt x="501891" y="141808"/>
                  <a:pt x="496328" y="131902"/>
                </a:cubicBezTo>
                <a:cubicBezTo>
                  <a:pt x="490766" y="121996"/>
                  <a:pt x="487985" y="110338"/>
                  <a:pt x="487985" y="96927"/>
                </a:cubicBezTo>
                <a:cubicBezTo>
                  <a:pt x="487985" y="83515"/>
                  <a:pt x="490728" y="71895"/>
                  <a:pt x="496214" y="62065"/>
                </a:cubicBezTo>
                <a:cubicBezTo>
                  <a:pt x="501701" y="52235"/>
                  <a:pt x="509359" y="44653"/>
                  <a:pt x="519188" y="39319"/>
                </a:cubicBezTo>
                <a:cubicBezTo>
                  <a:pt x="529018" y="33985"/>
                  <a:pt x="540334" y="31318"/>
                  <a:pt x="553136" y="31318"/>
                </a:cubicBezTo>
                <a:close/>
                <a:moveTo>
                  <a:pt x="190195" y="31318"/>
                </a:moveTo>
                <a:cubicBezTo>
                  <a:pt x="199034" y="31318"/>
                  <a:pt x="206654" y="33071"/>
                  <a:pt x="213055" y="36576"/>
                </a:cubicBezTo>
                <a:cubicBezTo>
                  <a:pt x="219456" y="40081"/>
                  <a:pt x="224409" y="44806"/>
                  <a:pt x="227914" y="50749"/>
                </a:cubicBezTo>
                <a:lnTo>
                  <a:pt x="227914" y="32919"/>
                </a:lnTo>
                <a:lnTo>
                  <a:pt x="272720" y="32919"/>
                </a:lnTo>
                <a:lnTo>
                  <a:pt x="272720" y="161163"/>
                </a:lnTo>
                <a:lnTo>
                  <a:pt x="227914" y="161163"/>
                </a:lnTo>
                <a:lnTo>
                  <a:pt x="227914" y="143332"/>
                </a:lnTo>
                <a:cubicBezTo>
                  <a:pt x="224409" y="149276"/>
                  <a:pt x="219418" y="154000"/>
                  <a:pt x="212941" y="157506"/>
                </a:cubicBezTo>
                <a:cubicBezTo>
                  <a:pt x="206464" y="161011"/>
                  <a:pt x="198882" y="162763"/>
                  <a:pt x="190195" y="162763"/>
                </a:cubicBezTo>
                <a:cubicBezTo>
                  <a:pt x="179984" y="162763"/>
                  <a:pt x="170726" y="160096"/>
                  <a:pt x="162420" y="154762"/>
                </a:cubicBezTo>
                <a:cubicBezTo>
                  <a:pt x="154114" y="149428"/>
                  <a:pt x="147561" y="141770"/>
                  <a:pt x="142760" y="131788"/>
                </a:cubicBezTo>
                <a:cubicBezTo>
                  <a:pt x="137960" y="121806"/>
                  <a:pt x="135560" y="110185"/>
                  <a:pt x="135560" y="96927"/>
                </a:cubicBezTo>
                <a:cubicBezTo>
                  <a:pt x="135560" y="83668"/>
                  <a:pt x="137960" y="72085"/>
                  <a:pt x="142760" y="62179"/>
                </a:cubicBezTo>
                <a:cubicBezTo>
                  <a:pt x="147561" y="52273"/>
                  <a:pt x="154114" y="44653"/>
                  <a:pt x="162420" y="39319"/>
                </a:cubicBezTo>
                <a:cubicBezTo>
                  <a:pt x="170726" y="33985"/>
                  <a:pt x="179984" y="31318"/>
                  <a:pt x="190195" y="31318"/>
                </a:cubicBezTo>
                <a:close/>
                <a:moveTo>
                  <a:pt x="302361" y="1829"/>
                </a:moveTo>
                <a:lnTo>
                  <a:pt x="347396" y="1829"/>
                </a:lnTo>
                <a:lnTo>
                  <a:pt x="347396" y="32919"/>
                </a:lnTo>
                <a:lnTo>
                  <a:pt x="370713" y="32919"/>
                </a:lnTo>
                <a:lnTo>
                  <a:pt x="370713" y="70180"/>
                </a:lnTo>
                <a:lnTo>
                  <a:pt x="347396" y="70180"/>
                </a:lnTo>
                <a:lnTo>
                  <a:pt x="347396" y="113157"/>
                </a:lnTo>
                <a:cubicBezTo>
                  <a:pt x="347396" y="116662"/>
                  <a:pt x="348196" y="119177"/>
                  <a:pt x="349796" y="120701"/>
                </a:cubicBezTo>
                <a:cubicBezTo>
                  <a:pt x="351396" y="122225"/>
                  <a:pt x="354101" y="122987"/>
                  <a:pt x="357911" y="122987"/>
                </a:cubicBezTo>
                <a:lnTo>
                  <a:pt x="370941" y="122987"/>
                </a:lnTo>
                <a:lnTo>
                  <a:pt x="370941" y="161163"/>
                </a:lnTo>
                <a:lnTo>
                  <a:pt x="351510" y="161163"/>
                </a:lnTo>
                <a:cubicBezTo>
                  <a:pt x="318744" y="161163"/>
                  <a:pt x="302361" y="144933"/>
                  <a:pt x="302361" y="112471"/>
                </a:cubicBezTo>
                <a:lnTo>
                  <a:pt x="302361" y="70180"/>
                </a:lnTo>
                <a:lnTo>
                  <a:pt x="286588" y="70180"/>
                </a:lnTo>
                <a:lnTo>
                  <a:pt x="286588" y="32919"/>
                </a:lnTo>
                <a:lnTo>
                  <a:pt x="302361" y="32919"/>
                </a:lnTo>
                <a:close/>
                <a:moveTo>
                  <a:pt x="0" y="0"/>
                </a:moveTo>
                <a:lnTo>
                  <a:pt x="66980" y="0"/>
                </a:lnTo>
                <a:cubicBezTo>
                  <a:pt x="79934" y="0"/>
                  <a:pt x="90944" y="2286"/>
                  <a:pt x="100012" y="6858"/>
                </a:cubicBezTo>
                <a:cubicBezTo>
                  <a:pt x="109080" y="11430"/>
                  <a:pt x="115900" y="17755"/>
                  <a:pt x="120472" y="25832"/>
                </a:cubicBezTo>
                <a:cubicBezTo>
                  <a:pt x="125044" y="33909"/>
                  <a:pt x="127330" y="43206"/>
                  <a:pt x="127330" y="53721"/>
                </a:cubicBezTo>
                <a:cubicBezTo>
                  <a:pt x="127330" y="63475"/>
                  <a:pt x="125082" y="72352"/>
                  <a:pt x="120586" y="80353"/>
                </a:cubicBezTo>
                <a:cubicBezTo>
                  <a:pt x="116090" y="88354"/>
                  <a:pt x="109309" y="94755"/>
                  <a:pt x="100241" y="99556"/>
                </a:cubicBezTo>
                <a:cubicBezTo>
                  <a:pt x="91173" y="104356"/>
                  <a:pt x="80086" y="106756"/>
                  <a:pt x="66980" y="106756"/>
                </a:cubicBezTo>
                <a:lnTo>
                  <a:pt x="44805" y="106756"/>
                </a:lnTo>
                <a:lnTo>
                  <a:pt x="44805" y="161163"/>
                </a:lnTo>
                <a:lnTo>
                  <a:pt x="0" y="161163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6" name="Freeform 5">
            <a:extLst>
              <a:ext uri="{FF2B5EF4-FFF2-40B4-BE49-F238E27FC236}">
                <a16:creationId xmlns:a16="http://schemas.microsoft.com/office/drawing/2014/main" id="{5E7816F0-74F9-4C9C-B202-058F94CE6850}"/>
              </a:ext>
            </a:extLst>
          </p:cNvPr>
          <p:cNvSpPr>
            <a:spLocks/>
          </p:cNvSpPr>
          <p:nvPr/>
        </p:nvSpPr>
        <p:spPr bwMode="auto">
          <a:xfrm>
            <a:off x="5237588" y="2541799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3EEDACB3-5296-4BF3-86A2-8B01977C0AD2}"/>
              </a:ext>
            </a:extLst>
          </p:cNvPr>
          <p:cNvSpPr/>
          <p:nvPr/>
        </p:nvSpPr>
        <p:spPr>
          <a:xfrm>
            <a:off x="5389122" y="2691641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56AABD86-C8FB-45F9-B44A-6778E345D031}"/>
              </a:ext>
            </a:extLst>
          </p:cNvPr>
          <p:cNvSpPr/>
          <p:nvPr/>
        </p:nvSpPr>
        <p:spPr>
          <a:xfrm>
            <a:off x="5532735" y="2835254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974F"/>
              </a:gs>
              <a:gs pos="100000">
                <a:srgbClr val="FEBD6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>
            <a:hlinkClick r:id="rId4"/>
            <a:extLst>
              <a:ext uri="{FF2B5EF4-FFF2-40B4-BE49-F238E27FC236}">
                <a16:creationId xmlns:a16="http://schemas.microsoft.com/office/drawing/2014/main" id="{EFC22B93-A382-4065-94C6-67B39E960145}"/>
              </a:ext>
            </a:extLst>
          </p:cNvPr>
          <p:cNvSpPr txBox="1"/>
          <p:nvPr/>
        </p:nvSpPr>
        <p:spPr>
          <a:xfrm>
            <a:off x="5154175" y="4461127"/>
            <a:ext cx="1875129" cy="232688"/>
          </a:xfrm>
          <a:custGeom>
            <a:avLst/>
            <a:gdLst/>
            <a:ahLst/>
            <a:cxnLst/>
            <a:rect l="l" t="t" r="r" b="b"/>
            <a:pathLst>
              <a:path w="1875129" h="232688">
                <a:moveTo>
                  <a:pt x="44805" y="114986"/>
                </a:moveTo>
                <a:lnTo>
                  <a:pt x="44805" y="144246"/>
                </a:lnTo>
                <a:lnTo>
                  <a:pt x="70866" y="144246"/>
                </a:lnTo>
                <a:cubicBezTo>
                  <a:pt x="82143" y="144246"/>
                  <a:pt x="87782" y="139522"/>
                  <a:pt x="87782" y="130073"/>
                </a:cubicBezTo>
                <a:cubicBezTo>
                  <a:pt x="87782" y="125196"/>
                  <a:pt x="86296" y="121463"/>
                  <a:pt x="83325" y="118872"/>
                </a:cubicBezTo>
                <a:cubicBezTo>
                  <a:pt x="80353" y="116281"/>
                  <a:pt x="76124" y="114986"/>
                  <a:pt x="70637" y="114986"/>
                </a:cubicBezTo>
                <a:close/>
                <a:moveTo>
                  <a:pt x="1014222" y="89611"/>
                </a:moveTo>
                <a:cubicBezTo>
                  <a:pt x="1007516" y="89611"/>
                  <a:pt x="1001954" y="91935"/>
                  <a:pt x="997534" y="96583"/>
                </a:cubicBezTo>
                <a:cubicBezTo>
                  <a:pt x="993114" y="101232"/>
                  <a:pt x="990905" y="107747"/>
                  <a:pt x="990905" y="116129"/>
                </a:cubicBezTo>
                <a:cubicBezTo>
                  <a:pt x="990905" y="124358"/>
                  <a:pt x="993114" y="130873"/>
                  <a:pt x="997534" y="135674"/>
                </a:cubicBezTo>
                <a:cubicBezTo>
                  <a:pt x="1001954" y="140475"/>
                  <a:pt x="1007516" y="142875"/>
                  <a:pt x="1014222" y="142875"/>
                </a:cubicBezTo>
                <a:cubicBezTo>
                  <a:pt x="1020775" y="142875"/>
                  <a:pt x="1026300" y="140513"/>
                  <a:pt x="1030795" y="135788"/>
                </a:cubicBezTo>
                <a:cubicBezTo>
                  <a:pt x="1035291" y="131064"/>
                  <a:pt x="1037539" y="124511"/>
                  <a:pt x="1037539" y="116129"/>
                </a:cubicBezTo>
                <a:cubicBezTo>
                  <a:pt x="1037539" y="107899"/>
                  <a:pt x="1035291" y="101422"/>
                  <a:pt x="1030795" y="96698"/>
                </a:cubicBezTo>
                <a:cubicBezTo>
                  <a:pt x="1026300" y="91973"/>
                  <a:pt x="1020775" y="89611"/>
                  <a:pt x="1014222" y="89611"/>
                </a:cubicBezTo>
                <a:close/>
                <a:moveTo>
                  <a:pt x="1355293" y="89382"/>
                </a:moveTo>
                <a:cubicBezTo>
                  <a:pt x="1349197" y="89382"/>
                  <a:pt x="1344092" y="91668"/>
                  <a:pt x="1339977" y="96240"/>
                </a:cubicBezTo>
                <a:cubicBezTo>
                  <a:pt x="1335862" y="100812"/>
                  <a:pt x="1333805" y="107442"/>
                  <a:pt x="1333805" y="116129"/>
                </a:cubicBezTo>
                <a:cubicBezTo>
                  <a:pt x="1333805" y="124968"/>
                  <a:pt x="1335786" y="131673"/>
                  <a:pt x="1339748" y="136245"/>
                </a:cubicBezTo>
                <a:cubicBezTo>
                  <a:pt x="1343711" y="140817"/>
                  <a:pt x="1348816" y="143103"/>
                  <a:pt x="1355064" y="143103"/>
                </a:cubicBezTo>
                <a:cubicBezTo>
                  <a:pt x="1361313" y="143103"/>
                  <a:pt x="1366532" y="140779"/>
                  <a:pt x="1370724" y="136131"/>
                </a:cubicBezTo>
                <a:cubicBezTo>
                  <a:pt x="1374915" y="131483"/>
                  <a:pt x="1377010" y="124815"/>
                  <a:pt x="1377010" y="116129"/>
                </a:cubicBezTo>
                <a:cubicBezTo>
                  <a:pt x="1377010" y="107442"/>
                  <a:pt x="1374915" y="100812"/>
                  <a:pt x="1370724" y="96240"/>
                </a:cubicBezTo>
                <a:cubicBezTo>
                  <a:pt x="1366532" y="91668"/>
                  <a:pt x="1361389" y="89382"/>
                  <a:pt x="1355293" y="89382"/>
                </a:cubicBezTo>
                <a:close/>
                <a:moveTo>
                  <a:pt x="1810207" y="85953"/>
                </a:moveTo>
                <a:cubicBezTo>
                  <a:pt x="1804721" y="85953"/>
                  <a:pt x="1800225" y="87439"/>
                  <a:pt x="1796720" y="90411"/>
                </a:cubicBezTo>
                <a:cubicBezTo>
                  <a:pt x="1793214" y="93383"/>
                  <a:pt x="1790929" y="97764"/>
                  <a:pt x="1789862" y="103556"/>
                </a:cubicBezTo>
                <a:lnTo>
                  <a:pt x="1829409" y="103556"/>
                </a:lnTo>
                <a:cubicBezTo>
                  <a:pt x="1829409" y="98069"/>
                  <a:pt x="1827581" y="93764"/>
                  <a:pt x="1823923" y="90640"/>
                </a:cubicBezTo>
                <a:cubicBezTo>
                  <a:pt x="1820265" y="87516"/>
                  <a:pt x="1815693" y="85953"/>
                  <a:pt x="1810207" y="85953"/>
                </a:cubicBezTo>
                <a:close/>
                <a:moveTo>
                  <a:pt x="1667332" y="85953"/>
                </a:moveTo>
                <a:cubicBezTo>
                  <a:pt x="1661846" y="85953"/>
                  <a:pt x="1657350" y="87439"/>
                  <a:pt x="1653845" y="90411"/>
                </a:cubicBezTo>
                <a:cubicBezTo>
                  <a:pt x="1650339" y="93383"/>
                  <a:pt x="1648054" y="97764"/>
                  <a:pt x="1646987" y="103556"/>
                </a:cubicBezTo>
                <a:lnTo>
                  <a:pt x="1686534" y="103556"/>
                </a:lnTo>
                <a:cubicBezTo>
                  <a:pt x="1686534" y="98069"/>
                  <a:pt x="1684706" y="93764"/>
                  <a:pt x="1681048" y="90640"/>
                </a:cubicBezTo>
                <a:cubicBezTo>
                  <a:pt x="1677390" y="87516"/>
                  <a:pt x="1672818" y="85953"/>
                  <a:pt x="1667332" y="85953"/>
                </a:cubicBezTo>
                <a:close/>
                <a:moveTo>
                  <a:pt x="819607" y="85953"/>
                </a:moveTo>
                <a:cubicBezTo>
                  <a:pt x="814121" y="85953"/>
                  <a:pt x="809625" y="87439"/>
                  <a:pt x="806120" y="90411"/>
                </a:cubicBezTo>
                <a:cubicBezTo>
                  <a:pt x="802614" y="93383"/>
                  <a:pt x="800328" y="97764"/>
                  <a:pt x="799262" y="103556"/>
                </a:cubicBezTo>
                <a:lnTo>
                  <a:pt x="838809" y="103556"/>
                </a:lnTo>
                <a:cubicBezTo>
                  <a:pt x="838809" y="98069"/>
                  <a:pt x="836981" y="93764"/>
                  <a:pt x="833323" y="90640"/>
                </a:cubicBezTo>
                <a:cubicBezTo>
                  <a:pt x="829665" y="87516"/>
                  <a:pt x="825093" y="85953"/>
                  <a:pt x="819607" y="85953"/>
                </a:cubicBezTo>
                <a:close/>
                <a:moveTo>
                  <a:pt x="44805" y="54864"/>
                </a:moveTo>
                <a:lnTo>
                  <a:pt x="44805" y="83210"/>
                </a:lnTo>
                <a:lnTo>
                  <a:pt x="67437" y="83210"/>
                </a:lnTo>
                <a:cubicBezTo>
                  <a:pt x="78714" y="83210"/>
                  <a:pt x="84353" y="78562"/>
                  <a:pt x="84353" y="69266"/>
                </a:cubicBezTo>
                <a:cubicBezTo>
                  <a:pt x="84353" y="59664"/>
                  <a:pt x="78714" y="54864"/>
                  <a:pt x="67437" y="54864"/>
                </a:cubicBezTo>
                <a:close/>
                <a:moveTo>
                  <a:pt x="290855" y="52121"/>
                </a:moveTo>
                <a:lnTo>
                  <a:pt x="340690" y="52121"/>
                </a:lnTo>
                <a:lnTo>
                  <a:pt x="367665" y="124815"/>
                </a:lnTo>
                <a:lnTo>
                  <a:pt x="393725" y="52121"/>
                </a:lnTo>
                <a:lnTo>
                  <a:pt x="442874" y="52121"/>
                </a:lnTo>
                <a:lnTo>
                  <a:pt x="365239" y="232688"/>
                </a:lnTo>
                <a:lnTo>
                  <a:pt x="316813" y="232688"/>
                </a:lnTo>
                <a:lnTo>
                  <a:pt x="343433" y="174879"/>
                </a:lnTo>
                <a:close/>
                <a:moveTo>
                  <a:pt x="151485" y="52121"/>
                </a:moveTo>
                <a:lnTo>
                  <a:pt x="196062" y="52121"/>
                </a:lnTo>
                <a:lnTo>
                  <a:pt x="196062" y="120929"/>
                </a:lnTo>
                <a:cubicBezTo>
                  <a:pt x="196062" y="128244"/>
                  <a:pt x="198006" y="133998"/>
                  <a:pt x="201892" y="138189"/>
                </a:cubicBezTo>
                <a:cubicBezTo>
                  <a:pt x="205778" y="142380"/>
                  <a:pt x="210921" y="144475"/>
                  <a:pt x="217322" y="144475"/>
                </a:cubicBezTo>
                <a:cubicBezTo>
                  <a:pt x="223875" y="144475"/>
                  <a:pt x="229057" y="142380"/>
                  <a:pt x="232867" y="138189"/>
                </a:cubicBezTo>
                <a:cubicBezTo>
                  <a:pt x="236677" y="133998"/>
                  <a:pt x="238582" y="128244"/>
                  <a:pt x="238582" y="120929"/>
                </a:cubicBezTo>
                <a:lnTo>
                  <a:pt x="238582" y="52121"/>
                </a:lnTo>
                <a:lnTo>
                  <a:pt x="283616" y="52121"/>
                </a:lnTo>
                <a:lnTo>
                  <a:pt x="283616" y="180365"/>
                </a:lnTo>
                <a:lnTo>
                  <a:pt x="238582" y="180365"/>
                </a:lnTo>
                <a:lnTo>
                  <a:pt x="238582" y="162077"/>
                </a:lnTo>
                <a:cubicBezTo>
                  <a:pt x="234772" y="167868"/>
                  <a:pt x="229514" y="172555"/>
                  <a:pt x="222809" y="176136"/>
                </a:cubicBezTo>
                <a:cubicBezTo>
                  <a:pt x="216103" y="179718"/>
                  <a:pt x="208407" y="181508"/>
                  <a:pt x="199720" y="181508"/>
                </a:cubicBezTo>
                <a:cubicBezTo>
                  <a:pt x="184785" y="181508"/>
                  <a:pt x="173012" y="176593"/>
                  <a:pt x="164401" y="166764"/>
                </a:cubicBezTo>
                <a:cubicBezTo>
                  <a:pt x="155791" y="156934"/>
                  <a:pt x="151485" y="143561"/>
                  <a:pt x="151485" y="126644"/>
                </a:cubicBezTo>
                <a:close/>
                <a:moveTo>
                  <a:pt x="596417" y="50978"/>
                </a:moveTo>
                <a:cubicBezTo>
                  <a:pt x="605866" y="50978"/>
                  <a:pt x="614286" y="53035"/>
                  <a:pt x="621678" y="57150"/>
                </a:cubicBezTo>
                <a:cubicBezTo>
                  <a:pt x="629069" y="61265"/>
                  <a:pt x="634898" y="67056"/>
                  <a:pt x="639165" y="74523"/>
                </a:cubicBezTo>
                <a:cubicBezTo>
                  <a:pt x="643737" y="67513"/>
                  <a:pt x="649757" y="61836"/>
                  <a:pt x="657225" y="57493"/>
                </a:cubicBezTo>
                <a:cubicBezTo>
                  <a:pt x="664692" y="53149"/>
                  <a:pt x="672922" y="50978"/>
                  <a:pt x="681914" y="50978"/>
                </a:cubicBezTo>
                <a:cubicBezTo>
                  <a:pt x="698068" y="50978"/>
                  <a:pt x="710755" y="55854"/>
                  <a:pt x="719976" y="65608"/>
                </a:cubicBezTo>
                <a:cubicBezTo>
                  <a:pt x="729196" y="75362"/>
                  <a:pt x="733806" y="88697"/>
                  <a:pt x="733806" y="105613"/>
                </a:cubicBezTo>
                <a:lnTo>
                  <a:pt x="733806" y="180365"/>
                </a:lnTo>
                <a:lnTo>
                  <a:pt x="689000" y="180365"/>
                </a:lnTo>
                <a:lnTo>
                  <a:pt x="689000" y="111557"/>
                </a:lnTo>
                <a:cubicBezTo>
                  <a:pt x="689000" y="104699"/>
                  <a:pt x="687095" y="99365"/>
                  <a:pt x="683285" y="95555"/>
                </a:cubicBezTo>
                <a:cubicBezTo>
                  <a:pt x="679475" y="91745"/>
                  <a:pt x="674294" y="89840"/>
                  <a:pt x="667740" y="89840"/>
                </a:cubicBezTo>
                <a:cubicBezTo>
                  <a:pt x="661187" y="89840"/>
                  <a:pt x="656006" y="91745"/>
                  <a:pt x="652196" y="95555"/>
                </a:cubicBezTo>
                <a:cubicBezTo>
                  <a:pt x="648386" y="99365"/>
                  <a:pt x="646481" y="104699"/>
                  <a:pt x="646481" y="111557"/>
                </a:cubicBezTo>
                <a:lnTo>
                  <a:pt x="646481" y="180365"/>
                </a:lnTo>
                <a:lnTo>
                  <a:pt x="601675" y="180365"/>
                </a:lnTo>
                <a:lnTo>
                  <a:pt x="601675" y="111557"/>
                </a:lnTo>
                <a:cubicBezTo>
                  <a:pt x="601675" y="104699"/>
                  <a:pt x="599808" y="99365"/>
                  <a:pt x="596074" y="95555"/>
                </a:cubicBezTo>
                <a:cubicBezTo>
                  <a:pt x="592341" y="91745"/>
                  <a:pt x="587197" y="89840"/>
                  <a:pt x="580644" y="89840"/>
                </a:cubicBezTo>
                <a:cubicBezTo>
                  <a:pt x="573938" y="89840"/>
                  <a:pt x="568680" y="91745"/>
                  <a:pt x="564870" y="95555"/>
                </a:cubicBezTo>
                <a:cubicBezTo>
                  <a:pt x="561060" y="99365"/>
                  <a:pt x="559155" y="104699"/>
                  <a:pt x="559155" y="111557"/>
                </a:cubicBezTo>
                <a:lnTo>
                  <a:pt x="559155" y="180365"/>
                </a:lnTo>
                <a:lnTo>
                  <a:pt x="514350" y="180365"/>
                </a:lnTo>
                <a:lnTo>
                  <a:pt x="514350" y="52121"/>
                </a:lnTo>
                <a:lnTo>
                  <a:pt x="559155" y="52121"/>
                </a:lnTo>
                <a:lnTo>
                  <a:pt x="559155" y="69037"/>
                </a:lnTo>
                <a:cubicBezTo>
                  <a:pt x="563118" y="63551"/>
                  <a:pt x="568261" y="59169"/>
                  <a:pt x="574586" y="55893"/>
                </a:cubicBezTo>
                <a:cubicBezTo>
                  <a:pt x="580911" y="52616"/>
                  <a:pt x="588188" y="50978"/>
                  <a:pt x="596417" y="50978"/>
                </a:cubicBezTo>
                <a:close/>
                <a:moveTo>
                  <a:pt x="1810436" y="50520"/>
                </a:moveTo>
                <a:cubicBezTo>
                  <a:pt x="1823085" y="50520"/>
                  <a:pt x="1834286" y="53111"/>
                  <a:pt x="1844040" y="58293"/>
                </a:cubicBezTo>
                <a:cubicBezTo>
                  <a:pt x="1853793" y="63474"/>
                  <a:pt x="1861413" y="70904"/>
                  <a:pt x="1866900" y="80581"/>
                </a:cubicBezTo>
                <a:cubicBezTo>
                  <a:pt x="1872386" y="90259"/>
                  <a:pt x="1875129" y="101651"/>
                  <a:pt x="1875129" y="114757"/>
                </a:cubicBezTo>
                <a:cubicBezTo>
                  <a:pt x="1875129" y="118262"/>
                  <a:pt x="1874901" y="121767"/>
                  <a:pt x="1874444" y="125273"/>
                </a:cubicBezTo>
                <a:lnTo>
                  <a:pt x="1789633" y="125273"/>
                </a:lnTo>
                <a:cubicBezTo>
                  <a:pt x="1790090" y="132283"/>
                  <a:pt x="1792033" y="137503"/>
                  <a:pt x="1795462" y="140932"/>
                </a:cubicBezTo>
                <a:cubicBezTo>
                  <a:pt x="1798891" y="144361"/>
                  <a:pt x="1803273" y="146075"/>
                  <a:pt x="1808607" y="146075"/>
                </a:cubicBezTo>
                <a:cubicBezTo>
                  <a:pt x="1816075" y="146075"/>
                  <a:pt x="1821408" y="142722"/>
                  <a:pt x="1824609" y="136017"/>
                </a:cubicBezTo>
                <a:lnTo>
                  <a:pt x="1872386" y="136017"/>
                </a:lnTo>
                <a:cubicBezTo>
                  <a:pt x="1870405" y="144856"/>
                  <a:pt x="1866557" y="152743"/>
                  <a:pt x="1860842" y="159677"/>
                </a:cubicBezTo>
                <a:cubicBezTo>
                  <a:pt x="1855127" y="166611"/>
                  <a:pt x="1847926" y="172059"/>
                  <a:pt x="1839239" y="176022"/>
                </a:cubicBezTo>
                <a:cubicBezTo>
                  <a:pt x="1830552" y="179984"/>
                  <a:pt x="1820951" y="181965"/>
                  <a:pt x="1810436" y="181965"/>
                </a:cubicBezTo>
                <a:cubicBezTo>
                  <a:pt x="1797786" y="181965"/>
                  <a:pt x="1786547" y="179298"/>
                  <a:pt x="1776717" y="173964"/>
                </a:cubicBezTo>
                <a:cubicBezTo>
                  <a:pt x="1766887" y="168630"/>
                  <a:pt x="1759191" y="161010"/>
                  <a:pt x="1753628" y="151104"/>
                </a:cubicBezTo>
                <a:cubicBezTo>
                  <a:pt x="1748066" y="141198"/>
                  <a:pt x="1745285" y="129540"/>
                  <a:pt x="1745285" y="116129"/>
                </a:cubicBezTo>
                <a:cubicBezTo>
                  <a:pt x="1745285" y="102717"/>
                  <a:pt x="1748028" y="91097"/>
                  <a:pt x="1753514" y="81267"/>
                </a:cubicBezTo>
                <a:cubicBezTo>
                  <a:pt x="1759001" y="71437"/>
                  <a:pt x="1766659" y="63855"/>
                  <a:pt x="1776488" y="58521"/>
                </a:cubicBezTo>
                <a:cubicBezTo>
                  <a:pt x="1786318" y="53187"/>
                  <a:pt x="1797634" y="50520"/>
                  <a:pt x="1810436" y="50520"/>
                </a:cubicBezTo>
                <a:close/>
                <a:moveTo>
                  <a:pt x="1667561" y="50520"/>
                </a:moveTo>
                <a:cubicBezTo>
                  <a:pt x="1680210" y="50520"/>
                  <a:pt x="1691411" y="53111"/>
                  <a:pt x="1701165" y="58293"/>
                </a:cubicBezTo>
                <a:cubicBezTo>
                  <a:pt x="1710918" y="63474"/>
                  <a:pt x="1718538" y="70904"/>
                  <a:pt x="1724025" y="80581"/>
                </a:cubicBezTo>
                <a:cubicBezTo>
                  <a:pt x="1729511" y="90259"/>
                  <a:pt x="1732254" y="101651"/>
                  <a:pt x="1732254" y="114757"/>
                </a:cubicBezTo>
                <a:cubicBezTo>
                  <a:pt x="1732254" y="118262"/>
                  <a:pt x="1732026" y="121767"/>
                  <a:pt x="1731569" y="125273"/>
                </a:cubicBezTo>
                <a:lnTo>
                  <a:pt x="1646758" y="125273"/>
                </a:lnTo>
                <a:cubicBezTo>
                  <a:pt x="1647215" y="132283"/>
                  <a:pt x="1649158" y="137503"/>
                  <a:pt x="1652587" y="140932"/>
                </a:cubicBezTo>
                <a:cubicBezTo>
                  <a:pt x="1656016" y="144361"/>
                  <a:pt x="1660398" y="146075"/>
                  <a:pt x="1665732" y="146075"/>
                </a:cubicBezTo>
                <a:cubicBezTo>
                  <a:pt x="1673200" y="146075"/>
                  <a:pt x="1678533" y="142722"/>
                  <a:pt x="1681734" y="136017"/>
                </a:cubicBezTo>
                <a:lnTo>
                  <a:pt x="1729511" y="136017"/>
                </a:lnTo>
                <a:cubicBezTo>
                  <a:pt x="1727530" y="144856"/>
                  <a:pt x="1723682" y="152743"/>
                  <a:pt x="1717967" y="159677"/>
                </a:cubicBezTo>
                <a:cubicBezTo>
                  <a:pt x="1712252" y="166611"/>
                  <a:pt x="1705051" y="172059"/>
                  <a:pt x="1696364" y="176022"/>
                </a:cubicBezTo>
                <a:cubicBezTo>
                  <a:pt x="1687677" y="179984"/>
                  <a:pt x="1678076" y="181965"/>
                  <a:pt x="1667561" y="181965"/>
                </a:cubicBezTo>
                <a:cubicBezTo>
                  <a:pt x="1654911" y="181965"/>
                  <a:pt x="1643672" y="179298"/>
                  <a:pt x="1633842" y="173964"/>
                </a:cubicBezTo>
                <a:cubicBezTo>
                  <a:pt x="1624012" y="168630"/>
                  <a:pt x="1616316" y="161010"/>
                  <a:pt x="1610753" y="151104"/>
                </a:cubicBezTo>
                <a:cubicBezTo>
                  <a:pt x="1605191" y="141198"/>
                  <a:pt x="1602410" y="129540"/>
                  <a:pt x="1602410" y="116129"/>
                </a:cubicBezTo>
                <a:cubicBezTo>
                  <a:pt x="1602410" y="102717"/>
                  <a:pt x="1605153" y="91097"/>
                  <a:pt x="1610639" y="81267"/>
                </a:cubicBezTo>
                <a:cubicBezTo>
                  <a:pt x="1616126" y="71437"/>
                  <a:pt x="1623784" y="63855"/>
                  <a:pt x="1633613" y="58521"/>
                </a:cubicBezTo>
                <a:cubicBezTo>
                  <a:pt x="1643443" y="53187"/>
                  <a:pt x="1654759" y="50520"/>
                  <a:pt x="1667561" y="50520"/>
                </a:cubicBezTo>
                <a:close/>
                <a:moveTo>
                  <a:pt x="1355293" y="50520"/>
                </a:moveTo>
                <a:cubicBezTo>
                  <a:pt x="1368095" y="50520"/>
                  <a:pt x="1379563" y="53187"/>
                  <a:pt x="1389697" y="58521"/>
                </a:cubicBezTo>
                <a:cubicBezTo>
                  <a:pt x="1399832" y="63855"/>
                  <a:pt x="1407833" y="71475"/>
                  <a:pt x="1413700" y="81381"/>
                </a:cubicBezTo>
                <a:cubicBezTo>
                  <a:pt x="1419568" y="91287"/>
                  <a:pt x="1422501" y="102870"/>
                  <a:pt x="1422501" y="116129"/>
                </a:cubicBezTo>
                <a:cubicBezTo>
                  <a:pt x="1422501" y="129387"/>
                  <a:pt x="1419568" y="141008"/>
                  <a:pt x="1413700" y="150990"/>
                </a:cubicBezTo>
                <a:cubicBezTo>
                  <a:pt x="1407833" y="160972"/>
                  <a:pt x="1399794" y="168630"/>
                  <a:pt x="1389583" y="173964"/>
                </a:cubicBezTo>
                <a:cubicBezTo>
                  <a:pt x="1379372" y="179298"/>
                  <a:pt x="1367866" y="181965"/>
                  <a:pt x="1355064" y="181965"/>
                </a:cubicBezTo>
                <a:cubicBezTo>
                  <a:pt x="1342263" y="181965"/>
                  <a:pt x="1330795" y="179298"/>
                  <a:pt x="1320660" y="173964"/>
                </a:cubicBezTo>
                <a:cubicBezTo>
                  <a:pt x="1310526" y="168630"/>
                  <a:pt x="1302563" y="161010"/>
                  <a:pt x="1296771" y="151104"/>
                </a:cubicBezTo>
                <a:cubicBezTo>
                  <a:pt x="1290980" y="141198"/>
                  <a:pt x="1288085" y="129540"/>
                  <a:pt x="1288085" y="116129"/>
                </a:cubicBezTo>
                <a:cubicBezTo>
                  <a:pt x="1288085" y="102870"/>
                  <a:pt x="1291018" y="91287"/>
                  <a:pt x="1296886" y="81381"/>
                </a:cubicBezTo>
                <a:cubicBezTo>
                  <a:pt x="1302753" y="71475"/>
                  <a:pt x="1310754" y="63855"/>
                  <a:pt x="1320889" y="58521"/>
                </a:cubicBezTo>
                <a:cubicBezTo>
                  <a:pt x="1331023" y="53187"/>
                  <a:pt x="1342491" y="50520"/>
                  <a:pt x="1355293" y="50520"/>
                </a:cubicBezTo>
                <a:close/>
                <a:moveTo>
                  <a:pt x="1210132" y="50520"/>
                </a:moveTo>
                <a:cubicBezTo>
                  <a:pt x="1226439" y="50520"/>
                  <a:pt x="1240155" y="54978"/>
                  <a:pt x="1251280" y="63894"/>
                </a:cubicBezTo>
                <a:cubicBezTo>
                  <a:pt x="1262405" y="72809"/>
                  <a:pt x="1269568" y="85268"/>
                  <a:pt x="1272768" y="101270"/>
                </a:cubicBezTo>
                <a:lnTo>
                  <a:pt x="1225220" y="101270"/>
                </a:lnTo>
                <a:cubicBezTo>
                  <a:pt x="1222476" y="92888"/>
                  <a:pt x="1217142" y="88697"/>
                  <a:pt x="1209218" y="88697"/>
                </a:cubicBezTo>
                <a:cubicBezTo>
                  <a:pt x="1203579" y="88697"/>
                  <a:pt x="1199121" y="91021"/>
                  <a:pt x="1195844" y="95669"/>
                </a:cubicBezTo>
                <a:cubicBezTo>
                  <a:pt x="1192568" y="100317"/>
                  <a:pt x="1190930" y="107137"/>
                  <a:pt x="1190930" y="116129"/>
                </a:cubicBezTo>
                <a:cubicBezTo>
                  <a:pt x="1190930" y="125120"/>
                  <a:pt x="1192568" y="131978"/>
                  <a:pt x="1195844" y="136703"/>
                </a:cubicBezTo>
                <a:cubicBezTo>
                  <a:pt x="1199121" y="141427"/>
                  <a:pt x="1203579" y="143789"/>
                  <a:pt x="1209218" y="143789"/>
                </a:cubicBezTo>
                <a:cubicBezTo>
                  <a:pt x="1217295" y="143789"/>
                  <a:pt x="1222629" y="139598"/>
                  <a:pt x="1225220" y="131216"/>
                </a:cubicBezTo>
                <a:lnTo>
                  <a:pt x="1272768" y="131216"/>
                </a:lnTo>
                <a:cubicBezTo>
                  <a:pt x="1269568" y="147066"/>
                  <a:pt x="1262405" y="159486"/>
                  <a:pt x="1251280" y="168478"/>
                </a:cubicBezTo>
                <a:cubicBezTo>
                  <a:pt x="1240155" y="177470"/>
                  <a:pt x="1226439" y="181965"/>
                  <a:pt x="1210132" y="181965"/>
                </a:cubicBezTo>
                <a:cubicBezTo>
                  <a:pt x="1197483" y="181965"/>
                  <a:pt x="1186243" y="179298"/>
                  <a:pt x="1176413" y="173964"/>
                </a:cubicBezTo>
                <a:cubicBezTo>
                  <a:pt x="1166584" y="168630"/>
                  <a:pt x="1158926" y="161010"/>
                  <a:pt x="1153439" y="151104"/>
                </a:cubicBezTo>
                <a:cubicBezTo>
                  <a:pt x="1147953" y="141198"/>
                  <a:pt x="1145210" y="129540"/>
                  <a:pt x="1145210" y="116129"/>
                </a:cubicBezTo>
                <a:cubicBezTo>
                  <a:pt x="1145210" y="102870"/>
                  <a:pt x="1147953" y="91287"/>
                  <a:pt x="1153439" y="81381"/>
                </a:cubicBezTo>
                <a:cubicBezTo>
                  <a:pt x="1158926" y="71475"/>
                  <a:pt x="1166584" y="63855"/>
                  <a:pt x="1176413" y="58521"/>
                </a:cubicBezTo>
                <a:cubicBezTo>
                  <a:pt x="1186243" y="53187"/>
                  <a:pt x="1197483" y="50520"/>
                  <a:pt x="1210132" y="50520"/>
                </a:cubicBezTo>
                <a:close/>
                <a:moveTo>
                  <a:pt x="999820" y="50520"/>
                </a:moveTo>
                <a:cubicBezTo>
                  <a:pt x="1008659" y="50520"/>
                  <a:pt x="1016279" y="52273"/>
                  <a:pt x="1022680" y="55778"/>
                </a:cubicBezTo>
                <a:cubicBezTo>
                  <a:pt x="1029081" y="59283"/>
                  <a:pt x="1034034" y="64008"/>
                  <a:pt x="1037539" y="69951"/>
                </a:cubicBezTo>
                <a:lnTo>
                  <a:pt x="1037539" y="52121"/>
                </a:lnTo>
                <a:lnTo>
                  <a:pt x="1082345" y="52121"/>
                </a:lnTo>
                <a:lnTo>
                  <a:pt x="1082345" y="180365"/>
                </a:lnTo>
                <a:lnTo>
                  <a:pt x="1037539" y="180365"/>
                </a:lnTo>
                <a:lnTo>
                  <a:pt x="1037539" y="162534"/>
                </a:lnTo>
                <a:cubicBezTo>
                  <a:pt x="1034034" y="168478"/>
                  <a:pt x="1029043" y="173202"/>
                  <a:pt x="1022566" y="176708"/>
                </a:cubicBezTo>
                <a:cubicBezTo>
                  <a:pt x="1016089" y="180213"/>
                  <a:pt x="1008507" y="181965"/>
                  <a:pt x="999820" y="181965"/>
                </a:cubicBezTo>
                <a:cubicBezTo>
                  <a:pt x="989609" y="181965"/>
                  <a:pt x="980351" y="179298"/>
                  <a:pt x="972045" y="173964"/>
                </a:cubicBezTo>
                <a:cubicBezTo>
                  <a:pt x="963739" y="168630"/>
                  <a:pt x="957186" y="160972"/>
                  <a:pt x="952385" y="150990"/>
                </a:cubicBezTo>
                <a:cubicBezTo>
                  <a:pt x="947585" y="141008"/>
                  <a:pt x="945185" y="129387"/>
                  <a:pt x="945185" y="116129"/>
                </a:cubicBezTo>
                <a:cubicBezTo>
                  <a:pt x="945185" y="102870"/>
                  <a:pt x="947585" y="91287"/>
                  <a:pt x="952385" y="81381"/>
                </a:cubicBezTo>
                <a:cubicBezTo>
                  <a:pt x="957186" y="71475"/>
                  <a:pt x="963739" y="63855"/>
                  <a:pt x="972045" y="58521"/>
                </a:cubicBezTo>
                <a:cubicBezTo>
                  <a:pt x="980351" y="53187"/>
                  <a:pt x="989609" y="50520"/>
                  <a:pt x="999820" y="50520"/>
                </a:cubicBezTo>
                <a:close/>
                <a:moveTo>
                  <a:pt x="819836" y="50520"/>
                </a:moveTo>
                <a:cubicBezTo>
                  <a:pt x="832485" y="50520"/>
                  <a:pt x="843686" y="53111"/>
                  <a:pt x="853440" y="58293"/>
                </a:cubicBezTo>
                <a:cubicBezTo>
                  <a:pt x="863193" y="63474"/>
                  <a:pt x="870813" y="70904"/>
                  <a:pt x="876300" y="80581"/>
                </a:cubicBezTo>
                <a:cubicBezTo>
                  <a:pt x="881786" y="90259"/>
                  <a:pt x="884529" y="101651"/>
                  <a:pt x="884529" y="114757"/>
                </a:cubicBezTo>
                <a:cubicBezTo>
                  <a:pt x="884529" y="118262"/>
                  <a:pt x="884301" y="121767"/>
                  <a:pt x="883844" y="125273"/>
                </a:cubicBezTo>
                <a:lnTo>
                  <a:pt x="799033" y="125273"/>
                </a:lnTo>
                <a:cubicBezTo>
                  <a:pt x="799490" y="132283"/>
                  <a:pt x="801433" y="137503"/>
                  <a:pt x="804862" y="140932"/>
                </a:cubicBezTo>
                <a:cubicBezTo>
                  <a:pt x="808291" y="144361"/>
                  <a:pt x="812673" y="146075"/>
                  <a:pt x="818007" y="146075"/>
                </a:cubicBezTo>
                <a:cubicBezTo>
                  <a:pt x="825474" y="146075"/>
                  <a:pt x="830808" y="142722"/>
                  <a:pt x="834009" y="136017"/>
                </a:cubicBezTo>
                <a:lnTo>
                  <a:pt x="881786" y="136017"/>
                </a:lnTo>
                <a:cubicBezTo>
                  <a:pt x="879805" y="144856"/>
                  <a:pt x="875957" y="152743"/>
                  <a:pt x="870242" y="159677"/>
                </a:cubicBezTo>
                <a:cubicBezTo>
                  <a:pt x="864527" y="166611"/>
                  <a:pt x="857326" y="172059"/>
                  <a:pt x="848639" y="176022"/>
                </a:cubicBezTo>
                <a:cubicBezTo>
                  <a:pt x="839952" y="179984"/>
                  <a:pt x="830351" y="181965"/>
                  <a:pt x="819836" y="181965"/>
                </a:cubicBezTo>
                <a:cubicBezTo>
                  <a:pt x="807186" y="181965"/>
                  <a:pt x="795947" y="179298"/>
                  <a:pt x="786117" y="173964"/>
                </a:cubicBezTo>
                <a:cubicBezTo>
                  <a:pt x="776287" y="168630"/>
                  <a:pt x="768591" y="161010"/>
                  <a:pt x="763029" y="151104"/>
                </a:cubicBezTo>
                <a:cubicBezTo>
                  <a:pt x="757466" y="141198"/>
                  <a:pt x="754685" y="129540"/>
                  <a:pt x="754685" y="116129"/>
                </a:cubicBezTo>
                <a:cubicBezTo>
                  <a:pt x="754685" y="102717"/>
                  <a:pt x="757428" y="91097"/>
                  <a:pt x="762914" y="81267"/>
                </a:cubicBezTo>
                <a:cubicBezTo>
                  <a:pt x="768401" y="71437"/>
                  <a:pt x="776059" y="63855"/>
                  <a:pt x="785889" y="58521"/>
                </a:cubicBezTo>
                <a:cubicBezTo>
                  <a:pt x="795718" y="53187"/>
                  <a:pt x="807034" y="50520"/>
                  <a:pt x="819836" y="50520"/>
                </a:cubicBezTo>
                <a:close/>
                <a:moveTo>
                  <a:pt x="0" y="19202"/>
                </a:moveTo>
                <a:lnTo>
                  <a:pt x="77267" y="19202"/>
                </a:lnTo>
                <a:cubicBezTo>
                  <a:pt x="93726" y="19202"/>
                  <a:pt x="106642" y="22860"/>
                  <a:pt x="116014" y="30175"/>
                </a:cubicBezTo>
                <a:cubicBezTo>
                  <a:pt x="125387" y="37490"/>
                  <a:pt x="130073" y="47777"/>
                  <a:pt x="130073" y="61036"/>
                </a:cubicBezTo>
                <a:cubicBezTo>
                  <a:pt x="130073" y="70485"/>
                  <a:pt x="127597" y="78372"/>
                  <a:pt x="122644" y="84696"/>
                </a:cubicBezTo>
                <a:cubicBezTo>
                  <a:pt x="117691" y="91021"/>
                  <a:pt x="111099" y="95326"/>
                  <a:pt x="102870" y="97612"/>
                </a:cubicBezTo>
                <a:cubicBezTo>
                  <a:pt x="112319" y="99746"/>
                  <a:pt x="119824" y="104432"/>
                  <a:pt x="125387" y="111671"/>
                </a:cubicBezTo>
                <a:cubicBezTo>
                  <a:pt x="130950" y="118910"/>
                  <a:pt x="133731" y="127178"/>
                  <a:pt x="133731" y="136474"/>
                </a:cubicBezTo>
                <a:cubicBezTo>
                  <a:pt x="133731" y="150190"/>
                  <a:pt x="129006" y="160934"/>
                  <a:pt x="119558" y="168707"/>
                </a:cubicBezTo>
                <a:cubicBezTo>
                  <a:pt x="110109" y="176479"/>
                  <a:pt x="96850" y="180365"/>
                  <a:pt x="79781" y="180365"/>
                </a:cubicBezTo>
                <a:lnTo>
                  <a:pt x="0" y="180365"/>
                </a:lnTo>
                <a:close/>
                <a:moveTo>
                  <a:pt x="1584350" y="0"/>
                </a:moveTo>
                <a:cubicBezTo>
                  <a:pt x="1588008" y="0"/>
                  <a:pt x="1590827" y="76"/>
                  <a:pt x="1592808" y="228"/>
                </a:cubicBezTo>
                <a:lnTo>
                  <a:pt x="1592808" y="38405"/>
                </a:lnTo>
                <a:cubicBezTo>
                  <a:pt x="1591589" y="38252"/>
                  <a:pt x="1589913" y="38176"/>
                  <a:pt x="1587779" y="38176"/>
                </a:cubicBezTo>
                <a:cubicBezTo>
                  <a:pt x="1582902" y="38176"/>
                  <a:pt x="1579321" y="39281"/>
                  <a:pt x="1577035" y="41491"/>
                </a:cubicBezTo>
                <a:cubicBezTo>
                  <a:pt x="1574749" y="43701"/>
                  <a:pt x="1573454" y="47244"/>
                  <a:pt x="1573149" y="52121"/>
                </a:cubicBezTo>
                <a:lnTo>
                  <a:pt x="1593266" y="52121"/>
                </a:lnTo>
                <a:lnTo>
                  <a:pt x="1593266" y="89382"/>
                </a:lnTo>
                <a:lnTo>
                  <a:pt x="1573149" y="89382"/>
                </a:lnTo>
                <a:lnTo>
                  <a:pt x="1573149" y="180365"/>
                </a:lnTo>
                <a:lnTo>
                  <a:pt x="1528115" y="180365"/>
                </a:lnTo>
                <a:lnTo>
                  <a:pt x="1528115" y="89382"/>
                </a:lnTo>
                <a:lnTo>
                  <a:pt x="1514170" y="89382"/>
                </a:lnTo>
                <a:lnTo>
                  <a:pt x="1514170" y="52121"/>
                </a:lnTo>
                <a:lnTo>
                  <a:pt x="1528115" y="52121"/>
                </a:lnTo>
                <a:lnTo>
                  <a:pt x="1528115" y="50978"/>
                </a:lnTo>
                <a:cubicBezTo>
                  <a:pt x="1528115" y="34518"/>
                  <a:pt x="1532953" y="21907"/>
                  <a:pt x="1542631" y="13144"/>
                </a:cubicBezTo>
                <a:cubicBezTo>
                  <a:pt x="1552308" y="4381"/>
                  <a:pt x="1566215" y="0"/>
                  <a:pt x="1584350" y="0"/>
                </a:cubicBezTo>
                <a:close/>
                <a:moveTo>
                  <a:pt x="1498625" y="0"/>
                </a:moveTo>
                <a:cubicBezTo>
                  <a:pt x="1502283" y="0"/>
                  <a:pt x="1505102" y="76"/>
                  <a:pt x="1507083" y="228"/>
                </a:cubicBezTo>
                <a:lnTo>
                  <a:pt x="1507083" y="38405"/>
                </a:lnTo>
                <a:cubicBezTo>
                  <a:pt x="1505864" y="38252"/>
                  <a:pt x="1504188" y="38176"/>
                  <a:pt x="1502054" y="38176"/>
                </a:cubicBezTo>
                <a:cubicBezTo>
                  <a:pt x="1497177" y="38176"/>
                  <a:pt x="1493596" y="39281"/>
                  <a:pt x="1491310" y="41491"/>
                </a:cubicBezTo>
                <a:cubicBezTo>
                  <a:pt x="1489024" y="43701"/>
                  <a:pt x="1487729" y="47244"/>
                  <a:pt x="1487424" y="52121"/>
                </a:cubicBezTo>
                <a:lnTo>
                  <a:pt x="1507541" y="52121"/>
                </a:lnTo>
                <a:lnTo>
                  <a:pt x="1507541" y="89382"/>
                </a:lnTo>
                <a:lnTo>
                  <a:pt x="1487424" y="89382"/>
                </a:lnTo>
                <a:lnTo>
                  <a:pt x="1487424" y="180365"/>
                </a:lnTo>
                <a:lnTo>
                  <a:pt x="1442390" y="180365"/>
                </a:lnTo>
                <a:lnTo>
                  <a:pt x="1442390" y="89382"/>
                </a:lnTo>
                <a:lnTo>
                  <a:pt x="1428445" y="89382"/>
                </a:lnTo>
                <a:lnTo>
                  <a:pt x="1428445" y="52121"/>
                </a:lnTo>
                <a:lnTo>
                  <a:pt x="1442390" y="52121"/>
                </a:lnTo>
                <a:lnTo>
                  <a:pt x="1442390" y="50978"/>
                </a:lnTo>
                <a:cubicBezTo>
                  <a:pt x="1442390" y="34518"/>
                  <a:pt x="1447228" y="21907"/>
                  <a:pt x="1456906" y="13144"/>
                </a:cubicBezTo>
                <a:cubicBezTo>
                  <a:pt x="1466583" y="4381"/>
                  <a:pt x="1480490" y="0"/>
                  <a:pt x="149862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0" name="TextBox 79">
            <a:hlinkClick r:id="rId5"/>
            <a:extLst>
              <a:ext uri="{FF2B5EF4-FFF2-40B4-BE49-F238E27FC236}">
                <a16:creationId xmlns:a16="http://schemas.microsoft.com/office/drawing/2014/main" id="{8AF6B176-3A44-4CC6-8312-BF7168F4E4DA}"/>
              </a:ext>
            </a:extLst>
          </p:cNvPr>
          <p:cNvSpPr txBox="1"/>
          <p:nvPr/>
        </p:nvSpPr>
        <p:spPr>
          <a:xfrm>
            <a:off x="7548260" y="4472328"/>
            <a:ext cx="1029767" cy="170764"/>
          </a:xfrm>
          <a:custGeom>
            <a:avLst/>
            <a:gdLst/>
            <a:ahLst/>
            <a:cxnLst/>
            <a:rect l="l" t="t" r="r" b="b"/>
            <a:pathLst>
              <a:path w="1029767" h="170764">
                <a:moveTo>
                  <a:pt x="822960" y="78410"/>
                </a:moveTo>
                <a:cubicBezTo>
                  <a:pt x="816407" y="78410"/>
                  <a:pt x="810882" y="80772"/>
                  <a:pt x="806387" y="85497"/>
                </a:cubicBezTo>
                <a:cubicBezTo>
                  <a:pt x="801891" y="90221"/>
                  <a:pt x="799643" y="96698"/>
                  <a:pt x="799643" y="104928"/>
                </a:cubicBezTo>
                <a:cubicBezTo>
                  <a:pt x="799643" y="113310"/>
                  <a:pt x="801891" y="119863"/>
                  <a:pt x="806387" y="124587"/>
                </a:cubicBezTo>
                <a:cubicBezTo>
                  <a:pt x="810882" y="129312"/>
                  <a:pt x="816407" y="131674"/>
                  <a:pt x="822960" y="131674"/>
                </a:cubicBezTo>
                <a:cubicBezTo>
                  <a:pt x="829513" y="131674"/>
                  <a:pt x="835038" y="129274"/>
                  <a:pt x="839534" y="124473"/>
                </a:cubicBezTo>
                <a:cubicBezTo>
                  <a:pt x="844029" y="119672"/>
                  <a:pt x="846277" y="113157"/>
                  <a:pt x="846277" y="104928"/>
                </a:cubicBezTo>
                <a:cubicBezTo>
                  <a:pt x="846277" y="96546"/>
                  <a:pt x="844029" y="90031"/>
                  <a:pt x="839534" y="85382"/>
                </a:cubicBezTo>
                <a:cubicBezTo>
                  <a:pt x="835038" y="80734"/>
                  <a:pt x="829513" y="78410"/>
                  <a:pt x="822960" y="78410"/>
                </a:cubicBezTo>
                <a:close/>
                <a:moveTo>
                  <a:pt x="233706" y="78181"/>
                </a:moveTo>
                <a:cubicBezTo>
                  <a:pt x="227610" y="78181"/>
                  <a:pt x="222504" y="80467"/>
                  <a:pt x="218389" y="85039"/>
                </a:cubicBezTo>
                <a:cubicBezTo>
                  <a:pt x="214275" y="89611"/>
                  <a:pt x="212217" y="96241"/>
                  <a:pt x="212217" y="104928"/>
                </a:cubicBezTo>
                <a:cubicBezTo>
                  <a:pt x="212217" y="113767"/>
                  <a:pt x="214198" y="120472"/>
                  <a:pt x="218161" y="125044"/>
                </a:cubicBezTo>
                <a:cubicBezTo>
                  <a:pt x="222123" y="129616"/>
                  <a:pt x="227229" y="131902"/>
                  <a:pt x="233477" y="131902"/>
                </a:cubicBezTo>
                <a:cubicBezTo>
                  <a:pt x="239725" y="131902"/>
                  <a:pt x="244945" y="129578"/>
                  <a:pt x="249136" y="124930"/>
                </a:cubicBezTo>
                <a:cubicBezTo>
                  <a:pt x="253327" y="120282"/>
                  <a:pt x="255423" y="113614"/>
                  <a:pt x="255423" y="104928"/>
                </a:cubicBezTo>
                <a:cubicBezTo>
                  <a:pt x="255423" y="96241"/>
                  <a:pt x="253327" y="89611"/>
                  <a:pt x="249136" y="85039"/>
                </a:cubicBezTo>
                <a:cubicBezTo>
                  <a:pt x="244945" y="80467"/>
                  <a:pt x="239802" y="78181"/>
                  <a:pt x="233706" y="78181"/>
                </a:cubicBezTo>
                <a:close/>
                <a:moveTo>
                  <a:pt x="964844" y="74752"/>
                </a:moveTo>
                <a:cubicBezTo>
                  <a:pt x="959358" y="74752"/>
                  <a:pt x="954862" y="76238"/>
                  <a:pt x="951357" y="79210"/>
                </a:cubicBezTo>
                <a:cubicBezTo>
                  <a:pt x="947852" y="82182"/>
                  <a:pt x="945566" y="86563"/>
                  <a:pt x="944499" y="92355"/>
                </a:cubicBezTo>
                <a:lnTo>
                  <a:pt x="984047" y="92355"/>
                </a:lnTo>
                <a:cubicBezTo>
                  <a:pt x="984047" y="86868"/>
                  <a:pt x="982218" y="82563"/>
                  <a:pt x="978560" y="79439"/>
                </a:cubicBezTo>
                <a:cubicBezTo>
                  <a:pt x="974903" y="76315"/>
                  <a:pt x="970331" y="74752"/>
                  <a:pt x="964844" y="74752"/>
                </a:cubicBezTo>
                <a:close/>
                <a:moveTo>
                  <a:pt x="601523" y="40920"/>
                </a:moveTo>
                <a:lnTo>
                  <a:pt x="646100" y="40920"/>
                </a:lnTo>
                <a:lnTo>
                  <a:pt x="646100" y="109728"/>
                </a:lnTo>
                <a:cubicBezTo>
                  <a:pt x="646100" y="117043"/>
                  <a:pt x="648043" y="122797"/>
                  <a:pt x="651929" y="126988"/>
                </a:cubicBezTo>
                <a:cubicBezTo>
                  <a:pt x="655815" y="131179"/>
                  <a:pt x="660959" y="133274"/>
                  <a:pt x="667360" y="133274"/>
                </a:cubicBezTo>
                <a:cubicBezTo>
                  <a:pt x="673913" y="133274"/>
                  <a:pt x="679094" y="131179"/>
                  <a:pt x="682905" y="126988"/>
                </a:cubicBezTo>
                <a:cubicBezTo>
                  <a:pt x="686714" y="122797"/>
                  <a:pt x="688619" y="117043"/>
                  <a:pt x="688619" y="109728"/>
                </a:cubicBezTo>
                <a:lnTo>
                  <a:pt x="688619" y="40920"/>
                </a:lnTo>
                <a:lnTo>
                  <a:pt x="733654" y="40920"/>
                </a:lnTo>
                <a:lnTo>
                  <a:pt x="733654" y="169164"/>
                </a:lnTo>
                <a:lnTo>
                  <a:pt x="688619" y="169164"/>
                </a:lnTo>
                <a:lnTo>
                  <a:pt x="688619" y="150876"/>
                </a:lnTo>
                <a:cubicBezTo>
                  <a:pt x="684810" y="156667"/>
                  <a:pt x="679552" y="161354"/>
                  <a:pt x="672846" y="164935"/>
                </a:cubicBezTo>
                <a:cubicBezTo>
                  <a:pt x="666140" y="168517"/>
                  <a:pt x="658444" y="170307"/>
                  <a:pt x="649757" y="170307"/>
                </a:cubicBezTo>
                <a:cubicBezTo>
                  <a:pt x="634822" y="170307"/>
                  <a:pt x="623049" y="165392"/>
                  <a:pt x="614439" y="155563"/>
                </a:cubicBezTo>
                <a:cubicBezTo>
                  <a:pt x="605828" y="145733"/>
                  <a:pt x="601523" y="132360"/>
                  <a:pt x="601523" y="115443"/>
                </a:cubicBezTo>
                <a:close/>
                <a:moveTo>
                  <a:pt x="315773" y="40920"/>
                </a:moveTo>
                <a:lnTo>
                  <a:pt x="360350" y="40920"/>
                </a:lnTo>
                <a:lnTo>
                  <a:pt x="360350" y="109728"/>
                </a:lnTo>
                <a:cubicBezTo>
                  <a:pt x="360350" y="117043"/>
                  <a:pt x="362293" y="122797"/>
                  <a:pt x="366179" y="126988"/>
                </a:cubicBezTo>
                <a:cubicBezTo>
                  <a:pt x="370065" y="131179"/>
                  <a:pt x="375209" y="133274"/>
                  <a:pt x="381610" y="133274"/>
                </a:cubicBezTo>
                <a:cubicBezTo>
                  <a:pt x="388163" y="133274"/>
                  <a:pt x="393344" y="131179"/>
                  <a:pt x="397155" y="126988"/>
                </a:cubicBezTo>
                <a:cubicBezTo>
                  <a:pt x="400965" y="122797"/>
                  <a:pt x="402870" y="117043"/>
                  <a:pt x="402870" y="109728"/>
                </a:cubicBezTo>
                <a:lnTo>
                  <a:pt x="402870" y="40920"/>
                </a:lnTo>
                <a:lnTo>
                  <a:pt x="447904" y="40920"/>
                </a:lnTo>
                <a:lnTo>
                  <a:pt x="447904" y="169164"/>
                </a:lnTo>
                <a:lnTo>
                  <a:pt x="402870" y="169164"/>
                </a:lnTo>
                <a:lnTo>
                  <a:pt x="402870" y="150876"/>
                </a:lnTo>
                <a:cubicBezTo>
                  <a:pt x="399060" y="156667"/>
                  <a:pt x="393802" y="161354"/>
                  <a:pt x="387096" y="164935"/>
                </a:cubicBezTo>
                <a:cubicBezTo>
                  <a:pt x="380391" y="168517"/>
                  <a:pt x="372694" y="170307"/>
                  <a:pt x="364008" y="170307"/>
                </a:cubicBezTo>
                <a:cubicBezTo>
                  <a:pt x="349072" y="170307"/>
                  <a:pt x="337299" y="165392"/>
                  <a:pt x="328689" y="155563"/>
                </a:cubicBezTo>
                <a:cubicBezTo>
                  <a:pt x="320078" y="145733"/>
                  <a:pt x="315773" y="132360"/>
                  <a:pt x="315773" y="115443"/>
                </a:cubicBezTo>
                <a:close/>
                <a:moveTo>
                  <a:pt x="965073" y="39319"/>
                </a:moveTo>
                <a:cubicBezTo>
                  <a:pt x="977722" y="39319"/>
                  <a:pt x="988923" y="41910"/>
                  <a:pt x="998677" y="47092"/>
                </a:cubicBezTo>
                <a:cubicBezTo>
                  <a:pt x="1008431" y="52273"/>
                  <a:pt x="1016051" y="59703"/>
                  <a:pt x="1021537" y="69380"/>
                </a:cubicBezTo>
                <a:cubicBezTo>
                  <a:pt x="1027023" y="79058"/>
                  <a:pt x="1029767" y="90450"/>
                  <a:pt x="1029767" y="103556"/>
                </a:cubicBezTo>
                <a:cubicBezTo>
                  <a:pt x="1029767" y="107061"/>
                  <a:pt x="1029538" y="110566"/>
                  <a:pt x="1029081" y="114072"/>
                </a:cubicBezTo>
                <a:lnTo>
                  <a:pt x="944270" y="114072"/>
                </a:lnTo>
                <a:cubicBezTo>
                  <a:pt x="944727" y="121082"/>
                  <a:pt x="946671" y="126302"/>
                  <a:pt x="950099" y="129731"/>
                </a:cubicBezTo>
                <a:cubicBezTo>
                  <a:pt x="953529" y="133160"/>
                  <a:pt x="957910" y="134874"/>
                  <a:pt x="963244" y="134874"/>
                </a:cubicBezTo>
                <a:cubicBezTo>
                  <a:pt x="970712" y="134874"/>
                  <a:pt x="976046" y="131521"/>
                  <a:pt x="979246" y="124816"/>
                </a:cubicBezTo>
                <a:lnTo>
                  <a:pt x="1027023" y="124816"/>
                </a:lnTo>
                <a:cubicBezTo>
                  <a:pt x="1025042" y="133655"/>
                  <a:pt x="1021194" y="141542"/>
                  <a:pt x="1015479" y="148476"/>
                </a:cubicBezTo>
                <a:cubicBezTo>
                  <a:pt x="1009764" y="155410"/>
                  <a:pt x="1002563" y="160858"/>
                  <a:pt x="993877" y="164821"/>
                </a:cubicBezTo>
                <a:cubicBezTo>
                  <a:pt x="985190" y="168783"/>
                  <a:pt x="975589" y="170764"/>
                  <a:pt x="965073" y="170764"/>
                </a:cubicBezTo>
                <a:cubicBezTo>
                  <a:pt x="952424" y="170764"/>
                  <a:pt x="941184" y="168097"/>
                  <a:pt x="931355" y="162763"/>
                </a:cubicBezTo>
                <a:cubicBezTo>
                  <a:pt x="921525" y="157429"/>
                  <a:pt x="913829" y="149809"/>
                  <a:pt x="908266" y="139903"/>
                </a:cubicBezTo>
                <a:cubicBezTo>
                  <a:pt x="902703" y="129997"/>
                  <a:pt x="899922" y="118339"/>
                  <a:pt x="899922" y="104928"/>
                </a:cubicBezTo>
                <a:cubicBezTo>
                  <a:pt x="899922" y="91516"/>
                  <a:pt x="902665" y="79896"/>
                  <a:pt x="908151" y="70066"/>
                </a:cubicBezTo>
                <a:cubicBezTo>
                  <a:pt x="913638" y="60236"/>
                  <a:pt x="921296" y="52654"/>
                  <a:pt x="931126" y="47320"/>
                </a:cubicBezTo>
                <a:cubicBezTo>
                  <a:pt x="940956" y="41986"/>
                  <a:pt x="952271" y="39319"/>
                  <a:pt x="965073" y="39319"/>
                </a:cubicBezTo>
                <a:close/>
                <a:moveTo>
                  <a:pt x="233706" y="39319"/>
                </a:moveTo>
                <a:cubicBezTo>
                  <a:pt x="246507" y="39319"/>
                  <a:pt x="257975" y="41986"/>
                  <a:pt x="268110" y="47320"/>
                </a:cubicBezTo>
                <a:cubicBezTo>
                  <a:pt x="278244" y="52654"/>
                  <a:pt x="286245" y="60274"/>
                  <a:pt x="292113" y="70180"/>
                </a:cubicBezTo>
                <a:cubicBezTo>
                  <a:pt x="297980" y="80086"/>
                  <a:pt x="300914" y="91669"/>
                  <a:pt x="300914" y="104928"/>
                </a:cubicBezTo>
                <a:cubicBezTo>
                  <a:pt x="300914" y="118186"/>
                  <a:pt x="297980" y="129807"/>
                  <a:pt x="292113" y="139789"/>
                </a:cubicBezTo>
                <a:cubicBezTo>
                  <a:pt x="286245" y="149771"/>
                  <a:pt x="278206" y="157429"/>
                  <a:pt x="267996" y="162763"/>
                </a:cubicBezTo>
                <a:cubicBezTo>
                  <a:pt x="257785" y="168097"/>
                  <a:pt x="246279" y="170764"/>
                  <a:pt x="233477" y="170764"/>
                </a:cubicBezTo>
                <a:cubicBezTo>
                  <a:pt x="220675" y="170764"/>
                  <a:pt x="209207" y="168097"/>
                  <a:pt x="199073" y="162763"/>
                </a:cubicBezTo>
                <a:cubicBezTo>
                  <a:pt x="188938" y="157429"/>
                  <a:pt x="180975" y="149809"/>
                  <a:pt x="175184" y="139903"/>
                </a:cubicBezTo>
                <a:cubicBezTo>
                  <a:pt x="169393" y="129997"/>
                  <a:pt x="166497" y="118339"/>
                  <a:pt x="166497" y="104928"/>
                </a:cubicBezTo>
                <a:cubicBezTo>
                  <a:pt x="166497" y="91669"/>
                  <a:pt x="169431" y="80086"/>
                  <a:pt x="175298" y="70180"/>
                </a:cubicBezTo>
                <a:cubicBezTo>
                  <a:pt x="181166" y="60274"/>
                  <a:pt x="189167" y="52654"/>
                  <a:pt x="199301" y="47320"/>
                </a:cubicBezTo>
                <a:cubicBezTo>
                  <a:pt x="209436" y="41986"/>
                  <a:pt x="220904" y="39319"/>
                  <a:pt x="233706" y="39319"/>
                </a:cubicBezTo>
                <a:close/>
                <a:moveTo>
                  <a:pt x="460172" y="8001"/>
                </a:moveTo>
                <a:lnTo>
                  <a:pt x="590474" y="8001"/>
                </a:lnTo>
                <a:lnTo>
                  <a:pt x="590474" y="43663"/>
                </a:lnTo>
                <a:lnTo>
                  <a:pt x="547497" y="43663"/>
                </a:lnTo>
                <a:lnTo>
                  <a:pt x="547497" y="169164"/>
                </a:lnTo>
                <a:lnTo>
                  <a:pt x="502691" y="169164"/>
                </a:lnTo>
                <a:lnTo>
                  <a:pt x="502691" y="43663"/>
                </a:lnTo>
                <a:lnTo>
                  <a:pt x="460172" y="43663"/>
                </a:lnTo>
                <a:close/>
                <a:moveTo>
                  <a:pt x="0" y="8001"/>
                </a:moveTo>
                <a:lnTo>
                  <a:pt x="51207" y="8001"/>
                </a:lnTo>
                <a:lnTo>
                  <a:pt x="79553" y="70180"/>
                </a:lnTo>
                <a:lnTo>
                  <a:pt x="107899" y="8001"/>
                </a:lnTo>
                <a:lnTo>
                  <a:pt x="158420" y="8001"/>
                </a:lnTo>
                <a:lnTo>
                  <a:pt x="101727" y="117958"/>
                </a:lnTo>
                <a:lnTo>
                  <a:pt x="101727" y="169164"/>
                </a:lnTo>
                <a:lnTo>
                  <a:pt x="56693" y="169164"/>
                </a:lnTo>
                <a:lnTo>
                  <a:pt x="56693" y="117958"/>
                </a:lnTo>
                <a:close/>
                <a:moveTo>
                  <a:pt x="754837" y="0"/>
                </a:moveTo>
                <a:lnTo>
                  <a:pt x="799643" y="0"/>
                </a:lnTo>
                <a:lnTo>
                  <a:pt x="799643" y="58750"/>
                </a:lnTo>
                <a:cubicBezTo>
                  <a:pt x="803148" y="52654"/>
                  <a:pt x="808101" y="47892"/>
                  <a:pt x="814502" y="44463"/>
                </a:cubicBezTo>
                <a:cubicBezTo>
                  <a:pt x="820903" y="41034"/>
                  <a:pt x="828447" y="39319"/>
                  <a:pt x="837133" y="39319"/>
                </a:cubicBezTo>
                <a:cubicBezTo>
                  <a:pt x="847344" y="39319"/>
                  <a:pt x="856602" y="41986"/>
                  <a:pt x="864908" y="47320"/>
                </a:cubicBezTo>
                <a:cubicBezTo>
                  <a:pt x="873214" y="52654"/>
                  <a:pt x="879767" y="60274"/>
                  <a:pt x="884568" y="70180"/>
                </a:cubicBezTo>
                <a:cubicBezTo>
                  <a:pt x="889368" y="80086"/>
                  <a:pt x="891769" y="91669"/>
                  <a:pt x="891769" y="104928"/>
                </a:cubicBezTo>
                <a:cubicBezTo>
                  <a:pt x="891769" y="118186"/>
                  <a:pt x="889368" y="129807"/>
                  <a:pt x="884568" y="139789"/>
                </a:cubicBezTo>
                <a:cubicBezTo>
                  <a:pt x="879767" y="149771"/>
                  <a:pt x="873214" y="157429"/>
                  <a:pt x="864908" y="162763"/>
                </a:cubicBezTo>
                <a:cubicBezTo>
                  <a:pt x="856602" y="168097"/>
                  <a:pt x="847344" y="170764"/>
                  <a:pt x="837133" y="170764"/>
                </a:cubicBezTo>
                <a:cubicBezTo>
                  <a:pt x="828447" y="170764"/>
                  <a:pt x="820903" y="169050"/>
                  <a:pt x="814502" y="165621"/>
                </a:cubicBezTo>
                <a:cubicBezTo>
                  <a:pt x="808101" y="162192"/>
                  <a:pt x="803148" y="157429"/>
                  <a:pt x="799643" y="151333"/>
                </a:cubicBezTo>
                <a:lnTo>
                  <a:pt x="799643" y="169164"/>
                </a:lnTo>
                <a:lnTo>
                  <a:pt x="754837" y="169164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1" name="TextBox 80">
            <a:hlinkClick r:id="rId6"/>
            <a:extLst>
              <a:ext uri="{FF2B5EF4-FFF2-40B4-BE49-F238E27FC236}">
                <a16:creationId xmlns:a16="http://schemas.microsoft.com/office/drawing/2014/main" id="{053550B6-7B27-4753-A69D-228069EF7FE8}"/>
              </a:ext>
            </a:extLst>
          </p:cNvPr>
          <p:cNvSpPr txBox="1"/>
          <p:nvPr/>
        </p:nvSpPr>
        <p:spPr>
          <a:xfrm>
            <a:off x="9577262" y="4455184"/>
            <a:ext cx="1056742" cy="187909"/>
          </a:xfrm>
          <a:custGeom>
            <a:avLst/>
            <a:gdLst/>
            <a:ahLst/>
            <a:cxnLst/>
            <a:rect l="l" t="t" r="r" b="b"/>
            <a:pathLst>
              <a:path w="1056742" h="187909">
                <a:moveTo>
                  <a:pt x="762457" y="91897"/>
                </a:moveTo>
                <a:cubicBezTo>
                  <a:pt x="756971" y="91897"/>
                  <a:pt x="752475" y="93383"/>
                  <a:pt x="748970" y="96355"/>
                </a:cubicBezTo>
                <a:cubicBezTo>
                  <a:pt x="745465" y="99327"/>
                  <a:pt x="743179" y="103708"/>
                  <a:pt x="742112" y="109500"/>
                </a:cubicBezTo>
                <a:lnTo>
                  <a:pt x="781660" y="109500"/>
                </a:lnTo>
                <a:cubicBezTo>
                  <a:pt x="781660" y="104013"/>
                  <a:pt x="779831" y="99708"/>
                  <a:pt x="776173" y="96584"/>
                </a:cubicBezTo>
                <a:cubicBezTo>
                  <a:pt x="772516" y="93460"/>
                  <a:pt x="767944" y="91897"/>
                  <a:pt x="762457" y="91897"/>
                </a:cubicBezTo>
                <a:close/>
                <a:moveTo>
                  <a:pt x="514807" y="91897"/>
                </a:moveTo>
                <a:cubicBezTo>
                  <a:pt x="509321" y="91897"/>
                  <a:pt x="504825" y="93383"/>
                  <a:pt x="501320" y="96355"/>
                </a:cubicBezTo>
                <a:cubicBezTo>
                  <a:pt x="497815" y="99327"/>
                  <a:pt x="495529" y="103708"/>
                  <a:pt x="494462" y="109500"/>
                </a:cubicBezTo>
                <a:lnTo>
                  <a:pt x="534010" y="109500"/>
                </a:lnTo>
                <a:cubicBezTo>
                  <a:pt x="534010" y="104013"/>
                  <a:pt x="532181" y="99708"/>
                  <a:pt x="528523" y="96584"/>
                </a:cubicBezTo>
                <a:cubicBezTo>
                  <a:pt x="524866" y="93460"/>
                  <a:pt x="520294" y="91897"/>
                  <a:pt x="514807" y="91897"/>
                </a:cubicBezTo>
                <a:close/>
                <a:moveTo>
                  <a:pt x="44806" y="61265"/>
                </a:moveTo>
                <a:lnTo>
                  <a:pt x="44806" y="96241"/>
                </a:lnTo>
                <a:lnTo>
                  <a:pt x="62637" y="96241"/>
                </a:lnTo>
                <a:cubicBezTo>
                  <a:pt x="75286" y="96241"/>
                  <a:pt x="81610" y="90450"/>
                  <a:pt x="81610" y="78867"/>
                </a:cubicBezTo>
                <a:cubicBezTo>
                  <a:pt x="81610" y="67132"/>
                  <a:pt x="75286" y="61265"/>
                  <a:pt x="62637" y="61265"/>
                </a:cubicBezTo>
                <a:close/>
                <a:moveTo>
                  <a:pt x="142875" y="58065"/>
                </a:moveTo>
                <a:lnTo>
                  <a:pt x="187681" y="58065"/>
                </a:lnTo>
                <a:lnTo>
                  <a:pt x="187681" y="186309"/>
                </a:lnTo>
                <a:lnTo>
                  <a:pt x="142875" y="186309"/>
                </a:lnTo>
                <a:close/>
                <a:moveTo>
                  <a:pt x="686257" y="56922"/>
                </a:moveTo>
                <a:lnTo>
                  <a:pt x="686257" y="104699"/>
                </a:lnTo>
                <a:lnTo>
                  <a:pt x="673684" y="104699"/>
                </a:lnTo>
                <a:cubicBezTo>
                  <a:pt x="663931" y="104699"/>
                  <a:pt x="656692" y="106604"/>
                  <a:pt x="651967" y="110414"/>
                </a:cubicBezTo>
                <a:cubicBezTo>
                  <a:pt x="647243" y="114224"/>
                  <a:pt x="644881" y="120853"/>
                  <a:pt x="644881" y="130302"/>
                </a:cubicBezTo>
                <a:lnTo>
                  <a:pt x="644881" y="186309"/>
                </a:lnTo>
                <a:lnTo>
                  <a:pt x="600075" y="186309"/>
                </a:lnTo>
                <a:lnTo>
                  <a:pt x="600075" y="58065"/>
                </a:lnTo>
                <a:lnTo>
                  <a:pt x="644881" y="58065"/>
                </a:lnTo>
                <a:lnTo>
                  <a:pt x="644881" y="80696"/>
                </a:lnTo>
                <a:cubicBezTo>
                  <a:pt x="649910" y="73381"/>
                  <a:pt x="656006" y="67590"/>
                  <a:pt x="663169" y="63322"/>
                </a:cubicBezTo>
                <a:cubicBezTo>
                  <a:pt x="670332" y="59055"/>
                  <a:pt x="678028" y="56922"/>
                  <a:pt x="686257" y="56922"/>
                </a:cubicBezTo>
                <a:close/>
                <a:moveTo>
                  <a:pt x="293446" y="56922"/>
                </a:moveTo>
                <a:cubicBezTo>
                  <a:pt x="308229" y="56922"/>
                  <a:pt x="319964" y="61837"/>
                  <a:pt x="328651" y="71666"/>
                </a:cubicBezTo>
                <a:cubicBezTo>
                  <a:pt x="337338" y="81496"/>
                  <a:pt x="341681" y="94793"/>
                  <a:pt x="341681" y="111557"/>
                </a:cubicBezTo>
                <a:lnTo>
                  <a:pt x="341681" y="186309"/>
                </a:lnTo>
                <a:lnTo>
                  <a:pt x="296875" y="186309"/>
                </a:lnTo>
                <a:lnTo>
                  <a:pt x="296875" y="117501"/>
                </a:lnTo>
                <a:cubicBezTo>
                  <a:pt x="296875" y="110185"/>
                  <a:pt x="294970" y="104432"/>
                  <a:pt x="291160" y="100241"/>
                </a:cubicBezTo>
                <a:cubicBezTo>
                  <a:pt x="287350" y="96050"/>
                  <a:pt x="282245" y="93955"/>
                  <a:pt x="275844" y="93955"/>
                </a:cubicBezTo>
                <a:cubicBezTo>
                  <a:pt x="269139" y="93955"/>
                  <a:pt x="263881" y="96050"/>
                  <a:pt x="260071" y="100241"/>
                </a:cubicBezTo>
                <a:cubicBezTo>
                  <a:pt x="256261" y="104432"/>
                  <a:pt x="254356" y="110185"/>
                  <a:pt x="254356" y="117501"/>
                </a:cubicBezTo>
                <a:lnTo>
                  <a:pt x="254356" y="186309"/>
                </a:lnTo>
                <a:lnTo>
                  <a:pt x="209550" y="186309"/>
                </a:lnTo>
                <a:lnTo>
                  <a:pt x="209550" y="58065"/>
                </a:lnTo>
                <a:lnTo>
                  <a:pt x="254356" y="58065"/>
                </a:lnTo>
                <a:lnTo>
                  <a:pt x="254356" y="76353"/>
                </a:lnTo>
                <a:cubicBezTo>
                  <a:pt x="258318" y="70561"/>
                  <a:pt x="263652" y="65875"/>
                  <a:pt x="270358" y="62294"/>
                </a:cubicBezTo>
                <a:cubicBezTo>
                  <a:pt x="277063" y="58712"/>
                  <a:pt x="284760" y="56922"/>
                  <a:pt x="293446" y="56922"/>
                </a:cubicBezTo>
                <a:close/>
                <a:moveTo>
                  <a:pt x="899160" y="56464"/>
                </a:moveTo>
                <a:cubicBezTo>
                  <a:pt x="915924" y="56464"/>
                  <a:pt x="929107" y="60579"/>
                  <a:pt x="938708" y="68809"/>
                </a:cubicBezTo>
                <a:cubicBezTo>
                  <a:pt x="948309" y="77038"/>
                  <a:pt x="953872" y="87859"/>
                  <a:pt x="955396" y="101270"/>
                </a:cubicBezTo>
                <a:lnTo>
                  <a:pt x="914934" y="101270"/>
                </a:lnTo>
                <a:cubicBezTo>
                  <a:pt x="914172" y="97155"/>
                  <a:pt x="912381" y="93993"/>
                  <a:pt x="909561" y="91783"/>
                </a:cubicBezTo>
                <a:cubicBezTo>
                  <a:pt x="906742" y="89573"/>
                  <a:pt x="902970" y="88468"/>
                  <a:pt x="898246" y="88468"/>
                </a:cubicBezTo>
                <a:cubicBezTo>
                  <a:pt x="894588" y="88468"/>
                  <a:pt x="891807" y="89154"/>
                  <a:pt x="889902" y="90526"/>
                </a:cubicBezTo>
                <a:cubicBezTo>
                  <a:pt x="887997" y="91897"/>
                  <a:pt x="887044" y="93802"/>
                  <a:pt x="887044" y="96241"/>
                </a:cubicBezTo>
                <a:cubicBezTo>
                  <a:pt x="887044" y="99289"/>
                  <a:pt x="888797" y="101613"/>
                  <a:pt x="892302" y="103213"/>
                </a:cubicBezTo>
                <a:cubicBezTo>
                  <a:pt x="895807" y="104813"/>
                  <a:pt x="901446" y="106452"/>
                  <a:pt x="909218" y="108128"/>
                </a:cubicBezTo>
                <a:cubicBezTo>
                  <a:pt x="918515" y="110109"/>
                  <a:pt x="926249" y="112319"/>
                  <a:pt x="932422" y="114757"/>
                </a:cubicBezTo>
                <a:cubicBezTo>
                  <a:pt x="938594" y="117196"/>
                  <a:pt x="944004" y="121120"/>
                  <a:pt x="948652" y="126530"/>
                </a:cubicBezTo>
                <a:cubicBezTo>
                  <a:pt x="953300" y="131941"/>
                  <a:pt x="955624" y="139294"/>
                  <a:pt x="955624" y="148590"/>
                </a:cubicBezTo>
                <a:cubicBezTo>
                  <a:pt x="955624" y="156058"/>
                  <a:pt x="953453" y="162763"/>
                  <a:pt x="949109" y="168707"/>
                </a:cubicBezTo>
                <a:cubicBezTo>
                  <a:pt x="944766" y="174651"/>
                  <a:pt x="938594" y="179337"/>
                  <a:pt x="930593" y="182766"/>
                </a:cubicBezTo>
                <a:cubicBezTo>
                  <a:pt x="922592" y="186195"/>
                  <a:pt x="913181" y="187909"/>
                  <a:pt x="902360" y="187909"/>
                </a:cubicBezTo>
                <a:cubicBezTo>
                  <a:pt x="890778" y="187909"/>
                  <a:pt x="880453" y="185966"/>
                  <a:pt x="871385" y="182080"/>
                </a:cubicBezTo>
                <a:cubicBezTo>
                  <a:pt x="862318" y="178194"/>
                  <a:pt x="855155" y="172860"/>
                  <a:pt x="849897" y="166078"/>
                </a:cubicBezTo>
                <a:cubicBezTo>
                  <a:pt x="844639" y="159296"/>
                  <a:pt x="841705" y="151638"/>
                  <a:pt x="841096" y="143104"/>
                </a:cubicBezTo>
                <a:lnTo>
                  <a:pt x="884530" y="143104"/>
                </a:lnTo>
                <a:cubicBezTo>
                  <a:pt x="885139" y="147219"/>
                  <a:pt x="887044" y="150419"/>
                  <a:pt x="890245" y="152705"/>
                </a:cubicBezTo>
                <a:cubicBezTo>
                  <a:pt x="893445" y="154991"/>
                  <a:pt x="897408" y="156134"/>
                  <a:pt x="902132" y="156134"/>
                </a:cubicBezTo>
                <a:cubicBezTo>
                  <a:pt x="905790" y="156134"/>
                  <a:pt x="908685" y="155372"/>
                  <a:pt x="910819" y="153848"/>
                </a:cubicBezTo>
                <a:cubicBezTo>
                  <a:pt x="912952" y="152324"/>
                  <a:pt x="914019" y="150343"/>
                  <a:pt x="914019" y="147904"/>
                </a:cubicBezTo>
                <a:cubicBezTo>
                  <a:pt x="914019" y="144704"/>
                  <a:pt x="912267" y="142342"/>
                  <a:pt x="908761" y="140818"/>
                </a:cubicBezTo>
                <a:cubicBezTo>
                  <a:pt x="905256" y="139294"/>
                  <a:pt x="899465" y="137617"/>
                  <a:pt x="891388" y="135789"/>
                </a:cubicBezTo>
                <a:cubicBezTo>
                  <a:pt x="882244" y="133960"/>
                  <a:pt x="874624" y="131902"/>
                  <a:pt x="868528" y="129616"/>
                </a:cubicBezTo>
                <a:cubicBezTo>
                  <a:pt x="862432" y="127330"/>
                  <a:pt x="857136" y="123597"/>
                  <a:pt x="852640" y="118415"/>
                </a:cubicBezTo>
                <a:cubicBezTo>
                  <a:pt x="848144" y="113233"/>
                  <a:pt x="845896" y="106223"/>
                  <a:pt x="845896" y="97384"/>
                </a:cubicBezTo>
                <a:cubicBezTo>
                  <a:pt x="845896" y="89764"/>
                  <a:pt x="847954" y="82868"/>
                  <a:pt x="852068" y="76696"/>
                </a:cubicBezTo>
                <a:cubicBezTo>
                  <a:pt x="856183" y="70523"/>
                  <a:pt x="862241" y="65608"/>
                  <a:pt x="870242" y="61951"/>
                </a:cubicBezTo>
                <a:cubicBezTo>
                  <a:pt x="878243" y="58293"/>
                  <a:pt x="887882" y="56464"/>
                  <a:pt x="899160" y="56464"/>
                </a:cubicBezTo>
                <a:close/>
                <a:moveTo>
                  <a:pt x="762686" y="56464"/>
                </a:moveTo>
                <a:cubicBezTo>
                  <a:pt x="775335" y="56464"/>
                  <a:pt x="786536" y="59055"/>
                  <a:pt x="796290" y="64237"/>
                </a:cubicBezTo>
                <a:cubicBezTo>
                  <a:pt x="806044" y="69418"/>
                  <a:pt x="813664" y="76848"/>
                  <a:pt x="819150" y="86525"/>
                </a:cubicBezTo>
                <a:cubicBezTo>
                  <a:pt x="824636" y="96203"/>
                  <a:pt x="827380" y="107595"/>
                  <a:pt x="827380" y="120701"/>
                </a:cubicBezTo>
                <a:cubicBezTo>
                  <a:pt x="827380" y="124206"/>
                  <a:pt x="827151" y="127711"/>
                  <a:pt x="826694" y="131217"/>
                </a:cubicBezTo>
                <a:lnTo>
                  <a:pt x="741883" y="131217"/>
                </a:lnTo>
                <a:cubicBezTo>
                  <a:pt x="742340" y="138227"/>
                  <a:pt x="744284" y="143447"/>
                  <a:pt x="747713" y="146876"/>
                </a:cubicBezTo>
                <a:cubicBezTo>
                  <a:pt x="751142" y="150305"/>
                  <a:pt x="755523" y="152019"/>
                  <a:pt x="760857" y="152019"/>
                </a:cubicBezTo>
                <a:cubicBezTo>
                  <a:pt x="768325" y="152019"/>
                  <a:pt x="773659" y="148666"/>
                  <a:pt x="776859" y="141961"/>
                </a:cubicBezTo>
                <a:lnTo>
                  <a:pt x="824636" y="141961"/>
                </a:lnTo>
                <a:cubicBezTo>
                  <a:pt x="822655" y="150800"/>
                  <a:pt x="818807" y="158687"/>
                  <a:pt x="813092" y="165621"/>
                </a:cubicBezTo>
                <a:cubicBezTo>
                  <a:pt x="807377" y="172555"/>
                  <a:pt x="800176" y="178003"/>
                  <a:pt x="791490" y="181966"/>
                </a:cubicBezTo>
                <a:cubicBezTo>
                  <a:pt x="782803" y="185928"/>
                  <a:pt x="773202" y="187909"/>
                  <a:pt x="762686" y="187909"/>
                </a:cubicBezTo>
                <a:cubicBezTo>
                  <a:pt x="750037" y="187909"/>
                  <a:pt x="738797" y="185242"/>
                  <a:pt x="728968" y="179908"/>
                </a:cubicBezTo>
                <a:cubicBezTo>
                  <a:pt x="719138" y="174574"/>
                  <a:pt x="711442" y="166954"/>
                  <a:pt x="705879" y="157048"/>
                </a:cubicBezTo>
                <a:cubicBezTo>
                  <a:pt x="700316" y="147142"/>
                  <a:pt x="697535" y="135484"/>
                  <a:pt x="697535" y="122073"/>
                </a:cubicBezTo>
                <a:cubicBezTo>
                  <a:pt x="697535" y="108661"/>
                  <a:pt x="700278" y="97041"/>
                  <a:pt x="705764" y="87211"/>
                </a:cubicBezTo>
                <a:cubicBezTo>
                  <a:pt x="711251" y="77381"/>
                  <a:pt x="718909" y="69799"/>
                  <a:pt x="728739" y="64465"/>
                </a:cubicBezTo>
                <a:cubicBezTo>
                  <a:pt x="738569" y="59131"/>
                  <a:pt x="749884" y="56464"/>
                  <a:pt x="762686" y="56464"/>
                </a:cubicBezTo>
                <a:close/>
                <a:moveTo>
                  <a:pt x="515036" y="56464"/>
                </a:moveTo>
                <a:cubicBezTo>
                  <a:pt x="527685" y="56464"/>
                  <a:pt x="538886" y="59055"/>
                  <a:pt x="548640" y="64237"/>
                </a:cubicBezTo>
                <a:cubicBezTo>
                  <a:pt x="558394" y="69418"/>
                  <a:pt x="566014" y="76848"/>
                  <a:pt x="571500" y="86525"/>
                </a:cubicBezTo>
                <a:cubicBezTo>
                  <a:pt x="576986" y="96203"/>
                  <a:pt x="579730" y="107595"/>
                  <a:pt x="579730" y="120701"/>
                </a:cubicBezTo>
                <a:cubicBezTo>
                  <a:pt x="579730" y="124206"/>
                  <a:pt x="579501" y="127711"/>
                  <a:pt x="579044" y="131217"/>
                </a:cubicBezTo>
                <a:lnTo>
                  <a:pt x="494233" y="131217"/>
                </a:lnTo>
                <a:cubicBezTo>
                  <a:pt x="494690" y="138227"/>
                  <a:pt x="496634" y="143447"/>
                  <a:pt x="500063" y="146876"/>
                </a:cubicBezTo>
                <a:cubicBezTo>
                  <a:pt x="503492" y="150305"/>
                  <a:pt x="507873" y="152019"/>
                  <a:pt x="513207" y="152019"/>
                </a:cubicBezTo>
                <a:cubicBezTo>
                  <a:pt x="520675" y="152019"/>
                  <a:pt x="526009" y="148666"/>
                  <a:pt x="529209" y="141961"/>
                </a:cubicBezTo>
                <a:lnTo>
                  <a:pt x="576986" y="141961"/>
                </a:lnTo>
                <a:cubicBezTo>
                  <a:pt x="575005" y="150800"/>
                  <a:pt x="571157" y="158687"/>
                  <a:pt x="565442" y="165621"/>
                </a:cubicBezTo>
                <a:cubicBezTo>
                  <a:pt x="559727" y="172555"/>
                  <a:pt x="552526" y="178003"/>
                  <a:pt x="543840" y="181966"/>
                </a:cubicBezTo>
                <a:cubicBezTo>
                  <a:pt x="535153" y="185928"/>
                  <a:pt x="525552" y="187909"/>
                  <a:pt x="515036" y="187909"/>
                </a:cubicBezTo>
                <a:cubicBezTo>
                  <a:pt x="502387" y="187909"/>
                  <a:pt x="491147" y="185242"/>
                  <a:pt x="481318" y="179908"/>
                </a:cubicBezTo>
                <a:cubicBezTo>
                  <a:pt x="471488" y="174574"/>
                  <a:pt x="463791" y="166954"/>
                  <a:pt x="458229" y="157048"/>
                </a:cubicBezTo>
                <a:cubicBezTo>
                  <a:pt x="452666" y="147142"/>
                  <a:pt x="449885" y="135484"/>
                  <a:pt x="449885" y="122073"/>
                </a:cubicBezTo>
                <a:cubicBezTo>
                  <a:pt x="449885" y="108661"/>
                  <a:pt x="452628" y="97041"/>
                  <a:pt x="458114" y="87211"/>
                </a:cubicBezTo>
                <a:cubicBezTo>
                  <a:pt x="463601" y="77381"/>
                  <a:pt x="471259" y="69799"/>
                  <a:pt x="481089" y="64465"/>
                </a:cubicBezTo>
                <a:cubicBezTo>
                  <a:pt x="490919" y="59131"/>
                  <a:pt x="502234" y="56464"/>
                  <a:pt x="515036" y="56464"/>
                </a:cubicBezTo>
                <a:close/>
                <a:moveTo>
                  <a:pt x="988162" y="26975"/>
                </a:moveTo>
                <a:lnTo>
                  <a:pt x="1033196" y="26975"/>
                </a:lnTo>
                <a:lnTo>
                  <a:pt x="1033196" y="58065"/>
                </a:lnTo>
                <a:lnTo>
                  <a:pt x="1056513" y="58065"/>
                </a:lnTo>
                <a:lnTo>
                  <a:pt x="1056513" y="95326"/>
                </a:lnTo>
                <a:lnTo>
                  <a:pt x="1033196" y="95326"/>
                </a:lnTo>
                <a:lnTo>
                  <a:pt x="1033196" y="138303"/>
                </a:lnTo>
                <a:cubicBezTo>
                  <a:pt x="1033196" y="141808"/>
                  <a:pt x="1033996" y="144323"/>
                  <a:pt x="1035596" y="145847"/>
                </a:cubicBezTo>
                <a:cubicBezTo>
                  <a:pt x="1037196" y="147371"/>
                  <a:pt x="1039902" y="148133"/>
                  <a:pt x="1043712" y="148133"/>
                </a:cubicBezTo>
                <a:lnTo>
                  <a:pt x="1056742" y="148133"/>
                </a:lnTo>
                <a:lnTo>
                  <a:pt x="1056742" y="186309"/>
                </a:lnTo>
                <a:lnTo>
                  <a:pt x="1037311" y="186309"/>
                </a:lnTo>
                <a:cubicBezTo>
                  <a:pt x="1004545" y="186309"/>
                  <a:pt x="988162" y="170079"/>
                  <a:pt x="988162" y="137617"/>
                </a:cubicBezTo>
                <a:lnTo>
                  <a:pt x="988162" y="95326"/>
                </a:lnTo>
                <a:lnTo>
                  <a:pt x="972388" y="95326"/>
                </a:lnTo>
                <a:lnTo>
                  <a:pt x="972388" y="58065"/>
                </a:lnTo>
                <a:lnTo>
                  <a:pt x="988162" y="58065"/>
                </a:lnTo>
                <a:close/>
                <a:moveTo>
                  <a:pt x="369037" y="26975"/>
                </a:moveTo>
                <a:lnTo>
                  <a:pt x="414071" y="26975"/>
                </a:lnTo>
                <a:lnTo>
                  <a:pt x="414071" y="58065"/>
                </a:lnTo>
                <a:lnTo>
                  <a:pt x="437388" y="58065"/>
                </a:lnTo>
                <a:lnTo>
                  <a:pt x="437388" y="95326"/>
                </a:lnTo>
                <a:lnTo>
                  <a:pt x="414071" y="95326"/>
                </a:lnTo>
                <a:lnTo>
                  <a:pt x="414071" y="138303"/>
                </a:lnTo>
                <a:cubicBezTo>
                  <a:pt x="414071" y="141808"/>
                  <a:pt x="414871" y="144323"/>
                  <a:pt x="416471" y="145847"/>
                </a:cubicBezTo>
                <a:cubicBezTo>
                  <a:pt x="418071" y="147371"/>
                  <a:pt x="420776" y="148133"/>
                  <a:pt x="424587" y="148133"/>
                </a:cubicBezTo>
                <a:lnTo>
                  <a:pt x="437617" y="148133"/>
                </a:lnTo>
                <a:lnTo>
                  <a:pt x="437617" y="186309"/>
                </a:lnTo>
                <a:lnTo>
                  <a:pt x="418186" y="186309"/>
                </a:lnTo>
                <a:cubicBezTo>
                  <a:pt x="385420" y="186309"/>
                  <a:pt x="369037" y="170079"/>
                  <a:pt x="369037" y="137617"/>
                </a:cubicBezTo>
                <a:lnTo>
                  <a:pt x="369037" y="95326"/>
                </a:lnTo>
                <a:lnTo>
                  <a:pt x="353263" y="95326"/>
                </a:lnTo>
                <a:lnTo>
                  <a:pt x="353263" y="58065"/>
                </a:lnTo>
                <a:lnTo>
                  <a:pt x="369037" y="58065"/>
                </a:lnTo>
                <a:close/>
                <a:moveTo>
                  <a:pt x="0" y="25146"/>
                </a:moveTo>
                <a:lnTo>
                  <a:pt x="66980" y="25146"/>
                </a:lnTo>
                <a:cubicBezTo>
                  <a:pt x="79934" y="25146"/>
                  <a:pt x="90945" y="27432"/>
                  <a:pt x="100013" y="32004"/>
                </a:cubicBezTo>
                <a:cubicBezTo>
                  <a:pt x="109080" y="36576"/>
                  <a:pt x="115900" y="42901"/>
                  <a:pt x="120472" y="50978"/>
                </a:cubicBezTo>
                <a:cubicBezTo>
                  <a:pt x="125044" y="59055"/>
                  <a:pt x="127330" y="68352"/>
                  <a:pt x="127330" y="78867"/>
                </a:cubicBezTo>
                <a:cubicBezTo>
                  <a:pt x="127330" y="88621"/>
                  <a:pt x="125082" y="97498"/>
                  <a:pt x="120587" y="105499"/>
                </a:cubicBezTo>
                <a:cubicBezTo>
                  <a:pt x="116091" y="113500"/>
                  <a:pt x="109309" y="119901"/>
                  <a:pt x="100241" y="124702"/>
                </a:cubicBezTo>
                <a:cubicBezTo>
                  <a:pt x="91173" y="129502"/>
                  <a:pt x="80086" y="131902"/>
                  <a:pt x="66980" y="131902"/>
                </a:cubicBezTo>
                <a:lnTo>
                  <a:pt x="44806" y="131902"/>
                </a:lnTo>
                <a:lnTo>
                  <a:pt x="44806" y="186309"/>
                </a:lnTo>
                <a:lnTo>
                  <a:pt x="0" y="186309"/>
                </a:lnTo>
                <a:close/>
                <a:moveTo>
                  <a:pt x="165506" y="0"/>
                </a:moveTo>
                <a:cubicBezTo>
                  <a:pt x="173279" y="0"/>
                  <a:pt x="179565" y="2210"/>
                  <a:pt x="184366" y="6630"/>
                </a:cubicBezTo>
                <a:cubicBezTo>
                  <a:pt x="189167" y="11049"/>
                  <a:pt x="191567" y="16612"/>
                  <a:pt x="191567" y="23317"/>
                </a:cubicBezTo>
                <a:cubicBezTo>
                  <a:pt x="191567" y="29871"/>
                  <a:pt x="189167" y="35319"/>
                  <a:pt x="184366" y="39662"/>
                </a:cubicBezTo>
                <a:cubicBezTo>
                  <a:pt x="179565" y="44006"/>
                  <a:pt x="173279" y="46177"/>
                  <a:pt x="165506" y="46177"/>
                </a:cubicBezTo>
                <a:cubicBezTo>
                  <a:pt x="157582" y="46177"/>
                  <a:pt x="151219" y="44006"/>
                  <a:pt x="146418" y="39662"/>
                </a:cubicBezTo>
                <a:cubicBezTo>
                  <a:pt x="141618" y="35319"/>
                  <a:pt x="139218" y="29871"/>
                  <a:pt x="139218" y="23317"/>
                </a:cubicBezTo>
                <a:cubicBezTo>
                  <a:pt x="139218" y="16612"/>
                  <a:pt x="141618" y="11049"/>
                  <a:pt x="146418" y="6630"/>
                </a:cubicBezTo>
                <a:cubicBezTo>
                  <a:pt x="151219" y="2210"/>
                  <a:pt x="157582" y="0"/>
                  <a:pt x="16550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43AA62BD-2EC6-4119-A999-1791039548F4}"/>
              </a:ext>
            </a:extLst>
          </p:cNvPr>
          <p:cNvGrpSpPr/>
          <p:nvPr/>
        </p:nvGrpSpPr>
        <p:grpSpPr>
          <a:xfrm>
            <a:off x="2466139" y="730929"/>
            <a:ext cx="7259722" cy="1299968"/>
            <a:chOff x="2460012" y="932025"/>
            <a:chExt cx="7259722" cy="1299968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A3AE8449-02F0-4C04-99C8-A69C0AA1FEB9}"/>
                </a:ext>
              </a:extLst>
            </p:cNvPr>
            <p:cNvSpPr txBox="1"/>
            <p:nvPr/>
          </p:nvSpPr>
          <p:spPr>
            <a:xfrm>
              <a:off x="2460012" y="932025"/>
              <a:ext cx="7259722" cy="1109220"/>
            </a:xfrm>
            <a:custGeom>
              <a:avLst/>
              <a:gdLst/>
              <a:ahLst/>
              <a:cxnLst/>
              <a:rect l="l" t="t" r="r" b="b"/>
              <a:pathLst>
                <a:path w="8167039" h="1247851">
                  <a:moveTo>
                    <a:pt x="1467459" y="287427"/>
                  </a:moveTo>
                  <a:lnTo>
                    <a:pt x="1467459" y="545059"/>
                  </a:lnTo>
                  <a:lnTo>
                    <a:pt x="1637462" y="545059"/>
                  </a:lnTo>
                  <a:cubicBezTo>
                    <a:pt x="1684198" y="545059"/>
                    <a:pt x="1719250" y="533959"/>
                    <a:pt x="1742618" y="511759"/>
                  </a:cubicBezTo>
                  <a:cubicBezTo>
                    <a:pt x="1765985" y="489560"/>
                    <a:pt x="1777670" y="457429"/>
                    <a:pt x="1777670" y="415366"/>
                  </a:cubicBezTo>
                  <a:cubicBezTo>
                    <a:pt x="1777670" y="375641"/>
                    <a:pt x="1765694" y="344386"/>
                    <a:pt x="1741741" y="321602"/>
                  </a:cubicBezTo>
                  <a:cubicBezTo>
                    <a:pt x="1717789" y="298818"/>
                    <a:pt x="1683029" y="287427"/>
                    <a:pt x="1637462" y="287427"/>
                  </a:cubicBezTo>
                  <a:close/>
                  <a:moveTo>
                    <a:pt x="343509" y="276911"/>
                  </a:moveTo>
                  <a:lnTo>
                    <a:pt x="343509" y="545059"/>
                  </a:lnTo>
                  <a:lnTo>
                    <a:pt x="480212" y="545059"/>
                  </a:lnTo>
                  <a:cubicBezTo>
                    <a:pt x="577190" y="545059"/>
                    <a:pt x="625678" y="500660"/>
                    <a:pt x="625678" y="411861"/>
                  </a:cubicBezTo>
                  <a:cubicBezTo>
                    <a:pt x="625678" y="321894"/>
                    <a:pt x="577190" y="276911"/>
                    <a:pt x="480212" y="276911"/>
                  </a:cubicBezTo>
                  <a:close/>
                  <a:moveTo>
                    <a:pt x="6724650" y="0"/>
                  </a:moveTo>
                  <a:lnTo>
                    <a:pt x="7140016" y="0"/>
                  </a:lnTo>
                  <a:lnTo>
                    <a:pt x="7450226" y="802691"/>
                  </a:lnTo>
                  <a:lnTo>
                    <a:pt x="7753426" y="0"/>
                  </a:lnTo>
                  <a:lnTo>
                    <a:pt x="8167039" y="0"/>
                  </a:lnTo>
                  <a:lnTo>
                    <a:pt x="8167039" y="1235583"/>
                  </a:lnTo>
                  <a:lnTo>
                    <a:pt x="7823530" y="1235583"/>
                  </a:lnTo>
                  <a:lnTo>
                    <a:pt x="7823530" y="553822"/>
                  </a:lnTo>
                  <a:lnTo>
                    <a:pt x="7590434" y="1235583"/>
                  </a:lnTo>
                  <a:lnTo>
                    <a:pt x="7303007" y="1235583"/>
                  </a:lnTo>
                  <a:lnTo>
                    <a:pt x="7068159" y="548564"/>
                  </a:lnTo>
                  <a:lnTo>
                    <a:pt x="7068159" y="1235583"/>
                  </a:lnTo>
                  <a:lnTo>
                    <a:pt x="6724650" y="1235583"/>
                  </a:lnTo>
                  <a:close/>
                  <a:moveTo>
                    <a:pt x="5462092" y="0"/>
                  </a:moveTo>
                  <a:lnTo>
                    <a:pt x="5803849" y="0"/>
                  </a:lnTo>
                  <a:lnTo>
                    <a:pt x="5803849" y="716814"/>
                  </a:lnTo>
                  <a:cubicBezTo>
                    <a:pt x="5803849" y="783412"/>
                    <a:pt x="5819331" y="834822"/>
                    <a:pt x="5850293" y="871042"/>
                  </a:cubicBezTo>
                  <a:cubicBezTo>
                    <a:pt x="5881256" y="907263"/>
                    <a:pt x="5928284" y="925373"/>
                    <a:pt x="5991377" y="925373"/>
                  </a:cubicBezTo>
                  <a:cubicBezTo>
                    <a:pt x="6054471" y="925373"/>
                    <a:pt x="6102083" y="906971"/>
                    <a:pt x="6134214" y="870166"/>
                  </a:cubicBezTo>
                  <a:cubicBezTo>
                    <a:pt x="6166345" y="833362"/>
                    <a:pt x="6182410" y="782244"/>
                    <a:pt x="6182410" y="716814"/>
                  </a:cubicBezTo>
                  <a:lnTo>
                    <a:pt x="6182410" y="0"/>
                  </a:lnTo>
                  <a:lnTo>
                    <a:pt x="6525920" y="0"/>
                  </a:lnTo>
                  <a:lnTo>
                    <a:pt x="6525920" y="716814"/>
                  </a:lnTo>
                  <a:cubicBezTo>
                    <a:pt x="6525920" y="830148"/>
                    <a:pt x="6501967" y="926833"/>
                    <a:pt x="6454063" y="1006869"/>
                  </a:cubicBezTo>
                  <a:cubicBezTo>
                    <a:pt x="6406159" y="1086904"/>
                    <a:pt x="6341021" y="1147077"/>
                    <a:pt x="6258649" y="1187387"/>
                  </a:cubicBezTo>
                  <a:cubicBezTo>
                    <a:pt x="6176277" y="1227696"/>
                    <a:pt x="6084850" y="1247851"/>
                    <a:pt x="5984367" y="1247851"/>
                  </a:cubicBezTo>
                  <a:cubicBezTo>
                    <a:pt x="5883884" y="1247851"/>
                    <a:pt x="5794210" y="1227696"/>
                    <a:pt x="5715342" y="1187387"/>
                  </a:cubicBezTo>
                  <a:cubicBezTo>
                    <a:pt x="5636476" y="1147077"/>
                    <a:pt x="5574550" y="1087196"/>
                    <a:pt x="5529567" y="1007745"/>
                  </a:cubicBezTo>
                  <a:cubicBezTo>
                    <a:pt x="5484584" y="928294"/>
                    <a:pt x="5462092" y="831317"/>
                    <a:pt x="5462092" y="716814"/>
                  </a:cubicBezTo>
                  <a:close/>
                  <a:moveTo>
                    <a:pt x="4914900" y="0"/>
                  </a:moveTo>
                  <a:lnTo>
                    <a:pt x="5258410" y="0"/>
                  </a:lnTo>
                  <a:lnTo>
                    <a:pt x="5258410" y="1235583"/>
                  </a:lnTo>
                  <a:lnTo>
                    <a:pt x="4914900" y="1235583"/>
                  </a:lnTo>
                  <a:close/>
                  <a:moveTo>
                    <a:pt x="3267075" y="0"/>
                  </a:moveTo>
                  <a:lnTo>
                    <a:pt x="3682441" y="0"/>
                  </a:lnTo>
                  <a:lnTo>
                    <a:pt x="3992651" y="802691"/>
                  </a:lnTo>
                  <a:lnTo>
                    <a:pt x="4295851" y="0"/>
                  </a:lnTo>
                  <a:lnTo>
                    <a:pt x="4709464" y="0"/>
                  </a:lnTo>
                  <a:lnTo>
                    <a:pt x="4709464" y="1235583"/>
                  </a:lnTo>
                  <a:lnTo>
                    <a:pt x="4365955" y="1235583"/>
                  </a:lnTo>
                  <a:lnTo>
                    <a:pt x="4365955" y="553822"/>
                  </a:lnTo>
                  <a:lnTo>
                    <a:pt x="4132859" y="1235583"/>
                  </a:lnTo>
                  <a:lnTo>
                    <a:pt x="3845433" y="1235583"/>
                  </a:lnTo>
                  <a:lnTo>
                    <a:pt x="3610584" y="548564"/>
                  </a:lnTo>
                  <a:lnTo>
                    <a:pt x="3610584" y="1235583"/>
                  </a:lnTo>
                  <a:lnTo>
                    <a:pt x="3267075" y="1235583"/>
                  </a:lnTo>
                  <a:close/>
                  <a:moveTo>
                    <a:pt x="2295525" y="0"/>
                  </a:moveTo>
                  <a:lnTo>
                    <a:pt x="3085947" y="0"/>
                  </a:lnTo>
                  <a:lnTo>
                    <a:pt x="3085947" y="275158"/>
                  </a:lnTo>
                  <a:lnTo>
                    <a:pt x="2639035" y="275158"/>
                  </a:lnTo>
                  <a:lnTo>
                    <a:pt x="2639035" y="476707"/>
                  </a:lnTo>
                  <a:lnTo>
                    <a:pt x="3033370" y="476707"/>
                  </a:lnTo>
                  <a:lnTo>
                    <a:pt x="3033370" y="737845"/>
                  </a:lnTo>
                  <a:lnTo>
                    <a:pt x="2639035" y="737845"/>
                  </a:lnTo>
                  <a:lnTo>
                    <a:pt x="2639035" y="960425"/>
                  </a:lnTo>
                  <a:lnTo>
                    <a:pt x="3085947" y="960425"/>
                  </a:lnTo>
                  <a:lnTo>
                    <a:pt x="3085947" y="1235583"/>
                  </a:lnTo>
                  <a:lnTo>
                    <a:pt x="2295525" y="1235583"/>
                  </a:lnTo>
                  <a:close/>
                  <a:moveTo>
                    <a:pt x="1123950" y="0"/>
                  </a:moveTo>
                  <a:lnTo>
                    <a:pt x="1665503" y="0"/>
                  </a:lnTo>
                  <a:cubicBezTo>
                    <a:pt x="1764817" y="0"/>
                    <a:pt x="1848942" y="17234"/>
                    <a:pt x="1917878" y="51702"/>
                  </a:cubicBezTo>
                  <a:cubicBezTo>
                    <a:pt x="1986813" y="86170"/>
                    <a:pt x="2038807" y="133490"/>
                    <a:pt x="2073859" y="193662"/>
                  </a:cubicBezTo>
                  <a:cubicBezTo>
                    <a:pt x="2108911" y="253835"/>
                    <a:pt x="2126437" y="321310"/>
                    <a:pt x="2126437" y="396088"/>
                  </a:cubicBezTo>
                  <a:cubicBezTo>
                    <a:pt x="2126437" y="480213"/>
                    <a:pt x="2103361" y="554114"/>
                    <a:pt x="2057209" y="617792"/>
                  </a:cubicBezTo>
                  <a:cubicBezTo>
                    <a:pt x="2011058" y="681470"/>
                    <a:pt x="1943583" y="726745"/>
                    <a:pt x="1854784" y="753618"/>
                  </a:cubicBezTo>
                  <a:lnTo>
                    <a:pt x="2133448" y="1235583"/>
                  </a:lnTo>
                  <a:lnTo>
                    <a:pt x="1749628" y="1235583"/>
                  </a:lnTo>
                  <a:lnTo>
                    <a:pt x="1504264" y="779907"/>
                  </a:lnTo>
                  <a:lnTo>
                    <a:pt x="1467459" y="779907"/>
                  </a:lnTo>
                  <a:lnTo>
                    <a:pt x="1467459" y="1235583"/>
                  </a:lnTo>
                  <a:lnTo>
                    <a:pt x="1123950" y="1235583"/>
                  </a:lnTo>
                  <a:close/>
                  <a:moveTo>
                    <a:pt x="0" y="0"/>
                  </a:moveTo>
                  <a:lnTo>
                    <a:pt x="513512" y="0"/>
                  </a:lnTo>
                  <a:cubicBezTo>
                    <a:pt x="612826" y="0"/>
                    <a:pt x="697243" y="17526"/>
                    <a:pt x="766762" y="52578"/>
                  </a:cubicBezTo>
                  <a:cubicBezTo>
                    <a:pt x="836283" y="87630"/>
                    <a:pt x="888568" y="136119"/>
                    <a:pt x="923620" y="198044"/>
                  </a:cubicBezTo>
                  <a:cubicBezTo>
                    <a:pt x="958672" y="259969"/>
                    <a:pt x="976198" y="331242"/>
                    <a:pt x="976198" y="411861"/>
                  </a:cubicBezTo>
                  <a:cubicBezTo>
                    <a:pt x="976198" y="486639"/>
                    <a:pt x="958964" y="554698"/>
                    <a:pt x="924496" y="616039"/>
                  </a:cubicBezTo>
                  <a:cubicBezTo>
                    <a:pt x="890028" y="677380"/>
                    <a:pt x="838035" y="726453"/>
                    <a:pt x="768515" y="763257"/>
                  </a:cubicBezTo>
                  <a:cubicBezTo>
                    <a:pt x="698996" y="800062"/>
                    <a:pt x="613994" y="818464"/>
                    <a:pt x="513512" y="818464"/>
                  </a:cubicBezTo>
                  <a:lnTo>
                    <a:pt x="343509" y="818464"/>
                  </a:lnTo>
                  <a:lnTo>
                    <a:pt x="343509" y="1235583"/>
                  </a:lnTo>
                  <a:lnTo>
                    <a:pt x="0" y="123558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>
                <a:sym typeface="Poppins"/>
              </a:endParaRPr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D4AA0895-05EC-4064-9AF9-6C30898D9C5F}"/>
                </a:ext>
              </a:extLst>
            </p:cNvPr>
            <p:cNvSpPr/>
            <p:nvPr/>
          </p:nvSpPr>
          <p:spPr>
            <a:xfrm>
              <a:off x="4310170" y="1526153"/>
              <a:ext cx="3664610" cy="705840"/>
            </a:xfrm>
            <a:custGeom>
              <a:avLst/>
              <a:gdLst/>
              <a:ahLst/>
              <a:cxnLst/>
              <a:rect l="l" t="t" r="r" b="b"/>
              <a:pathLst>
                <a:path w="3664610" h="705840">
                  <a:moveTo>
                    <a:pt x="940508" y="325383"/>
                  </a:moveTo>
                  <a:cubicBezTo>
                    <a:pt x="925522" y="325383"/>
                    <a:pt x="913065" y="332595"/>
                    <a:pt x="903137" y="347019"/>
                  </a:cubicBezTo>
                  <a:cubicBezTo>
                    <a:pt x="893208" y="361443"/>
                    <a:pt x="888244" y="381768"/>
                    <a:pt x="888244" y="407993"/>
                  </a:cubicBezTo>
                  <a:cubicBezTo>
                    <a:pt x="888244" y="428599"/>
                    <a:pt x="892272" y="444334"/>
                    <a:pt x="900327" y="455199"/>
                  </a:cubicBezTo>
                  <a:cubicBezTo>
                    <a:pt x="908382" y="466064"/>
                    <a:pt x="917842" y="471497"/>
                    <a:pt x="928707" y="471497"/>
                  </a:cubicBezTo>
                  <a:cubicBezTo>
                    <a:pt x="940695" y="471497"/>
                    <a:pt x="951092" y="466626"/>
                    <a:pt x="959896" y="456885"/>
                  </a:cubicBezTo>
                  <a:cubicBezTo>
                    <a:pt x="968700" y="447144"/>
                    <a:pt x="974601" y="433095"/>
                    <a:pt x="977598" y="414737"/>
                  </a:cubicBezTo>
                  <a:cubicBezTo>
                    <a:pt x="965984" y="406869"/>
                    <a:pt x="957086" y="396567"/>
                    <a:pt x="950905" y="383829"/>
                  </a:cubicBezTo>
                  <a:cubicBezTo>
                    <a:pt x="944723" y="371090"/>
                    <a:pt x="941632" y="357603"/>
                    <a:pt x="941632" y="343366"/>
                  </a:cubicBezTo>
                  <a:cubicBezTo>
                    <a:pt x="941632" y="337372"/>
                    <a:pt x="942194" y="331377"/>
                    <a:pt x="943318" y="325383"/>
                  </a:cubicBezTo>
                  <a:close/>
                  <a:moveTo>
                    <a:pt x="321383" y="325383"/>
                  </a:moveTo>
                  <a:cubicBezTo>
                    <a:pt x="306397" y="325383"/>
                    <a:pt x="293940" y="332595"/>
                    <a:pt x="284012" y="347019"/>
                  </a:cubicBezTo>
                  <a:cubicBezTo>
                    <a:pt x="274083" y="361443"/>
                    <a:pt x="269119" y="381768"/>
                    <a:pt x="269119" y="407993"/>
                  </a:cubicBezTo>
                  <a:cubicBezTo>
                    <a:pt x="269119" y="428599"/>
                    <a:pt x="273147" y="444334"/>
                    <a:pt x="281202" y="455199"/>
                  </a:cubicBezTo>
                  <a:cubicBezTo>
                    <a:pt x="289257" y="466064"/>
                    <a:pt x="298717" y="471497"/>
                    <a:pt x="309582" y="471497"/>
                  </a:cubicBezTo>
                  <a:cubicBezTo>
                    <a:pt x="321570" y="471497"/>
                    <a:pt x="331967" y="466626"/>
                    <a:pt x="340771" y="456885"/>
                  </a:cubicBezTo>
                  <a:cubicBezTo>
                    <a:pt x="349575" y="447144"/>
                    <a:pt x="355476" y="433095"/>
                    <a:pt x="358473" y="414737"/>
                  </a:cubicBezTo>
                  <a:cubicBezTo>
                    <a:pt x="346859" y="406869"/>
                    <a:pt x="337961" y="396567"/>
                    <a:pt x="331780" y="383829"/>
                  </a:cubicBezTo>
                  <a:cubicBezTo>
                    <a:pt x="325598" y="371090"/>
                    <a:pt x="322507" y="357603"/>
                    <a:pt x="322507" y="343366"/>
                  </a:cubicBezTo>
                  <a:cubicBezTo>
                    <a:pt x="322507" y="337372"/>
                    <a:pt x="323069" y="331377"/>
                    <a:pt x="324193" y="325383"/>
                  </a:cubicBezTo>
                  <a:close/>
                  <a:moveTo>
                    <a:pt x="2230850" y="321449"/>
                  </a:moveTo>
                  <a:cubicBezTo>
                    <a:pt x="2216988" y="321449"/>
                    <a:pt x="2205280" y="329504"/>
                    <a:pt x="2195727" y="345614"/>
                  </a:cubicBezTo>
                  <a:cubicBezTo>
                    <a:pt x="2186173" y="361724"/>
                    <a:pt x="2181396" y="381206"/>
                    <a:pt x="2181396" y="404060"/>
                  </a:cubicBezTo>
                  <a:lnTo>
                    <a:pt x="2181396" y="405184"/>
                  </a:lnTo>
                  <a:cubicBezTo>
                    <a:pt x="2203501" y="399938"/>
                    <a:pt x="2220922" y="392071"/>
                    <a:pt x="2233660" y="381581"/>
                  </a:cubicBezTo>
                  <a:cubicBezTo>
                    <a:pt x="2246398" y="371090"/>
                    <a:pt x="2252767" y="358914"/>
                    <a:pt x="2252767" y="345052"/>
                  </a:cubicBezTo>
                  <a:cubicBezTo>
                    <a:pt x="2252767" y="337934"/>
                    <a:pt x="2250800" y="332220"/>
                    <a:pt x="2246866" y="327912"/>
                  </a:cubicBezTo>
                  <a:cubicBezTo>
                    <a:pt x="2242933" y="323604"/>
                    <a:pt x="2237594" y="321449"/>
                    <a:pt x="2230850" y="321449"/>
                  </a:cubicBezTo>
                  <a:close/>
                  <a:moveTo>
                    <a:pt x="2745114" y="141617"/>
                  </a:moveTo>
                  <a:cubicBezTo>
                    <a:pt x="2758976" y="141617"/>
                    <a:pt x="2770216" y="144989"/>
                    <a:pt x="2778833" y="151733"/>
                  </a:cubicBezTo>
                  <a:cubicBezTo>
                    <a:pt x="2787450" y="158477"/>
                    <a:pt x="2791758" y="168030"/>
                    <a:pt x="2791758" y="180394"/>
                  </a:cubicBezTo>
                  <a:cubicBezTo>
                    <a:pt x="2791758" y="195380"/>
                    <a:pt x="2786888" y="207275"/>
                    <a:pt x="2777147" y="216079"/>
                  </a:cubicBezTo>
                  <a:cubicBezTo>
                    <a:pt x="2767406" y="224883"/>
                    <a:pt x="2754480" y="229285"/>
                    <a:pt x="2738371" y="229285"/>
                  </a:cubicBezTo>
                  <a:cubicBezTo>
                    <a:pt x="2722635" y="229285"/>
                    <a:pt x="2710834" y="225633"/>
                    <a:pt x="2702966" y="218327"/>
                  </a:cubicBezTo>
                  <a:cubicBezTo>
                    <a:pt x="2695099" y="211021"/>
                    <a:pt x="2691165" y="200812"/>
                    <a:pt x="2691165" y="187699"/>
                  </a:cubicBezTo>
                  <a:cubicBezTo>
                    <a:pt x="2691165" y="174586"/>
                    <a:pt x="2696316" y="163628"/>
                    <a:pt x="2706619" y="154824"/>
                  </a:cubicBezTo>
                  <a:cubicBezTo>
                    <a:pt x="2716922" y="146019"/>
                    <a:pt x="2729753" y="141617"/>
                    <a:pt x="2745114" y="141617"/>
                  </a:cubicBezTo>
                  <a:close/>
                  <a:moveTo>
                    <a:pt x="1769297" y="91602"/>
                  </a:moveTo>
                  <a:cubicBezTo>
                    <a:pt x="1763677" y="91602"/>
                    <a:pt x="1757402" y="98626"/>
                    <a:pt x="1750471" y="112676"/>
                  </a:cubicBezTo>
                  <a:cubicBezTo>
                    <a:pt x="1743540" y="126725"/>
                    <a:pt x="1736984" y="146207"/>
                    <a:pt x="1730802" y="171121"/>
                  </a:cubicBezTo>
                  <a:cubicBezTo>
                    <a:pt x="1724620" y="196035"/>
                    <a:pt x="1719469" y="223666"/>
                    <a:pt x="1715348" y="254012"/>
                  </a:cubicBezTo>
                  <a:cubicBezTo>
                    <a:pt x="1737452" y="234905"/>
                    <a:pt x="1754030" y="213456"/>
                    <a:pt x="1765082" y="189666"/>
                  </a:cubicBezTo>
                  <a:cubicBezTo>
                    <a:pt x="1776135" y="165876"/>
                    <a:pt x="1781661" y="144240"/>
                    <a:pt x="1781661" y="124758"/>
                  </a:cubicBezTo>
                  <a:cubicBezTo>
                    <a:pt x="1781661" y="102654"/>
                    <a:pt x="1777540" y="91602"/>
                    <a:pt x="1769297" y="91602"/>
                  </a:cubicBezTo>
                  <a:close/>
                  <a:moveTo>
                    <a:pt x="3228841" y="55635"/>
                  </a:moveTo>
                  <a:cubicBezTo>
                    <a:pt x="3222098" y="55635"/>
                    <a:pt x="3214605" y="65282"/>
                    <a:pt x="3206362" y="84577"/>
                  </a:cubicBezTo>
                  <a:cubicBezTo>
                    <a:pt x="3198120" y="103871"/>
                    <a:pt x="3190159" y="129909"/>
                    <a:pt x="3182478" y="162691"/>
                  </a:cubicBezTo>
                  <a:cubicBezTo>
                    <a:pt x="3174798" y="195473"/>
                    <a:pt x="3168523" y="231159"/>
                    <a:pt x="3163652" y="269748"/>
                  </a:cubicBezTo>
                  <a:cubicBezTo>
                    <a:pt x="3186881" y="242398"/>
                    <a:pt x="3206081" y="212613"/>
                    <a:pt x="3221255" y="180394"/>
                  </a:cubicBezTo>
                  <a:cubicBezTo>
                    <a:pt x="3236428" y="148174"/>
                    <a:pt x="3244015" y="118951"/>
                    <a:pt x="3244015" y="92725"/>
                  </a:cubicBezTo>
                  <a:cubicBezTo>
                    <a:pt x="3244015" y="80737"/>
                    <a:pt x="3242703" y="71558"/>
                    <a:pt x="3240081" y="65189"/>
                  </a:cubicBezTo>
                  <a:cubicBezTo>
                    <a:pt x="3237459" y="58820"/>
                    <a:pt x="3233712" y="55635"/>
                    <a:pt x="3228841" y="55635"/>
                  </a:cubicBezTo>
                  <a:close/>
                  <a:moveTo>
                    <a:pt x="2627643" y="55635"/>
                  </a:moveTo>
                  <a:cubicBezTo>
                    <a:pt x="2619026" y="55635"/>
                    <a:pt x="2609285" y="71183"/>
                    <a:pt x="2598420" y="102279"/>
                  </a:cubicBezTo>
                  <a:cubicBezTo>
                    <a:pt x="2587555" y="133375"/>
                    <a:pt x="2578001" y="171964"/>
                    <a:pt x="2569759" y="218046"/>
                  </a:cubicBezTo>
                  <a:cubicBezTo>
                    <a:pt x="2561517" y="264128"/>
                    <a:pt x="2557021" y="308337"/>
                    <a:pt x="2556272" y="350672"/>
                  </a:cubicBezTo>
                  <a:cubicBezTo>
                    <a:pt x="2582872" y="306838"/>
                    <a:pt x="2604040" y="262910"/>
                    <a:pt x="2619775" y="218889"/>
                  </a:cubicBezTo>
                  <a:cubicBezTo>
                    <a:pt x="2635510" y="174867"/>
                    <a:pt x="2643378" y="134686"/>
                    <a:pt x="2643378" y="98345"/>
                  </a:cubicBezTo>
                  <a:cubicBezTo>
                    <a:pt x="2643378" y="69872"/>
                    <a:pt x="2638133" y="55635"/>
                    <a:pt x="2627643" y="55635"/>
                  </a:cubicBezTo>
                  <a:close/>
                  <a:moveTo>
                    <a:pt x="1981066" y="55635"/>
                  </a:moveTo>
                  <a:cubicBezTo>
                    <a:pt x="1974323" y="55635"/>
                    <a:pt x="1966830" y="65282"/>
                    <a:pt x="1958587" y="84577"/>
                  </a:cubicBezTo>
                  <a:cubicBezTo>
                    <a:pt x="1950345" y="103871"/>
                    <a:pt x="1942384" y="129909"/>
                    <a:pt x="1934704" y="162691"/>
                  </a:cubicBezTo>
                  <a:cubicBezTo>
                    <a:pt x="1927023" y="195473"/>
                    <a:pt x="1920748" y="231159"/>
                    <a:pt x="1915877" y="269748"/>
                  </a:cubicBezTo>
                  <a:cubicBezTo>
                    <a:pt x="1939106" y="242398"/>
                    <a:pt x="1958306" y="212613"/>
                    <a:pt x="1973480" y="180394"/>
                  </a:cubicBezTo>
                  <a:cubicBezTo>
                    <a:pt x="1988653" y="148174"/>
                    <a:pt x="1996240" y="118951"/>
                    <a:pt x="1996240" y="92725"/>
                  </a:cubicBezTo>
                  <a:cubicBezTo>
                    <a:pt x="1996240" y="80737"/>
                    <a:pt x="1994928" y="71558"/>
                    <a:pt x="1992306" y="65189"/>
                  </a:cubicBezTo>
                  <a:cubicBezTo>
                    <a:pt x="1989683" y="58820"/>
                    <a:pt x="1985937" y="55635"/>
                    <a:pt x="1981066" y="55635"/>
                  </a:cubicBezTo>
                  <a:close/>
                  <a:moveTo>
                    <a:pt x="789318" y="55635"/>
                  </a:moveTo>
                  <a:cubicBezTo>
                    <a:pt x="780701" y="55635"/>
                    <a:pt x="770960" y="71183"/>
                    <a:pt x="760095" y="102279"/>
                  </a:cubicBezTo>
                  <a:cubicBezTo>
                    <a:pt x="749230" y="133375"/>
                    <a:pt x="739677" y="171964"/>
                    <a:pt x="731434" y="218046"/>
                  </a:cubicBezTo>
                  <a:cubicBezTo>
                    <a:pt x="723192" y="264128"/>
                    <a:pt x="718696" y="308337"/>
                    <a:pt x="717947" y="350672"/>
                  </a:cubicBezTo>
                  <a:cubicBezTo>
                    <a:pt x="744547" y="306838"/>
                    <a:pt x="765715" y="262910"/>
                    <a:pt x="781450" y="218889"/>
                  </a:cubicBezTo>
                  <a:cubicBezTo>
                    <a:pt x="797185" y="174867"/>
                    <a:pt x="805053" y="134686"/>
                    <a:pt x="805053" y="98345"/>
                  </a:cubicBezTo>
                  <a:cubicBezTo>
                    <a:pt x="805053" y="69872"/>
                    <a:pt x="799808" y="55635"/>
                    <a:pt x="789318" y="55635"/>
                  </a:cubicBezTo>
                  <a:close/>
                  <a:moveTo>
                    <a:pt x="608343" y="55635"/>
                  </a:moveTo>
                  <a:cubicBezTo>
                    <a:pt x="599726" y="55635"/>
                    <a:pt x="589985" y="71183"/>
                    <a:pt x="579120" y="102279"/>
                  </a:cubicBezTo>
                  <a:cubicBezTo>
                    <a:pt x="568255" y="133375"/>
                    <a:pt x="558702" y="171964"/>
                    <a:pt x="550459" y="218046"/>
                  </a:cubicBezTo>
                  <a:cubicBezTo>
                    <a:pt x="542217" y="264128"/>
                    <a:pt x="537721" y="308337"/>
                    <a:pt x="536972" y="350672"/>
                  </a:cubicBezTo>
                  <a:cubicBezTo>
                    <a:pt x="563572" y="306838"/>
                    <a:pt x="584740" y="262910"/>
                    <a:pt x="600475" y="218889"/>
                  </a:cubicBezTo>
                  <a:cubicBezTo>
                    <a:pt x="616210" y="174867"/>
                    <a:pt x="624078" y="134686"/>
                    <a:pt x="624078" y="98345"/>
                  </a:cubicBezTo>
                  <a:cubicBezTo>
                    <a:pt x="624078" y="69872"/>
                    <a:pt x="618833" y="55635"/>
                    <a:pt x="608343" y="55635"/>
                  </a:cubicBezTo>
                  <a:close/>
                  <a:moveTo>
                    <a:pt x="165221" y="55635"/>
                  </a:moveTo>
                  <a:cubicBezTo>
                    <a:pt x="158477" y="55635"/>
                    <a:pt x="150141" y="67062"/>
                    <a:pt x="140213" y="89916"/>
                  </a:cubicBezTo>
                  <a:cubicBezTo>
                    <a:pt x="130285" y="112769"/>
                    <a:pt x="120450" y="143022"/>
                    <a:pt x="110709" y="180675"/>
                  </a:cubicBezTo>
                  <a:cubicBezTo>
                    <a:pt x="100968" y="218327"/>
                    <a:pt x="92539" y="258133"/>
                    <a:pt x="85420" y="300094"/>
                  </a:cubicBezTo>
                  <a:cubicBezTo>
                    <a:pt x="115392" y="266001"/>
                    <a:pt x="138433" y="230503"/>
                    <a:pt x="154543" y="193600"/>
                  </a:cubicBezTo>
                  <a:cubicBezTo>
                    <a:pt x="170653" y="156697"/>
                    <a:pt x="178895" y="122135"/>
                    <a:pt x="179270" y="89916"/>
                  </a:cubicBezTo>
                  <a:cubicBezTo>
                    <a:pt x="179270" y="67062"/>
                    <a:pt x="174587" y="55635"/>
                    <a:pt x="165221" y="55635"/>
                  </a:cubicBezTo>
                  <a:close/>
                  <a:moveTo>
                    <a:pt x="2640006" y="0"/>
                  </a:moveTo>
                  <a:cubicBezTo>
                    <a:pt x="2657989" y="0"/>
                    <a:pt x="2672132" y="8336"/>
                    <a:pt x="2682435" y="25007"/>
                  </a:cubicBezTo>
                  <a:cubicBezTo>
                    <a:pt x="2692738" y="41679"/>
                    <a:pt x="2697889" y="65563"/>
                    <a:pt x="2697889" y="96659"/>
                  </a:cubicBezTo>
                  <a:cubicBezTo>
                    <a:pt x="2697889" y="141243"/>
                    <a:pt x="2685526" y="192944"/>
                    <a:pt x="2660799" y="251764"/>
                  </a:cubicBezTo>
                  <a:cubicBezTo>
                    <a:pt x="2636072" y="310584"/>
                    <a:pt x="2602541" y="368843"/>
                    <a:pt x="2560206" y="426539"/>
                  </a:cubicBezTo>
                  <a:cubicBezTo>
                    <a:pt x="2562828" y="441899"/>
                    <a:pt x="2567136" y="452858"/>
                    <a:pt x="2573131" y="459414"/>
                  </a:cubicBezTo>
                  <a:cubicBezTo>
                    <a:pt x="2579125" y="465971"/>
                    <a:pt x="2586993" y="469249"/>
                    <a:pt x="2596734" y="469249"/>
                  </a:cubicBezTo>
                  <a:cubicBezTo>
                    <a:pt x="2612094" y="469249"/>
                    <a:pt x="2625582" y="464847"/>
                    <a:pt x="2637196" y="456042"/>
                  </a:cubicBezTo>
                  <a:cubicBezTo>
                    <a:pt x="2643003" y="451640"/>
                    <a:pt x="2649606" y="445669"/>
                    <a:pt x="2657006" y="438129"/>
                  </a:cubicBezTo>
                  <a:lnTo>
                    <a:pt x="2664381" y="430256"/>
                  </a:lnTo>
                  <a:lnTo>
                    <a:pt x="2664594" y="423114"/>
                  </a:lnTo>
                  <a:cubicBezTo>
                    <a:pt x="2665402" y="408678"/>
                    <a:pt x="2667421" y="391556"/>
                    <a:pt x="2670653" y="371746"/>
                  </a:cubicBezTo>
                  <a:cubicBezTo>
                    <a:pt x="2674961" y="345333"/>
                    <a:pt x="2680487" y="320700"/>
                    <a:pt x="2687231" y="297846"/>
                  </a:cubicBezTo>
                  <a:cubicBezTo>
                    <a:pt x="2690603" y="285858"/>
                    <a:pt x="2695099" y="277615"/>
                    <a:pt x="2700718" y="273119"/>
                  </a:cubicBezTo>
                  <a:cubicBezTo>
                    <a:pt x="2706338" y="268624"/>
                    <a:pt x="2715330" y="266376"/>
                    <a:pt x="2727693" y="266376"/>
                  </a:cubicBezTo>
                  <a:cubicBezTo>
                    <a:pt x="2746800" y="266376"/>
                    <a:pt x="2756354" y="272745"/>
                    <a:pt x="2756354" y="285483"/>
                  </a:cubicBezTo>
                  <a:cubicBezTo>
                    <a:pt x="2756354" y="294849"/>
                    <a:pt x="2752794" y="316579"/>
                    <a:pt x="2745676" y="350672"/>
                  </a:cubicBezTo>
                  <a:cubicBezTo>
                    <a:pt x="2736685" y="391883"/>
                    <a:pt x="2732189" y="419795"/>
                    <a:pt x="2732189" y="434406"/>
                  </a:cubicBezTo>
                  <a:cubicBezTo>
                    <a:pt x="2732189" y="445646"/>
                    <a:pt x="2733688" y="454263"/>
                    <a:pt x="2736685" y="460257"/>
                  </a:cubicBezTo>
                  <a:cubicBezTo>
                    <a:pt x="2739682" y="466251"/>
                    <a:pt x="2744740" y="469249"/>
                    <a:pt x="2751858" y="469249"/>
                  </a:cubicBezTo>
                  <a:cubicBezTo>
                    <a:pt x="2758602" y="469249"/>
                    <a:pt x="2767031" y="464566"/>
                    <a:pt x="2777147" y="455199"/>
                  </a:cubicBezTo>
                  <a:cubicBezTo>
                    <a:pt x="2784734" y="448175"/>
                    <a:pt x="2794217" y="438094"/>
                    <a:pt x="2805597" y="424958"/>
                  </a:cubicBezTo>
                  <a:lnTo>
                    <a:pt x="2809982" y="419791"/>
                  </a:lnTo>
                  <a:lnTo>
                    <a:pt x="2813949" y="365424"/>
                  </a:lnTo>
                  <a:cubicBezTo>
                    <a:pt x="2817415" y="342289"/>
                    <a:pt x="2822613" y="319763"/>
                    <a:pt x="2829544" y="297846"/>
                  </a:cubicBezTo>
                  <a:cubicBezTo>
                    <a:pt x="2832916" y="286981"/>
                    <a:pt x="2838442" y="279020"/>
                    <a:pt x="2846122" y="273962"/>
                  </a:cubicBezTo>
                  <a:cubicBezTo>
                    <a:pt x="2853802" y="268905"/>
                    <a:pt x="2864574" y="266376"/>
                    <a:pt x="2878436" y="266376"/>
                  </a:cubicBezTo>
                  <a:cubicBezTo>
                    <a:pt x="2885929" y="266376"/>
                    <a:pt x="2891174" y="267312"/>
                    <a:pt x="2894171" y="269186"/>
                  </a:cubicBezTo>
                  <a:cubicBezTo>
                    <a:pt x="2897168" y="271059"/>
                    <a:pt x="2898667" y="274618"/>
                    <a:pt x="2898667" y="279863"/>
                  </a:cubicBezTo>
                  <a:cubicBezTo>
                    <a:pt x="2898667" y="285858"/>
                    <a:pt x="2895857" y="299345"/>
                    <a:pt x="2890237" y="320325"/>
                  </a:cubicBezTo>
                  <a:cubicBezTo>
                    <a:pt x="2886491" y="335311"/>
                    <a:pt x="2883493" y="348424"/>
                    <a:pt x="2881246" y="359664"/>
                  </a:cubicBezTo>
                  <a:cubicBezTo>
                    <a:pt x="2878998" y="370903"/>
                    <a:pt x="2877124" y="384765"/>
                    <a:pt x="2875626" y="401250"/>
                  </a:cubicBezTo>
                  <a:cubicBezTo>
                    <a:pt x="2887989" y="369030"/>
                    <a:pt x="2901851" y="342804"/>
                    <a:pt x="2917212" y="322573"/>
                  </a:cubicBezTo>
                  <a:cubicBezTo>
                    <a:pt x="2932573" y="302342"/>
                    <a:pt x="2947652" y="287918"/>
                    <a:pt x="2962451" y="279301"/>
                  </a:cubicBezTo>
                  <a:cubicBezTo>
                    <a:pt x="2977250" y="270684"/>
                    <a:pt x="2990831" y="266376"/>
                    <a:pt x="3003194" y="266376"/>
                  </a:cubicBezTo>
                  <a:cubicBezTo>
                    <a:pt x="3027547" y="266376"/>
                    <a:pt x="3039723" y="278552"/>
                    <a:pt x="3039723" y="302904"/>
                  </a:cubicBezTo>
                  <a:cubicBezTo>
                    <a:pt x="3039723" y="317515"/>
                    <a:pt x="3035601" y="343928"/>
                    <a:pt x="3027359" y="382143"/>
                  </a:cubicBezTo>
                  <a:cubicBezTo>
                    <a:pt x="3020241" y="414737"/>
                    <a:pt x="3016682" y="436279"/>
                    <a:pt x="3016682" y="446770"/>
                  </a:cubicBezTo>
                  <a:cubicBezTo>
                    <a:pt x="3016682" y="461756"/>
                    <a:pt x="3022114" y="469249"/>
                    <a:pt x="3032979" y="469249"/>
                  </a:cubicBezTo>
                  <a:cubicBezTo>
                    <a:pt x="3040472" y="469249"/>
                    <a:pt x="3049370" y="464659"/>
                    <a:pt x="3059673" y="455480"/>
                  </a:cubicBezTo>
                  <a:cubicBezTo>
                    <a:pt x="3064824" y="450891"/>
                    <a:pt x="3070842" y="444873"/>
                    <a:pt x="3077726" y="437427"/>
                  </a:cubicBezTo>
                  <a:lnTo>
                    <a:pt x="3087966" y="426008"/>
                  </a:lnTo>
                  <a:lnTo>
                    <a:pt x="3087961" y="425836"/>
                  </a:lnTo>
                  <a:cubicBezTo>
                    <a:pt x="3087844" y="418343"/>
                    <a:pt x="3087786" y="410335"/>
                    <a:pt x="3087786" y="401812"/>
                  </a:cubicBezTo>
                  <a:cubicBezTo>
                    <a:pt x="3087786" y="344116"/>
                    <a:pt x="3093686" y="283984"/>
                    <a:pt x="3105488" y="221418"/>
                  </a:cubicBezTo>
                  <a:cubicBezTo>
                    <a:pt x="3117289" y="158851"/>
                    <a:pt x="3134711" y="106307"/>
                    <a:pt x="3157751" y="63784"/>
                  </a:cubicBezTo>
                  <a:cubicBezTo>
                    <a:pt x="3180792" y="21261"/>
                    <a:pt x="3208423" y="0"/>
                    <a:pt x="3240643" y="0"/>
                  </a:cubicBezTo>
                  <a:cubicBezTo>
                    <a:pt x="3257877" y="0"/>
                    <a:pt x="3271833" y="7399"/>
                    <a:pt x="3282510" y="22198"/>
                  </a:cubicBezTo>
                  <a:cubicBezTo>
                    <a:pt x="3293188" y="36996"/>
                    <a:pt x="3298526" y="56197"/>
                    <a:pt x="3298526" y="79800"/>
                  </a:cubicBezTo>
                  <a:cubicBezTo>
                    <a:pt x="3298526" y="117640"/>
                    <a:pt x="3287474" y="156884"/>
                    <a:pt x="3265370" y="197534"/>
                  </a:cubicBezTo>
                  <a:cubicBezTo>
                    <a:pt x="3243265" y="238183"/>
                    <a:pt x="3207299" y="285670"/>
                    <a:pt x="3157471" y="339994"/>
                  </a:cubicBezTo>
                  <a:cubicBezTo>
                    <a:pt x="3156347" y="359476"/>
                    <a:pt x="3155785" y="379520"/>
                    <a:pt x="3155785" y="400126"/>
                  </a:cubicBezTo>
                  <a:cubicBezTo>
                    <a:pt x="3173768" y="353295"/>
                    <a:pt x="3194374" y="319295"/>
                    <a:pt x="3217602" y="298127"/>
                  </a:cubicBezTo>
                  <a:cubicBezTo>
                    <a:pt x="3240830" y="276960"/>
                    <a:pt x="3262560" y="266376"/>
                    <a:pt x="3282791" y="266376"/>
                  </a:cubicBezTo>
                  <a:cubicBezTo>
                    <a:pt x="3301523" y="266376"/>
                    <a:pt x="3316603" y="272745"/>
                    <a:pt x="3328030" y="285483"/>
                  </a:cubicBezTo>
                  <a:cubicBezTo>
                    <a:pt x="3339457" y="298221"/>
                    <a:pt x="3345170" y="313956"/>
                    <a:pt x="3345170" y="332689"/>
                  </a:cubicBezTo>
                  <a:cubicBezTo>
                    <a:pt x="3345170" y="353295"/>
                    <a:pt x="3339925" y="372214"/>
                    <a:pt x="3329435" y="389448"/>
                  </a:cubicBezTo>
                  <a:cubicBezTo>
                    <a:pt x="3318945" y="406682"/>
                    <a:pt x="3300962" y="422043"/>
                    <a:pt x="3275485" y="435530"/>
                  </a:cubicBezTo>
                  <a:cubicBezTo>
                    <a:pt x="3276984" y="445646"/>
                    <a:pt x="3281574" y="453794"/>
                    <a:pt x="3289254" y="459976"/>
                  </a:cubicBezTo>
                  <a:cubicBezTo>
                    <a:pt x="3296934" y="466158"/>
                    <a:pt x="3306207" y="469249"/>
                    <a:pt x="3317071" y="469249"/>
                  </a:cubicBezTo>
                  <a:cubicBezTo>
                    <a:pt x="3328685" y="469249"/>
                    <a:pt x="3339925" y="464753"/>
                    <a:pt x="3350790" y="455761"/>
                  </a:cubicBezTo>
                  <a:cubicBezTo>
                    <a:pt x="3353506" y="453513"/>
                    <a:pt x="3356433" y="450891"/>
                    <a:pt x="3359571" y="447894"/>
                  </a:cubicBezTo>
                  <a:lnTo>
                    <a:pt x="3366842" y="440572"/>
                  </a:lnTo>
                  <a:lnTo>
                    <a:pt x="3388259" y="413051"/>
                  </a:lnTo>
                  <a:cubicBezTo>
                    <a:pt x="3396033" y="402561"/>
                    <a:pt x="3402543" y="393195"/>
                    <a:pt x="3407788" y="384952"/>
                  </a:cubicBezTo>
                  <a:cubicBezTo>
                    <a:pt x="3414157" y="374088"/>
                    <a:pt x="3421650" y="359570"/>
                    <a:pt x="3430267" y="341399"/>
                  </a:cubicBezTo>
                  <a:cubicBezTo>
                    <a:pt x="3438884" y="323229"/>
                    <a:pt x="3447313" y="304403"/>
                    <a:pt x="3455556" y="284921"/>
                  </a:cubicBezTo>
                  <a:cubicBezTo>
                    <a:pt x="3462674" y="268436"/>
                    <a:pt x="3477473" y="260194"/>
                    <a:pt x="3499951" y="260194"/>
                  </a:cubicBezTo>
                  <a:cubicBezTo>
                    <a:pt x="3510442" y="260194"/>
                    <a:pt x="3517747" y="261131"/>
                    <a:pt x="3521868" y="263004"/>
                  </a:cubicBezTo>
                  <a:cubicBezTo>
                    <a:pt x="3525990" y="264877"/>
                    <a:pt x="3528050" y="267874"/>
                    <a:pt x="3528050" y="271995"/>
                  </a:cubicBezTo>
                  <a:cubicBezTo>
                    <a:pt x="3528050" y="274243"/>
                    <a:pt x="3527301" y="277803"/>
                    <a:pt x="3525803" y="282673"/>
                  </a:cubicBezTo>
                  <a:cubicBezTo>
                    <a:pt x="3524304" y="287543"/>
                    <a:pt x="3522243" y="292414"/>
                    <a:pt x="3519621" y="297284"/>
                  </a:cubicBezTo>
                  <a:cubicBezTo>
                    <a:pt x="3512877" y="310772"/>
                    <a:pt x="3509505" y="322199"/>
                    <a:pt x="3509505" y="331565"/>
                  </a:cubicBezTo>
                  <a:cubicBezTo>
                    <a:pt x="3509505" y="337185"/>
                    <a:pt x="3511472" y="343366"/>
                    <a:pt x="3515406" y="350110"/>
                  </a:cubicBezTo>
                  <a:cubicBezTo>
                    <a:pt x="3519340" y="356854"/>
                    <a:pt x="3525428" y="365283"/>
                    <a:pt x="3533670" y="375399"/>
                  </a:cubicBezTo>
                  <a:cubicBezTo>
                    <a:pt x="3545659" y="391134"/>
                    <a:pt x="3554744" y="404528"/>
                    <a:pt x="3560926" y="415580"/>
                  </a:cubicBezTo>
                  <a:cubicBezTo>
                    <a:pt x="3567108" y="426632"/>
                    <a:pt x="3570198" y="438715"/>
                    <a:pt x="3570198" y="451827"/>
                  </a:cubicBezTo>
                  <a:cubicBezTo>
                    <a:pt x="3570198" y="455574"/>
                    <a:pt x="3569824" y="460819"/>
                    <a:pt x="3569075" y="467563"/>
                  </a:cubicBezTo>
                  <a:cubicBezTo>
                    <a:pt x="3587432" y="460444"/>
                    <a:pt x="3608975" y="441525"/>
                    <a:pt x="3633701" y="410803"/>
                  </a:cubicBezTo>
                  <a:cubicBezTo>
                    <a:pt x="3638197" y="405558"/>
                    <a:pt x="3643255" y="402936"/>
                    <a:pt x="3648875" y="402936"/>
                  </a:cubicBezTo>
                  <a:cubicBezTo>
                    <a:pt x="3653745" y="402936"/>
                    <a:pt x="3657585" y="405184"/>
                    <a:pt x="3660395" y="409679"/>
                  </a:cubicBezTo>
                  <a:cubicBezTo>
                    <a:pt x="3663205" y="414175"/>
                    <a:pt x="3664610" y="420357"/>
                    <a:pt x="3664610" y="428225"/>
                  </a:cubicBezTo>
                  <a:cubicBezTo>
                    <a:pt x="3664610" y="442461"/>
                    <a:pt x="3661051" y="454075"/>
                    <a:pt x="3653933" y="463067"/>
                  </a:cubicBezTo>
                  <a:cubicBezTo>
                    <a:pt x="3635200" y="486295"/>
                    <a:pt x="3617311" y="502124"/>
                    <a:pt x="3600264" y="510554"/>
                  </a:cubicBezTo>
                  <a:cubicBezTo>
                    <a:pt x="3583217" y="518984"/>
                    <a:pt x="3562143" y="523573"/>
                    <a:pt x="3537042" y="524322"/>
                  </a:cubicBezTo>
                  <a:cubicBezTo>
                    <a:pt x="3522056" y="537060"/>
                    <a:pt x="3504260" y="543429"/>
                    <a:pt x="3483654" y="543429"/>
                  </a:cubicBezTo>
                  <a:cubicBezTo>
                    <a:pt x="3464173" y="543429"/>
                    <a:pt x="3449280" y="538934"/>
                    <a:pt x="3438977" y="529942"/>
                  </a:cubicBezTo>
                  <a:cubicBezTo>
                    <a:pt x="3428674" y="520950"/>
                    <a:pt x="3423523" y="510835"/>
                    <a:pt x="3423523" y="499595"/>
                  </a:cubicBezTo>
                  <a:cubicBezTo>
                    <a:pt x="3423523" y="489854"/>
                    <a:pt x="3427082" y="481425"/>
                    <a:pt x="3434201" y="474306"/>
                  </a:cubicBezTo>
                  <a:cubicBezTo>
                    <a:pt x="3441319" y="467188"/>
                    <a:pt x="3451809" y="463629"/>
                    <a:pt x="3465671" y="463629"/>
                  </a:cubicBezTo>
                  <a:cubicBezTo>
                    <a:pt x="3470541" y="463629"/>
                    <a:pt x="3476255" y="464097"/>
                    <a:pt x="3482811" y="465034"/>
                  </a:cubicBezTo>
                  <a:cubicBezTo>
                    <a:pt x="3489368" y="465971"/>
                    <a:pt x="3494332" y="466626"/>
                    <a:pt x="3497704" y="467001"/>
                  </a:cubicBezTo>
                  <a:cubicBezTo>
                    <a:pt x="3497329" y="457260"/>
                    <a:pt x="3495175" y="448081"/>
                    <a:pt x="3491241" y="439464"/>
                  </a:cubicBezTo>
                  <a:cubicBezTo>
                    <a:pt x="3487307" y="430847"/>
                    <a:pt x="3482343" y="422511"/>
                    <a:pt x="3476349" y="414456"/>
                  </a:cubicBezTo>
                  <a:cubicBezTo>
                    <a:pt x="3470354" y="406401"/>
                    <a:pt x="3464734" y="399376"/>
                    <a:pt x="3459489" y="393382"/>
                  </a:cubicBezTo>
                  <a:cubicBezTo>
                    <a:pt x="3447875" y="415486"/>
                    <a:pt x="3436355" y="433844"/>
                    <a:pt x="3424928" y="448456"/>
                  </a:cubicBezTo>
                  <a:lnTo>
                    <a:pt x="3416612" y="457709"/>
                  </a:lnTo>
                  <a:lnTo>
                    <a:pt x="3413731" y="463067"/>
                  </a:lnTo>
                  <a:cubicBezTo>
                    <a:pt x="3396872" y="483673"/>
                    <a:pt x="3379825" y="500157"/>
                    <a:pt x="3362592" y="512521"/>
                  </a:cubicBezTo>
                  <a:cubicBezTo>
                    <a:pt x="3345358" y="524884"/>
                    <a:pt x="3324939" y="531066"/>
                    <a:pt x="3301336" y="531066"/>
                  </a:cubicBezTo>
                  <a:cubicBezTo>
                    <a:pt x="3272488" y="531066"/>
                    <a:pt x="3249260" y="522824"/>
                    <a:pt x="3231651" y="506339"/>
                  </a:cubicBezTo>
                  <a:cubicBezTo>
                    <a:pt x="3214043" y="489854"/>
                    <a:pt x="3205238" y="467937"/>
                    <a:pt x="3205238" y="440588"/>
                  </a:cubicBezTo>
                  <a:cubicBezTo>
                    <a:pt x="3205238" y="425977"/>
                    <a:pt x="3212732" y="415486"/>
                    <a:pt x="3227718" y="409117"/>
                  </a:cubicBezTo>
                  <a:cubicBezTo>
                    <a:pt x="3244202" y="401999"/>
                    <a:pt x="3256004" y="394412"/>
                    <a:pt x="3263122" y="386357"/>
                  </a:cubicBezTo>
                  <a:cubicBezTo>
                    <a:pt x="3270240" y="378302"/>
                    <a:pt x="3273799" y="368468"/>
                    <a:pt x="3273799" y="356854"/>
                  </a:cubicBezTo>
                  <a:cubicBezTo>
                    <a:pt x="3273799" y="350110"/>
                    <a:pt x="3272394" y="345052"/>
                    <a:pt x="3269585" y="341680"/>
                  </a:cubicBezTo>
                  <a:cubicBezTo>
                    <a:pt x="3266775" y="338309"/>
                    <a:pt x="3263309" y="336623"/>
                    <a:pt x="3259188" y="336623"/>
                  </a:cubicBezTo>
                  <a:cubicBezTo>
                    <a:pt x="3249073" y="336623"/>
                    <a:pt x="3237927" y="343928"/>
                    <a:pt x="3225751" y="358540"/>
                  </a:cubicBezTo>
                  <a:cubicBezTo>
                    <a:pt x="3213574" y="373151"/>
                    <a:pt x="3202241" y="391977"/>
                    <a:pt x="3191751" y="415018"/>
                  </a:cubicBezTo>
                  <a:cubicBezTo>
                    <a:pt x="3181261" y="438059"/>
                    <a:pt x="3173019" y="461756"/>
                    <a:pt x="3167024" y="486108"/>
                  </a:cubicBezTo>
                  <a:cubicBezTo>
                    <a:pt x="3162903" y="503717"/>
                    <a:pt x="3158126" y="515612"/>
                    <a:pt x="3152694" y="521793"/>
                  </a:cubicBezTo>
                  <a:cubicBezTo>
                    <a:pt x="3147261" y="527975"/>
                    <a:pt x="3138738" y="531066"/>
                    <a:pt x="3127124" y="531066"/>
                  </a:cubicBezTo>
                  <a:cubicBezTo>
                    <a:pt x="3115510" y="531066"/>
                    <a:pt x="3106987" y="526851"/>
                    <a:pt x="3101554" y="518422"/>
                  </a:cubicBezTo>
                  <a:cubicBezTo>
                    <a:pt x="3098838" y="514207"/>
                    <a:pt x="3096567" y="508845"/>
                    <a:pt x="3094740" y="502335"/>
                  </a:cubicBezTo>
                  <a:lnTo>
                    <a:pt x="3093004" y="492713"/>
                  </a:lnTo>
                  <a:lnTo>
                    <a:pt x="3069226" y="511959"/>
                  </a:lnTo>
                  <a:cubicBezTo>
                    <a:pt x="3050681" y="524697"/>
                    <a:pt x="3029607" y="531066"/>
                    <a:pt x="3006004" y="531066"/>
                  </a:cubicBezTo>
                  <a:cubicBezTo>
                    <a:pt x="2986897" y="531066"/>
                    <a:pt x="2972473" y="525540"/>
                    <a:pt x="2962732" y="514488"/>
                  </a:cubicBezTo>
                  <a:cubicBezTo>
                    <a:pt x="2952991" y="503436"/>
                    <a:pt x="2948121" y="487419"/>
                    <a:pt x="2948121" y="466439"/>
                  </a:cubicBezTo>
                  <a:cubicBezTo>
                    <a:pt x="2948121" y="455949"/>
                    <a:pt x="2950743" y="437216"/>
                    <a:pt x="2955988" y="410241"/>
                  </a:cubicBezTo>
                  <a:cubicBezTo>
                    <a:pt x="2960859" y="386638"/>
                    <a:pt x="2963294" y="370341"/>
                    <a:pt x="2963294" y="361350"/>
                  </a:cubicBezTo>
                  <a:cubicBezTo>
                    <a:pt x="2963294" y="355355"/>
                    <a:pt x="2961234" y="352358"/>
                    <a:pt x="2957112" y="352358"/>
                  </a:cubicBezTo>
                  <a:cubicBezTo>
                    <a:pt x="2952242" y="352358"/>
                    <a:pt x="2945404" y="358633"/>
                    <a:pt x="2936600" y="371184"/>
                  </a:cubicBezTo>
                  <a:cubicBezTo>
                    <a:pt x="2927796" y="383735"/>
                    <a:pt x="2918804" y="400313"/>
                    <a:pt x="2909625" y="420919"/>
                  </a:cubicBezTo>
                  <a:cubicBezTo>
                    <a:pt x="2900446" y="441525"/>
                    <a:pt x="2893047" y="463254"/>
                    <a:pt x="2887427" y="486108"/>
                  </a:cubicBezTo>
                  <a:cubicBezTo>
                    <a:pt x="2883306" y="503717"/>
                    <a:pt x="2878529" y="515612"/>
                    <a:pt x="2873097" y="521793"/>
                  </a:cubicBezTo>
                  <a:cubicBezTo>
                    <a:pt x="2867665" y="527975"/>
                    <a:pt x="2859141" y="531066"/>
                    <a:pt x="2847527" y="531066"/>
                  </a:cubicBezTo>
                  <a:cubicBezTo>
                    <a:pt x="2833290" y="531066"/>
                    <a:pt x="2823269" y="523573"/>
                    <a:pt x="2817461" y="508587"/>
                  </a:cubicBezTo>
                  <a:cubicBezTo>
                    <a:pt x="2816010" y="504840"/>
                    <a:pt x="2814739" y="500532"/>
                    <a:pt x="2813651" y="495662"/>
                  </a:cubicBezTo>
                  <a:lnTo>
                    <a:pt x="2812784" y="490470"/>
                  </a:lnTo>
                  <a:lnTo>
                    <a:pt x="2810479" y="492817"/>
                  </a:lnTo>
                  <a:cubicBezTo>
                    <a:pt x="2783574" y="518316"/>
                    <a:pt x="2758040" y="531066"/>
                    <a:pt x="2733875" y="531066"/>
                  </a:cubicBezTo>
                  <a:cubicBezTo>
                    <a:pt x="2709522" y="531066"/>
                    <a:pt x="2691820" y="522449"/>
                    <a:pt x="2680768" y="505215"/>
                  </a:cubicBezTo>
                  <a:lnTo>
                    <a:pt x="2674032" y="492232"/>
                  </a:lnTo>
                  <a:lnTo>
                    <a:pt x="2649279" y="511959"/>
                  </a:lnTo>
                  <a:cubicBezTo>
                    <a:pt x="2630359" y="524697"/>
                    <a:pt x="2608910" y="531066"/>
                    <a:pt x="2584933" y="531066"/>
                  </a:cubicBezTo>
                  <a:cubicBezTo>
                    <a:pt x="2551963" y="531066"/>
                    <a:pt x="2527517" y="516080"/>
                    <a:pt x="2511595" y="486108"/>
                  </a:cubicBezTo>
                  <a:cubicBezTo>
                    <a:pt x="2495672" y="456136"/>
                    <a:pt x="2487711" y="417360"/>
                    <a:pt x="2487711" y="369779"/>
                  </a:cubicBezTo>
                  <a:cubicBezTo>
                    <a:pt x="2487711" y="324072"/>
                    <a:pt x="2493611" y="271995"/>
                    <a:pt x="2505413" y="213550"/>
                  </a:cubicBezTo>
                  <a:cubicBezTo>
                    <a:pt x="2517214" y="155105"/>
                    <a:pt x="2534636" y="104902"/>
                    <a:pt x="2557677" y="62941"/>
                  </a:cubicBezTo>
                  <a:cubicBezTo>
                    <a:pt x="2580718" y="20980"/>
                    <a:pt x="2608161" y="0"/>
                    <a:pt x="2640006" y="0"/>
                  </a:cubicBezTo>
                  <a:close/>
                  <a:moveTo>
                    <a:pt x="1992868" y="0"/>
                  </a:moveTo>
                  <a:cubicBezTo>
                    <a:pt x="2010102" y="0"/>
                    <a:pt x="2024058" y="7399"/>
                    <a:pt x="2034735" y="22198"/>
                  </a:cubicBezTo>
                  <a:cubicBezTo>
                    <a:pt x="2045413" y="36996"/>
                    <a:pt x="2050751" y="56197"/>
                    <a:pt x="2050751" y="79800"/>
                  </a:cubicBezTo>
                  <a:cubicBezTo>
                    <a:pt x="2050751" y="117640"/>
                    <a:pt x="2039699" y="156884"/>
                    <a:pt x="2017595" y="197534"/>
                  </a:cubicBezTo>
                  <a:cubicBezTo>
                    <a:pt x="1995490" y="238183"/>
                    <a:pt x="1959524" y="285670"/>
                    <a:pt x="1909696" y="339994"/>
                  </a:cubicBezTo>
                  <a:cubicBezTo>
                    <a:pt x="1908572" y="359476"/>
                    <a:pt x="1908010" y="379520"/>
                    <a:pt x="1908010" y="400126"/>
                  </a:cubicBezTo>
                  <a:cubicBezTo>
                    <a:pt x="1920373" y="368281"/>
                    <a:pt x="1934142" y="342336"/>
                    <a:pt x="1949315" y="322292"/>
                  </a:cubicBezTo>
                  <a:cubicBezTo>
                    <a:pt x="1964488" y="302248"/>
                    <a:pt x="1979474" y="287918"/>
                    <a:pt x="1994273" y="279301"/>
                  </a:cubicBezTo>
                  <a:cubicBezTo>
                    <a:pt x="2009072" y="270684"/>
                    <a:pt x="2022653" y="266376"/>
                    <a:pt x="2035016" y="266376"/>
                  </a:cubicBezTo>
                  <a:cubicBezTo>
                    <a:pt x="2059368" y="266376"/>
                    <a:pt x="2071544" y="278552"/>
                    <a:pt x="2071544" y="302904"/>
                  </a:cubicBezTo>
                  <a:cubicBezTo>
                    <a:pt x="2071544" y="317515"/>
                    <a:pt x="2067423" y="343928"/>
                    <a:pt x="2059181" y="382143"/>
                  </a:cubicBezTo>
                  <a:cubicBezTo>
                    <a:pt x="2052063" y="414737"/>
                    <a:pt x="2048503" y="436279"/>
                    <a:pt x="2048503" y="446770"/>
                  </a:cubicBezTo>
                  <a:cubicBezTo>
                    <a:pt x="2048503" y="461756"/>
                    <a:pt x="2053936" y="469249"/>
                    <a:pt x="2064801" y="469249"/>
                  </a:cubicBezTo>
                  <a:cubicBezTo>
                    <a:pt x="2072294" y="469249"/>
                    <a:pt x="2081192" y="464659"/>
                    <a:pt x="2091495" y="455480"/>
                  </a:cubicBezTo>
                  <a:cubicBezTo>
                    <a:pt x="2096646" y="450891"/>
                    <a:pt x="2102664" y="444873"/>
                    <a:pt x="2109548" y="437427"/>
                  </a:cubicBezTo>
                  <a:lnTo>
                    <a:pt x="2114947" y="431406"/>
                  </a:lnTo>
                  <a:lnTo>
                    <a:pt x="2113397" y="411365"/>
                  </a:lnTo>
                  <a:cubicBezTo>
                    <a:pt x="2113397" y="385514"/>
                    <a:pt x="2118830" y="361443"/>
                    <a:pt x="2129695" y="339151"/>
                  </a:cubicBezTo>
                  <a:cubicBezTo>
                    <a:pt x="2140559" y="316860"/>
                    <a:pt x="2155639" y="299158"/>
                    <a:pt x="2174934" y="286045"/>
                  </a:cubicBezTo>
                  <a:cubicBezTo>
                    <a:pt x="2194228" y="272932"/>
                    <a:pt x="2216051" y="266376"/>
                    <a:pt x="2240404" y="266376"/>
                  </a:cubicBezTo>
                  <a:cubicBezTo>
                    <a:pt x="2262133" y="266376"/>
                    <a:pt x="2279554" y="272838"/>
                    <a:pt x="2292667" y="285764"/>
                  </a:cubicBezTo>
                  <a:cubicBezTo>
                    <a:pt x="2305780" y="298689"/>
                    <a:pt x="2312336" y="316204"/>
                    <a:pt x="2312336" y="338309"/>
                  </a:cubicBezTo>
                  <a:cubicBezTo>
                    <a:pt x="2312336" y="364159"/>
                    <a:pt x="2303064" y="386357"/>
                    <a:pt x="2284519" y="404903"/>
                  </a:cubicBezTo>
                  <a:cubicBezTo>
                    <a:pt x="2265974" y="423448"/>
                    <a:pt x="2234596" y="438153"/>
                    <a:pt x="2190388" y="449018"/>
                  </a:cubicBezTo>
                  <a:cubicBezTo>
                    <a:pt x="2199754" y="466251"/>
                    <a:pt x="2217550" y="474868"/>
                    <a:pt x="2243776" y="474868"/>
                  </a:cubicBezTo>
                  <a:cubicBezTo>
                    <a:pt x="2260635" y="474868"/>
                    <a:pt x="2279836" y="468968"/>
                    <a:pt x="2301378" y="457166"/>
                  </a:cubicBezTo>
                  <a:cubicBezTo>
                    <a:pt x="2322920" y="445365"/>
                    <a:pt x="2341559" y="429910"/>
                    <a:pt x="2357294" y="410803"/>
                  </a:cubicBezTo>
                  <a:cubicBezTo>
                    <a:pt x="2361790" y="405558"/>
                    <a:pt x="2366848" y="402936"/>
                    <a:pt x="2372468" y="402936"/>
                  </a:cubicBezTo>
                  <a:cubicBezTo>
                    <a:pt x="2377338" y="402936"/>
                    <a:pt x="2381179" y="405184"/>
                    <a:pt x="2383988" y="409679"/>
                  </a:cubicBezTo>
                  <a:cubicBezTo>
                    <a:pt x="2386798" y="414175"/>
                    <a:pt x="2388203" y="420357"/>
                    <a:pt x="2388203" y="428225"/>
                  </a:cubicBezTo>
                  <a:cubicBezTo>
                    <a:pt x="2388203" y="443211"/>
                    <a:pt x="2384644" y="454825"/>
                    <a:pt x="2377526" y="463067"/>
                  </a:cubicBezTo>
                  <a:cubicBezTo>
                    <a:pt x="2363663" y="479926"/>
                    <a:pt x="2344088" y="495474"/>
                    <a:pt x="2318799" y="509711"/>
                  </a:cubicBezTo>
                  <a:cubicBezTo>
                    <a:pt x="2293510" y="523948"/>
                    <a:pt x="2266442" y="531066"/>
                    <a:pt x="2237594" y="531066"/>
                  </a:cubicBezTo>
                  <a:cubicBezTo>
                    <a:pt x="2198256" y="531066"/>
                    <a:pt x="2167721" y="520388"/>
                    <a:pt x="2145992" y="499033"/>
                  </a:cubicBezTo>
                  <a:lnTo>
                    <a:pt x="2133309" y="483476"/>
                  </a:lnTo>
                  <a:lnTo>
                    <a:pt x="2126829" y="490182"/>
                  </a:lnTo>
                  <a:cubicBezTo>
                    <a:pt x="2117978" y="498331"/>
                    <a:pt x="2109009" y="505590"/>
                    <a:pt x="2099924" y="511959"/>
                  </a:cubicBezTo>
                  <a:cubicBezTo>
                    <a:pt x="2081754" y="524697"/>
                    <a:pt x="2061054" y="531066"/>
                    <a:pt x="2037826" y="531066"/>
                  </a:cubicBezTo>
                  <a:cubicBezTo>
                    <a:pt x="2018719" y="531066"/>
                    <a:pt x="2004295" y="525540"/>
                    <a:pt x="1994554" y="514488"/>
                  </a:cubicBezTo>
                  <a:cubicBezTo>
                    <a:pt x="1984813" y="503436"/>
                    <a:pt x="1979943" y="487419"/>
                    <a:pt x="1979943" y="466439"/>
                  </a:cubicBezTo>
                  <a:cubicBezTo>
                    <a:pt x="1979943" y="455949"/>
                    <a:pt x="1982565" y="437216"/>
                    <a:pt x="1987810" y="410241"/>
                  </a:cubicBezTo>
                  <a:cubicBezTo>
                    <a:pt x="1992681" y="386638"/>
                    <a:pt x="1995116" y="370341"/>
                    <a:pt x="1995116" y="361350"/>
                  </a:cubicBezTo>
                  <a:cubicBezTo>
                    <a:pt x="1995116" y="355355"/>
                    <a:pt x="1993055" y="352358"/>
                    <a:pt x="1988934" y="352358"/>
                  </a:cubicBezTo>
                  <a:cubicBezTo>
                    <a:pt x="1984064" y="352358"/>
                    <a:pt x="1977133" y="358633"/>
                    <a:pt x="1968141" y="371184"/>
                  </a:cubicBezTo>
                  <a:cubicBezTo>
                    <a:pt x="1959149" y="383735"/>
                    <a:pt x="1950158" y="400313"/>
                    <a:pt x="1941166" y="420919"/>
                  </a:cubicBezTo>
                  <a:cubicBezTo>
                    <a:pt x="1932175" y="441525"/>
                    <a:pt x="1924869" y="463254"/>
                    <a:pt x="1919249" y="486108"/>
                  </a:cubicBezTo>
                  <a:cubicBezTo>
                    <a:pt x="1912131" y="516080"/>
                    <a:pt x="1894522" y="531066"/>
                    <a:pt x="1866424" y="531066"/>
                  </a:cubicBezTo>
                  <a:cubicBezTo>
                    <a:pt x="1855184" y="531066"/>
                    <a:pt x="1847785" y="527039"/>
                    <a:pt x="1844226" y="518984"/>
                  </a:cubicBezTo>
                  <a:cubicBezTo>
                    <a:pt x="1842446" y="514956"/>
                    <a:pt x="1841111" y="509313"/>
                    <a:pt x="1840221" y="502054"/>
                  </a:cubicBezTo>
                  <a:lnTo>
                    <a:pt x="1839741" y="496248"/>
                  </a:lnTo>
                  <a:lnTo>
                    <a:pt x="1819875" y="511959"/>
                  </a:lnTo>
                  <a:cubicBezTo>
                    <a:pt x="1800768" y="524697"/>
                    <a:pt x="1778851" y="531066"/>
                    <a:pt x="1754124" y="531066"/>
                  </a:cubicBezTo>
                  <a:cubicBezTo>
                    <a:pt x="1677695" y="531066"/>
                    <a:pt x="1639481" y="477304"/>
                    <a:pt x="1639481" y="369779"/>
                  </a:cubicBezTo>
                  <a:cubicBezTo>
                    <a:pt x="1639481" y="353295"/>
                    <a:pt x="1640043" y="336623"/>
                    <a:pt x="1641167" y="319763"/>
                  </a:cubicBezTo>
                  <a:lnTo>
                    <a:pt x="1619250" y="319763"/>
                  </a:lnTo>
                  <a:cubicBezTo>
                    <a:pt x="1608010" y="319763"/>
                    <a:pt x="1600424" y="317703"/>
                    <a:pt x="1596490" y="313582"/>
                  </a:cubicBezTo>
                  <a:cubicBezTo>
                    <a:pt x="1592556" y="309460"/>
                    <a:pt x="1590589" y="302904"/>
                    <a:pt x="1590589" y="293913"/>
                  </a:cubicBezTo>
                  <a:cubicBezTo>
                    <a:pt x="1590589" y="272932"/>
                    <a:pt x="1599019" y="262442"/>
                    <a:pt x="1615878" y="262442"/>
                  </a:cubicBezTo>
                  <a:lnTo>
                    <a:pt x="1647911" y="262442"/>
                  </a:lnTo>
                  <a:cubicBezTo>
                    <a:pt x="1654280" y="221230"/>
                    <a:pt x="1664021" y="183578"/>
                    <a:pt x="1677133" y="149485"/>
                  </a:cubicBezTo>
                  <a:cubicBezTo>
                    <a:pt x="1690246" y="115392"/>
                    <a:pt x="1706075" y="88230"/>
                    <a:pt x="1724620" y="67999"/>
                  </a:cubicBezTo>
                  <a:cubicBezTo>
                    <a:pt x="1743165" y="47767"/>
                    <a:pt x="1763115" y="37652"/>
                    <a:pt x="1784471" y="37652"/>
                  </a:cubicBezTo>
                  <a:cubicBezTo>
                    <a:pt x="1800206" y="37652"/>
                    <a:pt x="1812569" y="44583"/>
                    <a:pt x="1821561" y="58445"/>
                  </a:cubicBezTo>
                  <a:cubicBezTo>
                    <a:pt x="1830552" y="72307"/>
                    <a:pt x="1835048" y="89728"/>
                    <a:pt x="1835048" y="110709"/>
                  </a:cubicBezTo>
                  <a:cubicBezTo>
                    <a:pt x="1835048" y="168779"/>
                    <a:pt x="1810696" y="219357"/>
                    <a:pt x="1761992" y="262442"/>
                  </a:cubicBezTo>
                  <a:lnTo>
                    <a:pt x="1824933" y="262442"/>
                  </a:lnTo>
                  <a:cubicBezTo>
                    <a:pt x="1830927" y="262442"/>
                    <a:pt x="1835236" y="263753"/>
                    <a:pt x="1837858" y="266376"/>
                  </a:cubicBezTo>
                  <a:cubicBezTo>
                    <a:pt x="1840481" y="268998"/>
                    <a:pt x="1841792" y="273869"/>
                    <a:pt x="1841792" y="280987"/>
                  </a:cubicBezTo>
                  <a:cubicBezTo>
                    <a:pt x="1841792" y="306838"/>
                    <a:pt x="1820624" y="319763"/>
                    <a:pt x="1778289" y="319763"/>
                  </a:cubicBezTo>
                  <a:lnTo>
                    <a:pt x="1709728" y="319763"/>
                  </a:lnTo>
                  <a:cubicBezTo>
                    <a:pt x="1708979" y="338496"/>
                    <a:pt x="1708604" y="353107"/>
                    <a:pt x="1708604" y="363597"/>
                  </a:cubicBezTo>
                  <a:cubicBezTo>
                    <a:pt x="1708604" y="402561"/>
                    <a:pt x="1713193" y="429910"/>
                    <a:pt x="1722372" y="445646"/>
                  </a:cubicBezTo>
                  <a:cubicBezTo>
                    <a:pt x="1731551" y="461381"/>
                    <a:pt x="1746069" y="469249"/>
                    <a:pt x="1765925" y="469249"/>
                  </a:cubicBezTo>
                  <a:cubicBezTo>
                    <a:pt x="1782035" y="469249"/>
                    <a:pt x="1796272" y="464378"/>
                    <a:pt x="1808635" y="454637"/>
                  </a:cubicBezTo>
                  <a:cubicBezTo>
                    <a:pt x="1814817" y="449767"/>
                    <a:pt x="1821561" y="443679"/>
                    <a:pt x="1828867" y="436373"/>
                  </a:cubicBezTo>
                  <a:lnTo>
                    <a:pt x="1839720" y="425050"/>
                  </a:lnTo>
                  <a:lnTo>
                    <a:pt x="1840011" y="401812"/>
                  </a:lnTo>
                  <a:cubicBezTo>
                    <a:pt x="1840011" y="344116"/>
                    <a:pt x="1845912" y="283984"/>
                    <a:pt x="1857713" y="221418"/>
                  </a:cubicBezTo>
                  <a:cubicBezTo>
                    <a:pt x="1869514" y="158851"/>
                    <a:pt x="1886936" y="106307"/>
                    <a:pt x="1909977" y="63784"/>
                  </a:cubicBezTo>
                  <a:cubicBezTo>
                    <a:pt x="1933018" y="21261"/>
                    <a:pt x="1960648" y="0"/>
                    <a:pt x="1992868" y="0"/>
                  </a:cubicBezTo>
                  <a:close/>
                  <a:moveTo>
                    <a:pt x="177022" y="0"/>
                  </a:moveTo>
                  <a:cubicBezTo>
                    <a:pt x="194631" y="0"/>
                    <a:pt x="208399" y="7867"/>
                    <a:pt x="218327" y="23603"/>
                  </a:cubicBezTo>
                  <a:cubicBezTo>
                    <a:pt x="228256" y="39338"/>
                    <a:pt x="233220" y="60506"/>
                    <a:pt x="233220" y="87106"/>
                  </a:cubicBezTo>
                  <a:cubicBezTo>
                    <a:pt x="233220" y="175148"/>
                    <a:pt x="180581" y="271059"/>
                    <a:pt x="75305" y="374837"/>
                  </a:cubicBezTo>
                  <a:cubicBezTo>
                    <a:pt x="71558" y="411553"/>
                    <a:pt x="69685" y="443772"/>
                    <a:pt x="69685" y="471497"/>
                  </a:cubicBezTo>
                  <a:cubicBezTo>
                    <a:pt x="69685" y="510086"/>
                    <a:pt x="70996" y="549705"/>
                    <a:pt x="73619" y="590354"/>
                  </a:cubicBezTo>
                  <a:cubicBezTo>
                    <a:pt x="76241" y="631004"/>
                    <a:pt x="80550" y="651329"/>
                    <a:pt x="86544" y="651329"/>
                  </a:cubicBezTo>
                  <a:cubicBezTo>
                    <a:pt x="97784" y="651329"/>
                    <a:pt x="103403" y="631847"/>
                    <a:pt x="103403" y="592883"/>
                  </a:cubicBezTo>
                  <a:cubicBezTo>
                    <a:pt x="103403" y="563661"/>
                    <a:pt x="101436" y="535374"/>
                    <a:pt x="97503" y="508025"/>
                  </a:cubicBezTo>
                  <a:cubicBezTo>
                    <a:pt x="93569" y="480676"/>
                    <a:pt x="88230" y="451827"/>
                    <a:pt x="81486" y="421481"/>
                  </a:cubicBezTo>
                  <a:cubicBezTo>
                    <a:pt x="81112" y="416610"/>
                    <a:pt x="82704" y="410429"/>
                    <a:pt x="86263" y="402936"/>
                  </a:cubicBezTo>
                  <a:cubicBezTo>
                    <a:pt x="89822" y="395443"/>
                    <a:pt x="94224" y="388886"/>
                    <a:pt x="99470" y="383267"/>
                  </a:cubicBezTo>
                  <a:cubicBezTo>
                    <a:pt x="104715" y="377647"/>
                    <a:pt x="109398" y="374837"/>
                    <a:pt x="113519" y="374837"/>
                  </a:cubicBezTo>
                  <a:cubicBezTo>
                    <a:pt x="121012" y="374837"/>
                    <a:pt x="130004" y="375212"/>
                    <a:pt x="140494" y="375961"/>
                  </a:cubicBezTo>
                  <a:cubicBezTo>
                    <a:pt x="143866" y="376336"/>
                    <a:pt x="147799" y="376523"/>
                    <a:pt x="152295" y="376523"/>
                  </a:cubicBezTo>
                  <a:cubicBezTo>
                    <a:pt x="167281" y="376523"/>
                    <a:pt x="183953" y="375212"/>
                    <a:pt x="202311" y="372589"/>
                  </a:cubicBezTo>
                  <a:lnTo>
                    <a:pt x="202998" y="372508"/>
                  </a:lnTo>
                  <a:lnTo>
                    <a:pt x="215170" y="336904"/>
                  </a:lnTo>
                  <a:cubicBezTo>
                    <a:pt x="226035" y="314612"/>
                    <a:pt x="241021" y="297191"/>
                    <a:pt x="260128" y="284640"/>
                  </a:cubicBezTo>
                  <a:cubicBezTo>
                    <a:pt x="279235" y="272089"/>
                    <a:pt x="300403" y="265814"/>
                    <a:pt x="323631" y="265814"/>
                  </a:cubicBezTo>
                  <a:cubicBezTo>
                    <a:pt x="352104" y="265814"/>
                    <a:pt x="375052" y="275648"/>
                    <a:pt x="392473" y="295317"/>
                  </a:cubicBezTo>
                  <a:cubicBezTo>
                    <a:pt x="409894" y="314987"/>
                    <a:pt x="420103" y="339245"/>
                    <a:pt x="423101" y="368093"/>
                  </a:cubicBezTo>
                  <a:cubicBezTo>
                    <a:pt x="431905" y="367531"/>
                    <a:pt x="441552" y="366314"/>
                    <a:pt x="452042" y="364440"/>
                  </a:cubicBezTo>
                  <a:lnTo>
                    <a:pt x="468693" y="360725"/>
                  </a:lnTo>
                  <a:lnTo>
                    <a:pt x="469517" y="334304"/>
                  </a:lnTo>
                  <a:cubicBezTo>
                    <a:pt x="471730" y="297636"/>
                    <a:pt x="477262" y="257384"/>
                    <a:pt x="486113" y="213550"/>
                  </a:cubicBezTo>
                  <a:cubicBezTo>
                    <a:pt x="497915" y="155105"/>
                    <a:pt x="515336" y="104902"/>
                    <a:pt x="538377" y="62941"/>
                  </a:cubicBezTo>
                  <a:cubicBezTo>
                    <a:pt x="561418" y="20980"/>
                    <a:pt x="588861" y="0"/>
                    <a:pt x="620706" y="0"/>
                  </a:cubicBezTo>
                  <a:cubicBezTo>
                    <a:pt x="638689" y="0"/>
                    <a:pt x="652832" y="8336"/>
                    <a:pt x="663135" y="25007"/>
                  </a:cubicBezTo>
                  <a:cubicBezTo>
                    <a:pt x="673438" y="41679"/>
                    <a:pt x="678590" y="65563"/>
                    <a:pt x="678590" y="96659"/>
                  </a:cubicBezTo>
                  <a:cubicBezTo>
                    <a:pt x="678590" y="141243"/>
                    <a:pt x="666226" y="192944"/>
                    <a:pt x="641499" y="251764"/>
                  </a:cubicBezTo>
                  <a:cubicBezTo>
                    <a:pt x="616772" y="310584"/>
                    <a:pt x="583241" y="368843"/>
                    <a:pt x="540906" y="426539"/>
                  </a:cubicBezTo>
                  <a:cubicBezTo>
                    <a:pt x="543528" y="441899"/>
                    <a:pt x="547837" y="452858"/>
                    <a:pt x="553831" y="459414"/>
                  </a:cubicBezTo>
                  <a:cubicBezTo>
                    <a:pt x="559826" y="465971"/>
                    <a:pt x="567693" y="469249"/>
                    <a:pt x="577434" y="469249"/>
                  </a:cubicBezTo>
                  <a:cubicBezTo>
                    <a:pt x="592795" y="469249"/>
                    <a:pt x="606282" y="464847"/>
                    <a:pt x="617896" y="456042"/>
                  </a:cubicBezTo>
                  <a:cubicBezTo>
                    <a:pt x="626607" y="449439"/>
                    <a:pt x="637109" y="439306"/>
                    <a:pt x="649402" y="425643"/>
                  </a:cubicBezTo>
                  <a:lnTo>
                    <a:pt x="653390" y="421051"/>
                  </a:lnTo>
                  <a:lnTo>
                    <a:pt x="650879" y="403814"/>
                  </a:lnTo>
                  <a:cubicBezTo>
                    <a:pt x="649884" y="393019"/>
                    <a:pt x="649386" y="381674"/>
                    <a:pt x="649386" y="369779"/>
                  </a:cubicBezTo>
                  <a:cubicBezTo>
                    <a:pt x="649386" y="324072"/>
                    <a:pt x="655287" y="271995"/>
                    <a:pt x="667088" y="213550"/>
                  </a:cubicBezTo>
                  <a:cubicBezTo>
                    <a:pt x="678890" y="155105"/>
                    <a:pt x="696311" y="104902"/>
                    <a:pt x="719352" y="62941"/>
                  </a:cubicBezTo>
                  <a:cubicBezTo>
                    <a:pt x="742393" y="20980"/>
                    <a:pt x="769836" y="0"/>
                    <a:pt x="801681" y="0"/>
                  </a:cubicBezTo>
                  <a:cubicBezTo>
                    <a:pt x="819664" y="0"/>
                    <a:pt x="833807" y="8336"/>
                    <a:pt x="844110" y="25007"/>
                  </a:cubicBezTo>
                  <a:cubicBezTo>
                    <a:pt x="854413" y="41679"/>
                    <a:pt x="859565" y="65563"/>
                    <a:pt x="859565" y="96659"/>
                  </a:cubicBezTo>
                  <a:cubicBezTo>
                    <a:pt x="859565" y="141243"/>
                    <a:pt x="847201" y="192944"/>
                    <a:pt x="822474" y="251764"/>
                  </a:cubicBezTo>
                  <a:cubicBezTo>
                    <a:pt x="797747" y="310584"/>
                    <a:pt x="764216" y="368843"/>
                    <a:pt x="721881" y="426539"/>
                  </a:cubicBezTo>
                  <a:cubicBezTo>
                    <a:pt x="724503" y="441899"/>
                    <a:pt x="728812" y="452858"/>
                    <a:pt x="734806" y="459414"/>
                  </a:cubicBezTo>
                  <a:cubicBezTo>
                    <a:pt x="740800" y="465971"/>
                    <a:pt x="748668" y="469249"/>
                    <a:pt x="758409" y="469249"/>
                  </a:cubicBezTo>
                  <a:cubicBezTo>
                    <a:pt x="773770" y="469249"/>
                    <a:pt x="787257" y="464847"/>
                    <a:pt x="798871" y="456042"/>
                  </a:cubicBezTo>
                  <a:cubicBezTo>
                    <a:pt x="804678" y="451640"/>
                    <a:pt x="811282" y="445669"/>
                    <a:pt x="818681" y="438129"/>
                  </a:cubicBezTo>
                  <a:lnTo>
                    <a:pt x="820368" y="436328"/>
                  </a:lnTo>
                  <a:lnTo>
                    <a:pt x="817997" y="413051"/>
                  </a:lnTo>
                  <a:cubicBezTo>
                    <a:pt x="817997" y="384578"/>
                    <a:pt x="823430" y="359195"/>
                    <a:pt x="834295" y="336904"/>
                  </a:cubicBezTo>
                  <a:cubicBezTo>
                    <a:pt x="845160" y="314612"/>
                    <a:pt x="860146" y="297191"/>
                    <a:pt x="879253" y="284640"/>
                  </a:cubicBezTo>
                  <a:cubicBezTo>
                    <a:pt x="898360" y="272089"/>
                    <a:pt x="919528" y="265814"/>
                    <a:pt x="942756" y="265814"/>
                  </a:cubicBezTo>
                  <a:cubicBezTo>
                    <a:pt x="971229" y="265814"/>
                    <a:pt x="994177" y="275648"/>
                    <a:pt x="1011598" y="295317"/>
                  </a:cubicBezTo>
                  <a:cubicBezTo>
                    <a:pt x="1029019" y="314987"/>
                    <a:pt x="1039228" y="339245"/>
                    <a:pt x="1042225" y="368093"/>
                  </a:cubicBezTo>
                  <a:cubicBezTo>
                    <a:pt x="1051030" y="367531"/>
                    <a:pt x="1060677" y="366314"/>
                    <a:pt x="1071167" y="364440"/>
                  </a:cubicBezTo>
                  <a:lnTo>
                    <a:pt x="1085599" y="361220"/>
                  </a:lnTo>
                  <a:lnTo>
                    <a:pt x="1085148" y="349372"/>
                  </a:lnTo>
                  <a:cubicBezTo>
                    <a:pt x="1084866" y="338718"/>
                    <a:pt x="1084726" y="328474"/>
                    <a:pt x="1084726" y="318639"/>
                  </a:cubicBezTo>
                  <a:lnTo>
                    <a:pt x="1084726" y="298970"/>
                  </a:lnTo>
                  <a:cubicBezTo>
                    <a:pt x="1085101" y="286607"/>
                    <a:pt x="1088472" y="277990"/>
                    <a:pt x="1094842" y="273119"/>
                  </a:cubicBezTo>
                  <a:cubicBezTo>
                    <a:pt x="1101211" y="268249"/>
                    <a:pt x="1110764" y="265814"/>
                    <a:pt x="1123502" y="265814"/>
                  </a:cubicBezTo>
                  <a:cubicBezTo>
                    <a:pt x="1133243" y="265814"/>
                    <a:pt x="1140455" y="267968"/>
                    <a:pt x="1145138" y="272276"/>
                  </a:cubicBezTo>
                  <a:cubicBezTo>
                    <a:pt x="1149821" y="276585"/>
                    <a:pt x="1152163" y="283797"/>
                    <a:pt x="1152163" y="293913"/>
                  </a:cubicBezTo>
                  <a:cubicBezTo>
                    <a:pt x="1152163" y="336997"/>
                    <a:pt x="1154786" y="393007"/>
                    <a:pt x="1160031" y="461943"/>
                  </a:cubicBezTo>
                  <a:cubicBezTo>
                    <a:pt x="1185507" y="408368"/>
                    <a:pt x="1208922" y="352545"/>
                    <a:pt x="1230277" y="294474"/>
                  </a:cubicBezTo>
                  <a:cubicBezTo>
                    <a:pt x="1234399" y="283235"/>
                    <a:pt x="1239363" y="275648"/>
                    <a:pt x="1245170" y="271714"/>
                  </a:cubicBezTo>
                  <a:cubicBezTo>
                    <a:pt x="1250977" y="267781"/>
                    <a:pt x="1258002" y="265814"/>
                    <a:pt x="1266244" y="265814"/>
                  </a:cubicBezTo>
                  <a:cubicBezTo>
                    <a:pt x="1276359" y="265814"/>
                    <a:pt x="1283384" y="267874"/>
                    <a:pt x="1287318" y="271995"/>
                  </a:cubicBezTo>
                  <a:cubicBezTo>
                    <a:pt x="1291252" y="276117"/>
                    <a:pt x="1293219" y="283422"/>
                    <a:pt x="1293219" y="293913"/>
                  </a:cubicBezTo>
                  <a:cubicBezTo>
                    <a:pt x="1293219" y="336997"/>
                    <a:pt x="1295841" y="393007"/>
                    <a:pt x="1301086" y="461943"/>
                  </a:cubicBezTo>
                  <a:cubicBezTo>
                    <a:pt x="1323565" y="428599"/>
                    <a:pt x="1340425" y="401999"/>
                    <a:pt x="1351664" y="382143"/>
                  </a:cubicBezTo>
                  <a:cubicBezTo>
                    <a:pt x="1346044" y="371278"/>
                    <a:pt x="1343235" y="358352"/>
                    <a:pt x="1343235" y="343366"/>
                  </a:cubicBezTo>
                  <a:cubicBezTo>
                    <a:pt x="1343235" y="330628"/>
                    <a:pt x="1346044" y="318265"/>
                    <a:pt x="1351664" y="306276"/>
                  </a:cubicBezTo>
                  <a:cubicBezTo>
                    <a:pt x="1357284" y="294287"/>
                    <a:pt x="1364964" y="284546"/>
                    <a:pt x="1374705" y="277053"/>
                  </a:cubicBezTo>
                  <a:cubicBezTo>
                    <a:pt x="1384446" y="269560"/>
                    <a:pt x="1395498" y="265814"/>
                    <a:pt x="1407862" y="265814"/>
                  </a:cubicBezTo>
                  <a:cubicBezTo>
                    <a:pt x="1418726" y="265814"/>
                    <a:pt x="1427531" y="269654"/>
                    <a:pt x="1434274" y="277334"/>
                  </a:cubicBezTo>
                  <a:cubicBezTo>
                    <a:pt x="1441018" y="285015"/>
                    <a:pt x="1444390" y="296160"/>
                    <a:pt x="1444390" y="310772"/>
                  </a:cubicBezTo>
                  <a:cubicBezTo>
                    <a:pt x="1444390" y="327631"/>
                    <a:pt x="1439894" y="346925"/>
                    <a:pt x="1430903" y="368655"/>
                  </a:cubicBezTo>
                  <a:cubicBezTo>
                    <a:pt x="1445139" y="367906"/>
                    <a:pt x="1464059" y="365096"/>
                    <a:pt x="1487662" y="360226"/>
                  </a:cubicBezTo>
                  <a:lnTo>
                    <a:pt x="1502835" y="357416"/>
                  </a:lnTo>
                  <a:cubicBezTo>
                    <a:pt x="1503959" y="357041"/>
                    <a:pt x="1505832" y="356854"/>
                    <a:pt x="1508455" y="356854"/>
                  </a:cubicBezTo>
                  <a:cubicBezTo>
                    <a:pt x="1514075" y="356854"/>
                    <a:pt x="1518383" y="358727"/>
                    <a:pt x="1521380" y="362473"/>
                  </a:cubicBezTo>
                  <a:cubicBezTo>
                    <a:pt x="1524378" y="366220"/>
                    <a:pt x="1525876" y="371278"/>
                    <a:pt x="1525876" y="377647"/>
                  </a:cubicBezTo>
                  <a:cubicBezTo>
                    <a:pt x="1525876" y="389261"/>
                    <a:pt x="1523628" y="398346"/>
                    <a:pt x="1519132" y="404903"/>
                  </a:cubicBezTo>
                  <a:cubicBezTo>
                    <a:pt x="1514637" y="411459"/>
                    <a:pt x="1507893" y="416236"/>
                    <a:pt x="1498901" y="419233"/>
                  </a:cubicBezTo>
                  <a:cubicBezTo>
                    <a:pt x="1481667" y="424853"/>
                    <a:pt x="1463310" y="427663"/>
                    <a:pt x="1443828" y="427663"/>
                  </a:cubicBezTo>
                  <a:cubicBezTo>
                    <a:pt x="1427343" y="427663"/>
                    <a:pt x="1411795" y="425415"/>
                    <a:pt x="1397184" y="420919"/>
                  </a:cubicBezTo>
                  <a:cubicBezTo>
                    <a:pt x="1386319" y="438527"/>
                    <a:pt x="1374330" y="456698"/>
                    <a:pt x="1361218" y="475430"/>
                  </a:cubicBezTo>
                  <a:cubicBezTo>
                    <a:pt x="1346232" y="496785"/>
                    <a:pt x="1333400" y="511397"/>
                    <a:pt x="1322722" y="519264"/>
                  </a:cubicBezTo>
                  <a:cubicBezTo>
                    <a:pt x="1312045" y="527132"/>
                    <a:pt x="1299962" y="531066"/>
                    <a:pt x="1286475" y="531066"/>
                  </a:cubicBezTo>
                  <a:cubicBezTo>
                    <a:pt x="1271489" y="531066"/>
                    <a:pt x="1260156" y="525259"/>
                    <a:pt x="1252476" y="513645"/>
                  </a:cubicBezTo>
                  <a:cubicBezTo>
                    <a:pt x="1244795" y="502031"/>
                    <a:pt x="1240018" y="482923"/>
                    <a:pt x="1238145" y="456323"/>
                  </a:cubicBezTo>
                  <a:lnTo>
                    <a:pt x="1235335" y="415299"/>
                  </a:lnTo>
                  <a:cubicBezTo>
                    <a:pt x="1223721" y="446770"/>
                    <a:pt x="1213324" y="470747"/>
                    <a:pt x="1204146" y="487232"/>
                  </a:cubicBezTo>
                  <a:cubicBezTo>
                    <a:pt x="1194967" y="503717"/>
                    <a:pt x="1185788" y="515143"/>
                    <a:pt x="1176609" y="521512"/>
                  </a:cubicBezTo>
                  <a:cubicBezTo>
                    <a:pt x="1167430" y="527881"/>
                    <a:pt x="1156659" y="531066"/>
                    <a:pt x="1144295" y="531066"/>
                  </a:cubicBezTo>
                  <a:cubicBezTo>
                    <a:pt x="1128935" y="531066"/>
                    <a:pt x="1116852" y="525072"/>
                    <a:pt x="1108048" y="513083"/>
                  </a:cubicBezTo>
                  <a:cubicBezTo>
                    <a:pt x="1099244" y="501094"/>
                    <a:pt x="1093718" y="482174"/>
                    <a:pt x="1091470" y="456323"/>
                  </a:cubicBezTo>
                  <a:lnTo>
                    <a:pt x="1088635" y="419709"/>
                  </a:lnTo>
                  <a:lnTo>
                    <a:pt x="1076506" y="422886"/>
                  </a:lnTo>
                  <a:cubicBezTo>
                    <a:pt x="1064143" y="425134"/>
                    <a:pt x="1051217" y="426539"/>
                    <a:pt x="1037730" y="427101"/>
                  </a:cubicBezTo>
                  <a:cubicBezTo>
                    <a:pt x="1030611" y="458571"/>
                    <a:pt x="1016562" y="483766"/>
                    <a:pt x="995582" y="502686"/>
                  </a:cubicBezTo>
                  <a:cubicBezTo>
                    <a:pt x="974601" y="521606"/>
                    <a:pt x="950811" y="531066"/>
                    <a:pt x="924211" y="531066"/>
                  </a:cubicBezTo>
                  <a:cubicBezTo>
                    <a:pt x="901732" y="531066"/>
                    <a:pt x="882531" y="525634"/>
                    <a:pt x="866608" y="514769"/>
                  </a:cubicBezTo>
                  <a:cubicBezTo>
                    <a:pt x="858647" y="509336"/>
                    <a:pt x="851646" y="503014"/>
                    <a:pt x="845605" y="495802"/>
                  </a:cubicBezTo>
                  <a:lnTo>
                    <a:pt x="840549" y="487742"/>
                  </a:lnTo>
                  <a:lnTo>
                    <a:pt x="838280" y="490182"/>
                  </a:lnTo>
                  <a:cubicBezTo>
                    <a:pt x="829522" y="498331"/>
                    <a:pt x="820414" y="505590"/>
                    <a:pt x="810954" y="511959"/>
                  </a:cubicBezTo>
                  <a:cubicBezTo>
                    <a:pt x="792034" y="524697"/>
                    <a:pt x="770585" y="531066"/>
                    <a:pt x="746608" y="531066"/>
                  </a:cubicBezTo>
                  <a:cubicBezTo>
                    <a:pt x="713638" y="531066"/>
                    <a:pt x="689193" y="516080"/>
                    <a:pt x="673270" y="486108"/>
                  </a:cubicBezTo>
                  <a:lnTo>
                    <a:pt x="669402" y="477176"/>
                  </a:lnTo>
                  <a:lnTo>
                    <a:pt x="657305" y="490182"/>
                  </a:lnTo>
                  <a:cubicBezTo>
                    <a:pt x="648547" y="498331"/>
                    <a:pt x="639439" y="505590"/>
                    <a:pt x="629979" y="511959"/>
                  </a:cubicBezTo>
                  <a:cubicBezTo>
                    <a:pt x="611059" y="524697"/>
                    <a:pt x="589610" y="531066"/>
                    <a:pt x="565633" y="531066"/>
                  </a:cubicBezTo>
                  <a:cubicBezTo>
                    <a:pt x="532663" y="531066"/>
                    <a:pt x="508217" y="516080"/>
                    <a:pt x="492295" y="486108"/>
                  </a:cubicBezTo>
                  <a:cubicBezTo>
                    <a:pt x="484334" y="471122"/>
                    <a:pt x="478363" y="453935"/>
                    <a:pt x="474382" y="434547"/>
                  </a:cubicBezTo>
                  <a:lnTo>
                    <a:pt x="472120" y="419025"/>
                  </a:lnTo>
                  <a:lnTo>
                    <a:pt x="457381" y="422886"/>
                  </a:lnTo>
                  <a:cubicBezTo>
                    <a:pt x="445017" y="425134"/>
                    <a:pt x="432092" y="426539"/>
                    <a:pt x="418605" y="427101"/>
                  </a:cubicBezTo>
                  <a:cubicBezTo>
                    <a:pt x="411486" y="458571"/>
                    <a:pt x="397437" y="483766"/>
                    <a:pt x="376457" y="502686"/>
                  </a:cubicBezTo>
                  <a:cubicBezTo>
                    <a:pt x="355476" y="521606"/>
                    <a:pt x="331686" y="531066"/>
                    <a:pt x="305086" y="531066"/>
                  </a:cubicBezTo>
                  <a:cubicBezTo>
                    <a:pt x="282607" y="531066"/>
                    <a:pt x="263406" y="525634"/>
                    <a:pt x="247483" y="514769"/>
                  </a:cubicBezTo>
                  <a:cubicBezTo>
                    <a:pt x="231561" y="503904"/>
                    <a:pt x="219478" y="489480"/>
                    <a:pt x="211236" y="471497"/>
                  </a:cubicBezTo>
                  <a:cubicBezTo>
                    <a:pt x="207115" y="462505"/>
                    <a:pt x="204024" y="453139"/>
                    <a:pt x="201963" y="443398"/>
                  </a:cubicBezTo>
                  <a:lnTo>
                    <a:pt x="201121" y="435132"/>
                  </a:lnTo>
                  <a:lnTo>
                    <a:pt x="198518" y="436127"/>
                  </a:lnTo>
                  <a:cubicBezTo>
                    <a:pt x="189807" y="437977"/>
                    <a:pt x="179645" y="438902"/>
                    <a:pt x="168030" y="438902"/>
                  </a:cubicBezTo>
                  <a:cubicBezTo>
                    <a:pt x="159039" y="438902"/>
                    <a:pt x="146114" y="437216"/>
                    <a:pt x="129254" y="433844"/>
                  </a:cubicBezTo>
                  <a:cubicBezTo>
                    <a:pt x="134125" y="457073"/>
                    <a:pt x="138152" y="482830"/>
                    <a:pt x="141337" y="511116"/>
                  </a:cubicBezTo>
                  <a:cubicBezTo>
                    <a:pt x="144521" y="539402"/>
                    <a:pt x="146114" y="562724"/>
                    <a:pt x="146114" y="581082"/>
                  </a:cubicBezTo>
                  <a:cubicBezTo>
                    <a:pt x="146114" y="621544"/>
                    <a:pt x="139557" y="652453"/>
                    <a:pt x="126444" y="673808"/>
                  </a:cubicBezTo>
                  <a:cubicBezTo>
                    <a:pt x="113332" y="695163"/>
                    <a:pt x="96098" y="705840"/>
                    <a:pt x="74743" y="705840"/>
                  </a:cubicBezTo>
                  <a:cubicBezTo>
                    <a:pt x="47768" y="705840"/>
                    <a:pt x="28567" y="686733"/>
                    <a:pt x="17140" y="648519"/>
                  </a:cubicBezTo>
                  <a:cubicBezTo>
                    <a:pt x="5713" y="610305"/>
                    <a:pt x="0" y="552608"/>
                    <a:pt x="0" y="475430"/>
                  </a:cubicBezTo>
                  <a:cubicBezTo>
                    <a:pt x="0" y="403498"/>
                    <a:pt x="7774" y="330535"/>
                    <a:pt x="23322" y="256541"/>
                  </a:cubicBezTo>
                  <a:cubicBezTo>
                    <a:pt x="38870" y="182548"/>
                    <a:pt x="60225" y="121293"/>
                    <a:pt x="87387" y="72775"/>
                  </a:cubicBezTo>
                  <a:cubicBezTo>
                    <a:pt x="114549" y="24258"/>
                    <a:pt x="144428" y="0"/>
                    <a:pt x="177022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85" name="TextBox 84">
            <a:hlinkClick r:id="rId2"/>
            <a:extLst>
              <a:ext uri="{FF2B5EF4-FFF2-40B4-BE49-F238E27FC236}">
                <a16:creationId xmlns:a16="http://schemas.microsoft.com/office/drawing/2014/main" id="{0D659652-2C7E-4C13-84C6-94ADA35A157B}"/>
              </a:ext>
            </a:extLst>
          </p:cNvPr>
          <p:cNvSpPr txBox="1"/>
          <p:nvPr/>
        </p:nvSpPr>
        <p:spPr>
          <a:xfrm>
            <a:off x="1675247" y="3212749"/>
            <a:ext cx="827596" cy="368487"/>
          </a:xfrm>
          <a:custGeom>
            <a:avLst/>
            <a:gdLst/>
            <a:ahLst/>
            <a:cxnLst/>
            <a:rect l="l" t="t" r="r" b="b"/>
            <a:pathLst>
              <a:path w="827596" h="368487">
                <a:moveTo>
                  <a:pt x="0" y="0"/>
                </a:moveTo>
                <a:lnTo>
                  <a:pt x="161897" y="0"/>
                </a:lnTo>
                <a:lnTo>
                  <a:pt x="247236" y="233320"/>
                </a:lnTo>
                <a:lnTo>
                  <a:pt x="332850" y="0"/>
                </a:lnTo>
                <a:lnTo>
                  <a:pt x="494747" y="0"/>
                </a:lnTo>
                <a:lnTo>
                  <a:pt x="580086" y="233320"/>
                </a:lnTo>
                <a:lnTo>
                  <a:pt x="665699" y="0"/>
                </a:lnTo>
                <a:lnTo>
                  <a:pt x="827596" y="0"/>
                </a:lnTo>
                <a:lnTo>
                  <a:pt x="665699" y="368487"/>
                </a:lnTo>
                <a:lnTo>
                  <a:pt x="494747" y="368487"/>
                </a:lnTo>
                <a:lnTo>
                  <a:pt x="413798" y="184244"/>
                </a:lnTo>
                <a:lnTo>
                  <a:pt x="332850" y="368487"/>
                </a:lnTo>
                <a:lnTo>
                  <a:pt x="161897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6" name="TextBox 85">
            <a:hlinkClick r:id="rId3"/>
            <a:extLst>
              <a:ext uri="{FF2B5EF4-FFF2-40B4-BE49-F238E27FC236}">
                <a16:creationId xmlns:a16="http://schemas.microsoft.com/office/drawing/2014/main" id="{CF94DABE-37AB-4224-A0C6-DE9C6B0BA0D0}"/>
              </a:ext>
            </a:extLst>
          </p:cNvPr>
          <p:cNvSpPr txBox="1"/>
          <p:nvPr/>
        </p:nvSpPr>
        <p:spPr>
          <a:xfrm>
            <a:off x="3845150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4" y="167657"/>
                  <a:pt x="341356" y="161617"/>
                </a:cubicBezTo>
                <a:cubicBezTo>
                  <a:pt x="347622" y="155303"/>
                  <a:pt x="350732" y="147890"/>
                  <a:pt x="350686" y="139379"/>
                </a:cubicBezTo>
                <a:cubicBezTo>
                  <a:pt x="350732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1" y="0"/>
                </a:lnTo>
                <a:cubicBezTo>
                  <a:pt x="381021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1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7" name="TextBox 86">
            <a:hlinkClick r:id="rId4"/>
            <a:extLst>
              <a:ext uri="{FF2B5EF4-FFF2-40B4-BE49-F238E27FC236}">
                <a16:creationId xmlns:a16="http://schemas.microsoft.com/office/drawing/2014/main" id="{80C7F14D-AC17-4B38-B77C-50DF4C616EB5}"/>
              </a:ext>
            </a:extLst>
          </p:cNvPr>
          <p:cNvSpPr txBox="1"/>
          <p:nvPr/>
        </p:nvSpPr>
        <p:spPr>
          <a:xfrm>
            <a:off x="5842516" y="3212748"/>
            <a:ext cx="494713" cy="368488"/>
          </a:xfrm>
          <a:custGeom>
            <a:avLst/>
            <a:gdLst/>
            <a:ahLst/>
            <a:cxnLst/>
            <a:rect l="l" t="t" r="r" b="b"/>
            <a:pathLst>
              <a:path w="494713" h="368488">
                <a:moveTo>
                  <a:pt x="143787" y="231561"/>
                </a:moveTo>
                <a:lnTo>
                  <a:pt x="143787" y="280714"/>
                </a:lnTo>
                <a:lnTo>
                  <a:pt x="337240" y="280714"/>
                </a:lnTo>
                <a:cubicBezTo>
                  <a:pt x="343580" y="280458"/>
                  <a:pt x="348874" y="277898"/>
                  <a:pt x="353121" y="273034"/>
                </a:cubicBezTo>
                <a:cubicBezTo>
                  <a:pt x="357369" y="268170"/>
                  <a:pt x="359575" y="262538"/>
                  <a:pt x="359741" y="256138"/>
                </a:cubicBezTo>
                <a:cubicBezTo>
                  <a:pt x="359575" y="249738"/>
                  <a:pt x="357369" y="244106"/>
                  <a:pt x="353121" y="239242"/>
                </a:cubicBezTo>
                <a:cubicBezTo>
                  <a:pt x="348874" y="234378"/>
                  <a:pt x="343580" y="231817"/>
                  <a:pt x="337240" y="231561"/>
                </a:cubicBezTo>
                <a:close/>
                <a:moveTo>
                  <a:pt x="143787" y="87500"/>
                </a:moveTo>
                <a:lnTo>
                  <a:pt x="143787" y="137202"/>
                </a:lnTo>
                <a:lnTo>
                  <a:pt x="310349" y="137202"/>
                </a:lnTo>
                <a:cubicBezTo>
                  <a:pt x="316689" y="136933"/>
                  <a:pt x="321982" y="134313"/>
                  <a:pt x="326230" y="129341"/>
                </a:cubicBezTo>
                <a:cubicBezTo>
                  <a:pt x="330477" y="124370"/>
                  <a:pt x="332684" y="118661"/>
                  <a:pt x="332850" y="112214"/>
                </a:cubicBezTo>
                <a:cubicBezTo>
                  <a:pt x="332684" y="105778"/>
                  <a:pt x="330477" y="100115"/>
                  <a:pt x="326230" y="95223"/>
                </a:cubicBezTo>
                <a:cubicBezTo>
                  <a:pt x="321982" y="90332"/>
                  <a:pt x="316689" y="87758"/>
                  <a:pt x="310349" y="87500"/>
                </a:cubicBezTo>
                <a:close/>
                <a:moveTo>
                  <a:pt x="0" y="1"/>
                </a:moveTo>
                <a:lnTo>
                  <a:pt x="350681" y="1"/>
                </a:lnTo>
                <a:cubicBezTo>
                  <a:pt x="372265" y="-55"/>
                  <a:pt x="391919" y="3683"/>
                  <a:pt x="409642" y="11217"/>
                </a:cubicBezTo>
                <a:cubicBezTo>
                  <a:pt x="427366" y="18750"/>
                  <a:pt x="441492" y="29865"/>
                  <a:pt x="452022" y="44562"/>
                </a:cubicBezTo>
                <a:cubicBezTo>
                  <a:pt x="462551" y="59259"/>
                  <a:pt x="467818" y="77324"/>
                  <a:pt x="467821" y="98759"/>
                </a:cubicBezTo>
                <a:cubicBezTo>
                  <a:pt x="467684" y="116515"/>
                  <a:pt x="463843" y="132070"/>
                  <a:pt x="456299" y="145424"/>
                </a:cubicBezTo>
                <a:cubicBezTo>
                  <a:pt x="448755" y="158779"/>
                  <a:pt x="438330" y="169661"/>
                  <a:pt x="425025" y="178073"/>
                </a:cubicBezTo>
                <a:lnTo>
                  <a:pt x="425032" y="178073"/>
                </a:lnTo>
                <a:cubicBezTo>
                  <a:pt x="446178" y="184877"/>
                  <a:pt x="463004" y="196024"/>
                  <a:pt x="475509" y="211516"/>
                </a:cubicBezTo>
                <a:cubicBezTo>
                  <a:pt x="488014" y="227008"/>
                  <a:pt x="494415" y="246342"/>
                  <a:pt x="494713" y="269518"/>
                </a:cubicBezTo>
                <a:cubicBezTo>
                  <a:pt x="494703" y="291017"/>
                  <a:pt x="489419" y="309112"/>
                  <a:pt x="478862" y="323803"/>
                </a:cubicBezTo>
                <a:cubicBezTo>
                  <a:pt x="468305" y="338494"/>
                  <a:pt x="454181" y="349608"/>
                  <a:pt x="436491" y="357142"/>
                </a:cubicBezTo>
                <a:cubicBezTo>
                  <a:pt x="418801" y="364677"/>
                  <a:pt x="399250" y="368459"/>
                  <a:pt x="377840" y="368488"/>
                </a:cubicBezTo>
                <a:lnTo>
                  <a:pt x="0" y="368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8" name="TextBox 87">
            <a:hlinkClick r:id="rId5"/>
            <a:extLst>
              <a:ext uri="{FF2B5EF4-FFF2-40B4-BE49-F238E27FC236}">
                <a16:creationId xmlns:a16="http://schemas.microsoft.com/office/drawing/2014/main" id="{F151F471-6DDF-4438-84ED-D24C079E8DFC}"/>
              </a:ext>
            </a:extLst>
          </p:cNvPr>
          <p:cNvSpPr txBox="1"/>
          <p:nvPr/>
        </p:nvSpPr>
        <p:spPr>
          <a:xfrm>
            <a:off x="7820687" y="3212749"/>
            <a:ext cx="557584" cy="368487"/>
          </a:xfrm>
          <a:custGeom>
            <a:avLst/>
            <a:gdLst/>
            <a:ahLst/>
            <a:cxnLst/>
            <a:rect l="l" t="t" r="r" b="b"/>
            <a:pathLst>
              <a:path w="557584" h="368487">
                <a:moveTo>
                  <a:pt x="0" y="0"/>
                </a:moveTo>
                <a:lnTo>
                  <a:pt x="170952" y="0"/>
                </a:lnTo>
                <a:lnTo>
                  <a:pt x="278792" y="132151"/>
                </a:lnTo>
                <a:lnTo>
                  <a:pt x="386906" y="0"/>
                </a:lnTo>
                <a:lnTo>
                  <a:pt x="557584" y="0"/>
                </a:lnTo>
                <a:lnTo>
                  <a:pt x="350685" y="242642"/>
                </a:lnTo>
                <a:lnTo>
                  <a:pt x="350685" y="368487"/>
                </a:lnTo>
                <a:lnTo>
                  <a:pt x="206899" y="368487"/>
                </a:lnTo>
                <a:lnTo>
                  <a:pt x="206899" y="2426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9" name="TextBox 88">
            <a:hlinkClick r:id="rId6"/>
            <a:extLst>
              <a:ext uri="{FF2B5EF4-FFF2-40B4-BE49-F238E27FC236}">
                <a16:creationId xmlns:a16="http://schemas.microsoft.com/office/drawing/2014/main" id="{E7C63E96-EB6E-4EFF-A61A-375B9A09D0AE}"/>
              </a:ext>
            </a:extLst>
          </p:cNvPr>
          <p:cNvSpPr txBox="1"/>
          <p:nvPr/>
        </p:nvSpPr>
        <p:spPr>
          <a:xfrm>
            <a:off x="9855582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3" y="167657"/>
                  <a:pt x="341356" y="161617"/>
                </a:cubicBezTo>
                <a:cubicBezTo>
                  <a:pt x="347622" y="155303"/>
                  <a:pt x="350731" y="147890"/>
                  <a:pt x="350686" y="139379"/>
                </a:cubicBezTo>
                <a:cubicBezTo>
                  <a:pt x="350731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0" y="0"/>
                </a:lnTo>
                <a:cubicBezTo>
                  <a:pt x="381020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0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90" name="Freeform: Shape 89">
            <a:extLst>
              <a:ext uri="{FF2B5EF4-FFF2-40B4-BE49-F238E27FC236}">
                <a16:creationId xmlns:a16="http://schemas.microsoft.com/office/drawing/2014/main" id="{A09760F1-E184-46A9-9C56-59A39F70CCB7}"/>
              </a:ext>
            </a:extLst>
          </p:cNvPr>
          <p:cNvSpPr/>
          <p:nvPr/>
        </p:nvSpPr>
        <p:spPr>
          <a:xfrm>
            <a:off x="5141250" y="6071115"/>
            <a:ext cx="1907828" cy="425196"/>
          </a:xfrm>
          <a:custGeom>
            <a:avLst/>
            <a:gdLst/>
            <a:ahLst/>
            <a:cxnLst/>
            <a:rect l="l" t="t" r="r" b="b"/>
            <a:pathLst>
              <a:path w="1907828" h="425196">
                <a:moveTo>
                  <a:pt x="1222403" y="319126"/>
                </a:moveTo>
                <a:cubicBezTo>
                  <a:pt x="1206756" y="332334"/>
                  <a:pt x="1195428" y="344373"/>
                  <a:pt x="1188417" y="355245"/>
                </a:cubicBezTo>
                <a:cubicBezTo>
                  <a:pt x="1181407" y="366116"/>
                  <a:pt x="1177902" y="375615"/>
                  <a:pt x="1177902" y="383743"/>
                </a:cubicBezTo>
                <a:cubicBezTo>
                  <a:pt x="1177902" y="387198"/>
                  <a:pt x="1178562" y="390043"/>
                  <a:pt x="1179883" y="392278"/>
                </a:cubicBezTo>
                <a:cubicBezTo>
                  <a:pt x="1181204" y="394513"/>
                  <a:pt x="1183388" y="395631"/>
                  <a:pt x="1186436" y="395631"/>
                </a:cubicBezTo>
                <a:cubicBezTo>
                  <a:pt x="1191516" y="395631"/>
                  <a:pt x="1197206" y="389738"/>
                  <a:pt x="1203505" y="377952"/>
                </a:cubicBezTo>
                <a:cubicBezTo>
                  <a:pt x="1209804" y="366167"/>
                  <a:pt x="1216103" y="346558"/>
                  <a:pt x="1222403" y="319126"/>
                </a:cubicBezTo>
                <a:close/>
                <a:moveTo>
                  <a:pt x="1724174" y="182779"/>
                </a:moveTo>
                <a:lnTo>
                  <a:pt x="1733252" y="182779"/>
                </a:lnTo>
                <a:cubicBezTo>
                  <a:pt x="1740505" y="214628"/>
                  <a:pt x="1760125" y="230553"/>
                  <a:pt x="1792114" y="230553"/>
                </a:cubicBezTo>
                <a:cubicBezTo>
                  <a:pt x="1824103" y="230553"/>
                  <a:pt x="1843723" y="214628"/>
                  <a:pt x="1850975" y="182779"/>
                </a:cubicBezTo>
                <a:lnTo>
                  <a:pt x="1860203" y="182779"/>
                </a:lnTo>
                <a:cubicBezTo>
                  <a:pt x="1857917" y="203417"/>
                  <a:pt x="1850741" y="219589"/>
                  <a:pt x="1838673" y="231297"/>
                </a:cubicBezTo>
                <a:cubicBezTo>
                  <a:pt x="1826604" y="243005"/>
                  <a:pt x="1811085" y="248859"/>
                  <a:pt x="1792114" y="248859"/>
                </a:cubicBezTo>
                <a:cubicBezTo>
                  <a:pt x="1773143" y="248859"/>
                  <a:pt x="1757648" y="243005"/>
                  <a:pt x="1745629" y="231297"/>
                </a:cubicBezTo>
                <a:cubicBezTo>
                  <a:pt x="1733611" y="219589"/>
                  <a:pt x="1726459" y="203417"/>
                  <a:pt x="1724174" y="182779"/>
                </a:cubicBezTo>
                <a:close/>
                <a:moveTo>
                  <a:pt x="47774" y="182779"/>
                </a:moveTo>
                <a:lnTo>
                  <a:pt x="56852" y="182779"/>
                </a:lnTo>
                <a:cubicBezTo>
                  <a:pt x="64105" y="214628"/>
                  <a:pt x="83725" y="230553"/>
                  <a:pt x="115714" y="230553"/>
                </a:cubicBezTo>
                <a:cubicBezTo>
                  <a:pt x="147703" y="230553"/>
                  <a:pt x="167323" y="214628"/>
                  <a:pt x="174575" y="182779"/>
                </a:cubicBezTo>
                <a:lnTo>
                  <a:pt x="183803" y="182779"/>
                </a:lnTo>
                <a:cubicBezTo>
                  <a:pt x="181518" y="203417"/>
                  <a:pt x="174341" y="219589"/>
                  <a:pt x="162273" y="231297"/>
                </a:cubicBezTo>
                <a:cubicBezTo>
                  <a:pt x="150204" y="243005"/>
                  <a:pt x="134685" y="248859"/>
                  <a:pt x="115714" y="248859"/>
                </a:cubicBezTo>
                <a:cubicBezTo>
                  <a:pt x="96743" y="248859"/>
                  <a:pt x="81248" y="243005"/>
                  <a:pt x="69229" y="231297"/>
                </a:cubicBezTo>
                <a:cubicBezTo>
                  <a:pt x="57211" y="219589"/>
                  <a:pt x="50059" y="203417"/>
                  <a:pt x="47774" y="182779"/>
                </a:cubicBezTo>
                <a:close/>
                <a:moveTo>
                  <a:pt x="1368630" y="176479"/>
                </a:moveTo>
                <a:cubicBezTo>
                  <a:pt x="1360502" y="176479"/>
                  <a:pt x="1353746" y="180391"/>
                  <a:pt x="1348361" y="188214"/>
                </a:cubicBezTo>
                <a:cubicBezTo>
                  <a:pt x="1342977" y="196037"/>
                  <a:pt x="1340284" y="207061"/>
                  <a:pt x="1340284" y="221285"/>
                </a:cubicBezTo>
                <a:cubicBezTo>
                  <a:pt x="1340284" y="232461"/>
                  <a:pt x="1342469" y="240995"/>
                  <a:pt x="1346837" y="246888"/>
                </a:cubicBezTo>
                <a:cubicBezTo>
                  <a:pt x="1351206" y="252781"/>
                  <a:pt x="1356337" y="255727"/>
                  <a:pt x="1362230" y="255727"/>
                </a:cubicBezTo>
                <a:cubicBezTo>
                  <a:pt x="1368732" y="255727"/>
                  <a:pt x="1374371" y="253086"/>
                  <a:pt x="1379146" y="247803"/>
                </a:cubicBezTo>
                <a:cubicBezTo>
                  <a:pt x="1383921" y="242519"/>
                  <a:pt x="1387122" y="234899"/>
                  <a:pt x="1388747" y="224943"/>
                </a:cubicBezTo>
                <a:cubicBezTo>
                  <a:pt x="1382448" y="220675"/>
                  <a:pt x="1377622" y="215087"/>
                  <a:pt x="1374269" y="208179"/>
                </a:cubicBezTo>
                <a:cubicBezTo>
                  <a:pt x="1370917" y="201270"/>
                  <a:pt x="1369240" y="193955"/>
                  <a:pt x="1369240" y="186233"/>
                </a:cubicBezTo>
                <a:cubicBezTo>
                  <a:pt x="1369240" y="182982"/>
                  <a:pt x="1369545" y="179731"/>
                  <a:pt x="1370155" y="176479"/>
                </a:cubicBezTo>
                <a:close/>
                <a:moveTo>
                  <a:pt x="702338" y="172212"/>
                </a:moveTo>
                <a:cubicBezTo>
                  <a:pt x="693803" y="172415"/>
                  <a:pt x="685929" y="175616"/>
                  <a:pt x="678716" y="181813"/>
                </a:cubicBezTo>
                <a:cubicBezTo>
                  <a:pt x="671502" y="188011"/>
                  <a:pt x="665762" y="196190"/>
                  <a:pt x="661495" y="206350"/>
                </a:cubicBezTo>
                <a:cubicBezTo>
                  <a:pt x="657227" y="216510"/>
                  <a:pt x="655094" y="227279"/>
                  <a:pt x="655094" y="238659"/>
                </a:cubicBezTo>
                <a:cubicBezTo>
                  <a:pt x="655094" y="244958"/>
                  <a:pt x="656364" y="249631"/>
                  <a:pt x="658904" y="252679"/>
                </a:cubicBezTo>
                <a:cubicBezTo>
                  <a:pt x="661444" y="255727"/>
                  <a:pt x="664949" y="257251"/>
                  <a:pt x="669419" y="257251"/>
                </a:cubicBezTo>
                <a:cubicBezTo>
                  <a:pt x="673890" y="257251"/>
                  <a:pt x="678157" y="254610"/>
                  <a:pt x="682221" y="249327"/>
                </a:cubicBezTo>
                <a:cubicBezTo>
                  <a:pt x="686285" y="244043"/>
                  <a:pt x="689231" y="237033"/>
                  <a:pt x="691060" y="228295"/>
                </a:cubicBezTo>
                <a:close/>
                <a:moveTo>
                  <a:pt x="1369850" y="144171"/>
                </a:moveTo>
                <a:cubicBezTo>
                  <a:pt x="1385293" y="144171"/>
                  <a:pt x="1397739" y="149505"/>
                  <a:pt x="1407188" y="160173"/>
                </a:cubicBezTo>
                <a:cubicBezTo>
                  <a:pt x="1416637" y="170841"/>
                  <a:pt x="1422174" y="183998"/>
                  <a:pt x="1423799" y="199644"/>
                </a:cubicBezTo>
                <a:cubicBezTo>
                  <a:pt x="1428574" y="199339"/>
                  <a:pt x="1433807" y="198679"/>
                  <a:pt x="1439497" y="197663"/>
                </a:cubicBezTo>
                <a:lnTo>
                  <a:pt x="1444495" y="196548"/>
                </a:lnTo>
                <a:lnTo>
                  <a:pt x="1453213" y="161544"/>
                </a:lnTo>
                <a:cubicBezTo>
                  <a:pt x="1455245" y="155448"/>
                  <a:pt x="1458089" y="151079"/>
                  <a:pt x="1461747" y="148438"/>
                </a:cubicBezTo>
                <a:cubicBezTo>
                  <a:pt x="1465405" y="145796"/>
                  <a:pt x="1471196" y="144475"/>
                  <a:pt x="1479121" y="144475"/>
                </a:cubicBezTo>
                <a:cubicBezTo>
                  <a:pt x="1483591" y="144475"/>
                  <a:pt x="1486690" y="145187"/>
                  <a:pt x="1488417" y="146609"/>
                </a:cubicBezTo>
                <a:cubicBezTo>
                  <a:pt x="1490144" y="148031"/>
                  <a:pt x="1491008" y="150165"/>
                  <a:pt x="1491008" y="153010"/>
                </a:cubicBezTo>
                <a:cubicBezTo>
                  <a:pt x="1491008" y="154635"/>
                  <a:pt x="1489890" y="160122"/>
                  <a:pt x="1487655" y="169469"/>
                </a:cubicBezTo>
                <a:cubicBezTo>
                  <a:pt x="1485623" y="176987"/>
                  <a:pt x="1483997" y="183795"/>
                  <a:pt x="1482778" y="189891"/>
                </a:cubicBezTo>
                <a:cubicBezTo>
                  <a:pt x="1478714" y="211227"/>
                  <a:pt x="1476682" y="225451"/>
                  <a:pt x="1476682" y="232563"/>
                </a:cubicBezTo>
                <a:cubicBezTo>
                  <a:pt x="1476682" y="236830"/>
                  <a:pt x="1477190" y="239827"/>
                  <a:pt x="1478206" y="241554"/>
                </a:cubicBezTo>
                <a:cubicBezTo>
                  <a:pt x="1479222" y="243281"/>
                  <a:pt x="1480848" y="244145"/>
                  <a:pt x="1483083" y="244145"/>
                </a:cubicBezTo>
                <a:cubicBezTo>
                  <a:pt x="1486131" y="244145"/>
                  <a:pt x="1489941" y="241097"/>
                  <a:pt x="1494513" y="235001"/>
                </a:cubicBezTo>
                <a:cubicBezTo>
                  <a:pt x="1499085" y="228905"/>
                  <a:pt x="1503962" y="219659"/>
                  <a:pt x="1509143" y="207264"/>
                </a:cubicBezTo>
                <a:cubicBezTo>
                  <a:pt x="1514325" y="194869"/>
                  <a:pt x="1519354" y="179629"/>
                  <a:pt x="1524231" y="161544"/>
                </a:cubicBezTo>
                <a:cubicBezTo>
                  <a:pt x="1525856" y="155448"/>
                  <a:pt x="1528346" y="151079"/>
                  <a:pt x="1531698" y="148438"/>
                </a:cubicBezTo>
                <a:cubicBezTo>
                  <a:pt x="1535051" y="145796"/>
                  <a:pt x="1540080" y="144475"/>
                  <a:pt x="1546786" y="144475"/>
                </a:cubicBezTo>
                <a:cubicBezTo>
                  <a:pt x="1551460" y="144475"/>
                  <a:pt x="1554711" y="145034"/>
                  <a:pt x="1556540" y="146152"/>
                </a:cubicBezTo>
                <a:cubicBezTo>
                  <a:pt x="1558368" y="147269"/>
                  <a:pt x="1559283" y="149352"/>
                  <a:pt x="1559283" y="152400"/>
                </a:cubicBezTo>
                <a:cubicBezTo>
                  <a:pt x="1559283" y="157480"/>
                  <a:pt x="1556743" y="171399"/>
                  <a:pt x="1551663" y="194158"/>
                </a:cubicBezTo>
                <a:cubicBezTo>
                  <a:pt x="1545973" y="220167"/>
                  <a:pt x="1543129" y="236220"/>
                  <a:pt x="1543129" y="242316"/>
                </a:cubicBezTo>
                <a:cubicBezTo>
                  <a:pt x="1543129" y="246177"/>
                  <a:pt x="1543941" y="249174"/>
                  <a:pt x="1545567" y="251308"/>
                </a:cubicBezTo>
                <a:cubicBezTo>
                  <a:pt x="1547193" y="253441"/>
                  <a:pt x="1549326" y="254508"/>
                  <a:pt x="1551968" y="254508"/>
                </a:cubicBezTo>
                <a:cubicBezTo>
                  <a:pt x="1556032" y="254508"/>
                  <a:pt x="1560858" y="252019"/>
                  <a:pt x="1566446" y="247041"/>
                </a:cubicBezTo>
                <a:cubicBezTo>
                  <a:pt x="1572034" y="242062"/>
                  <a:pt x="1579501" y="233985"/>
                  <a:pt x="1588848" y="222809"/>
                </a:cubicBezTo>
                <a:cubicBezTo>
                  <a:pt x="1591287" y="219964"/>
                  <a:pt x="1594030" y="218542"/>
                  <a:pt x="1597078" y="218542"/>
                </a:cubicBezTo>
                <a:cubicBezTo>
                  <a:pt x="1599720" y="218542"/>
                  <a:pt x="1601802" y="219761"/>
                  <a:pt x="1603326" y="222199"/>
                </a:cubicBezTo>
                <a:cubicBezTo>
                  <a:pt x="1604851" y="224638"/>
                  <a:pt x="1605613" y="227991"/>
                  <a:pt x="1605613" y="232258"/>
                </a:cubicBezTo>
                <a:cubicBezTo>
                  <a:pt x="1605613" y="240386"/>
                  <a:pt x="1603682" y="246685"/>
                  <a:pt x="1599821" y="251155"/>
                </a:cubicBezTo>
                <a:cubicBezTo>
                  <a:pt x="1591084" y="261925"/>
                  <a:pt x="1581686" y="270764"/>
                  <a:pt x="1571627" y="277673"/>
                </a:cubicBezTo>
                <a:cubicBezTo>
                  <a:pt x="1561569" y="284582"/>
                  <a:pt x="1550139" y="288036"/>
                  <a:pt x="1537337" y="288036"/>
                </a:cubicBezTo>
                <a:cubicBezTo>
                  <a:pt x="1527584" y="288036"/>
                  <a:pt x="1520421" y="284277"/>
                  <a:pt x="1515849" y="276759"/>
                </a:cubicBezTo>
                <a:cubicBezTo>
                  <a:pt x="1511277" y="269240"/>
                  <a:pt x="1508991" y="258674"/>
                  <a:pt x="1508991" y="245059"/>
                </a:cubicBezTo>
                <a:cubicBezTo>
                  <a:pt x="1505537" y="258877"/>
                  <a:pt x="1500355" y="269494"/>
                  <a:pt x="1493446" y="276911"/>
                </a:cubicBezTo>
                <a:cubicBezTo>
                  <a:pt x="1486537" y="284328"/>
                  <a:pt x="1479121" y="288036"/>
                  <a:pt x="1471196" y="288036"/>
                </a:cubicBezTo>
                <a:cubicBezTo>
                  <a:pt x="1462052" y="288036"/>
                  <a:pt x="1454584" y="283820"/>
                  <a:pt x="1448793" y="275387"/>
                </a:cubicBezTo>
                <a:cubicBezTo>
                  <a:pt x="1443002" y="266954"/>
                  <a:pt x="1440106" y="256439"/>
                  <a:pt x="1440106" y="243840"/>
                </a:cubicBezTo>
                <a:lnTo>
                  <a:pt x="1440603" y="229557"/>
                </a:lnTo>
                <a:lnTo>
                  <a:pt x="1421361" y="231648"/>
                </a:lnTo>
                <a:cubicBezTo>
                  <a:pt x="1417500" y="248717"/>
                  <a:pt x="1409880" y="262382"/>
                  <a:pt x="1398501" y="272644"/>
                </a:cubicBezTo>
                <a:cubicBezTo>
                  <a:pt x="1387122" y="282905"/>
                  <a:pt x="1374219" y="288036"/>
                  <a:pt x="1359791" y="288036"/>
                </a:cubicBezTo>
                <a:cubicBezTo>
                  <a:pt x="1347599" y="288036"/>
                  <a:pt x="1337185" y="285090"/>
                  <a:pt x="1328549" y="279197"/>
                </a:cubicBezTo>
                <a:lnTo>
                  <a:pt x="1309982" y="257031"/>
                </a:lnTo>
                <a:lnTo>
                  <a:pt x="1261112" y="289865"/>
                </a:lnTo>
                <a:cubicBezTo>
                  <a:pt x="1253391" y="331927"/>
                  <a:pt x="1243281" y="364998"/>
                  <a:pt x="1230785" y="389077"/>
                </a:cubicBezTo>
                <a:cubicBezTo>
                  <a:pt x="1218288" y="413157"/>
                  <a:pt x="1202387" y="425196"/>
                  <a:pt x="1183084" y="425196"/>
                </a:cubicBezTo>
                <a:cubicBezTo>
                  <a:pt x="1172720" y="425196"/>
                  <a:pt x="1164287" y="421996"/>
                  <a:pt x="1157785" y="415595"/>
                </a:cubicBezTo>
                <a:cubicBezTo>
                  <a:pt x="1151283" y="409194"/>
                  <a:pt x="1148031" y="400812"/>
                  <a:pt x="1148031" y="390449"/>
                </a:cubicBezTo>
                <a:cubicBezTo>
                  <a:pt x="1148031" y="380899"/>
                  <a:pt x="1150216" y="371145"/>
                  <a:pt x="1154585" y="361188"/>
                </a:cubicBezTo>
                <a:cubicBezTo>
                  <a:pt x="1158953" y="351231"/>
                  <a:pt x="1167081" y="339801"/>
                  <a:pt x="1178969" y="326898"/>
                </a:cubicBezTo>
                <a:cubicBezTo>
                  <a:pt x="1190856" y="313995"/>
                  <a:pt x="1207671" y="299212"/>
                  <a:pt x="1229413" y="282550"/>
                </a:cubicBezTo>
                <a:lnTo>
                  <a:pt x="1230327" y="275539"/>
                </a:lnTo>
                <a:cubicBezTo>
                  <a:pt x="1231750" y="268021"/>
                  <a:pt x="1233376" y="257251"/>
                  <a:pt x="1235204" y="243231"/>
                </a:cubicBezTo>
                <a:cubicBezTo>
                  <a:pt x="1231140" y="257861"/>
                  <a:pt x="1225451" y="268986"/>
                  <a:pt x="1218135" y="276606"/>
                </a:cubicBezTo>
                <a:cubicBezTo>
                  <a:pt x="1210820" y="284226"/>
                  <a:pt x="1203099" y="288036"/>
                  <a:pt x="1194971" y="288036"/>
                </a:cubicBezTo>
                <a:cubicBezTo>
                  <a:pt x="1185827" y="288036"/>
                  <a:pt x="1178359" y="283820"/>
                  <a:pt x="1172568" y="275387"/>
                </a:cubicBezTo>
                <a:cubicBezTo>
                  <a:pt x="1166777" y="266954"/>
                  <a:pt x="1163881" y="256439"/>
                  <a:pt x="1163881" y="243840"/>
                </a:cubicBezTo>
                <a:cubicBezTo>
                  <a:pt x="1163881" y="228600"/>
                  <a:pt x="1164897" y="214630"/>
                  <a:pt x="1166929" y="201930"/>
                </a:cubicBezTo>
                <a:cubicBezTo>
                  <a:pt x="1168961" y="189230"/>
                  <a:pt x="1172314" y="175768"/>
                  <a:pt x="1176988" y="161544"/>
                </a:cubicBezTo>
                <a:cubicBezTo>
                  <a:pt x="1179020" y="155448"/>
                  <a:pt x="1181864" y="151079"/>
                  <a:pt x="1185522" y="148438"/>
                </a:cubicBezTo>
                <a:cubicBezTo>
                  <a:pt x="1189180" y="145796"/>
                  <a:pt x="1194971" y="144475"/>
                  <a:pt x="1202896" y="144475"/>
                </a:cubicBezTo>
                <a:cubicBezTo>
                  <a:pt x="1207366" y="144475"/>
                  <a:pt x="1210465" y="145187"/>
                  <a:pt x="1212192" y="146609"/>
                </a:cubicBezTo>
                <a:cubicBezTo>
                  <a:pt x="1213919" y="148031"/>
                  <a:pt x="1214783" y="150165"/>
                  <a:pt x="1214783" y="153010"/>
                </a:cubicBezTo>
                <a:cubicBezTo>
                  <a:pt x="1214783" y="154635"/>
                  <a:pt x="1213665" y="160122"/>
                  <a:pt x="1211430" y="169469"/>
                </a:cubicBezTo>
                <a:cubicBezTo>
                  <a:pt x="1209398" y="176987"/>
                  <a:pt x="1207772" y="183795"/>
                  <a:pt x="1206553" y="189891"/>
                </a:cubicBezTo>
                <a:cubicBezTo>
                  <a:pt x="1204928" y="198222"/>
                  <a:pt x="1203505" y="206197"/>
                  <a:pt x="1202286" y="213817"/>
                </a:cubicBezTo>
                <a:cubicBezTo>
                  <a:pt x="1201067" y="221437"/>
                  <a:pt x="1200457" y="227686"/>
                  <a:pt x="1200457" y="232563"/>
                </a:cubicBezTo>
                <a:cubicBezTo>
                  <a:pt x="1200457" y="240284"/>
                  <a:pt x="1202591" y="244145"/>
                  <a:pt x="1206858" y="244145"/>
                </a:cubicBezTo>
                <a:cubicBezTo>
                  <a:pt x="1209906" y="244145"/>
                  <a:pt x="1213716" y="241097"/>
                  <a:pt x="1218288" y="235001"/>
                </a:cubicBezTo>
                <a:cubicBezTo>
                  <a:pt x="1222860" y="228905"/>
                  <a:pt x="1227737" y="219659"/>
                  <a:pt x="1232918" y="207264"/>
                </a:cubicBezTo>
                <a:cubicBezTo>
                  <a:pt x="1238100" y="194869"/>
                  <a:pt x="1243129" y="179629"/>
                  <a:pt x="1248006" y="161544"/>
                </a:cubicBezTo>
                <a:cubicBezTo>
                  <a:pt x="1249631" y="155448"/>
                  <a:pt x="1252121" y="151079"/>
                  <a:pt x="1255473" y="148438"/>
                </a:cubicBezTo>
                <a:cubicBezTo>
                  <a:pt x="1258826" y="145796"/>
                  <a:pt x="1263855" y="144475"/>
                  <a:pt x="1270561" y="144475"/>
                </a:cubicBezTo>
                <a:cubicBezTo>
                  <a:pt x="1275235" y="144475"/>
                  <a:pt x="1278486" y="145085"/>
                  <a:pt x="1280315" y="146304"/>
                </a:cubicBezTo>
                <a:cubicBezTo>
                  <a:pt x="1282143" y="147523"/>
                  <a:pt x="1283058" y="149555"/>
                  <a:pt x="1283058" y="152400"/>
                </a:cubicBezTo>
                <a:cubicBezTo>
                  <a:pt x="1283058" y="157480"/>
                  <a:pt x="1280416" y="174955"/>
                  <a:pt x="1275133" y="204826"/>
                </a:cubicBezTo>
                <a:lnTo>
                  <a:pt x="1267208" y="253899"/>
                </a:lnTo>
                <a:lnTo>
                  <a:pt x="1303133" y="228512"/>
                </a:lnTo>
                <a:lnTo>
                  <a:pt x="1302184" y="224028"/>
                </a:lnTo>
                <a:cubicBezTo>
                  <a:pt x="1302184" y="208585"/>
                  <a:pt x="1305130" y="194818"/>
                  <a:pt x="1311023" y="182728"/>
                </a:cubicBezTo>
                <a:cubicBezTo>
                  <a:pt x="1316916" y="170637"/>
                  <a:pt x="1325044" y="161189"/>
                  <a:pt x="1335407" y="154381"/>
                </a:cubicBezTo>
                <a:cubicBezTo>
                  <a:pt x="1345771" y="147574"/>
                  <a:pt x="1357251" y="144171"/>
                  <a:pt x="1369850" y="144171"/>
                </a:cubicBezTo>
                <a:close/>
                <a:moveTo>
                  <a:pt x="1828949" y="121313"/>
                </a:moveTo>
                <a:cubicBezTo>
                  <a:pt x="1834009" y="121313"/>
                  <a:pt x="1838325" y="123099"/>
                  <a:pt x="1841897" y="126671"/>
                </a:cubicBezTo>
                <a:cubicBezTo>
                  <a:pt x="1845469" y="130243"/>
                  <a:pt x="1847255" y="134559"/>
                  <a:pt x="1847255" y="139619"/>
                </a:cubicBezTo>
                <a:cubicBezTo>
                  <a:pt x="1847255" y="144679"/>
                  <a:pt x="1845469" y="148995"/>
                  <a:pt x="1841897" y="152567"/>
                </a:cubicBezTo>
                <a:cubicBezTo>
                  <a:pt x="1838325" y="156139"/>
                  <a:pt x="1834009" y="157925"/>
                  <a:pt x="1828949" y="157925"/>
                </a:cubicBezTo>
                <a:cubicBezTo>
                  <a:pt x="1823889" y="157925"/>
                  <a:pt x="1819548" y="156139"/>
                  <a:pt x="1815926" y="152567"/>
                </a:cubicBezTo>
                <a:cubicBezTo>
                  <a:pt x="1812305" y="148995"/>
                  <a:pt x="1810494" y="144679"/>
                  <a:pt x="1810494" y="139619"/>
                </a:cubicBezTo>
                <a:cubicBezTo>
                  <a:pt x="1810494" y="134559"/>
                  <a:pt x="1812305" y="130243"/>
                  <a:pt x="1815926" y="126671"/>
                </a:cubicBezTo>
                <a:cubicBezTo>
                  <a:pt x="1819548" y="123099"/>
                  <a:pt x="1823889" y="121313"/>
                  <a:pt x="1828949" y="121313"/>
                </a:cubicBezTo>
                <a:close/>
                <a:moveTo>
                  <a:pt x="1755279" y="121313"/>
                </a:moveTo>
                <a:cubicBezTo>
                  <a:pt x="1760438" y="121313"/>
                  <a:pt x="1764804" y="123099"/>
                  <a:pt x="1768376" y="126671"/>
                </a:cubicBezTo>
                <a:cubicBezTo>
                  <a:pt x="1771948" y="130243"/>
                  <a:pt x="1773734" y="134559"/>
                  <a:pt x="1773734" y="139619"/>
                </a:cubicBezTo>
                <a:cubicBezTo>
                  <a:pt x="1773734" y="144679"/>
                  <a:pt x="1771923" y="148995"/>
                  <a:pt x="1768301" y="152567"/>
                </a:cubicBezTo>
                <a:cubicBezTo>
                  <a:pt x="1764680" y="156139"/>
                  <a:pt x="1760339" y="157925"/>
                  <a:pt x="1755279" y="157925"/>
                </a:cubicBezTo>
                <a:cubicBezTo>
                  <a:pt x="1750219" y="157925"/>
                  <a:pt x="1745903" y="156139"/>
                  <a:pt x="1742331" y="152567"/>
                </a:cubicBezTo>
                <a:cubicBezTo>
                  <a:pt x="1738759" y="148995"/>
                  <a:pt x="1736973" y="144679"/>
                  <a:pt x="1736973" y="139619"/>
                </a:cubicBezTo>
                <a:cubicBezTo>
                  <a:pt x="1736973" y="134559"/>
                  <a:pt x="1738759" y="130243"/>
                  <a:pt x="1742331" y="126671"/>
                </a:cubicBezTo>
                <a:cubicBezTo>
                  <a:pt x="1745903" y="123099"/>
                  <a:pt x="1750219" y="121313"/>
                  <a:pt x="1755279" y="121313"/>
                </a:cubicBezTo>
                <a:close/>
                <a:moveTo>
                  <a:pt x="152549" y="121313"/>
                </a:moveTo>
                <a:cubicBezTo>
                  <a:pt x="157609" y="121313"/>
                  <a:pt x="161925" y="123099"/>
                  <a:pt x="165497" y="126671"/>
                </a:cubicBezTo>
                <a:cubicBezTo>
                  <a:pt x="169069" y="130243"/>
                  <a:pt x="170855" y="134559"/>
                  <a:pt x="170855" y="139619"/>
                </a:cubicBezTo>
                <a:cubicBezTo>
                  <a:pt x="170855" y="144679"/>
                  <a:pt x="169069" y="148995"/>
                  <a:pt x="165497" y="152567"/>
                </a:cubicBezTo>
                <a:cubicBezTo>
                  <a:pt x="161925" y="156139"/>
                  <a:pt x="157609" y="157925"/>
                  <a:pt x="152549" y="157925"/>
                </a:cubicBezTo>
                <a:cubicBezTo>
                  <a:pt x="147489" y="157925"/>
                  <a:pt x="143148" y="156139"/>
                  <a:pt x="139526" y="152567"/>
                </a:cubicBezTo>
                <a:cubicBezTo>
                  <a:pt x="135905" y="148995"/>
                  <a:pt x="134094" y="144679"/>
                  <a:pt x="134094" y="139619"/>
                </a:cubicBezTo>
                <a:cubicBezTo>
                  <a:pt x="134094" y="134559"/>
                  <a:pt x="135905" y="130243"/>
                  <a:pt x="139526" y="126671"/>
                </a:cubicBezTo>
                <a:cubicBezTo>
                  <a:pt x="143148" y="123099"/>
                  <a:pt x="147489" y="121313"/>
                  <a:pt x="152549" y="121313"/>
                </a:cubicBezTo>
                <a:close/>
                <a:moveTo>
                  <a:pt x="78879" y="121313"/>
                </a:moveTo>
                <a:cubicBezTo>
                  <a:pt x="84038" y="121313"/>
                  <a:pt x="88404" y="123099"/>
                  <a:pt x="91976" y="126671"/>
                </a:cubicBezTo>
                <a:cubicBezTo>
                  <a:pt x="95548" y="130243"/>
                  <a:pt x="97334" y="134559"/>
                  <a:pt x="97334" y="139619"/>
                </a:cubicBezTo>
                <a:cubicBezTo>
                  <a:pt x="97334" y="144679"/>
                  <a:pt x="95523" y="148995"/>
                  <a:pt x="91901" y="152567"/>
                </a:cubicBezTo>
                <a:cubicBezTo>
                  <a:pt x="88280" y="156139"/>
                  <a:pt x="83939" y="157925"/>
                  <a:pt x="78879" y="157925"/>
                </a:cubicBezTo>
                <a:cubicBezTo>
                  <a:pt x="73819" y="157925"/>
                  <a:pt x="69503" y="156139"/>
                  <a:pt x="65931" y="152567"/>
                </a:cubicBezTo>
                <a:cubicBezTo>
                  <a:pt x="62359" y="148995"/>
                  <a:pt x="60573" y="144679"/>
                  <a:pt x="60573" y="139619"/>
                </a:cubicBezTo>
                <a:cubicBezTo>
                  <a:pt x="60573" y="134559"/>
                  <a:pt x="62359" y="130243"/>
                  <a:pt x="65931" y="126671"/>
                </a:cubicBezTo>
                <a:cubicBezTo>
                  <a:pt x="69503" y="123099"/>
                  <a:pt x="73819" y="121313"/>
                  <a:pt x="78879" y="121313"/>
                </a:cubicBezTo>
                <a:close/>
                <a:moveTo>
                  <a:pt x="1792114" y="75474"/>
                </a:moveTo>
                <a:cubicBezTo>
                  <a:pt x="1764213" y="75474"/>
                  <a:pt x="1740408" y="85339"/>
                  <a:pt x="1720698" y="105069"/>
                </a:cubicBezTo>
                <a:cubicBezTo>
                  <a:pt x="1700989" y="124798"/>
                  <a:pt x="1691134" y="148594"/>
                  <a:pt x="1691134" y="176454"/>
                </a:cubicBezTo>
                <a:cubicBezTo>
                  <a:pt x="1691134" y="204314"/>
                  <a:pt x="1700989" y="228084"/>
                  <a:pt x="1720698" y="247765"/>
                </a:cubicBezTo>
                <a:cubicBezTo>
                  <a:pt x="1740408" y="267445"/>
                  <a:pt x="1764213" y="277285"/>
                  <a:pt x="1792114" y="277285"/>
                </a:cubicBezTo>
                <a:cubicBezTo>
                  <a:pt x="1820014" y="277285"/>
                  <a:pt x="1843819" y="267445"/>
                  <a:pt x="1863529" y="247765"/>
                </a:cubicBezTo>
                <a:cubicBezTo>
                  <a:pt x="1883239" y="228084"/>
                  <a:pt x="1893094" y="204314"/>
                  <a:pt x="1893094" y="176454"/>
                </a:cubicBezTo>
                <a:cubicBezTo>
                  <a:pt x="1893094" y="148594"/>
                  <a:pt x="1883239" y="124798"/>
                  <a:pt x="1863529" y="105069"/>
                </a:cubicBezTo>
                <a:cubicBezTo>
                  <a:pt x="1843819" y="85339"/>
                  <a:pt x="1820014" y="75474"/>
                  <a:pt x="1792114" y="75474"/>
                </a:cubicBezTo>
                <a:close/>
                <a:moveTo>
                  <a:pt x="115714" y="75474"/>
                </a:moveTo>
                <a:cubicBezTo>
                  <a:pt x="87813" y="75474"/>
                  <a:pt x="64008" y="85339"/>
                  <a:pt x="44298" y="105069"/>
                </a:cubicBezTo>
                <a:cubicBezTo>
                  <a:pt x="24589" y="124798"/>
                  <a:pt x="14734" y="148594"/>
                  <a:pt x="14734" y="176454"/>
                </a:cubicBezTo>
                <a:cubicBezTo>
                  <a:pt x="14734" y="204314"/>
                  <a:pt x="24589" y="228084"/>
                  <a:pt x="44298" y="247765"/>
                </a:cubicBezTo>
                <a:cubicBezTo>
                  <a:pt x="64008" y="267445"/>
                  <a:pt x="87813" y="277285"/>
                  <a:pt x="115714" y="277285"/>
                </a:cubicBezTo>
                <a:cubicBezTo>
                  <a:pt x="143614" y="277285"/>
                  <a:pt x="167420" y="267445"/>
                  <a:pt x="187129" y="247765"/>
                </a:cubicBezTo>
                <a:cubicBezTo>
                  <a:pt x="206839" y="228084"/>
                  <a:pt x="216694" y="204314"/>
                  <a:pt x="216694" y="176454"/>
                </a:cubicBezTo>
                <a:cubicBezTo>
                  <a:pt x="216694" y="148594"/>
                  <a:pt x="206839" y="124798"/>
                  <a:pt x="187129" y="105069"/>
                </a:cubicBezTo>
                <a:cubicBezTo>
                  <a:pt x="167420" y="85339"/>
                  <a:pt x="143614" y="75474"/>
                  <a:pt x="115714" y="75474"/>
                </a:cubicBezTo>
                <a:close/>
                <a:moveTo>
                  <a:pt x="1792114" y="60740"/>
                </a:moveTo>
                <a:cubicBezTo>
                  <a:pt x="1824082" y="60740"/>
                  <a:pt x="1851360" y="72026"/>
                  <a:pt x="1873947" y="94598"/>
                </a:cubicBezTo>
                <a:cubicBezTo>
                  <a:pt x="1896534" y="117171"/>
                  <a:pt x="1907828" y="144431"/>
                  <a:pt x="1907828" y="176379"/>
                </a:cubicBezTo>
                <a:cubicBezTo>
                  <a:pt x="1907828" y="208328"/>
                  <a:pt x="1896534" y="235588"/>
                  <a:pt x="1873947" y="258160"/>
                </a:cubicBezTo>
                <a:cubicBezTo>
                  <a:pt x="1851360" y="280733"/>
                  <a:pt x="1824082" y="292019"/>
                  <a:pt x="1792114" y="292019"/>
                </a:cubicBezTo>
                <a:cubicBezTo>
                  <a:pt x="1760145" y="292019"/>
                  <a:pt x="1732867" y="280733"/>
                  <a:pt x="1710280" y="258160"/>
                </a:cubicBezTo>
                <a:cubicBezTo>
                  <a:pt x="1687693" y="235588"/>
                  <a:pt x="1676400" y="208328"/>
                  <a:pt x="1676400" y="176379"/>
                </a:cubicBezTo>
                <a:cubicBezTo>
                  <a:pt x="1676400" y="144431"/>
                  <a:pt x="1687693" y="117171"/>
                  <a:pt x="1710280" y="94598"/>
                </a:cubicBezTo>
                <a:cubicBezTo>
                  <a:pt x="1732867" y="72026"/>
                  <a:pt x="1760145" y="60740"/>
                  <a:pt x="1792114" y="60740"/>
                </a:cubicBezTo>
                <a:close/>
                <a:moveTo>
                  <a:pt x="115714" y="60740"/>
                </a:moveTo>
                <a:cubicBezTo>
                  <a:pt x="147682" y="60740"/>
                  <a:pt x="174960" y="72026"/>
                  <a:pt x="197547" y="94598"/>
                </a:cubicBezTo>
                <a:cubicBezTo>
                  <a:pt x="220134" y="117171"/>
                  <a:pt x="231428" y="144431"/>
                  <a:pt x="231428" y="176379"/>
                </a:cubicBezTo>
                <a:cubicBezTo>
                  <a:pt x="231428" y="208328"/>
                  <a:pt x="220134" y="235588"/>
                  <a:pt x="197547" y="258160"/>
                </a:cubicBezTo>
                <a:cubicBezTo>
                  <a:pt x="174960" y="280733"/>
                  <a:pt x="147682" y="292019"/>
                  <a:pt x="115714" y="292019"/>
                </a:cubicBezTo>
                <a:cubicBezTo>
                  <a:pt x="83745" y="292019"/>
                  <a:pt x="56467" y="280733"/>
                  <a:pt x="33880" y="258160"/>
                </a:cubicBezTo>
                <a:cubicBezTo>
                  <a:pt x="11293" y="235588"/>
                  <a:pt x="0" y="208328"/>
                  <a:pt x="0" y="176379"/>
                </a:cubicBezTo>
                <a:cubicBezTo>
                  <a:pt x="0" y="144431"/>
                  <a:pt x="11293" y="117171"/>
                  <a:pt x="33880" y="94598"/>
                </a:cubicBezTo>
                <a:cubicBezTo>
                  <a:pt x="56467" y="72026"/>
                  <a:pt x="83745" y="60740"/>
                  <a:pt x="115714" y="60740"/>
                </a:cubicBezTo>
                <a:close/>
                <a:moveTo>
                  <a:pt x="427332" y="49683"/>
                </a:moveTo>
                <a:cubicBezTo>
                  <a:pt x="424284" y="49683"/>
                  <a:pt x="420880" y="53493"/>
                  <a:pt x="417121" y="61113"/>
                </a:cubicBezTo>
                <a:cubicBezTo>
                  <a:pt x="413362" y="68733"/>
                  <a:pt x="409806" y="79299"/>
                  <a:pt x="406453" y="92812"/>
                </a:cubicBezTo>
                <a:cubicBezTo>
                  <a:pt x="403100" y="106325"/>
                  <a:pt x="400306" y="121311"/>
                  <a:pt x="398071" y="137770"/>
                </a:cubicBezTo>
                <a:cubicBezTo>
                  <a:pt x="410060" y="127407"/>
                  <a:pt x="419052" y="115773"/>
                  <a:pt x="425046" y="102870"/>
                </a:cubicBezTo>
                <a:cubicBezTo>
                  <a:pt x="431040" y="89967"/>
                  <a:pt x="434037" y="78232"/>
                  <a:pt x="434037" y="67666"/>
                </a:cubicBezTo>
                <a:cubicBezTo>
                  <a:pt x="434037" y="55677"/>
                  <a:pt x="431802" y="49683"/>
                  <a:pt x="427332" y="49683"/>
                </a:cubicBezTo>
                <a:close/>
                <a:moveTo>
                  <a:pt x="994869" y="30175"/>
                </a:moveTo>
                <a:cubicBezTo>
                  <a:pt x="991212" y="30175"/>
                  <a:pt x="987148" y="35408"/>
                  <a:pt x="982677" y="45873"/>
                </a:cubicBezTo>
                <a:cubicBezTo>
                  <a:pt x="978207" y="56337"/>
                  <a:pt x="973889" y="70460"/>
                  <a:pt x="969724" y="88240"/>
                </a:cubicBezTo>
                <a:cubicBezTo>
                  <a:pt x="965558" y="106020"/>
                  <a:pt x="962154" y="125375"/>
                  <a:pt x="959513" y="146304"/>
                </a:cubicBezTo>
                <a:cubicBezTo>
                  <a:pt x="972111" y="131471"/>
                  <a:pt x="982525" y="115316"/>
                  <a:pt x="990755" y="97841"/>
                </a:cubicBezTo>
                <a:cubicBezTo>
                  <a:pt x="998984" y="80366"/>
                  <a:pt x="1003099" y="64516"/>
                  <a:pt x="1003099" y="50292"/>
                </a:cubicBezTo>
                <a:cubicBezTo>
                  <a:pt x="1003099" y="43790"/>
                  <a:pt x="1002388" y="38811"/>
                  <a:pt x="1000965" y="35357"/>
                </a:cubicBezTo>
                <a:cubicBezTo>
                  <a:pt x="999543" y="31903"/>
                  <a:pt x="997511" y="30175"/>
                  <a:pt x="994869" y="30175"/>
                </a:cubicBezTo>
                <a:close/>
                <a:moveTo>
                  <a:pt x="547195" y="30175"/>
                </a:moveTo>
                <a:cubicBezTo>
                  <a:pt x="543537" y="30175"/>
                  <a:pt x="539473" y="35408"/>
                  <a:pt x="535003" y="45873"/>
                </a:cubicBezTo>
                <a:cubicBezTo>
                  <a:pt x="530532" y="56337"/>
                  <a:pt x="526214" y="70460"/>
                  <a:pt x="522049" y="88240"/>
                </a:cubicBezTo>
                <a:cubicBezTo>
                  <a:pt x="517883" y="106020"/>
                  <a:pt x="514479" y="125375"/>
                  <a:pt x="511838" y="146304"/>
                </a:cubicBezTo>
                <a:cubicBezTo>
                  <a:pt x="524436" y="131471"/>
                  <a:pt x="534850" y="115316"/>
                  <a:pt x="543080" y="97841"/>
                </a:cubicBezTo>
                <a:cubicBezTo>
                  <a:pt x="551309" y="80366"/>
                  <a:pt x="555424" y="64516"/>
                  <a:pt x="555424" y="50292"/>
                </a:cubicBezTo>
                <a:cubicBezTo>
                  <a:pt x="555424" y="43790"/>
                  <a:pt x="554713" y="38811"/>
                  <a:pt x="553291" y="35357"/>
                </a:cubicBezTo>
                <a:cubicBezTo>
                  <a:pt x="551868" y="31903"/>
                  <a:pt x="549836" y="30175"/>
                  <a:pt x="547195" y="30175"/>
                </a:cubicBezTo>
                <a:close/>
                <a:moveTo>
                  <a:pt x="553595" y="0"/>
                </a:moveTo>
                <a:cubicBezTo>
                  <a:pt x="562943" y="0"/>
                  <a:pt x="570512" y="4013"/>
                  <a:pt x="576303" y="12040"/>
                </a:cubicBezTo>
                <a:cubicBezTo>
                  <a:pt x="582094" y="20066"/>
                  <a:pt x="584990" y="30480"/>
                  <a:pt x="584990" y="43282"/>
                </a:cubicBezTo>
                <a:cubicBezTo>
                  <a:pt x="584990" y="63805"/>
                  <a:pt x="578995" y="85090"/>
                  <a:pt x="567007" y="107137"/>
                </a:cubicBezTo>
                <a:cubicBezTo>
                  <a:pt x="555018" y="129185"/>
                  <a:pt x="535511" y="154940"/>
                  <a:pt x="508485" y="184404"/>
                </a:cubicBezTo>
                <a:cubicBezTo>
                  <a:pt x="507875" y="194971"/>
                  <a:pt x="507570" y="205842"/>
                  <a:pt x="507570" y="217018"/>
                </a:cubicBezTo>
                <a:cubicBezTo>
                  <a:pt x="514276" y="199746"/>
                  <a:pt x="521744" y="185674"/>
                  <a:pt x="529973" y="174803"/>
                </a:cubicBezTo>
                <a:cubicBezTo>
                  <a:pt x="538203" y="163932"/>
                  <a:pt x="546331" y="156159"/>
                  <a:pt x="554357" y="151486"/>
                </a:cubicBezTo>
                <a:cubicBezTo>
                  <a:pt x="562384" y="146812"/>
                  <a:pt x="569750" y="144475"/>
                  <a:pt x="576455" y="144475"/>
                </a:cubicBezTo>
                <a:cubicBezTo>
                  <a:pt x="589663" y="144475"/>
                  <a:pt x="596267" y="151079"/>
                  <a:pt x="596267" y="164287"/>
                </a:cubicBezTo>
                <a:cubicBezTo>
                  <a:pt x="596267" y="172212"/>
                  <a:pt x="594032" y="186538"/>
                  <a:pt x="589562" y="207264"/>
                </a:cubicBezTo>
                <a:cubicBezTo>
                  <a:pt x="585701" y="224943"/>
                  <a:pt x="583771" y="236627"/>
                  <a:pt x="583771" y="242316"/>
                </a:cubicBezTo>
                <a:cubicBezTo>
                  <a:pt x="583771" y="250444"/>
                  <a:pt x="586717" y="254508"/>
                  <a:pt x="592610" y="254508"/>
                </a:cubicBezTo>
                <a:cubicBezTo>
                  <a:pt x="596674" y="254508"/>
                  <a:pt x="601500" y="252019"/>
                  <a:pt x="607088" y="247041"/>
                </a:cubicBezTo>
                <a:cubicBezTo>
                  <a:pt x="609882" y="244551"/>
                  <a:pt x="613146" y="241288"/>
                  <a:pt x="616879" y="237249"/>
                </a:cubicBezTo>
                <a:lnTo>
                  <a:pt x="617164" y="236924"/>
                </a:lnTo>
                <a:lnTo>
                  <a:pt x="619813" y="214618"/>
                </a:lnTo>
                <a:cubicBezTo>
                  <a:pt x="621693" y="206921"/>
                  <a:pt x="624512" y="199441"/>
                  <a:pt x="628271" y="192177"/>
                </a:cubicBezTo>
                <a:cubicBezTo>
                  <a:pt x="635790" y="177648"/>
                  <a:pt x="645797" y="165964"/>
                  <a:pt x="658294" y="157125"/>
                </a:cubicBezTo>
                <a:cubicBezTo>
                  <a:pt x="670791" y="148285"/>
                  <a:pt x="684050" y="143866"/>
                  <a:pt x="698071" y="143866"/>
                </a:cubicBezTo>
                <a:cubicBezTo>
                  <a:pt x="702541" y="143866"/>
                  <a:pt x="705538" y="144729"/>
                  <a:pt x="707062" y="146457"/>
                </a:cubicBezTo>
                <a:cubicBezTo>
                  <a:pt x="708586" y="148184"/>
                  <a:pt x="709856" y="151283"/>
                  <a:pt x="710872" y="155753"/>
                </a:cubicBezTo>
                <a:cubicBezTo>
                  <a:pt x="715139" y="154940"/>
                  <a:pt x="719610" y="154534"/>
                  <a:pt x="724283" y="154534"/>
                </a:cubicBezTo>
                <a:cubicBezTo>
                  <a:pt x="734240" y="154534"/>
                  <a:pt x="739219" y="158090"/>
                  <a:pt x="739219" y="165202"/>
                </a:cubicBezTo>
                <a:cubicBezTo>
                  <a:pt x="739219" y="169469"/>
                  <a:pt x="737695" y="179629"/>
                  <a:pt x="734647" y="195682"/>
                </a:cubicBezTo>
                <a:cubicBezTo>
                  <a:pt x="729973" y="219050"/>
                  <a:pt x="727636" y="235306"/>
                  <a:pt x="727636" y="244450"/>
                </a:cubicBezTo>
                <a:cubicBezTo>
                  <a:pt x="727636" y="247498"/>
                  <a:pt x="728398" y="249936"/>
                  <a:pt x="729922" y="251765"/>
                </a:cubicBezTo>
                <a:cubicBezTo>
                  <a:pt x="731446" y="253594"/>
                  <a:pt x="733427" y="254508"/>
                  <a:pt x="735866" y="254508"/>
                </a:cubicBezTo>
                <a:cubicBezTo>
                  <a:pt x="739727" y="254508"/>
                  <a:pt x="744400" y="252019"/>
                  <a:pt x="749887" y="247041"/>
                </a:cubicBezTo>
                <a:cubicBezTo>
                  <a:pt x="752630" y="244551"/>
                  <a:pt x="755856" y="241288"/>
                  <a:pt x="759564" y="237249"/>
                </a:cubicBezTo>
                <a:lnTo>
                  <a:pt x="764853" y="231174"/>
                </a:lnTo>
                <a:lnTo>
                  <a:pt x="767260" y="198196"/>
                </a:lnTo>
                <a:cubicBezTo>
                  <a:pt x="769140" y="185649"/>
                  <a:pt x="771959" y="173431"/>
                  <a:pt x="775718" y="161544"/>
                </a:cubicBezTo>
                <a:cubicBezTo>
                  <a:pt x="777547" y="155651"/>
                  <a:pt x="780544" y="151333"/>
                  <a:pt x="784710" y="148590"/>
                </a:cubicBezTo>
                <a:cubicBezTo>
                  <a:pt x="788875" y="145847"/>
                  <a:pt x="794718" y="144475"/>
                  <a:pt x="802236" y="144475"/>
                </a:cubicBezTo>
                <a:cubicBezTo>
                  <a:pt x="806300" y="144475"/>
                  <a:pt x="809145" y="144983"/>
                  <a:pt x="810770" y="145999"/>
                </a:cubicBezTo>
                <a:cubicBezTo>
                  <a:pt x="812396" y="147015"/>
                  <a:pt x="813209" y="148946"/>
                  <a:pt x="813209" y="151791"/>
                </a:cubicBezTo>
                <a:cubicBezTo>
                  <a:pt x="813209" y="155042"/>
                  <a:pt x="811685" y="162357"/>
                  <a:pt x="808637" y="173736"/>
                </a:cubicBezTo>
                <a:cubicBezTo>
                  <a:pt x="806605" y="181864"/>
                  <a:pt x="804979" y="188976"/>
                  <a:pt x="803760" y="195072"/>
                </a:cubicBezTo>
                <a:cubicBezTo>
                  <a:pt x="802541" y="201168"/>
                  <a:pt x="801525" y="208687"/>
                  <a:pt x="800712" y="217627"/>
                </a:cubicBezTo>
                <a:cubicBezTo>
                  <a:pt x="807417" y="200152"/>
                  <a:pt x="814936" y="185928"/>
                  <a:pt x="823267" y="174955"/>
                </a:cubicBezTo>
                <a:cubicBezTo>
                  <a:pt x="831598" y="163983"/>
                  <a:pt x="839777" y="156159"/>
                  <a:pt x="847803" y="151486"/>
                </a:cubicBezTo>
                <a:cubicBezTo>
                  <a:pt x="855830" y="146812"/>
                  <a:pt x="863196" y="144475"/>
                  <a:pt x="869901" y="144475"/>
                </a:cubicBezTo>
                <a:cubicBezTo>
                  <a:pt x="883109" y="144475"/>
                  <a:pt x="889713" y="151079"/>
                  <a:pt x="889713" y="164287"/>
                </a:cubicBezTo>
                <a:cubicBezTo>
                  <a:pt x="889713" y="172212"/>
                  <a:pt x="887478" y="186538"/>
                  <a:pt x="883008" y="207264"/>
                </a:cubicBezTo>
                <a:cubicBezTo>
                  <a:pt x="879147" y="224943"/>
                  <a:pt x="877217" y="236627"/>
                  <a:pt x="877217" y="242316"/>
                </a:cubicBezTo>
                <a:cubicBezTo>
                  <a:pt x="877217" y="250444"/>
                  <a:pt x="880163" y="254508"/>
                  <a:pt x="886056" y="254508"/>
                </a:cubicBezTo>
                <a:cubicBezTo>
                  <a:pt x="890120" y="254508"/>
                  <a:pt x="894946" y="252019"/>
                  <a:pt x="900534" y="247041"/>
                </a:cubicBezTo>
                <a:cubicBezTo>
                  <a:pt x="903328" y="244551"/>
                  <a:pt x="906592" y="241288"/>
                  <a:pt x="910326" y="237249"/>
                </a:cubicBezTo>
                <a:lnTo>
                  <a:pt x="918520" y="227866"/>
                </a:lnTo>
                <a:lnTo>
                  <a:pt x="918365" y="217932"/>
                </a:lnTo>
                <a:cubicBezTo>
                  <a:pt x="918365" y="186639"/>
                  <a:pt x="921565" y="154026"/>
                  <a:pt x="927966" y="120091"/>
                </a:cubicBezTo>
                <a:cubicBezTo>
                  <a:pt x="934367" y="86157"/>
                  <a:pt x="943815" y="57658"/>
                  <a:pt x="956312" y="34595"/>
                </a:cubicBezTo>
                <a:cubicBezTo>
                  <a:pt x="968809" y="11532"/>
                  <a:pt x="983795" y="0"/>
                  <a:pt x="1001270" y="0"/>
                </a:cubicBezTo>
                <a:cubicBezTo>
                  <a:pt x="1010617" y="0"/>
                  <a:pt x="1018187" y="4013"/>
                  <a:pt x="1023978" y="12040"/>
                </a:cubicBezTo>
                <a:cubicBezTo>
                  <a:pt x="1029769" y="20066"/>
                  <a:pt x="1032665" y="30480"/>
                  <a:pt x="1032665" y="43282"/>
                </a:cubicBezTo>
                <a:cubicBezTo>
                  <a:pt x="1032665" y="63805"/>
                  <a:pt x="1026670" y="85090"/>
                  <a:pt x="1014681" y="107137"/>
                </a:cubicBezTo>
                <a:cubicBezTo>
                  <a:pt x="1002693" y="129185"/>
                  <a:pt x="983185" y="154940"/>
                  <a:pt x="956160" y="184404"/>
                </a:cubicBezTo>
                <a:cubicBezTo>
                  <a:pt x="955550" y="194971"/>
                  <a:pt x="955245" y="205842"/>
                  <a:pt x="955245" y="217018"/>
                </a:cubicBezTo>
                <a:cubicBezTo>
                  <a:pt x="964999" y="191618"/>
                  <a:pt x="976175" y="173177"/>
                  <a:pt x="988773" y="161697"/>
                </a:cubicBezTo>
                <a:cubicBezTo>
                  <a:pt x="1001372" y="150216"/>
                  <a:pt x="1013158" y="144475"/>
                  <a:pt x="1024130" y="144475"/>
                </a:cubicBezTo>
                <a:cubicBezTo>
                  <a:pt x="1034290" y="144475"/>
                  <a:pt x="1042469" y="147930"/>
                  <a:pt x="1048667" y="154839"/>
                </a:cubicBezTo>
                <a:cubicBezTo>
                  <a:pt x="1054864" y="161747"/>
                  <a:pt x="1057963" y="170282"/>
                  <a:pt x="1057963" y="180442"/>
                </a:cubicBezTo>
                <a:cubicBezTo>
                  <a:pt x="1057963" y="191618"/>
                  <a:pt x="1055118" y="201879"/>
                  <a:pt x="1049429" y="211227"/>
                </a:cubicBezTo>
                <a:cubicBezTo>
                  <a:pt x="1043739" y="220574"/>
                  <a:pt x="1033985" y="228905"/>
                  <a:pt x="1020168" y="236220"/>
                </a:cubicBezTo>
                <a:cubicBezTo>
                  <a:pt x="1020981" y="241707"/>
                  <a:pt x="1023470" y="246126"/>
                  <a:pt x="1027635" y="249479"/>
                </a:cubicBezTo>
                <a:cubicBezTo>
                  <a:pt x="1031801" y="252832"/>
                  <a:pt x="1036830" y="254508"/>
                  <a:pt x="1042723" y="254508"/>
                </a:cubicBezTo>
                <a:cubicBezTo>
                  <a:pt x="1049022" y="254508"/>
                  <a:pt x="1055118" y="252070"/>
                  <a:pt x="1061011" y="247193"/>
                </a:cubicBezTo>
                <a:cubicBezTo>
                  <a:pt x="1066904" y="242316"/>
                  <a:pt x="1074625" y="234188"/>
                  <a:pt x="1084176" y="222809"/>
                </a:cubicBezTo>
                <a:cubicBezTo>
                  <a:pt x="1086614" y="219964"/>
                  <a:pt x="1089357" y="218542"/>
                  <a:pt x="1092405" y="218542"/>
                </a:cubicBezTo>
                <a:cubicBezTo>
                  <a:pt x="1095047" y="218542"/>
                  <a:pt x="1097130" y="219761"/>
                  <a:pt x="1098654" y="222199"/>
                </a:cubicBezTo>
                <a:cubicBezTo>
                  <a:pt x="1100178" y="224638"/>
                  <a:pt x="1100940" y="227991"/>
                  <a:pt x="1100940" y="232258"/>
                </a:cubicBezTo>
                <a:cubicBezTo>
                  <a:pt x="1100940" y="240386"/>
                  <a:pt x="1099009" y="246685"/>
                  <a:pt x="1095149" y="251155"/>
                </a:cubicBezTo>
                <a:cubicBezTo>
                  <a:pt x="1086005" y="262331"/>
                  <a:pt x="1076759" y="271272"/>
                  <a:pt x="1067412" y="277978"/>
                </a:cubicBezTo>
                <a:cubicBezTo>
                  <a:pt x="1058065" y="284683"/>
                  <a:pt x="1046990" y="288036"/>
                  <a:pt x="1034189" y="288036"/>
                </a:cubicBezTo>
                <a:cubicBezTo>
                  <a:pt x="1018542" y="288036"/>
                  <a:pt x="1005944" y="283566"/>
                  <a:pt x="996393" y="274625"/>
                </a:cubicBezTo>
                <a:cubicBezTo>
                  <a:pt x="986843" y="265684"/>
                  <a:pt x="982068" y="253797"/>
                  <a:pt x="982068" y="238963"/>
                </a:cubicBezTo>
                <a:cubicBezTo>
                  <a:pt x="982068" y="231039"/>
                  <a:pt x="986132" y="225349"/>
                  <a:pt x="994260" y="221895"/>
                </a:cubicBezTo>
                <a:cubicBezTo>
                  <a:pt x="1003201" y="218034"/>
                  <a:pt x="1009602" y="213919"/>
                  <a:pt x="1013462" y="209550"/>
                </a:cubicBezTo>
                <a:cubicBezTo>
                  <a:pt x="1017323" y="205181"/>
                  <a:pt x="1019254" y="199847"/>
                  <a:pt x="1019254" y="193548"/>
                </a:cubicBezTo>
                <a:cubicBezTo>
                  <a:pt x="1019254" y="189891"/>
                  <a:pt x="1018492" y="187147"/>
                  <a:pt x="1016967" y="185319"/>
                </a:cubicBezTo>
                <a:cubicBezTo>
                  <a:pt x="1015443" y="183490"/>
                  <a:pt x="1013564" y="182575"/>
                  <a:pt x="1011329" y="182575"/>
                </a:cubicBezTo>
                <a:cubicBezTo>
                  <a:pt x="1005842" y="182575"/>
                  <a:pt x="999797" y="186538"/>
                  <a:pt x="993193" y="194463"/>
                </a:cubicBezTo>
                <a:cubicBezTo>
                  <a:pt x="986589" y="202387"/>
                  <a:pt x="980442" y="212598"/>
                  <a:pt x="974753" y="225095"/>
                </a:cubicBezTo>
                <a:cubicBezTo>
                  <a:pt x="969063" y="237592"/>
                  <a:pt x="964593" y="250444"/>
                  <a:pt x="961341" y="263652"/>
                </a:cubicBezTo>
                <a:cubicBezTo>
                  <a:pt x="959106" y="273203"/>
                  <a:pt x="956515" y="279654"/>
                  <a:pt x="953569" y="283007"/>
                </a:cubicBezTo>
                <a:cubicBezTo>
                  <a:pt x="950623" y="286360"/>
                  <a:pt x="946000" y="288036"/>
                  <a:pt x="939701" y="288036"/>
                </a:cubicBezTo>
                <a:cubicBezTo>
                  <a:pt x="933402" y="288036"/>
                  <a:pt x="928779" y="285750"/>
                  <a:pt x="925832" y="281178"/>
                </a:cubicBezTo>
                <a:cubicBezTo>
                  <a:pt x="924359" y="278892"/>
                  <a:pt x="923127" y="275984"/>
                  <a:pt x="922137" y="272453"/>
                </a:cubicBezTo>
                <a:lnTo>
                  <a:pt x="920843" y="265283"/>
                </a:lnTo>
                <a:lnTo>
                  <a:pt x="920308" y="265862"/>
                </a:lnTo>
                <a:cubicBezTo>
                  <a:pt x="915609" y="270282"/>
                  <a:pt x="910745" y="274219"/>
                  <a:pt x="905715" y="277673"/>
                </a:cubicBezTo>
                <a:cubicBezTo>
                  <a:pt x="895657" y="284582"/>
                  <a:pt x="884227" y="288036"/>
                  <a:pt x="871426" y="288036"/>
                </a:cubicBezTo>
                <a:cubicBezTo>
                  <a:pt x="861062" y="288036"/>
                  <a:pt x="853239" y="285039"/>
                  <a:pt x="847956" y="279045"/>
                </a:cubicBezTo>
                <a:cubicBezTo>
                  <a:pt x="842673" y="273050"/>
                  <a:pt x="840031" y="264363"/>
                  <a:pt x="840031" y="252984"/>
                </a:cubicBezTo>
                <a:cubicBezTo>
                  <a:pt x="840031" y="247295"/>
                  <a:pt x="841454" y="237135"/>
                  <a:pt x="844298" y="222504"/>
                </a:cubicBezTo>
                <a:cubicBezTo>
                  <a:pt x="846940" y="209703"/>
                  <a:pt x="848261" y="200863"/>
                  <a:pt x="848261" y="195987"/>
                </a:cubicBezTo>
                <a:cubicBezTo>
                  <a:pt x="848261" y="192735"/>
                  <a:pt x="847143" y="191110"/>
                  <a:pt x="844908" y="191110"/>
                </a:cubicBezTo>
                <a:cubicBezTo>
                  <a:pt x="842266" y="191110"/>
                  <a:pt x="838558" y="194513"/>
                  <a:pt x="833783" y="201321"/>
                </a:cubicBezTo>
                <a:cubicBezTo>
                  <a:pt x="829008" y="208128"/>
                  <a:pt x="824131" y="217119"/>
                  <a:pt x="819152" y="228295"/>
                </a:cubicBezTo>
                <a:cubicBezTo>
                  <a:pt x="814174" y="239471"/>
                  <a:pt x="810161" y="251257"/>
                  <a:pt x="807113" y="263652"/>
                </a:cubicBezTo>
                <a:cubicBezTo>
                  <a:pt x="804877" y="273203"/>
                  <a:pt x="802287" y="279654"/>
                  <a:pt x="799340" y="283007"/>
                </a:cubicBezTo>
                <a:cubicBezTo>
                  <a:pt x="796394" y="286360"/>
                  <a:pt x="791771" y="288036"/>
                  <a:pt x="785472" y="288036"/>
                </a:cubicBezTo>
                <a:cubicBezTo>
                  <a:pt x="777750" y="288036"/>
                  <a:pt x="772315" y="283972"/>
                  <a:pt x="769165" y="275844"/>
                </a:cubicBezTo>
                <a:cubicBezTo>
                  <a:pt x="768378" y="273812"/>
                  <a:pt x="767689" y="271475"/>
                  <a:pt x="767098" y="268834"/>
                </a:cubicBezTo>
                <a:lnTo>
                  <a:pt x="767008" y="268291"/>
                </a:lnTo>
                <a:lnTo>
                  <a:pt x="756592" y="277368"/>
                </a:lnTo>
                <a:cubicBezTo>
                  <a:pt x="747245" y="284480"/>
                  <a:pt x="738202" y="288036"/>
                  <a:pt x="729465" y="288036"/>
                </a:cubicBezTo>
                <a:cubicBezTo>
                  <a:pt x="722759" y="288036"/>
                  <a:pt x="716613" y="285750"/>
                  <a:pt x="711025" y="281178"/>
                </a:cubicBezTo>
                <a:cubicBezTo>
                  <a:pt x="705437" y="276606"/>
                  <a:pt x="701220" y="270358"/>
                  <a:pt x="698375" y="262433"/>
                </a:cubicBezTo>
                <a:cubicBezTo>
                  <a:pt x="687809" y="279502"/>
                  <a:pt x="674499" y="288036"/>
                  <a:pt x="658447" y="288036"/>
                </a:cubicBezTo>
                <a:cubicBezTo>
                  <a:pt x="645848" y="288036"/>
                  <a:pt x="635790" y="283464"/>
                  <a:pt x="628271" y="274320"/>
                </a:cubicBezTo>
                <a:lnTo>
                  <a:pt x="624510" y="267272"/>
                </a:lnTo>
                <a:lnTo>
                  <a:pt x="611660" y="277673"/>
                </a:lnTo>
                <a:cubicBezTo>
                  <a:pt x="601804" y="284582"/>
                  <a:pt x="590578" y="288036"/>
                  <a:pt x="577979" y="288036"/>
                </a:cubicBezTo>
                <a:cubicBezTo>
                  <a:pt x="567616" y="288036"/>
                  <a:pt x="559793" y="285039"/>
                  <a:pt x="554510" y="279045"/>
                </a:cubicBezTo>
                <a:cubicBezTo>
                  <a:pt x="549227" y="273050"/>
                  <a:pt x="546585" y="264363"/>
                  <a:pt x="546585" y="252984"/>
                </a:cubicBezTo>
                <a:cubicBezTo>
                  <a:pt x="546585" y="247295"/>
                  <a:pt x="548007" y="237135"/>
                  <a:pt x="550852" y="222504"/>
                </a:cubicBezTo>
                <a:cubicBezTo>
                  <a:pt x="553494" y="209703"/>
                  <a:pt x="554815" y="200863"/>
                  <a:pt x="554815" y="195987"/>
                </a:cubicBezTo>
                <a:cubicBezTo>
                  <a:pt x="554815" y="192735"/>
                  <a:pt x="553697" y="191110"/>
                  <a:pt x="551462" y="191110"/>
                </a:cubicBezTo>
                <a:cubicBezTo>
                  <a:pt x="548820" y="191110"/>
                  <a:pt x="545061" y="194513"/>
                  <a:pt x="540184" y="201321"/>
                </a:cubicBezTo>
                <a:cubicBezTo>
                  <a:pt x="535307" y="208128"/>
                  <a:pt x="530431" y="217119"/>
                  <a:pt x="525554" y="228295"/>
                </a:cubicBezTo>
                <a:cubicBezTo>
                  <a:pt x="520677" y="239471"/>
                  <a:pt x="516715" y="251257"/>
                  <a:pt x="513666" y="263652"/>
                </a:cubicBezTo>
                <a:cubicBezTo>
                  <a:pt x="509806" y="279908"/>
                  <a:pt x="500255" y="288036"/>
                  <a:pt x="485015" y="288036"/>
                </a:cubicBezTo>
                <a:cubicBezTo>
                  <a:pt x="478919" y="288036"/>
                  <a:pt x="474906" y="285852"/>
                  <a:pt x="472976" y="281483"/>
                </a:cubicBezTo>
                <a:lnTo>
                  <a:pt x="470701" y="262923"/>
                </a:lnTo>
                <a:lnTo>
                  <a:pt x="454764" y="277673"/>
                </a:lnTo>
                <a:cubicBezTo>
                  <a:pt x="444401" y="284582"/>
                  <a:pt x="432514" y="288036"/>
                  <a:pt x="419102" y="288036"/>
                </a:cubicBezTo>
                <a:cubicBezTo>
                  <a:pt x="377650" y="288036"/>
                  <a:pt x="356923" y="258877"/>
                  <a:pt x="356923" y="200559"/>
                </a:cubicBezTo>
                <a:cubicBezTo>
                  <a:pt x="356923" y="191618"/>
                  <a:pt x="357228" y="182575"/>
                  <a:pt x="357838" y="173431"/>
                </a:cubicBezTo>
                <a:lnTo>
                  <a:pt x="345950" y="173431"/>
                </a:lnTo>
                <a:cubicBezTo>
                  <a:pt x="339854" y="173431"/>
                  <a:pt x="335740" y="172314"/>
                  <a:pt x="333606" y="170079"/>
                </a:cubicBezTo>
                <a:cubicBezTo>
                  <a:pt x="331472" y="167843"/>
                  <a:pt x="330406" y="164287"/>
                  <a:pt x="330406" y="159411"/>
                </a:cubicBezTo>
                <a:cubicBezTo>
                  <a:pt x="330406" y="148031"/>
                  <a:pt x="334978" y="142342"/>
                  <a:pt x="344122" y="142342"/>
                </a:cubicBezTo>
                <a:lnTo>
                  <a:pt x="361495" y="142342"/>
                </a:lnTo>
                <a:cubicBezTo>
                  <a:pt x="364950" y="119990"/>
                  <a:pt x="370233" y="99568"/>
                  <a:pt x="377345" y="81077"/>
                </a:cubicBezTo>
                <a:cubicBezTo>
                  <a:pt x="384457" y="62586"/>
                  <a:pt x="393042" y="47854"/>
                  <a:pt x="403100" y="36881"/>
                </a:cubicBezTo>
                <a:cubicBezTo>
                  <a:pt x="413159" y="25908"/>
                  <a:pt x="423979" y="20422"/>
                  <a:pt x="435562" y="20422"/>
                </a:cubicBezTo>
                <a:cubicBezTo>
                  <a:pt x="444096" y="20422"/>
                  <a:pt x="450802" y="24181"/>
                  <a:pt x="455678" y="31699"/>
                </a:cubicBezTo>
                <a:cubicBezTo>
                  <a:pt x="460555" y="39218"/>
                  <a:pt x="462993" y="48667"/>
                  <a:pt x="462993" y="60046"/>
                </a:cubicBezTo>
                <a:cubicBezTo>
                  <a:pt x="462993" y="91542"/>
                  <a:pt x="449786" y="118974"/>
                  <a:pt x="423370" y="142342"/>
                </a:cubicBezTo>
                <a:lnTo>
                  <a:pt x="457507" y="142342"/>
                </a:lnTo>
                <a:cubicBezTo>
                  <a:pt x="460758" y="142342"/>
                  <a:pt x="463095" y="143053"/>
                  <a:pt x="464518" y="144475"/>
                </a:cubicBezTo>
                <a:cubicBezTo>
                  <a:pt x="465940" y="145898"/>
                  <a:pt x="466651" y="148539"/>
                  <a:pt x="466651" y="152400"/>
                </a:cubicBezTo>
                <a:cubicBezTo>
                  <a:pt x="466651" y="166421"/>
                  <a:pt x="455170" y="173431"/>
                  <a:pt x="432209" y="173431"/>
                </a:cubicBezTo>
                <a:lnTo>
                  <a:pt x="395023" y="173431"/>
                </a:lnTo>
                <a:cubicBezTo>
                  <a:pt x="394617" y="183591"/>
                  <a:pt x="394414" y="191516"/>
                  <a:pt x="394414" y="197206"/>
                </a:cubicBezTo>
                <a:cubicBezTo>
                  <a:pt x="394414" y="218339"/>
                  <a:pt x="396903" y="233172"/>
                  <a:pt x="401881" y="241707"/>
                </a:cubicBezTo>
                <a:cubicBezTo>
                  <a:pt x="406859" y="250241"/>
                  <a:pt x="414734" y="254508"/>
                  <a:pt x="425503" y="254508"/>
                </a:cubicBezTo>
                <a:cubicBezTo>
                  <a:pt x="434241" y="254508"/>
                  <a:pt x="441962" y="251867"/>
                  <a:pt x="448668" y="246583"/>
                </a:cubicBezTo>
                <a:lnTo>
                  <a:pt x="470606" y="224646"/>
                </a:lnTo>
                <a:lnTo>
                  <a:pt x="470690" y="217932"/>
                </a:lnTo>
                <a:cubicBezTo>
                  <a:pt x="470690" y="186639"/>
                  <a:pt x="473890" y="154026"/>
                  <a:pt x="480291" y="120091"/>
                </a:cubicBezTo>
                <a:cubicBezTo>
                  <a:pt x="486692" y="86157"/>
                  <a:pt x="496141" y="57658"/>
                  <a:pt x="508637" y="34595"/>
                </a:cubicBezTo>
                <a:cubicBezTo>
                  <a:pt x="521134" y="11532"/>
                  <a:pt x="536120" y="0"/>
                  <a:pt x="55359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5E67F6FF-1B2C-4426-A057-E86F5F3CBB6D}"/>
              </a:ext>
            </a:extLst>
          </p:cNvPr>
          <p:cNvSpPr/>
          <p:nvPr/>
        </p:nvSpPr>
        <p:spPr>
          <a:xfrm>
            <a:off x="873089" y="5278408"/>
            <a:ext cx="10435893" cy="511912"/>
          </a:xfrm>
          <a:custGeom>
            <a:avLst/>
            <a:gdLst/>
            <a:ahLst/>
            <a:cxnLst/>
            <a:rect l="l" t="t" r="r" b="b"/>
            <a:pathLst>
              <a:path w="10435893" h="511912">
                <a:moveTo>
                  <a:pt x="8229904" y="347320"/>
                </a:moveTo>
                <a:cubicBezTo>
                  <a:pt x="8223198" y="347320"/>
                  <a:pt x="8216988" y="348920"/>
                  <a:pt x="8211273" y="352120"/>
                </a:cubicBezTo>
                <a:cubicBezTo>
                  <a:pt x="8205558" y="355321"/>
                  <a:pt x="8201024" y="360083"/>
                  <a:pt x="8197671" y="366408"/>
                </a:cubicBezTo>
                <a:cubicBezTo>
                  <a:pt x="8194319" y="372732"/>
                  <a:pt x="8192643" y="380467"/>
                  <a:pt x="8192643" y="389611"/>
                </a:cubicBezTo>
                <a:cubicBezTo>
                  <a:pt x="8192643" y="403174"/>
                  <a:pt x="8196109" y="413652"/>
                  <a:pt x="8203044" y="421043"/>
                </a:cubicBezTo>
                <a:cubicBezTo>
                  <a:pt x="8209978" y="428435"/>
                  <a:pt x="8218703" y="432130"/>
                  <a:pt x="8229218" y="432130"/>
                </a:cubicBezTo>
                <a:cubicBezTo>
                  <a:pt x="8235924" y="432130"/>
                  <a:pt x="8242210" y="430530"/>
                  <a:pt x="8248078" y="427330"/>
                </a:cubicBezTo>
                <a:cubicBezTo>
                  <a:pt x="8253945" y="424129"/>
                  <a:pt x="8258708" y="419329"/>
                  <a:pt x="8262365" y="412928"/>
                </a:cubicBezTo>
                <a:cubicBezTo>
                  <a:pt x="8266023" y="406527"/>
                  <a:pt x="8267852" y="398755"/>
                  <a:pt x="8267852" y="389611"/>
                </a:cubicBezTo>
                <a:cubicBezTo>
                  <a:pt x="8267852" y="380467"/>
                  <a:pt x="8266099" y="372732"/>
                  <a:pt x="8262594" y="366408"/>
                </a:cubicBezTo>
                <a:cubicBezTo>
                  <a:pt x="8259089" y="360083"/>
                  <a:pt x="8254440" y="355321"/>
                  <a:pt x="8248649" y="352120"/>
                </a:cubicBezTo>
                <a:cubicBezTo>
                  <a:pt x="8242858" y="348920"/>
                  <a:pt x="8236610" y="347320"/>
                  <a:pt x="8229904" y="347320"/>
                </a:cubicBezTo>
                <a:close/>
                <a:moveTo>
                  <a:pt x="8086419" y="347320"/>
                </a:moveTo>
                <a:cubicBezTo>
                  <a:pt x="8079866" y="347320"/>
                  <a:pt x="8073656" y="348996"/>
                  <a:pt x="8067789" y="352349"/>
                </a:cubicBezTo>
                <a:cubicBezTo>
                  <a:pt x="8061921" y="355702"/>
                  <a:pt x="8057197" y="360578"/>
                  <a:pt x="8053615" y="366979"/>
                </a:cubicBezTo>
                <a:cubicBezTo>
                  <a:pt x="8050034" y="373380"/>
                  <a:pt x="8048243" y="380924"/>
                  <a:pt x="8048243" y="389611"/>
                </a:cubicBezTo>
                <a:cubicBezTo>
                  <a:pt x="8048243" y="398297"/>
                  <a:pt x="8050034" y="405879"/>
                  <a:pt x="8053615" y="412356"/>
                </a:cubicBezTo>
                <a:cubicBezTo>
                  <a:pt x="8057197" y="418833"/>
                  <a:pt x="8061921" y="423748"/>
                  <a:pt x="8067789" y="427101"/>
                </a:cubicBezTo>
                <a:cubicBezTo>
                  <a:pt x="8073656" y="430454"/>
                  <a:pt x="8079866" y="432130"/>
                  <a:pt x="8086419" y="432130"/>
                </a:cubicBezTo>
                <a:cubicBezTo>
                  <a:pt x="8093125" y="432130"/>
                  <a:pt x="8099412" y="430416"/>
                  <a:pt x="8105279" y="426987"/>
                </a:cubicBezTo>
                <a:cubicBezTo>
                  <a:pt x="8111146" y="423558"/>
                  <a:pt x="8115871" y="418567"/>
                  <a:pt x="8119452" y="412013"/>
                </a:cubicBezTo>
                <a:cubicBezTo>
                  <a:pt x="8123033" y="405460"/>
                  <a:pt x="8124824" y="397840"/>
                  <a:pt x="8124824" y="389153"/>
                </a:cubicBezTo>
                <a:cubicBezTo>
                  <a:pt x="8124824" y="380467"/>
                  <a:pt x="8123033" y="372961"/>
                  <a:pt x="8119452" y="366636"/>
                </a:cubicBezTo>
                <a:cubicBezTo>
                  <a:pt x="8115871" y="360312"/>
                  <a:pt x="8111146" y="355511"/>
                  <a:pt x="8105279" y="352235"/>
                </a:cubicBezTo>
                <a:cubicBezTo>
                  <a:pt x="8099412" y="348958"/>
                  <a:pt x="8093125" y="347320"/>
                  <a:pt x="8086419" y="347320"/>
                </a:cubicBezTo>
                <a:close/>
                <a:moveTo>
                  <a:pt x="7439329" y="347320"/>
                </a:moveTo>
                <a:cubicBezTo>
                  <a:pt x="7432624" y="347320"/>
                  <a:pt x="7426413" y="348920"/>
                  <a:pt x="7420698" y="352120"/>
                </a:cubicBezTo>
                <a:cubicBezTo>
                  <a:pt x="7414983" y="355321"/>
                  <a:pt x="7410449" y="360083"/>
                  <a:pt x="7407097" y="366408"/>
                </a:cubicBezTo>
                <a:cubicBezTo>
                  <a:pt x="7403744" y="372732"/>
                  <a:pt x="7402067" y="380467"/>
                  <a:pt x="7402067" y="389611"/>
                </a:cubicBezTo>
                <a:cubicBezTo>
                  <a:pt x="7402067" y="403174"/>
                  <a:pt x="7405534" y="413652"/>
                  <a:pt x="7412469" y="421043"/>
                </a:cubicBezTo>
                <a:cubicBezTo>
                  <a:pt x="7419403" y="428435"/>
                  <a:pt x="7428128" y="432130"/>
                  <a:pt x="7438644" y="432130"/>
                </a:cubicBezTo>
                <a:cubicBezTo>
                  <a:pt x="7445349" y="432130"/>
                  <a:pt x="7451636" y="430530"/>
                  <a:pt x="7457503" y="427330"/>
                </a:cubicBezTo>
                <a:cubicBezTo>
                  <a:pt x="7463370" y="424129"/>
                  <a:pt x="7468133" y="419329"/>
                  <a:pt x="7471790" y="412928"/>
                </a:cubicBezTo>
                <a:cubicBezTo>
                  <a:pt x="7475448" y="406527"/>
                  <a:pt x="7477277" y="398755"/>
                  <a:pt x="7477277" y="389611"/>
                </a:cubicBezTo>
                <a:cubicBezTo>
                  <a:pt x="7477277" y="380467"/>
                  <a:pt x="7475524" y="372732"/>
                  <a:pt x="7472019" y="366408"/>
                </a:cubicBezTo>
                <a:cubicBezTo>
                  <a:pt x="7468514" y="360083"/>
                  <a:pt x="7463866" y="355321"/>
                  <a:pt x="7458074" y="352120"/>
                </a:cubicBezTo>
                <a:cubicBezTo>
                  <a:pt x="7452283" y="348920"/>
                  <a:pt x="7446035" y="347320"/>
                  <a:pt x="7439329" y="347320"/>
                </a:cubicBezTo>
                <a:close/>
                <a:moveTo>
                  <a:pt x="6983043" y="347320"/>
                </a:moveTo>
                <a:cubicBezTo>
                  <a:pt x="6976338" y="347320"/>
                  <a:pt x="6970090" y="348958"/>
                  <a:pt x="6964299" y="352235"/>
                </a:cubicBezTo>
                <a:cubicBezTo>
                  <a:pt x="6958507" y="355511"/>
                  <a:pt x="6953821" y="360312"/>
                  <a:pt x="6950240" y="366636"/>
                </a:cubicBezTo>
                <a:cubicBezTo>
                  <a:pt x="6946658" y="372961"/>
                  <a:pt x="6944867" y="380467"/>
                  <a:pt x="6944867" y="389153"/>
                </a:cubicBezTo>
                <a:cubicBezTo>
                  <a:pt x="6944867" y="397840"/>
                  <a:pt x="6946658" y="405460"/>
                  <a:pt x="6950240" y="412013"/>
                </a:cubicBezTo>
                <a:cubicBezTo>
                  <a:pt x="6953821" y="418567"/>
                  <a:pt x="6958545" y="423558"/>
                  <a:pt x="6964413" y="426987"/>
                </a:cubicBezTo>
                <a:cubicBezTo>
                  <a:pt x="6970280" y="430416"/>
                  <a:pt x="6976490" y="432130"/>
                  <a:pt x="6983043" y="432130"/>
                </a:cubicBezTo>
                <a:cubicBezTo>
                  <a:pt x="6989749" y="432130"/>
                  <a:pt x="6995997" y="430454"/>
                  <a:pt x="7001789" y="427101"/>
                </a:cubicBezTo>
                <a:cubicBezTo>
                  <a:pt x="7007580" y="423748"/>
                  <a:pt x="7012267" y="418833"/>
                  <a:pt x="7015848" y="412356"/>
                </a:cubicBezTo>
                <a:cubicBezTo>
                  <a:pt x="7019429" y="405879"/>
                  <a:pt x="7021220" y="398297"/>
                  <a:pt x="7021220" y="389611"/>
                </a:cubicBezTo>
                <a:cubicBezTo>
                  <a:pt x="7021220" y="380924"/>
                  <a:pt x="7019429" y="373380"/>
                  <a:pt x="7015848" y="366979"/>
                </a:cubicBezTo>
                <a:cubicBezTo>
                  <a:pt x="7012267" y="360578"/>
                  <a:pt x="7007580" y="355702"/>
                  <a:pt x="7001789" y="352349"/>
                </a:cubicBezTo>
                <a:cubicBezTo>
                  <a:pt x="6995997" y="348996"/>
                  <a:pt x="6989749" y="347320"/>
                  <a:pt x="6983043" y="347320"/>
                </a:cubicBezTo>
                <a:close/>
                <a:moveTo>
                  <a:pt x="6678243" y="347320"/>
                </a:moveTo>
                <a:cubicBezTo>
                  <a:pt x="6671538" y="347320"/>
                  <a:pt x="6665290" y="348958"/>
                  <a:pt x="6659498" y="352235"/>
                </a:cubicBezTo>
                <a:cubicBezTo>
                  <a:pt x="6653707" y="355511"/>
                  <a:pt x="6649021" y="360312"/>
                  <a:pt x="6645439" y="366636"/>
                </a:cubicBezTo>
                <a:cubicBezTo>
                  <a:pt x="6641858" y="372961"/>
                  <a:pt x="6640067" y="380467"/>
                  <a:pt x="6640067" y="389153"/>
                </a:cubicBezTo>
                <a:cubicBezTo>
                  <a:pt x="6640067" y="397840"/>
                  <a:pt x="6641858" y="405460"/>
                  <a:pt x="6645439" y="412013"/>
                </a:cubicBezTo>
                <a:cubicBezTo>
                  <a:pt x="6649021" y="418567"/>
                  <a:pt x="6653745" y="423558"/>
                  <a:pt x="6659613" y="426987"/>
                </a:cubicBezTo>
                <a:cubicBezTo>
                  <a:pt x="6665480" y="430416"/>
                  <a:pt x="6671690" y="432130"/>
                  <a:pt x="6678243" y="432130"/>
                </a:cubicBezTo>
                <a:cubicBezTo>
                  <a:pt x="6684949" y="432130"/>
                  <a:pt x="6691198" y="430454"/>
                  <a:pt x="6696989" y="427101"/>
                </a:cubicBezTo>
                <a:cubicBezTo>
                  <a:pt x="6702780" y="423748"/>
                  <a:pt x="6707466" y="418833"/>
                  <a:pt x="6711047" y="412356"/>
                </a:cubicBezTo>
                <a:cubicBezTo>
                  <a:pt x="6714629" y="405879"/>
                  <a:pt x="6716420" y="398297"/>
                  <a:pt x="6716420" y="389611"/>
                </a:cubicBezTo>
                <a:cubicBezTo>
                  <a:pt x="6716420" y="380924"/>
                  <a:pt x="6714629" y="373380"/>
                  <a:pt x="6711047" y="366979"/>
                </a:cubicBezTo>
                <a:cubicBezTo>
                  <a:pt x="6707466" y="360578"/>
                  <a:pt x="6702780" y="355702"/>
                  <a:pt x="6696989" y="352349"/>
                </a:cubicBezTo>
                <a:cubicBezTo>
                  <a:pt x="6691198" y="348996"/>
                  <a:pt x="6684949" y="347320"/>
                  <a:pt x="6678243" y="347320"/>
                </a:cubicBezTo>
                <a:close/>
                <a:moveTo>
                  <a:pt x="5715304" y="347320"/>
                </a:moveTo>
                <a:cubicBezTo>
                  <a:pt x="5708599" y="347320"/>
                  <a:pt x="5702388" y="348920"/>
                  <a:pt x="5696673" y="352120"/>
                </a:cubicBezTo>
                <a:cubicBezTo>
                  <a:pt x="5690958" y="355321"/>
                  <a:pt x="5686424" y="360083"/>
                  <a:pt x="5683072" y="366408"/>
                </a:cubicBezTo>
                <a:cubicBezTo>
                  <a:pt x="5679718" y="372732"/>
                  <a:pt x="5678042" y="380467"/>
                  <a:pt x="5678042" y="389611"/>
                </a:cubicBezTo>
                <a:cubicBezTo>
                  <a:pt x="5678042" y="403174"/>
                  <a:pt x="5681509" y="413652"/>
                  <a:pt x="5688444" y="421043"/>
                </a:cubicBezTo>
                <a:cubicBezTo>
                  <a:pt x="5695378" y="428435"/>
                  <a:pt x="5704103" y="432130"/>
                  <a:pt x="5714619" y="432130"/>
                </a:cubicBezTo>
                <a:cubicBezTo>
                  <a:pt x="5721324" y="432130"/>
                  <a:pt x="5727610" y="430530"/>
                  <a:pt x="5733478" y="427330"/>
                </a:cubicBezTo>
                <a:cubicBezTo>
                  <a:pt x="5739345" y="424129"/>
                  <a:pt x="5744108" y="419329"/>
                  <a:pt x="5747765" y="412928"/>
                </a:cubicBezTo>
                <a:cubicBezTo>
                  <a:pt x="5751423" y="406527"/>
                  <a:pt x="5753252" y="398755"/>
                  <a:pt x="5753252" y="389611"/>
                </a:cubicBezTo>
                <a:cubicBezTo>
                  <a:pt x="5753252" y="380467"/>
                  <a:pt x="5751499" y="372732"/>
                  <a:pt x="5747994" y="366408"/>
                </a:cubicBezTo>
                <a:cubicBezTo>
                  <a:pt x="5744489" y="360083"/>
                  <a:pt x="5739840" y="355321"/>
                  <a:pt x="5734049" y="352120"/>
                </a:cubicBezTo>
                <a:cubicBezTo>
                  <a:pt x="5728258" y="348920"/>
                  <a:pt x="5722009" y="347320"/>
                  <a:pt x="5715304" y="347320"/>
                </a:cubicBezTo>
                <a:close/>
                <a:moveTo>
                  <a:pt x="5087568" y="347320"/>
                </a:moveTo>
                <a:cubicBezTo>
                  <a:pt x="5080863" y="347320"/>
                  <a:pt x="5074615" y="348958"/>
                  <a:pt x="5068823" y="352235"/>
                </a:cubicBezTo>
                <a:cubicBezTo>
                  <a:pt x="5063033" y="355511"/>
                  <a:pt x="5058346" y="360312"/>
                  <a:pt x="5054764" y="366636"/>
                </a:cubicBezTo>
                <a:cubicBezTo>
                  <a:pt x="5051183" y="372961"/>
                  <a:pt x="5049392" y="380467"/>
                  <a:pt x="5049392" y="389153"/>
                </a:cubicBezTo>
                <a:cubicBezTo>
                  <a:pt x="5049392" y="397840"/>
                  <a:pt x="5051183" y="405460"/>
                  <a:pt x="5054764" y="412013"/>
                </a:cubicBezTo>
                <a:cubicBezTo>
                  <a:pt x="5058346" y="418567"/>
                  <a:pt x="5063070" y="423558"/>
                  <a:pt x="5068938" y="426987"/>
                </a:cubicBezTo>
                <a:cubicBezTo>
                  <a:pt x="5074805" y="430416"/>
                  <a:pt x="5081015" y="432130"/>
                  <a:pt x="5087568" y="432130"/>
                </a:cubicBezTo>
                <a:cubicBezTo>
                  <a:pt x="5094274" y="432130"/>
                  <a:pt x="5100522" y="430454"/>
                  <a:pt x="5106314" y="427101"/>
                </a:cubicBezTo>
                <a:cubicBezTo>
                  <a:pt x="5112105" y="423748"/>
                  <a:pt x="5116791" y="418833"/>
                  <a:pt x="5120372" y="412356"/>
                </a:cubicBezTo>
                <a:cubicBezTo>
                  <a:pt x="5123954" y="405879"/>
                  <a:pt x="5125745" y="398297"/>
                  <a:pt x="5125745" y="389611"/>
                </a:cubicBezTo>
                <a:cubicBezTo>
                  <a:pt x="5125745" y="380924"/>
                  <a:pt x="5123954" y="373380"/>
                  <a:pt x="5120372" y="366979"/>
                </a:cubicBezTo>
                <a:cubicBezTo>
                  <a:pt x="5116791" y="360578"/>
                  <a:pt x="5112105" y="355702"/>
                  <a:pt x="5106314" y="352349"/>
                </a:cubicBezTo>
                <a:cubicBezTo>
                  <a:pt x="5100522" y="348996"/>
                  <a:pt x="5094274" y="347320"/>
                  <a:pt x="5087568" y="347320"/>
                </a:cubicBezTo>
                <a:close/>
                <a:moveTo>
                  <a:pt x="3820743" y="347320"/>
                </a:moveTo>
                <a:cubicBezTo>
                  <a:pt x="3814038" y="347320"/>
                  <a:pt x="3807790" y="348958"/>
                  <a:pt x="3801998" y="352235"/>
                </a:cubicBezTo>
                <a:cubicBezTo>
                  <a:pt x="3796207" y="355511"/>
                  <a:pt x="3791521" y="360312"/>
                  <a:pt x="3787940" y="366636"/>
                </a:cubicBezTo>
                <a:cubicBezTo>
                  <a:pt x="3784358" y="372961"/>
                  <a:pt x="3782567" y="380467"/>
                  <a:pt x="3782567" y="389153"/>
                </a:cubicBezTo>
                <a:cubicBezTo>
                  <a:pt x="3782567" y="397840"/>
                  <a:pt x="3784358" y="405460"/>
                  <a:pt x="3787940" y="412013"/>
                </a:cubicBezTo>
                <a:cubicBezTo>
                  <a:pt x="3791521" y="418567"/>
                  <a:pt x="3796246" y="423558"/>
                  <a:pt x="3802113" y="426987"/>
                </a:cubicBezTo>
                <a:cubicBezTo>
                  <a:pt x="3807980" y="430416"/>
                  <a:pt x="3814190" y="432130"/>
                  <a:pt x="3820743" y="432130"/>
                </a:cubicBezTo>
                <a:cubicBezTo>
                  <a:pt x="3827449" y="432130"/>
                  <a:pt x="3833698" y="430454"/>
                  <a:pt x="3839489" y="427101"/>
                </a:cubicBezTo>
                <a:cubicBezTo>
                  <a:pt x="3845280" y="423748"/>
                  <a:pt x="3849966" y="418833"/>
                  <a:pt x="3853548" y="412356"/>
                </a:cubicBezTo>
                <a:cubicBezTo>
                  <a:pt x="3857129" y="405879"/>
                  <a:pt x="3858920" y="398297"/>
                  <a:pt x="3858920" y="389611"/>
                </a:cubicBezTo>
                <a:cubicBezTo>
                  <a:pt x="3858920" y="380924"/>
                  <a:pt x="3857129" y="373380"/>
                  <a:pt x="3853548" y="366979"/>
                </a:cubicBezTo>
                <a:cubicBezTo>
                  <a:pt x="3849966" y="360578"/>
                  <a:pt x="3845280" y="355702"/>
                  <a:pt x="3839489" y="352349"/>
                </a:cubicBezTo>
                <a:cubicBezTo>
                  <a:pt x="3833698" y="348996"/>
                  <a:pt x="3827449" y="347320"/>
                  <a:pt x="3820743" y="347320"/>
                </a:cubicBezTo>
                <a:close/>
                <a:moveTo>
                  <a:pt x="3068269" y="347320"/>
                </a:moveTo>
                <a:cubicBezTo>
                  <a:pt x="3061563" y="347320"/>
                  <a:pt x="3055315" y="348958"/>
                  <a:pt x="3049524" y="352235"/>
                </a:cubicBezTo>
                <a:cubicBezTo>
                  <a:pt x="3043732" y="355511"/>
                  <a:pt x="3039046" y="360312"/>
                  <a:pt x="3035464" y="366636"/>
                </a:cubicBezTo>
                <a:cubicBezTo>
                  <a:pt x="3031883" y="372961"/>
                  <a:pt x="3030092" y="380467"/>
                  <a:pt x="3030092" y="389153"/>
                </a:cubicBezTo>
                <a:cubicBezTo>
                  <a:pt x="3030092" y="397840"/>
                  <a:pt x="3031883" y="405460"/>
                  <a:pt x="3035464" y="412013"/>
                </a:cubicBezTo>
                <a:cubicBezTo>
                  <a:pt x="3039046" y="418567"/>
                  <a:pt x="3043771" y="423558"/>
                  <a:pt x="3049638" y="426987"/>
                </a:cubicBezTo>
                <a:cubicBezTo>
                  <a:pt x="3055505" y="430416"/>
                  <a:pt x="3061716" y="432130"/>
                  <a:pt x="3068269" y="432130"/>
                </a:cubicBezTo>
                <a:cubicBezTo>
                  <a:pt x="3074974" y="432130"/>
                  <a:pt x="3081223" y="430454"/>
                  <a:pt x="3087014" y="427101"/>
                </a:cubicBezTo>
                <a:cubicBezTo>
                  <a:pt x="3092805" y="423748"/>
                  <a:pt x="3097492" y="418833"/>
                  <a:pt x="3101073" y="412356"/>
                </a:cubicBezTo>
                <a:cubicBezTo>
                  <a:pt x="3104654" y="405879"/>
                  <a:pt x="3106445" y="398297"/>
                  <a:pt x="3106445" y="389611"/>
                </a:cubicBezTo>
                <a:cubicBezTo>
                  <a:pt x="3106445" y="380924"/>
                  <a:pt x="3104654" y="373380"/>
                  <a:pt x="3101073" y="366979"/>
                </a:cubicBezTo>
                <a:cubicBezTo>
                  <a:pt x="3097492" y="360578"/>
                  <a:pt x="3092805" y="355702"/>
                  <a:pt x="3087014" y="352349"/>
                </a:cubicBezTo>
                <a:cubicBezTo>
                  <a:pt x="3081223" y="348996"/>
                  <a:pt x="3074974" y="347320"/>
                  <a:pt x="3068269" y="347320"/>
                </a:cubicBezTo>
                <a:close/>
                <a:moveTo>
                  <a:pt x="2543479" y="347320"/>
                </a:moveTo>
                <a:cubicBezTo>
                  <a:pt x="2536774" y="347320"/>
                  <a:pt x="2530563" y="348920"/>
                  <a:pt x="2524848" y="352120"/>
                </a:cubicBezTo>
                <a:cubicBezTo>
                  <a:pt x="2519133" y="355321"/>
                  <a:pt x="2514599" y="360083"/>
                  <a:pt x="2511247" y="366408"/>
                </a:cubicBezTo>
                <a:cubicBezTo>
                  <a:pt x="2507894" y="372732"/>
                  <a:pt x="2506218" y="380467"/>
                  <a:pt x="2506218" y="389611"/>
                </a:cubicBezTo>
                <a:cubicBezTo>
                  <a:pt x="2506218" y="403174"/>
                  <a:pt x="2509684" y="413652"/>
                  <a:pt x="2516619" y="421043"/>
                </a:cubicBezTo>
                <a:cubicBezTo>
                  <a:pt x="2523553" y="428435"/>
                  <a:pt x="2532278" y="432130"/>
                  <a:pt x="2542793" y="432130"/>
                </a:cubicBezTo>
                <a:cubicBezTo>
                  <a:pt x="2549499" y="432130"/>
                  <a:pt x="2555786" y="430530"/>
                  <a:pt x="2561653" y="427330"/>
                </a:cubicBezTo>
                <a:cubicBezTo>
                  <a:pt x="2567520" y="424129"/>
                  <a:pt x="2572283" y="419329"/>
                  <a:pt x="2575941" y="412928"/>
                </a:cubicBezTo>
                <a:cubicBezTo>
                  <a:pt x="2579598" y="406527"/>
                  <a:pt x="2581427" y="398755"/>
                  <a:pt x="2581427" y="389611"/>
                </a:cubicBezTo>
                <a:cubicBezTo>
                  <a:pt x="2581427" y="380467"/>
                  <a:pt x="2579674" y="372732"/>
                  <a:pt x="2576169" y="366408"/>
                </a:cubicBezTo>
                <a:cubicBezTo>
                  <a:pt x="2572664" y="360083"/>
                  <a:pt x="2568016" y="355321"/>
                  <a:pt x="2562225" y="352120"/>
                </a:cubicBezTo>
                <a:cubicBezTo>
                  <a:pt x="2556433" y="348920"/>
                  <a:pt x="2550185" y="347320"/>
                  <a:pt x="2543479" y="347320"/>
                </a:cubicBezTo>
                <a:close/>
                <a:moveTo>
                  <a:pt x="2400604" y="347320"/>
                </a:moveTo>
                <a:cubicBezTo>
                  <a:pt x="2393899" y="347320"/>
                  <a:pt x="2387689" y="348920"/>
                  <a:pt x="2381973" y="352120"/>
                </a:cubicBezTo>
                <a:cubicBezTo>
                  <a:pt x="2376258" y="355321"/>
                  <a:pt x="2371724" y="360083"/>
                  <a:pt x="2368372" y="366408"/>
                </a:cubicBezTo>
                <a:cubicBezTo>
                  <a:pt x="2365019" y="372732"/>
                  <a:pt x="2363342" y="380467"/>
                  <a:pt x="2363342" y="389611"/>
                </a:cubicBezTo>
                <a:cubicBezTo>
                  <a:pt x="2363342" y="403174"/>
                  <a:pt x="2366810" y="413652"/>
                  <a:pt x="2373744" y="421043"/>
                </a:cubicBezTo>
                <a:cubicBezTo>
                  <a:pt x="2380678" y="428435"/>
                  <a:pt x="2389403" y="432130"/>
                  <a:pt x="2399919" y="432130"/>
                </a:cubicBezTo>
                <a:cubicBezTo>
                  <a:pt x="2406624" y="432130"/>
                  <a:pt x="2412911" y="430530"/>
                  <a:pt x="2418778" y="427330"/>
                </a:cubicBezTo>
                <a:cubicBezTo>
                  <a:pt x="2424646" y="424129"/>
                  <a:pt x="2429408" y="419329"/>
                  <a:pt x="2433066" y="412928"/>
                </a:cubicBezTo>
                <a:cubicBezTo>
                  <a:pt x="2436723" y="406527"/>
                  <a:pt x="2438552" y="398755"/>
                  <a:pt x="2438552" y="389611"/>
                </a:cubicBezTo>
                <a:cubicBezTo>
                  <a:pt x="2438552" y="380467"/>
                  <a:pt x="2436799" y="372732"/>
                  <a:pt x="2433294" y="366408"/>
                </a:cubicBezTo>
                <a:cubicBezTo>
                  <a:pt x="2429789" y="360083"/>
                  <a:pt x="2425141" y="355321"/>
                  <a:pt x="2419350" y="352120"/>
                </a:cubicBezTo>
                <a:cubicBezTo>
                  <a:pt x="2413558" y="348920"/>
                  <a:pt x="2407310" y="347320"/>
                  <a:pt x="2400604" y="347320"/>
                </a:cubicBezTo>
                <a:close/>
                <a:moveTo>
                  <a:pt x="7732318" y="346634"/>
                </a:moveTo>
                <a:cubicBezTo>
                  <a:pt x="7723326" y="346634"/>
                  <a:pt x="7715630" y="349491"/>
                  <a:pt x="7709229" y="355206"/>
                </a:cubicBezTo>
                <a:cubicBezTo>
                  <a:pt x="7702828" y="360921"/>
                  <a:pt x="7699018" y="368656"/>
                  <a:pt x="7697799" y="378409"/>
                </a:cubicBezTo>
                <a:lnTo>
                  <a:pt x="7767522" y="378409"/>
                </a:lnTo>
                <a:cubicBezTo>
                  <a:pt x="7767370" y="368808"/>
                  <a:pt x="7763941" y="361112"/>
                  <a:pt x="7757236" y="355321"/>
                </a:cubicBezTo>
                <a:cubicBezTo>
                  <a:pt x="7750530" y="349529"/>
                  <a:pt x="7742224" y="346634"/>
                  <a:pt x="7732318" y="346634"/>
                </a:cubicBezTo>
                <a:close/>
                <a:moveTo>
                  <a:pt x="6455968" y="346634"/>
                </a:moveTo>
                <a:cubicBezTo>
                  <a:pt x="6446977" y="346634"/>
                  <a:pt x="6439281" y="349491"/>
                  <a:pt x="6432880" y="355206"/>
                </a:cubicBezTo>
                <a:cubicBezTo>
                  <a:pt x="6426479" y="360921"/>
                  <a:pt x="6422668" y="368656"/>
                  <a:pt x="6421450" y="378409"/>
                </a:cubicBezTo>
                <a:lnTo>
                  <a:pt x="6491173" y="378409"/>
                </a:lnTo>
                <a:cubicBezTo>
                  <a:pt x="6491020" y="368808"/>
                  <a:pt x="6487591" y="361112"/>
                  <a:pt x="6480886" y="355321"/>
                </a:cubicBezTo>
                <a:cubicBezTo>
                  <a:pt x="6474180" y="349529"/>
                  <a:pt x="6465874" y="346634"/>
                  <a:pt x="6455968" y="346634"/>
                </a:cubicBezTo>
                <a:close/>
                <a:moveTo>
                  <a:pt x="5370118" y="346634"/>
                </a:moveTo>
                <a:cubicBezTo>
                  <a:pt x="5361127" y="346634"/>
                  <a:pt x="5353430" y="349491"/>
                  <a:pt x="5347029" y="355206"/>
                </a:cubicBezTo>
                <a:cubicBezTo>
                  <a:pt x="5340629" y="360921"/>
                  <a:pt x="5336819" y="368656"/>
                  <a:pt x="5335599" y="378409"/>
                </a:cubicBezTo>
                <a:lnTo>
                  <a:pt x="5405322" y="378409"/>
                </a:lnTo>
                <a:cubicBezTo>
                  <a:pt x="5405170" y="368808"/>
                  <a:pt x="5401741" y="361112"/>
                  <a:pt x="5395035" y="355321"/>
                </a:cubicBezTo>
                <a:cubicBezTo>
                  <a:pt x="5388330" y="349529"/>
                  <a:pt x="5380024" y="346634"/>
                  <a:pt x="5370118" y="346634"/>
                </a:cubicBezTo>
                <a:close/>
                <a:moveTo>
                  <a:pt x="4541443" y="346634"/>
                </a:moveTo>
                <a:cubicBezTo>
                  <a:pt x="4532452" y="346634"/>
                  <a:pt x="4524755" y="349491"/>
                  <a:pt x="4518354" y="355206"/>
                </a:cubicBezTo>
                <a:cubicBezTo>
                  <a:pt x="4511954" y="360921"/>
                  <a:pt x="4508144" y="368656"/>
                  <a:pt x="4506924" y="378409"/>
                </a:cubicBezTo>
                <a:lnTo>
                  <a:pt x="4576647" y="378409"/>
                </a:lnTo>
                <a:cubicBezTo>
                  <a:pt x="4576495" y="368808"/>
                  <a:pt x="4573066" y="361112"/>
                  <a:pt x="4566360" y="355321"/>
                </a:cubicBezTo>
                <a:cubicBezTo>
                  <a:pt x="4559655" y="349529"/>
                  <a:pt x="4551349" y="346634"/>
                  <a:pt x="4541443" y="346634"/>
                </a:cubicBezTo>
                <a:close/>
                <a:moveTo>
                  <a:pt x="3969943" y="346634"/>
                </a:moveTo>
                <a:cubicBezTo>
                  <a:pt x="3960951" y="346634"/>
                  <a:pt x="3953255" y="349491"/>
                  <a:pt x="3946854" y="355206"/>
                </a:cubicBezTo>
                <a:cubicBezTo>
                  <a:pt x="3940454" y="360921"/>
                  <a:pt x="3936644" y="368656"/>
                  <a:pt x="3935424" y="378409"/>
                </a:cubicBezTo>
                <a:lnTo>
                  <a:pt x="4005148" y="378409"/>
                </a:lnTo>
                <a:cubicBezTo>
                  <a:pt x="4004995" y="368808"/>
                  <a:pt x="4001566" y="361112"/>
                  <a:pt x="3994860" y="355321"/>
                </a:cubicBezTo>
                <a:cubicBezTo>
                  <a:pt x="3988155" y="349529"/>
                  <a:pt x="3979849" y="346634"/>
                  <a:pt x="3969943" y="346634"/>
                </a:cubicBezTo>
                <a:close/>
                <a:moveTo>
                  <a:pt x="7807298" y="326746"/>
                </a:moveTo>
                <a:lnTo>
                  <a:pt x="7836330" y="326746"/>
                </a:lnTo>
                <a:lnTo>
                  <a:pt x="7871764" y="422758"/>
                </a:lnTo>
                <a:lnTo>
                  <a:pt x="7908569" y="326746"/>
                </a:lnTo>
                <a:lnTo>
                  <a:pt x="7935543" y="326746"/>
                </a:lnTo>
                <a:lnTo>
                  <a:pt x="7858276" y="511912"/>
                </a:lnTo>
                <a:lnTo>
                  <a:pt x="7831302" y="511912"/>
                </a:lnTo>
                <a:lnTo>
                  <a:pt x="7856905" y="450647"/>
                </a:lnTo>
                <a:close/>
                <a:moveTo>
                  <a:pt x="6107658" y="326746"/>
                </a:moveTo>
                <a:lnTo>
                  <a:pt x="6133718" y="326746"/>
                </a:lnTo>
                <a:lnTo>
                  <a:pt x="6133718" y="452704"/>
                </a:lnTo>
                <a:lnTo>
                  <a:pt x="6107658" y="452704"/>
                </a:lnTo>
                <a:close/>
                <a:moveTo>
                  <a:pt x="5801715" y="326746"/>
                </a:moveTo>
                <a:lnTo>
                  <a:pt x="5827547" y="326746"/>
                </a:lnTo>
                <a:lnTo>
                  <a:pt x="5827547" y="396926"/>
                </a:lnTo>
                <a:cubicBezTo>
                  <a:pt x="5827547" y="408203"/>
                  <a:pt x="5830366" y="416852"/>
                  <a:pt x="5836005" y="422872"/>
                </a:cubicBezTo>
                <a:cubicBezTo>
                  <a:pt x="5841644" y="428892"/>
                  <a:pt x="5849340" y="431902"/>
                  <a:pt x="5859093" y="431902"/>
                </a:cubicBezTo>
                <a:cubicBezTo>
                  <a:pt x="5868847" y="431902"/>
                  <a:pt x="5876581" y="428892"/>
                  <a:pt x="5882297" y="422872"/>
                </a:cubicBezTo>
                <a:cubicBezTo>
                  <a:pt x="5888011" y="416852"/>
                  <a:pt x="5890869" y="408203"/>
                  <a:pt x="5890869" y="396926"/>
                </a:cubicBezTo>
                <a:lnTo>
                  <a:pt x="5890869" y="326746"/>
                </a:lnTo>
                <a:lnTo>
                  <a:pt x="5916929" y="326746"/>
                </a:lnTo>
                <a:lnTo>
                  <a:pt x="5916929" y="452704"/>
                </a:lnTo>
                <a:lnTo>
                  <a:pt x="5890869" y="452704"/>
                </a:lnTo>
                <a:lnTo>
                  <a:pt x="5890869" y="437845"/>
                </a:lnTo>
                <a:cubicBezTo>
                  <a:pt x="5886754" y="443027"/>
                  <a:pt x="5881382" y="447103"/>
                  <a:pt x="5874753" y="450075"/>
                </a:cubicBezTo>
                <a:cubicBezTo>
                  <a:pt x="5868123" y="453047"/>
                  <a:pt x="5861075" y="454533"/>
                  <a:pt x="5853607" y="454533"/>
                </a:cubicBezTo>
                <a:cubicBezTo>
                  <a:pt x="5843701" y="454533"/>
                  <a:pt x="5834823" y="452476"/>
                  <a:pt x="5826975" y="448361"/>
                </a:cubicBezTo>
                <a:cubicBezTo>
                  <a:pt x="5819127" y="444246"/>
                  <a:pt x="5812954" y="438150"/>
                  <a:pt x="5808459" y="430073"/>
                </a:cubicBezTo>
                <a:cubicBezTo>
                  <a:pt x="5803962" y="421996"/>
                  <a:pt x="5801715" y="412242"/>
                  <a:pt x="5801715" y="400812"/>
                </a:cubicBezTo>
                <a:close/>
                <a:moveTo>
                  <a:pt x="5511774" y="326746"/>
                </a:moveTo>
                <a:lnTo>
                  <a:pt x="5540806" y="326746"/>
                </a:lnTo>
                <a:lnTo>
                  <a:pt x="5576239" y="422758"/>
                </a:lnTo>
                <a:lnTo>
                  <a:pt x="5613044" y="326746"/>
                </a:lnTo>
                <a:lnTo>
                  <a:pt x="5640018" y="326746"/>
                </a:lnTo>
                <a:lnTo>
                  <a:pt x="5562752" y="511912"/>
                </a:lnTo>
                <a:lnTo>
                  <a:pt x="5535777" y="511912"/>
                </a:lnTo>
                <a:lnTo>
                  <a:pt x="5561380" y="450647"/>
                </a:lnTo>
                <a:close/>
                <a:moveTo>
                  <a:pt x="5168874" y="326746"/>
                </a:moveTo>
                <a:lnTo>
                  <a:pt x="5196763" y="326746"/>
                </a:lnTo>
                <a:lnTo>
                  <a:pt x="5232425" y="429387"/>
                </a:lnTo>
                <a:lnTo>
                  <a:pt x="5268086" y="326746"/>
                </a:lnTo>
                <a:lnTo>
                  <a:pt x="5295747" y="326746"/>
                </a:lnTo>
                <a:lnTo>
                  <a:pt x="5247741" y="452704"/>
                </a:lnTo>
                <a:lnTo>
                  <a:pt x="5216651" y="452704"/>
                </a:lnTo>
                <a:close/>
                <a:moveTo>
                  <a:pt x="4673574" y="326746"/>
                </a:moveTo>
                <a:lnTo>
                  <a:pt x="4702606" y="326746"/>
                </a:lnTo>
                <a:lnTo>
                  <a:pt x="4738039" y="422758"/>
                </a:lnTo>
                <a:lnTo>
                  <a:pt x="4774843" y="326746"/>
                </a:lnTo>
                <a:lnTo>
                  <a:pt x="4801818" y="326746"/>
                </a:lnTo>
                <a:lnTo>
                  <a:pt x="4724552" y="511912"/>
                </a:lnTo>
                <a:lnTo>
                  <a:pt x="4697577" y="511912"/>
                </a:lnTo>
                <a:lnTo>
                  <a:pt x="4723181" y="450647"/>
                </a:lnTo>
                <a:close/>
                <a:moveTo>
                  <a:pt x="4345533" y="326746"/>
                </a:moveTo>
                <a:lnTo>
                  <a:pt x="4371593" y="326746"/>
                </a:lnTo>
                <a:lnTo>
                  <a:pt x="4371593" y="452704"/>
                </a:lnTo>
                <a:lnTo>
                  <a:pt x="4345533" y="452704"/>
                </a:lnTo>
                <a:close/>
                <a:moveTo>
                  <a:pt x="4135983" y="326746"/>
                </a:moveTo>
                <a:lnTo>
                  <a:pt x="4162044" y="326746"/>
                </a:lnTo>
                <a:lnTo>
                  <a:pt x="4162044" y="452704"/>
                </a:lnTo>
                <a:lnTo>
                  <a:pt x="4135983" y="452704"/>
                </a:lnTo>
                <a:close/>
                <a:moveTo>
                  <a:pt x="3507333" y="326746"/>
                </a:moveTo>
                <a:lnTo>
                  <a:pt x="3533393" y="326746"/>
                </a:lnTo>
                <a:lnTo>
                  <a:pt x="3533393" y="452704"/>
                </a:lnTo>
                <a:lnTo>
                  <a:pt x="3507333" y="452704"/>
                </a:lnTo>
                <a:close/>
                <a:moveTo>
                  <a:pt x="3301974" y="326746"/>
                </a:moveTo>
                <a:lnTo>
                  <a:pt x="3328491" y="326746"/>
                </a:lnTo>
                <a:lnTo>
                  <a:pt x="3354780" y="428015"/>
                </a:lnTo>
                <a:lnTo>
                  <a:pt x="3381527" y="326746"/>
                </a:lnTo>
                <a:lnTo>
                  <a:pt x="3408730" y="326746"/>
                </a:lnTo>
                <a:lnTo>
                  <a:pt x="3434333" y="427558"/>
                </a:lnTo>
                <a:lnTo>
                  <a:pt x="3460394" y="326746"/>
                </a:lnTo>
                <a:lnTo>
                  <a:pt x="3485997" y="326746"/>
                </a:lnTo>
                <a:lnTo>
                  <a:pt x="3446906" y="452704"/>
                </a:lnTo>
                <a:lnTo>
                  <a:pt x="3419474" y="452704"/>
                </a:lnTo>
                <a:lnTo>
                  <a:pt x="3394100" y="359664"/>
                </a:lnTo>
                <a:lnTo>
                  <a:pt x="3368725" y="452704"/>
                </a:lnTo>
                <a:lnTo>
                  <a:pt x="3341293" y="452704"/>
                </a:lnTo>
                <a:close/>
                <a:moveTo>
                  <a:pt x="8230361" y="324688"/>
                </a:moveTo>
                <a:cubicBezTo>
                  <a:pt x="8242401" y="324688"/>
                  <a:pt x="8253297" y="327355"/>
                  <a:pt x="8263051" y="332689"/>
                </a:cubicBezTo>
                <a:cubicBezTo>
                  <a:pt x="8272805" y="338023"/>
                  <a:pt x="8280501" y="345643"/>
                  <a:pt x="8286140" y="355549"/>
                </a:cubicBezTo>
                <a:cubicBezTo>
                  <a:pt x="8291778" y="365455"/>
                  <a:pt x="8294598" y="376809"/>
                  <a:pt x="8294598" y="389611"/>
                </a:cubicBezTo>
                <a:cubicBezTo>
                  <a:pt x="8294598" y="402412"/>
                  <a:pt x="8291702" y="413766"/>
                  <a:pt x="8285911" y="423672"/>
                </a:cubicBezTo>
                <a:cubicBezTo>
                  <a:pt x="8280120" y="433578"/>
                  <a:pt x="8272233" y="441236"/>
                  <a:pt x="8262251" y="446646"/>
                </a:cubicBezTo>
                <a:cubicBezTo>
                  <a:pt x="8252269" y="452057"/>
                  <a:pt x="8241258" y="454762"/>
                  <a:pt x="8229218" y="454762"/>
                </a:cubicBezTo>
                <a:cubicBezTo>
                  <a:pt x="8217331" y="454762"/>
                  <a:pt x="8206587" y="452057"/>
                  <a:pt x="8196986" y="446646"/>
                </a:cubicBezTo>
                <a:cubicBezTo>
                  <a:pt x="8187385" y="441236"/>
                  <a:pt x="8179840" y="433616"/>
                  <a:pt x="8174354" y="423786"/>
                </a:cubicBezTo>
                <a:cubicBezTo>
                  <a:pt x="8168868" y="413957"/>
                  <a:pt x="8166124" y="402565"/>
                  <a:pt x="8166124" y="389611"/>
                </a:cubicBezTo>
                <a:cubicBezTo>
                  <a:pt x="8166124" y="376809"/>
                  <a:pt x="8168944" y="365455"/>
                  <a:pt x="8174583" y="355549"/>
                </a:cubicBezTo>
                <a:cubicBezTo>
                  <a:pt x="8180222" y="345643"/>
                  <a:pt x="8187918" y="338023"/>
                  <a:pt x="8197671" y="332689"/>
                </a:cubicBezTo>
                <a:cubicBezTo>
                  <a:pt x="8207425" y="327355"/>
                  <a:pt x="8218321" y="324688"/>
                  <a:pt x="8230361" y="324688"/>
                </a:cubicBezTo>
                <a:close/>
                <a:moveTo>
                  <a:pt x="7733460" y="324688"/>
                </a:moveTo>
                <a:cubicBezTo>
                  <a:pt x="7745348" y="324688"/>
                  <a:pt x="7755940" y="327279"/>
                  <a:pt x="7765236" y="332461"/>
                </a:cubicBezTo>
                <a:cubicBezTo>
                  <a:pt x="7774532" y="337642"/>
                  <a:pt x="7781772" y="344919"/>
                  <a:pt x="7786954" y="354292"/>
                </a:cubicBezTo>
                <a:cubicBezTo>
                  <a:pt x="7792135" y="363665"/>
                  <a:pt x="7794726" y="374447"/>
                  <a:pt x="7794726" y="386639"/>
                </a:cubicBezTo>
                <a:cubicBezTo>
                  <a:pt x="7794726" y="391363"/>
                  <a:pt x="7794421" y="395630"/>
                  <a:pt x="7793811" y="399440"/>
                </a:cubicBezTo>
                <a:lnTo>
                  <a:pt x="7697570" y="399440"/>
                </a:lnTo>
                <a:cubicBezTo>
                  <a:pt x="7698332" y="409499"/>
                  <a:pt x="7702066" y="417576"/>
                  <a:pt x="7708772" y="423672"/>
                </a:cubicBezTo>
                <a:cubicBezTo>
                  <a:pt x="7715478" y="429768"/>
                  <a:pt x="7723708" y="432816"/>
                  <a:pt x="7733460" y="432816"/>
                </a:cubicBezTo>
                <a:cubicBezTo>
                  <a:pt x="7747482" y="432816"/>
                  <a:pt x="7757388" y="426949"/>
                  <a:pt x="7763178" y="415214"/>
                </a:cubicBezTo>
                <a:lnTo>
                  <a:pt x="7791296" y="415214"/>
                </a:lnTo>
                <a:cubicBezTo>
                  <a:pt x="7787486" y="426796"/>
                  <a:pt x="7780591" y="436283"/>
                  <a:pt x="7770608" y="443675"/>
                </a:cubicBezTo>
                <a:cubicBezTo>
                  <a:pt x="7760626" y="451066"/>
                  <a:pt x="7748244" y="454762"/>
                  <a:pt x="7733460" y="454762"/>
                </a:cubicBezTo>
                <a:cubicBezTo>
                  <a:pt x="7721422" y="454762"/>
                  <a:pt x="7710640" y="452057"/>
                  <a:pt x="7701114" y="446646"/>
                </a:cubicBezTo>
                <a:cubicBezTo>
                  <a:pt x="7691589" y="441236"/>
                  <a:pt x="7684122" y="433616"/>
                  <a:pt x="7678711" y="423786"/>
                </a:cubicBezTo>
                <a:cubicBezTo>
                  <a:pt x="7673301" y="413957"/>
                  <a:pt x="7670596" y="402565"/>
                  <a:pt x="7670596" y="389611"/>
                </a:cubicBezTo>
                <a:cubicBezTo>
                  <a:pt x="7670596" y="376657"/>
                  <a:pt x="7673225" y="365265"/>
                  <a:pt x="7678482" y="355435"/>
                </a:cubicBezTo>
                <a:cubicBezTo>
                  <a:pt x="7683740" y="345605"/>
                  <a:pt x="7691132" y="338023"/>
                  <a:pt x="7700657" y="332689"/>
                </a:cubicBezTo>
                <a:cubicBezTo>
                  <a:pt x="7710182" y="327355"/>
                  <a:pt x="7721116" y="324688"/>
                  <a:pt x="7733460" y="324688"/>
                </a:cubicBezTo>
                <a:close/>
                <a:moveTo>
                  <a:pt x="7590434" y="324688"/>
                </a:moveTo>
                <a:cubicBezTo>
                  <a:pt x="7600340" y="324688"/>
                  <a:pt x="7609216" y="326746"/>
                  <a:pt x="7617066" y="330860"/>
                </a:cubicBezTo>
                <a:cubicBezTo>
                  <a:pt x="7624914" y="334975"/>
                  <a:pt x="7631048" y="341071"/>
                  <a:pt x="7635468" y="349148"/>
                </a:cubicBezTo>
                <a:cubicBezTo>
                  <a:pt x="7639888" y="357226"/>
                  <a:pt x="7642097" y="366979"/>
                  <a:pt x="7642097" y="378409"/>
                </a:cubicBezTo>
                <a:lnTo>
                  <a:pt x="7642097" y="452704"/>
                </a:lnTo>
                <a:lnTo>
                  <a:pt x="7616266" y="452704"/>
                </a:lnTo>
                <a:lnTo>
                  <a:pt x="7616266" y="382295"/>
                </a:lnTo>
                <a:cubicBezTo>
                  <a:pt x="7616266" y="371018"/>
                  <a:pt x="7613446" y="362369"/>
                  <a:pt x="7607808" y="356349"/>
                </a:cubicBezTo>
                <a:cubicBezTo>
                  <a:pt x="7602168" y="350330"/>
                  <a:pt x="7594472" y="347320"/>
                  <a:pt x="7584718" y="347320"/>
                </a:cubicBezTo>
                <a:cubicBezTo>
                  <a:pt x="7574965" y="347320"/>
                  <a:pt x="7567231" y="350330"/>
                  <a:pt x="7561516" y="356349"/>
                </a:cubicBezTo>
                <a:cubicBezTo>
                  <a:pt x="7555800" y="362369"/>
                  <a:pt x="7552944" y="371018"/>
                  <a:pt x="7552944" y="382295"/>
                </a:cubicBezTo>
                <a:lnTo>
                  <a:pt x="7552944" y="452704"/>
                </a:lnTo>
                <a:lnTo>
                  <a:pt x="7526882" y="452704"/>
                </a:lnTo>
                <a:lnTo>
                  <a:pt x="7526882" y="326746"/>
                </a:lnTo>
                <a:lnTo>
                  <a:pt x="7552944" y="326746"/>
                </a:lnTo>
                <a:lnTo>
                  <a:pt x="7552944" y="341147"/>
                </a:lnTo>
                <a:cubicBezTo>
                  <a:pt x="7557210" y="335966"/>
                  <a:pt x="7562659" y="331927"/>
                  <a:pt x="7569288" y="329032"/>
                </a:cubicBezTo>
                <a:cubicBezTo>
                  <a:pt x="7575918" y="326136"/>
                  <a:pt x="7582966" y="324688"/>
                  <a:pt x="7590434" y="324688"/>
                </a:cubicBezTo>
                <a:close/>
                <a:moveTo>
                  <a:pt x="7439786" y="324688"/>
                </a:moveTo>
                <a:cubicBezTo>
                  <a:pt x="7451826" y="324688"/>
                  <a:pt x="7462723" y="327355"/>
                  <a:pt x="7472476" y="332689"/>
                </a:cubicBezTo>
                <a:cubicBezTo>
                  <a:pt x="7482230" y="338023"/>
                  <a:pt x="7489926" y="345643"/>
                  <a:pt x="7495565" y="355549"/>
                </a:cubicBezTo>
                <a:cubicBezTo>
                  <a:pt x="7501204" y="365455"/>
                  <a:pt x="7504023" y="376809"/>
                  <a:pt x="7504023" y="389611"/>
                </a:cubicBezTo>
                <a:cubicBezTo>
                  <a:pt x="7504023" y="402412"/>
                  <a:pt x="7501127" y="413766"/>
                  <a:pt x="7495336" y="423672"/>
                </a:cubicBezTo>
                <a:cubicBezTo>
                  <a:pt x="7489545" y="433578"/>
                  <a:pt x="7481658" y="441236"/>
                  <a:pt x="7471676" y="446646"/>
                </a:cubicBezTo>
                <a:cubicBezTo>
                  <a:pt x="7461694" y="452057"/>
                  <a:pt x="7450683" y="454762"/>
                  <a:pt x="7438644" y="454762"/>
                </a:cubicBezTo>
                <a:cubicBezTo>
                  <a:pt x="7426756" y="454762"/>
                  <a:pt x="7416012" y="452057"/>
                  <a:pt x="7406411" y="446646"/>
                </a:cubicBezTo>
                <a:cubicBezTo>
                  <a:pt x="7396809" y="441236"/>
                  <a:pt x="7389266" y="433616"/>
                  <a:pt x="7383779" y="423786"/>
                </a:cubicBezTo>
                <a:cubicBezTo>
                  <a:pt x="7378293" y="413957"/>
                  <a:pt x="7375550" y="402565"/>
                  <a:pt x="7375550" y="389611"/>
                </a:cubicBezTo>
                <a:cubicBezTo>
                  <a:pt x="7375550" y="376809"/>
                  <a:pt x="7378369" y="365455"/>
                  <a:pt x="7384008" y="355549"/>
                </a:cubicBezTo>
                <a:cubicBezTo>
                  <a:pt x="7389647" y="345643"/>
                  <a:pt x="7397343" y="338023"/>
                  <a:pt x="7407097" y="332689"/>
                </a:cubicBezTo>
                <a:cubicBezTo>
                  <a:pt x="7416850" y="327355"/>
                  <a:pt x="7427747" y="324688"/>
                  <a:pt x="7439786" y="324688"/>
                </a:cubicBezTo>
                <a:close/>
                <a:moveTo>
                  <a:pt x="7209205" y="324688"/>
                </a:moveTo>
                <a:cubicBezTo>
                  <a:pt x="7219264" y="324688"/>
                  <a:pt x="7228255" y="326822"/>
                  <a:pt x="7236180" y="331089"/>
                </a:cubicBezTo>
                <a:cubicBezTo>
                  <a:pt x="7244105" y="335356"/>
                  <a:pt x="7250201" y="341528"/>
                  <a:pt x="7254468" y="349606"/>
                </a:cubicBezTo>
                <a:cubicBezTo>
                  <a:pt x="7258278" y="341986"/>
                  <a:pt x="7264222" y="335928"/>
                  <a:pt x="7272299" y="331432"/>
                </a:cubicBezTo>
                <a:cubicBezTo>
                  <a:pt x="7280376" y="326936"/>
                  <a:pt x="7289063" y="324688"/>
                  <a:pt x="7298360" y="324688"/>
                </a:cubicBezTo>
                <a:cubicBezTo>
                  <a:pt x="7308265" y="324688"/>
                  <a:pt x="7317143" y="326746"/>
                  <a:pt x="7324991" y="330860"/>
                </a:cubicBezTo>
                <a:cubicBezTo>
                  <a:pt x="7332840" y="334975"/>
                  <a:pt x="7339012" y="341071"/>
                  <a:pt x="7343508" y="349148"/>
                </a:cubicBezTo>
                <a:cubicBezTo>
                  <a:pt x="7348004" y="357226"/>
                  <a:pt x="7350252" y="366979"/>
                  <a:pt x="7350252" y="378409"/>
                </a:cubicBezTo>
                <a:lnTo>
                  <a:pt x="7350252" y="452704"/>
                </a:lnTo>
                <a:lnTo>
                  <a:pt x="7324420" y="452704"/>
                </a:lnTo>
                <a:lnTo>
                  <a:pt x="7324420" y="382295"/>
                </a:lnTo>
                <a:cubicBezTo>
                  <a:pt x="7324420" y="371018"/>
                  <a:pt x="7321600" y="362369"/>
                  <a:pt x="7315961" y="356349"/>
                </a:cubicBezTo>
                <a:cubicBezTo>
                  <a:pt x="7310322" y="350330"/>
                  <a:pt x="7302626" y="347320"/>
                  <a:pt x="7292873" y="347320"/>
                </a:cubicBezTo>
                <a:cubicBezTo>
                  <a:pt x="7283119" y="347320"/>
                  <a:pt x="7275385" y="350330"/>
                  <a:pt x="7269670" y="356349"/>
                </a:cubicBezTo>
                <a:cubicBezTo>
                  <a:pt x="7263955" y="362369"/>
                  <a:pt x="7261097" y="371018"/>
                  <a:pt x="7261097" y="382295"/>
                </a:cubicBezTo>
                <a:lnTo>
                  <a:pt x="7261097" y="452704"/>
                </a:lnTo>
                <a:lnTo>
                  <a:pt x="7235266" y="452704"/>
                </a:lnTo>
                <a:lnTo>
                  <a:pt x="7235266" y="382295"/>
                </a:lnTo>
                <a:cubicBezTo>
                  <a:pt x="7235266" y="371018"/>
                  <a:pt x="7232446" y="362369"/>
                  <a:pt x="7226808" y="356349"/>
                </a:cubicBezTo>
                <a:cubicBezTo>
                  <a:pt x="7221168" y="350330"/>
                  <a:pt x="7213472" y="347320"/>
                  <a:pt x="7203719" y="347320"/>
                </a:cubicBezTo>
                <a:cubicBezTo>
                  <a:pt x="7193965" y="347320"/>
                  <a:pt x="7186231" y="350330"/>
                  <a:pt x="7180516" y="356349"/>
                </a:cubicBezTo>
                <a:cubicBezTo>
                  <a:pt x="7174801" y="362369"/>
                  <a:pt x="7171944" y="371018"/>
                  <a:pt x="7171944" y="382295"/>
                </a:cubicBezTo>
                <a:lnTo>
                  <a:pt x="7171944" y="452704"/>
                </a:lnTo>
                <a:lnTo>
                  <a:pt x="7145883" y="452704"/>
                </a:lnTo>
                <a:lnTo>
                  <a:pt x="7145883" y="326746"/>
                </a:lnTo>
                <a:lnTo>
                  <a:pt x="7171944" y="326746"/>
                </a:lnTo>
                <a:lnTo>
                  <a:pt x="7171944" y="341147"/>
                </a:lnTo>
                <a:cubicBezTo>
                  <a:pt x="7176211" y="335966"/>
                  <a:pt x="7181621" y="331927"/>
                  <a:pt x="7188174" y="329032"/>
                </a:cubicBezTo>
                <a:cubicBezTo>
                  <a:pt x="7194727" y="326136"/>
                  <a:pt x="7201738" y="324688"/>
                  <a:pt x="7209205" y="324688"/>
                </a:cubicBezTo>
                <a:close/>
                <a:moveTo>
                  <a:pt x="6837959" y="324688"/>
                </a:moveTo>
                <a:cubicBezTo>
                  <a:pt x="6847864" y="324688"/>
                  <a:pt x="6856742" y="326746"/>
                  <a:pt x="6864591" y="330860"/>
                </a:cubicBezTo>
                <a:cubicBezTo>
                  <a:pt x="6872439" y="334975"/>
                  <a:pt x="6878574" y="341071"/>
                  <a:pt x="6882993" y="349148"/>
                </a:cubicBezTo>
                <a:cubicBezTo>
                  <a:pt x="6887413" y="357226"/>
                  <a:pt x="6889622" y="366979"/>
                  <a:pt x="6889622" y="378409"/>
                </a:cubicBezTo>
                <a:lnTo>
                  <a:pt x="6889622" y="452704"/>
                </a:lnTo>
                <a:lnTo>
                  <a:pt x="6863791" y="452704"/>
                </a:lnTo>
                <a:lnTo>
                  <a:pt x="6863791" y="382295"/>
                </a:lnTo>
                <a:cubicBezTo>
                  <a:pt x="6863791" y="371018"/>
                  <a:pt x="6860971" y="362369"/>
                  <a:pt x="6855333" y="356349"/>
                </a:cubicBezTo>
                <a:cubicBezTo>
                  <a:pt x="6849693" y="350330"/>
                  <a:pt x="6841997" y="347320"/>
                  <a:pt x="6832244" y="347320"/>
                </a:cubicBezTo>
                <a:cubicBezTo>
                  <a:pt x="6822490" y="347320"/>
                  <a:pt x="6814756" y="350330"/>
                  <a:pt x="6809041" y="356349"/>
                </a:cubicBezTo>
                <a:cubicBezTo>
                  <a:pt x="6803326" y="362369"/>
                  <a:pt x="6800469" y="371018"/>
                  <a:pt x="6800469" y="382295"/>
                </a:cubicBezTo>
                <a:lnTo>
                  <a:pt x="6800469" y="452704"/>
                </a:lnTo>
                <a:lnTo>
                  <a:pt x="6774408" y="452704"/>
                </a:lnTo>
                <a:lnTo>
                  <a:pt x="6774408" y="326746"/>
                </a:lnTo>
                <a:lnTo>
                  <a:pt x="6800469" y="326746"/>
                </a:lnTo>
                <a:lnTo>
                  <a:pt x="6800469" y="341147"/>
                </a:lnTo>
                <a:cubicBezTo>
                  <a:pt x="6804736" y="335966"/>
                  <a:pt x="6810184" y="331927"/>
                  <a:pt x="6816813" y="329032"/>
                </a:cubicBezTo>
                <a:cubicBezTo>
                  <a:pt x="6823443" y="326136"/>
                  <a:pt x="6830491" y="324688"/>
                  <a:pt x="6837959" y="324688"/>
                </a:cubicBezTo>
                <a:close/>
                <a:moveTo>
                  <a:pt x="6672757" y="324688"/>
                </a:moveTo>
                <a:cubicBezTo>
                  <a:pt x="6682663" y="324688"/>
                  <a:pt x="6691312" y="326631"/>
                  <a:pt x="6698703" y="330518"/>
                </a:cubicBezTo>
                <a:cubicBezTo>
                  <a:pt x="6706095" y="334404"/>
                  <a:pt x="6712000" y="339242"/>
                  <a:pt x="6716420" y="345034"/>
                </a:cubicBezTo>
                <a:lnTo>
                  <a:pt x="6716420" y="326746"/>
                </a:lnTo>
                <a:lnTo>
                  <a:pt x="6742709" y="326746"/>
                </a:lnTo>
                <a:lnTo>
                  <a:pt x="6742709" y="452704"/>
                </a:lnTo>
                <a:lnTo>
                  <a:pt x="6716420" y="452704"/>
                </a:lnTo>
                <a:lnTo>
                  <a:pt x="6716420" y="433959"/>
                </a:lnTo>
                <a:cubicBezTo>
                  <a:pt x="6712000" y="439903"/>
                  <a:pt x="6705980" y="444856"/>
                  <a:pt x="6698360" y="448818"/>
                </a:cubicBezTo>
                <a:cubicBezTo>
                  <a:pt x="6690740" y="452780"/>
                  <a:pt x="6682054" y="454762"/>
                  <a:pt x="6672300" y="454762"/>
                </a:cubicBezTo>
                <a:cubicBezTo>
                  <a:pt x="6661480" y="454762"/>
                  <a:pt x="6651574" y="451980"/>
                  <a:pt x="6642582" y="446418"/>
                </a:cubicBezTo>
                <a:cubicBezTo>
                  <a:pt x="6633590" y="440855"/>
                  <a:pt x="6626465" y="433083"/>
                  <a:pt x="6621207" y="423101"/>
                </a:cubicBezTo>
                <a:cubicBezTo>
                  <a:pt x="6615950" y="413118"/>
                  <a:pt x="6613321" y="401803"/>
                  <a:pt x="6613321" y="389153"/>
                </a:cubicBezTo>
                <a:cubicBezTo>
                  <a:pt x="6613321" y="376504"/>
                  <a:pt x="6615950" y="365303"/>
                  <a:pt x="6621207" y="355549"/>
                </a:cubicBezTo>
                <a:cubicBezTo>
                  <a:pt x="6626465" y="345796"/>
                  <a:pt x="6633628" y="338214"/>
                  <a:pt x="6642696" y="332804"/>
                </a:cubicBezTo>
                <a:cubicBezTo>
                  <a:pt x="6651764" y="327393"/>
                  <a:pt x="6661784" y="324688"/>
                  <a:pt x="6672757" y="324688"/>
                </a:cubicBezTo>
                <a:close/>
                <a:moveTo>
                  <a:pt x="6457111" y="324688"/>
                </a:moveTo>
                <a:cubicBezTo>
                  <a:pt x="6468999" y="324688"/>
                  <a:pt x="6479590" y="327279"/>
                  <a:pt x="6488886" y="332461"/>
                </a:cubicBezTo>
                <a:cubicBezTo>
                  <a:pt x="6498183" y="337642"/>
                  <a:pt x="6505422" y="344919"/>
                  <a:pt x="6510604" y="354292"/>
                </a:cubicBezTo>
                <a:cubicBezTo>
                  <a:pt x="6515785" y="363665"/>
                  <a:pt x="6518376" y="374447"/>
                  <a:pt x="6518376" y="386639"/>
                </a:cubicBezTo>
                <a:cubicBezTo>
                  <a:pt x="6518376" y="391363"/>
                  <a:pt x="6518071" y="395630"/>
                  <a:pt x="6517461" y="399440"/>
                </a:cubicBezTo>
                <a:lnTo>
                  <a:pt x="6421221" y="399440"/>
                </a:lnTo>
                <a:cubicBezTo>
                  <a:pt x="6421983" y="409499"/>
                  <a:pt x="6425716" y="417576"/>
                  <a:pt x="6432422" y="423672"/>
                </a:cubicBezTo>
                <a:cubicBezTo>
                  <a:pt x="6439128" y="429768"/>
                  <a:pt x="6447358" y="432816"/>
                  <a:pt x="6457111" y="432816"/>
                </a:cubicBezTo>
                <a:cubicBezTo>
                  <a:pt x="6471132" y="432816"/>
                  <a:pt x="6481038" y="426949"/>
                  <a:pt x="6486829" y="415214"/>
                </a:cubicBezTo>
                <a:lnTo>
                  <a:pt x="6514947" y="415214"/>
                </a:lnTo>
                <a:cubicBezTo>
                  <a:pt x="6511137" y="426796"/>
                  <a:pt x="6504241" y="436283"/>
                  <a:pt x="6494259" y="443675"/>
                </a:cubicBezTo>
                <a:cubicBezTo>
                  <a:pt x="6484276" y="451066"/>
                  <a:pt x="6471894" y="454762"/>
                  <a:pt x="6457111" y="454762"/>
                </a:cubicBezTo>
                <a:cubicBezTo>
                  <a:pt x="6445072" y="454762"/>
                  <a:pt x="6434289" y="452057"/>
                  <a:pt x="6424764" y="446646"/>
                </a:cubicBezTo>
                <a:cubicBezTo>
                  <a:pt x="6415239" y="441236"/>
                  <a:pt x="6407772" y="433616"/>
                  <a:pt x="6402361" y="423786"/>
                </a:cubicBezTo>
                <a:cubicBezTo>
                  <a:pt x="6396951" y="413957"/>
                  <a:pt x="6394246" y="402565"/>
                  <a:pt x="6394246" y="389611"/>
                </a:cubicBezTo>
                <a:cubicBezTo>
                  <a:pt x="6394246" y="376657"/>
                  <a:pt x="6396875" y="365265"/>
                  <a:pt x="6402133" y="355435"/>
                </a:cubicBezTo>
                <a:cubicBezTo>
                  <a:pt x="6407391" y="345605"/>
                  <a:pt x="6414782" y="338023"/>
                  <a:pt x="6424307" y="332689"/>
                </a:cubicBezTo>
                <a:cubicBezTo>
                  <a:pt x="6433832" y="327355"/>
                  <a:pt x="6444767" y="324688"/>
                  <a:pt x="6457111" y="324688"/>
                </a:cubicBezTo>
                <a:close/>
                <a:moveTo>
                  <a:pt x="6228130" y="324688"/>
                </a:moveTo>
                <a:cubicBezTo>
                  <a:pt x="6238188" y="324688"/>
                  <a:pt x="6247180" y="326822"/>
                  <a:pt x="6255105" y="331089"/>
                </a:cubicBezTo>
                <a:cubicBezTo>
                  <a:pt x="6263030" y="335356"/>
                  <a:pt x="6269126" y="341528"/>
                  <a:pt x="6273393" y="349606"/>
                </a:cubicBezTo>
                <a:cubicBezTo>
                  <a:pt x="6277203" y="341986"/>
                  <a:pt x="6283147" y="335928"/>
                  <a:pt x="6291223" y="331432"/>
                </a:cubicBezTo>
                <a:cubicBezTo>
                  <a:pt x="6299301" y="326936"/>
                  <a:pt x="6307988" y="324688"/>
                  <a:pt x="6317284" y="324688"/>
                </a:cubicBezTo>
                <a:cubicBezTo>
                  <a:pt x="6327190" y="324688"/>
                  <a:pt x="6336068" y="326746"/>
                  <a:pt x="6343916" y="330860"/>
                </a:cubicBezTo>
                <a:cubicBezTo>
                  <a:pt x="6351765" y="334975"/>
                  <a:pt x="6357937" y="341071"/>
                  <a:pt x="6362432" y="349148"/>
                </a:cubicBezTo>
                <a:cubicBezTo>
                  <a:pt x="6366929" y="357226"/>
                  <a:pt x="6369176" y="366979"/>
                  <a:pt x="6369176" y="378409"/>
                </a:cubicBezTo>
                <a:lnTo>
                  <a:pt x="6369176" y="452704"/>
                </a:lnTo>
                <a:lnTo>
                  <a:pt x="6343344" y="452704"/>
                </a:lnTo>
                <a:lnTo>
                  <a:pt x="6343344" y="382295"/>
                </a:lnTo>
                <a:cubicBezTo>
                  <a:pt x="6343344" y="371018"/>
                  <a:pt x="6340525" y="362369"/>
                  <a:pt x="6334886" y="356349"/>
                </a:cubicBezTo>
                <a:cubicBezTo>
                  <a:pt x="6329247" y="350330"/>
                  <a:pt x="6321551" y="347320"/>
                  <a:pt x="6311798" y="347320"/>
                </a:cubicBezTo>
                <a:cubicBezTo>
                  <a:pt x="6302044" y="347320"/>
                  <a:pt x="6294310" y="350330"/>
                  <a:pt x="6288595" y="356349"/>
                </a:cubicBezTo>
                <a:cubicBezTo>
                  <a:pt x="6282880" y="362369"/>
                  <a:pt x="6280022" y="371018"/>
                  <a:pt x="6280022" y="382295"/>
                </a:cubicBezTo>
                <a:lnTo>
                  <a:pt x="6280022" y="452704"/>
                </a:lnTo>
                <a:lnTo>
                  <a:pt x="6254190" y="452704"/>
                </a:lnTo>
                <a:lnTo>
                  <a:pt x="6254190" y="382295"/>
                </a:lnTo>
                <a:cubicBezTo>
                  <a:pt x="6254190" y="371018"/>
                  <a:pt x="6251371" y="362369"/>
                  <a:pt x="6245732" y="356349"/>
                </a:cubicBezTo>
                <a:cubicBezTo>
                  <a:pt x="6240093" y="350330"/>
                  <a:pt x="6232397" y="347320"/>
                  <a:pt x="6222643" y="347320"/>
                </a:cubicBezTo>
                <a:cubicBezTo>
                  <a:pt x="6212890" y="347320"/>
                  <a:pt x="6205155" y="350330"/>
                  <a:pt x="6199441" y="356349"/>
                </a:cubicBezTo>
                <a:cubicBezTo>
                  <a:pt x="6193726" y="362369"/>
                  <a:pt x="6190868" y="371018"/>
                  <a:pt x="6190868" y="382295"/>
                </a:cubicBezTo>
                <a:lnTo>
                  <a:pt x="6190868" y="452704"/>
                </a:lnTo>
                <a:lnTo>
                  <a:pt x="6164808" y="452704"/>
                </a:lnTo>
                <a:lnTo>
                  <a:pt x="6164808" y="326746"/>
                </a:lnTo>
                <a:lnTo>
                  <a:pt x="6190868" y="326746"/>
                </a:lnTo>
                <a:lnTo>
                  <a:pt x="6190868" y="341147"/>
                </a:lnTo>
                <a:cubicBezTo>
                  <a:pt x="6195136" y="335966"/>
                  <a:pt x="6200546" y="331927"/>
                  <a:pt x="6207099" y="329032"/>
                </a:cubicBezTo>
                <a:cubicBezTo>
                  <a:pt x="6213652" y="326136"/>
                  <a:pt x="6220663" y="324688"/>
                  <a:pt x="6228130" y="324688"/>
                </a:cubicBezTo>
                <a:close/>
                <a:moveTo>
                  <a:pt x="5715761" y="324688"/>
                </a:moveTo>
                <a:cubicBezTo>
                  <a:pt x="5727801" y="324688"/>
                  <a:pt x="5738697" y="327355"/>
                  <a:pt x="5748451" y="332689"/>
                </a:cubicBezTo>
                <a:cubicBezTo>
                  <a:pt x="5758205" y="338023"/>
                  <a:pt x="5765901" y="345643"/>
                  <a:pt x="5771540" y="355549"/>
                </a:cubicBezTo>
                <a:cubicBezTo>
                  <a:pt x="5777179" y="365455"/>
                  <a:pt x="5779998" y="376809"/>
                  <a:pt x="5779998" y="389611"/>
                </a:cubicBezTo>
                <a:cubicBezTo>
                  <a:pt x="5779998" y="402412"/>
                  <a:pt x="5777102" y="413766"/>
                  <a:pt x="5771311" y="423672"/>
                </a:cubicBezTo>
                <a:cubicBezTo>
                  <a:pt x="5765520" y="433578"/>
                  <a:pt x="5757633" y="441236"/>
                  <a:pt x="5747651" y="446646"/>
                </a:cubicBezTo>
                <a:cubicBezTo>
                  <a:pt x="5737669" y="452057"/>
                  <a:pt x="5726658" y="454762"/>
                  <a:pt x="5714619" y="454762"/>
                </a:cubicBezTo>
                <a:cubicBezTo>
                  <a:pt x="5702731" y="454762"/>
                  <a:pt x="5691987" y="452057"/>
                  <a:pt x="5682386" y="446646"/>
                </a:cubicBezTo>
                <a:cubicBezTo>
                  <a:pt x="5672784" y="441236"/>
                  <a:pt x="5665241" y="433616"/>
                  <a:pt x="5659754" y="423786"/>
                </a:cubicBezTo>
                <a:cubicBezTo>
                  <a:pt x="5654268" y="413957"/>
                  <a:pt x="5651525" y="402565"/>
                  <a:pt x="5651525" y="389611"/>
                </a:cubicBezTo>
                <a:cubicBezTo>
                  <a:pt x="5651525" y="376809"/>
                  <a:pt x="5654344" y="365455"/>
                  <a:pt x="5659983" y="355549"/>
                </a:cubicBezTo>
                <a:cubicBezTo>
                  <a:pt x="5665622" y="345643"/>
                  <a:pt x="5673318" y="338023"/>
                  <a:pt x="5683072" y="332689"/>
                </a:cubicBezTo>
                <a:cubicBezTo>
                  <a:pt x="5692825" y="327355"/>
                  <a:pt x="5703722" y="324688"/>
                  <a:pt x="5715761" y="324688"/>
                </a:cubicBezTo>
                <a:close/>
                <a:moveTo>
                  <a:pt x="5371261" y="324688"/>
                </a:moveTo>
                <a:cubicBezTo>
                  <a:pt x="5383148" y="324688"/>
                  <a:pt x="5393740" y="327279"/>
                  <a:pt x="5403036" y="332461"/>
                </a:cubicBezTo>
                <a:cubicBezTo>
                  <a:pt x="5412333" y="337642"/>
                  <a:pt x="5419572" y="344919"/>
                  <a:pt x="5424754" y="354292"/>
                </a:cubicBezTo>
                <a:cubicBezTo>
                  <a:pt x="5429935" y="363665"/>
                  <a:pt x="5432526" y="374447"/>
                  <a:pt x="5432526" y="386639"/>
                </a:cubicBezTo>
                <a:cubicBezTo>
                  <a:pt x="5432526" y="391363"/>
                  <a:pt x="5432221" y="395630"/>
                  <a:pt x="5431611" y="399440"/>
                </a:cubicBezTo>
                <a:lnTo>
                  <a:pt x="5335371" y="399440"/>
                </a:lnTo>
                <a:cubicBezTo>
                  <a:pt x="5336133" y="409499"/>
                  <a:pt x="5339866" y="417576"/>
                  <a:pt x="5346572" y="423672"/>
                </a:cubicBezTo>
                <a:cubicBezTo>
                  <a:pt x="5353278" y="429768"/>
                  <a:pt x="5361508" y="432816"/>
                  <a:pt x="5371261" y="432816"/>
                </a:cubicBezTo>
                <a:cubicBezTo>
                  <a:pt x="5385282" y="432816"/>
                  <a:pt x="5395188" y="426949"/>
                  <a:pt x="5400979" y="415214"/>
                </a:cubicBezTo>
                <a:lnTo>
                  <a:pt x="5429097" y="415214"/>
                </a:lnTo>
                <a:cubicBezTo>
                  <a:pt x="5425287" y="426796"/>
                  <a:pt x="5418391" y="436283"/>
                  <a:pt x="5408409" y="443675"/>
                </a:cubicBezTo>
                <a:cubicBezTo>
                  <a:pt x="5398426" y="451066"/>
                  <a:pt x="5386044" y="454762"/>
                  <a:pt x="5371261" y="454762"/>
                </a:cubicBezTo>
                <a:cubicBezTo>
                  <a:pt x="5359222" y="454762"/>
                  <a:pt x="5348439" y="452057"/>
                  <a:pt x="5338914" y="446646"/>
                </a:cubicBezTo>
                <a:cubicBezTo>
                  <a:pt x="5329389" y="441236"/>
                  <a:pt x="5321922" y="433616"/>
                  <a:pt x="5316511" y="423786"/>
                </a:cubicBezTo>
                <a:cubicBezTo>
                  <a:pt x="5311101" y="413957"/>
                  <a:pt x="5308396" y="402565"/>
                  <a:pt x="5308396" y="389611"/>
                </a:cubicBezTo>
                <a:cubicBezTo>
                  <a:pt x="5308396" y="376657"/>
                  <a:pt x="5311025" y="365265"/>
                  <a:pt x="5316283" y="355435"/>
                </a:cubicBezTo>
                <a:cubicBezTo>
                  <a:pt x="5321541" y="345605"/>
                  <a:pt x="5328932" y="338023"/>
                  <a:pt x="5338457" y="332689"/>
                </a:cubicBezTo>
                <a:cubicBezTo>
                  <a:pt x="5347982" y="327355"/>
                  <a:pt x="5358916" y="324688"/>
                  <a:pt x="5371261" y="324688"/>
                </a:cubicBezTo>
                <a:close/>
                <a:moveTo>
                  <a:pt x="5082082" y="324688"/>
                </a:moveTo>
                <a:cubicBezTo>
                  <a:pt x="5091988" y="324688"/>
                  <a:pt x="5100637" y="326631"/>
                  <a:pt x="5108028" y="330518"/>
                </a:cubicBezTo>
                <a:cubicBezTo>
                  <a:pt x="5115420" y="334404"/>
                  <a:pt x="5121325" y="339242"/>
                  <a:pt x="5125745" y="345034"/>
                </a:cubicBezTo>
                <a:lnTo>
                  <a:pt x="5125745" y="326746"/>
                </a:lnTo>
                <a:lnTo>
                  <a:pt x="5152034" y="326746"/>
                </a:lnTo>
                <a:lnTo>
                  <a:pt x="5152034" y="452704"/>
                </a:lnTo>
                <a:lnTo>
                  <a:pt x="5125745" y="452704"/>
                </a:lnTo>
                <a:lnTo>
                  <a:pt x="5125745" y="433959"/>
                </a:lnTo>
                <a:cubicBezTo>
                  <a:pt x="5121325" y="439903"/>
                  <a:pt x="5115305" y="444856"/>
                  <a:pt x="5107685" y="448818"/>
                </a:cubicBezTo>
                <a:cubicBezTo>
                  <a:pt x="5100065" y="452780"/>
                  <a:pt x="5091379" y="454762"/>
                  <a:pt x="5081625" y="454762"/>
                </a:cubicBezTo>
                <a:cubicBezTo>
                  <a:pt x="5070804" y="454762"/>
                  <a:pt x="5060899" y="451980"/>
                  <a:pt x="5051907" y="446418"/>
                </a:cubicBezTo>
                <a:cubicBezTo>
                  <a:pt x="5042916" y="440855"/>
                  <a:pt x="5035791" y="433083"/>
                  <a:pt x="5030533" y="423101"/>
                </a:cubicBezTo>
                <a:cubicBezTo>
                  <a:pt x="5025275" y="413118"/>
                  <a:pt x="5022646" y="401803"/>
                  <a:pt x="5022646" y="389153"/>
                </a:cubicBezTo>
                <a:cubicBezTo>
                  <a:pt x="5022646" y="376504"/>
                  <a:pt x="5025275" y="365303"/>
                  <a:pt x="5030533" y="355549"/>
                </a:cubicBezTo>
                <a:cubicBezTo>
                  <a:pt x="5035791" y="345796"/>
                  <a:pt x="5042954" y="338214"/>
                  <a:pt x="5052021" y="332804"/>
                </a:cubicBezTo>
                <a:cubicBezTo>
                  <a:pt x="5061089" y="327393"/>
                  <a:pt x="5071109" y="324688"/>
                  <a:pt x="5082082" y="324688"/>
                </a:cubicBezTo>
                <a:close/>
                <a:moveTo>
                  <a:pt x="4951170" y="324688"/>
                </a:moveTo>
                <a:cubicBezTo>
                  <a:pt x="4965496" y="324688"/>
                  <a:pt x="4977040" y="328308"/>
                  <a:pt x="4985804" y="335547"/>
                </a:cubicBezTo>
                <a:cubicBezTo>
                  <a:pt x="4994567" y="342786"/>
                  <a:pt x="4999253" y="352654"/>
                  <a:pt x="4999862" y="365150"/>
                </a:cubicBezTo>
                <a:lnTo>
                  <a:pt x="4973802" y="365150"/>
                </a:lnTo>
                <a:cubicBezTo>
                  <a:pt x="4973345" y="359512"/>
                  <a:pt x="4971059" y="355016"/>
                  <a:pt x="4966944" y="351663"/>
                </a:cubicBezTo>
                <a:cubicBezTo>
                  <a:pt x="4962829" y="348310"/>
                  <a:pt x="4957266" y="346634"/>
                  <a:pt x="4950256" y="346634"/>
                </a:cubicBezTo>
                <a:cubicBezTo>
                  <a:pt x="4943398" y="346634"/>
                  <a:pt x="4938140" y="347929"/>
                  <a:pt x="4934483" y="350520"/>
                </a:cubicBezTo>
                <a:cubicBezTo>
                  <a:pt x="4930825" y="353111"/>
                  <a:pt x="4928996" y="356540"/>
                  <a:pt x="4928996" y="360807"/>
                </a:cubicBezTo>
                <a:cubicBezTo>
                  <a:pt x="4928996" y="364160"/>
                  <a:pt x="4930215" y="366979"/>
                  <a:pt x="4932654" y="369265"/>
                </a:cubicBezTo>
                <a:cubicBezTo>
                  <a:pt x="4935092" y="371551"/>
                  <a:pt x="4938064" y="373342"/>
                  <a:pt x="4941569" y="374637"/>
                </a:cubicBezTo>
                <a:cubicBezTo>
                  <a:pt x="4945074" y="375933"/>
                  <a:pt x="4950256" y="377571"/>
                  <a:pt x="4957114" y="379552"/>
                </a:cubicBezTo>
                <a:cubicBezTo>
                  <a:pt x="4966258" y="381991"/>
                  <a:pt x="4973764" y="384467"/>
                  <a:pt x="4979631" y="386982"/>
                </a:cubicBezTo>
                <a:cubicBezTo>
                  <a:pt x="4985498" y="389496"/>
                  <a:pt x="4990566" y="393192"/>
                  <a:pt x="4994833" y="398069"/>
                </a:cubicBezTo>
                <a:cubicBezTo>
                  <a:pt x="4999100" y="402946"/>
                  <a:pt x="5001310" y="409423"/>
                  <a:pt x="5001463" y="417500"/>
                </a:cubicBezTo>
                <a:cubicBezTo>
                  <a:pt x="5001463" y="424663"/>
                  <a:pt x="4999481" y="431063"/>
                  <a:pt x="4995519" y="436702"/>
                </a:cubicBezTo>
                <a:cubicBezTo>
                  <a:pt x="4991557" y="442341"/>
                  <a:pt x="4985955" y="446761"/>
                  <a:pt x="4978717" y="449961"/>
                </a:cubicBezTo>
                <a:cubicBezTo>
                  <a:pt x="4971478" y="453161"/>
                  <a:pt x="4962981" y="454762"/>
                  <a:pt x="4953228" y="454762"/>
                </a:cubicBezTo>
                <a:cubicBezTo>
                  <a:pt x="4943322" y="454762"/>
                  <a:pt x="4934445" y="452971"/>
                  <a:pt x="4926596" y="449390"/>
                </a:cubicBezTo>
                <a:cubicBezTo>
                  <a:pt x="4918747" y="445808"/>
                  <a:pt x="4912537" y="440931"/>
                  <a:pt x="4907965" y="434759"/>
                </a:cubicBezTo>
                <a:cubicBezTo>
                  <a:pt x="4903393" y="428587"/>
                  <a:pt x="4900955" y="421691"/>
                  <a:pt x="4900650" y="414071"/>
                </a:cubicBezTo>
                <a:lnTo>
                  <a:pt x="4927625" y="414071"/>
                </a:lnTo>
                <a:cubicBezTo>
                  <a:pt x="4928082" y="419405"/>
                  <a:pt x="4930634" y="423863"/>
                  <a:pt x="4935283" y="427444"/>
                </a:cubicBezTo>
                <a:cubicBezTo>
                  <a:pt x="4939931" y="431025"/>
                  <a:pt x="4945760" y="432816"/>
                  <a:pt x="4952771" y="432816"/>
                </a:cubicBezTo>
                <a:cubicBezTo>
                  <a:pt x="4960086" y="432816"/>
                  <a:pt x="4965762" y="431406"/>
                  <a:pt x="4969801" y="428587"/>
                </a:cubicBezTo>
                <a:cubicBezTo>
                  <a:pt x="4973840" y="425768"/>
                  <a:pt x="4975860" y="422148"/>
                  <a:pt x="4975860" y="417728"/>
                </a:cubicBezTo>
                <a:cubicBezTo>
                  <a:pt x="4975860" y="413004"/>
                  <a:pt x="4973611" y="409499"/>
                  <a:pt x="4969116" y="407213"/>
                </a:cubicBezTo>
                <a:cubicBezTo>
                  <a:pt x="4964620" y="404927"/>
                  <a:pt x="4957495" y="402412"/>
                  <a:pt x="4947741" y="399669"/>
                </a:cubicBezTo>
                <a:cubicBezTo>
                  <a:pt x="4938293" y="397078"/>
                  <a:pt x="4930597" y="394564"/>
                  <a:pt x="4924653" y="392125"/>
                </a:cubicBezTo>
                <a:cubicBezTo>
                  <a:pt x="4918710" y="389687"/>
                  <a:pt x="4913566" y="385953"/>
                  <a:pt x="4909222" y="380924"/>
                </a:cubicBezTo>
                <a:cubicBezTo>
                  <a:pt x="4904879" y="375895"/>
                  <a:pt x="4902708" y="369265"/>
                  <a:pt x="4902708" y="361036"/>
                </a:cubicBezTo>
                <a:cubicBezTo>
                  <a:pt x="4902708" y="354330"/>
                  <a:pt x="4904688" y="348196"/>
                  <a:pt x="4908651" y="342633"/>
                </a:cubicBezTo>
                <a:cubicBezTo>
                  <a:pt x="4912613" y="337071"/>
                  <a:pt x="4918290" y="332689"/>
                  <a:pt x="4925682" y="329489"/>
                </a:cubicBezTo>
                <a:cubicBezTo>
                  <a:pt x="4933073" y="326288"/>
                  <a:pt x="4941569" y="324688"/>
                  <a:pt x="4951170" y="324688"/>
                </a:cubicBezTo>
                <a:close/>
                <a:moveTo>
                  <a:pt x="4542586" y="324688"/>
                </a:moveTo>
                <a:cubicBezTo>
                  <a:pt x="4554473" y="324688"/>
                  <a:pt x="4565065" y="327279"/>
                  <a:pt x="4574361" y="332461"/>
                </a:cubicBezTo>
                <a:cubicBezTo>
                  <a:pt x="4583658" y="337642"/>
                  <a:pt x="4590897" y="344919"/>
                  <a:pt x="4596079" y="354292"/>
                </a:cubicBezTo>
                <a:cubicBezTo>
                  <a:pt x="4601260" y="363665"/>
                  <a:pt x="4603851" y="374447"/>
                  <a:pt x="4603851" y="386639"/>
                </a:cubicBezTo>
                <a:cubicBezTo>
                  <a:pt x="4603851" y="391363"/>
                  <a:pt x="4603546" y="395630"/>
                  <a:pt x="4602936" y="399440"/>
                </a:cubicBezTo>
                <a:lnTo>
                  <a:pt x="4506696" y="399440"/>
                </a:lnTo>
                <a:cubicBezTo>
                  <a:pt x="4507458" y="409499"/>
                  <a:pt x="4511191" y="417576"/>
                  <a:pt x="4517897" y="423672"/>
                </a:cubicBezTo>
                <a:cubicBezTo>
                  <a:pt x="4524603" y="429768"/>
                  <a:pt x="4532833" y="432816"/>
                  <a:pt x="4542586" y="432816"/>
                </a:cubicBezTo>
                <a:cubicBezTo>
                  <a:pt x="4556607" y="432816"/>
                  <a:pt x="4566513" y="426949"/>
                  <a:pt x="4572304" y="415214"/>
                </a:cubicBezTo>
                <a:lnTo>
                  <a:pt x="4600422" y="415214"/>
                </a:lnTo>
                <a:cubicBezTo>
                  <a:pt x="4596612" y="426796"/>
                  <a:pt x="4589716" y="436283"/>
                  <a:pt x="4579734" y="443675"/>
                </a:cubicBezTo>
                <a:cubicBezTo>
                  <a:pt x="4569751" y="451066"/>
                  <a:pt x="4557369" y="454762"/>
                  <a:pt x="4542586" y="454762"/>
                </a:cubicBezTo>
                <a:cubicBezTo>
                  <a:pt x="4530547" y="454762"/>
                  <a:pt x="4519764" y="452057"/>
                  <a:pt x="4510239" y="446646"/>
                </a:cubicBezTo>
                <a:cubicBezTo>
                  <a:pt x="4500714" y="441236"/>
                  <a:pt x="4493247" y="433616"/>
                  <a:pt x="4487836" y="423786"/>
                </a:cubicBezTo>
                <a:cubicBezTo>
                  <a:pt x="4482426" y="413957"/>
                  <a:pt x="4479721" y="402565"/>
                  <a:pt x="4479721" y="389611"/>
                </a:cubicBezTo>
                <a:cubicBezTo>
                  <a:pt x="4479721" y="376657"/>
                  <a:pt x="4482350" y="365265"/>
                  <a:pt x="4487608" y="355435"/>
                </a:cubicBezTo>
                <a:cubicBezTo>
                  <a:pt x="4492866" y="345605"/>
                  <a:pt x="4500257" y="338023"/>
                  <a:pt x="4509782" y="332689"/>
                </a:cubicBezTo>
                <a:cubicBezTo>
                  <a:pt x="4519307" y="327355"/>
                  <a:pt x="4530242" y="324688"/>
                  <a:pt x="4542586" y="324688"/>
                </a:cubicBezTo>
                <a:close/>
                <a:moveTo>
                  <a:pt x="4256684" y="324688"/>
                </a:moveTo>
                <a:cubicBezTo>
                  <a:pt x="4266589" y="324688"/>
                  <a:pt x="4275467" y="326746"/>
                  <a:pt x="4283316" y="330860"/>
                </a:cubicBezTo>
                <a:cubicBezTo>
                  <a:pt x="4291164" y="334975"/>
                  <a:pt x="4297298" y="341071"/>
                  <a:pt x="4301718" y="349148"/>
                </a:cubicBezTo>
                <a:cubicBezTo>
                  <a:pt x="4306138" y="357226"/>
                  <a:pt x="4308347" y="366979"/>
                  <a:pt x="4308347" y="378409"/>
                </a:cubicBezTo>
                <a:lnTo>
                  <a:pt x="4308347" y="452704"/>
                </a:lnTo>
                <a:lnTo>
                  <a:pt x="4282516" y="452704"/>
                </a:lnTo>
                <a:lnTo>
                  <a:pt x="4282516" y="382295"/>
                </a:lnTo>
                <a:cubicBezTo>
                  <a:pt x="4282516" y="371018"/>
                  <a:pt x="4279696" y="362369"/>
                  <a:pt x="4274057" y="356349"/>
                </a:cubicBezTo>
                <a:cubicBezTo>
                  <a:pt x="4268418" y="350330"/>
                  <a:pt x="4260722" y="347320"/>
                  <a:pt x="4250969" y="347320"/>
                </a:cubicBezTo>
                <a:cubicBezTo>
                  <a:pt x="4241215" y="347320"/>
                  <a:pt x="4233481" y="350330"/>
                  <a:pt x="4227766" y="356349"/>
                </a:cubicBezTo>
                <a:cubicBezTo>
                  <a:pt x="4222051" y="362369"/>
                  <a:pt x="4219194" y="371018"/>
                  <a:pt x="4219194" y="382295"/>
                </a:cubicBezTo>
                <a:lnTo>
                  <a:pt x="4219194" y="452704"/>
                </a:lnTo>
                <a:lnTo>
                  <a:pt x="4193133" y="452704"/>
                </a:lnTo>
                <a:lnTo>
                  <a:pt x="4193133" y="326746"/>
                </a:lnTo>
                <a:lnTo>
                  <a:pt x="4219194" y="326746"/>
                </a:lnTo>
                <a:lnTo>
                  <a:pt x="4219194" y="341147"/>
                </a:lnTo>
                <a:cubicBezTo>
                  <a:pt x="4223460" y="335966"/>
                  <a:pt x="4228909" y="331927"/>
                  <a:pt x="4235538" y="329032"/>
                </a:cubicBezTo>
                <a:cubicBezTo>
                  <a:pt x="4242168" y="326136"/>
                  <a:pt x="4249216" y="324688"/>
                  <a:pt x="4256684" y="324688"/>
                </a:cubicBezTo>
                <a:close/>
                <a:moveTo>
                  <a:pt x="3971086" y="324688"/>
                </a:moveTo>
                <a:cubicBezTo>
                  <a:pt x="3982973" y="324688"/>
                  <a:pt x="3993565" y="327279"/>
                  <a:pt x="4002861" y="332461"/>
                </a:cubicBezTo>
                <a:cubicBezTo>
                  <a:pt x="4012158" y="337642"/>
                  <a:pt x="4019397" y="344919"/>
                  <a:pt x="4024578" y="354292"/>
                </a:cubicBezTo>
                <a:cubicBezTo>
                  <a:pt x="4029760" y="363665"/>
                  <a:pt x="4032351" y="374447"/>
                  <a:pt x="4032351" y="386639"/>
                </a:cubicBezTo>
                <a:cubicBezTo>
                  <a:pt x="4032351" y="391363"/>
                  <a:pt x="4032046" y="395630"/>
                  <a:pt x="4031436" y="399440"/>
                </a:cubicBezTo>
                <a:lnTo>
                  <a:pt x="3935196" y="399440"/>
                </a:lnTo>
                <a:cubicBezTo>
                  <a:pt x="3935958" y="409499"/>
                  <a:pt x="3939692" y="417576"/>
                  <a:pt x="3946397" y="423672"/>
                </a:cubicBezTo>
                <a:cubicBezTo>
                  <a:pt x="3953103" y="429768"/>
                  <a:pt x="3961333" y="432816"/>
                  <a:pt x="3971086" y="432816"/>
                </a:cubicBezTo>
                <a:cubicBezTo>
                  <a:pt x="3985107" y="432816"/>
                  <a:pt x="3995013" y="426949"/>
                  <a:pt x="4000804" y="415214"/>
                </a:cubicBezTo>
                <a:lnTo>
                  <a:pt x="4028922" y="415214"/>
                </a:lnTo>
                <a:cubicBezTo>
                  <a:pt x="4025112" y="426796"/>
                  <a:pt x="4018216" y="436283"/>
                  <a:pt x="4008233" y="443675"/>
                </a:cubicBezTo>
                <a:cubicBezTo>
                  <a:pt x="3998251" y="451066"/>
                  <a:pt x="3985869" y="454762"/>
                  <a:pt x="3971086" y="454762"/>
                </a:cubicBezTo>
                <a:cubicBezTo>
                  <a:pt x="3959047" y="454762"/>
                  <a:pt x="3948264" y="452057"/>
                  <a:pt x="3938739" y="446646"/>
                </a:cubicBezTo>
                <a:cubicBezTo>
                  <a:pt x="3929214" y="441236"/>
                  <a:pt x="3921747" y="433616"/>
                  <a:pt x="3916336" y="423786"/>
                </a:cubicBezTo>
                <a:cubicBezTo>
                  <a:pt x="3910926" y="413957"/>
                  <a:pt x="3908221" y="402565"/>
                  <a:pt x="3908221" y="389611"/>
                </a:cubicBezTo>
                <a:cubicBezTo>
                  <a:pt x="3908221" y="376657"/>
                  <a:pt x="3910850" y="365265"/>
                  <a:pt x="3916108" y="355435"/>
                </a:cubicBezTo>
                <a:cubicBezTo>
                  <a:pt x="3921365" y="345605"/>
                  <a:pt x="3928757" y="338023"/>
                  <a:pt x="3938282" y="332689"/>
                </a:cubicBezTo>
                <a:cubicBezTo>
                  <a:pt x="3947807" y="327355"/>
                  <a:pt x="3958742" y="324688"/>
                  <a:pt x="3971086" y="324688"/>
                </a:cubicBezTo>
                <a:close/>
                <a:moveTo>
                  <a:pt x="3062782" y="324688"/>
                </a:moveTo>
                <a:cubicBezTo>
                  <a:pt x="3072688" y="324688"/>
                  <a:pt x="3081337" y="326631"/>
                  <a:pt x="3088729" y="330518"/>
                </a:cubicBezTo>
                <a:cubicBezTo>
                  <a:pt x="3096120" y="334404"/>
                  <a:pt x="3102025" y="339242"/>
                  <a:pt x="3106445" y="345034"/>
                </a:cubicBezTo>
                <a:lnTo>
                  <a:pt x="3106445" y="326746"/>
                </a:lnTo>
                <a:lnTo>
                  <a:pt x="3132734" y="326746"/>
                </a:lnTo>
                <a:lnTo>
                  <a:pt x="3132734" y="452704"/>
                </a:lnTo>
                <a:lnTo>
                  <a:pt x="3106445" y="452704"/>
                </a:lnTo>
                <a:lnTo>
                  <a:pt x="3106445" y="433959"/>
                </a:lnTo>
                <a:cubicBezTo>
                  <a:pt x="3102025" y="439903"/>
                  <a:pt x="3096006" y="444856"/>
                  <a:pt x="3088386" y="448818"/>
                </a:cubicBezTo>
                <a:cubicBezTo>
                  <a:pt x="3080766" y="452780"/>
                  <a:pt x="3072079" y="454762"/>
                  <a:pt x="3062325" y="454762"/>
                </a:cubicBezTo>
                <a:cubicBezTo>
                  <a:pt x="3051505" y="454762"/>
                  <a:pt x="3041599" y="451980"/>
                  <a:pt x="3032607" y="446418"/>
                </a:cubicBezTo>
                <a:cubicBezTo>
                  <a:pt x="3023615" y="440855"/>
                  <a:pt x="3016491" y="433083"/>
                  <a:pt x="3011233" y="423101"/>
                </a:cubicBezTo>
                <a:cubicBezTo>
                  <a:pt x="3005975" y="413118"/>
                  <a:pt x="3003346" y="401803"/>
                  <a:pt x="3003346" y="389153"/>
                </a:cubicBezTo>
                <a:cubicBezTo>
                  <a:pt x="3003346" y="376504"/>
                  <a:pt x="3005975" y="365303"/>
                  <a:pt x="3011233" y="355549"/>
                </a:cubicBezTo>
                <a:cubicBezTo>
                  <a:pt x="3016491" y="345796"/>
                  <a:pt x="3023654" y="338214"/>
                  <a:pt x="3032721" y="332804"/>
                </a:cubicBezTo>
                <a:cubicBezTo>
                  <a:pt x="3041789" y="327393"/>
                  <a:pt x="3051809" y="324688"/>
                  <a:pt x="3062782" y="324688"/>
                </a:cubicBezTo>
                <a:close/>
                <a:moveTo>
                  <a:pt x="2543936" y="324688"/>
                </a:moveTo>
                <a:cubicBezTo>
                  <a:pt x="2555976" y="324688"/>
                  <a:pt x="2566873" y="327355"/>
                  <a:pt x="2576626" y="332689"/>
                </a:cubicBezTo>
                <a:cubicBezTo>
                  <a:pt x="2586380" y="338023"/>
                  <a:pt x="2594076" y="345643"/>
                  <a:pt x="2599715" y="355549"/>
                </a:cubicBezTo>
                <a:cubicBezTo>
                  <a:pt x="2605354" y="365455"/>
                  <a:pt x="2608173" y="376809"/>
                  <a:pt x="2608173" y="389611"/>
                </a:cubicBezTo>
                <a:cubicBezTo>
                  <a:pt x="2608173" y="402412"/>
                  <a:pt x="2605278" y="413766"/>
                  <a:pt x="2599486" y="423672"/>
                </a:cubicBezTo>
                <a:cubicBezTo>
                  <a:pt x="2593695" y="433578"/>
                  <a:pt x="2585808" y="441236"/>
                  <a:pt x="2575826" y="446646"/>
                </a:cubicBezTo>
                <a:cubicBezTo>
                  <a:pt x="2565844" y="452057"/>
                  <a:pt x="2554833" y="454762"/>
                  <a:pt x="2542793" y="454762"/>
                </a:cubicBezTo>
                <a:cubicBezTo>
                  <a:pt x="2530906" y="454762"/>
                  <a:pt x="2520162" y="452057"/>
                  <a:pt x="2510561" y="446646"/>
                </a:cubicBezTo>
                <a:cubicBezTo>
                  <a:pt x="2500960" y="441236"/>
                  <a:pt x="2493416" y="433616"/>
                  <a:pt x="2487930" y="423786"/>
                </a:cubicBezTo>
                <a:cubicBezTo>
                  <a:pt x="2482443" y="413957"/>
                  <a:pt x="2479700" y="402565"/>
                  <a:pt x="2479700" y="389611"/>
                </a:cubicBezTo>
                <a:cubicBezTo>
                  <a:pt x="2479700" y="376809"/>
                  <a:pt x="2482519" y="365455"/>
                  <a:pt x="2488158" y="355549"/>
                </a:cubicBezTo>
                <a:cubicBezTo>
                  <a:pt x="2493797" y="345643"/>
                  <a:pt x="2501493" y="338023"/>
                  <a:pt x="2511247" y="332689"/>
                </a:cubicBezTo>
                <a:cubicBezTo>
                  <a:pt x="2521000" y="327355"/>
                  <a:pt x="2531897" y="324688"/>
                  <a:pt x="2543936" y="324688"/>
                </a:cubicBezTo>
                <a:close/>
                <a:moveTo>
                  <a:pt x="2401061" y="324688"/>
                </a:moveTo>
                <a:cubicBezTo>
                  <a:pt x="2413101" y="324688"/>
                  <a:pt x="2423998" y="327355"/>
                  <a:pt x="2433751" y="332689"/>
                </a:cubicBezTo>
                <a:cubicBezTo>
                  <a:pt x="2443505" y="338023"/>
                  <a:pt x="2451201" y="345643"/>
                  <a:pt x="2456840" y="355549"/>
                </a:cubicBezTo>
                <a:cubicBezTo>
                  <a:pt x="2462478" y="365455"/>
                  <a:pt x="2465298" y="376809"/>
                  <a:pt x="2465298" y="389611"/>
                </a:cubicBezTo>
                <a:cubicBezTo>
                  <a:pt x="2465298" y="402412"/>
                  <a:pt x="2462403" y="413766"/>
                  <a:pt x="2456611" y="423672"/>
                </a:cubicBezTo>
                <a:cubicBezTo>
                  <a:pt x="2450820" y="433578"/>
                  <a:pt x="2442933" y="441236"/>
                  <a:pt x="2432951" y="446646"/>
                </a:cubicBezTo>
                <a:cubicBezTo>
                  <a:pt x="2422969" y="452057"/>
                  <a:pt x="2411958" y="454762"/>
                  <a:pt x="2399919" y="454762"/>
                </a:cubicBezTo>
                <a:cubicBezTo>
                  <a:pt x="2388031" y="454762"/>
                  <a:pt x="2377287" y="452057"/>
                  <a:pt x="2367686" y="446646"/>
                </a:cubicBezTo>
                <a:cubicBezTo>
                  <a:pt x="2358085" y="441236"/>
                  <a:pt x="2350541" y="433616"/>
                  <a:pt x="2345055" y="423786"/>
                </a:cubicBezTo>
                <a:cubicBezTo>
                  <a:pt x="2339568" y="413957"/>
                  <a:pt x="2336825" y="402565"/>
                  <a:pt x="2336825" y="389611"/>
                </a:cubicBezTo>
                <a:cubicBezTo>
                  <a:pt x="2336825" y="376809"/>
                  <a:pt x="2339644" y="365455"/>
                  <a:pt x="2345283" y="355549"/>
                </a:cubicBezTo>
                <a:cubicBezTo>
                  <a:pt x="2350922" y="345643"/>
                  <a:pt x="2358618" y="338023"/>
                  <a:pt x="2368372" y="332689"/>
                </a:cubicBezTo>
                <a:cubicBezTo>
                  <a:pt x="2378125" y="327355"/>
                  <a:pt x="2389022" y="324688"/>
                  <a:pt x="2401061" y="324688"/>
                </a:cubicBezTo>
                <a:close/>
                <a:moveTo>
                  <a:pt x="2112568" y="324688"/>
                </a:moveTo>
                <a:cubicBezTo>
                  <a:pt x="2127808" y="324688"/>
                  <a:pt x="2140420" y="328308"/>
                  <a:pt x="2150402" y="335547"/>
                </a:cubicBezTo>
                <a:cubicBezTo>
                  <a:pt x="2160384" y="342786"/>
                  <a:pt x="2167127" y="353111"/>
                  <a:pt x="2170633" y="366522"/>
                </a:cubicBezTo>
                <a:lnTo>
                  <a:pt x="2142515" y="366522"/>
                </a:lnTo>
                <a:cubicBezTo>
                  <a:pt x="2140229" y="360274"/>
                  <a:pt x="2136571" y="355397"/>
                  <a:pt x="2131542" y="351892"/>
                </a:cubicBezTo>
                <a:cubicBezTo>
                  <a:pt x="2126513" y="348386"/>
                  <a:pt x="2120189" y="346634"/>
                  <a:pt x="2112568" y="346634"/>
                </a:cubicBezTo>
                <a:cubicBezTo>
                  <a:pt x="2101900" y="346634"/>
                  <a:pt x="2093404" y="350406"/>
                  <a:pt x="2087080" y="357950"/>
                </a:cubicBezTo>
                <a:cubicBezTo>
                  <a:pt x="2080755" y="365493"/>
                  <a:pt x="2077592" y="376047"/>
                  <a:pt x="2077592" y="389611"/>
                </a:cubicBezTo>
                <a:cubicBezTo>
                  <a:pt x="2077592" y="403174"/>
                  <a:pt x="2080755" y="413766"/>
                  <a:pt x="2087080" y="421386"/>
                </a:cubicBezTo>
                <a:cubicBezTo>
                  <a:pt x="2093404" y="429006"/>
                  <a:pt x="2101900" y="432816"/>
                  <a:pt x="2112568" y="432816"/>
                </a:cubicBezTo>
                <a:cubicBezTo>
                  <a:pt x="2127656" y="432816"/>
                  <a:pt x="2137638" y="426187"/>
                  <a:pt x="2142515" y="412928"/>
                </a:cubicBezTo>
                <a:lnTo>
                  <a:pt x="2170633" y="412928"/>
                </a:lnTo>
                <a:cubicBezTo>
                  <a:pt x="2166975" y="425729"/>
                  <a:pt x="2160117" y="435902"/>
                  <a:pt x="2150059" y="443446"/>
                </a:cubicBezTo>
                <a:cubicBezTo>
                  <a:pt x="2140000" y="450990"/>
                  <a:pt x="2127503" y="454762"/>
                  <a:pt x="2112568" y="454762"/>
                </a:cubicBezTo>
                <a:cubicBezTo>
                  <a:pt x="2100528" y="454762"/>
                  <a:pt x="2089861" y="452057"/>
                  <a:pt x="2080564" y="446646"/>
                </a:cubicBezTo>
                <a:cubicBezTo>
                  <a:pt x="2071268" y="441236"/>
                  <a:pt x="2063991" y="433616"/>
                  <a:pt x="2058733" y="423786"/>
                </a:cubicBezTo>
                <a:cubicBezTo>
                  <a:pt x="2053475" y="413957"/>
                  <a:pt x="2050846" y="402565"/>
                  <a:pt x="2050846" y="389611"/>
                </a:cubicBezTo>
                <a:cubicBezTo>
                  <a:pt x="2050846" y="376657"/>
                  <a:pt x="2053475" y="365265"/>
                  <a:pt x="2058733" y="355435"/>
                </a:cubicBezTo>
                <a:cubicBezTo>
                  <a:pt x="2063991" y="345605"/>
                  <a:pt x="2071268" y="338023"/>
                  <a:pt x="2080564" y="332689"/>
                </a:cubicBezTo>
                <a:cubicBezTo>
                  <a:pt x="2089861" y="327355"/>
                  <a:pt x="2100528" y="324688"/>
                  <a:pt x="2112568" y="324688"/>
                </a:cubicBezTo>
                <a:close/>
                <a:moveTo>
                  <a:pt x="8321573" y="295427"/>
                </a:moveTo>
                <a:lnTo>
                  <a:pt x="8347862" y="295427"/>
                </a:lnTo>
                <a:lnTo>
                  <a:pt x="8347862" y="326746"/>
                </a:lnTo>
                <a:lnTo>
                  <a:pt x="8378494" y="326746"/>
                </a:lnTo>
                <a:lnTo>
                  <a:pt x="8378494" y="348005"/>
                </a:lnTo>
                <a:lnTo>
                  <a:pt x="8347862" y="348005"/>
                </a:lnTo>
                <a:lnTo>
                  <a:pt x="8347862" y="417728"/>
                </a:lnTo>
                <a:cubicBezTo>
                  <a:pt x="8347862" y="422453"/>
                  <a:pt x="8348966" y="425844"/>
                  <a:pt x="8351177" y="427901"/>
                </a:cubicBezTo>
                <a:cubicBezTo>
                  <a:pt x="8353386" y="429959"/>
                  <a:pt x="8357158" y="430987"/>
                  <a:pt x="8362492" y="430987"/>
                </a:cubicBezTo>
                <a:lnTo>
                  <a:pt x="8378494" y="430987"/>
                </a:lnTo>
                <a:lnTo>
                  <a:pt x="8378494" y="452704"/>
                </a:lnTo>
                <a:lnTo>
                  <a:pt x="8357920" y="452704"/>
                </a:lnTo>
                <a:cubicBezTo>
                  <a:pt x="8346185" y="452704"/>
                  <a:pt x="8337194" y="449961"/>
                  <a:pt x="8330945" y="444475"/>
                </a:cubicBezTo>
                <a:cubicBezTo>
                  <a:pt x="8324697" y="438988"/>
                  <a:pt x="8321573" y="430073"/>
                  <a:pt x="8321573" y="417728"/>
                </a:cubicBezTo>
                <a:lnTo>
                  <a:pt x="8321573" y="348005"/>
                </a:lnTo>
                <a:lnTo>
                  <a:pt x="8306714" y="348005"/>
                </a:lnTo>
                <a:lnTo>
                  <a:pt x="8306714" y="326746"/>
                </a:lnTo>
                <a:lnTo>
                  <a:pt x="8321573" y="326746"/>
                </a:lnTo>
                <a:close/>
                <a:moveTo>
                  <a:pt x="6026048" y="295427"/>
                </a:moveTo>
                <a:lnTo>
                  <a:pt x="6052336" y="295427"/>
                </a:lnTo>
                <a:lnTo>
                  <a:pt x="6052336" y="326746"/>
                </a:lnTo>
                <a:lnTo>
                  <a:pt x="6082969" y="326746"/>
                </a:lnTo>
                <a:lnTo>
                  <a:pt x="6082969" y="348005"/>
                </a:lnTo>
                <a:lnTo>
                  <a:pt x="6052336" y="348005"/>
                </a:lnTo>
                <a:lnTo>
                  <a:pt x="6052336" y="417728"/>
                </a:lnTo>
                <a:cubicBezTo>
                  <a:pt x="6052336" y="422453"/>
                  <a:pt x="6053441" y="425844"/>
                  <a:pt x="6055651" y="427901"/>
                </a:cubicBezTo>
                <a:cubicBezTo>
                  <a:pt x="6057862" y="429959"/>
                  <a:pt x="6061633" y="430987"/>
                  <a:pt x="6066967" y="430987"/>
                </a:cubicBezTo>
                <a:lnTo>
                  <a:pt x="6082969" y="430987"/>
                </a:lnTo>
                <a:lnTo>
                  <a:pt x="6082969" y="452704"/>
                </a:lnTo>
                <a:lnTo>
                  <a:pt x="6062395" y="452704"/>
                </a:lnTo>
                <a:cubicBezTo>
                  <a:pt x="6050660" y="452704"/>
                  <a:pt x="6041669" y="449961"/>
                  <a:pt x="6035420" y="444475"/>
                </a:cubicBezTo>
                <a:cubicBezTo>
                  <a:pt x="6029172" y="438988"/>
                  <a:pt x="6026048" y="430073"/>
                  <a:pt x="6026048" y="417728"/>
                </a:cubicBezTo>
                <a:lnTo>
                  <a:pt x="6026048" y="348005"/>
                </a:lnTo>
                <a:lnTo>
                  <a:pt x="6011189" y="348005"/>
                </a:lnTo>
                <a:lnTo>
                  <a:pt x="6011189" y="326746"/>
                </a:lnTo>
                <a:lnTo>
                  <a:pt x="6026048" y="326746"/>
                </a:lnTo>
                <a:close/>
                <a:moveTo>
                  <a:pt x="4406798" y="295427"/>
                </a:moveTo>
                <a:lnTo>
                  <a:pt x="4433087" y="295427"/>
                </a:lnTo>
                <a:lnTo>
                  <a:pt x="4433087" y="326746"/>
                </a:lnTo>
                <a:lnTo>
                  <a:pt x="4463719" y="326746"/>
                </a:lnTo>
                <a:lnTo>
                  <a:pt x="4463719" y="348005"/>
                </a:lnTo>
                <a:lnTo>
                  <a:pt x="4433087" y="348005"/>
                </a:lnTo>
                <a:lnTo>
                  <a:pt x="4433087" y="417728"/>
                </a:lnTo>
                <a:cubicBezTo>
                  <a:pt x="4433087" y="422453"/>
                  <a:pt x="4434191" y="425844"/>
                  <a:pt x="4436401" y="427901"/>
                </a:cubicBezTo>
                <a:cubicBezTo>
                  <a:pt x="4438611" y="429959"/>
                  <a:pt x="4442383" y="430987"/>
                  <a:pt x="4447717" y="430987"/>
                </a:cubicBezTo>
                <a:lnTo>
                  <a:pt x="4463719" y="430987"/>
                </a:lnTo>
                <a:lnTo>
                  <a:pt x="4463719" y="452704"/>
                </a:lnTo>
                <a:lnTo>
                  <a:pt x="4443145" y="452704"/>
                </a:lnTo>
                <a:cubicBezTo>
                  <a:pt x="4431410" y="452704"/>
                  <a:pt x="4422419" y="449961"/>
                  <a:pt x="4416170" y="444475"/>
                </a:cubicBezTo>
                <a:cubicBezTo>
                  <a:pt x="4409922" y="438988"/>
                  <a:pt x="4406798" y="430073"/>
                  <a:pt x="4406798" y="417728"/>
                </a:cubicBezTo>
                <a:lnTo>
                  <a:pt x="4406798" y="348005"/>
                </a:lnTo>
                <a:lnTo>
                  <a:pt x="4391939" y="348005"/>
                </a:lnTo>
                <a:lnTo>
                  <a:pt x="4391939" y="326746"/>
                </a:lnTo>
                <a:lnTo>
                  <a:pt x="4406798" y="326746"/>
                </a:lnTo>
                <a:close/>
                <a:moveTo>
                  <a:pt x="3168548" y="295427"/>
                </a:moveTo>
                <a:lnTo>
                  <a:pt x="3194837" y="295427"/>
                </a:lnTo>
                <a:lnTo>
                  <a:pt x="3194837" y="326746"/>
                </a:lnTo>
                <a:lnTo>
                  <a:pt x="3225469" y="326746"/>
                </a:lnTo>
                <a:lnTo>
                  <a:pt x="3225469" y="348005"/>
                </a:lnTo>
                <a:lnTo>
                  <a:pt x="3194837" y="348005"/>
                </a:lnTo>
                <a:lnTo>
                  <a:pt x="3194837" y="417728"/>
                </a:lnTo>
                <a:cubicBezTo>
                  <a:pt x="3194837" y="422453"/>
                  <a:pt x="3195942" y="425844"/>
                  <a:pt x="3198152" y="427901"/>
                </a:cubicBezTo>
                <a:cubicBezTo>
                  <a:pt x="3200361" y="429959"/>
                  <a:pt x="3204133" y="430987"/>
                  <a:pt x="3209467" y="430987"/>
                </a:cubicBezTo>
                <a:lnTo>
                  <a:pt x="3225469" y="430987"/>
                </a:lnTo>
                <a:lnTo>
                  <a:pt x="3225469" y="452704"/>
                </a:lnTo>
                <a:lnTo>
                  <a:pt x="3204895" y="452704"/>
                </a:lnTo>
                <a:cubicBezTo>
                  <a:pt x="3193161" y="452704"/>
                  <a:pt x="3184169" y="449961"/>
                  <a:pt x="3177921" y="444475"/>
                </a:cubicBezTo>
                <a:cubicBezTo>
                  <a:pt x="3171672" y="438988"/>
                  <a:pt x="3168548" y="430073"/>
                  <a:pt x="3168548" y="417728"/>
                </a:cubicBezTo>
                <a:lnTo>
                  <a:pt x="3168548" y="348005"/>
                </a:lnTo>
                <a:lnTo>
                  <a:pt x="3153689" y="348005"/>
                </a:lnTo>
                <a:lnTo>
                  <a:pt x="3153689" y="326746"/>
                </a:lnTo>
                <a:lnTo>
                  <a:pt x="3168548" y="326746"/>
                </a:lnTo>
                <a:close/>
                <a:moveTo>
                  <a:pt x="2778023" y="295427"/>
                </a:moveTo>
                <a:lnTo>
                  <a:pt x="2804312" y="295427"/>
                </a:lnTo>
                <a:lnTo>
                  <a:pt x="2804312" y="326746"/>
                </a:lnTo>
                <a:lnTo>
                  <a:pt x="2834944" y="326746"/>
                </a:lnTo>
                <a:lnTo>
                  <a:pt x="2834944" y="348005"/>
                </a:lnTo>
                <a:lnTo>
                  <a:pt x="2804312" y="348005"/>
                </a:lnTo>
                <a:lnTo>
                  <a:pt x="2804312" y="417728"/>
                </a:lnTo>
                <a:cubicBezTo>
                  <a:pt x="2804312" y="422453"/>
                  <a:pt x="2805417" y="425844"/>
                  <a:pt x="2807627" y="427901"/>
                </a:cubicBezTo>
                <a:cubicBezTo>
                  <a:pt x="2809836" y="429959"/>
                  <a:pt x="2813608" y="430987"/>
                  <a:pt x="2818942" y="430987"/>
                </a:cubicBezTo>
                <a:lnTo>
                  <a:pt x="2834944" y="430987"/>
                </a:lnTo>
                <a:lnTo>
                  <a:pt x="2834944" y="452704"/>
                </a:lnTo>
                <a:lnTo>
                  <a:pt x="2814370" y="452704"/>
                </a:lnTo>
                <a:cubicBezTo>
                  <a:pt x="2802636" y="452704"/>
                  <a:pt x="2793644" y="449961"/>
                  <a:pt x="2787396" y="444475"/>
                </a:cubicBezTo>
                <a:cubicBezTo>
                  <a:pt x="2781147" y="438988"/>
                  <a:pt x="2778023" y="430073"/>
                  <a:pt x="2778023" y="417728"/>
                </a:cubicBezTo>
                <a:lnTo>
                  <a:pt x="2778023" y="348005"/>
                </a:lnTo>
                <a:lnTo>
                  <a:pt x="2763163" y="348005"/>
                </a:lnTo>
                <a:lnTo>
                  <a:pt x="2763163" y="326746"/>
                </a:lnTo>
                <a:lnTo>
                  <a:pt x="2778023" y="326746"/>
                </a:lnTo>
                <a:close/>
                <a:moveTo>
                  <a:pt x="1977390" y="291770"/>
                </a:moveTo>
                <a:cubicBezTo>
                  <a:pt x="1992782" y="291770"/>
                  <a:pt x="2005393" y="295618"/>
                  <a:pt x="2015223" y="303314"/>
                </a:cubicBezTo>
                <a:cubicBezTo>
                  <a:pt x="2025052" y="311010"/>
                  <a:pt x="2030501" y="321564"/>
                  <a:pt x="2031568" y="334975"/>
                </a:cubicBezTo>
                <a:lnTo>
                  <a:pt x="2002764" y="334975"/>
                </a:lnTo>
                <a:cubicBezTo>
                  <a:pt x="2002307" y="329184"/>
                  <a:pt x="1999564" y="324231"/>
                  <a:pt x="1994534" y="320116"/>
                </a:cubicBezTo>
                <a:cubicBezTo>
                  <a:pt x="1989505" y="316001"/>
                  <a:pt x="1982876" y="313944"/>
                  <a:pt x="1974646" y="313944"/>
                </a:cubicBezTo>
                <a:cubicBezTo>
                  <a:pt x="1967178" y="313944"/>
                  <a:pt x="1961083" y="315849"/>
                  <a:pt x="1956358" y="319659"/>
                </a:cubicBezTo>
                <a:cubicBezTo>
                  <a:pt x="1951634" y="323469"/>
                  <a:pt x="1949272" y="328955"/>
                  <a:pt x="1949272" y="336118"/>
                </a:cubicBezTo>
                <a:cubicBezTo>
                  <a:pt x="1949272" y="340995"/>
                  <a:pt x="1950757" y="344996"/>
                  <a:pt x="1953729" y="348120"/>
                </a:cubicBezTo>
                <a:cubicBezTo>
                  <a:pt x="1956701" y="351244"/>
                  <a:pt x="1960473" y="353720"/>
                  <a:pt x="1965045" y="355549"/>
                </a:cubicBezTo>
                <a:cubicBezTo>
                  <a:pt x="1969617" y="357378"/>
                  <a:pt x="1975866" y="359359"/>
                  <a:pt x="1983790" y="361493"/>
                </a:cubicBezTo>
                <a:cubicBezTo>
                  <a:pt x="1994306" y="364388"/>
                  <a:pt x="2002879" y="367284"/>
                  <a:pt x="2009508" y="370180"/>
                </a:cubicBezTo>
                <a:cubicBezTo>
                  <a:pt x="2016137" y="373075"/>
                  <a:pt x="2021776" y="377533"/>
                  <a:pt x="2026424" y="383553"/>
                </a:cubicBezTo>
                <a:cubicBezTo>
                  <a:pt x="2031072" y="389573"/>
                  <a:pt x="2033396" y="397612"/>
                  <a:pt x="2033396" y="407670"/>
                </a:cubicBezTo>
                <a:cubicBezTo>
                  <a:pt x="2033396" y="415747"/>
                  <a:pt x="2031225" y="423367"/>
                  <a:pt x="2026881" y="430530"/>
                </a:cubicBezTo>
                <a:cubicBezTo>
                  <a:pt x="2022538" y="437693"/>
                  <a:pt x="2016214" y="443446"/>
                  <a:pt x="2007907" y="447789"/>
                </a:cubicBezTo>
                <a:cubicBezTo>
                  <a:pt x="1999602" y="452133"/>
                  <a:pt x="1989810" y="454304"/>
                  <a:pt x="1978532" y="454304"/>
                </a:cubicBezTo>
                <a:cubicBezTo>
                  <a:pt x="1967864" y="454304"/>
                  <a:pt x="1958263" y="452438"/>
                  <a:pt x="1949729" y="448704"/>
                </a:cubicBezTo>
                <a:cubicBezTo>
                  <a:pt x="1941194" y="444970"/>
                  <a:pt x="1934489" y="439674"/>
                  <a:pt x="1929612" y="432816"/>
                </a:cubicBezTo>
                <a:cubicBezTo>
                  <a:pt x="1924735" y="425958"/>
                  <a:pt x="1922297" y="417957"/>
                  <a:pt x="1922297" y="408813"/>
                </a:cubicBezTo>
                <a:lnTo>
                  <a:pt x="1950186" y="408813"/>
                </a:lnTo>
                <a:cubicBezTo>
                  <a:pt x="1950796" y="415671"/>
                  <a:pt x="1953501" y="421310"/>
                  <a:pt x="1958301" y="425729"/>
                </a:cubicBezTo>
                <a:cubicBezTo>
                  <a:pt x="1963102" y="430149"/>
                  <a:pt x="1969846" y="432359"/>
                  <a:pt x="1978532" y="432359"/>
                </a:cubicBezTo>
                <a:cubicBezTo>
                  <a:pt x="1987524" y="432359"/>
                  <a:pt x="1994534" y="430187"/>
                  <a:pt x="1999564" y="425844"/>
                </a:cubicBezTo>
                <a:cubicBezTo>
                  <a:pt x="2004593" y="421500"/>
                  <a:pt x="2007108" y="415900"/>
                  <a:pt x="2007108" y="409042"/>
                </a:cubicBezTo>
                <a:cubicBezTo>
                  <a:pt x="2007108" y="403708"/>
                  <a:pt x="2005546" y="399364"/>
                  <a:pt x="2002421" y="396011"/>
                </a:cubicBezTo>
                <a:cubicBezTo>
                  <a:pt x="1999297" y="392659"/>
                  <a:pt x="1995411" y="390068"/>
                  <a:pt x="1990763" y="388239"/>
                </a:cubicBezTo>
                <a:cubicBezTo>
                  <a:pt x="1986114" y="386410"/>
                  <a:pt x="1979675" y="384429"/>
                  <a:pt x="1971446" y="382295"/>
                </a:cubicBezTo>
                <a:cubicBezTo>
                  <a:pt x="1961083" y="379552"/>
                  <a:pt x="1952663" y="376771"/>
                  <a:pt x="1946185" y="373952"/>
                </a:cubicBezTo>
                <a:cubicBezTo>
                  <a:pt x="1939709" y="371132"/>
                  <a:pt x="1934184" y="366751"/>
                  <a:pt x="1929612" y="360807"/>
                </a:cubicBezTo>
                <a:cubicBezTo>
                  <a:pt x="1925040" y="354863"/>
                  <a:pt x="1922754" y="346939"/>
                  <a:pt x="1922754" y="337033"/>
                </a:cubicBezTo>
                <a:cubicBezTo>
                  <a:pt x="1922754" y="327889"/>
                  <a:pt x="1925040" y="319888"/>
                  <a:pt x="1929612" y="313030"/>
                </a:cubicBezTo>
                <a:cubicBezTo>
                  <a:pt x="1934184" y="306172"/>
                  <a:pt x="1940585" y="300914"/>
                  <a:pt x="1948814" y="297256"/>
                </a:cubicBezTo>
                <a:cubicBezTo>
                  <a:pt x="1957044" y="293599"/>
                  <a:pt x="1966569" y="291770"/>
                  <a:pt x="1977390" y="291770"/>
                </a:cubicBezTo>
                <a:close/>
                <a:moveTo>
                  <a:pt x="8403183" y="283540"/>
                </a:moveTo>
                <a:lnTo>
                  <a:pt x="8429243" y="283540"/>
                </a:lnTo>
                <a:lnTo>
                  <a:pt x="8429243" y="341376"/>
                </a:lnTo>
                <a:cubicBezTo>
                  <a:pt x="8433663" y="336042"/>
                  <a:pt x="8439264" y="331927"/>
                  <a:pt x="8446045" y="329032"/>
                </a:cubicBezTo>
                <a:cubicBezTo>
                  <a:pt x="8452827" y="326136"/>
                  <a:pt x="8460256" y="324688"/>
                  <a:pt x="8468334" y="324688"/>
                </a:cubicBezTo>
                <a:cubicBezTo>
                  <a:pt x="8477935" y="324688"/>
                  <a:pt x="8486508" y="326746"/>
                  <a:pt x="8494052" y="330860"/>
                </a:cubicBezTo>
                <a:cubicBezTo>
                  <a:pt x="8501595" y="334975"/>
                  <a:pt x="8507539" y="341071"/>
                  <a:pt x="8511882" y="349148"/>
                </a:cubicBezTo>
                <a:cubicBezTo>
                  <a:pt x="8516226" y="357226"/>
                  <a:pt x="8518397" y="366979"/>
                  <a:pt x="8518397" y="378409"/>
                </a:cubicBezTo>
                <a:lnTo>
                  <a:pt x="8518397" y="452704"/>
                </a:lnTo>
                <a:lnTo>
                  <a:pt x="8492566" y="452704"/>
                </a:lnTo>
                <a:lnTo>
                  <a:pt x="8492566" y="382295"/>
                </a:lnTo>
                <a:cubicBezTo>
                  <a:pt x="8492566" y="371018"/>
                  <a:pt x="8489746" y="362369"/>
                  <a:pt x="8484107" y="356349"/>
                </a:cubicBezTo>
                <a:cubicBezTo>
                  <a:pt x="8478468" y="350330"/>
                  <a:pt x="8470772" y="347320"/>
                  <a:pt x="8461019" y="347320"/>
                </a:cubicBezTo>
                <a:cubicBezTo>
                  <a:pt x="8451265" y="347320"/>
                  <a:pt x="8443531" y="350330"/>
                  <a:pt x="8437816" y="356349"/>
                </a:cubicBezTo>
                <a:cubicBezTo>
                  <a:pt x="8432101" y="362369"/>
                  <a:pt x="8429243" y="371018"/>
                  <a:pt x="8429243" y="382295"/>
                </a:cubicBezTo>
                <a:lnTo>
                  <a:pt x="8429243" y="452704"/>
                </a:lnTo>
                <a:lnTo>
                  <a:pt x="8403183" y="452704"/>
                </a:lnTo>
                <a:close/>
                <a:moveTo>
                  <a:pt x="8022183" y="283540"/>
                </a:moveTo>
                <a:lnTo>
                  <a:pt x="8048243" y="283540"/>
                </a:lnTo>
                <a:lnTo>
                  <a:pt x="8048243" y="345491"/>
                </a:lnTo>
                <a:cubicBezTo>
                  <a:pt x="8052663" y="339395"/>
                  <a:pt x="8058721" y="334404"/>
                  <a:pt x="8066417" y="330518"/>
                </a:cubicBezTo>
                <a:cubicBezTo>
                  <a:pt x="8074113" y="326631"/>
                  <a:pt x="8082686" y="324688"/>
                  <a:pt x="8092134" y="324688"/>
                </a:cubicBezTo>
                <a:cubicBezTo>
                  <a:pt x="8103260" y="324688"/>
                  <a:pt x="8113318" y="327355"/>
                  <a:pt x="8122310" y="332689"/>
                </a:cubicBezTo>
                <a:cubicBezTo>
                  <a:pt x="8131301" y="338023"/>
                  <a:pt x="8138388" y="345605"/>
                  <a:pt x="8143569" y="355435"/>
                </a:cubicBezTo>
                <a:cubicBezTo>
                  <a:pt x="8148751" y="365265"/>
                  <a:pt x="8151342" y="376504"/>
                  <a:pt x="8151342" y="389153"/>
                </a:cubicBezTo>
                <a:cubicBezTo>
                  <a:pt x="8151342" y="401803"/>
                  <a:pt x="8148751" y="413118"/>
                  <a:pt x="8143569" y="423101"/>
                </a:cubicBezTo>
                <a:cubicBezTo>
                  <a:pt x="8138388" y="433083"/>
                  <a:pt x="8131263" y="440855"/>
                  <a:pt x="8122195" y="446418"/>
                </a:cubicBezTo>
                <a:cubicBezTo>
                  <a:pt x="8113128" y="451980"/>
                  <a:pt x="8103107" y="454762"/>
                  <a:pt x="8092134" y="454762"/>
                </a:cubicBezTo>
                <a:cubicBezTo>
                  <a:pt x="8082381" y="454762"/>
                  <a:pt x="8073732" y="452857"/>
                  <a:pt x="8066188" y="449047"/>
                </a:cubicBezTo>
                <a:cubicBezTo>
                  <a:pt x="8058644" y="445237"/>
                  <a:pt x="8052663" y="440360"/>
                  <a:pt x="8048243" y="434416"/>
                </a:cubicBezTo>
                <a:lnTo>
                  <a:pt x="8048243" y="452704"/>
                </a:lnTo>
                <a:lnTo>
                  <a:pt x="8022183" y="452704"/>
                </a:lnTo>
                <a:close/>
                <a:moveTo>
                  <a:pt x="7021220" y="283540"/>
                </a:moveTo>
                <a:lnTo>
                  <a:pt x="7047509" y="283540"/>
                </a:lnTo>
                <a:lnTo>
                  <a:pt x="7047509" y="452704"/>
                </a:lnTo>
                <a:lnTo>
                  <a:pt x="7021220" y="452704"/>
                </a:lnTo>
                <a:lnTo>
                  <a:pt x="7021220" y="433730"/>
                </a:lnTo>
                <a:cubicBezTo>
                  <a:pt x="7016953" y="439826"/>
                  <a:pt x="7011047" y="444856"/>
                  <a:pt x="7003503" y="448818"/>
                </a:cubicBezTo>
                <a:cubicBezTo>
                  <a:pt x="6995959" y="452780"/>
                  <a:pt x="6987311" y="454762"/>
                  <a:pt x="6977557" y="454762"/>
                </a:cubicBezTo>
                <a:cubicBezTo>
                  <a:pt x="6966585" y="454762"/>
                  <a:pt x="6956564" y="451980"/>
                  <a:pt x="6947496" y="446418"/>
                </a:cubicBezTo>
                <a:cubicBezTo>
                  <a:pt x="6938429" y="440855"/>
                  <a:pt x="6931266" y="433083"/>
                  <a:pt x="6926008" y="423101"/>
                </a:cubicBezTo>
                <a:cubicBezTo>
                  <a:pt x="6920750" y="413118"/>
                  <a:pt x="6918121" y="401803"/>
                  <a:pt x="6918121" y="389153"/>
                </a:cubicBezTo>
                <a:cubicBezTo>
                  <a:pt x="6918121" y="376504"/>
                  <a:pt x="6920750" y="365303"/>
                  <a:pt x="6926008" y="355549"/>
                </a:cubicBezTo>
                <a:cubicBezTo>
                  <a:pt x="6931266" y="345796"/>
                  <a:pt x="6938429" y="338214"/>
                  <a:pt x="6947496" y="332804"/>
                </a:cubicBezTo>
                <a:cubicBezTo>
                  <a:pt x="6956564" y="327393"/>
                  <a:pt x="6966661" y="324688"/>
                  <a:pt x="6977786" y="324688"/>
                </a:cubicBezTo>
                <a:cubicBezTo>
                  <a:pt x="6986015" y="324688"/>
                  <a:pt x="6994131" y="326479"/>
                  <a:pt x="7002132" y="330060"/>
                </a:cubicBezTo>
                <a:cubicBezTo>
                  <a:pt x="7010132" y="333642"/>
                  <a:pt x="7016495" y="338404"/>
                  <a:pt x="7021220" y="344348"/>
                </a:cubicBezTo>
                <a:close/>
                <a:moveTo>
                  <a:pt x="4631283" y="283540"/>
                </a:moveTo>
                <a:lnTo>
                  <a:pt x="4657343" y="283540"/>
                </a:lnTo>
                <a:lnTo>
                  <a:pt x="4657343" y="452704"/>
                </a:lnTo>
                <a:lnTo>
                  <a:pt x="4631283" y="452704"/>
                </a:lnTo>
                <a:close/>
                <a:moveTo>
                  <a:pt x="3858920" y="283540"/>
                </a:moveTo>
                <a:lnTo>
                  <a:pt x="3885209" y="283540"/>
                </a:lnTo>
                <a:lnTo>
                  <a:pt x="3885209" y="452704"/>
                </a:lnTo>
                <a:lnTo>
                  <a:pt x="3858920" y="452704"/>
                </a:lnTo>
                <a:lnTo>
                  <a:pt x="3858920" y="433730"/>
                </a:lnTo>
                <a:cubicBezTo>
                  <a:pt x="3854653" y="439826"/>
                  <a:pt x="3848747" y="444856"/>
                  <a:pt x="3841203" y="448818"/>
                </a:cubicBezTo>
                <a:cubicBezTo>
                  <a:pt x="3833659" y="452780"/>
                  <a:pt x="3825011" y="454762"/>
                  <a:pt x="3815257" y="454762"/>
                </a:cubicBezTo>
                <a:cubicBezTo>
                  <a:pt x="3804284" y="454762"/>
                  <a:pt x="3794264" y="451980"/>
                  <a:pt x="3785196" y="446418"/>
                </a:cubicBezTo>
                <a:cubicBezTo>
                  <a:pt x="3776129" y="440855"/>
                  <a:pt x="3768965" y="433083"/>
                  <a:pt x="3763708" y="423101"/>
                </a:cubicBezTo>
                <a:cubicBezTo>
                  <a:pt x="3758450" y="413118"/>
                  <a:pt x="3755821" y="401803"/>
                  <a:pt x="3755821" y="389153"/>
                </a:cubicBezTo>
                <a:cubicBezTo>
                  <a:pt x="3755821" y="376504"/>
                  <a:pt x="3758450" y="365303"/>
                  <a:pt x="3763708" y="355549"/>
                </a:cubicBezTo>
                <a:cubicBezTo>
                  <a:pt x="3768965" y="345796"/>
                  <a:pt x="3776129" y="338214"/>
                  <a:pt x="3785196" y="332804"/>
                </a:cubicBezTo>
                <a:cubicBezTo>
                  <a:pt x="3794264" y="327393"/>
                  <a:pt x="3804360" y="324688"/>
                  <a:pt x="3815486" y="324688"/>
                </a:cubicBezTo>
                <a:cubicBezTo>
                  <a:pt x="3823715" y="324688"/>
                  <a:pt x="3831831" y="326479"/>
                  <a:pt x="3839832" y="330060"/>
                </a:cubicBezTo>
                <a:cubicBezTo>
                  <a:pt x="3847833" y="333642"/>
                  <a:pt x="3854195" y="338404"/>
                  <a:pt x="3858920" y="344348"/>
                </a:cubicBezTo>
                <a:close/>
                <a:moveTo>
                  <a:pt x="3621633" y="283540"/>
                </a:moveTo>
                <a:lnTo>
                  <a:pt x="3647693" y="283540"/>
                </a:lnTo>
                <a:lnTo>
                  <a:pt x="3647693" y="452704"/>
                </a:lnTo>
                <a:lnTo>
                  <a:pt x="3621633" y="452704"/>
                </a:lnTo>
                <a:close/>
                <a:moveTo>
                  <a:pt x="3564483" y="283540"/>
                </a:moveTo>
                <a:lnTo>
                  <a:pt x="3590543" y="283540"/>
                </a:lnTo>
                <a:lnTo>
                  <a:pt x="3590543" y="452704"/>
                </a:lnTo>
                <a:lnTo>
                  <a:pt x="3564483" y="452704"/>
                </a:lnTo>
                <a:close/>
                <a:moveTo>
                  <a:pt x="2859633" y="283540"/>
                </a:moveTo>
                <a:lnTo>
                  <a:pt x="2885694" y="283540"/>
                </a:lnTo>
                <a:lnTo>
                  <a:pt x="2885694" y="341376"/>
                </a:lnTo>
                <a:cubicBezTo>
                  <a:pt x="2890113" y="336042"/>
                  <a:pt x="2895714" y="331927"/>
                  <a:pt x="2902496" y="329032"/>
                </a:cubicBezTo>
                <a:cubicBezTo>
                  <a:pt x="2909278" y="326136"/>
                  <a:pt x="2916707" y="324688"/>
                  <a:pt x="2924784" y="324688"/>
                </a:cubicBezTo>
                <a:cubicBezTo>
                  <a:pt x="2934385" y="324688"/>
                  <a:pt x="2942958" y="326746"/>
                  <a:pt x="2950502" y="330860"/>
                </a:cubicBezTo>
                <a:cubicBezTo>
                  <a:pt x="2958045" y="334975"/>
                  <a:pt x="2963989" y="341071"/>
                  <a:pt x="2968333" y="349148"/>
                </a:cubicBezTo>
                <a:cubicBezTo>
                  <a:pt x="2972676" y="357226"/>
                  <a:pt x="2974847" y="366979"/>
                  <a:pt x="2974847" y="378409"/>
                </a:cubicBezTo>
                <a:lnTo>
                  <a:pt x="2974847" y="452704"/>
                </a:lnTo>
                <a:lnTo>
                  <a:pt x="2949016" y="452704"/>
                </a:lnTo>
                <a:lnTo>
                  <a:pt x="2949016" y="382295"/>
                </a:lnTo>
                <a:cubicBezTo>
                  <a:pt x="2949016" y="371018"/>
                  <a:pt x="2946196" y="362369"/>
                  <a:pt x="2940557" y="356349"/>
                </a:cubicBezTo>
                <a:cubicBezTo>
                  <a:pt x="2934919" y="350330"/>
                  <a:pt x="2927223" y="347320"/>
                  <a:pt x="2917469" y="347320"/>
                </a:cubicBezTo>
                <a:cubicBezTo>
                  <a:pt x="2907716" y="347320"/>
                  <a:pt x="2899981" y="350330"/>
                  <a:pt x="2894266" y="356349"/>
                </a:cubicBezTo>
                <a:cubicBezTo>
                  <a:pt x="2888551" y="362369"/>
                  <a:pt x="2885694" y="371018"/>
                  <a:pt x="2885694" y="382295"/>
                </a:cubicBezTo>
                <a:lnTo>
                  <a:pt x="2885694" y="452704"/>
                </a:lnTo>
                <a:lnTo>
                  <a:pt x="2859633" y="452704"/>
                </a:lnTo>
                <a:close/>
                <a:moveTo>
                  <a:pt x="2631033" y="283540"/>
                </a:moveTo>
                <a:lnTo>
                  <a:pt x="2657094" y="283540"/>
                </a:lnTo>
                <a:lnTo>
                  <a:pt x="2657094" y="452704"/>
                </a:lnTo>
                <a:lnTo>
                  <a:pt x="2631033" y="452704"/>
                </a:lnTo>
                <a:close/>
                <a:moveTo>
                  <a:pt x="2192883" y="283540"/>
                </a:moveTo>
                <a:lnTo>
                  <a:pt x="2218944" y="283540"/>
                </a:lnTo>
                <a:lnTo>
                  <a:pt x="2218944" y="341376"/>
                </a:lnTo>
                <a:cubicBezTo>
                  <a:pt x="2223363" y="336042"/>
                  <a:pt x="2228964" y="331927"/>
                  <a:pt x="2235746" y="329032"/>
                </a:cubicBezTo>
                <a:cubicBezTo>
                  <a:pt x="2242528" y="326136"/>
                  <a:pt x="2249957" y="324688"/>
                  <a:pt x="2258034" y="324688"/>
                </a:cubicBezTo>
                <a:cubicBezTo>
                  <a:pt x="2267635" y="324688"/>
                  <a:pt x="2276208" y="326746"/>
                  <a:pt x="2283752" y="330860"/>
                </a:cubicBezTo>
                <a:cubicBezTo>
                  <a:pt x="2291296" y="334975"/>
                  <a:pt x="2297239" y="341071"/>
                  <a:pt x="2301582" y="349148"/>
                </a:cubicBezTo>
                <a:cubicBezTo>
                  <a:pt x="2305926" y="357226"/>
                  <a:pt x="2308098" y="366979"/>
                  <a:pt x="2308098" y="378409"/>
                </a:cubicBezTo>
                <a:lnTo>
                  <a:pt x="2308098" y="452704"/>
                </a:lnTo>
                <a:lnTo>
                  <a:pt x="2282266" y="452704"/>
                </a:lnTo>
                <a:lnTo>
                  <a:pt x="2282266" y="382295"/>
                </a:lnTo>
                <a:cubicBezTo>
                  <a:pt x="2282266" y="371018"/>
                  <a:pt x="2279446" y="362369"/>
                  <a:pt x="2273808" y="356349"/>
                </a:cubicBezTo>
                <a:cubicBezTo>
                  <a:pt x="2268169" y="350330"/>
                  <a:pt x="2260473" y="347320"/>
                  <a:pt x="2250719" y="347320"/>
                </a:cubicBezTo>
                <a:cubicBezTo>
                  <a:pt x="2240966" y="347320"/>
                  <a:pt x="2233231" y="350330"/>
                  <a:pt x="2227516" y="356349"/>
                </a:cubicBezTo>
                <a:cubicBezTo>
                  <a:pt x="2221801" y="362369"/>
                  <a:pt x="2218944" y="371018"/>
                  <a:pt x="2218944" y="382295"/>
                </a:cubicBezTo>
                <a:lnTo>
                  <a:pt x="2218944" y="452704"/>
                </a:lnTo>
                <a:lnTo>
                  <a:pt x="2192883" y="452704"/>
                </a:lnTo>
                <a:close/>
                <a:moveTo>
                  <a:pt x="6120916" y="276682"/>
                </a:moveTo>
                <a:cubicBezTo>
                  <a:pt x="6125489" y="276682"/>
                  <a:pt x="6129375" y="278282"/>
                  <a:pt x="6132575" y="281483"/>
                </a:cubicBezTo>
                <a:cubicBezTo>
                  <a:pt x="6135775" y="284683"/>
                  <a:pt x="6137376" y="288646"/>
                  <a:pt x="6137376" y="293370"/>
                </a:cubicBezTo>
                <a:cubicBezTo>
                  <a:pt x="6137376" y="298094"/>
                  <a:pt x="6135775" y="302057"/>
                  <a:pt x="6132575" y="305257"/>
                </a:cubicBezTo>
                <a:cubicBezTo>
                  <a:pt x="6129375" y="308458"/>
                  <a:pt x="6125489" y="310058"/>
                  <a:pt x="6120916" y="310058"/>
                </a:cubicBezTo>
                <a:cubicBezTo>
                  <a:pt x="6116192" y="310058"/>
                  <a:pt x="6112230" y="308458"/>
                  <a:pt x="6109029" y="305257"/>
                </a:cubicBezTo>
                <a:cubicBezTo>
                  <a:pt x="6105829" y="302057"/>
                  <a:pt x="6104228" y="298094"/>
                  <a:pt x="6104228" y="293370"/>
                </a:cubicBezTo>
                <a:cubicBezTo>
                  <a:pt x="6104228" y="288646"/>
                  <a:pt x="6105829" y="284683"/>
                  <a:pt x="6109029" y="281483"/>
                </a:cubicBezTo>
                <a:cubicBezTo>
                  <a:pt x="6112230" y="278282"/>
                  <a:pt x="6116192" y="276682"/>
                  <a:pt x="6120916" y="276682"/>
                </a:cubicBezTo>
                <a:close/>
                <a:moveTo>
                  <a:pt x="4358791" y="276682"/>
                </a:moveTo>
                <a:cubicBezTo>
                  <a:pt x="4363363" y="276682"/>
                  <a:pt x="4367250" y="278282"/>
                  <a:pt x="4370450" y="281483"/>
                </a:cubicBezTo>
                <a:cubicBezTo>
                  <a:pt x="4373650" y="284683"/>
                  <a:pt x="4375251" y="288646"/>
                  <a:pt x="4375251" y="293370"/>
                </a:cubicBezTo>
                <a:cubicBezTo>
                  <a:pt x="4375251" y="298094"/>
                  <a:pt x="4373650" y="302057"/>
                  <a:pt x="4370450" y="305257"/>
                </a:cubicBezTo>
                <a:cubicBezTo>
                  <a:pt x="4367250" y="308458"/>
                  <a:pt x="4363363" y="310058"/>
                  <a:pt x="4358791" y="310058"/>
                </a:cubicBezTo>
                <a:cubicBezTo>
                  <a:pt x="4354067" y="310058"/>
                  <a:pt x="4350105" y="308458"/>
                  <a:pt x="4346904" y="305257"/>
                </a:cubicBezTo>
                <a:cubicBezTo>
                  <a:pt x="4343704" y="302057"/>
                  <a:pt x="4342104" y="298094"/>
                  <a:pt x="4342104" y="293370"/>
                </a:cubicBezTo>
                <a:cubicBezTo>
                  <a:pt x="4342104" y="288646"/>
                  <a:pt x="4343704" y="284683"/>
                  <a:pt x="4346904" y="281483"/>
                </a:cubicBezTo>
                <a:cubicBezTo>
                  <a:pt x="4350105" y="278282"/>
                  <a:pt x="4354067" y="276682"/>
                  <a:pt x="4358791" y="276682"/>
                </a:cubicBezTo>
                <a:close/>
                <a:moveTo>
                  <a:pt x="4149242" y="276682"/>
                </a:moveTo>
                <a:cubicBezTo>
                  <a:pt x="4153814" y="276682"/>
                  <a:pt x="4157700" y="278282"/>
                  <a:pt x="4160900" y="281483"/>
                </a:cubicBezTo>
                <a:cubicBezTo>
                  <a:pt x="4164101" y="284683"/>
                  <a:pt x="4165701" y="288646"/>
                  <a:pt x="4165701" y="293370"/>
                </a:cubicBezTo>
                <a:cubicBezTo>
                  <a:pt x="4165701" y="298094"/>
                  <a:pt x="4164101" y="302057"/>
                  <a:pt x="4160900" y="305257"/>
                </a:cubicBezTo>
                <a:cubicBezTo>
                  <a:pt x="4157700" y="308458"/>
                  <a:pt x="4153814" y="310058"/>
                  <a:pt x="4149242" y="310058"/>
                </a:cubicBezTo>
                <a:cubicBezTo>
                  <a:pt x="4144517" y="310058"/>
                  <a:pt x="4140555" y="308458"/>
                  <a:pt x="4137354" y="305257"/>
                </a:cubicBezTo>
                <a:cubicBezTo>
                  <a:pt x="4134154" y="302057"/>
                  <a:pt x="4132554" y="298094"/>
                  <a:pt x="4132554" y="293370"/>
                </a:cubicBezTo>
                <a:cubicBezTo>
                  <a:pt x="4132554" y="288646"/>
                  <a:pt x="4134154" y="284683"/>
                  <a:pt x="4137354" y="281483"/>
                </a:cubicBezTo>
                <a:cubicBezTo>
                  <a:pt x="4140555" y="278282"/>
                  <a:pt x="4144517" y="276682"/>
                  <a:pt x="4149242" y="276682"/>
                </a:cubicBezTo>
                <a:close/>
                <a:moveTo>
                  <a:pt x="3520592" y="276682"/>
                </a:moveTo>
                <a:cubicBezTo>
                  <a:pt x="3525164" y="276682"/>
                  <a:pt x="3529050" y="278282"/>
                  <a:pt x="3532250" y="281483"/>
                </a:cubicBezTo>
                <a:cubicBezTo>
                  <a:pt x="3535451" y="284683"/>
                  <a:pt x="3537051" y="288646"/>
                  <a:pt x="3537051" y="293370"/>
                </a:cubicBezTo>
                <a:cubicBezTo>
                  <a:pt x="3537051" y="298094"/>
                  <a:pt x="3535451" y="302057"/>
                  <a:pt x="3532250" y="305257"/>
                </a:cubicBezTo>
                <a:cubicBezTo>
                  <a:pt x="3529050" y="308458"/>
                  <a:pt x="3525164" y="310058"/>
                  <a:pt x="3520592" y="310058"/>
                </a:cubicBezTo>
                <a:cubicBezTo>
                  <a:pt x="3515867" y="310058"/>
                  <a:pt x="3511905" y="308458"/>
                  <a:pt x="3508704" y="305257"/>
                </a:cubicBezTo>
                <a:cubicBezTo>
                  <a:pt x="3505504" y="302057"/>
                  <a:pt x="3503904" y="298094"/>
                  <a:pt x="3503904" y="293370"/>
                </a:cubicBezTo>
                <a:cubicBezTo>
                  <a:pt x="3503904" y="288646"/>
                  <a:pt x="3505504" y="284683"/>
                  <a:pt x="3508704" y="281483"/>
                </a:cubicBezTo>
                <a:cubicBezTo>
                  <a:pt x="3511905" y="278282"/>
                  <a:pt x="3515867" y="276682"/>
                  <a:pt x="3520592" y="276682"/>
                </a:cubicBezTo>
                <a:close/>
                <a:moveTo>
                  <a:pt x="4110761" y="276225"/>
                </a:moveTo>
                <a:lnTo>
                  <a:pt x="4110761" y="297942"/>
                </a:lnTo>
                <a:cubicBezTo>
                  <a:pt x="4102836" y="297942"/>
                  <a:pt x="4097273" y="299428"/>
                  <a:pt x="4094073" y="302400"/>
                </a:cubicBezTo>
                <a:cubicBezTo>
                  <a:pt x="4090873" y="305372"/>
                  <a:pt x="4089272" y="310515"/>
                  <a:pt x="4089272" y="317830"/>
                </a:cubicBezTo>
                <a:lnTo>
                  <a:pt x="4089272" y="326746"/>
                </a:lnTo>
                <a:lnTo>
                  <a:pt x="4112590" y="326746"/>
                </a:lnTo>
                <a:lnTo>
                  <a:pt x="4112590" y="348005"/>
                </a:lnTo>
                <a:lnTo>
                  <a:pt x="4089272" y="348005"/>
                </a:lnTo>
                <a:lnTo>
                  <a:pt x="4089272" y="452704"/>
                </a:lnTo>
                <a:lnTo>
                  <a:pt x="4062983" y="452704"/>
                </a:lnTo>
                <a:lnTo>
                  <a:pt x="4062983" y="348005"/>
                </a:lnTo>
                <a:lnTo>
                  <a:pt x="4048124" y="348005"/>
                </a:lnTo>
                <a:lnTo>
                  <a:pt x="4048124" y="326746"/>
                </a:lnTo>
                <a:lnTo>
                  <a:pt x="4062983" y="326746"/>
                </a:lnTo>
                <a:lnTo>
                  <a:pt x="4062983" y="317830"/>
                </a:lnTo>
                <a:cubicBezTo>
                  <a:pt x="4062983" y="303352"/>
                  <a:pt x="4066832" y="292799"/>
                  <a:pt x="4074527" y="286169"/>
                </a:cubicBezTo>
                <a:cubicBezTo>
                  <a:pt x="4082224" y="279540"/>
                  <a:pt x="4094301" y="276225"/>
                  <a:pt x="4110761" y="276225"/>
                </a:cubicBezTo>
                <a:close/>
                <a:moveTo>
                  <a:pt x="10077754" y="71095"/>
                </a:moveTo>
                <a:cubicBezTo>
                  <a:pt x="10071047" y="71095"/>
                  <a:pt x="10064838" y="72695"/>
                  <a:pt x="10059122" y="75895"/>
                </a:cubicBezTo>
                <a:cubicBezTo>
                  <a:pt x="10053408" y="79096"/>
                  <a:pt x="10048873" y="83858"/>
                  <a:pt x="10045521" y="90183"/>
                </a:cubicBezTo>
                <a:cubicBezTo>
                  <a:pt x="10042167" y="96507"/>
                  <a:pt x="10040492" y="104242"/>
                  <a:pt x="10040492" y="113386"/>
                </a:cubicBezTo>
                <a:cubicBezTo>
                  <a:pt x="10040492" y="126949"/>
                  <a:pt x="10043958" y="137427"/>
                  <a:pt x="10050894" y="144818"/>
                </a:cubicBezTo>
                <a:cubicBezTo>
                  <a:pt x="10057827" y="152210"/>
                  <a:pt x="10066552" y="155905"/>
                  <a:pt x="10077068" y="155905"/>
                </a:cubicBezTo>
                <a:cubicBezTo>
                  <a:pt x="10083773" y="155905"/>
                  <a:pt x="10090060" y="154305"/>
                  <a:pt x="10095927" y="151105"/>
                </a:cubicBezTo>
                <a:cubicBezTo>
                  <a:pt x="10101794" y="147904"/>
                  <a:pt x="10106558" y="143104"/>
                  <a:pt x="10110214" y="136703"/>
                </a:cubicBezTo>
                <a:cubicBezTo>
                  <a:pt x="10113872" y="130302"/>
                  <a:pt x="10115701" y="122530"/>
                  <a:pt x="10115701" y="113386"/>
                </a:cubicBezTo>
                <a:cubicBezTo>
                  <a:pt x="10115701" y="104242"/>
                  <a:pt x="10113948" y="96507"/>
                  <a:pt x="10110444" y="90183"/>
                </a:cubicBezTo>
                <a:cubicBezTo>
                  <a:pt x="10106938" y="83858"/>
                  <a:pt x="10102289" y="79096"/>
                  <a:pt x="10096499" y="75895"/>
                </a:cubicBezTo>
                <a:cubicBezTo>
                  <a:pt x="10090708" y="72695"/>
                  <a:pt x="10084459" y="71095"/>
                  <a:pt x="10077754" y="71095"/>
                </a:cubicBezTo>
                <a:close/>
                <a:moveTo>
                  <a:pt x="9382429" y="71095"/>
                </a:moveTo>
                <a:cubicBezTo>
                  <a:pt x="9375723" y="71095"/>
                  <a:pt x="9369513" y="72695"/>
                  <a:pt x="9363797" y="75895"/>
                </a:cubicBezTo>
                <a:cubicBezTo>
                  <a:pt x="9358083" y="79096"/>
                  <a:pt x="9353549" y="83858"/>
                  <a:pt x="9350196" y="90183"/>
                </a:cubicBezTo>
                <a:cubicBezTo>
                  <a:pt x="9346842" y="96507"/>
                  <a:pt x="9345167" y="104242"/>
                  <a:pt x="9345167" y="113386"/>
                </a:cubicBezTo>
                <a:cubicBezTo>
                  <a:pt x="9345167" y="126949"/>
                  <a:pt x="9348634" y="137427"/>
                  <a:pt x="9355569" y="144818"/>
                </a:cubicBezTo>
                <a:cubicBezTo>
                  <a:pt x="9362502" y="152210"/>
                  <a:pt x="9371227" y="155905"/>
                  <a:pt x="9381743" y="155905"/>
                </a:cubicBezTo>
                <a:cubicBezTo>
                  <a:pt x="9388448" y="155905"/>
                  <a:pt x="9394735" y="154305"/>
                  <a:pt x="9400602" y="151105"/>
                </a:cubicBezTo>
                <a:cubicBezTo>
                  <a:pt x="9406470" y="147904"/>
                  <a:pt x="9411233" y="143104"/>
                  <a:pt x="9414889" y="136703"/>
                </a:cubicBezTo>
                <a:cubicBezTo>
                  <a:pt x="9418547" y="130302"/>
                  <a:pt x="9420376" y="122530"/>
                  <a:pt x="9420376" y="113386"/>
                </a:cubicBezTo>
                <a:cubicBezTo>
                  <a:pt x="9420376" y="104242"/>
                  <a:pt x="9418623" y="96507"/>
                  <a:pt x="9415119" y="90183"/>
                </a:cubicBezTo>
                <a:cubicBezTo>
                  <a:pt x="9411614" y="83858"/>
                  <a:pt x="9406964" y="79096"/>
                  <a:pt x="9401174" y="75895"/>
                </a:cubicBezTo>
                <a:cubicBezTo>
                  <a:pt x="9395383" y="72695"/>
                  <a:pt x="9389134" y="71095"/>
                  <a:pt x="9382429" y="71095"/>
                </a:cubicBezTo>
                <a:close/>
                <a:moveTo>
                  <a:pt x="8953804" y="71095"/>
                </a:moveTo>
                <a:cubicBezTo>
                  <a:pt x="8947099" y="71095"/>
                  <a:pt x="8940888" y="72695"/>
                  <a:pt x="8935173" y="75895"/>
                </a:cubicBezTo>
                <a:cubicBezTo>
                  <a:pt x="8929458" y="79096"/>
                  <a:pt x="8924925" y="83858"/>
                  <a:pt x="8921571" y="90183"/>
                </a:cubicBezTo>
                <a:cubicBezTo>
                  <a:pt x="8918218" y="96507"/>
                  <a:pt x="8916542" y="104242"/>
                  <a:pt x="8916542" y="113386"/>
                </a:cubicBezTo>
                <a:cubicBezTo>
                  <a:pt x="8916542" y="126949"/>
                  <a:pt x="8920010" y="137427"/>
                  <a:pt x="8926944" y="144818"/>
                </a:cubicBezTo>
                <a:cubicBezTo>
                  <a:pt x="8933878" y="152210"/>
                  <a:pt x="8942603" y="155905"/>
                  <a:pt x="8953118" y="155905"/>
                </a:cubicBezTo>
                <a:cubicBezTo>
                  <a:pt x="8959824" y="155905"/>
                  <a:pt x="8966110" y="154305"/>
                  <a:pt x="8971978" y="151105"/>
                </a:cubicBezTo>
                <a:cubicBezTo>
                  <a:pt x="8977845" y="147904"/>
                  <a:pt x="8982608" y="143104"/>
                  <a:pt x="8986265" y="136703"/>
                </a:cubicBezTo>
                <a:cubicBezTo>
                  <a:pt x="8989923" y="130302"/>
                  <a:pt x="8991751" y="122530"/>
                  <a:pt x="8991751" y="113386"/>
                </a:cubicBezTo>
                <a:cubicBezTo>
                  <a:pt x="8991751" y="104242"/>
                  <a:pt x="8989999" y="96507"/>
                  <a:pt x="8986494" y="90183"/>
                </a:cubicBezTo>
                <a:cubicBezTo>
                  <a:pt x="8982989" y="83858"/>
                  <a:pt x="8978340" y="79096"/>
                  <a:pt x="8972549" y="75895"/>
                </a:cubicBezTo>
                <a:cubicBezTo>
                  <a:pt x="8966758" y="72695"/>
                  <a:pt x="8960509" y="71095"/>
                  <a:pt x="8953804" y="71095"/>
                </a:cubicBezTo>
                <a:close/>
                <a:moveTo>
                  <a:pt x="8364169" y="71095"/>
                </a:moveTo>
                <a:cubicBezTo>
                  <a:pt x="8357462" y="71095"/>
                  <a:pt x="8351214" y="72733"/>
                  <a:pt x="8345423" y="76010"/>
                </a:cubicBezTo>
                <a:cubicBezTo>
                  <a:pt x="8339632" y="79286"/>
                  <a:pt x="8334946" y="84087"/>
                  <a:pt x="8331364" y="90411"/>
                </a:cubicBezTo>
                <a:cubicBezTo>
                  <a:pt x="8327783" y="96736"/>
                  <a:pt x="8325993" y="104242"/>
                  <a:pt x="8325993" y="112928"/>
                </a:cubicBezTo>
                <a:cubicBezTo>
                  <a:pt x="8325993" y="121615"/>
                  <a:pt x="8327783" y="129235"/>
                  <a:pt x="8331364" y="135788"/>
                </a:cubicBezTo>
                <a:cubicBezTo>
                  <a:pt x="8334946" y="142342"/>
                  <a:pt x="8339670" y="147333"/>
                  <a:pt x="8345538" y="150762"/>
                </a:cubicBezTo>
                <a:cubicBezTo>
                  <a:pt x="8351404" y="154191"/>
                  <a:pt x="8357615" y="155905"/>
                  <a:pt x="8364169" y="155905"/>
                </a:cubicBezTo>
                <a:cubicBezTo>
                  <a:pt x="8370874" y="155905"/>
                  <a:pt x="8377122" y="154229"/>
                  <a:pt x="8382914" y="150876"/>
                </a:cubicBezTo>
                <a:cubicBezTo>
                  <a:pt x="8388705" y="147523"/>
                  <a:pt x="8393391" y="142608"/>
                  <a:pt x="8396973" y="136131"/>
                </a:cubicBezTo>
                <a:cubicBezTo>
                  <a:pt x="8400554" y="129654"/>
                  <a:pt x="8402345" y="122072"/>
                  <a:pt x="8402345" y="113386"/>
                </a:cubicBezTo>
                <a:cubicBezTo>
                  <a:pt x="8402345" y="104699"/>
                  <a:pt x="8400554" y="97155"/>
                  <a:pt x="8396973" y="90754"/>
                </a:cubicBezTo>
                <a:cubicBezTo>
                  <a:pt x="8393391" y="84353"/>
                  <a:pt x="8388705" y="79477"/>
                  <a:pt x="8382914" y="76124"/>
                </a:cubicBezTo>
                <a:cubicBezTo>
                  <a:pt x="8377122" y="72771"/>
                  <a:pt x="8370874" y="71095"/>
                  <a:pt x="8364169" y="71095"/>
                </a:cubicBezTo>
                <a:close/>
                <a:moveTo>
                  <a:pt x="8162619" y="71095"/>
                </a:moveTo>
                <a:cubicBezTo>
                  <a:pt x="8156066" y="71095"/>
                  <a:pt x="8149856" y="72771"/>
                  <a:pt x="8143989" y="76124"/>
                </a:cubicBezTo>
                <a:cubicBezTo>
                  <a:pt x="8138121" y="79477"/>
                  <a:pt x="8133397" y="84353"/>
                  <a:pt x="8129815" y="90754"/>
                </a:cubicBezTo>
                <a:cubicBezTo>
                  <a:pt x="8126234" y="97155"/>
                  <a:pt x="8124443" y="104699"/>
                  <a:pt x="8124443" y="113386"/>
                </a:cubicBezTo>
                <a:cubicBezTo>
                  <a:pt x="8124443" y="122072"/>
                  <a:pt x="8126234" y="129654"/>
                  <a:pt x="8129815" y="136131"/>
                </a:cubicBezTo>
                <a:cubicBezTo>
                  <a:pt x="8133397" y="142608"/>
                  <a:pt x="8138121" y="147523"/>
                  <a:pt x="8143989" y="150876"/>
                </a:cubicBezTo>
                <a:cubicBezTo>
                  <a:pt x="8149856" y="154229"/>
                  <a:pt x="8156066" y="155905"/>
                  <a:pt x="8162619" y="155905"/>
                </a:cubicBezTo>
                <a:cubicBezTo>
                  <a:pt x="8169325" y="155905"/>
                  <a:pt x="8175611" y="154191"/>
                  <a:pt x="8181479" y="150762"/>
                </a:cubicBezTo>
                <a:cubicBezTo>
                  <a:pt x="8187346" y="147333"/>
                  <a:pt x="8192071" y="142342"/>
                  <a:pt x="8195652" y="135788"/>
                </a:cubicBezTo>
                <a:cubicBezTo>
                  <a:pt x="8199234" y="129235"/>
                  <a:pt x="8201024" y="121615"/>
                  <a:pt x="8201024" y="112928"/>
                </a:cubicBezTo>
                <a:cubicBezTo>
                  <a:pt x="8201024" y="104242"/>
                  <a:pt x="8199234" y="96736"/>
                  <a:pt x="8195652" y="90411"/>
                </a:cubicBezTo>
                <a:cubicBezTo>
                  <a:pt x="8192071" y="84087"/>
                  <a:pt x="8187346" y="79286"/>
                  <a:pt x="8181479" y="76010"/>
                </a:cubicBezTo>
                <a:cubicBezTo>
                  <a:pt x="8175611" y="72733"/>
                  <a:pt x="8169325" y="71095"/>
                  <a:pt x="8162619" y="71095"/>
                </a:cubicBezTo>
                <a:close/>
                <a:moveTo>
                  <a:pt x="6552895" y="71095"/>
                </a:moveTo>
                <a:cubicBezTo>
                  <a:pt x="6546341" y="71095"/>
                  <a:pt x="6540131" y="72771"/>
                  <a:pt x="6534264" y="76124"/>
                </a:cubicBezTo>
                <a:cubicBezTo>
                  <a:pt x="6528396" y="79477"/>
                  <a:pt x="6523672" y="84353"/>
                  <a:pt x="6520091" y="90754"/>
                </a:cubicBezTo>
                <a:cubicBezTo>
                  <a:pt x="6516509" y="97155"/>
                  <a:pt x="6514719" y="104699"/>
                  <a:pt x="6514719" y="113386"/>
                </a:cubicBezTo>
                <a:cubicBezTo>
                  <a:pt x="6514719" y="122072"/>
                  <a:pt x="6516509" y="129654"/>
                  <a:pt x="6520091" y="136131"/>
                </a:cubicBezTo>
                <a:cubicBezTo>
                  <a:pt x="6523672" y="142608"/>
                  <a:pt x="6528396" y="147523"/>
                  <a:pt x="6534264" y="150876"/>
                </a:cubicBezTo>
                <a:cubicBezTo>
                  <a:pt x="6540131" y="154229"/>
                  <a:pt x="6546341" y="155905"/>
                  <a:pt x="6552895" y="155905"/>
                </a:cubicBezTo>
                <a:cubicBezTo>
                  <a:pt x="6559600" y="155905"/>
                  <a:pt x="6565886" y="154191"/>
                  <a:pt x="6571754" y="150762"/>
                </a:cubicBezTo>
                <a:cubicBezTo>
                  <a:pt x="6577622" y="147333"/>
                  <a:pt x="6582346" y="142342"/>
                  <a:pt x="6585928" y="135788"/>
                </a:cubicBezTo>
                <a:cubicBezTo>
                  <a:pt x="6589509" y="129235"/>
                  <a:pt x="6591299" y="121615"/>
                  <a:pt x="6591299" y="112928"/>
                </a:cubicBezTo>
                <a:cubicBezTo>
                  <a:pt x="6591299" y="104242"/>
                  <a:pt x="6589509" y="96736"/>
                  <a:pt x="6585928" y="90411"/>
                </a:cubicBezTo>
                <a:cubicBezTo>
                  <a:pt x="6582346" y="84087"/>
                  <a:pt x="6577622" y="79286"/>
                  <a:pt x="6571754" y="76010"/>
                </a:cubicBezTo>
                <a:cubicBezTo>
                  <a:pt x="6565886" y="72733"/>
                  <a:pt x="6559600" y="71095"/>
                  <a:pt x="6552895" y="71095"/>
                </a:cubicBezTo>
                <a:close/>
                <a:moveTo>
                  <a:pt x="6325818" y="71095"/>
                </a:moveTo>
                <a:cubicBezTo>
                  <a:pt x="6319113" y="71095"/>
                  <a:pt x="6312865" y="72733"/>
                  <a:pt x="6307074" y="76010"/>
                </a:cubicBezTo>
                <a:cubicBezTo>
                  <a:pt x="6301282" y="79286"/>
                  <a:pt x="6296596" y="84087"/>
                  <a:pt x="6293015" y="90411"/>
                </a:cubicBezTo>
                <a:cubicBezTo>
                  <a:pt x="6289433" y="96736"/>
                  <a:pt x="6287642" y="104242"/>
                  <a:pt x="6287642" y="112928"/>
                </a:cubicBezTo>
                <a:cubicBezTo>
                  <a:pt x="6287642" y="121615"/>
                  <a:pt x="6289433" y="129235"/>
                  <a:pt x="6293015" y="135788"/>
                </a:cubicBezTo>
                <a:cubicBezTo>
                  <a:pt x="6296596" y="142342"/>
                  <a:pt x="6301320" y="147333"/>
                  <a:pt x="6307188" y="150762"/>
                </a:cubicBezTo>
                <a:cubicBezTo>
                  <a:pt x="6313055" y="154191"/>
                  <a:pt x="6319265" y="155905"/>
                  <a:pt x="6325818" y="155905"/>
                </a:cubicBezTo>
                <a:cubicBezTo>
                  <a:pt x="6332524" y="155905"/>
                  <a:pt x="6338772" y="154229"/>
                  <a:pt x="6344564" y="150876"/>
                </a:cubicBezTo>
                <a:cubicBezTo>
                  <a:pt x="6350355" y="147523"/>
                  <a:pt x="6355042" y="142608"/>
                  <a:pt x="6358623" y="136131"/>
                </a:cubicBezTo>
                <a:cubicBezTo>
                  <a:pt x="6362204" y="129654"/>
                  <a:pt x="6363995" y="122072"/>
                  <a:pt x="6363995" y="113386"/>
                </a:cubicBezTo>
                <a:cubicBezTo>
                  <a:pt x="6363995" y="104699"/>
                  <a:pt x="6362204" y="97155"/>
                  <a:pt x="6358623" y="90754"/>
                </a:cubicBezTo>
                <a:cubicBezTo>
                  <a:pt x="6355042" y="84353"/>
                  <a:pt x="6350355" y="79477"/>
                  <a:pt x="6344564" y="76124"/>
                </a:cubicBezTo>
                <a:cubicBezTo>
                  <a:pt x="6338772" y="72771"/>
                  <a:pt x="6332524" y="71095"/>
                  <a:pt x="6325818" y="71095"/>
                </a:cubicBezTo>
                <a:close/>
                <a:moveTo>
                  <a:pt x="6021018" y="71095"/>
                </a:moveTo>
                <a:cubicBezTo>
                  <a:pt x="6014313" y="71095"/>
                  <a:pt x="6008065" y="72733"/>
                  <a:pt x="6002273" y="76010"/>
                </a:cubicBezTo>
                <a:cubicBezTo>
                  <a:pt x="5996482" y="79286"/>
                  <a:pt x="5991796" y="84087"/>
                  <a:pt x="5988215" y="90411"/>
                </a:cubicBezTo>
                <a:cubicBezTo>
                  <a:pt x="5984633" y="96736"/>
                  <a:pt x="5982842" y="104242"/>
                  <a:pt x="5982842" y="112928"/>
                </a:cubicBezTo>
                <a:cubicBezTo>
                  <a:pt x="5982842" y="121615"/>
                  <a:pt x="5984633" y="129235"/>
                  <a:pt x="5988215" y="135788"/>
                </a:cubicBezTo>
                <a:cubicBezTo>
                  <a:pt x="5991796" y="142342"/>
                  <a:pt x="5996520" y="147333"/>
                  <a:pt x="6002388" y="150762"/>
                </a:cubicBezTo>
                <a:cubicBezTo>
                  <a:pt x="6008255" y="154191"/>
                  <a:pt x="6014465" y="155905"/>
                  <a:pt x="6021018" y="155905"/>
                </a:cubicBezTo>
                <a:cubicBezTo>
                  <a:pt x="6027724" y="155905"/>
                  <a:pt x="6033973" y="154229"/>
                  <a:pt x="6039764" y="150876"/>
                </a:cubicBezTo>
                <a:cubicBezTo>
                  <a:pt x="6045555" y="147523"/>
                  <a:pt x="6050241" y="142608"/>
                  <a:pt x="6053823" y="136131"/>
                </a:cubicBezTo>
                <a:cubicBezTo>
                  <a:pt x="6057404" y="129654"/>
                  <a:pt x="6059195" y="122072"/>
                  <a:pt x="6059195" y="113386"/>
                </a:cubicBezTo>
                <a:cubicBezTo>
                  <a:pt x="6059195" y="104699"/>
                  <a:pt x="6057404" y="97155"/>
                  <a:pt x="6053823" y="90754"/>
                </a:cubicBezTo>
                <a:cubicBezTo>
                  <a:pt x="6050241" y="84353"/>
                  <a:pt x="6045555" y="79477"/>
                  <a:pt x="6039764" y="76124"/>
                </a:cubicBezTo>
                <a:cubicBezTo>
                  <a:pt x="6033973" y="72771"/>
                  <a:pt x="6027724" y="71095"/>
                  <a:pt x="6021018" y="71095"/>
                </a:cubicBezTo>
                <a:close/>
                <a:moveTo>
                  <a:pt x="5058080" y="71095"/>
                </a:moveTo>
                <a:cubicBezTo>
                  <a:pt x="5051374" y="71095"/>
                  <a:pt x="5045163" y="72695"/>
                  <a:pt x="5039449" y="75895"/>
                </a:cubicBezTo>
                <a:cubicBezTo>
                  <a:pt x="5033733" y="79096"/>
                  <a:pt x="5029199" y="83858"/>
                  <a:pt x="5025847" y="90183"/>
                </a:cubicBezTo>
                <a:cubicBezTo>
                  <a:pt x="5022494" y="96507"/>
                  <a:pt x="5020818" y="104242"/>
                  <a:pt x="5020818" y="113386"/>
                </a:cubicBezTo>
                <a:cubicBezTo>
                  <a:pt x="5020818" y="126949"/>
                  <a:pt x="5024284" y="137427"/>
                  <a:pt x="5031219" y="144818"/>
                </a:cubicBezTo>
                <a:cubicBezTo>
                  <a:pt x="5038153" y="152210"/>
                  <a:pt x="5046878" y="155905"/>
                  <a:pt x="5057394" y="155905"/>
                </a:cubicBezTo>
                <a:cubicBezTo>
                  <a:pt x="5064099" y="155905"/>
                  <a:pt x="5070385" y="154305"/>
                  <a:pt x="5076253" y="151105"/>
                </a:cubicBezTo>
                <a:cubicBezTo>
                  <a:pt x="5082120" y="147904"/>
                  <a:pt x="5086883" y="143104"/>
                  <a:pt x="5090540" y="136703"/>
                </a:cubicBezTo>
                <a:cubicBezTo>
                  <a:pt x="5094198" y="130302"/>
                  <a:pt x="5096027" y="122530"/>
                  <a:pt x="5096027" y="113386"/>
                </a:cubicBezTo>
                <a:cubicBezTo>
                  <a:pt x="5096027" y="104242"/>
                  <a:pt x="5094274" y="96507"/>
                  <a:pt x="5090769" y="90183"/>
                </a:cubicBezTo>
                <a:cubicBezTo>
                  <a:pt x="5087264" y="83858"/>
                  <a:pt x="5082615" y="79096"/>
                  <a:pt x="5076824" y="75895"/>
                </a:cubicBezTo>
                <a:cubicBezTo>
                  <a:pt x="5071033" y="72695"/>
                  <a:pt x="5064785" y="71095"/>
                  <a:pt x="5058080" y="71095"/>
                </a:cubicBezTo>
                <a:close/>
                <a:moveTo>
                  <a:pt x="4610405" y="71095"/>
                </a:moveTo>
                <a:cubicBezTo>
                  <a:pt x="4603699" y="71095"/>
                  <a:pt x="4597488" y="72695"/>
                  <a:pt x="4591774" y="75895"/>
                </a:cubicBezTo>
                <a:cubicBezTo>
                  <a:pt x="4586058" y="79096"/>
                  <a:pt x="4581524" y="83858"/>
                  <a:pt x="4578172" y="90183"/>
                </a:cubicBezTo>
                <a:cubicBezTo>
                  <a:pt x="4574819" y="96507"/>
                  <a:pt x="4573143" y="104242"/>
                  <a:pt x="4573143" y="113386"/>
                </a:cubicBezTo>
                <a:cubicBezTo>
                  <a:pt x="4573143" y="126949"/>
                  <a:pt x="4576609" y="137427"/>
                  <a:pt x="4583544" y="144818"/>
                </a:cubicBezTo>
                <a:cubicBezTo>
                  <a:pt x="4590478" y="152210"/>
                  <a:pt x="4599203" y="155905"/>
                  <a:pt x="4609719" y="155905"/>
                </a:cubicBezTo>
                <a:cubicBezTo>
                  <a:pt x="4616425" y="155905"/>
                  <a:pt x="4622711" y="154305"/>
                  <a:pt x="4628578" y="151105"/>
                </a:cubicBezTo>
                <a:cubicBezTo>
                  <a:pt x="4634445" y="147904"/>
                  <a:pt x="4639208" y="143104"/>
                  <a:pt x="4642865" y="136703"/>
                </a:cubicBezTo>
                <a:cubicBezTo>
                  <a:pt x="4646523" y="130302"/>
                  <a:pt x="4648352" y="122530"/>
                  <a:pt x="4648352" y="113386"/>
                </a:cubicBezTo>
                <a:cubicBezTo>
                  <a:pt x="4648352" y="104242"/>
                  <a:pt x="4646599" y="96507"/>
                  <a:pt x="4643094" y="90183"/>
                </a:cubicBezTo>
                <a:cubicBezTo>
                  <a:pt x="4639589" y="83858"/>
                  <a:pt x="4634941" y="79096"/>
                  <a:pt x="4629149" y="75895"/>
                </a:cubicBezTo>
                <a:cubicBezTo>
                  <a:pt x="4623358" y="72695"/>
                  <a:pt x="4617110" y="71095"/>
                  <a:pt x="4610405" y="71095"/>
                </a:cubicBezTo>
                <a:close/>
                <a:moveTo>
                  <a:pt x="3630243" y="71095"/>
                </a:moveTo>
                <a:cubicBezTo>
                  <a:pt x="3623538" y="71095"/>
                  <a:pt x="3617289" y="72733"/>
                  <a:pt x="3611498" y="76010"/>
                </a:cubicBezTo>
                <a:cubicBezTo>
                  <a:pt x="3605707" y="79286"/>
                  <a:pt x="3601020" y="84087"/>
                  <a:pt x="3597439" y="90411"/>
                </a:cubicBezTo>
                <a:cubicBezTo>
                  <a:pt x="3593858" y="96736"/>
                  <a:pt x="3592067" y="104242"/>
                  <a:pt x="3592067" y="112928"/>
                </a:cubicBezTo>
                <a:cubicBezTo>
                  <a:pt x="3592067" y="121615"/>
                  <a:pt x="3593858" y="129235"/>
                  <a:pt x="3597439" y="135788"/>
                </a:cubicBezTo>
                <a:cubicBezTo>
                  <a:pt x="3601020" y="142342"/>
                  <a:pt x="3605745" y="147333"/>
                  <a:pt x="3611612" y="150762"/>
                </a:cubicBezTo>
                <a:cubicBezTo>
                  <a:pt x="3617480" y="154191"/>
                  <a:pt x="3623690" y="155905"/>
                  <a:pt x="3630243" y="155905"/>
                </a:cubicBezTo>
                <a:cubicBezTo>
                  <a:pt x="3636949" y="155905"/>
                  <a:pt x="3643197" y="154229"/>
                  <a:pt x="3648988" y="150876"/>
                </a:cubicBezTo>
                <a:cubicBezTo>
                  <a:pt x="3654780" y="147523"/>
                  <a:pt x="3659466" y="142608"/>
                  <a:pt x="3663047" y="136131"/>
                </a:cubicBezTo>
                <a:cubicBezTo>
                  <a:pt x="3666629" y="129654"/>
                  <a:pt x="3668419" y="122072"/>
                  <a:pt x="3668419" y="113386"/>
                </a:cubicBezTo>
                <a:cubicBezTo>
                  <a:pt x="3668419" y="104699"/>
                  <a:pt x="3666629" y="97155"/>
                  <a:pt x="3663047" y="90754"/>
                </a:cubicBezTo>
                <a:cubicBezTo>
                  <a:pt x="3659466" y="84353"/>
                  <a:pt x="3654780" y="79477"/>
                  <a:pt x="3648988" y="76124"/>
                </a:cubicBezTo>
                <a:cubicBezTo>
                  <a:pt x="3643197" y="72771"/>
                  <a:pt x="3636949" y="71095"/>
                  <a:pt x="3630243" y="71095"/>
                </a:cubicBezTo>
                <a:close/>
                <a:moveTo>
                  <a:pt x="3182569" y="71095"/>
                </a:moveTo>
                <a:cubicBezTo>
                  <a:pt x="3175863" y="71095"/>
                  <a:pt x="3169614" y="72733"/>
                  <a:pt x="3163823" y="76010"/>
                </a:cubicBezTo>
                <a:cubicBezTo>
                  <a:pt x="3158033" y="79286"/>
                  <a:pt x="3153346" y="84087"/>
                  <a:pt x="3149765" y="90411"/>
                </a:cubicBezTo>
                <a:cubicBezTo>
                  <a:pt x="3146184" y="96736"/>
                  <a:pt x="3144393" y="104242"/>
                  <a:pt x="3144393" y="112928"/>
                </a:cubicBezTo>
                <a:cubicBezTo>
                  <a:pt x="3144393" y="121615"/>
                  <a:pt x="3146184" y="129235"/>
                  <a:pt x="3149765" y="135788"/>
                </a:cubicBezTo>
                <a:cubicBezTo>
                  <a:pt x="3153346" y="142342"/>
                  <a:pt x="3158070" y="147333"/>
                  <a:pt x="3163937" y="150762"/>
                </a:cubicBezTo>
                <a:cubicBezTo>
                  <a:pt x="3169805" y="154191"/>
                  <a:pt x="3176015" y="155905"/>
                  <a:pt x="3182569" y="155905"/>
                </a:cubicBezTo>
                <a:cubicBezTo>
                  <a:pt x="3189274" y="155905"/>
                  <a:pt x="3195522" y="154229"/>
                  <a:pt x="3201314" y="150876"/>
                </a:cubicBezTo>
                <a:cubicBezTo>
                  <a:pt x="3207105" y="147523"/>
                  <a:pt x="3211792" y="142608"/>
                  <a:pt x="3215373" y="136131"/>
                </a:cubicBezTo>
                <a:cubicBezTo>
                  <a:pt x="3218954" y="129654"/>
                  <a:pt x="3220745" y="122072"/>
                  <a:pt x="3220745" y="113386"/>
                </a:cubicBezTo>
                <a:cubicBezTo>
                  <a:pt x="3220745" y="104699"/>
                  <a:pt x="3218954" y="97155"/>
                  <a:pt x="3215373" y="90754"/>
                </a:cubicBezTo>
                <a:cubicBezTo>
                  <a:pt x="3211792" y="84353"/>
                  <a:pt x="3207105" y="79477"/>
                  <a:pt x="3201314" y="76124"/>
                </a:cubicBezTo>
                <a:cubicBezTo>
                  <a:pt x="3195522" y="72771"/>
                  <a:pt x="3189274" y="71095"/>
                  <a:pt x="3182569" y="71095"/>
                </a:cubicBezTo>
                <a:close/>
                <a:moveTo>
                  <a:pt x="2963494" y="71095"/>
                </a:moveTo>
                <a:cubicBezTo>
                  <a:pt x="2956788" y="71095"/>
                  <a:pt x="2950539" y="72733"/>
                  <a:pt x="2944749" y="76010"/>
                </a:cubicBezTo>
                <a:cubicBezTo>
                  <a:pt x="2938957" y="79286"/>
                  <a:pt x="2934271" y="84087"/>
                  <a:pt x="2930689" y="90411"/>
                </a:cubicBezTo>
                <a:cubicBezTo>
                  <a:pt x="2927108" y="96736"/>
                  <a:pt x="2925318" y="104242"/>
                  <a:pt x="2925318" y="112928"/>
                </a:cubicBezTo>
                <a:cubicBezTo>
                  <a:pt x="2925318" y="121615"/>
                  <a:pt x="2927108" y="129235"/>
                  <a:pt x="2930689" y="135788"/>
                </a:cubicBezTo>
                <a:cubicBezTo>
                  <a:pt x="2934271" y="142342"/>
                  <a:pt x="2938995" y="147333"/>
                  <a:pt x="2944863" y="150762"/>
                </a:cubicBezTo>
                <a:cubicBezTo>
                  <a:pt x="2950730" y="154191"/>
                  <a:pt x="2956940" y="155905"/>
                  <a:pt x="2963494" y="155905"/>
                </a:cubicBezTo>
                <a:cubicBezTo>
                  <a:pt x="2970199" y="155905"/>
                  <a:pt x="2976447" y="154229"/>
                  <a:pt x="2982239" y="150876"/>
                </a:cubicBezTo>
                <a:cubicBezTo>
                  <a:pt x="2988030" y="147523"/>
                  <a:pt x="2992716" y="142608"/>
                  <a:pt x="2996298" y="136131"/>
                </a:cubicBezTo>
                <a:cubicBezTo>
                  <a:pt x="2999879" y="129654"/>
                  <a:pt x="3001670" y="122072"/>
                  <a:pt x="3001670" y="113386"/>
                </a:cubicBezTo>
                <a:cubicBezTo>
                  <a:pt x="3001670" y="104699"/>
                  <a:pt x="2999879" y="97155"/>
                  <a:pt x="2996298" y="90754"/>
                </a:cubicBezTo>
                <a:cubicBezTo>
                  <a:pt x="2992716" y="84353"/>
                  <a:pt x="2988030" y="79477"/>
                  <a:pt x="2982239" y="76124"/>
                </a:cubicBezTo>
                <a:cubicBezTo>
                  <a:pt x="2976447" y="72771"/>
                  <a:pt x="2970199" y="71095"/>
                  <a:pt x="2963494" y="71095"/>
                </a:cubicBezTo>
                <a:close/>
                <a:moveTo>
                  <a:pt x="2658694" y="71095"/>
                </a:moveTo>
                <a:cubicBezTo>
                  <a:pt x="2651988" y="71095"/>
                  <a:pt x="2645739" y="72733"/>
                  <a:pt x="2639948" y="76010"/>
                </a:cubicBezTo>
                <a:cubicBezTo>
                  <a:pt x="2634157" y="79286"/>
                  <a:pt x="2629471" y="84087"/>
                  <a:pt x="2625889" y="90411"/>
                </a:cubicBezTo>
                <a:cubicBezTo>
                  <a:pt x="2622309" y="96736"/>
                  <a:pt x="2620517" y="104242"/>
                  <a:pt x="2620517" y="112928"/>
                </a:cubicBezTo>
                <a:cubicBezTo>
                  <a:pt x="2620517" y="121615"/>
                  <a:pt x="2622309" y="129235"/>
                  <a:pt x="2625889" y="135788"/>
                </a:cubicBezTo>
                <a:cubicBezTo>
                  <a:pt x="2629471" y="142342"/>
                  <a:pt x="2634195" y="147333"/>
                  <a:pt x="2640063" y="150762"/>
                </a:cubicBezTo>
                <a:cubicBezTo>
                  <a:pt x="2645930" y="154191"/>
                  <a:pt x="2652141" y="155905"/>
                  <a:pt x="2658694" y="155905"/>
                </a:cubicBezTo>
                <a:cubicBezTo>
                  <a:pt x="2665399" y="155905"/>
                  <a:pt x="2671648" y="154229"/>
                  <a:pt x="2677439" y="150876"/>
                </a:cubicBezTo>
                <a:cubicBezTo>
                  <a:pt x="2683230" y="147523"/>
                  <a:pt x="2687916" y="142608"/>
                  <a:pt x="2691498" y="136131"/>
                </a:cubicBezTo>
                <a:cubicBezTo>
                  <a:pt x="2695079" y="129654"/>
                  <a:pt x="2696870" y="122072"/>
                  <a:pt x="2696870" y="113386"/>
                </a:cubicBezTo>
                <a:cubicBezTo>
                  <a:pt x="2696870" y="104699"/>
                  <a:pt x="2695079" y="97155"/>
                  <a:pt x="2691498" y="90754"/>
                </a:cubicBezTo>
                <a:cubicBezTo>
                  <a:pt x="2687916" y="84353"/>
                  <a:pt x="2683230" y="79477"/>
                  <a:pt x="2677439" y="76124"/>
                </a:cubicBezTo>
                <a:cubicBezTo>
                  <a:pt x="2671648" y="72771"/>
                  <a:pt x="2665399" y="71095"/>
                  <a:pt x="2658694" y="71095"/>
                </a:cubicBezTo>
                <a:close/>
                <a:moveTo>
                  <a:pt x="1562404" y="71095"/>
                </a:moveTo>
                <a:cubicBezTo>
                  <a:pt x="1555699" y="71095"/>
                  <a:pt x="1549489" y="72695"/>
                  <a:pt x="1543774" y="75895"/>
                </a:cubicBezTo>
                <a:cubicBezTo>
                  <a:pt x="1538058" y="79096"/>
                  <a:pt x="1533524" y="83858"/>
                  <a:pt x="1530172" y="90183"/>
                </a:cubicBezTo>
                <a:cubicBezTo>
                  <a:pt x="1526819" y="96507"/>
                  <a:pt x="1525143" y="104242"/>
                  <a:pt x="1525143" y="113386"/>
                </a:cubicBezTo>
                <a:cubicBezTo>
                  <a:pt x="1525143" y="126949"/>
                  <a:pt x="1528610" y="137427"/>
                  <a:pt x="1535544" y="144818"/>
                </a:cubicBezTo>
                <a:cubicBezTo>
                  <a:pt x="1542478" y="152210"/>
                  <a:pt x="1551203" y="155905"/>
                  <a:pt x="1561719" y="155905"/>
                </a:cubicBezTo>
                <a:cubicBezTo>
                  <a:pt x="1568424" y="155905"/>
                  <a:pt x="1574711" y="154305"/>
                  <a:pt x="1580578" y="151105"/>
                </a:cubicBezTo>
                <a:cubicBezTo>
                  <a:pt x="1586446" y="147904"/>
                  <a:pt x="1591208" y="143104"/>
                  <a:pt x="1594865" y="136703"/>
                </a:cubicBezTo>
                <a:cubicBezTo>
                  <a:pt x="1598523" y="130302"/>
                  <a:pt x="1600352" y="122530"/>
                  <a:pt x="1600352" y="113386"/>
                </a:cubicBezTo>
                <a:cubicBezTo>
                  <a:pt x="1600352" y="104242"/>
                  <a:pt x="1598599" y="96507"/>
                  <a:pt x="1595094" y="90183"/>
                </a:cubicBezTo>
                <a:cubicBezTo>
                  <a:pt x="1591589" y="83858"/>
                  <a:pt x="1586941" y="79096"/>
                  <a:pt x="1581150" y="75895"/>
                </a:cubicBezTo>
                <a:cubicBezTo>
                  <a:pt x="1575358" y="72695"/>
                  <a:pt x="1569110" y="71095"/>
                  <a:pt x="1562404" y="71095"/>
                </a:cubicBezTo>
                <a:close/>
                <a:moveTo>
                  <a:pt x="1418920" y="71095"/>
                </a:moveTo>
                <a:cubicBezTo>
                  <a:pt x="1412367" y="71095"/>
                  <a:pt x="1406157" y="72771"/>
                  <a:pt x="1400289" y="76124"/>
                </a:cubicBezTo>
                <a:cubicBezTo>
                  <a:pt x="1394422" y="79477"/>
                  <a:pt x="1389697" y="84353"/>
                  <a:pt x="1386116" y="90754"/>
                </a:cubicBezTo>
                <a:cubicBezTo>
                  <a:pt x="1382534" y="97155"/>
                  <a:pt x="1380743" y="104699"/>
                  <a:pt x="1380743" y="113386"/>
                </a:cubicBezTo>
                <a:cubicBezTo>
                  <a:pt x="1380743" y="122072"/>
                  <a:pt x="1382534" y="129654"/>
                  <a:pt x="1386116" y="136131"/>
                </a:cubicBezTo>
                <a:cubicBezTo>
                  <a:pt x="1389697" y="142608"/>
                  <a:pt x="1394422" y="147523"/>
                  <a:pt x="1400289" y="150876"/>
                </a:cubicBezTo>
                <a:cubicBezTo>
                  <a:pt x="1406157" y="154229"/>
                  <a:pt x="1412367" y="155905"/>
                  <a:pt x="1418920" y="155905"/>
                </a:cubicBezTo>
                <a:cubicBezTo>
                  <a:pt x="1425625" y="155905"/>
                  <a:pt x="1431912" y="154191"/>
                  <a:pt x="1437779" y="150762"/>
                </a:cubicBezTo>
                <a:cubicBezTo>
                  <a:pt x="1443646" y="147333"/>
                  <a:pt x="1448371" y="142342"/>
                  <a:pt x="1451952" y="135788"/>
                </a:cubicBezTo>
                <a:cubicBezTo>
                  <a:pt x="1455534" y="129235"/>
                  <a:pt x="1457325" y="121615"/>
                  <a:pt x="1457325" y="112928"/>
                </a:cubicBezTo>
                <a:cubicBezTo>
                  <a:pt x="1457325" y="104242"/>
                  <a:pt x="1455534" y="96736"/>
                  <a:pt x="1451952" y="90411"/>
                </a:cubicBezTo>
                <a:cubicBezTo>
                  <a:pt x="1448371" y="84087"/>
                  <a:pt x="1443646" y="79286"/>
                  <a:pt x="1437779" y="76010"/>
                </a:cubicBezTo>
                <a:cubicBezTo>
                  <a:pt x="1431912" y="72733"/>
                  <a:pt x="1425625" y="71095"/>
                  <a:pt x="1418920" y="71095"/>
                </a:cubicBezTo>
                <a:close/>
                <a:moveTo>
                  <a:pt x="1258519" y="71095"/>
                </a:moveTo>
                <a:cubicBezTo>
                  <a:pt x="1251813" y="71095"/>
                  <a:pt x="1245565" y="72733"/>
                  <a:pt x="1239773" y="76010"/>
                </a:cubicBezTo>
                <a:cubicBezTo>
                  <a:pt x="1233982" y="79286"/>
                  <a:pt x="1229296" y="84087"/>
                  <a:pt x="1225715" y="90411"/>
                </a:cubicBezTo>
                <a:cubicBezTo>
                  <a:pt x="1222133" y="96736"/>
                  <a:pt x="1220342" y="104242"/>
                  <a:pt x="1220342" y="112928"/>
                </a:cubicBezTo>
                <a:cubicBezTo>
                  <a:pt x="1220342" y="121615"/>
                  <a:pt x="1222133" y="129235"/>
                  <a:pt x="1225715" y="135788"/>
                </a:cubicBezTo>
                <a:cubicBezTo>
                  <a:pt x="1229296" y="142342"/>
                  <a:pt x="1234020" y="147333"/>
                  <a:pt x="1239888" y="150762"/>
                </a:cubicBezTo>
                <a:cubicBezTo>
                  <a:pt x="1245755" y="154191"/>
                  <a:pt x="1251966" y="155905"/>
                  <a:pt x="1258519" y="155905"/>
                </a:cubicBezTo>
                <a:cubicBezTo>
                  <a:pt x="1265224" y="155905"/>
                  <a:pt x="1271472" y="154229"/>
                  <a:pt x="1277264" y="150876"/>
                </a:cubicBezTo>
                <a:cubicBezTo>
                  <a:pt x="1283055" y="147523"/>
                  <a:pt x="1287742" y="142608"/>
                  <a:pt x="1291323" y="136131"/>
                </a:cubicBezTo>
                <a:cubicBezTo>
                  <a:pt x="1294904" y="129654"/>
                  <a:pt x="1296695" y="122072"/>
                  <a:pt x="1296695" y="113386"/>
                </a:cubicBezTo>
                <a:cubicBezTo>
                  <a:pt x="1296695" y="104699"/>
                  <a:pt x="1294904" y="97155"/>
                  <a:pt x="1291323" y="90754"/>
                </a:cubicBezTo>
                <a:cubicBezTo>
                  <a:pt x="1287742" y="84353"/>
                  <a:pt x="1283055" y="79477"/>
                  <a:pt x="1277264" y="76124"/>
                </a:cubicBezTo>
                <a:cubicBezTo>
                  <a:pt x="1271472" y="72771"/>
                  <a:pt x="1265224" y="71095"/>
                  <a:pt x="1258519" y="71095"/>
                </a:cubicBezTo>
                <a:close/>
                <a:moveTo>
                  <a:pt x="400354" y="71095"/>
                </a:moveTo>
                <a:cubicBezTo>
                  <a:pt x="393649" y="71095"/>
                  <a:pt x="387438" y="72695"/>
                  <a:pt x="381723" y="75895"/>
                </a:cubicBezTo>
                <a:cubicBezTo>
                  <a:pt x="376008" y="79096"/>
                  <a:pt x="371474" y="83858"/>
                  <a:pt x="368122" y="90183"/>
                </a:cubicBezTo>
                <a:cubicBezTo>
                  <a:pt x="364769" y="96507"/>
                  <a:pt x="363092" y="104242"/>
                  <a:pt x="363092" y="113386"/>
                </a:cubicBezTo>
                <a:cubicBezTo>
                  <a:pt x="363092" y="126949"/>
                  <a:pt x="366560" y="137427"/>
                  <a:pt x="373494" y="144818"/>
                </a:cubicBezTo>
                <a:cubicBezTo>
                  <a:pt x="380428" y="152210"/>
                  <a:pt x="389153" y="155905"/>
                  <a:pt x="399668" y="155905"/>
                </a:cubicBezTo>
                <a:cubicBezTo>
                  <a:pt x="406374" y="155905"/>
                  <a:pt x="412661" y="154305"/>
                  <a:pt x="418528" y="151105"/>
                </a:cubicBezTo>
                <a:cubicBezTo>
                  <a:pt x="424395" y="147904"/>
                  <a:pt x="429158" y="143104"/>
                  <a:pt x="432815" y="136703"/>
                </a:cubicBezTo>
                <a:cubicBezTo>
                  <a:pt x="436473" y="130302"/>
                  <a:pt x="438302" y="122530"/>
                  <a:pt x="438302" y="113386"/>
                </a:cubicBezTo>
                <a:cubicBezTo>
                  <a:pt x="438302" y="104242"/>
                  <a:pt x="436549" y="96507"/>
                  <a:pt x="433044" y="90183"/>
                </a:cubicBezTo>
                <a:cubicBezTo>
                  <a:pt x="429539" y="83858"/>
                  <a:pt x="424891" y="79096"/>
                  <a:pt x="419099" y="75895"/>
                </a:cubicBezTo>
                <a:cubicBezTo>
                  <a:pt x="413308" y="72695"/>
                  <a:pt x="407060" y="71095"/>
                  <a:pt x="400354" y="71095"/>
                </a:cubicBezTo>
                <a:close/>
                <a:moveTo>
                  <a:pt x="143179" y="71095"/>
                </a:moveTo>
                <a:cubicBezTo>
                  <a:pt x="136473" y="71095"/>
                  <a:pt x="130263" y="72695"/>
                  <a:pt x="124548" y="75895"/>
                </a:cubicBezTo>
                <a:cubicBezTo>
                  <a:pt x="118833" y="79096"/>
                  <a:pt x="114300" y="83858"/>
                  <a:pt x="110947" y="90183"/>
                </a:cubicBezTo>
                <a:cubicBezTo>
                  <a:pt x="107594" y="96507"/>
                  <a:pt x="105917" y="104242"/>
                  <a:pt x="105917" y="113386"/>
                </a:cubicBezTo>
                <a:cubicBezTo>
                  <a:pt x="105917" y="126949"/>
                  <a:pt x="109385" y="137427"/>
                  <a:pt x="116319" y="144818"/>
                </a:cubicBezTo>
                <a:cubicBezTo>
                  <a:pt x="123253" y="152210"/>
                  <a:pt x="131978" y="155905"/>
                  <a:pt x="142493" y="155905"/>
                </a:cubicBezTo>
                <a:cubicBezTo>
                  <a:pt x="149199" y="155905"/>
                  <a:pt x="155486" y="154305"/>
                  <a:pt x="161353" y="151105"/>
                </a:cubicBezTo>
                <a:cubicBezTo>
                  <a:pt x="167220" y="147904"/>
                  <a:pt x="171983" y="143104"/>
                  <a:pt x="175640" y="136703"/>
                </a:cubicBezTo>
                <a:cubicBezTo>
                  <a:pt x="179298" y="130302"/>
                  <a:pt x="181127" y="122530"/>
                  <a:pt x="181127" y="113386"/>
                </a:cubicBezTo>
                <a:cubicBezTo>
                  <a:pt x="181127" y="104242"/>
                  <a:pt x="179374" y="96507"/>
                  <a:pt x="175869" y="90183"/>
                </a:cubicBezTo>
                <a:cubicBezTo>
                  <a:pt x="172364" y="83858"/>
                  <a:pt x="167716" y="79096"/>
                  <a:pt x="161925" y="75895"/>
                </a:cubicBezTo>
                <a:cubicBezTo>
                  <a:pt x="156133" y="72695"/>
                  <a:pt x="149885" y="71095"/>
                  <a:pt x="143179" y="71095"/>
                </a:cubicBezTo>
                <a:close/>
                <a:moveTo>
                  <a:pt x="9713518" y="70409"/>
                </a:moveTo>
                <a:cubicBezTo>
                  <a:pt x="9704526" y="70409"/>
                  <a:pt x="9696829" y="73266"/>
                  <a:pt x="9690428" y="78981"/>
                </a:cubicBezTo>
                <a:cubicBezTo>
                  <a:pt x="9684028" y="84696"/>
                  <a:pt x="9680219" y="92431"/>
                  <a:pt x="9678999" y="102184"/>
                </a:cubicBezTo>
                <a:lnTo>
                  <a:pt x="9748721" y="102184"/>
                </a:lnTo>
                <a:cubicBezTo>
                  <a:pt x="9748569" y="92583"/>
                  <a:pt x="9745141" y="84887"/>
                  <a:pt x="9738435" y="79096"/>
                </a:cubicBezTo>
                <a:cubicBezTo>
                  <a:pt x="9731729" y="73304"/>
                  <a:pt x="9723424" y="70409"/>
                  <a:pt x="9713518" y="70409"/>
                </a:cubicBezTo>
                <a:close/>
                <a:moveTo>
                  <a:pt x="8599093" y="70409"/>
                </a:moveTo>
                <a:cubicBezTo>
                  <a:pt x="8590101" y="70409"/>
                  <a:pt x="8582405" y="73266"/>
                  <a:pt x="8576004" y="78981"/>
                </a:cubicBezTo>
                <a:cubicBezTo>
                  <a:pt x="8569603" y="84696"/>
                  <a:pt x="8565794" y="92431"/>
                  <a:pt x="8564574" y="102184"/>
                </a:cubicBezTo>
                <a:lnTo>
                  <a:pt x="8634297" y="102184"/>
                </a:lnTo>
                <a:cubicBezTo>
                  <a:pt x="8634145" y="92583"/>
                  <a:pt x="8630716" y="84887"/>
                  <a:pt x="8624010" y="79096"/>
                </a:cubicBezTo>
                <a:cubicBezTo>
                  <a:pt x="8617305" y="73304"/>
                  <a:pt x="8608999" y="70409"/>
                  <a:pt x="8599093" y="70409"/>
                </a:cubicBezTo>
                <a:close/>
                <a:moveTo>
                  <a:pt x="7770418" y="70409"/>
                </a:moveTo>
                <a:cubicBezTo>
                  <a:pt x="7761426" y="70409"/>
                  <a:pt x="7753730" y="73266"/>
                  <a:pt x="7747329" y="78981"/>
                </a:cubicBezTo>
                <a:cubicBezTo>
                  <a:pt x="7740928" y="84696"/>
                  <a:pt x="7737118" y="92431"/>
                  <a:pt x="7735899" y="102184"/>
                </a:cubicBezTo>
                <a:lnTo>
                  <a:pt x="7805622" y="102184"/>
                </a:lnTo>
                <a:cubicBezTo>
                  <a:pt x="7805470" y="92583"/>
                  <a:pt x="7802042" y="84887"/>
                  <a:pt x="7795335" y="79096"/>
                </a:cubicBezTo>
                <a:cubicBezTo>
                  <a:pt x="7788630" y="73304"/>
                  <a:pt x="7780324" y="70409"/>
                  <a:pt x="7770418" y="70409"/>
                </a:cubicBezTo>
                <a:close/>
                <a:moveTo>
                  <a:pt x="6779818" y="70409"/>
                </a:moveTo>
                <a:cubicBezTo>
                  <a:pt x="6770827" y="70409"/>
                  <a:pt x="6763131" y="73266"/>
                  <a:pt x="6756729" y="78981"/>
                </a:cubicBezTo>
                <a:cubicBezTo>
                  <a:pt x="6750329" y="84696"/>
                  <a:pt x="6746519" y="92431"/>
                  <a:pt x="6745300" y="102184"/>
                </a:cubicBezTo>
                <a:lnTo>
                  <a:pt x="6815023" y="102184"/>
                </a:lnTo>
                <a:cubicBezTo>
                  <a:pt x="6814871" y="92583"/>
                  <a:pt x="6811441" y="84887"/>
                  <a:pt x="6804736" y="79096"/>
                </a:cubicBezTo>
                <a:cubicBezTo>
                  <a:pt x="6798030" y="73304"/>
                  <a:pt x="6789724" y="70409"/>
                  <a:pt x="6779818" y="70409"/>
                </a:cubicBezTo>
                <a:close/>
                <a:moveTo>
                  <a:pt x="5808268" y="70409"/>
                </a:moveTo>
                <a:cubicBezTo>
                  <a:pt x="5799277" y="70409"/>
                  <a:pt x="5791581" y="73266"/>
                  <a:pt x="5785179" y="78981"/>
                </a:cubicBezTo>
                <a:cubicBezTo>
                  <a:pt x="5778779" y="84696"/>
                  <a:pt x="5774969" y="92431"/>
                  <a:pt x="5773750" y="102184"/>
                </a:cubicBezTo>
                <a:lnTo>
                  <a:pt x="5843473" y="102184"/>
                </a:lnTo>
                <a:cubicBezTo>
                  <a:pt x="5843321" y="92583"/>
                  <a:pt x="5839891" y="84887"/>
                  <a:pt x="5833186" y="79096"/>
                </a:cubicBezTo>
                <a:cubicBezTo>
                  <a:pt x="5826480" y="73304"/>
                  <a:pt x="5818174" y="70409"/>
                  <a:pt x="5808268" y="70409"/>
                </a:cubicBezTo>
                <a:close/>
                <a:moveTo>
                  <a:pt x="5665393" y="70409"/>
                </a:moveTo>
                <a:cubicBezTo>
                  <a:pt x="5656402" y="70409"/>
                  <a:pt x="5648706" y="73266"/>
                  <a:pt x="5642304" y="78981"/>
                </a:cubicBezTo>
                <a:cubicBezTo>
                  <a:pt x="5635904" y="84696"/>
                  <a:pt x="5632094" y="92431"/>
                  <a:pt x="5630875" y="102184"/>
                </a:cubicBezTo>
                <a:lnTo>
                  <a:pt x="5700598" y="102184"/>
                </a:lnTo>
                <a:cubicBezTo>
                  <a:pt x="5700446" y="92583"/>
                  <a:pt x="5697016" y="84887"/>
                  <a:pt x="5690311" y="79096"/>
                </a:cubicBezTo>
                <a:cubicBezTo>
                  <a:pt x="5683605" y="73304"/>
                  <a:pt x="5675299" y="70409"/>
                  <a:pt x="5665393" y="70409"/>
                </a:cubicBezTo>
                <a:close/>
                <a:moveTo>
                  <a:pt x="5284394" y="70409"/>
                </a:moveTo>
                <a:cubicBezTo>
                  <a:pt x="5275402" y="70409"/>
                  <a:pt x="5267706" y="73266"/>
                  <a:pt x="5261305" y="78981"/>
                </a:cubicBezTo>
                <a:cubicBezTo>
                  <a:pt x="5254904" y="84696"/>
                  <a:pt x="5251094" y="92431"/>
                  <a:pt x="5249875" y="102184"/>
                </a:cubicBezTo>
                <a:lnTo>
                  <a:pt x="5319598" y="102184"/>
                </a:lnTo>
                <a:cubicBezTo>
                  <a:pt x="5319445" y="92583"/>
                  <a:pt x="5316016" y="84887"/>
                  <a:pt x="5309311" y="79096"/>
                </a:cubicBezTo>
                <a:cubicBezTo>
                  <a:pt x="5302605" y="73304"/>
                  <a:pt x="5294299" y="70409"/>
                  <a:pt x="5284394" y="70409"/>
                </a:cubicBezTo>
                <a:close/>
                <a:moveTo>
                  <a:pt x="4046143" y="70409"/>
                </a:moveTo>
                <a:cubicBezTo>
                  <a:pt x="4037151" y="70409"/>
                  <a:pt x="4029455" y="73266"/>
                  <a:pt x="4023054" y="78981"/>
                </a:cubicBezTo>
                <a:cubicBezTo>
                  <a:pt x="4016653" y="84696"/>
                  <a:pt x="4012844" y="92431"/>
                  <a:pt x="4011624" y="102184"/>
                </a:cubicBezTo>
                <a:lnTo>
                  <a:pt x="4081347" y="102184"/>
                </a:lnTo>
                <a:cubicBezTo>
                  <a:pt x="4081195" y="92583"/>
                  <a:pt x="4077766" y="84887"/>
                  <a:pt x="4071060" y="79096"/>
                </a:cubicBezTo>
                <a:cubicBezTo>
                  <a:pt x="4064355" y="73304"/>
                  <a:pt x="4056049" y="70409"/>
                  <a:pt x="4046143" y="70409"/>
                </a:cubicBezTo>
                <a:close/>
                <a:moveTo>
                  <a:pt x="3331768" y="70409"/>
                </a:moveTo>
                <a:cubicBezTo>
                  <a:pt x="3322776" y="70409"/>
                  <a:pt x="3315080" y="73266"/>
                  <a:pt x="3308679" y="78981"/>
                </a:cubicBezTo>
                <a:cubicBezTo>
                  <a:pt x="3302279" y="84696"/>
                  <a:pt x="3298469" y="92431"/>
                  <a:pt x="3297250" y="102184"/>
                </a:cubicBezTo>
                <a:lnTo>
                  <a:pt x="3366972" y="102184"/>
                </a:lnTo>
                <a:cubicBezTo>
                  <a:pt x="3366820" y="92583"/>
                  <a:pt x="3363391" y="84887"/>
                  <a:pt x="3356686" y="79096"/>
                </a:cubicBezTo>
                <a:cubicBezTo>
                  <a:pt x="3349980" y="73304"/>
                  <a:pt x="3341674" y="70409"/>
                  <a:pt x="3331768" y="70409"/>
                </a:cubicBezTo>
                <a:close/>
                <a:moveTo>
                  <a:pt x="1836343" y="70409"/>
                </a:moveTo>
                <a:cubicBezTo>
                  <a:pt x="1827352" y="70409"/>
                  <a:pt x="1819656" y="73266"/>
                  <a:pt x="1813254" y="78981"/>
                </a:cubicBezTo>
                <a:cubicBezTo>
                  <a:pt x="1806854" y="84696"/>
                  <a:pt x="1803044" y="92431"/>
                  <a:pt x="1801825" y="102184"/>
                </a:cubicBezTo>
                <a:lnTo>
                  <a:pt x="1871548" y="102184"/>
                </a:lnTo>
                <a:cubicBezTo>
                  <a:pt x="1871395" y="92583"/>
                  <a:pt x="1867966" y="84887"/>
                  <a:pt x="1861261" y="79096"/>
                </a:cubicBezTo>
                <a:cubicBezTo>
                  <a:pt x="1854555" y="73304"/>
                  <a:pt x="1846249" y="70409"/>
                  <a:pt x="1836343" y="70409"/>
                </a:cubicBezTo>
                <a:close/>
                <a:moveTo>
                  <a:pt x="1055293" y="70409"/>
                </a:moveTo>
                <a:cubicBezTo>
                  <a:pt x="1046302" y="70409"/>
                  <a:pt x="1038605" y="73266"/>
                  <a:pt x="1032205" y="78981"/>
                </a:cubicBezTo>
                <a:cubicBezTo>
                  <a:pt x="1025804" y="84696"/>
                  <a:pt x="1021994" y="92431"/>
                  <a:pt x="1020775" y="102184"/>
                </a:cubicBezTo>
                <a:lnTo>
                  <a:pt x="1090498" y="102184"/>
                </a:lnTo>
                <a:cubicBezTo>
                  <a:pt x="1090345" y="92583"/>
                  <a:pt x="1086916" y="84887"/>
                  <a:pt x="1080211" y="79096"/>
                </a:cubicBezTo>
                <a:cubicBezTo>
                  <a:pt x="1073505" y="73304"/>
                  <a:pt x="1065199" y="70409"/>
                  <a:pt x="1055293" y="70409"/>
                </a:cubicBezTo>
                <a:close/>
                <a:moveTo>
                  <a:pt x="10165308" y="50521"/>
                </a:moveTo>
                <a:lnTo>
                  <a:pt x="10191368" y="50521"/>
                </a:lnTo>
                <a:lnTo>
                  <a:pt x="10191368" y="176479"/>
                </a:lnTo>
                <a:lnTo>
                  <a:pt x="10165308" y="176479"/>
                </a:lnTo>
                <a:close/>
                <a:moveTo>
                  <a:pt x="9455123" y="50521"/>
                </a:moveTo>
                <a:lnTo>
                  <a:pt x="9481641" y="50521"/>
                </a:lnTo>
                <a:lnTo>
                  <a:pt x="9507930" y="151790"/>
                </a:lnTo>
                <a:lnTo>
                  <a:pt x="9534676" y="50521"/>
                </a:lnTo>
                <a:lnTo>
                  <a:pt x="9561879" y="50521"/>
                </a:lnTo>
                <a:lnTo>
                  <a:pt x="9587482" y="151333"/>
                </a:lnTo>
                <a:lnTo>
                  <a:pt x="9613544" y="50521"/>
                </a:lnTo>
                <a:lnTo>
                  <a:pt x="9639147" y="50521"/>
                </a:lnTo>
                <a:lnTo>
                  <a:pt x="9600056" y="176479"/>
                </a:lnTo>
                <a:lnTo>
                  <a:pt x="9572624" y="176479"/>
                </a:lnTo>
                <a:lnTo>
                  <a:pt x="9547249" y="83439"/>
                </a:lnTo>
                <a:lnTo>
                  <a:pt x="9521875" y="176479"/>
                </a:lnTo>
                <a:lnTo>
                  <a:pt x="9494443" y="176479"/>
                </a:lnTo>
                <a:close/>
                <a:moveTo>
                  <a:pt x="7163790" y="50521"/>
                </a:moveTo>
                <a:lnTo>
                  <a:pt x="7189622" y="50521"/>
                </a:lnTo>
                <a:lnTo>
                  <a:pt x="7189622" y="120701"/>
                </a:lnTo>
                <a:cubicBezTo>
                  <a:pt x="7189622" y="131978"/>
                  <a:pt x="7192441" y="140627"/>
                  <a:pt x="7198080" y="146647"/>
                </a:cubicBezTo>
                <a:cubicBezTo>
                  <a:pt x="7203719" y="152667"/>
                  <a:pt x="7211415" y="155677"/>
                  <a:pt x="7221168" y="155677"/>
                </a:cubicBezTo>
                <a:cubicBezTo>
                  <a:pt x="7230922" y="155677"/>
                  <a:pt x="7238656" y="152667"/>
                  <a:pt x="7244372" y="146647"/>
                </a:cubicBezTo>
                <a:cubicBezTo>
                  <a:pt x="7250086" y="140627"/>
                  <a:pt x="7252944" y="131978"/>
                  <a:pt x="7252944" y="120701"/>
                </a:cubicBezTo>
                <a:lnTo>
                  <a:pt x="7252944" y="50521"/>
                </a:lnTo>
                <a:lnTo>
                  <a:pt x="7279004" y="50521"/>
                </a:lnTo>
                <a:lnTo>
                  <a:pt x="7279004" y="176479"/>
                </a:lnTo>
                <a:lnTo>
                  <a:pt x="7252944" y="176479"/>
                </a:lnTo>
                <a:lnTo>
                  <a:pt x="7252944" y="161620"/>
                </a:lnTo>
                <a:cubicBezTo>
                  <a:pt x="7248829" y="166802"/>
                  <a:pt x="7243457" y="170879"/>
                  <a:pt x="7236827" y="173850"/>
                </a:cubicBezTo>
                <a:cubicBezTo>
                  <a:pt x="7230198" y="176822"/>
                  <a:pt x="7223150" y="178308"/>
                  <a:pt x="7215682" y="178308"/>
                </a:cubicBezTo>
                <a:cubicBezTo>
                  <a:pt x="7205776" y="178308"/>
                  <a:pt x="7196899" y="176251"/>
                  <a:pt x="7189050" y="172136"/>
                </a:cubicBezTo>
                <a:cubicBezTo>
                  <a:pt x="7181202" y="168021"/>
                  <a:pt x="7175029" y="161925"/>
                  <a:pt x="7170534" y="153848"/>
                </a:cubicBezTo>
                <a:cubicBezTo>
                  <a:pt x="7166038" y="145771"/>
                  <a:pt x="7163790" y="136017"/>
                  <a:pt x="7163790" y="124587"/>
                </a:cubicBezTo>
                <a:close/>
                <a:moveTo>
                  <a:pt x="7107783" y="50521"/>
                </a:moveTo>
                <a:lnTo>
                  <a:pt x="7133844" y="50521"/>
                </a:lnTo>
                <a:lnTo>
                  <a:pt x="7133844" y="176479"/>
                </a:lnTo>
                <a:lnTo>
                  <a:pt x="7107783" y="176479"/>
                </a:lnTo>
                <a:close/>
                <a:moveTo>
                  <a:pt x="2069058" y="50521"/>
                </a:moveTo>
                <a:lnTo>
                  <a:pt x="2095119" y="50521"/>
                </a:lnTo>
                <a:lnTo>
                  <a:pt x="2095119" y="176479"/>
                </a:lnTo>
                <a:lnTo>
                  <a:pt x="2069058" y="176479"/>
                </a:lnTo>
                <a:close/>
                <a:moveTo>
                  <a:pt x="1635099" y="50521"/>
                </a:moveTo>
                <a:lnTo>
                  <a:pt x="1662988" y="50521"/>
                </a:lnTo>
                <a:lnTo>
                  <a:pt x="1698650" y="153162"/>
                </a:lnTo>
                <a:lnTo>
                  <a:pt x="1734311" y="50521"/>
                </a:lnTo>
                <a:lnTo>
                  <a:pt x="1761972" y="50521"/>
                </a:lnTo>
                <a:lnTo>
                  <a:pt x="1713966" y="176479"/>
                </a:lnTo>
                <a:lnTo>
                  <a:pt x="1682876" y="176479"/>
                </a:lnTo>
                <a:close/>
                <a:moveTo>
                  <a:pt x="473049" y="50521"/>
                </a:moveTo>
                <a:lnTo>
                  <a:pt x="499567" y="50521"/>
                </a:lnTo>
                <a:lnTo>
                  <a:pt x="525856" y="151790"/>
                </a:lnTo>
                <a:lnTo>
                  <a:pt x="552602" y="50521"/>
                </a:lnTo>
                <a:lnTo>
                  <a:pt x="579805" y="50521"/>
                </a:lnTo>
                <a:lnTo>
                  <a:pt x="605409" y="151333"/>
                </a:lnTo>
                <a:lnTo>
                  <a:pt x="631469" y="50521"/>
                </a:lnTo>
                <a:lnTo>
                  <a:pt x="657072" y="50521"/>
                </a:lnTo>
                <a:lnTo>
                  <a:pt x="617981" y="176479"/>
                </a:lnTo>
                <a:lnTo>
                  <a:pt x="590549" y="176479"/>
                </a:lnTo>
                <a:lnTo>
                  <a:pt x="565175" y="83439"/>
                </a:lnTo>
                <a:lnTo>
                  <a:pt x="539800" y="176479"/>
                </a:lnTo>
                <a:lnTo>
                  <a:pt x="512368" y="176479"/>
                </a:lnTo>
                <a:close/>
                <a:moveTo>
                  <a:pt x="10286008" y="48463"/>
                </a:moveTo>
                <a:cubicBezTo>
                  <a:pt x="10295914" y="48463"/>
                  <a:pt x="10304791" y="50521"/>
                  <a:pt x="10312641" y="54635"/>
                </a:cubicBezTo>
                <a:cubicBezTo>
                  <a:pt x="10320489" y="58750"/>
                  <a:pt x="10326622" y="64846"/>
                  <a:pt x="10331043" y="72923"/>
                </a:cubicBezTo>
                <a:cubicBezTo>
                  <a:pt x="10335461" y="81001"/>
                  <a:pt x="10337672" y="90754"/>
                  <a:pt x="10337672" y="102184"/>
                </a:cubicBezTo>
                <a:lnTo>
                  <a:pt x="10337672" y="176479"/>
                </a:lnTo>
                <a:lnTo>
                  <a:pt x="10311841" y="176479"/>
                </a:lnTo>
                <a:lnTo>
                  <a:pt x="10311841" y="106070"/>
                </a:lnTo>
                <a:cubicBezTo>
                  <a:pt x="10311841" y="94793"/>
                  <a:pt x="10309020" y="86144"/>
                  <a:pt x="10303382" y="80124"/>
                </a:cubicBezTo>
                <a:cubicBezTo>
                  <a:pt x="10297743" y="74105"/>
                  <a:pt x="10290047" y="71095"/>
                  <a:pt x="10280294" y="71095"/>
                </a:cubicBezTo>
                <a:cubicBezTo>
                  <a:pt x="10270540" y="71095"/>
                  <a:pt x="10262805" y="74105"/>
                  <a:pt x="10257090" y="80124"/>
                </a:cubicBezTo>
                <a:cubicBezTo>
                  <a:pt x="10251376" y="86144"/>
                  <a:pt x="10248518" y="94793"/>
                  <a:pt x="10248518" y="106070"/>
                </a:cubicBezTo>
                <a:lnTo>
                  <a:pt x="10248518" y="176479"/>
                </a:lnTo>
                <a:lnTo>
                  <a:pt x="10222458" y="176479"/>
                </a:lnTo>
                <a:lnTo>
                  <a:pt x="10222458" y="50521"/>
                </a:lnTo>
                <a:lnTo>
                  <a:pt x="10248518" y="50521"/>
                </a:lnTo>
                <a:lnTo>
                  <a:pt x="10248518" y="64922"/>
                </a:lnTo>
                <a:cubicBezTo>
                  <a:pt x="10252785" y="59741"/>
                  <a:pt x="10258233" y="55702"/>
                  <a:pt x="10264863" y="52807"/>
                </a:cubicBezTo>
                <a:cubicBezTo>
                  <a:pt x="10271492" y="49911"/>
                  <a:pt x="10278540" y="48463"/>
                  <a:pt x="10286008" y="48463"/>
                </a:cubicBezTo>
                <a:close/>
                <a:moveTo>
                  <a:pt x="10078211" y="48463"/>
                </a:moveTo>
                <a:cubicBezTo>
                  <a:pt x="10090249" y="48463"/>
                  <a:pt x="10101146" y="51130"/>
                  <a:pt x="10110901" y="56464"/>
                </a:cubicBezTo>
                <a:cubicBezTo>
                  <a:pt x="10120653" y="61798"/>
                  <a:pt x="10128351" y="69418"/>
                  <a:pt x="10133990" y="79324"/>
                </a:cubicBezTo>
                <a:cubicBezTo>
                  <a:pt x="10139628" y="89230"/>
                  <a:pt x="10142447" y="100584"/>
                  <a:pt x="10142447" y="113386"/>
                </a:cubicBezTo>
                <a:cubicBezTo>
                  <a:pt x="10142447" y="126187"/>
                  <a:pt x="10139551" y="137541"/>
                  <a:pt x="10133761" y="147447"/>
                </a:cubicBezTo>
                <a:cubicBezTo>
                  <a:pt x="10127969" y="157353"/>
                  <a:pt x="10120083" y="165011"/>
                  <a:pt x="10110101" y="170421"/>
                </a:cubicBezTo>
                <a:cubicBezTo>
                  <a:pt x="10100119" y="175832"/>
                  <a:pt x="10089106" y="178537"/>
                  <a:pt x="10077068" y="178537"/>
                </a:cubicBezTo>
                <a:cubicBezTo>
                  <a:pt x="10065181" y="178537"/>
                  <a:pt x="10054437" y="175832"/>
                  <a:pt x="10044835" y="170421"/>
                </a:cubicBezTo>
                <a:cubicBezTo>
                  <a:pt x="10035234" y="165011"/>
                  <a:pt x="10027690" y="157391"/>
                  <a:pt x="10022204" y="147561"/>
                </a:cubicBezTo>
                <a:cubicBezTo>
                  <a:pt x="10016718" y="137732"/>
                  <a:pt x="10013974" y="126340"/>
                  <a:pt x="10013974" y="113386"/>
                </a:cubicBezTo>
                <a:cubicBezTo>
                  <a:pt x="10013974" y="100584"/>
                  <a:pt x="10016793" y="89230"/>
                  <a:pt x="10022433" y="79324"/>
                </a:cubicBezTo>
                <a:cubicBezTo>
                  <a:pt x="10028071" y="69418"/>
                  <a:pt x="10035767" y="61798"/>
                  <a:pt x="10045521" y="56464"/>
                </a:cubicBezTo>
                <a:cubicBezTo>
                  <a:pt x="10055274" y="51130"/>
                  <a:pt x="10066171" y="48463"/>
                  <a:pt x="10078211" y="48463"/>
                </a:cubicBezTo>
                <a:close/>
                <a:moveTo>
                  <a:pt x="9867136" y="48463"/>
                </a:moveTo>
                <a:lnTo>
                  <a:pt x="9867136" y="75438"/>
                </a:lnTo>
                <a:lnTo>
                  <a:pt x="9860506" y="75438"/>
                </a:lnTo>
                <a:cubicBezTo>
                  <a:pt x="9850297" y="75438"/>
                  <a:pt x="9842562" y="78029"/>
                  <a:pt x="9837304" y="83210"/>
                </a:cubicBezTo>
                <a:cubicBezTo>
                  <a:pt x="9832047" y="88392"/>
                  <a:pt x="9829418" y="97384"/>
                  <a:pt x="9829418" y="110185"/>
                </a:cubicBezTo>
                <a:lnTo>
                  <a:pt x="9829418" y="176479"/>
                </a:lnTo>
                <a:lnTo>
                  <a:pt x="9803356" y="176479"/>
                </a:lnTo>
                <a:lnTo>
                  <a:pt x="9803356" y="50521"/>
                </a:lnTo>
                <a:lnTo>
                  <a:pt x="9829418" y="50521"/>
                </a:lnTo>
                <a:lnTo>
                  <a:pt x="9829418" y="68809"/>
                </a:lnTo>
                <a:cubicBezTo>
                  <a:pt x="9833228" y="62408"/>
                  <a:pt x="9838295" y="57417"/>
                  <a:pt x="9844619" y="53835"/>
                </a:cubicBezTo>
                <a:cubicBezTo>
                  <a:pt x="9850944" y="50254"/>
                  <a:pt x="9858450" y="48463"/>
                  <a:pt x="9867136" y="48463"/>
                </a:cubicBezTo>
                <a:close/>
                <a:moveTo>
                  <a:pt x="9714661" y="48463"/>
                </a:moveTo>
                <a:cubicBezTo>
                  <a:pt x="9726547" y="48463"/>
                  <a:pt x="9737140" y="51054"/>
                  <a:pt x="9746436" y="56236"/>
                </a:cubicBezTo>
                <a:cubicBezTo>
                  <a:pt x="9755733" y="61417"/>
                  <a:pt x="9762972" y="68694"/>
                  <a:pt x="9768153" y="78067"/>
                </a:cubicBezTo>
                <a:cubicBezTo>
                  <a:pt x="9773334" y="87440"/>
                  <a:pt x="9775924" y="98222"/>
                  <a:pt x="9775924" y="110414"/>
                </a:cubicBezTo>
                <a:cubicBezTo>
                  <a:pt x="9775924" y="115138"/>
                  <a:pt x="9775620" y="119405"/>
                  <a:pt x="9775011" y="123215"/>
                </a:cubicBezTo>
                <a:lnTo>
                  <a:pt x="9678770" y="123215"/>
                </a:lnTo>
                <a:cubicBezTo>
                  <a:pt x="9679533" y="133274"/>
                  <a:pt x="9683266" y="141351"/>
                  <a:pt x="9689972" y="147447"/>
                </a:cubicBezTo>
                <a:cubicBezTo>
                  <a:pt x="9696678" y="153543"/>
                  <a:pt x="9704908" y="156591"/>
                  <a:pt x="9714661" y="156591"/>
                </a:cubicBezTo>
                <a:cubicBezTo>
                  <a:pt x="9728682" y="156591"/>
                  <a:pt x="9738587" y="150724"/>
                  <a:pt x="9744379" y="138989"/>
                </a:cubicBezTo>
                <a:lnTo>
                  <a:pt x="9772496" y="138989"/>
                </a:lnTo>
                <a:cubicBezTo>
                  <a:pt x="9768687" y="150571"/>
                  <a:pt x="9761790" y="160058"/>
                  <a:pt x="9751807" y="167450"/>
                </a:cubicBezTo>
                <a:cubicBezTo>
                  <a:pt x="9741827" y="174841"/>
                  <a:pt x="9729444" y="178537"/>
                  <a:pt x="9714661" y="178537"/>
                </a:cubicBezTo>
                <a:cubicBezTo>
                  <a:pt x="9702622" y="178537"/>
                  <a:pt x="9691839" y="175832"/>
                  <a:pt x="9682314" y="170421"/>
                </a:cubicBezTo>
                <a:cubicBezTo>
                  <a:pt x="9672789" y="165011"/>
                  <a:pt x="9665321" y="157391"/>
                  <a:pt x="9659911" y="147561"/>
                </a:cubicBezTo>
                <a:cubicBezTo>
                  <a:pt x="9654502" y="137732"/>
                  <a:pt x="9651795" y="126340"/>
                  <a:pt x="9651795" y="113386"/>
                </a:cubicBezTo>
                <a:cubicBezTo>
                  <a:pt x="9651795" y="100432"/>
                  <a:pt x="9654424" y="89040"/>
                  <a:pt x="9659682" y="79210"/>
                </a:cubicBezTo>
                <a:cubicBezTo>
                  <a:pt x="9664939" y="69380"/>
                  <a:pt x="9672332" y="61798"/>
                  <a:pt x="9681856" y="56464"/>
                </a:cubicBezTo>
                <a:cubicBezTo>
                  <a:pt x="9691382" y="51130"/>
                  <a:pt x="9702316" y="48463"/>
                  <a:pt x="9714661" y="48463"/>
                </a:cubicBezTo>
                <a:close/>
                <a:moveTo>
                  <a:pt x="9382886" y="48463"/>
                </a:moveTo>
                <a:cubicBezTo>
                  <a:pt x="9394926" y="48463"/>
                  <a:pt x="9405821" y="51130"/>
                  <a:pt x="9415576" y="56464"/>
                </a:cubicBezTo>
                <a:cubicBezTo>
                  <a:pt x="9425330" y="61798"/>
                  <a:pt x="9433026" y="69418"/>
                  <a:pt x="9438665" y="79324"/>
                </a:cubicBezTo>
                <a:cubicBezTo>
                  <a:pt x="9444303" y="89230"/>
                  <a:pt x="9447122" y="100584"/>
                  <a:pt x="9447122" y="113386"/>
                </a:cubicBezTo>
                <a:cubicBezTo>
                  <a:pt x="9447122" y="126187"/>
                  <a:pt x="9444226" y="137541"/>
                  <a:pt x="9438436" y="147447"/>
                </a:cubicBezTo>
                <a:cubicBezTo>
                  <a:pt x="9432644" y="157353"/>
                  <a:pt x="9424758" y="165011"/>
                  <a:pt x="9414776" y="170421"/>
                </a:cubicBezTo>
                <a:cubicBezTo>
                  <a:pt x="9404794" y="175832"/>
                  <a:pt x="9393783" y="178537"/>
                  <a:pt x="9381743" y="178537"/>
                </a:cubicBezTo>
                <a:cubicBezTo>
                  <a:pt x="9369856" y="178537"/>
                  <a:pt x="9359112" y="175832"/>
                  <a:pt x="9349510" y="170421"/>
                </a:cubicBezTo>
                <a:cubicBezTo>
                  <a:pt x="9339909" y="165011"/>
                  <a:pt x="9332365" y="157391"/>
                  <a:pt x="9326879" y="147561"/>
                </a:cubicBezTo>
                <a:cubicBezTo>
                  <a:pt x="9321393" y="137732"/>
                  <a:pt x="9318649" y="126340"/>
                  <a:pt x="9318649" y="113386"/>
                </a:cubicBezTo>
                <a:cubicBezTo>
                  <a:pt x="9318649" y="100584"/>
                  <a:pt x="9321468" y="89230"/>
                  <a:pt x="9327108" y="79324"/>
                </a:cubicBezTo>
                <a:cubicBezTo>
                  <a:pt x="9332747" y="69418"/>
                  <a:pt x="9340442" y="61798"/>
                  <a:pt x="9350196" y="56464"/>
                </a:cubicBezTo>
                <a:cubicBezTo>
                  <a:pt x="9359950" y="51130"/>
                  <a:pt x="9370846" y="48463"/>
                  <a:pt x="9382886" y="48463"/>
                </a:cubicBezTo>
                <a:close/>
                <a:moveTo>
                  <a:pt x="8954261" y="48463"/>
                </a:moveTo>
                <a:cubicBezTo>
                  <a:pt x="8966301" y="48463"/>
                  <a:pt x="8977197" y="51130"/>
                  <a:pt x="8986951" y="56464"/>
                </a:cubicBezTo>
                <a:cubicBezTo>
                  <a:pt x="8996705" y="61798"/>
                  <a:pt x="9004401" y="69418"/>
                  <a:pt x="9010040" y="79324"/>
                </a:cubicBezTo>
                <a:cubicBezTo>
                  <a:pt x="9015678" y="89230"/>
                  <a:pt x="9018498" y="100584"/>
                  <a:pt x="9018498" y="113386"/>
                </a:cubicBezTo>
                <a:cubicBezTo>
                  <a:pt x="9018498" y="126187"/>
                  <a:pt x="9015602" y="137541"/>
                  <a:pt x="9009811" y="147447"/>
                </a:cubicBezTo>
                <a:cubicBezTo>
                  <a:pt x="9004020" y="157353"/>
                  <a:pt x="8996133" y="165011"/>
                  <a:pt x="8986151" y="170421"/>
                </a:cubicBezTo>
                <a:cubicBezTo>
                  <a:pt x="8976169" y="175832"/>
                  <a:pt x="8965158" y="178537"/>
                  <a:pt x="8953118" y="178537"/>
                </a:cubicBezTo>
                <a:cubicBezTo>
                  <a:pt x="8941231" y="178537"/>
                  <a:pt x="8930487" y="175832"/>
                  <a:pt x="8920885" y="170421"/>
                </a:cubicBezTo>
                <a:cubicBezTo>
                  <a:pt x="8911284" y="165011"/>
                  <a:pt x="8903740" y="157391"/>
                  <a:pt x="8898254" y="147561"/>
                </a:cubicBezTo>
                <a:cubicBezTo>
                  <a:pt x="8892768" y="137732"/>
                  <a:pt x="8890024" y="126340"/>
                  <a:pt x="8890024" y="113386"/>
                </a:cubicBezTo>
                <a:cubicBezTo>
                  <a:pt x="8890024" y="100584"/>
                  <a:pt x="8892843" y="89230"/>
                  <a:pt x="8898483" y="79324"/>
                </a:cubicBezTo>
                <a:cubicBezTo>
                  <a:pt x="8904122" y="69418"/>
                  <a:pt x="8911817" y="61798"/>
                  <a:pt x="8921571" y="56464"/>
                </a:cubicBezTo>
                <a:cubicBezTo>
                  <a:pt x="8931325" y="51130"/>
                  <a:pt x="8942221" y="48463"/>
                  <a:pt x="8954261" y="48463"/>
                </a:cubicBezTo>
                <a:close/>
                <a:moveTo>
                  <a:pt x="8732595" y="48463"/>
                </a:moveTo>
                <a:cubicBezTo>
                  <a:pt x="8746921" y="48463"/>
                  <a:pt x="8758465" y="52083"/>
                  <a:pt x="8767228" y="59322"/>
                </a:cubicBezTo>
                <a:cubicBezTo>
                  <a:pt x="8775991" y="66561"/>
                  <a:pt x="8780678" y="76429"/>
                  <a:pt x="8781287" y="88925"/>
                </a:cubicBezTo>
                <a:lnTo>
                  <a:pt x="8755226" y="88925"/>
                </a:lnTo>
                <a:cubicBezTo>
                  <a:pt x="8754769" y="83287"/>
                  <a:pt x="8752483" y="78791"/>
                  <a:pt x="8748369" y="75438"/>
                </a:cubicBezTo>
                <a:cubicBezTo>
                  <a:pt x="8744254" y="72085"/>
                  <a:pt x="8738691" y="70409"/>
                  <a:pt x="8731681" y="70409"/>
                </a:cubicBezTo>
                <a:cubicBezTo>
                  <a:pt x="8724823" y="70409"/>
                  <a:pt x="8719565" y="71704"/>
                  <a:pt x="8715907" y="74295"/>
                </a:cubicBezTo>
                <a:cubicBezTo>
                  <a:pt x="8712250" y="76886"/>
                  <a:pt x="8710421" y="80315"/>
                  <a:pt x="8710421" y="84582"/>
                </a:cubicBezTo>
                <a:cubicBezTo>
                  <a:pt x="8710421" y="87935"/>
                  <a:pt x="8711641" y="90754"/>
                  <a:pt x="8714078" y="93040"/>
                </a:cubicBezTo>
                <a:cubicBezTo>
                  <a:pt x="8716517" y="95326"/>
                  <a:pt x="8719489" y="97117"/>
                  <a:pt x="8722994" y="98412"/>
                </a:cubicBezTo>
                <a:cubicBezTo>
                  <a:pt x="8726500" y="99708"/>
                  <a:pt x="8731681" y="101346"/>
                  <a:pt x="8738539" y="103327"/>
                </a:cubicBezTo>
                <a:cubicBezTo>
                  <a:pt x="8747683" y="105766"/>
                  <a:pt x="8755189" y="108242"/>
                  <a:pt x="8761056" y="110757"/>
                </a:cubicBezTo>
                <a:cubicBezTo>
                  <a:pt x="8766923" y="113271"/>
                  <a:pt x="8771991" y="116967"/>
                  <a:pt x="8776258" y="121844"/>
                </a:cubicBezTo>
                <a:cubicBezTo>
                  <a:pt x="8780525" y="126721"/>
                  <a:pt x="8782735" y="133198"/>
                  <a:pt x="8782887" y="141275"/>
                </a:cubicBezTo>
                <a:cubicBezTo>
                  <a:pt x="8782887" y="148438"/>
                  <a:pt x="8780907" y="154838"/>
                  <a:pt x="8776944" y="160477"/>
                </a:cubicBezTo>
                <a:cubicBezTo>
                  <a:pt x="8772982" y="166116"/>
                  <a:pt x="8767381" y="170536"/>
                  <a:pt x="8760141" y="173736"/>
                </a:cubicBezTo>
                <a:cubicBezTo>
                  <a:pt x="8752903" y="176936"/>
                  <a:pt x="8744407" y="178537"/>
                  <a:pt x="8734653" y="178537"/>
                </a:cubicBezTo>
                <a:cubicBezTo>
                  <a:pt x="8724747" y="178537"/>
                  <a:pt x="8715870" y="176746"/>
                  <a:pt x="8708020" y="173165"/>
                </a:cubicBezTo>
                <a:cubicBezTo>
                  <a:pt x="8700172" y="169583"/>
                  <a:pt x="8693961" y="164706"/>
                  <a:pt x="8689390" y="158534"/>
                </a:cubicBezTo>
                <a:cubicBezTo>
                  <a:pt x="8684818" y="152362"/>
                  <a:pt x="8682380" y="145466"/>
                  <a:pt x="8682074" y="137846"/>
                </a:cubicBezTo>
                <a:lnTo>
                  <a:pt x="8709049" y="137846"/>
                </a:lnTo>
                <a:cubicBezTo>
                  <a:pt x="8709506" y="143180"/>
                  <a:pt x="8712060" y="147638"/>
                  <a:pt x="8716707" y="151219"/>
                </a:cubicBezTo>
                <a:cubicBezTo>
                  <a:pt x="8721356" y="154800"/>
                  <a:pt x="8727186" y="156591"/>
                  <a:pt x="8734195" y="156591"/>
                </a:cubicBezTo>
                <a:cubicBezTo>
                  <a:pt x="8741510" y="156591"/>
                  <a:pt x="8747188" y="155181"/>
                  <a:pt x="8751226" y="152362"/>
                </a:cubicBezTo>
                <a:cubicBezTo>
                  <a:pt x="8755265" y="149543"/>
                  <a:pt x="8757284" y="145923"/>
                  <a:pt x="8757284" y="141503"/>
                </a:cubicBezTo>
                <a:cubicBezTo>
                  <a:pt x="8757284" y="136779"/>
                  <a:pt x="8755036" y="133274"/>
                  <a:pt x="8750540" y="130988"/>
                </a:cubicBezTo>
                <a:cubicBezTo>
                  <a:pt x="8746045" y="128702"/>
                  <a:pt x="8738920" y="126187"/>
                  <a:pt x="8729166" y="123444"/>
                </a:cubicBezTo>
                <a:cubicBezTo>
                  <a:pt x="8719717" y="120853"/>
                  <a:pt x="8712021" y="118339"/>
                  <a:pt x="8706078" y="115900"/>
                </a:cubicBezTo>
                <a:cubicBezTo>
                  <a:pt x="8700134" y="113462"/>
                  <a:pt x="8694990" y="109728"/>
                  <a:pt x="8690647" y="104699"/>
                </a:cubicBezTo>
                <a:cubicBezTo>
                  <a:pt x="8686304" y="99670"/>
                  <a:pt x="8684132" y="93040"/>
                  <a:pt x="8684132" y="84811"/>
                </a:cubicBezTo>
                <a:cubicBezTo>
                  <a:pt x="8684132" y="78105"/>
                  <a:pt x="8686114" y="71971"/>
                  <a:pt x="8690076" y="66408"/>
                </a:cubicBezTo>
                <a:cubicBezTo>
                  <a:pt x="8694039" y="60846"/>
                  <a:pt x="8699715" y="56464"/>
                  <a:pt x="8707106" y="53264"/>
                </a:cubicBezTo>
                <a:cubicBezTo>
                  <a:pt x="8714498" y="50063"/>
                  <a:pt x="8722994" y="48463"/>
                  <a:pt x="8732595" y="48463"/>
                </a:cubicBezTo>
                <a:close/>
                <a:moveTo>
                  <a:pt x="8600236" y="48463"/>
                </a:moveTo>
                <a:cubicBezTo>
                  <a:pt x="8612123" y="48463"/>
                  <a:pt x="8622715" y="51054"/>
                  <a:pt x="8632011" y="56236"/>
                </a:cubicBezTo>
                <a:cubicBezTo>
                  <a:pt x="8641308" y="61417"/>
                  <a:pt x="8648547" y="68694"/>
                  <a:pt x="8653728" y="78067"/>
                </a:cubicBezTo>
                <a:cubicBezTo>
                  <a:pt x="8658910" y="87440"/>
                  <a:pt x="8661501" y="98222"/>
                  <a:pt x="8661501" y="110414"/>
                </a:cubicBezTo>
                <a:cubicBezTo>
                  <a:pt x="8661501" y="115138"/>
                  <a:pt x="8661196" y="119405"/>
                  <a:pt x="8660586" y="123215"/>
                </a:cubicBezTo>
                <a:lnTo>
                  <a:pt x="8564345" y="123215"/>
                </a:lnTo>
                <a:cubicBezTo>
                  <a:pt x="8565108" y="133274"/>
                  <a:pt x="8568842" y="141351"/>
                  <a:pt x="8575547" y="147447"/>
                </a:cubicBezTo>
                <a:cubicBezTo>
                  <a:pt x="8582253" y="153543"/>
                  <a:pt x="8590483" y="156591"/>
                  <a:pt x="8600236" y="156591"/>
                </a:cubicBezTo>
                <a:cubicBezTo>
                  <a:pt x="8614257" y="156591"/>
                  <a:pt x="8624163" y="150724"/>
                  <a:pt x="8629954" y="138989"/>
                </a:cubicBezTo>
                <a:lnTo>
                  <a:pt x="8658072" y="138989"/>
                </a:lnTo>
                <a:cubicBezTo>
                  <a:pt x="8654262" y="150571"/>
                  <a:pt x="8647365" y="160058"/>
                  <a:pt x="8637383" y="167450"/>
                </a:cubicBezTo>
                <a:cubicBezTo>
                  <a:pt x="8627402" y="174841"/>
                  <a:pt x="8615019" y="178537"/>
                  <a:pt x="8600236" y="178537"/>
                </a:cubicBezTo>
                <a:cubicBezTo>
                  <a:pt x="8588197" y="178537"/>
                  <a:pt x="8577414" y="175832"/>
                  <a:pt x="8567889" y="170421"/>
                </a:cubicBezTo>
                <a:cubicBezTo>
                  <a:pt x="8558364" y="165011"/>
                  <a:pt x="8550896" y="157391"/>
                  <a:pt x="8545486" y="147561"/>
                </a:cubicBezTo>
                <a:cubicBezTo>
                  <a:pt x="8540077" y="137732"/>
                  <a:pt x="8537370" y="126340"/>
                  <a:pt x="8537370" y="113386"/>
                </a:cubicBezTo>
                <a:cubicBezTo>
                  <a:pt x="8537370" y="100432"/>
                  <a:pt x="8539999" y="89040"/>
                  <a:pt x="8545257" y="79210"/>
                </a:cubicBezTo>
                <a:cubicBezTo>
                  <a:pt x="8550515" y="69380"/>
                  <a:pt x="8557907" y="61798"/>
                  <a:pt x="8567431" y="56464"/>
                </a:cubicBezTo>
                <a:cubicBezTo>
                  <a:pt x="8576957" y="51130"/>
                  <a:pt x="8587891" y="48463"/>
                  <a:pt x="8600236" y="48463"/>
                </a:cubicBezTo>
                <a:close/>
                <a:moveTo>
                  <a:pt x="8358682" y="48463"/>
                </a:moveTo>
                <a:cubicBezTo>
                  <a:pt x="8368588" y="48463"/>
                  <a:pt x="8377237" y="50406"/>
                  <a:pt x="8384629" y="54293"/>
                </a:cubicBezTo>
                <a:cubicBezTo>
                  <a:pt x="8392019" y="58179"/>
                  <a:pt x="8397925" y="63017"/>
                  <a:pt x="8402345" y="68809"/>
                </a:cubicBezTo>
                <a:lnTo>
                  <a:pt x="8402345" y="50521"/>
                </a:lnTo>
                <a:lnTo>
                  <a:pt x="8428634" y="50521"/>
                </a:lnTo>
                <a:lnTo>
                  <a:pt x="8428634" y="176479"/>
                </a:lnTo>
                <a:lnTo>
                  <a:pt x="8402345" y="176479"/>
                </a:lnTo>
                <a:lnTo>
                  <a:pt x="8402345" y="157734"/>
                </a:lnTo>
                <a:cubicBezTo>
                  <a:pt x="8397925" y="163678"/>
                  <a:pt x="8391905" y="168631"/>
                  <a:pt x="8384286" y="172593"/>
                </a:cubicBezTo>
                <a:cubicBezTo>
                  <a:pt x="8376665" y="176555"/>
                  <a:pt x="8367978" y="178537"/>
                  <a:pt x="8358225" y="178537"/>
                </a:cubicBezTo>
                <a:cubicBezTo>
                  <a:pt x="8347404" y="178537"/>
                  <a:pt x="8337498" y="175755"/>
                  <a:pt x="8328507" y="170193"/>
                </a:cubicBezTo>
                <a:cubicBezTo>
                  <a:pt x="8319515" y="164630"/>
                  <a:pt x="8312391" y="156858"/>
                  <a:pt x="8307133" y="146876"/>
                </a:cubicBezTo>
                <a:cubicBezTo>
                  <a:pt x="8301875" y="136893"/>
                  <a:pt x="8299247" y="125578"/>
                  <a:pt x="8299247" y="112928"/>
                </a:cubicBezTo>
                <a:cubicBezTo>
                  <a:pt x="8299247" y="100279"/>
                  <a:pt x="8301875" y="89078"/>
                  <a:pt x="8307133" y="79324"/>
                </a:cubicBezTo>
                <a:cubicBezTo>
                  <a:pt x="8312391" y="69571"/>
                  <a:pt x="8319553" y="61989"/>
                  <a:pt x="8328622" y="56579"/>
                </a:cubicBezTo>
                <a:cubicBezTo>
                  <a:pt x="8337688" y="51168"/>
                  <a:pt x="8347709" y="48463"/>
                  <a:pt x="8358682" y="48463"/>
                </a:cubicBezTo>
                <a:close/>
                <a:moveTo>
                  <a:pt x="8168334" y="48463"/>
                </a:moveTo>
                <a:cubicBezTo>
                  <a:pt x="8179307" y="48463"/>
                  <a:pt x="8189327" y="51168"/>
                  <a:pt x="8198395" y="56579"/>
                </a:cubicBezTo>
                <a:cubicBezTo>
                  <a:pt x="8207463" y="61989"/>
                  <a:pt x="8214587" y="69571"/>
                  <a:pt x="8219769" y="79324"/>
                </a:cubicBezTo>
                <a:cubicBezTo>
                  <a:pt x="8224951" y="89078"/>
                  <a:pt x="8227542" y="100279"/>
                  <a:pt x="8227542" y="112928"/>
                </a:cubicBezTo>
                <a:cubicBezTo>
                  <a:pt x="8227542" y="125578"/>
                  <a:pt x="8224951" y="136893"/>
                  <a:pt x="8219769" y="146876"/>
                </a:cubicBezTo>
                <a:cubicBezTo>
                  <a:pt x="8214587" y="156858"/>
                  <a:pt x="8207463" y="164630"/>
                  <a:pt x="8198395" y="170193"/>
                </a:cubicBezTo>
                <a:cubicBezTo>
                  <a:pt x="8189327" y="175755"/>
                  <a:pt x="8179307" y="178537"/>
                  <a:pt x="8168334" y="178537"/>
                </a:cubicBezTo>
                <a:cubicBezTo>
                  <a:pt x="8158733" y="178537"/>
                  <a:pt x="8150199" y="176594"/>
                  <a:pt x="8142731" y="172707"/>
                </a:cubicBezTo>
                <a:cubicBezTo>
                  <a:pt x="8135264" y="168821"/>
                  <a:pt x="8129168" y="163982"/>
                  <a:pt x="8124443" y="158191"/>
                </a:cubicBezTo>
                <a:lnTo>
                  <a:pt x="8124443" y="236372"/>
                </a:lnTo>
                <a:lnTo>
                  <a:pt x="8098383" y="236372"/>
                </a:lnTo>
                <a:lnTo>
                  <a:pt x="8098383" y="50521"/>
                </a:lnTo>
                <a:lnTo>
                  <a:pt x="8124443" y="50521"/>
                </a:lnTo>
                <a:lnTo>
                  <a:pt x="8124443" y="69037"/>
                </a:lnTo>
                <a:cubicBezTo>
                  <a:pt x="8128862" y="63246"/>
                  <a:pt x="8134883" y="58369"/>
                  <a:pt x="8142503" y="54407"/>
                </a:cubicBezTo>
                <a:cubicBezTo>
                  <a:pt x="8150123" y="50444"/>
                  <a:pt x="8158733" y="48463"/>
                  <a:pt x="8168334" y="48463"/>
                </a:cubicBezTo>
                <a:close/>
                <a:moveTo>
                  <a:pt x="7923580" y="48463"/>
                </a:moveTo>
                <a:cubicBezTo>
                  <a:pt x="7933638" y="48463"/>
                  <a:pt x="7942631" y="50597"/>
                  <a:pt x="7950554" y="54864"/>
                </a:cubicBezTo>
                <a:cubicBezTo>
                  <a:pt x="7958480" y="59131"/>
                  <a:pt x="7964576" y="65303"/>
                  <a:pt x="7968842" y="73381"/>
                </a:cubicBezTo>
                <a:cubicBezTo>
                  <a:pt x="7972653" y="65761"/>
                  <a:pt x="7978596" y="59703"/>
                  <a:pt x="7986673" y="55207"/>
                </a:cubicBezTo>
                <a:cubicBezTo>
                  <a:pt x="7994751" y="50711"/>
                  <a:pt x="8003438" y="48463"/>
                  <a:pt x="8012734" y="48463"/>
                </a:cubicBezTo>
                <a:cubicBezTo>
                  <a:pt x="8022640" y="48463"/>
                  <a:pt x="8031518" y="50521"/>
                  <a:pt x="8039365" y="54635"/>
                </a:cubicBezTo>
                <a:cubicBezTo>
                  <a:pt x="8047215" y="58750"/>
                  <a:pt x="8053387" y="64846"/>
                  <a:pt x="8057882" y="72923"/>
                </a:cubicBezTo>
                <a:cubicBezTo>
                  <a:pt x="8062378" y="81001"/>
                  <a:pt x="8064626" y="90754"/>
                  <a:pt x="8064626" y="102184"/>
                </a:cubicBezTo>
                <a:lnTo>
                  <a:pt x="8064626" y="176479"/>
                </a:lnTo>
                <a:lnTo>
                  <a:pt x="8038794" y="176479"/>
                </a:lnTo>
                <a:lnTo>
                  <a:pt x="8038794" y="106070"/>
                </a:lnTo>
                <a:cubicBezTo>
                  <a:pt x="8038794" y="94793"/>
                  <a:pt x="8035975" y="86144"/>
                  <a:pt x="8030336" y="80124"/>
                </a:cubicBezTo>
                <a:cubicBezTo>
                  <a:pt x="8024698" y="74105"/>
                  <a:pt x="8017001" y="71095"/>
                  <a:pt x="8007248" y="71095"/>
                </a:cubicBezTo>
                <a:cubicBezTo>
                  <a:pt x="7997494" y="71095"/>
                  <a:pt x="7989760" y="74105"/>
                  <a:pt x="7984044" y="80124"/>
                </a:cubicBezTo>
                <a:cubicBezTo>
                  <a:pt x="7978330" y="86144"/>
                  <a:pt x="7975472" y="94793"/>
                  <a:pt x="7975472" y="106070"/>
                </a:cubicBezTo>
                <a:lnTo>
                  <a:pt x="7975472" y="176479"/>
                </a:lnTo>
                <a:lnTo>
                  <a:pt x="7949640" y="176479"/>
                </a:lnTo>
                <a:lnTo>
                  <a:pt x="7949640" y="106070"/>
                </a:lnTo>
                <a:cubicBezTo>
                  <a:pt x="7949640" y="94793"/>
                  <a:pt x="7946821" y="86144"/>
                  <a:pt x="7941182" y="80124"/>
                </a:cubicBezTo>
                <a:cubicBezTo>
                  <a:pt x="7935544" y="74105"/>
                  <a:pt x="7927847" y="71095"/>
                  <a:pt x="7918093" y="71095"/>
                </a:cubicBezTo>
                <a:cubicBezTo>
                  <a:pt x="7908340" y="71095"/>
                  <a:pt x="7900605" y="74105"/>
                  <a:pt x="7894890" y="80124"/>
                </a:cubicBezTo>
                <a:cubicBezTo>
                  <a:pt x="7889176" y="86144"/>
                  <a:pt x="7886318" y="94793"/>
                  <a:pt x="7886318" y="106070"/>
                </a:cubicBezTo>
                <a:lnTo>
                  <a:pt x="7886318" y="176479"/>
                </a:lnTo>
                <a:lnTo>
                  <a:pt x="7860258" y="176479"/>
                </a:lnTo>
                <a:lnTo>
                  <a:pt x="7860258" y="50521"/>
                </a:lnTo>
                <a:lnTo>
                  <a:pt x="7886318" y="50521"/>
                </a:lnTo>
                <a:lnTo>
                  <a:pt x="7886318" y="64922"/>
                </a:lnTo>
                <a:cubicBezTo>
                  <a:pt x="7890586" y="59741"/>
                  <a:pt x="7895996" y="55702"/>
                  <a:pt x="7902549" y="52807"/>
                </a:cubicBezTo>
                <a:cubicBezTo>
                  <a:pt x="7909102" y="49911"/>
                  <a:pt x="7916112" y="48463"/>
                  <a:pt x="7923580" y="48463"/>
                </a:cubicBezTo>
                <a:close/>
                <a:moveTo>
                  <a:pt x="7771560" y="48463"/>
                </a:moveTo>
                <a:cubicBezTo>
                  <a:pt x="7783448" y="48463"/>
                  <a:pt x="7794040" y="51054"/>
                  <a:pt x="7803336" y="56236"/>
                </a:cubicBezTo>
                <a:cubicBezTo>
                  <a:pt x="7812632" y="61417"/>
                  <a:pt x="7819872" y="68694"/>
                  <a:pt x="7825053" y="78067"/>
                </a:cubicBezTo>
                <a:cubicBezTo>
                  <a:pt x="7830235" y="87440"/>
                  <a:pt x="7832826" y="98222"/>
                  <a:pt x="7832826" y="110414"/>
                </a:cubicBezTo>
                <a:cubicBezTo>
                  <a:pt x="7832826" y="115138"/>
                  <a:pt x="7832521" y="119405"/>
                  <a:pt x="7831911" y="123215"/>
                </a:cubicBezTo>
                <a:lnTo>
                  <a:pt x="7735670" y="123215"/>
                </a:lnTo>
                <a:cubicBezTo>
                  <a:pt x="7736433" y="133274"/>
                  <a:pt x="7740166" y="141351"/>
                  <a:pt x="7746872" y="147447"/>
                </a:cubicBezTo>
                <a:cubicBezTo>
                  <a:pt x="7753578" y="153543"/>
                  <a:pt x="7761808" y="156591"/>
                  <a:pt x="7771560" y="156591"/>
                </a:cubicBezTo>
                <a:cubicBezTo>
                  <a:pt x="7785582" y="156591"/>
                  <a:pt x="7795488" y="150724"/>
                  <a:pt x="7801278" y="138989"/>
                </a:cubicBezTo>
                <a:lnTo>
                  <a:pt x="7829396" y="138989"/>
                </a:lnTo>
                <a:cubicBezTo>
                  <a:pt x="7825587" y="150571"/>
                  <a:pt x="7818690" y="160058"/>
                  <a:pt x="7808708" y="167450"/>
                </a:cubicBezTo>
                <a:cubicBezTo>
                  <a:pt x="7798726" y="174841"/>
                  <a:pt x="7786344" y="178537"/>
                  <a:pt x="7771560" y="178537"/>
                </a:cubicBezTo>
                <a:cubicBezTo>
                  <a:pt x="7759522" y="178537"/>
                  <a:pt x="7748739" y="175832"/>
                  <a:pt x="7739214" y="170421"/>
                </a:cubicBezTo>
                <a:cubicBezTo>
                  <a:pt x="7729690" y="165011"/>
                  <a:pt x="7722222" y="157391"/>
                  <a:pt x="7716811" y="147561"/>
                </a:cubicBezTo>
                <a:cubicBezTo>
                  <a:pt x="7711402" y="137732"/>
                  <a:pt x="7708696" y="126340"/>
                  <a:pt x="7708696" y="113386"/>
                </a:cubicBezTo>
                <a:cubicBezTo>
                  <a:pt x="7708696" y="100432"/>
                  <a:pt x="7711324" y="89040"/>
                  <a:pt x="7716582" y="79210"/>
                </a:cubicBezTo>
                <a:cubicBezTo>
                  <a:pt x="7721840" y="69380"/>
                  <a:pt x="7729232" y="61798"/>
                  <a:pt x="7738756" y="56464"/>
                </a:cubicBezTo>
                <a:cubicBezTo>
                  <a:pt x="7748282" y="51130"/>
                  <a:pt x="7759216" y="48463"/>
                  <a:pt x="7771560" y="48463"/>
                </a:cubicBezTo>
                <a:close/>
                <a:moveTo>
                  <a:pt x="7380655" y="48463"/>
                </a:moveTo>
                <a:cubicBezTo>
                  <a:pt x="7390714" y="48463"/>
                  <a:pt x="7399705" y="50597"/>
                  <a:pt x="7407630" y="54864"/>
                </a:cubicBezTo>
                <a:cubicBezTo>
                  <a:pt x="7415555" y="59131"/>
                  <a:pt x="7421651" y="65303"/>
                  <a:pt x="7425918" y="73381"/>
                </a:cubicBezTo>
                <a:cubicBezTo>
                  <a:pt x="7429728" y="65761"/>
                  <a:pt x="7435672" y="59703"/>
                  <a:pt x="7443749" y="55207"/>
                </a:cubicBezTo>
                <a:cubicBezTo>
                  <a:pt x="7451826" y="50711"/>
                  <a:pt x="7460513" y="48463"/>
                  <a:pt x="7469810" y="48463"/>
                </a:cubicBezTo>
                <a:cubicBezTo>
                  <a:pt x="7479715" y="48463"/>
                  <a:pt x="7488593" y="50521"/>
                  <a:pt x="7496441" y="54635"/>
                </a:cubicBezTo>
                <a:cubicBezTo>
                  <a:pt x="7504290" y="58750"/>
                  <a:pt x="7510462" y="64846"/>
                  <a:pt x="7514957" y="72923"/>
                </a:cubicBezTo>
                <a:cubicBezTo>
                  <a:pt x="7519454" y="81001"/>
                  <a:pt x="7521701" y="90754"/>
                  <a:pt x="7521701" y="102184"/>
                </a:cubicBezTo>
                <a:lnTo>
                  <a:pt x="7521701" y="176479"/>
                </a:lnTo>
                <a:lnTo>
                  <a:pt x="7495869" y="176479"/>
                </a:lnTo>
                <a:lnTo>
                  <a:pt x="7495869" y="106070"/>
                </a:lnTo>
                <a:cubicBezTo>
                  <a:pt x="7495869" y="94793"/>
                  <a:pt x="7493050" y="86144"/>
                  <a:pt x="7487411" y="80124"/>
                </a:cubicBezTo>
                <a:cubicBezTo>
                  <a:pt x="7481772" y="74105"/>
                  <a:pt x="7474076" y="71095"/>
                  <a:pt x="7464323" y="71095"/>
                </a:cubicBezTo>
                <a:cubicBezTo>
                  <a:pt x="7454569" y="71095"/>
                  <a:pt x="7446835" y="74105"/>
                  <a:pt x="7441120" y="80124"/>
                </a:cubicBezTo>
                <a:cubicBezTo>
                  <a:pt x="7435405" y="86144"/>
                  <a:pt x="7432547" y="94793"/>
                  <a:pt x="7432547" y="106070"/>
                </a:cubicBezTo>
                <a:lnTo>
                  <a:pt x="7432547" y="176479"/>
                </a:lnTo>
                <a:lnTo>
                  <a:pt x="7406716" y="176479"/>
                </a:lnTo>
                <a:lnTo>
                  <a:pt x="7406716" y="106070"/>
                </a:lnTo>
                <a:cubicBezTo>
                  <a:pt x="7406716" y="94793"/>
                  <a:pt x="7403896" y="86144"/>
                  <a:pt x="7398258" y="80124"/>
                </a:cubicBezTo>
                <a:cubicBezTo>
                  <a:pt x="7392618" y="74105"/>
                  <a:pt x="7384922" y="71095"/>
                  <a:pt x="7375169" y="71095"/>
                </a:cubicBezTo>
                <a:cubicBezTo>
                  <a:pt x="7365415" y="71095"/>
                  <a:pt x="7357681" y="74105"/>
                  <a:pt x="7351966" y="80124"/>
                </a:cubicBezTo>
                <a:cubicBezTo>
                  <a:pt x="7346251" y="86144"/>
                  <a:pt x="7343394" y="94793"/>
                  <a:pt x="7343394" y="106070"/>
                </a:cubicBezTo>
                <a:lnTo>
                  <a:pt x="7343394" y="176479"/>
                </a:lnTo>
                <a:lnTo>
                  <a:pt x="7317333" y="176479"/>
                </a:lnTo>
                <a:lnTo>
                  <a:pt x="7317333" y="50521"/>
                </a:lnTo>
                <a:lnTo>
                  <a:pt x="7343394" y="50521"/>
                </a:lnTo>
                <a:lnTo>
                  <a:pt x="7343394" y="64922"/>
                </a:lnTo>
                <a:cubicBezTo>
                  <a:pt x="7347661" y="59741"/>
                  <a:pt x="7353071" y="55702"/>
                  <a:pt x="7359624" y="52807"/>
                </a:cubicBezTo>
                <a:cubicBezTo>
                  <a:pt x="7366177" y="49911"/>
                  <a:pt x="7373188" y="48463"/>
                  <a:pt x="7380655" y="48463"/>
                </a:cubicBezTo>
                <a:close/>
                <a:moveTo>
                  <a:pt x="6932980" y="48463"/>
                </a:moveTo>
                <a:cubicBezTo>
                  <a:pt x="6943039" y="48463"/>
                  <a:pt x="6952030" y="50597"/>
                  <a:pt x="6959955" y="54864"/>
                </a:cubicBezTo>
                <a:cubicBezTo>
                  <a:pt x="6967880" y="59131"/>
                  <a:pt x="6973976" y="65303"/>
                  <a:pt x="6978243" y="73381"/>
                </a:cubicBezTo>
                <a:cubicBezTo>
                  <a:pt x="6982053" y="65761"/>
                  <a:pt x="6987997" y="59703"/>
                  <a:pt x="6996074" y="55207"/>
                </a:cubicBezTo>
                <a:cubicBezTo>
                  <a:pt x="7004151" y="50711"/>
                  <a:pt x="7012838" y="48463"/>
                  <a:pt x="7022134" y="48463"/>
                </a:cubicBezTo>
                <a:cubicBezTo>
                  <a:pt x="7032040" y="48463"/>
                  <a:pt x="7040917" y="50521"/>
                  <a:pt x="7048766" y="54635"/>
                </a:cubicBezTo>
                <a:cubicBezTo>
                  <a:pt x="7056615" y="58750"/>
                  <a:pt x="7062787" y="64846"/>
                  <a:pt x="7067282" y="72923"/>
                </a:cubicBezTo>
                <a:cubicBezTo>
                  <a:pt x="7071778" y="81001"/>
                  <a:pt x="7074026" y="90754"/>
                  <a:pt x="7074026" y="102184"/>
                </a:cubicBezTo>
                <a:lnTo>
                  <a:pt x="7074026" y="176479"/>
                </a:lnTo>
                <a:lnTo>
                  <a:pt x="7048195" y="176479"/>
                </a:lnTo>
                <a:lnTo>
                  <a:pt x="7048195" y="106070"/>
                </a:lnTo>
                <a:cubicBezTo>
                  <a:pt x="7048195" y="94793"/>
                  <a:pt x="7045375" y="86144"/>
                  <a:pt x="7039736" y="80124"/>
                </a:cubicBezTo>
                <a:cubicBezTo>
                  <a:pt x="7034098" y="74105"/>
                  <a:pt x="7026401" y="71095"/>
                  <a:pt x="7016648" y="71095"/>
                </a:cubicBezTo>
                <a:cubicBezTo>
                  <a:pt x="7006894" y="71095"/>
                  <a:pt x="6999160" y="74105"/>
                  <a:pt x="6993445" y="80124"/>
                </a:cubicBezTo>
                <a:cubicBezTo>
                  <a:pt x="6987730" y="86144"/>
                  <a:pt x="6984872" y="94793"/>
                  <a:pt x="6984872" y="106070"/>
                </a:cubicBezTo>
                <a:lnTo>
                  <a:pt x="6984872" y="176479"/>
                </a:lnTo>
                <a:lnTo>
                  <a:pt x="6959041" y="176479"/>
                </a:lnTo>
                <a:lnTo>
                  <a:pt x="6959041" y="106070"/>
                </a:lnTo>
                <a:cubicBezTo>
                  <a:pt x="6959041" y="94793"/>
                  <a:pt x="6956221" y="86144"/>
                  <a:pt x="6950583" y="80124"/>
                </a:cubicBezTo>
                <a:cubicBezTo>
                  <a:pt x="6944944" y="74105"/>
                  <a:pt x="6937247" y="71095"/>
                  <a:pt x="6927494" y="71095"/>
                </a:cubicBezTo>
                <a:cubicBezTo>
                  <a:pt x="6917740" y="71095"/>
                  <a:pt x="6910006" y="74105"/>
                  <a:pt x="6904291" y="80124"/>
                </a:cubicBezTo>
                <a:cubicBezTo>
                  <a:pt x="6898576" y="86144"/>
                  <a:pt x="6895719" y="94793"/>
                  <a:pt x="6895719" y="106070"/>
                </a:cubicBezTo>
                <a:lnTo>
                  <a:pt x="6895719" y="176479"/>
                </a:lnTo>
                <a:lnTo>
                  <a:pt x="6869658" y="176479"/>
                </a:lnTo>
                <a:lnTo>
                  <a:pt x="6869658" y="50521"/>
                </a:lnTo>
                <a:lnTo>
                  <a:pt x="6895719" y="50521"/>
                </a:lnTo>
                <a:lnTo>
                  <a:pt x="6895719" y="64922"/>
                </a:lnTo>
                <a:cubicBezTo>
                  <a:pt x="6899986" y="59741"/>
                  <a:pt x="6905396" y="55702"/>
                  <a:pt x="6911949" y="52807"/>
                </a:cubicBezTo>
                <a:cubicBezTo>
                  <a:pt x="6918502" y="49911"/>
                  <a:pt x="6925513" y="48463"/>
                  <a:pt x="6932980" y="48463"/>
                </a:cubicBezTo>
                <a:close/>
                <a:moveTo>
                  <a:pt x="6780961" y="48463"/>
                </a:moveTo>
                <a:cubicBezTo>
                  <a:pt x="6792849" y="48463"/>
                  <a:pt x="6803440" y="51054"/>
                  <a:pt x="6812736" y="56236"/>
                </a:cubicBezTo>
                <a:cubicBezTo>
                  <a:pt x="6822033" y="61417"/>
                  <a:pt x="6829272" y="68694"/>
                  <a:pt x="6834454" y="78067"/>
                </a:cubicBezTo>
                <a:cubicBezTo>
                  <a:pt x="6839635" y="87440"/>
                  <a:pt x="6842226" y="98222"/>
                  <a:pt x="6842226" y="110414"/>
                </a:cubicBezTo>
                <a:cubicBezTo>
                  <a:pt x="6842226" y="115138"/>
                  <a:pt x="6841921" y="119405"/>
                  <a:pt x="6841311" y="123215"/>
                </a:cubicBezTo>
                <a:lnTo>
                  <a:pt x="6745071" y="123215"/>
                </a:lnTo>
                <a:cubicBezTo>
                  <a:pt x="6745833" y="133274"/>
                  <a:pt x="6749566" y="141351"/>
                  <a:pt x="6756272" y="147447"/>
                </a:cubicBezTo>
                <a:cubicBezTo>
                  <a:pt x="6762978" y="153543"/>
                  <a:pt x="6771208" y="156591"/>
                  <a:pt x="6780961" y="156591"/>
                </a:cubicBezTo>
                <a:cubicBezTo>
                  <a:pt x="6794982" y="156591"/>
                  <a:pt x="6804888" y="150724"/>
                  <a:pt x="6810679" y="138989"/>
                </a:cubicBezTo>
                <a:lnTo>
                  <a:pt x="6838797" y="138989"/>
                </a:lnTo>
                <a:cubicBezTo>
                  <a:pt x="6834987" y="150571"/>
                  <a:pt x="6828091" y="160058"/>
                  <a:pt x="6818109" y="167450"/>
                </a:cubicBezTo>
                <a:cubicBezTo>
                  <a:pt x="6808127" y="174841"/>
                  <a:pt x="6795744" y="178537"/>
                  <a:pt x="6780961" y="178537"/>
                </a:cubicBezTo>
                <a:cubicBezTo>
                  <a:pt x="6768922" y="178537"/>
                  <a:pt x="6758139" y="175832"/>
                  <a:pt x="6748614" y="170421"/>
                </a:cubicBezTo>
                <a:cubicBezTo>
                  <a:pt x="6739090" y="165011"/>
                  <a:pt x="6731622" y="157391"/>
                  <a:pt x="6726211" y="147561"/>
                </a:cubicBezTo>
                <a:cubicBezTo>
                  <a:pt x="6720801" y="137732"/>
                  <a:pt x="6718096" y="126340"/>
                  <a:pt x="6718096" y="113386"/>
                </a:cubicBezTo>
                <a:cubicBezTo>
                  <a:pt x="6718096" y="100432"/>
                  <a:pt x="6720725" y="89040"/>
                  <a:pt x="6725983" y="79210"/>
                </a:cubicBezTo>
                <a:cubicBezTo>
                  <a:pt x="6731241" y="69380"/>
                  <a:pt x="6738632" y="61798"/>
                  <a:pt x="6748157" y="56464"/>
                </a:cubicBezTo>
                <a:cubicBezTo>
                  <a:pt x="6757682" y="51130"/>
                  <a:pt x="6768617" y="48463"/>
                  <a:pt x="6780961" y="48463"/>
                </a:cubicBezTo>
                <a:close/>
                <a:moveTo>
                  <a:pt x="6704837" y="48463"/>
                </a:moveTo>
                <a:lnTo>
                  <a:pt x="6704837" y="75438"/>
                </a:lnTo>
                <a:lnTo>
                  <a:pt x="6698208" y="75438"/>
                </a:lnTo>
                <a:cubicBezTo>
                  <a:pt x="6687997" y="75438"/>
                  <a:pt x="6680263" y="78029"/>
                  <a:pt x="6675005" y="83210"/>
                </a:cubicBezTo>
                <a:cubicBezTo>
                  <a:pt x="6669747" y="88392"/>
                  <a:pt x="6667119" y="97384"/>
                  <a:pt x="6667119" y="110185"/>
                </a:cubicBezTo>
                <a:lnTo>
                  <a:pt x="6667119" y="176479"/>
                </a:lnTo>
                <a:lnTo>
                  <a:pt x="6641058" y="176479"/>
                </a:lnTo>
                <a:lnTo>
                  <a:pt x="6641058" y="50521"/>
                </a:lnTo>
                <a:lnTo>
                  <a:pt x="6667119" y="50521"/>
                </a:lnTo>
                <a:lnTo>
                  <a:pt x="6667119" y="68809"/>
                </a:lnTo>
                <a:cubicBezTo>
                  <a:pt x="6670928" y="62408"/>
                  <a:pt x="6675996" y="57417"/>
                  <a:pt x="6682320" y="53835"/>
                </a:cubicBezTo>
                <a:cubicBezTo>
                  <a:pt x="6688645" y="50254"/>
                  <a:pt x="6696150" y="48463"/>
                  <a:pt x="6704837" y="48463"/>
                </a:cubicBezTo>
                <a:close/>
                <a:moveTo>
                  <a:pt x="6558610" y="48463"/>
                </a:moveTo>
                <a:cubicBezTo>
                  <a:pt x="6569583" y="48463"/>
                  <a:pt x="6579602" y="51168"/>
                  <a:pt x="6588670" y="56579"/>
                </a:cubicBezTo>
                <a:cubicBezTo>
                  <a:pt x="6597738" y="61989"/>
                  <a:pt x="6604863" y="69571"/>
                  <a:pt x="6610045" y="79324"/>
                </a:cubicBezTo>
                <a:cubicBezTo>
                  <a:pt x="6615226" y="89078"/>
                  <a:pt x="6617817" y="100279"/>
                  <a:pt x="6617817" y="112928"/>
                </a:cubicBezTo>
                <a:cubicBezTo>
                  <a:pt x="6617817" y="125578"/>
                  <a:pt x="6615226" y="136893"/>
                  <a:pt x="6610045" y="146876"/>
                </a:cubicBezTo>
                <a:cubicBezTo>
                  <a:pt x="6604863" y="156858"/>
                  <a:pt x="6597738" y="164630"/>
                  <a:pt x="6588670" y="170193"/>
                </a:cubicBezTo>
                <a:cubicBezTo>
                  <a:pt x="6579602" y="175755"/>
                  <a:pt x="6569583" y="178537"/>
                  <a:pt x="6558610" y="178537"/>
                </a:cubicBezTo>
                <a:cubicBezTo>
                  <a:pt x="6549008" y="178537"/>
                  <a:pt x="6540474" y="176594"/>
                  <a:pt x="6533006" y="172707"/>
                </a:cubicBezTo>
                <a:cubicBezTo>
                  <a:pt x="6525539" y="168821"/>
                  <a:pt x="6519443" y="163982"/>
                  <a:pt x="6514719" y="158191"/>
                </a:cubicBezTo>
                <a:lnTo>
                  <a:pt x="6514719" y="236372"/>
                </a:lnTo>
                <a:lnTo>
                  <a:pt x="6488658" y="236372"/>
                </a:lnTo>
                <a:lnTo>
                  <a:pt x="6488658" y="50521"/>
                </a:lnTo>
                <a:lnTo>
                  <a:pt x="6514719" y="50521"/>
                </a:lnTo>
                <a:lnTo>
                  <a:pt x="6514719" y="69037"/>
                </a:lnTo>
                <a:cubicBezTo>
                  <a:pt x="6519138" y="63246"/>
                  <a:pt x="6525158" y="58369"/>
                  <a:pt x="6532778" y="54407"/>
                </a:cubicBezTo>
                <a:cubicBezTo>
                  <a:pt x="6540398" y="50444"/>
                  <a:pt x="6549008" y="48463"/>
                  <a:pt x="6558610" y="48463"/>
                </a:cubicBezTo>
                <a:close/>
                <a:moveTo>
                  <a:pt x="6180734" y="48463"/>
                </a:moveTo>
                <a:cubicBezTo>
                  <a:pt x="6190639" y="48463"/>
                  <a:pt x="6199517" y="50521"/>
                  <a:pt x="6207366" y="54635"/>
                </a:cubicBezTo>
                <a:cubicBezTo>
                  <a:pt x="6215214" y="58750"/>
                  <a:pt x="6221349" y="64846"/>
                  <a:pt x="6225768" y="72923"/>
                </a:cubicBezTo>
                <a:cubicBezTo>
                  <a:pt x="6230188" y="81001"/>
                  <a:pt x="6232397" y="90754"/>
                  <a:pt x="6232397" y="102184"/>
                </a:cubicBezTo>
                <a:lnTo>
                  <a:pt x="6232397" y="176479"/>
                </a:lnTo>
                <a:lnTo>
                  <a:pt x="6206566" y="176479"/>
                </a:lnTo>
                <a:lnTo>
                  <a:pt x="6206566" y="106070"/>
                </a:lnTo>
                <a:cubicBezTo>
                  <a:pt x="6206566" y="94793"/>
                  <a:pt x="6203746" y="86144"/>
                  <a:pt x="6198108" y="80124"/>
                </a:cubicBezTo>
                <a:cubicBezTo>
                  <a:pt x="6192468" y="74105"/>
                  <a:pt x="6184772" y="71095"/>
                  <a:pt x="6175019" y="71095"/>
                </a:cubicBezTo>
                <a:cubicBezTo>
                  <a:pt x="6165265" y="71095"/>
                  <a:pt x="6157531" y="74105"/>
                  <a:pt x="6151816" y="80124"/>
                </a:cubicBezTo>
                <a:cubicBezTo>
                  <a:pt x="6146101" y="86144"/>
                  <a:pt x="6143244" y="94793"/>
                  <a:pt x="6143244" y="106070"/>
                </a:cubicBezTo>
                <a:lnTo>
                  <a:pt x="6143244" y="176479"/>
                </a:lnTo>
                <a:lnTo>
                  <a:pt x="6117183" y="176479"/>
                </a:lnTo>
                <a:lnTo>
                  <a:pt x="6117183" y="50521"/>
                </a:lnTo>
                <a:lnTo>
                  <a:pt x="6143244" y="50521"/>
                </a:lnTo>
                <a:lnTo>
                  <a:pt x="6143244" y="64922"/>
                </a:lnTo>
                <a:cubicBezTo>
                  <a:pt x="6147511" y="59741"/>
                  <a:pt x="6152959" y="55702"/>
                  <a:pt x="6159588" y="52807"/>
                </a:cubicBezTo>
                <a:cubicBezTo>
                  <a:pt x="6166218" y="49911"/>
                  <a:pt x="6173266" y="48463"/>
                  <a:pt x="6180734" y="48463"/>
                </a:cubicBezTo>
                <a:close/>
                <a:moveTo>
                  <a:pt x="6015532" y="48463"/>
                </a:moveTo>
                <a:cubicBezTo>
                  <a:pt x="6025438" y="48463"/>
                  <a:pt x="6034087" y="50406"/>
                  <a:pt x="6041478" y="54293"/>
                </a:cubicBezTo>
                <a:cubicBezTo>
                  <a:pt x="6048870" y="58179"/>
                  <a:pt x="6054775" y="63017"/>
                  <a:pt x="6059195" y="68809"/>
                </a:cubicBezTo>
                <a:lnTo>
                  <a:pt x="6059195" y="50521"/>
                </a:lnTo>
                <a:lnTo>
                  <a:pt x="6085484" y="50521"/>
                </a:lnTo>
                <a:lnTo>
                  <a:pt x="6085484" y="176479"/>
                </a:lnTo>
                <a:lnTo>
                  <a:pt x="6059195" y="176479"/>
                </a:lnTo>
                <a:lnTo>
                  <a:pt x="6059195" y="157734"/>
                </a:lnTo>
                <a:cubicBezTo>
                  <a:pt x="6054775" y="163678"/>
                  <a:pt x="6048756" y="168631"/>
                  <a:pt x="6041135" y="172593"/>
                </a:cubicBezTo>
                <a:cubicBezTo>
                  <a:pt x="6033515" y="176555"/>
                  <a:pt x="6024829" y="178537"/>
                  <a:pt x="6015075" y="178537"/>
                </a:cubicBezTo>
                <a:cubicBezTo>
                  <a:pt x="6004255" y="178537"/>
                  <a:pt x="5994349" y="175755"/>
                  <a:pt x="5985357" y="170193"/>
                </a:cubicBezTo>
                <a:cubicBezTo>
                  <a:pt x="5976365" y="164630"/>
                  <a:pt x="5969241" y="156858"/>
                  <a:pt x="5963983" y="146876"/>
                </a:cubicBezTo>
                <a:cubicBezTo>
                  <a:pt x="5958725" y="136893"/>
                  <a:pt x="5956096" y="125578"/>
                  <a:pt x="5956096" y="112928"/>
                </a:cubicBezTo>
                <a:cubicBezTo>
                  <a:pt x="5956096" y="100279"/>
                  <a:pt x="5958725" y="89078"/>
                  <a:pt x="5963983" y="79324"/>
                </a:cubicBezTo>
                <a:cubicBezTo>
                  <a:pt x="5969241" y="69571"/>
                  <a:pt x="5976404" y="61989"/>
                  <a:pt x="5985471" y="56579"/>
                </a:cubicBezTo>
                <a:cubicBezTo>
                  <a:pt x="5994539" y="51168"/>
                  <a:pt x="6004560" y="48463"/>
                  <a:pt x="6015532" y="48463"/>
                </a:cubicBezTo>
                <a:close/>
                <a:moveTo>
                  <a:pt x="5809411" y="48463"/>
                </a:moveTo>
                <a:cubicBezTo>
                  <a:pt x="5821299" y="48463"/>
                  <a:pt x="5831890" y="51054"/>
                  <a:pt x="5841186" y="56236"/>
                </a:cubicBezTo>
                <a:cubicBezTo>
                  <a:pt x="5850483" y="61417"/>
                  <a:pt x="5857722" y="68694"/>
                  <a:pt x="5862904" y="78067"/>
                </a:cubicBezTo>
                <a:cubicBezTo>
                  <a:pt x="5868085" y="87440"/>
                  <a:pt x="5870676" y="98222"/>
                  <a:pt x="5870676" y="110414"/>
                </a:cubicBezTo>
                <a:cubicBezTo>
                  <a:pt x="5870676" y="115138"/>
                  <a:pt x="5870371" y="119405"/>
                  <a:pt x="5869761" y="123215"/>
                </a:cubicBezTo>
                <a:lnTo>
                  <a:pt x="5773521" y="123215"/>
                </a:lnTo>
                <a:cubicBezTo>
                  <a:pt x="5774283" y="133274"/>
                  <a:pt x="5778016" y="141351"/>
                  <a:pt x="5784722" y="147447"/>
                </a:cubicBezTo>
                <a:cubicBezTo>
                  <a:pt x="5791428" y="153543"/>
                  <a:pt x="5799658" y="156591"/>
                  <a:pt x="5809411" y="156591"/>
                </a:cubicBezTo>
                <a:cubicBezTo>
                  <a:pt x="5823432" y="156591"/>
                  <a:pt x="5833338" y="150724"/>
                  <a:pt x="5839129" y="138989"/>
                </a:cubicBezTo>
                <a:lnTo>
                  <a:pt x="5867247" y="138989"/>
                </a:lnTo>
                <a:cubicBezTo>
                  <a:pt x="5863437" y="150571"/>
                  <a:pt x="5856541" y="160058"/>
                  <a:pt x="5846559" y="167450"/>
                </a:cubicBezTo>
                <a:cubicBezTo>
                  <a:pt x="5836577" y="174841"/>
                  <a:pt x="5824194" y="178537"/>
                  <a:pt x="5809411" y="178537"/>
                </a:cubicBezTo>
                <a:cubicBezTo>
                  <a:pt x="5797372" y="178537"/>
                  <a:pt x="5786589" y="175832"/>
                  <a:pt x="5777064" y="170421"/>
                </a:cubicBezTo>
                <a:cubicBezTo>
                  <a:pt x="5767540" y="165011"/>
                  <a:pt x="5760072" y="157391"/>
                  <a:pt x="5754661" y="147561"/>
                </a:cubicBezTo>
                <a:cubicBezTo>
                  <a:pt x="5749251" y="137732"/>
                  <a:pt x="5746546" y="126340"/>
                  <a:pt x="5746546" y="113386"/>
                </a:cubicBezTo>
                <a:cubicBezTo>
                  <a:pt x="5746546" y="100432"/>
                  <a:pt x="5749175" y="89040"/>
                  <a:pt x="5754433" y="79210"/>
                </a:cubicBezTo>
                <a:cubicBezTo>
                  <a:pt x="5759691" y="69380"/>
                  <a:pt x="5767082" y="61798"/>
                  <a:pt x="5776607" y="56464"/>
                </a:cubicBezTo>
                <a:cubicBezTo>
                  <a:pt x="5786132" y="51130"/>
                  <a:pt x="5797067" y="48463"/>
                  <a:pt x="5809411" y="48463"/>
                </a:cubicBezTo>
                <a:close/>
                <a:moveTo>
                  <a:pt x="5666536" y="48463"/>
                </a:moveTo>
                <a:cubicBezTo>
                  <a:pt x="5678424" y="48463"/>
                  <a:pt x="5689015" y="51054"/>
                  <a:pt x="5698311" y="56236"/>
                </a:cubicBezTo>
                <a:cubicBezTo>
                  <a:pt x="5707608" y="61417"/>
                  <a:pt x="5714847" y="68694"/>
                  <a:pt x="5720029" y="78067"/>
                </a:cubicBezTo>
                <a:cubicBezTo>
                  <a:pt x="5725210" y="87440"/>
                  <a:pt x="5727801" y="98222"/>
                  <a:pt x="5727801" y="110414"/>
                </a:cubicBezTo>
                <a:cubicBezTo>
                  <a:pt x="5727801" y="115138"/>
                  <a:pt x="5727496" y="119405"/>
                  <a:pt x="5726886" y="123215"/>
                </a:cubicBezTo>
                <a:lnTo>
                  <a:pt x="5630646" y="123215"/>
                </a:lnTo>
                <a:cubicBezTo>
                  <a:pt x="5631408" y="133274"/>
                  <a:pt x="5635141" y="141351"/>
                  <a:pt x="5641847" y="147447"/>
                </a:cubicBezTo>
                <a:cubicBezTo>
                  <a:pt x="5648553" y="153543"/>
                  <a:pt x="5656783" y="156591"/>
                  <a:pt x="5666536" y="156591"/>
                </a:cubicBezTo>
                <a:cubicBezTo>
                  <a:pt x="5680557" y="156591"/>
                  <a:pt x="5690463" y="150724"/>
                  <a:pt x="5696254" y="138989"/>
                </a:cubicBezTo>
                <a:lnTo>
                  <a:pt x="5724372" y="138989"/>
                </a:lnTo>
                <a:cubicBezTo>
                  <a:pt x="5720562" y="150571"/>
                  <a:pt x="5713666" y="160058"/>
                  <a:pt x="5703684" y="167450"/>
                </a:cubicBezTo>
                <a:cubicBezTo>
                  <a:pt x="5693702" y="174841"/>
                  <a:pt x="5681319" y="178537"/>
                  <a:pt x="5666536" y="178537"/>
                </a:cubicBezTo>
                <a:cubicBezTo>
                  <a:pt x="5654497" y="178537"/>
                  <a:pt x="5643714" y="175832"/>
                  <a:pt x="5634189" y="170421"/>
                </a:cubicBezTo>
                <a:cubicBezTo>
                  <a:pt x="5624665" y="165011"/>
                  <a:pt x="5617197" y="157391"/>
                  <a:pt x="5611786" y="147561"/>
                </a:cubicBezTo>
                <a:cubicBezTo>
                  <a:pt x="5606376" y="137732"/>
                  <a:pt x="5603671" y="126340"/>
                  <a:pt x="5603671" y="113386"/>
                </a:cubicBezTo>
                <a:cubicBezTo>
                  <a:pt x="5603671" y="100432"/>
                  <a:pt x="5606300" y="89040"/>
                  <a:pt x="5611558" y="79210"/>
                </a:cubicBezTo>
                <a:cubicBezTo>
                  <a:pt x="5616816" y="69380"/>
                  <a:pt x="5624207" y="61798"/>
                  <a:pt x="5633732" y="56464"/>
                </a:cubicBezTo>
                <a:cubicBezTo>
                  <a:pt x="5643257" y="51130"/>
                  <a:pt x="5654192" y="48463"/>
                  <a:pt x="5666536" y="48463"/>
                </a:cubicBezTo>
                <a:close/>
                <a:moveTo>
                  <a:pt x="5590412" y="48463"/>
                </a:moveTo>
                <a:lnTo>
                  <a:pt x="5590412" y="75438"/>
                </a:lnTo>
                <a:lnTo>
                  <a:pt x="5583783" y="75438"/>
                </a:lnTo>
                <a:cubicBezTo>
                  <a:pt x="5573572" y="75438"/>
                  <a:pt x="5565838" y="78029"/>
                  <a:pt x="5560580" y="83210"/>
                </a:cubicBezTo>
                <a:cubicBezTo>
                  <a:pt x="5555322" y="88392"/>
                  <a:pt x="5552694" y="97384"/>
                  <a:pt x="5552694" y="110185"/>
                </a:cubicBezTo>
                <a:lnTo>
                  <a:pt x="5552694" y="176479"/>
                </a:lnTo>
                <a:lnTo>
                  <a:pt x="5526633" y="176479"/>
                </a:lnTo>
                <a:lnTo>
                  <a:pt x="5526633" y="50521"/>
                </a:lnTo>
                <a:lnTo>
                  <a:pt x="5552694" y="50521"/>
                </a:lnTo>
                <a:lnTo>
                  <a:pt x="5552694" y="68809"/>
                </a:lnTo>
                <a:cubicBezTo>
                  <a:pt x="5556503" y="62408"/>
                  <a:pt x="5561571" y="57417"/>
                  <a:pt x="5567895" y="53835"/>
                </a:cubicBezTo>
                <a:cubicBezTo>
                  <a:pt x="5574220" y="50254"/>
                  <a:pt x="5581725" y="48463"/>
                  <a:pt x="5590412" y="48463"/>
                </a:cubicBezTo>
                <a:close/>
                <a:moveTo>
                  <a:pt x="5285537" y="48463"/>
                </a:moveTo>
                <a:cubicBezTo>
                  <a:pt x="5297424" y="48463"/>
                  <a:pt x="5308015" y="51054"/>
                  <a:pt x="5317312" y="56236"/>
                </a:cubicBezTo>
                <a:cubicBezTo>
                  <a:pt x="5326608" y="61417"/>
                  <a:pt x="5333847" y="68694"/>
                  <a:pt x="5339029" y="78067"/>
                </a:cubicBezTo>
                <a:cubicBezTo>
                  <a:pt x="5344210" y="87440"/>
                  <a:pt x="5346801" y="98222"/>
                  <a:pt x="5346801" y="110414"/>
                </a:cubicBezTo>
                <a:cubicBezTo>
                  <a:pt x="5346801" y="115138"/>
                  <a:pt x="5346496" y="119405"/>
                  <a:pt x="5345887" y="123215"/>
                </a:cubicBezTo>
                <a:lnTo>
                  <a:pt x="5249646" y="123215"/>
                </a:lnTo>
                <a:cubicBezTo>
                  <a:pt x="5250408" y="133274"/>
                  <a:pt x="5254142" y="141351"/>
                  <a:pt x="5260847" y="147447"/>
                </a:cubicBezTo>
                <a:cubicBezTo>
                  <a:pt x="5267553" y="153543"/>
                  <a:pt x="5275783" y="156591"/>
                  <a:pt x="5285537" y="156591"/>
                </a:cubicBezTo>
                <a:cubicBezTo>
                  <a:pt x="5299557" y="156591"/>
                  <a:pt x="5309463" y="150724"/>
                  <a:pt x="5315255" y="138989"/>
                </a:cubicBezTo>
                <a:lnTo>
                  <a:pt x="5343372" y="138989"/>
                </a:lnTo>
                <a:cubicBezTo>
                  <a:pt x="5339562" y="150571"/>
                  <a:pt x="5332666" y="160058"/>
                  <a:pt x="5322684" y="167450"/>
                </a:cubicBezTo>
                <a:cubicBezTo>
                  <a:pt x="5312701" y="174841"/>
                  <a:pt x="5300319" y="178537"/>
                  <a:pt x="5285537" y="178537"/>
                </a:cubicBezTo>
                <a:cubicBezTo>
                  <a:pt x="5273497" y="178537"/>
                  <a:pt x="5262714" y="175832"/>
                  <a:pt x="5253190" y="170421"/>
                </a:cubicBezTo>
                <a:cubicBezTo>
                  <a:pt x="5243664" y="165011"/>
                  <a:pt x="5236197" y="157391"/>
                  <a:pt x="5230786" y="147561"/>
                </a:cubicBezTo>
                <a:cubicBezTo>
                  <a:pt x="5225376" y="137732"/>
                  <a:pt x="5222671" y="126340"/>
                  <a:pt x="5222671" y="113386"/>
                </a:cubicBezTo>
                <a:cubicBezTo>
                  <a:pt x="5222671" y="100432"/>
                  <a:pt x="5225300" y="89040"/>
                  <a:pt x="5230558" y="79210"/>
                </a:cubicBezTo>
                <a:cubicBezTo>
                  <a:pt x="5235816" y="69380"/>
                  <a:pt x="5243207" y="61798"/>
                  <a:pt x="5252732" y="56464"/>
                </a:cubicBezTo>
                <a:cubicBezTo>
                  <a:pt x="5262257" y="51130"/>
                  <a:pt x="5273192" y="48463"/>
                  <a:pt x="5285537" y="48463"/>
                </a:cubicBezTo>
                <a:close/>
                <a:moveTo>
                  <a:pt x="5209413" y="48463"/>
                </a:moveTo>
                <a:lnTo>
                  <a:pt x="5209413" y="75438"/>
                </a:lnTo>
                <a:lnTo>
                  <a:pt x="5202783" y="75438"/>
                </a:lnTo>
                <a:cubicBezTo>
                  <a:pt x="5192572" y="75438"/>
                  <a:pt x="5184838" y="78029"/>
                  <a:pt x="5179580" y="83210"/>
                </a:cubicBezTo>
                <a:cubicBezTo>
                  <a:pt x="5174322" y="88392"/>
                  <a:pt x="5171694" y="97384"/>
                  <a:pt x="5171694" y="110185"/>
                </a:cubicBezTo>
                <a:lnTo>
                  <a:pt x="5171694" y="176479"/>
                </a:lnTo>
                <a:lnTo>
                  <a:pt x="5145633" y="176479"/>
                </a:lnTo>
                <a:lnTo>
                  <a:pt x="5145633" y="50521"/>
                </a:lnTo>
                <a:lnTo>
                  <a:pt x="5171694" y="50521"/>
                </a:lnTo>
                <a:lnTo>
                  <a:pt x="5171694" y="68809"/>
                </a:lnTo>
                <a:cubicBezTo>
                  <a:pt x="5175503" y="62408"/>
                  <a:pt x="5180570" y="57417"/>
                  <a:pt x="5186895" y="53835"/>
                </a:cubicBezTo>
                <a:cubicBezTo>
                  <a:pt x="5193220" y="50254"/>
                  <a:pt x="5200726" y="48463"/>
                  <a:pt x="5209413" y="48463"/>
                </a:cubicBezTo>
                <a:close/>
                <a:moveTo>
                  <a:pt x="5058536" y="48463"/>
                </a:moveTo>
                <a:cubicBezTo>
                  <a:pt x="5070576" y="48463"/>
                  <a:pt x="5081472" y="51130"/>
                  <a:pt x="5091226" y="56464"/>
                </a:cubicBezTo>
                <a:cubicBezTo>
                  <a:pt x="5100980" y="61798"/>
                  <a:pt x="5108676" y="69418"/>
                  <a:pt x="5114315" y="79324"/>
                </a:cubicBezTo>
                <a:cubicBezTo>
                  <a:pt x="5119954" y="89230"/>
                  <a:pt x="5122773" y="100584"/>
                  <a:pt x="5122773" y="113386"/>
                </a:cubicBezTo>
                <a:cubicBezTo>
                  <a:pt x="5122773" y="126187"/>
                  <a:pt x="5119877" y="137541"/>
                  <a:pt x="5114087" y="147447"/>
                </a:cubicBezTo>
                <a:cubicBezTo>
                  <a:pt x="5108295" y="157353"/>
                  <a:pt x="5100408" y="165011"/>
                  <a:pt x="5090426" y="170421"/>
                </a:cubicBezTo>
                <a:cubicBezTo>
                  <a:pt x="5080444" y="175832"/>
                  <a:pt x="5069433" y="178537"/>
                  <a:pt x="5057394" y="178537"/>
                </a:cubicBezTo>
                <a:cubicBezTo>
                  <a:pt x="5045506" y="178537"/>
                  <a:pt x="5034762" y="175832"/>
                  <a:pt x="5025161" y="170421"/>
                </a:cubicBezTo>
                <a:cubicBezTo>
                  <a:pt x="5015560" y="165011"/>
                  <a:pt x="5008016" y="157391"/>
                  <a:pt x="5002529" y="147561"/>
                </a:cubicBezTo>
                <a:cubicBezTo>
                  <a:pt x="4997043" y="137732"/>
                  <a:pt x="4994300" y="126340"/>
                  <a:pt x="4994300" y="113386"/>
                </a:cubicBezTo>
                <a:cubicBezTo>
                  <a:pt x="4994300" y="100584"/>
                  <a:pt x="4997119" y="89230"/>
                  <a:pt x="5002758" y="79324"/>
                </a:cubicBezTo>
                <a:cubicBezTo>
                  <a:pt x="5008397" y="69418"/>
                  <a:pt x="5016093" y="61798"/>
                  <a:pt x="5025847" y="56464"/>
                </a:cubicBezTo>
                <a:cubicBezTo>
                  <a:pt x="5035600" y="51130"/>
                  <a:pt x="5046497" y="48463"/>
                  <a:pt x="5058536" y="48463"/>
                </a:cubicBezTo>
                <a:close/>
                <a:moveTo>
                  <a:pt x="4827955" y="48463"/>
                </a:moveTo>
                <a:cubicBezTo>
                  <a:pt x="4838013" y="48463"/>
                  <a:pt x="4847005" y="50597"/>
                  <a:pt x="4854930" y="54864"/>
                </a:cubicBezTo>
                <a:cubicBezTo>
                  <a:pt x="4862855" y="59131"/>
                  <a:pt x="4868951" y="65303"/>
                  <a:pt x="4873218" y="73381"/>
                </a:cubicBezTo>
                <a:cubicBezTo>
                  <a:pt x="4877028" y="65761"/>
                  <a:pt x="4882972" y="59703"/>
                  <a:pt x="4891048" y="55207"/>
                </a:cubicBezTo>
                <a:cubicBezTo>
                  <a:pt x="4899126" y="50711"/>
                  <a:pt x="4907813" y="48463"/>
                  <a:pt x="4917109" y="48463"/>
                </a:cubicBezTo>
                <a:cubicBezTo>
                  <a:pt x="4927015" y="48463"/>
                  <a:pt x="4935893" y="50521"/>
                  <a:pt x="4943741" y="54635"/>
                </a:cubicBezTo>
                <a:cubicBezTo>
                  <a:pt x="4951590" y="58750"/>
                  <a:pt x="4957762" y="64846"/>
                  <a:pt x="4962257" y="72923"/>
                </a:cubicBezTo>
                <a:cubicBezTo>
                  <a:pt x="4966754" y="81001"/>
                  <a:pt x="4969001" y="90754"/>
                  <a:pt x="4969001" y="102184"/>
                </a:cubicBezTo>
                <a:lnTo>
                  <a:pt x="4969001" y="176479"/>
                </a:lnTo>
                <a:lnTo>
                  <a:pt x="4943170" y="176479"/>
                </a:lnTo>
                <a:lnTo>
                  <a:pt x="4943170" y="106070"/>
                </a:lnTo>
                <a:cubicBezTo>
                  <a:pt x="4943170" y="94793"/>
                  <a:pt x="4940350" y="86144"/>
                  <a:pt x="4934711" y="80124"/>
                </a:cubicBezTo>
                <a:cubicBezTo>
                  <a:pt x="4929073" y="74105"/>
                  <a:pt x="4921377" y="71095"/>
                  <a:pt x="4911623" y="71095"/>
                </a:cubicBezTo>
                <a:cubicBezTo>
                  <a:pt x="4901869" y="71095"/>
                  <a:pt x="4894135" y="74105"/>
                  <a:pt x="4888420" y="80124"/>
                </a:cubicBezTo>
                <a:cubicBezTo>
                  <a:pt x="4882705" y="86144"/>
                  <a:pt x="4879847" y="94793"/>
                  <a:pt x="4879847" y="106070"/>
                </a:cubicBezTo>
                <a:lnTo>
                  <a:pt x="4879847" y="176479"/>
                </a:lnTo>
                <a:lnTo>
                  <a:pt x="4854016" y="176479"/>
                </a:lnTo>
                <a:lnTo>
                  <a:pt x="4854016" y="106070"/>
                </a:lnTo>
                <a:cubicBezTo>
                  <a:pt x="4854016" y="94793"/>
                  <a:pt x="4851196" y="86144"/>
                  <a:pt x="4845558" y="80124"/>
                </a:cubicBezTo>
                <a:cubicBezTo>
                  <a:pt x="4839918" y="74105"/>
                  <a:pt x="4832222" y="71095"/>
                  <a:pt x="4822469" y="71095"/>
                </a:cubicBezTo>
                <a:cubicBezTo>
                  <a:pt x="4812715" y="71095"/>
                  <a:pt x="4804981" y="74105"/>
                  <a:pt x="4799266" y="80124"/>
                </a:cubicBezTo>
                <a:cubicBezTo>
                  <a:pt x="4793551" y="86144"/>
                  <a:pt x="4790694" y="94793"/>
                  <a:pt x="4790694" y="106070"/>
                </a:cubicBezTo>
                <a:lnTo>
                  <a:pt x="4790694" y="176479"/>
                </a:lnTo>
                <a:lnTo>
                  <a:pt x="4764633" y="176479"/>
                </a:lnTo>
                <a:lnTo>
                  <a:pt x="4764633" y="50521"/>
                </a:lnTo>
                <a:lnTo>
                  <a:pt x="4790694" y="50521"/>
                </a:lnTo>
                <a:lnTo>
                  <a:pt x="4790694" y="64922"/>
                </a:lnTo>
                <a:cubicBezTo>
                  <a:pt x="4794961" y="59741"/>
                  <a:pt x="4800371" y="55702"/>
                  <a:pt x="4806924" y="52807"/>
                </a:cubicBezTo>
                <a:cubicBezTo>
                  <a:pt x="4813478" y="49911"/>
                  <a:pt x="4820488" y="48463"/>
                  <a:pt x="4827955" y="48463"/>
                </a:cubicBezTo>
                <a:close/>
                <a:moveTo>
                  <a:pt x="4610861" y="48463"/>
                </a:moveTo>
                <a:cubicBezTo>
                  <a:pt x="4622901" y="48463"/>
                  <a:pt x="4633798" y="51130"/>
                  <a:pt x="4643551" y="56464"/>
                </a:cubicBezTo>
                <a:cubicBezTo>
                  <a:pt x="4653305" y="61798"/>
                  <a:pt x="4661001" y="69418"/>
                  <a:pt x="4666640" y="79324"/>
                </a:cubicBezTo>
                <a:cubicBezTo>
                  <a:pt x="4672278" y="89230"/>
                  <a:pt x="4675098" y="100584"/>
                  <a:pt x="4675098" y="113386"/>
                </a:cubicBezTo>
                <a:cubicBezTo>
                  <a:pt x="4675098" y="126187"/>
                  <a:pt x="4672202" y="137541"/>
                  <a:pt x="4666412" y="147447"/>
                </a:cubicBezTo>
                <a:cubicBezTo>
                  <a:pt x="4660620" y="157353"/>
                  <a:pt x="4652733" y="165011"/>
                  <a:pt x="4642751" y="170421"/>
                </a:cubicBezTo>
                <a:cubicBezTo>
                  <a:pt x="4632769" y="175832"/>
                  <a:pt x="4621758" y="178537"/>
                  <a:pt x="4609719" y="178537"/>
                </a:cubicBezTo>
                <a:cubicBezTo>
                  <a:pt x="4597831" y="178537"/>
                  <a:pt x="4587087" y="175832"/>
                  <a:pt x="4577486" y="170421"/>
                </a:cubicBezTo>
                <a:cubicBezTo>
                  <a:pt x="4567885" y="165011"/>
                  <a:pt x="4560341" y="157391"/>
                  <a:pt x="4554854" y="147561"/>
                </a:cubicBezTo>
                <a:cubicBezTo>
                  <a:pt x="4549368" y="137732"/>
                  <a:pt x="4546625" y="126340"/>
                  <a:pt x="4546625" y="113386"/>
                </a:cubicBezTo>
                <a:cubicBezTo>
                  <a:pt x="4546625" y="100584"/>
                  <a:pt x="4549444" y="89230"/>
                  <a:pt x="4555083" y="79324"/>
                </a:cubicBezTo>
                <a:cubicBezTo>
                  <a:pt x="4560722" y="69418"/>
                  <a:pt x="4568418" y="61798"/>
                  <a:pt x="4578172" y="56464"/>
                </a:cubicBezTo>
                <a:cubicBezTo>
                  <a:pt x="4587925" y="51130"/>
                  <a:pt x="4598822" y="48463"/>
                  <a:pt x="4610861" y="48463"/>
                </a:cubicBezTo>
                <a:close/>
                <a:moveTo>
                  <a:pt x="4303471" y="48463"/>
                </a:moveTo>
                <a:cubicBezTo>
                  <a:pt x="4317796" y="48463"/>
                  <a:pt x="4329340" y="52083"/>
                  <a:pt x="4338103" y="59322"/>
                </a:cubicBezTo>
                <a:cubicBezTo>
                  <a:pt x="4346866" y="66561"/>
                  <a:pt x="4351553" y="76429"/>
                  <a:pt x="4352162" y="88925"/>
                </a:cubicBezTo>
                <a:lnTo>
                  <a:pt x="4326102" y="88925"/>
                </a:lnTo>
                <a:cubicBezTo>
                  <a:pt x="4325645" y="83287"/>
                  <a:pt x="4323359" y="78791"/>
                  <a:pt x="4319244" y="75438"/>
                </a:cubicBezTo>
                <a:cubicBezTo>
                  <a:pt x="4315129" y="72085"/>
                  <a:pt x="4309566" y="70409"/>
                  <a:pt x="4302556" y="70409"/>
                </a:cubicBezTo>
                <a:cubicBezTo>
                  <a:pt x="4295698" y="70409"/>
                  <a:pt x="4290440" y="71704"/>
                  <a:pt x="4286783" y="74295"/>
                </a:cubicBezTo>
                <a:cubicBezTo>
                  <a:pt x="4283125" y="76886"/>
                  <a:pt x="4281296" y="80315"/>
                  <a:pt x="4281296" y="84582"/>
                </a:cubicBezTo>
                <a:cubicBezTo>
                  <a:pt x="4281296" y="87935"/>
                  <a:pt x="4282515" y="90754"/>
                  <a:pt x="4284954" y="93040"/>
                </a:cubicBezTo>
                <a:cubicBezTo>
                  <a:pt x="4287392" y="95326"/>
                  <a:pt x="4290364" y="97117"/>
                  <a:pt x="4293869" y="98412"/>
                </a:cubicBezTo>
                <a:cubicBezTo>
                  <a:pt x="4297374" y="99708"/>
                  <a:pt x="4302556" y="101346"/>
                  <a:pt x="4309414" y="103327"/>
                </a:cubicBezTo>
                <a:cubicBezTo>
                  <a:pt x="4318558" y="105766"/>
                  <a:pt x="4326064" y="108242"/>
                  <a:pt x="4331931" y="110757"/>
                </a:cubicBezTo>
                <a:cubicBezTo>
                  <a:pt x="4337799" y="113271"/>
                  <a:pt x="4342866" y="116967"/>
                  <a:pt x="4347133" y="121844"/>
                </a:cubicBezTo>
                <a:cubicBezTo>
                  <a:pt x="4351400" y="126721"/>
                  <a:pt x="4353610" y="133198"/>
                  <a:pt x="4353762" y="141275"/>
                </a:cubicBezTo>
                <a:cubicBezTo>
                  <a:pt x="4353762" y="148438"/>
                  <a:pt x="4351781" y="154838"/>
                  <a:pt x="4347819" y="160477"/>
                </a:cubicBezTo>
                <a:cubicBezTo>
                  <a:pt x="4343857" y="166116"/>
                  <a:pt x="4338256" y="170536"/>
                  <a:pt x="4331017" y="173736"/>
                </a:cubicBezTo>
                <a:cubicBezTo>
                  <a:pt x="4323778" y="176936"/>
                  <a:pt x="4315282" y="178537"/>
                  <a:pt x="4305528" y="178537"/>
                </a:cubicBezTo>
                <a:cubicBezTo>
                  <a:pt x="4295622" y="178537"/>
                  <a:pt x="4286745" y="176746"/>
                  <a:pt x="4278896" y="173165"/>
                </a:cubicBezTo>
                <a:cubicBezTo>
                  <a:pt x="4271048" y="169583"/>
                  <a:pt x="4264837" y="164706"/>
                  <a:pt x="4260265" y="158534"/>
                </a:cubicBezTo>
                <a:cubicBezTo>
                  <a:pt x="4255693" y="152362"/>
                  <a:pt x="4253255" y="145466"/>
                  <a:pt x="4252950" y="137846"/>
                </a:cubicBezTo>
                <a:lnTo>
                  <a:pt x="4279925" y="137846"/>
                </a:lnTo>
                <a:cubicBezTo>
                  <a:pt x="4280382" y="143180"/>
                  <a:pt x="4282935" y="147638"/>
                  <a:pt x="4287583" y="151219"/>
                </a:cubicBezTo>
                <a:cubicBezTo>
                  <a:pt x="4292231" y="154800"/>
                  <a:pt x="4298060" y="156591"/>
                  <a:pt x="4305071" y="156591"/>
                </a:cubicBezTo>
                <a:cubicBezTo>
                  <a:pt x="4312386" y="156591"/>
                  <a:pt x="4318063" y="155181"/>
                  <a:pt x="4322102" y="152362"/>
                </a:cubicBezTo>
                <a:cubicBezTo>
                  <a:pt x="4326141" y="149543"/>
                  <a:pt x="4328160" y="145923"/>
                  <a:pt x="4328160" y="141503"/>
                </a:cubicBezTo>
                <a:cubicBezTo>
                  <a:pt x="4328160" y="136779"/>
                  <a:pt x="4325911" y="133274"/>
                  <a:pt x="4321415" y="130988"/>
                </a:cubicBezTo>
                <a:cubicBezTo>
                  <a:pt x="4316920" y="128702"/>
                  <a:pt x="4309795" y="126187"/>
                  <a:pt x="4300041" y="123444"/>
                </a:cubicBezTo>
                <a:cubicBezTo>
                  <a:pt x="4290593" y="120853"/>
                  <a:pt x="4282897" y="118339"/>
                  <a:pt x="4276953" y="115900"/>
                </a:cubicBezTo>
                <a:cubicBezTo>
                  <a:pt x="4271010" y="113462"/>
                  <a:pt x="4265866" y="109728"/>
                  <a:pt x="4261523" y="104699"/>
                </a:cubicBezTo>
                <a:cubicBezTo>
                  <a:pt x="4257179" y="99670"/>
                  <a:pt x="4255007" y="93040"/>
                  <a:pt x="4255007" y="84811"/>
                </a:cubicBezTo>
                <a:cubicBezTo>
                  <a:pt x="4255007" y="78105"/>
                  <a:pt x="4256988" y="71971"/>
                  <a:pt x="4260951" y="66408"/>
                </a:cubicBezTo>
                <a:cubicBezTo>
                  <a:pt x="4264913" y="60846"/>
                  <a:pt x="4270590" y="56464"/>
                  <a:pt x="4277982" y="53264"/>
                </a:cubicBezTo>
                <a:cubicBezTo>
                  <a:pt x="4285373" y="50063"/>
                  <a:pt x="4293869" y="48463"/>
                  <a:pt x="4303471" y="48463"/>
                </a:cubicBezTo>
                <a:close/>
                <a:moveTo>
                  <a:pt x="4179645" y="48463"/>
                </a:moveTo>
                <a:cubicBezTo>
                  <a:pt x="4193971" y="48463"/>
                  <a:pt x="4205516" y="52083"/>
                  <a:pt x="4214278" y="59322"/>
                </a:cubicBezTo>
                <a:cubicBezTo>
                  <a:pt x="4223042" y="66561"/>
                  <a:pt x="4227728" y="76429"/>
                  <a:pt x="4228337" y="88925"/>
                </a:cubicBezTo>
                <a:lnTo>
                  <a:pt x="4202277" y="88925"/>
                </a:lnTo>
                <a:cubicBezTo>
                  <a:pt x="4201819" y="83287"/>
                  <a:pt x="4199534" y="78791"/>
                  <a:pt x="4195419" y="75438"/>
                </a:cubicBezTo>
                <a:cubicBezTo>
                  <a:pt x="4191304" y="72085"/>
                  <a:pt x="4185742" y="70409"/>
                  <a:pt x="4178731" y="70409"/>
                </a:cubicBezTo>
                <a:cubicBezTo>
                  <a:pt x="4171873" y="70409"/>
                  <a:pt x="4166615" y="71704"/>
                  <a:pt x="4162958" y="74295"/>
                </a:cubicBezTo>
                <a:cubicBezTo>
                  <a:pt x="4159300" y="76886"/>
                  <a:pt x="4157471" y="80315"/>
                  <a:pt x="4157471" y="84582"/>
                </a:cubicBezTo>
                <a:cubicBezTo>
                  <a:pt x="4157471" y="87935"/>
                  <a:pt x="4158690" y="90754"/>
                  <a:pt x="4161129" y="93040"/>
                </a:cubicBezTo>
                <a:cubicBezTo>
                  <a:pt x="4163568" y="95326"/>
                  <a:pt x="4166539" y="97117"/>
                  <a:pt x="4170044" y="98412"/>
                </a:cubicBezTo>
                <a:cubicBezTo>
                  <a:pt x="4173549" y="99708"/>
                  <a:pt x="4178731" y="101346"/>
                  <a:pt x="4185589" y="103327"/>
                </a:cubicBezTo>
                <a:cubicBezTo>
                  <a:pt x="4194733" y="105766"/>
                  <a:pt x="4202239" y="108242"/>
                  <a:pt x="4208106" y="110757"/>
                </a:cubicBezTo>
                <a:cubicBezTo>
                  <a:pt x="4213974" y="113271"/>
                  <a:pt x="4219041" y="116967"/>
                  <a:pt x="4223308" y="121844"/>
                </a:cubicBezTo>
                <a:cubicBezTo>
                  <a:pt x="4227575" y="126721"/>
                  <a:pt x="4229785" y="133198"/>
                  <a:pt x="4229937" y="141275"/>
                </a:cubicBezTo>
                <a:cubicBezTo>
                  <a:pt x="4229937" y="148438"/>
                  <a:pt x="4227956" y="154838"/>
                  <a:pt x="4223994" y="160477"/>
                </a:cubicBezTo>
                <a:cubicBezTo>
                  <a:pt x="4220032" y="166116"/>
                  <a:pt x="4214431" y="170536"/>
                  <a:pt x="4207192" y="173736"/>
                </a:cubicBezTo>
                <a:cubicBezTo>
                  <a:pt x="4199953" y="176936"/>
                  <a:pt x="4191457" y="178537"/>
                  <a:pt x="4181703" y="178537"/>
                </a:cubicBezTo>
                <a:cubicBezTo>
                  <a:pt x="4171797" y="178537"/>
                  <a:pt x="4162920" y="176746"/>
                  <a:pt x="4155071" y="173165"/>
                </a:cubicBezTo>
                <a:cubicBezTo>
                  <a:pt x="4147222" y="169583"/>
                  <a:pt x="4141012" y="164706"/>
                  <a:pt x="4136440" y="158534"/>
                </a:cubicBezTo>
                <a:cubicBezTo>
                  <a:pt x="4131868" y="152362"/>
                  <a:pt x="4129430" y="145466"/>
                  <a:pt x="4129125" y="137846"/>
                </a:cubicBezTo>
                <a:lnTo>
                  <a:pt x="4156100" y="137846"/>
                </a:lnTo>
                <a:cubicBezTo>
                  <a:pt x="4156557" y="143180"/>
                  <a:pt x="4159110" y="147638"/>
                  <a:pt x="4163758" y="151219"/>
                </a:cubicBezTo>
                <a:cubicBezTo>
                  <a:pt x="4168406" y="154800"/>
                  <a:pt x="4174236" y="156591"/>
                  <a:pt x="4181245" y="156591"/>
                </a:cubicBezTo>
                <a:cubicBezTo>
                  <a:pt x="4188561" y="156591"/>
                  <a:pt x="4194238" y="155181"/>
                  <a:pt x="4198276" y="152362"/>
                </a:cubicBezTo>
                <a:cubicBezTo>
                  <a:pt x="4202315" y="149543"/>
                  <a:pt x="4204334" y="145923"/>
                  <a:pt x="4204334" y="141503"/>
                </a:cubicBezTo>
                <a:cubicBezTo>
                  <a:pt x="4204334" y="136779"/>
                  <a:pt x="4202086" y="133274"/>
                  <a:pt x="4197590" y="130988"/>
                </a:cubicBezTo>
                <a:cubicBezTo>
                  <a:pt x="4193095" y="128702"/>
                  <a:pt x="4185970" y="126187"/>
                  <a:pt x="4176216" y="123444"/>
                </a:cubicBezTo>
                <a:cubicBezTo>
                  <a:pt x="4166768" y="120853"/>
                  <a:pt x="4159072" y="118339"/>
                  <a:pt x="4153128" y="115900"/>
                </a:cubicBezTo>
                <a:cubicBezTo>
                  <a:pt x="4147184" y="113462"/>
                  <a:pt x="4142040" y="109728"/>
                  <a:pt x="4137697" y="104699"/>
                </a:cubicBezTo>
                <a:cubicBezTo>
                  <a:pt x="4133354" y="99670"/>
                  <a:pt x="4131182" y="93040"/>
                  <a:pt x="4131182" y="84811"/>
                </a:cubicBezTo>
                <a:cubicBezTo>
                  <a:pt x="4131182" y="78105"/>
                  <a:pt x="4133164" y="71971"/>
                  <a:pt x="4137126" y="66408"/>
                </a:cubicBezTo>
                <a:cubicBezTo>
                  <a:pt x="4141088" y="60846"/>
                  <a:pt x="4146765" y="56464"/>
                  <a:pt x="4154156" y="53264"/>
                </a:cubicBezTo>
                <a:cubicBezTo>
                  <a:pt x="4161548" y="50063"/>
                  <a:pt x="4170044" y="48463"/>
                  <a:pt x="4179645" y="48463"/>
                </a:cubicBezTo>
                <a:close/>
                <a:moveTo>
                  <a:pt x="4047286" y="48463"/>
                </a:moveTo>
                <a:cubicBezTo>
                  <a:pt x="4059173" y="48463"/>
                  <a:pt x="4069765" y="51054"/>
                  <a:pt x="4079061" y="56236"/>
                </a:cubicBezTo>
                <a:cubicBezTo>
                  <a:pt x="4088358" y="61417"/>
                  <a:pt x="4095597" y="68694"/>
                  <a:pt x="4100778" y="78067"/>
                </a:cubicBezTo>
                <a:cubicBezTo>
                  <a:pt x="4105960" y="87440"/>
                  <a:pt x="4108551" y="98222"/>
                  <a:pt x="4108551" y="110414"/>
                </a:cubicBezTo>
                <a:cubicBezTo>
                  <a:pt x="4108551" y="115138"/>
                  <a:pt x="4108246" y="119405"/>
                  <a:pt x="4107636" y="123215"/>
                </a:cubicBezTo>
                <a:lnTo>
                  <a:pt x="4011395" y="123215"/>
                </a:lnTo>
                <a:cubicBezTo>
                  <a:pt x="4012158" y="133274"/>
                  <a:pt x="4015892" y="141351"/>
                  <a:pt x="4022597" y="147447"/>
                </a:cubicBezTo>
                <a:cubicBezTo>
                  <a:pt x="4029303" y="153543"/>
                  <a:pt x="4037532" y="156591"/>
                  <a:pt x="4047286" y="156591"/>
                </a:cubicBezTo>
                <a:cubicBezTo>
                  <a:pt x="4061307" y="156591"/>
                  <a:pt x="4071213" y="150724"/>
                  <a:pt x="4077004" y="138989"/>
                </a:cubicBezTo>
                <a:lnTo>
                  <a:pt x="4105122" y="138989"/>
                </a:lnTo>
                <a:cubicBezTo>
                  <a:pt x="4101312" y="150571"/>
                  <a:pt x="4094416" y="160058"/>
                  <a:pt x="4084433" y="167450"/>
                </a:cubicBezTo>
                <a:cubicBezTo>
                  <a:pt x="4074451" y="174841"/>
                  <a:pt x="4062069" y="178537"/>
                  <a:pt x="4047286" y="178537"/>
                </a:cubicBezTo>
                <a:cubicBezTo>
                  <a:pt x="4035246" y="178537"/>
                  <a:pt x="4024464" y="175832"/>
                  <a:pt x="4014939" y="170421"/>
                </a:cubicBezTo>
                <a:cubicBezTo>
                  <a:pt x="4005414" y="165011"/>
                  <a:pt x="3997947" y="157391"/>
                  <a:pt x="3992536" y="147561"/>
                </a:cubicBezTo>
                <a:cubicBezTo>
                  <a:pt x="3987126" y="137732"/>
                  <a:pt x="3984421" y="126340"/>
                  <a:pt x="3984421" y="113386"/>
                </a:cubicBezTo>
                <a:cubicBezTo>
                  <a:pt x="3984421" y="100432"/>
                  <a:pt x="3987050" y="89040"/>
                  <a:pt x="3992308" y="79210"/>
                </a:cubicBezTo>
                <a:cubicBezTo>
                  <a:pt x="3997565" y="69380"/>
                  <a:pt x="4004957" y="61798"/>
                  <a:pt x="4014482" y="56464"/>
                </a:cubicBezTo>
                <a:cubicBezTo>
                  <a:pt x="4024007" y="51130"/>
                  <a:pt x="4034942" y="48463"/>
                  <a:pt x="4047286" y="48463"/>
                </a:cubicBezTo>
                <a:close/>
                <a:moveTo>
                  <a:pt x="3912793" y="48463"/>
                </a:moveTo>
                <a:cubicBezTo>
                  <a:pt x="3928033" y="48463"/>
                  <a:pt x="3940644" y="52083"/>
                  <a:pt x="3950627" y="59322"/>
                </a:cubicBezTo>
                <a:cubicBezTo>
                  <a:pt x="3960608" y="66561"/>
                  <a:pt x="3967352" y="76886"/>
                  <a:pt x="3970858" y="90297"/>
                </a:cubicBezTo>
                <a:lnTo>
                  <a:pt x="3942740" y="90297"/>
                </a:lnTo>
                <a:cubicBezTo>
                  <a:pt x="3940454" y="84049"/>
                  <a:pt x="3936796" y="79172"/>
                  <a:pt x="3931767" y="75667"/>
                </a:cubicBezTo>
                <a:cubicBezTo>
                  <a:pt x="3926738" y="72161"/>
                  <a:pt x="3920413" y="70409"/>
                  <a:pt x="3912793" y="70409"/>
                </a:cubicBezTo>
                <a:cubicBezTo>
                  <a:pt x="3902125" y="70409"/>
                  <a:pt x="3893629" y="74181"/>
                  <a:pt x="3887304" y="81725"/>
                </a:cubicBezTo>
                <a:cubicBezTo>
                  <a:pt x="3880980" y="89268"/>
                  <a:pt x="3877817" y="99822"/>
                  <a:pt x="3877817" y="113386"/>
                </a:cubicBezTo>
                <a:cubicBezTo>
                  <a:pt x="3877817" y="126949"/>
                  <a:pt x="3880980" y="137541"/>
                  <a:pt x="3887304" y="145161"/>
                </a:cubicBezTo>
                <a:cubicBezTo>
                  <a:pt x="3893629" y="152781"/>
                  <a:pt x="3902125" y="156591"/>
                  <a:pt x="3912793" y="156591"/>
                </a:cubicBezTo>
                <a:cubicBezTo>
                  <a:pt x="3927881" y="156591"/>
                  <a:pt x="3937863" y="149962"/>
                  <a:pt x="3942740" y="136703"/>
                </a:cubicBezTo>
                <a:lnTo>
                  <a:pt x="3970858" y="136703"/>
                </a:lnTo>
                <a:cubicBezTo>
                  <a:pt x="3967200" y="149504"/>
                  <a:pt x="3960342" y="159677"/>
                  <a:pt x="3950284" y="167221"/>
                </a:cubicBezTo>
                <a:cubicBezTo>
                  <a:pt x="3940225" y="174765"/>
                  <a:pt x="3927728" y="178537"/>
                  <a:pt x="3912793" y="178537"/>
                </a:cubicBezTo>
                <a:cubicBezTo>
                  <a:pt x="3900753" y="178537"/>
                  <a:pt x="3890085" y="175832"/>
                  <a:pt x="3880789" y="170421"/>
                </a:cubicBezTo>
                <a:cubicBezTo>
                  <a:pt x="3871492" y="165011"/>
                  <a:pt x="3864216" y="157391"/>
                  <a:pt x="3858958" y="147561"/>
                </a:cubicBezTo>
                <a:cubicBezTo>
                  <a:pt x="3853700" y="137732"/>
                  <a:pt x="3851071" y="126340"/>
                  <a:pt x="3851071" y="113386"/>
                </a:cubicBezTo>
                <a:cubicBezTo>
                  <a:pt x="3851071" y="100432"/>
                  <a:pt x="3853700" y="89040"/>
                  <a:pt x="3858958" y="79210"/>
                </a:cubicBezTo>
                <a:cubicBezTo>
                  <a:pt x="3864216" y="69380"/>
                  <a:pt x="3871492" y="61798"/>
                  <a:pt x="3880789" y="56464"/>
                </a:cubicBezTo>
                <a:cubicBezTo>
                  <a:pt x="3890085" y="51130"/>
                  <a:pt x="3900753" y="48463"/>
                  <a:pt x="3912793" y="48463"/>
                </a:cubicBezTo>
                <a:close/>
                <a:moveTo>
                  <a:pt x="3779443" y="48463"/>
                </a:moveTo>
                <a:cubicBezTo>
                  <a:pt x="3794683" y="48463"/>
                  <a:pt x="3807294" y="52083"/>
                  <a:pt x="3817276" y="59322"/>
                </a:cubicBezTo>
                <a:cubicBezTo>
                  <a:pt x="3827258" y="66561"/>
                  <a:pt x="3834002" y="76886"/>
                  <a:pt x="3837507" y="90297"/>
                </a:cubicBezTo>
                <a:lnTo>
                  <a:pt x="3809390" y="90297"/>
                </a:lnTo>
                <a:cubicBezTo>
                  <a:pt x="3807104" y="84049"/>
                  <a:pt x="3803446" y="79172"/>
                  <a:pt x="3798417" y="75667"/>
                </a:cubicBezTo>
                <a:cubicBezTo>
                  <a:pt x="3793388" y="72161"/>
                  <a:pt x="3787063" y="70409"/>
                  <a:pt x="3779443" y="70409"/>
                </a:cubicBezTo>
                <a:cubicBezTo>
                  <a:pt x="3768775" y="70409"/>
                  <a:pt x="3760279" y="74181"/>
                  <a:pt x="3753954" y="81725"/>
                </a:cubicBezTo>
                <a:cubicBezTo>
                  <a:pt x="3747630" y="89268"/>
                  <a:pt x="3744467" y="99822"/>
                  <a:pt x="3744467" y="113386"/>
                </a:cubicBezTo>
                <a:cubicBezTo>
                  <a:pt x="3744467" y="126949"/>
                  <a:pt x="3747630" y="137541"/>
                  <a:pt x="3753954" y="145161"/>
                </a:cubicBezTo>
                <a:cubicBezTo>
                  <a:pt x="3760279" y="152781"/>
                  <a:pt x="3768775" y="156591"/>
                  <a:pt x="3779443" y="156591"/>
                </a:cubicBezTo>
                <a:cubicBezTo>
                  <a:pt x="3794531" y="156591"/>
                  <a:pt x="3804513" y="149962"/>
                  <a:pt x="3809390" y="136703"/>
                </a:cubicBezTo>
                <a:lnTo>
                  <a:pt x="3837507" y="136703"/>
                </a:lnTo>
                <a:cubicBezTo>
                  <a:pt x="3833850" y="149504"/>
                  <a:pt x="3826992" y="159677"/>
                  <a:pt x="3816933" y="167221"/>
                </a:cubicBezTo>
                <a:cubicBezTo>
                  <a:pt x="3806875" y="174765"/>
                  <a:pt x="3794378" y="178537"/>
                  <a:pt x="3779443" y="178537"/>
                </a:cubicBezTo>
                <a:cubicBezTo>
                  <a:pt x="3767404" y="178537"/>
                  <a:pt x="3756735" y="175832"/>
                  <a:pt x="3747439" y="170421"/>
                </a:cubicBezTo>
                <a:cubicBezTo>
                  <a:pt x="3738142" y="165011"/>
                  <a:pt x="3730866" y="157391"/>
                  <a:pt x="3725608" y="147561"/>
                </a:cubicBezTo>
                <a:cubicBezTo>
                  <a:pt x="3720350" y="137732"/>
                  <a:pt x="3717721" y="126340"/>
                  <a:pt x="3717721" y="113386"/>
                </a:cubicBezTo>
                <a:cubicBezTo>
                  <a:pt x="3717721" y="100432"/>
                  <a:pt x="3720350" y="89040"/>
                  <a:pt x="3725608" y="79210"/>
                </a:cubicBezTo>
                <a:cubicBezTo>
                  <a:pt x="3730866" y="69380"/>
                  <a:pt x="3738142" y="61798"/>
                  <a:pt x="3747439" y="56464"/>
                </a:cubicBezTo>
                <a:cubicBezTo>
                  <a:pt x="3756735" y="51130"/>
                  <a:pt x="3767404" y="48463"/>
                  <a:pt x="3779443" y="48463"/>
                </a:cubicBezTo>
                <a:close/>
                <a:moveTo>
                  <a:pt x="3624757" y="48463"/>
                </a:moveTo>
                <a:cubicBezTo>
                  <a:pt x="3634663" y="48463"/>
                  <a:pt x="3643312" y="50406"/>
                  <a:pt x="3650703" y="54293"/>
                </a:cubicBezTo>
                <a:cubicBezTo>
                  <a:pt x="3658095" y="58179"/>
                  <a:pt x="3664000" y="63017"/>
                  <a:pt x="3668419" y="68809"/>
                </a:cubicBezTo>
                <a:lnTo>
                  <a:pt x="3668419" y="50521"/>
                </a:lnTo>
                <a:lnTo>
                  <a:pt x="3694709" y="50521"/>
                </a:lnTo>
                <a:lnTo>
                  <a:pt x="3694709" y="176479"/>
                </a:lnTo>
                <a:lnTo>
                  <a:pt x="3668419" y="176479"/>
                </a:lnTo>
                <a:lnTo>
                  <a:pt x="3668419" y="157734"/>
                </a:lnTo>
                <a:cubicBezTo>
                  <a:pt x="3664000" y="163678"/>
                  <a:pt x="3657980" y="168631"/>
                  <a:pt x="3650360" y="172593"/>
                </a:cubicBezTo>
                <a:cubicBezTo>
                  <a:pt x="3642740" y="176555"/>
                  <a:pt x="3634054" y="178537"/>
                  <a:pt x="3624299" y="178537"/>
                </a:cubicBezTo>
                <a:cubicBezTo>
                  <a:pt x="3613479" y="178537"/>
                  <a:pt x="3603574" y="175755"/>
                  <a:pt x="3594582" y="170193"/>
                </a:cubicBezTo>
                <a:cubicBezTo>
                  <a:pt x="3585590" y="164630"/>
                  <a:pt x="3578465" y="156858"/>
                  <a:pt x="3573208" y="146876"/>
                </a:cubicBezTo>
                <a:cubicBezTo>
                  <a:pt x="3567950" y="136893"/>
                  <a:pt x="3565321" y="125578"/>
                  <a:pt x="3565321" y="112928"/>
                </a:cubicBezTo>
                <a:cubicBezTo>
                  <a:pt x="3565321" y="100279"/>
                  <a:pt x="3567950" y="89078"/>
                  <a:pt x="3573208" y="79324"/>
                </a:cubicBezTo>
                <a:cubicBezTo>
                  <a:pt x="3578465" y="69571"/>
                  <a:pt x="3585628" y="61989"/>
                  <a:pt x="3594696" y="56579"/>
                </a:cubicBezTo>
                <a:cubicBezTo>
                  <a:pt x="3603764" y="51168"/>
                  <a:pt x="3613784" y="48463"/>
                  <a:pt x="3624757" y="48463"/>
                </a:cubicBezTo>
                <a:close/>
                <a:moveTo>
                  <a:pt x="3332911" y="48463"/>
                </a:moveTo>
                <a:cubicBezTo>
                  <a:pt x="3344799" y="48463"/>
                  <a:pt x="3355390" y="51054"/>
                  <a:pt x="3364687" y="56236"/>
                </a:cubicBezTo>
                <a:cubicBezTo>
                  <a:pt x="3373983" y="61417"/>
                  <a:pt x="3381222" y="68694"/>
                  <a:pt x="3386403" y="78067"/>
                </a:cubicBezTo>
                <a:cubicBezTo>
                  <a:pt x="3391585" y="87440"/>
                  <a:pt x="3394176" y="98222"/>
                  <a:pt x="3394176" y="110414"/>
                </a:cubicBezTo>
                <a:cubicBezTo>
                  <a:pt x="3394176" y="115138"/>
                  <a:pt x="3393871" y="119405"/>
                  <a:pt x="3393261" y="123215"/>
                </a:cubicBezTo>
                <a:lnTo>
                  <a:pt x="3297021" y="123215"/>
                </a:lnTo>
                <a:cubicBezTo>
                  <a:pt x="3297783" y="133274"/>
                  <a:pt x="3301517" y="141351"/>
                  <a:pt x="3308222" y="147447"/>
                </a:cubicBezTo>
                <a:cubicBezTo>
                  <a:pt x="3314928" y="153543"/>
                  <a:pt x="3323157" y="156591"/>
                  <a:pt x="3332911" y="156591"/>
                </a:cubicBezTo>
                <a:cubicBezTo>
                  <a:pt x="3346932" y="156591"/>
                  <a:pt x="3356838" y="150724"/>
                  <a:pt x="3362629" y="138989"/>
                </a:cubicBezTo>
                <a:lnTo>
                  <a:pt x="3390747" y="138989"/>
                </a:lnTo>
                <a:cubicBezTo>
                  <a:pt x="3386937" y="150571"/>
                  <a:pt x="3380041" y="160058"/>
                  <a:pt x="3370059" y="167450"/>
                </a:cubicBezTo>
                <a:cubicBezTo>
                  <a:pt x="3360076" y="174841"/>
                  <a:pt x="3347694" y="178537"/>
                  <a:pt x="3332911" y="178537"/>
                </a:cubicBezTo>
                <a:cubicBezTo>
                  <a:pt x="3320871" y="178537"/>
                  <a:pt x="3310089" y="175832"/>
                  <a:pt x="3300564" y="170421"/>
                </a:cubicBezTo>
                <a:cubicBezTo>
                  <a:pt x="3291040" y="165011"/>
                  <a:pt x="3283572" y="157391"/>
                  <a:pt x="3278162" y="147561"/>
                </a:cubicBezTo>
                <a:cubicBezTo>
                  <a:pt x="3272752" y="137732"/>
                  <a:pt x="3270046" y="126340"/>
                  <a:pt x="3270046" y="113386"/>
                </a:cubicBezTo>
                <a:cubicBezTo>
                  <a:pt x="3270046" y="100432"/>
                  <a:pt x="3272676" y="89040"/>
                  <a:pt x="3277933" y="79210"/>
                </a:cubicBezTo>
                <a:cubicBezTo>
                  <a:pt x="3283191" y="69380"/>
                  <a:pt x="3290582" y="61798"/>
                  <a:pt x="3300108" y="56464"/>
                </a:cubicBezTo>
                <a:cubicBezTo>
                  <a:pt x="3309632" y="51130"/>
                  <a:pt x="3320567" y="48463"/>
                  <a:pt x="3332911" y="48463"/>
                </a:cubicBezTo>
                <a:close/>
                <a:moveTo>
                  <a:pt x="3177082" y="48463"/>
                </a:moveTo>
                <a:cubicBezTo>
                  <a:pt x="3186836" y="48463"/>
                  <a:pt x="3195485" y="50406"/>
                  <a:pt x="3203028" y="54293"/>
                </a:cubicBezTo>
                <a:cubicBezTo>
                  <a:pt x="3210572" y="58179"/>
                  <a:pt x="3216478" y="63017"/>
                  <a:pt x="3220745" y="68809"/>
                </a:cubicBezTo>
                <a:lnTo>
                  <a:pt x="3220745" y="50521"/>
                </a:lnTo>
                <a:lnTo>
                  <a:pt x="3247034" y="50521"/>
                </a:lnTo>
                <a:lnTo>
                  <a:pt x="3247034" y="178537"/>
                </a:lnTo>
                <a:cubicBezTo>
                  <a:pt x="3247034" y="190119"/>
                  <a:pt x="3244595" y="200444"/>
                  <a:pt x="3239719" y="209512"/>
                </a:cubicBezTo>
                <a:cubicBezTo>
                  <a:pt x="3234842" y="218580"/>
                  <a:pt x="3227794" y="225704"/>
                  <a:pt x="3218573" y="230886"/>
                </a:cubicBezTo>
                <a:cubicBezTo>
                  <a:pt x="3209353" y="236068"/>
                  <a:pt x="3198342" y="238658"/>
                  <a:pt x="3185540" y="238658"/>
                </a:cubicBezTo>
                <a:cubicBezTo>
                  <a:pt x="3168472" y="238658"/>
                  <a:pt x="3154298" y="234658"/>
                  <a:pt x="3143021" y="226657"/>
                </a:cubicBezTo>
                <a:cubicBezTo>
                  <a:pt x="3131743" y="218656"/>
                  <a:pt x="3125343" y="207797"/>
                  <a:pt x="3123819" y="194081"/>
                </a:cubicBezTo>
                <a:lnTo>
                  <a:pt x="3149650" y="194081"/>
                </a:lnTo>
                <a:cubicBezTo>
                  <a:pt x="3151631" y="200635"/>
                  <a:pt x="3155860" y="205931"/>
                  <a:pt x="3162337" y="209969"/>
                </a:cubicBezTo>
                <a:cubicBezTo>
                  <a:pt x="3168814" y="214008"/>
                  <a:pt x="3176549" y="216027"/>
                  <a:pt x="3185540" y="216027"/>
                </a:cubicBezTo>
                <a:cubicBezTo>
                  <a:pt x="3196056" y="216027"/>
                  <a:pt x="3204552" y="212827"/>
                  <a:pt x="3211029" y="206426"/>
                </a:cubicBezTo>
                <a:cubicBezTo>
                  <a:pt x="3217506" y="200025"/>
                  <a:pt x="3220745" y="190729"/>
                  <a:pt x="3220745" y="178537"/>
                </a:cubicBezTo>
                <a:lnTo>
                  <a:pt x="3220745" y="157505"/>
                </a:lnTo>
                <a:cubicBezTo>
                  <a:pt x="3216325" y="163449"/>
                  <a:pt x="3210344" y="168440"/>
                  <a:pt x="3202800" y="172479"/>
                </a:cubicBezTo>
                <a:cubicBezTo>
                  <a:pt x="3195256" y="176517"/>
                  <a:pt x="3186683" y="178537"/>
                  <a:pt x="3177082" y="178537"/>
                </a:cubicBezTo>
                <a:cubicBezTo>
                  <a:pt x="3166110" y="178537"/>
                  <a:pt x="3156089" y="175755"/>
                  <a:pt x="3147022" y="170193"/>
                </a:cubicBezTo>
                <a:cubicBezTo>
                  <a:pt x="3137953" y="164630"/>
                  <a:pt x="3130791" y="156858"/>
                  <a:pt x="3125533" y="146876"/>
                </a:cubicBezTo>
                <a:cubicBezTo>
                  <a:pt x="3120275" y="136893"/>
                  <a:pt x="3117646" y="125578"/>
                  <a:pt x="3117646" y="112928"/>
                </a:cubicBezTo>
                <a:cubicBezTo>
                  <a:pt x="3117646" y="100279"/>
                  <a:pt x="3120275" y="89078"/>
                  <a:pt x="3125533" y="79324"/>
                </a:cubicBezTo>
                <a:cubicBezTo>
                  <a:pt x="3130791" y="69571"/>
                  <a:pt x="3137953" y="61989"/>
                  <a:pt x="3147022" y="56579"/>
                </a:cubicBezTo>
                <a:cubicBezTo>
                  <a:pt x="3156089" y="51168"/>
                  <a:pt x="3166110" y="48463"/>
                  <a:pt x="3177082" y="48463"/>
                </a:cubicBezTo>
                <a:close/>
                <a:moveTo>
                  <a:pt x="2818409" y="48463"/>
                </a:moveTo>
                <a:cubicBezTo>
                  <a:pt x="2828315" y="48463"/>
                  <a:pt x="2837192" y="50521"/>
                  <a:pt x="2845041" y="54635"/>
                </a:cubicBezTo>
                <a:cubicBezTo>
                  <a:pt x="2852889" y="58750"/>
                  <a:pt x="2859024" y="64846"/>
                  <a:pt x="2863443" y="72923"/>
                </a:cubicBezTo>
                <a:cubicBezTo>
                  <a:pt x="2867863" y="81001"/>
                  <a:pt x="2870072" y="90754"/>
                  <a:pt x="2870072" y="102184"/>
                </a:cubicBezTo>
                <a:lnTo>
                  <a:pt x="2870072" y="176479"/>
                </a:lnTo>
                <a:lnTo>
                  <a:pt x="2844241" y="176479"/>
                </a:lnTo>
                <a:lnTo>
                  <a:pt x="2844241" y="106070"/>
                </a:lnTo>
                <a:cubicBezTo>
                  <a:pt x="2844241" y="94793"/>
                  <a:pt x="2841422" y="86144"/>
                  <a:pt x="2835782" y="80124"/>
                </a:cubicBezTo>
                <a:cubicBezTo>
                  <a:pt x="2830144" y="74105"/>
                  <a:pt x="2822447" y="71095"/>
                  <a:pt x="2812694" y="71095"/>
                </a:cubicBezTo>
                <a:cubicBezTo>
                  <a:pt x="2802940" y="71095"/>
                  <a:pt x="2795206" y="74105"/>
                  <a:pt x="2789491" y="80124"/>
                </a:cubicBezTo>
                <a:cubicBezTo>
                  <a:pt x="2783776" y="86144"/>
                  <a:pt x="2780919" y="94793"/>
                  <a:pt x="2780919" y="106070"/>
                </a:cubicBezTo>
                <a:lnTo>
                  <a:pt x="2780919" y="176479"/>
                </a:lnTo>
                <a:lnTo>
                  <a:pt x="2754858" y="176479"/>
                </a:lnTo>
                <a:lnTo>
                  <a:pt x="2754858" y="50521"/>
                </a:lnTo>
                <a:lnTo>
                  <a:pt x="2780919" y="50521"/>
                </a:lnTo>
                <a:lnTo>
                  <a:pt x="2780919" y="64922"/>
                </a:lnTo>
                <a:cubicBezTo>
                  <a:pt x="2785186" y="59741"/>
                  <a:pt x="2790634" y="55702"/>
                  <a:pt x="2797264" y="52807"/>
                </a:cubicBezTo>
                <a:cubicBezTo>
                  <a:pt x="2803893" y="49911"/>
                  <a:pt x="2810941" y="48463"/>
                  <a:pt x="2818409" y="48463"/>
                </a:cubicBezTo>
                <a:close/>
                <a:moveTo>
                  <a:pt x="2653207" y="48463"/>
                </a:moveTo>
                <a:cubicBezTo>
                  <a:pt x="2663113" y="48463"/>
                  <a:pt x="2671762" y="50406"/>
                  <a:pt x="2679153" y="54293"/>
                </a:cubicBezTo>
                <a:cubicBezTo>
                  <a:pt x="2686545" y="58179"/>
                  <a:pt x="2692450" y="63017"/>
                  <a:pt x="2696870" y="68809"/>
                </a:cubicBezTo>
                <a:lnTo>
                  <a:pt x="2696870" y="50521"/>
                </a:lnTo>
                <a:lnTo>
                  <a:pt x="2723159" y="50521"/>
                </a:lnTo>
                <a:lnTo>
                  <a:pt x="2723159" y="176479"/>
                </a:lnTo>
                <a:lnTo>
                  <a:pt x="2696870" y="176479"/>
                </a:lnTo>
                <a:lnTo>
                  <a:pt x="2696870" y="157734"/>
                </a:lnTo>
                <a:cubicBezTo>
                  <a:pt x="2692450" y="163678"/>
                  <a:pt x="2686431" y="168631"/>
                  <a:pt x="2678811" y="172593"/>
                </a:cubicBezTo>
                <a:cubicBezTo>
                  <a:pt x="2671190" y="176555"/>
                  <a:pt x="2662504" y="178537"/>
                  <a:pt x="2652750" y="178537"/>
                </a:cubicBezTo>
                <a:cubicBezTo>
                  <a:pt x="2641930" y="178537"/>
                  <a:pt x="2632024" y="175755"/>
                  <a:pt x="2623032" y="170193"/>
                </a:cubicBezTo>
                <a:cubicBezTo>
                  <a:pt x="2614041" y="164630"/>
                  <a:pt x="2606916" y="156858"/>
                  <a:pt x="2601658" y="146876"/>
                </a:cubicBezTo>
                <a:cubicBezTo>
                  <a:pt x="2596400" y="136893"/>
                  <a:pt x="2593772" y="125578"/>
                  <a:pt x="2593772" y="112928"/>
                </a:cubicBezTo>
                <a:cubicBezTo>
                  <a:pt x="2593772" y="100279"/>
                  <a:pt x="2596400" y="89078"/>
                  <a:pt x="2601658" y="79324"/>
                </a:cubicBezTo>
                <a:cubicBezTo>
                  <a:pt x="2606916" y="69571"/>
                  <a:pt x="2614079" y="61989"/>
                  <a:pt x="2623147" y="56579"/>
                </a:cubicBezTo>
                <a:cubicBezTo>
                  <a:pt x="2632214" y="51168"/>
                  <a:pt x="2642235" y="48463"/>
                  <a:pt x="2653207" y="48463"/>
                </a:cubicBezTo>
                <a:close/>
                <a:moveTo>
                  <a:pt x="2446096" y="48463"/>
                </a:moveTo>
                <a:cubicBezTo>
                  <a:pt x="2460421" y="48463"/>
                  <a:pt x="2471966" y="52083"/>
                  <a:pt x="2480729" y="59322"/>
                </a:cubicBezTo>
                <a:cubicBezTo>
                  <a:pt x="2489492" y="66561"/>
                  <a:pt x="2494178" y="76429"/>
                  <a:pt x="2494788" y="88925"/>
                </a:cubicBezTo>
                <a:lnTo>
                  <a:pt x="2468727" y="88925"/>
                </a:lnTo>
                <a:cubicBezTo>
                  <a:pt x="2468270" y="83287"/>
                  <a:pt x="2465984" y="78791"/>
                  <a:pt x="2461868" y="75438"/>
                </a:cubicBezTo>
                <a:cubicBezTo>
                  <a:pt x="2457754" y="72085"/>
                  <a:pt x="2452192" y="70409"/>
                  <a:pt x="2445181" y="70409"/>
                </a:cubicBezTo>
                <a:cubicBezTo>
                  <a:pt x="2438323" y="70409"/>
                  <a:pt x="2433065" y="71704"/>
                  <a:pt x="2429408" y="74295"/>
                </a:cubicBezTo>
                <a:cubicBezTo>
                  <a:pt x="2425750" y="76886"/>
                  <a:pt x="2423922" y="80315"/>
                  <a:pt x="2423922" y="84582"/>
                </a:cubicBezTo>
                <a:cubicBezTo>
                  <a:pt x="2423922" y="87935"/>
                  <a:pt x="2425141" y="90754"/>
                  <a:pt x="2427579" y="93040"/>
                </a:cubicBezTo>
                <a:cubicBezTo>
                  <a:pt x="2430017" y="95326"/>
                  <a:pt x="2432990" y="97117"/>
                  <a:pt x="2436495" y="98412"/>
                </a:cubicBezTo>
                <a:cubicBezTo>
                  <a:pt x="2440000" y="99708"/>
                  <a:pt x="2445181" y="101346"/>
                  <a:pt x="2452039" y="103327"/>
                </a:cubicBezTo>
                <a:cubicBezTo>
                  <a:pt x="2461183" y="105766"/>
                  <a:pt x="2468689" y="108242"/>
                  <a:pt x="2474556" y="110757"/>
                </a:cubicBezTo>
                <a:cubicBezTo>
                  <a:pt x="2480424" y="113271"/>
                  <a:pt x="2485491" y="116967"/>
                  <a:pt x="2489758" y="121844"/>
                </a:cubicBezTo>
                <a:cubicBezTo>
                  <a:pt x="2494025" y="126721"/>
                  <a:pt x="2496235" y="133198"/>
                  <a:pt x="2496388" y="141275"/>
                </a:cubicBezTo>
                <a:cubicBezTo>
                  <a:pt x="2496388" y="148438"/>
                  <a:pt x="2494406" y="154838"/>
                  <a:pt x="2490444" y="160477"/>
                </a:cubicBezTo>
                <a:cubicBezTo>
                  <a:pt x="2486482" y="166116"/>
                  <a:pt x="2480881" y="170536"/>
                  <a:pt x="2473642" y="173736"/>
                </a:cubicBezTo>
                <a:cubicBezTo>
                  <a:pt x="2466403" y="176936"/>
                  <a:pt x="2457907" y="178537"/>
                  <a:pt x="2448153" y="178537"/>
                </a:cubicBezTo>
                <a:cubicBezTo>
                  <a:pt x="2438247" y="178537"/>
                  <a:pt x="2429370" y="176746"/>
                  <a:pt x="2421521" y="173165"/>
                </a:cubicBezTo>
                <a:cubicBezTo>
                  <a:pt x="2413672" y="169583"/>
                  <a:pt x="2407462" y="164706"/>
                  <a:pt x="2402891" y="158534"/>
                </a:cubicBezTo>
                <a:cubicBezTo>
                  <a:pt x="2398318" y="152362"/>
                  <a:pt x="2395880" y="145466"/>
                  <a:pt x="2395575" y="137846"/>
                </a:cubicBezTo>
                <a:lnTo>
                  <a:pt x="2422550" y="137846"/>
                </a:lnTo>
                <a:cubicBezTo>
                  <a:pt x="2423007" y="143180"/>
                  <a:pt x="2425560" y="147638"/>
                  <a:pt x="2430208" y="151219"/>
                </a:cubicBezTo>
                <a:cubicBezTo>
                  <a:pt x="2434857" y="154800"/>
                  <a:pt x="2440686" y="156591"/>
                  <a:pt x="2447696" y="156591"/>
                </a:cubicBezTo>
                <a:cubicBezTo>
                  <a:pt x="2455011" y="156591"/>
                  <a:pt x="2460688" y="155181"/>
                  <a:pt x="2464727" y="152362"/>
                </a:cubicBezTo>
                <a:cubicBezTo>
                  <a:pt x="2468765" y="149543"/>
                  <a:pt x="2470785" y="145923"/>
                  <a:pt x="2470785" y="141503"/>
                </a:cubicBezTo>
                <a:cubicBezTo>
                  <a:pt x="2470785" y="136779"/>
                  <a:pt x="2468537" y="133274"/>
                  <a:pt x="2464041" y="130988"/>
                </a:cubicBezTo>
                <a:cubicBezTo>
                  <a:pt x="2459545" y="128702"/>
                  <a:pt x="2452421" y="126187"/>
                  <a:pt x="2442667" y="123444"/>
                </a:cubicBezTo>
                <a:cubicBezTo>
                  <a:pt x="2433218" y="120853"/>
                  <a:pt x="2425522" y="118339"/>
                  <a:pt x="2419578" y="115900"/>
                </a:cubicBezTo>
                <a:cubicBezTo>
                  <a:pt x="2413635" y="113462"/>
                  <a:pt x="2408491" y="109728"/>
                  <a:pt x="2404148" y="104699"/>
                </a:cubicBezTo>
                <a:cubicBezTo>
                  <a:pt x="2399804" y="99670"/>
                  <a:pt x="2397633" y="93040"/>
                  <a:pt x="2397633" y="84811"/>
                </a:cubicBezTo>
                <a:cubicBezTo>
                  <a:pt x="2397633" y="78105"/>
                  <a:pt x="2399614" y="71971"/>
                  <a:pt x="2403576" y="66408"/>
                </a:cubicBezTo>
                <a:cubicBezTo>
                  <a:pt x="2407539" y="60846"/>
                  <a:pt x="2413216" y="56464"/>
                  <a:pt x="2420607" y="53264"/>
                </a:cubicBezTo>
                <a:cubicBezTo>
                  <a:pt x="2427998" y="50063"/>
                  <a:pt x="2436495" y="48463"/>
                  <a:pt x="2446096" y="48463"/>
                </a:cubicBezTo>
                <a:close/>
                <a:moveTo>
                  <a:pt x="2189759" y="48463"/>
                </a:moveTo>
                <a:cubicBezTo>
                  <a:pt x="2199665" y="48463"/>
                  <a:pt x="2208542" y="50521"/>
                  <a:pt x="2216391" y="54635"/>
                </a:cubicBezTo>
                <a:cubicBezTo>
                  <a:pt x="2224240" y="58750"/>
                  <a:pt x="2230373" y="64846"/>
                  <a:pt x="2234793" y="72923"/>
                </a:cubicBezTo>
                <a:cubicBezTo>
                  <a:pt x="2239213" y="81001"/>
                  <a:pt x="2241423" y="90754"/>
                  <a:pt x="2241423" y="102184"/>
                </a:cubicBezTo>
                <a:lnTo>
                  <a:pt x="2241423" y="176479"/>
                </a:lnTo>
                <a:lnTo>
                  <a:pt x="2215591" y="176479"/>
                </a:lnTo>
                <a:lnTo>
                  <a:pt x="2215591" y="106070"/>
                </a:lnTo>
                <a:cubicBezTo>
                  <a:pt x="2215591" y="94793"/>
                  <a:pt x="2212772" y="86144"/>
                  <a:pt x="2207132" y="80124"/>
                </a:cubicBezTo>
                <a:cubicBezTo>
                  <a:pt x="2201494" y="74105"/>
                  <a:pt x="2193798" y="71095"/>
                  <a:pt x="2184044" y="71095"/>
                </a:cubicBezTo>
                <a:cubicBezTo>
                  <a:pt x="2174291" y="71095"/>
                  <a:pt x="2166556" y="74105"/>
                  <a:pt x="2160841" y="80124"/>
                </a:cubicBezTo>
                <a:cubicBezTo>
                  <a:pt x="2155126" y="86144"/>
                  <a:pt x="2152269" y="94793"/>
                  <a:pt x="2152269" y="106070"/>
                </a:cubicBezTo>
                <a:lnTo>
                  <a:pt x="2152269" y="176479"/>
                </a:lnTo>
                <a:lnTo>
                  <a:pt x="2126208" y="176479"/>
                </a:lnTo>
                <a:lnTo>
                  <a:pt x="2126208" y="50521"/>
                </a:lnTo>
                <a:lnTo>
                  <a:pt x="2152269" y="50521"/>
                </a:lnTo>
                <a:lnTo>
                  <a:pt x="2152269" y="64922"/>
                </a:lnTo>
                <a:cubicBezTo>
                  <a:pt x="2156536" y="59741"/>
                  <a:pt x="2161984" y="55702"/>
                  <a:pt x="2168613" y="52807"/>
                </a:cubicBezTo>
                <a:cubicBezTo>
                  <a:pt x="2175243" y="49911"/>
                  <a:pt x="2182291" y="48463"/>
                  <a:pt x="2189759" y="48463"/>
                </a:cubicBezTo>
                <a:close/>
                <a:moveTo>
                  <a:pt x="1837486" y="48463"/>
                </a:moveTo>
                <a:cubicBezTo>
                  <a:pt x="1849374" y="48463"/>
                  <a:pt x="1859966" y="51054"/>
                  <a:pt x="1869262" y="56236"/>
                </a:cubicBezTo>
                <a:cubicBezTo>
                  <a:pt x="1878558" y="61417"/>
                  <a:pt x="1885797" y="68694"/>
                  <a:pt x="1890979" y="78067"/>
                </a:cubicBezTo>
                <a:cubicBezTo>
                  <a:pt x="1896160" y="87440"/>
                  <a:pt x="1898751" y="98222"/>
                  <a:pt x="1898751" y="110414"/>
                </a:cubicBezTo>
                <a:cubicBezTo>
                  <a:pt x="1898751" y="115138"/>
                  <a:pt x="1898446" y="119405"/>
                  <a:pt x="1897837" y="123215"/>
                </a:cubicBezTo>
                <a:lnTo>
                  <a:pt x="1801596" y="123215"/>
                </a:lnTo>
                <a:cubicBezTo>
                  <a:pt x="1802358" y="133274"/>
                  <a:pt x="1806092" y="141351"/>
                  <a:pt x="1812798" y="147447"/>
                </a:cubicBezTo>
                <a:cubicBezTo>
                  <a:pt x="1819503" y="153543"/>
                  <a:pt x="1827733" y="156591"/>
                  <a:pt x="1837486" y="156591"/>
                </a:cubicBezTo>
                <a:cubicBezTo>
                  <a:pt x="1851507" y="156591"/>
                  <a:pt x="1861413" y="150724"/>
                  <a:pt x="1867204" y="138989"/>
                </a:cubicBezTo>
                <a:lnTo>
                  <a:pt x="1895322" y="138989"/>
                </a:lnTo>
                <a:cubicBezTo>
                  <a:pt x="1891512" y="150571"/>
                  <a:pt x="1884616" y="160058"/>
                  <a:pt x="1874634" y="167450"/>
                </a:cubicBezTo>
                <a:cubicBezTo>
                  <a:pt x="1864651" y="174841"/>
                  <a:pt x="1852269" y="178537"/>
                  <a:pt x="1837486" y="178537"/>
                </a:cubicBezTo>
                <a:cubicBezTo>
                  <a:pt x="1825447" y="178537"/>
                  <a:pt x="1814664" y="175832"/>
                  <a:pt x="1805139" y="170421"/>
                </a:cubicBezTo>
                <a:cubicBezTo>
                  <a:pt x="1795615" y="165011"/>
                  <a:pt x="1788147" y="157391"/>
                  <a:pt x="1782737" y="147561"/>
                </a:cubicBezTo>
                <a:cubicBezTo>
                  <a:pt x="1777327" y="137732"/>
                  <a:pt x="1774621" y="126340"/>
                  <a:pt x="1774621" y="113386"/>
                </a:cubicBezTo>
                <a:cubicBezTo>
                  <a:pt x="1774621" y="100432"/>
                  <a:pt x="1777250" y="89040"/>
                  <a:pt x="1782508" y="79210"/>
                </a:cubicBezTo>
                <a:cubicBezTo>
                  <a:pt x="1787766" y="69380"/>
                  <a:pt x="1795157" y="61798"/>
                  <a:pt x="1804682" y="56464"/>
                </a:cubicBezTo>
                <a:cubicBezTo>
                  <a:pt x="1814207" y="51130"/>
                  <a:pt x="1825142" y="48463"/>
                  <a:pt x="1837486" y="48463"/>
                </a:cubicBezTo>
                <a:close/>
                <a:moveTo>
                  <a:pt x="1562861" y="48463"/>
                </a:moveTo>
                <a:cubicBezTo>
                  <a:pt x="1574901" y="48463"/>
                  <a:pt x="1585798" y="51130"/>
                  <a:pt x="1595551" y="56464"/>
                </a:cubicBezTo>
                <a:cubicBezTo>
                  <a:pt x="1605305" y="61798"/>
                  <a:pt x="1613001" y="69418"/>
                  <a:pt x="1618640" y="79324"/>
                </a:cubicBezTo>
                <a:cubicBezTo>
                  <a:pt x="1624279" y="89230"/>
                  <a:pt x="1627098" y="100584"/>
                  <a:pt x="1627098" y="113386"/>
                </a:cubicBezTo>
                <a:cubicBezTo>
                  <a:pt x="1627098" y="126187"/>
                  <a:pt x="1624202" y="137541"/>
                  <a:pt x="1618411" y="147447"/>
                </a:cubicBezTo>
                <a:cubicBezTo>
                  <a:pt x="1612620" y="157353"/>
                  <a:pt x="1604733" y="165011"/>
                  <a:pt x="1594751" y="170421"/>
                </a:cubicBezTo>
                <a:cubicBezTo>
                  <a:pt x="1584769" y="175832"/>
                  <a:pt x="1573758" y="178537"/>
                  <a:pt x="1561719" y="178537"/>
                </a:cubicBezTo>
                <a:cubicBezTo>
                  <a:pt x="1549831" y="178537"/>
                  <a:pt x="1539087" y="175832"/>
                  <a:pt x="1529486" y="170421"/>
                </a:cubicBezTo>
                <a:cubicBezTo>
                  <a:pt x="1519885" y="165011"/>
                  <a:pt x="1512341" y="157391"/>
                  <a:pt x="1506855" y="147561"/>
                </a:cubicBezTo>
                <a:cubicBezTo>
                  <a:pt x="1501368" y="137732"/>
                  <a:pt x="1498625" y="126340"/>
                  <a:pt x="1498625" y="113386"/>
                </a:cubicBezTo>
                <a:cubicBezTo>
                  <a:pt x="1498625" y="100584"/>
                  <a:pt x="1501444" y="89230"/>
                  <a:pt x="1507083" y="79324"/>
                </a:cubicBezTo>
                <a:cubicBezTo>
                  <a:pt x="1512722" y="69418"/>
                  <a:pt x="1520418" y="61798"/>
                  <a:pt x="1530172" y="56464"/>
                </a:cubicBezTo>
                <a:cubicBezTo>
                  <a:pt x="1539925" y="51130"/>
                  <a:pt x="1550822" y="48463"/>
                  <a:pt x="1562861" y="48463"/>
                </a:cubicBezTo>
                <a:close/>
                <a:moveTo>
                  <a:pt x="1253033" y="48463"/>
                </a:moveTo>
                <a:cubicBezTo>
                  <a:pt x="1262939" y="48463"/>
                  <a:pt x="1271587" y="50406"/>
                  <a:pt x="1278978" y="54293"/>
                </a:cubicBezTo>
                <a:cubicBezTo>
                  <a:pt x="1286369" y="58179"/>
                  <a:pt x="1292276" y="63017"/>
                  <a:pt x="1296695" y="68809"/>
                </a:cubicBezTo>
                <a:lnTo>
                  <a:pt x="1296695" y="50521"/>
                </a:lnTo>
                <a:lnTo>
                  <a:pt x="1322984" y="50521"/>
                </a:lnTo>
                <a:lnTo>
                  <a:pt x="1322984" y="176479"/>
                </a:lnTo>
                <a:lnTo>
                  <a:pt x="1296695" y="176479"/>
                </a:lnTo>
                <a:lnTo>
                  <a:pt x="1296695" y="157734"/>
                </a:lnTo>
                <a:cubicBezTo>
                  <a:pt x="1292276" y="163678"/>
                  <a:pt x="1286256" y="168631"/>
                  <a:pt x="1278635" y="172593"/>
                </a:cubicBezTo>
                <a:cubicBezTo>
                  <a:pt x="1271015" y="176555"/>
                  <a:pt x="1262329" y="178537"/>
                  <a:pt x="1252575" y="178537"/>
                </a:cubicBezTo>
                <a:cubicBezTo>
                  <a:pt x="1241755" y="178537"/>
                  <a:pt x="1231849" y="175755"/>
                  <a:pt x="1222857" y="170193"/>
                </a:cubicBezTo>
                <a:cubicBezTo>
                  <a:pt x="1213866" y="164630"/>
                  <a:pt x="1206741" y="156858"/>
                  <a:pt x="1201483" y="146876"/>
                </a:cubicBezTo>
                <a:cubicBezTo>
                  <a:pt x="1196225" y="136893"/>
                  <a:pt x="1193596" y="125578"/>
                  <a:pt x="1193596" y="112928"/>
                </a:cubicBezTo>
                <a:cubicBezTo>
                  <a:pt x="1193596" y="100279"/>
                  <a:pt x="1196225" y="89078"/>
                  <a:pt x="1201483" y="79324"/>
                </a:cubicBezTo>
                <a:cubicBezTo>
                  <a:pt x="1206741" y="69571"/>
                  <a:pt x="1213903" y="61989"/>
                  <a:pt x="1222971" y="56579"/>
                </a:cubicBezTo>
                <a:cubicBezTo>
                  <a:pt x="1232039" y="51168"/>
                  <a:pt x="1242060" y="48463"/>
                  <a:pt x="1253033" y="48463"/>
                </a:cubicBezTo>
                <a:close/>
                <a:moveTo>
                  <a:pt x="1056436" y="48463"/>
                </a:moveTo>
                <a:cubicBezTo>
                  <a:pt x="1068323" y="48463"/>
                  <a:pt x="1078915" y="51054"/>
                  <a:pt x="1088212" y="56236"/>
                </a:cubicBezTo>
                <a:cubicBezTo>
                  <a:pt x="1097508" y="61417"/>
                  <a:pt x="1104747" y="68694"/>
                  <a:pt x="1109929" y="78067"/>
                </a:cubicBezTo>
                <a:cubicBezTo>
                  <a:pt x="1115110" y="87440"/>
                  <a:pt x="1117701" y="98222"/>
                  <a:pt x="1117701" y="110414"/>
                </a:cubicBezTo>
                <a:cubicBezTo>
                  <a:pt x="1117701" y="115138"/>
                  <a:pt x="1117396" y="119405"/>
                  <a:pt x="1116787" y="123215"/>
                </a:cubicBezTo>
                <a:lnTo>
                  <a:pt x="1020546" y="123215"/>
                </a:lnTo>
                <a:cubicBezTo>
                  <a:pt x="1021308" y="133274"/>
                  <a:pt x="1025042" y="141351"/>
                  <a:pt x="1031747" y="147447"/>
                </a:cubicBezTo>
                <a:cubicBezTo>
                  <a:pt x="1038453" y="153543"/>
                  <a:pt x="1046682" y="156591"/>
                  <a:pt x="1056436" y="156591"/>
                </a:cubicBezTo>
                <a:cubicBezTo>
                  <a:pt x="1070457" y="156591"/>
                  <a:pt x="1080363" y="150724"/>
                  <a:pt x="1086154" y="138989"/>
                </a:cubicBezTo>
                <a:lnTo>
                  <a:pt x="1114272" y="138989"/>
                </a:lnTo>
                <a:cubicBezTo>
                  <a:pt x="1110462" y="150571"/>
                  <a:pt x="1103566" y="160058"/>
                  <a:pt x="1093584" y="167450"/>
                </a:cubicBezTo>
                <a:cubicBezTo>
                  <a:pt x="1083601" y="174841"/>
                  <a:pt x="1071219" y="178537"/>
                  <a:pt x="1056436" y="178537"/>
                </a:cubicBezTo>
                <a:cubicBezTo>
                  <a:pt x="1044397" y="178537"/>
                  <a:pt x="1033614" y="175832"/>
                  <a:pt x="1024089" y="170421"/>
                </a:cubicBezTo>
                <a:cubicBezTo>
                  <a:pt x="1014564" y="165011"/>
                  <a:pt x="1007097" y="157391"/>
                  <a:pt x="1001687" y="147561"/>
                </a:cubicBezTo>
                <a:cubicBezTo>
                  <a:pt x="996276" y="137732"/>
                  <a:pt x="993571" y="126340"/>
                  <a:pt x="993571" y="113386"/>
                </a:cubicBezTo>
                <a:cubicBezTo>
                  <a:pt x="993571" y="100432"/>
                  <a:pt x="996200" y="89040"/>
                  <a:pt x="1001458" y="79210"/>
                </a:cubicBezTo>
                <a:cubicBezTo>
                  <a:pt x="1006716" y="69380"/>
                  <a:pt x="1014107" y="61798"/>
                  <a:pt x="1023632" y="56464"/>
                </a:cubicBezTo>
                <a:cubicBezTo>
                  <a:pt x="1033157" y="51130"/>
                  <a:pt x="1044092" y="48463"/>
                  <a:pt x="1056436" y="48463"/>
                </a:cubicBezTo>
                <a:close/>
                <a:moveTo>
                  <a:pt x="400811" y="48463"/>
                </a:moveTo>
                <a:cubicBezTo>
                  <a:pt x="412851" y="48463"/>
                  <a:pt x="423748" y="51130"/>
                  <a:pt x="433501" y="56464"/>
                </a:cubicBezTo>
                <a:cubicBezTo>
                  <a:pt x="443255" y="61798"/>
                  <a:pt x="450951" y="69418"/>
                  <a:pt x="456590" y="79324"/>
                </a:cubicBezTo>
                <a:cubicBezTo>
                  <a:pt x="462229" y="89230"/>
                  <a:pt x="465048" y="100584"/>
                  <a:pt x="465048" y="113386"/>
                </a:cubicBezTo>
                <a:cubicBezTo>
                  <a:pt x="465048" y="126187"/>
                  <a:pt x="462153" y="137541"/>
                  <a:pt x="456361" y="147447"/>
                </a:cubicBezTo>
                <a:cubicBezTo>
                  <a:pt x="450570" y="157353"/>
                  <a:pt x="442683" y="165011"/>
                  <a:pt x="432701" y="170421"/>
                </a:cubicBezTo>
                <a:cubicBezTo>
                  <a:pt x="422719" y="175832"/>
                  <a:pt x="411708" y="178537"/>
                  <a:pt x="399668" y="178537"/>
                </a:cubicBezTo>
                <a:cubicBezTo>
                  <a:pt x="387781" y="178537"/>
                  <a:pt x="377037" y="175832"/>
                  <a:pt x="367436" y="170421"/>
                </a:cubicBezTo>
                <a:cubicBezTo>
                  <a:pt x="357835" y="165011"/>
                  <a:pt x="350291" y="157391"/>
                  <a:pt x="344805" y="147561"/>
                </a:cubicBezTo>
                <a:cubicBezTo>
                  <a:pt x="339318" y="137732"/>
                  <a:pt x="336575" y="126340"/>
                  <a:pt x="336575" y="113386"/>
                </a:cubicBezTo>
                <a:cubicBezTo>
                  <a:pt x="336575" y="100584"/>
                  <a:pt x="339394" y="89230"/>
                  <a:pt x="345033" y="79324"/>
                </a:cubicBezTo>
                <a:cubicBezTo>
                  <a:pt x="350672" y="69418"/>
                  <a:pt x="358368" y="61798"/>
                  <a:pt x="368122" y="56464"/>
                </a:cubicBezTo>
                <a:cubicBezTo>
                  <a:pt x="377875" y="51130"/>
                  <a:pt x="388772" y="48463"/>
                  <a:pt x="400811" y="48463"/>
                </a:cubicBezTo>
                <a:close/>
                <a:moveTo>
                  <a:pt x="143637" y="48463"/>
                </a:moveTo>
                <a:cubicBezTo>
                  <a:pt x="155676" y="48463"/>
                  <a:pt x="166573" y="51130"/>
                  <a:pt x="176326" y="56464"/>
                </a:cubicBezTo>
                <a:cubicBezTo>
                  <a:pt x="186080" y="61798"/>
                  <a:pt x="193776" y="69418"/>
                  <a:pt x="199415" y="79324"/>
                </a:cubicBezTo>
                <a:cubicBezTo>
                  <a:pt x="205054" y="89230"/>
                  <a:pt x="207873" y="100584"/>
                  <a:pt x="207873" y="113386"/>
                </a:cubicBezTo>
                <a:cubicBezTo>
                  <a:pt x="207873" y="126187"/>
                  <a:pt x="204977" y="137541"/>
                  <a:pt x="199186" y="147447"/>
                </a:cubicBezTo>
                <a:cubicBezTo>
                  <a:pt x="193395" y="157353"/>
                  <a:pt x="185509" y="165011"/>
                  <a:pt x="175526" y="170421"/>
                </a:cubicBezTo>
                <a:cubicBezTo>
                  <a:pt x="165544" y="175832"/>
                  <a:pt x="154533" y="178537"/>
                  <a:pt x="142493" y="178537"/>
                </a:cubicBezTo>
                <a:cubicBezTo>
                  <a:pt x="130606" y="178537"/>
                  <a:pt x="119862" y="175832"/>
                  <a:pt x="110261" y="170421"/>
                </a:cubicBezTo>
                <a:cubicBezTo>
                  <a:pt x="100660" y="165011"/>
                  <a:pt x="93116" y="157391"/>
                  <a:pt x="87630" y="147561"/>
                </a:cubicBezTo>
                <a:cubicBezTo>
                  <a:pt x="82143" y="137732"/>
                  <a:pt x="79400" y="126340"/>
                  <a:pt x="79400" y="113386"/>
                </a:cubicBezTo>
                <a:cubicBezTo>
                  <a:pt x="79400" y="100584"/>
                  <a:pt x="82219" y="89230"/>
                  <a:pt x="87858" y="79324"/>
                </a:cubicBezTo>
                <a:cubicBezTo>
                  <a:pt x="93497" y="69418"/>
                  <a:pt x="101193" y="61798"/>
                  <a:pt x="110947" y="56464"/>
                </a:cubicBezTo>
                <a:cubicBezTo>
                  <a:pt x="120700" y="51130"/>
                  <a:pt x="131597" y="48463"/>
                  <a:pt x="143637" y="48463"/>
                </a:cubicBezTo>
                <a:close/>
                <a:moveTo>
                  <a:pt x="9915143" y="38862"/>
                </a:moveTo>
                <a:lnTo>
                  <a:pt x="9915143" y="90754"/>
                </a:lnTo>
                <a:lnTo>
                  <a:pt x="9943946" y="90754"/>
                </a:lnTo>
                <a:cubicBezTo>
                  <a:pt x="9953852" y="90754"/>
                  <a:pt x="9961243" y="88506"/>
                  <a:pt x="9966120" y="84011"/>
                </a:cubicBezTo>
                <a:cubicBezTo>
                  <a:pt x="9970997" y="79515"/>
                  <a:pt x="9973436" y="73152"/>
                  <a:pt x="9973436" y="64922"/>
                </a:cubicBezTo>
                <a:cubicBezTo>
                  <a:pt x="9973436" y="47549"/>
                  <a:pt x="9963606" y="38862"/>
                  <a:pt x="9943946" y="38862"/>
                </a:cubicBezTo>
                <a:close/>
                <a:moveTo>
                  <a:pt x="9219818" y="38862"/>
                </a:moveTo>
                <a:lnTo>
                  <a:pt x="9219818" y="90754"/>
                </a:lnTo>
                <a:lnTo>
                  <a:pt x="9248622" y="90754"/>
                </a:lnTo>
                <a:cubicBezTo>
                  <a:pt x="9258528" y="90754"/>
                  <a:pt x="9265919" y="88506"/>
                  <a:pt x="9270796" y="84011"/>
                </a:cubicBezTo>
                <a:cubicBezTo>
                  <a:pt x="9275672" y="79515"/>
                  <a:pt x="9278111" y="73152"/>
                  <a:pt x="9278111" y="64922"/>
                </a:cubicBezTo>
                <a:cubicBezTo>
                  <a:pt x="9278111" y="47549"/>
                  <a:pt x="9268281" y="38862"/>
                  <a:pt x="9248622" y="38862"/>
                </a:cubicBezTo>
                <a:close/>
                <a:moveTo>
                  <a:pt x="10378971" y="19202"/>
                </a:moveTo>
                <a:lnTo>
                  <a:pt x="10405260" y="19202"/>
                </a:lnTo>
                <a:lnTo>
                  <a:pt x="10405260" y="50521"/>
                </a:lnTo>
                <a:lnTo>
                  <a:pt x="10435893" y="50521"/>
                </a:lnTo>
                <a:lnTo>
                  <a:pt x="10435893" y="71780"/>
                </a:lnTo>
                <a:lnTo>
                  <a:pt x="10405260" y="71780"/>
                </a:lnTo>
                <a:lnTo>
                  <a:pt x="10405260" y="141503"/>
                </a:lnTo>
                <a:cubicBezTo>
                  <a:pt x="10405260" y="146228"/>
                  <a:pt x="10406366" y="149619"/>
                  <a:pt x="10408575" y="151676"/>
                </a:cubicBezTo>
                <a:cubicBezTo>
                  <a:pt x="10410786" y="153734"/>
                  <a:pt x="10414558" y="154762"/>
                  <a:pt x="10419891" y="154762"/>
                </a:cubicBezTo>
                <a:lnTo>
                  <a:pt x="10435893" y="154762"/>
                </a:lnTo>
                <a:lnTo>
                  <a:pt x="10435893" y="176479"/>
                </a:lnTo>
                <a:lnTo>
                  <a:pt x="10415319" y="176479"/>
                </a:lnTo>
                <a:cubicBezTo>
                  <a:pt x="10403585" y="176479"/>
                  <a:pt x="10394594" y="173736"/>
                  <a:pt x="10388344" y="168250"/>
                </a:cubicBezTo>
                <a:cubicBezTo>
                  <a:pt x="10382097" y="162763"/>
                  <a:pt x="10378971" y="153848"/>
                  <a:pt x="10378971" y="141503"/>
                </a:cubicBezTo>
                <a:lnTo>
                  <a:pt x="10378971" y="71780"/>
                </a:lnTo>
                <a:lnTo>
                  <a:pt x="10364113" y="71780"/>
                </a:lnTo>
                <a:lnTo>
                  <a:pt x="10364113" y="50521"/>
                </a:lnTo>
                <a:lnTo>
                  <a:pt x="10378971" y="50521"/>
                </a:lnTo>
                <a:close/>
                <a:moveTo>
                  <a:pt x="8464448" y="19202"/>
                </a:moveTo>
                <a:lnTo>
                  <a:pt x="8490736" y="19202"/>
                </a:lnTo>
                <a:lnTo>
                  <a:pt x="8490736" y="50521"/>
                </a:lnTo>
                <a:lnTo>
                  <a:pt x="8521368" y="50521"/>
                </a:lnTo>
                <a:lnTo>
                  <a:pt x="8521368" y="71780"/>
                </a:lnTo>
                <a:lnTo>
                  <a:pt x="8490736" y="71780"/>
                </a:lnTo>
                <a:lnTo>
                  <a:pt x="8490736" y="141503"/>
                </a:lnTo>
                <a:cubicBezTo>
                  <a:pt x="8490736" y="146228"/>
                  <a:pt x="8491842" y="149619"/>
                  <a:pt x="8494051" y="151676"/>
                </a:cubicBezTo>
                <a:cubicBezTo>
                  <a:pt x="8496261" y="153734"/>
                  <a:pt x="8500033" y="154762"/>
                  <a:pt x="8505367" y="154762"/>
                </a:cubicBezTo>
                <a:lnTo>
                  <a:pt x="8521368" y="154762"/>
                </a:lnTo>
                <a:lnTo>
                  <a:pt x="8521368" y="176479"/>
                </a:lnTo>
                <a:lnTo>
                  <a:pt x="8500795" y="176479"/>
                </a:lnTo>
                <a:cubicBezTo>
                  <a:pt x="8489060" y="176479"/>
                  <a:pt x="8480069" y="173736"/>
                  <a:pt x="8473820" y="168250"/>
                </a:cubicBezTo>
                <a:cubicBezTo>
                  <a:pt x="8467572" y="162763"/>
                  <a:pt x="8464448" y="153848"/>
                  <a:pt x="8464448" y="141503"/>
                </a:cubicBezTo>
                <a:lnTo>
                  <a:pt x="8464448" y="71780"/>
                </a:lnTo>
                <a:lnTo>
                  <a:pt x="8449589" y="71780"/>
                </a:lnTo>
                <a:lnTo>
                  <a:pt x="8449589" y="50521"/>
                </a:lnTo>
                <a:lnTo>
                  <a:pt x="8464448" y="50521"/>
                </a:lnTo>
                <a:close/>
                <a:moveTo>
                  <a:pt x="7635772" y="19202"/>
                </a:moveTo>
                <a:lnTo>
                  <a:pt x="7662061" y="19202"/>
                </a:lnTo>
                <a:lnTo>
                  <a:pt x="7662061" y="50521"/>
                </a:lnTo>
                <a:lnTo>
                  <a:pt x="7692694" y="50521"/>
                </a:lnTo>
                <a:lnTo>
                  <a:pt x="7692694" y="71780"/>
                </a:lnTo>
                <a:lnTo>
                  <a:pt x="7662061" y="71780"/>
                </a:lnTo>
                <a:lnTo>
                  <a:pt x="7662061" y="141503"/>
                </a:lnTo>
                <a:cubicBezTo>
                  <a:pt x="7662061" y="146228"/>
                  <a:pt x="7663167" y="149619"/>
                  <a:pt x="7665376" y="151676"/>
                </a:cubicBezTo>
                <a:cubicBezTo>
                  <a:pt x="7667586" y="153734"/>
                  <a:pt x="7671358" y="154762"/>
                  <a:pt x="7676692" y="154762"/>
                </a:cubicBezTo>
                <a:lnTo>
                  <a:pt x="7692694" y="154762"/>
                </a:lnTo>
                <a:lnTo>
                  <a:pt x="7692694" y="176479"/>
                </a:lnTo>
                <a:lnTo>
                  <a:pt x="7672120" y="176479"/>
                </a:lnTo>
                <a:cubicBezTo>
                  <a:pt x="7660385" y="176479"/>
                  <a:pt x="7651394" y="173736"/>
                  <a:pt x="7645144" y="168250"/>
                </a:cubicBezTo>
                <a:cubicBezTo>
                  <a:pt x="7638896" y="162763"/>
                  <a:pt x="7635772" y="153848"/>
                  <a:pt x="7635772" y="141503"/>
                </a:cubicBezTo>
                <a:lnTo>
                  <a:pt x="7635772" y="71780"/>
                </a:lnTo>
                <a:lnTo>
                  <a:pt x="7620914" y="71780"/>
                </a:lnTo>
                <a:lnTo>
                  <a:pt x="7620914" y="50521"/>
                </a:lnTo>
                <a:lnTo>
                  <a:pt x="7635772" y="50521"/>
                </a:lnTo>
                <a:close/>
                <a:moveTo>
                  <a:pt x="4473473" y="19202"/>
                </a:moveTo>
                <a:lnTo>
                  <a:pt x="4499762" y="19202"/>
                </a:lnTo>
                <a:lnTo>
                  <a:pt x="4499762" y="50521"/>
                </a:lnTo>
                <a:lnTo>
                  <a:pt x="4530394" y="50521"/>
                </a:lnTo>
                <a:lnTo>
                  <a:pt x="4530394" y="71780"/>
                </a:lnTo>
                <a:lnTo>
                  <a:pt x="4499762" y="71780"/>
                </a:lnTo>
                <a:lnTo>
                  <a:pt x="4499762" y="141503"/>
                </a:lnTo>
                <a:cubicBezTo>
                  <a:pt x="4499762" y="146228"/>
                  <a:pt x="4500866" y="149619"/>
                  <a:pt x="4503076" y="151676"/>
                </a:cubicBezTo>
                <a:cubicBezTo>
                  <a:pt x="4505286" y="153734"/>
                  <a:pt x="4509058" y="154762"/>
                  <a:pt x="4514392" y="154762"/>
                </a:cubicBezTo>
                <a:lnTo>
                  <a:pt x="4530394" y="154762"/>
                </a:lnTo>
                <a:lnTo>
                  <a:pt x="4530394" y="176479"/>
                </a:lnTo>
                <a:lnTo>
                  <a:pt x="4509821" y="176479"/>
                </a:lnTo>
                <a:cubicBezTo>
                  <a:pt x="4498085" y="176479"/>
                  <a:pt x="4489094" y="173736"/>
                  <a:pt x="4482845" y="168250"/>
                </a:cubicBezTo>
                <a:cubicBezTo>
                  <a:pt x="4476597" y="162763"/>
                  <a:pt x="4473473" y="153848"/>
                  <a:pt x="4473473" y="141503"/>
                </a:cubicBezTo>
                <a:lnTo>
                  <a:pt x="4473473" y="71780"/>
                </a:lnTo>
                <a:lnTo>
                  <a:pt x="4458614" y="71780"/>
                </a:lnTo>
                <a:lnTo>
                  <a:pt x="4458614" y="50521"/>
                </a:lnTo>
                <a:lnTo>
                  <a:pt x="4473473" y="50521"/>
                </a:lnTo>
                <a:close/>
                <a:moveTo>
                  <a:pt x="3425722" y="19202"/>
                </a:moveTo>
                <a:lnTo>
                  <a:pt x="3452011" y="19202"/>
                </a:lnTo>
                <a:lnTo>
                  <a:pt x="3452011" y="50521"/>
                </a:lnTo>
                <a:lnTo>
                  <a:pt x="3482645" y="50521"/>
                </a:lnTo>
                <a:lnTo>
                  <a:pt x="3482645" y="71780"/>
                </a:lnTo>
                <a:lnTo>
                  <a:pt x="3452011" y="71780"/>
                </a:lnTo>
                <a:lnTo>
                  <a:pt x="3452011" y="141503"/>
                </a:lnTo>
                <a:cubicBezTo>
                  <a:pt x="3452011" y="146228"/>
                  <a:pt x="3453116" y="149619"/>
                  <a:pt x="3455326" y="151676"/>
                </a:cubicBezTo>
                <a:cubicBezTo>
                  <a:pt x="3457536" y="153734"/>
                  <a:pt x="3461308" y="154762"/>
                  <a:pt x="3466642" y="154762"/>
                </a:cubicBezTo>
                <a:lnTo>
                  <a:pt x="3482645" y="154762"/>
                </a:lnTo>
                <a:lnTo>
                  <a:pt x="3482645" y="176479"/>
                </a:lnTo>
                <a:lnTo>
                  <a:pt x="3462070" y="176479"/>
                </a:lnTo>
                <a:cubicBezTo>
                  <a:pt x="3450335" y="176479"/>
                  <a:pt x="3441343" y="173736"/>
                  <a:pt x="3435095" y="168250"/>
                </a:cubicBezTo>
                <a:cubicBezTo>
                  <a:pt x="3428847" y="162763"/>
                  <a:pt x="3425722" y="153848"/>
                  <a:pt x="3425722" y="141503"/>
                </a:cubicBezTo>
                <a:lnTo>
                  <a:pt x="3425722" y="71780"/>
                </a:lnTo>
                <a:lnTo>
                  <a:pt x="3410863" y="71780"/>
                </a:lnTo>
                <a:lnTo>
                  <a:pt x="3410863" y="50521"/>
                </a:lnTo>
                <a:lnTo>
                  <a:pt x="3425722" y="50521"/>
                </a:lnTo>
                <a:close/>
                <a:moveTo>
                  <a:pt x="768248" y="19202"/>
                </a:moveTo>
                <a:lnTo>
                  <a:pt x="794537" y="19202"/>
                </a:lnTo>
                <a:lnTo>
                  <a:pt x="794537" y="50521"/>
                </a:lnTo>
                <a:lnTo>
                  <a:pt x="825169" y="50521"/>
                </a:lnTo>
                <a:lnTo>
                  <a:pt x="825169" y="71780"/>
                </a:lnTo>
                <a:lnTo>
                  <a:pt x="794537" y="71780"/>
                </a:lnTo>
                <a:lnTo>
                  <a:pt x="794537" y="141503"/>
                </a:lnTo>
                <a:cubicBezTo>
                  <a:pt x="794537" y="146228"/>
                  <a:pt x="795642" y="149619"/>
                  <a:pt x="797852" y="151676"/>
                </a:cubicBezTo>
                <a:cubicBezTo>
                  <a:pt x="800062" y="153734"/>
                  <a:pt x="803833" y="154762"/>
                  <a:pt x="809167" y="154762"/>
                </a:cubicBezTo>
                <a:lnTo>
                  <a:pt x="825169" y="154762"/>
                </a:lnTo>
                <a:lnTo>
                  <a:pt x="825169" y="176479"/>
                </a:lnTo>
                <a:lnTo>
                  <a:pt x="804595" y="176479"/>
                </a:lnTo>
                <a:cubicBezTo>
                  <a:pt x="792860" y="176479"/>
                  <a:pt x="783869" y="173736"/>
                  <a:pt x="777621" y="168250"/>
                </a:cubicBezTo>
                <a:cubicBezTo>
                  <a:pt x="771372" y="162763"/>
                  <a:pt x="768248" y="153848"/>
                  <a:pt x="768248" y="141503"/>
                </a:cubicBezTo>
                <a:lnTo>
                  <a:pt x="768248" y="71780"/>
                </a:lnTo>
                <a:lnTo>
                  <a:pt x="753389" y="71780"/>
                </a:lnTo>
                <a:lnTo>
                  <a:pt x="753389" y="50521"/>
                </a:lnTo>
                <a:lnTo>
                  <a:pt x="768248" y="50521"/>
                </a:lnTo>
                <a:close/>
                <a:moveTo>
                  <a:pt x="9889081" y="17602"/>
                </a:moveTo>
                <a:lnTo>
                  <a:pt x="9943946" y="17602"/>
                </a:lnTo>
                <a:cubicBezTo>
                  <a:pt x="9956139" y="17602"/>
                  <a:pt x="9966463" y="19698"/>
                  <a:pt x="9974922" y="23889"/>
                </a:cubicBezTo>
                <a:cubicBezTo>
                  <a:pt x="9983379" y="28080"/>
                  <a:pt x="9989704" y="33757"/>
                  <a:pt x="9993895" y="40919"/>
                </a:cubicBezTo>
                <a:cubicBezTo>
                  <a:pt x="9998086" y="48082"/>
                  <a:pt x="10000182" y="56083"/>
                  <a:pt x="10000182" y="64922"/>
                </a:cubicBezTo>
                <a:cubicBezTo>
                  <a:pt x="10000182" y="73000"/>
                  <a:pt x="9998277" y="80620"/>
                  <a:pt x="9994467" y="87782"/>
                </a:cubicBezTo>
                <a:cubicBezTo>
                  <a:pt x="9990657" y="94945"/>
                  <a:pt x="9984561" y="100775"/>
                  <a:pt x="9976178" y="105270"/>
                </a:cubicBezTo>
                <a:cubicBezTo>
                  <a:pt x="9967798" y="109766"/>
                  <a:pt x="9957053" y="112014"/>
                  <a:pt x="9943946" y="112014"/>
                </a:cubicBezTo>
                <a:lnTo>
                  <a:pt x="9915143" y="112014"/>
                </a:lnTo>
                <a:lnTo>
                  <a:pt x="9915143" y="176479"/>
                </a:lnTo>
                <a:lnTo>
                  <a:pt x="9889081" y="176479"/>
                </a:lnTo>
                <a:close/>
                <a:moveTo>
                  <a:pt x="9193758" y="17602"/>
                </a:moveTo>
                <a:lnTo>
                  <a:pt x="9248622" y="17602"/>
                </a:lnTo>
                <a:cubicBezTo>
                  <a:pt x="9260814" y="17602"/>
                  <a:pt x="9271139" y="19698"/>
                  <a:pt x="9279597" y="23889"/>
                </a:cubicBezTo>
                <a:cubicBezTo>
                  <a:pt x="9288055" y="28080"/>
                  <a:pt x="9294379" y="33757"/>
                  <a:pt x="9298571" y="40919"/>
                </a:cubicBezTo>
                <a:cubicBezTo>
                  <a:pt x="9302761" y="48082"/>
                  <a:pt x="9304858" y="56083"/>
                  <a:pt x="9304858" y="64922"/>
                </a:cubicBezTo>
                <a:cubicBezTo>
                  <a:pt x="9304858" y="73000"/>
                  <a:pt x="9302952" y="80620"/>
                  <a:pt x="9299142" y="87782"/>
                </a:cubicBezTo>
                <a:cubicBezTo>
                  <a:pt x="9295332" y="94945"/>
                  <a:pt x="9289236" y="100775"/>
                  <a:pt x="9280855" y="105270"/>
                </a:cubicBezTo>
                <a:cubicBezTo>
                  <a:pt x="9272473" y="109766"/>
                  <a:pt x="9261728" y="112014"/>
                  <a:pt x="9248622" y="112014"/>
                </a:cubicBezTo>
                <a:lnTo>
                  <a:pt x="9219818" y="112014"/>
                </a:lnTo>
                <a:lnTo>
                  <a:pt x="9219818" y="176479"/>
                </a:lnTo>
                <a:lnTo>
                  <a:pt x="9193758" y="176479"/>
                </a:lnTo>
                <a:close/>
                <a:moveTo>
                  <a:pt x="8250783" y="7315"/>
                </a:moveTo>
                <a:lnTo>
                  <a:pt x="8276843" y="7315"/>
                </a:lnTo>
                <a:lnTo>
                  <a:pt x="8276843" y="176479"/>
                </a:lnTo>
                <a:lnTo>
                  <a:pt x="8250783" y="176479"/>
                </a:lnTo>
                <a:close/>
                <a:moveTo>
                  <a:pt x="6363995" y="7315"/>
                </a:moveTo>
                <a:lnTo>
                  <a:pt x="6390284" y="7315"/>
                </a:lnTo>
                <a:lnTo>
                  <a:pt x="6390284" y="176479"/>
                </a:lnTo>
                <a:lnTo>
                  <a:pt x="6363995" y="176479"/>
                </a:lnTo>
                <a:lnTo>
                  <a:pt x="6363995" y="157505"/>
                </a:lnTo>
                <a:cubicBezTo>
                  <a:pt x="6359728" y="163601"/>
                  <a:pt x="6353822" y="168631"/>
                  <a:pt x="6346278" y="172593"/>
                </a:cubicBezTo>
                <a:cubicBezTo>
                  <a:pt x="6338734" y="176555"/>
                  <a:pt x="6330086" y="178537"/>
                  <a:pt x="6320332" y="178537"/>
                </a:cubicBezTo>
                <a:cubicBezTo>
                  <a:pt x="6309360" y="178537"/>
                  <a:pt x="6299339" y="175755"/>
                  <a:pt x="6290271" y="170193"/>
                </a:cubicBezTo>
                <a:cubicBezTo>
                  <a:pt x="6281204" y="164630"/>
                  <a:pt x="6274041" y="156858"/>
                  <a:pt x="6268783" y="146876"/>
                </a:cubicBezTo>
                <a:cubicBezTo>
                  <a:pt x="6263525" y="136893"/>
                  <a:pt x="6260896" y="125578"/>
                  <a:pt x="6260896" y="112928"/>
                </a:cubicBezTo>
                <a:cubicBezTo>
                  <a:pt x="6260896" y="100279"/>
                  <a:pt x="6263525" y="89078"/>
                  <a:pt x="6268783" y="79324"/>
                </a:cubicBezTo>
                <a:cubicBezTo>
                  <a:pt x="6274041" y="69571"/>
                  <a:pt x="6281204" y="61989"/>
                  <a:pt x="6290271" y="56579"/>
                </a:cubicBezTo>
                <a:cubicBezTo>
                  <a:pt x="6299339" y="51168"/>
                  <a:pt x="6309436" y="48463"/>
                  <a:pt x="6320561" y="48463"/>
                </a:cubicBezTo>
                <a:cubicBezTo>
                  <a:pt x="6328790" y="48463"/>
                  <a:pt x="6336906" y="50254"/>
                  <a:pt x="6344907" y="53835"/>
                </a:cubicBezTo>
                <a:cubicBezTo>
                  <a:pt x="6352907" y="57417"/>
                  <a:pt x="6359270" y="62179"/>
                  <a:pt x="6363995" y="68123"/>
                </a:cubicBezTo>
                <a:close/>
                <a:moveTo>
                  <a:pt x="3001670" y="7315"/>
                </a:moveTo>
                <a:lnTo>
                  <a:pt x="3027959" y="7315"/>
                </a:lnTo>
                <a:lnTo>
                  <a:pt x="3027959" y="176479"/>
                </a:lnTo>
                <a:lnTo>
                  <a:pt x="3001670" y="176479"/>
                </a:lnTo>
                <a:lnTo>
                  <a:pt x="3001670" y="157505"/>
                </a:lnTo>
                <a:cubicBezTo>
                  <a:pt x="2997403" y="163601"/>
                  <a:pt x="2991498" y="168631"/>
                  <a:pt x="2983954" y="172593"/>
                </a:cubicBezTo>
                <a:cubicBezTo>
                  <a:pt x="2976410" y="176555"/>
                  <a:pt x="2967760" y="178537"/>
                  <a:pt x="2958007" y="178537"/>
                </a:cubicBezTo>
                <a:cubicBezTo>
                  <a:pt x="2947035" y="178537"/>
                  <a:pt x="2937014" y="175755"/>
                  <a:pt x="2927947" y="170193"/>
                </a:cubicBezTo>
                <a:cubicBezTo>
                  <a:pt x="2918879" y="164630"/>
                  <a:pt x="2911716" y="156858"/>
                  <a:pt x="2906458" y="146876"/>
                </a:cubicBezTo>
                <a:cubicBezTo>
                  <a:pt x="2901201" y="136893"/>
                  <a:pt x="2898572" y="125578"/>
                  <a:pt x="2898572" y="112928"/>
                </a:cubicBezTo>
                <a:cubicBezTo>
                  <a:pt x="2898572" y="100279"/>
                  <a:pt x="2901201" y="89078"/>
                  <a:pt x="2906458" y="79324"/>
                </a:cubicBezTo>
                <a:cubicBezTo>
                  <a:pt x="2911716" y="69571"/>
                  <a:pt x="2918879" y="61989"/>
                  <a:pt x="2927947" y="56579"/>
                </a:cubicBezTo>
                <a:cubicBezTo>
                  <a:pt x="2937014" y="51168"/>
                  <a:pt x="2947111" y="48463"/>
                  <a:pt x="2958236" y="48463"/>
                </a:cubicBezTo>
                <a:cubicBezTo>
                  <a:pt x="2966466" y="48463"/>
                  <a:pt x="2974581" y="50254"/>
                  <a:pt x="2982582" y="53835"/>
                </a:cubicBezTo>
                <a:cubicBezTo>
                  <a:pt x="2990583" y="57417"/>
                  <a:pt x="2996946" y="62179"/>
                  <a:pt x="3001670" y="68123"/>
                </a:cubicBezTo>
                <a:close/>
                <a:moveTo>
                  <a:pt x="2278608" y="7315"/>
                </a:moveTo>
                <a:lnTo>
                  <a:pt x="2304669" y="7315"/>
                </a:lnTo>
                <a:lnTo>
                  <a:pt x="2304669" y="105613"/>
                </a:lnTo>
                <a:lnTo>
                  <a:pt x="2350389" y="50521"/>
                </a:lnTo>
                <a:lnTo>
                  <a:pt x="2386507" y="50521"/>
                </a:lnTo>
                <a:lnTo>
                  <a:pt x="2328443" y="113614"/>
                </a:lnTo>
                <a:lnTo>
                  <a:pt x="2386507" y="176479"/>
                </a:lnTo>
                <a:lnTo>
                  <a:pt x="2351303" y="176479"/>
                </a:lnTo>
                <a:lnTo>
                  <a:pt x="2304669" y="122301"/>
                </a:lnTo>
                <a:lnTo>
                  <a:pt x="2304669" y="176479"/>
                </a:lnTo>
                <a:lnTo>
                  <a:pt x="2278608" y="176479"/>
                </a:lnTo>
                <a:close/>
                <a:moveTo>
                  <a:pt x="2011908" y="7315"/>
                </a:moveTo>
                <a:lnTo>
                  <a:pt x="2037969" y="7315"/>
                </a:lnTo>
                <a:lnTo>
                  <a:pt x="2037969" y="176479"/>
                </a:lnTo>
                <a:lnTo>
                  <a:pt x="2011908" y="176479"/>
                </a:lnTo>
                <a:close/>
                <a:moveTo>
                  <a:pt x="1354683" y="7315"/>
                </a:moveTo>
                <a:lnTo>
                  <a:pt x="1380743" y="7315"/>
                </a:lnTo>
                <a:lnTo>
                  <a:pt x="1380743" y="69266"/>
                </a:lnTo>
                <a:cubicBezTo>
                  <a:pt x="1385163" y="63170"/>
                  <a:pt x="1391221" y="58179"/>
                  <a:pt x="1398917" y="54293"/>
                </a:cubicBezTo>
                <a:cubicBezTo>
                  <a:pt x="1406614" y="50406"/>
                  <a:pt x="1415186" y="48463"/>
                  <a:pt x="1424635" y="48463"/>
                </a:cubicBezTo>
                <a:cubicBezTo>
                  <a:pt x="1435760" y="48463"/>
                  <a:pt x="1445818" y="51130"/>
                  <a:pt x="1454810" y="56464"/>
                </a:cubicBezTo>
                <a:cubicBezTo>
                  <a:pt x="1463802" y="61798"/>
                  <a:pt x="1470888" y="69380"/>
                  <a:pt x="1476070" y="79210"/>
                </a:cubicBezTo>
                <a:cubicBezTo>
                  <a:pt x="1481251" y="89040"/>
                  <a:pt x="1483842" y="100279"/>
                  <a:pt x="1483842" y="112928"/>
                </a:cubicBezTo>
                <a:cubicBezTo>
                  <a:pt x="1483842" y="125578"/>
                  <a:pt x="1481251" y="136893"/>
                  <a:pt x="1476070" y="146876"/>
                </a:cubicBezTo>
                <a:cubicBezTo>
                  <a:pt x="1470888" y="156858"/>
                  <a:pt x="1463763" y="164630"/>
                  <a:pt x="1454695" y="170193"/>
                </a:cubicBezTo>
                <a:cubicBezTo>
                  <a:pt x="1445628" y="175755"/>
                  <a:pt x="1435608" y="178537"/>
                  <a:pt x="1424635" y="178537"/>
                </a:cubicBezTo>
                <a:cubicBezTo>
                  <a:pt x="1414881" y="178537"/>
                  <a:pt x="1406233" y="176632"/>
                  <a:pt x="1398688" y="172822"/>
                </a:cubicBezTo>
                <a:cubicBezTo>
                  <a:pt x="1391145" y="169012"/>
                  <a:pt x="1385163" y="164135"/>
                  <a:pt x="1380743" y="158191"/>
                </a:cubicBezTo>
                <a:lnTo>
                  <a:pt x="1380743" y="176479"/>
                </a:lnTo>
                <a:lnTo>
                  <a:pt x="1354683" y="176479"/>
                </a:lnTo>
                <a:close/>
                <a:moveTo>
                  <a:pt x="849858" y="7315"/>
                </a:moveTo>
                <a:lnTo>
                  <a:pt x="875919" y="7315"/>
                </a:lnTo>
                <a:lnTo>
                  <a:pt x="875919" y="65151"/>
                </a:lnTo>
                <a:cubicBezTo>
                  <a:pt x="880338" y="59817"/>
                  <a:pt x="885939" y="55702"/>
                  <a:pt x="892721" y="52807"/>
                </a:cubicBezTo>
                <a:cubicBezTo>
                  <a:pt x="899502" y="49911"/>
                  <a:pt x="906932" y="48463"/>
                  <a:pt x="915009" y="48463"/>
                </a:cubicBezTo>
                <a:cubicBezTo>
                  <a:pt x="924610" y="48463"/>
                  <a:pt x="933183" y="50521"/>
                  <a:pt x="940727" y="54635"/>
                </a:cubicBezTo>
                <a:cubicBezTo>
                  <a:pt x="948270" y="58750"/>
                  <a:pt x="954214" y="64846"/>
                  <a:pt x="958557" y="72923"/>
                </a:cubicBezTo>
                <a:cubicBezTo>
                  <a:pt x="962901" y="81001"/>
                  <a:pt x="965072" y="90754"/>
                  <a:pt x="965072" y="102184"/>
                </a:cubicBezTo>
                <a:lnTo>
                  <a:pt x="965072" y="176479"/>
                </a:lnTo>
                <a:lnTo>
                  <a:pt x="939241" y="176479"/>
                </a:lnTo>
                <a:lnTo>
                  <a:pt x="939241" y="106070"/>
                </a:lnTo>
                <a:cubicBezTo>
                  <a:pt x="939241" y="94793"/>
                  <a:pt x="936422" y="86144"/>
                  <a:pt x="930782" y="80124"/>
                </a:cubicBezTo>
                <a:cubicBezTo>
                  <a:pt x="925144" y="74105"/>
                  <a:pt x="917447" y="71095"/>
                  <a:pt x="907694" y="71095"/>
                </a:cubicBezTo>
                <a:cubicBezTo>
                  <a:pt x="897940" y="71095"/>
                  <a:pt x="890206" y="74105"/>
                  <a:pt x="884491" y="80124"/>
                </a:cubicBezTo>
                <a:cubicBezTo>
                  <a:pt x="878776" y="86144"/>
                  <a:pt x="875919" y="94793"/>
                  <a:pt x="875919" y="106070"/>
                </a:cubicBezTo>
                <a:lnTo>
                  <a:pt x="875919" y="176479"/>
                </a:lnTo>
                <a:lnTo>
                  <a:pt x="849858" y="176479"/>
                </a:lnTo>
                <a:close/>
                <a:moveTo>
                  <a:pt x="287883" y="7315"/>
                </a:moveTo>
                <a:lnTo>
                  <a:pt x="313943" y="7315"/>
                </a:lnTo>
                <a:lnTo>
                  <a:pt x="313943" y="176479"/>
                </a:lnTo>
                <a:lnTo>
                  <a:pt x="287883" y="176479"/>
                </a:lnTo>
                <a:close/>
                <a:moveTo>
                  <a:pt x="230733" y="7315"/>
                </a:moveTo>
                <a:lnTo>
                  <a:pt x="256794" y="7315"/>
                </a:lnTo>
                <a:lnTo>
                  <a:pt x="256794" y="176479"/>
                </a:lnTo>
                <a:lnTo>
                  <a:pt x="230733" y="176479"/>
                </a:lnTo>
                <a:close/>
                <a:moveTo>
                  <a:pt x="10178566" y="457"/>
                </a:moveTo>
                <a:cubicBezTo>
                  <a:pt x="10183138" y="457"/>
                  <a:pt x="10187025" y="2057"/>
                  <a:pt x="10190225" y="5258"/>
                </a:cubicBezTo>
                <a:cubicBezTo>
                  <a:pt x="10193426" y="8458"/>
                  <a:pt x="10195026" y="12421"/>
                  <a:pt x="10195026" y="17145"/>
                </a:cubicBezTo>
                <a:cubicBezTo>
                  <a:pt x="10195026" y="21869"/>
                  <a:pt x="10193426" y="25832"/>
                  <a:pt x="10190225" y="29032"/>
                </a:cubicBezTo>
                <a:cubicBezTo>
                  <a:pt x="10187025" y="32233"/>
                  <a:pt x="10183138" y="33833"/>
                  <a:pt x="10178566" y="33833"/>
                </a:cubicBezTo>
                <a:cubicBezTo>
                  <a:pt x="10173842" y="33833"/>
                  <a:pt x="10169879" y="32233"/>
                  <a:pt x="10166680" y="29032"/>
                </a:cubicBezTo>
                <a:cubicBezTo>
                  <a:pt x="10163479" y="25832"/>
                  <a:pt x="10161879" y="21869"/>
                  <a:pt x="10161879" y="17145"/>
                </a:cubicBezTo>
                <a:cubicBezTo>
                  <a:pt x="10161879" y="12421"/>
                  <a:pt x="10163479" y="8458"/>
                  <a:pt x="10166680" y="5258"/>
                </a:cubicBezTo>
                <a:cubicBezTo>
                  <a:pt x="10169879" y="2057"/>
                  <a:pt x="10173842" y="457"/>
                  <a:pt x="10178566" y="457"/>
                </a:cubicBezTo>
                <a:close/>
                <a:moveTo>
                  <a:pt x="7121041" y="457"/>
                </a:moveTo>
                <a:cubicBezTo>
                  <a:pt x="7125614" y="457"/>
                  <a:pt x="7129500" y="2057"/>
                  <a:pt x="7132700" y="5258"/>
                </a:cubicBezTo>
                <a:cubicBezTo>
                  <a:pt x="7135901" y="8458"/>
                  <a:pt x="7137501" y="12421"/>
                  <a:pt x="7137501" y="17145"/>
                </a:cubicBezTo>
                <a:cubicBezTo>
                  <a:pt x="7137501" y="21869"/>
                  <a:pt x="7135901" y="25832"/>
                  <a:pt x="7132700" y="29032"/>
                </a:cubicBezTo>
                <a:cubicBezTo>
                  <a:pt x="7129500" y="32233"/>
                  <a:pt x="7125614" y="33833"/>
                  <a:pt x="7121041" y="33833"/>
                </a:cubicBezTo>
                <a:cubicBezTo>
                  <a:pt x="7116317" y="33833"/>
                  <a:pt x="7112355" y="32233"/>
                  <a:pt x="7109154" y="29032"/>
                </a:cubicBezTo>
                <a:cubicBezTo>
                  <a:pt x="7105954" y="25832"/>
                  <a:pt x="7104354" y="21869"/>
                  <a:pt x="7104354" y="17145"/>
                </a:cubicBezTo>
                <a:cubicBezTo>
                  <a:pt x="7104354" y="12421"/>
                  <a:pt x="7105954" y="8458"/>
                  <a:pt x="7109154" y="5258"/>
                </a:cubicBezTo>
                <a:cubicBezTo>
                  <a:pt x="7112355" y="2057"/>
                  <a:pt x="7116317" y="457"/>
                  <a:pt x="7121041" y="457"/>
                </a:cubicBezTo>
                <a:close/>
                <a:moveTo>
                  <a:pt x="2082317" y="457"/>
                </a:moveTo>
                <a:cubicBezTo>
                  <a:pt x="2086889" y="457"/>
                  <a:pt x="2090775" y="2057"/>
                  <a:pt x="2093976" y="5258"/>
                </a:cubicBezTo>
                <a:cubicBezTo>
                  <a:pt x="2097176" y="8458"/>
                  <a:pt x="2098776" y="12421"/>
                  <a:pt x="2098776" y="17145"/>
                </a:cubicBezTo>
                <a:cubicBezTo>
                  <a:pt x="2098776" y="21869"/>
                  <a:pt x="2097176" y="25832"/>
                  <a:pt x="2093976" y="29032"/>
                </a:cubicBezTo>
                <a:cubicBezTo>
                  <a:pt x="2090775" y="32233"/>
                  <a:pt x="2086889" y="33833"/>
                  <a:pt x="2082317" y="33833"/>
                </a:cubicBezTo>
                <a:cubicBezTo>
                  <a:pt x="2077592" y="33833"/>
                  <a:pt x="2073630" y="32233"/>
                  <a:pt x="2070430" y="29032"/>
                </a:cubicBezTo>
                <a:cubicBezTo>
                  <a:pt x="2067230" y="25832"/>
                  <a:pt x="2065629" y="21869"/>
                  <a:pt x="2065629" y="17145"/>
                </a:cubicBezTo>
                <a:cubicBezTo>
                  <a:pt x="2065629" y="12421"/>
                  <a:pt x="2067230" y="8458"/>
                  <a:pt x="2070430" y="5258"/>
                </a:cubicBezTo>
                <a:cubicBezTo>
                  <a:pt x="2073630" y="2057"/>
                  <a:pt x="2077592" y="457"/>
                  <a:pt x="2082317" y="457"/>
                </a:cubicBezTo>
                <a:close/>
                <a:moveTo>
                  <a:pt x="9092335" y="0"/>
                </a:moveTo>
                <a:lnTo>
                  <a:pt x="9092335" y="21717"/>
                </a:lnTo>
                <a:cubicBezTo>
                  <a:pt x="9084410" y="21717"/>
                  <a:pt x="9078848" y="23203"/>
                  <a:pt x="9075648" y="26175"/>
                </a:cubicBezTo>
                <a:cubicBezTo>
                  <a:pt x="9072448" y="29147"/>
                  <a:pt x="9070847" y="34290"/>
                  <a:pt x="9070847" y="41605"/>
                </a:cubicBezTo>
                <a:lnTo>
                  <a:pt x="9070847" y="50521"/>
                </a:lnTo>
                <a:lnTo>
                  <a:pt x="9094164" y="50521"/>
                </a:lnTo>
                <a:lnTo>
                  <a:pt x="9094164" y="71780"/>
                </a:lnTo>
                <a:lnTo>
                  <a:pt x="9070847" y="71780"/>
                </a:lnTo>
                <a:lnTo>
                  <a:pt x="9070847" y="176479"/>
                </a:lnTo>
                <a:lnTo>
                  <a:pt x="9044558" y="176479"/>
                </a:lnTo>
                <a:lnTo>
                  <a:pt x="9044558" y="71780"/>
                </a:lnTo>
                <a:lnTo>
                  <a:pt x="9029699" y="71780"/>
                </a:lnTo>
                <a:lnTo>
                  <a:pt x="9029699" y="50521"/>
                </a:lnTo>
                <a:lnTo>
                  <a:pt x="9044558" y="50521"/>
                </a:lnTo>
                <a:lnTo>
                  <a:pt x="9044558" y="41605"/>
                </a:lnTo>
                <a:cubicBezTo>
                  <a:pt x="9044558" y="27127"/>
                  <a:pt x="9048406" y="16574"/>
                  <a:pt x="9056103" y="9944"/>
                </a:cubicBezTo>
                <a:cubicBezTo>
                  <a:pt x="9063799" y="3315"/>
                  <a:pt x="9075876" y="0"/>
                  <a:pt x="9092335" y="0"/>
                </a:cubicBezTo>
                <a:close/>
                <a:moveTo>
                  <a:pt x="5501411" y="0"/>
                </a:moveTo>
                <a:lnTo>
                  <a:pt x="5501411" y="21717"/>
                </a:lnTo>
                <a:cubicBezTo>
                  <a:pt x="5493486" y="21717"/>
                  <a:pt x="5487923" y="23203"/>
                  <a:pt x="5484723" y="26175"/>
                </a:cubicBezTo>
                <a:cubicBezTo>
                  <a:pt x="5481522" y="29147"/>
                  <a:pt x="5479922" y="34290"/>
                  <a:pt x="5479922" y="41605"/>
                </a:cubicBezTo>
                <a:lnTo>
                  <a:pt x="5479922" y="50521"/>
                </a:lnTo>
                <a:lnTo>
                  <a:pt x="5503240" y="50521"/>
                </a:lnTo>
                <a:lnTo>
                  <a:pt x="5503240" y="71780"/>
                </a:lnTo>
                <a:lnTo>
                  <a:pt x="5479922" y="71780"/>
                </a:lnTo>
                <a:lnTo>
                  <a:pt x="5479922" y="176479"/>
                </a:lnTo>
                <a:lnTo>
                  <a:pt x="5453633" y="176479"/>
                </a:lnTo>
                <a:lnTo>
                  <a:pt x="5453633" y="71780"/>
                </a:lnTo>
                <a:lnTo>
                  <a:pt x="5438774" y="71780"/>
                </a:lnTo>
                <a:lnTo>
                  <a:pt x="5438774" y="50521"/>
                </a:lnTo>
                <a:lnTo>
                  <a:pt x="5453633" y="50521"/>
                </a:lnTo>
                <a:lnTo>
                  <a:pt x="5453633" y="41605"/>
                </a:lnTo>
                <a:cubicBezTo>
                  <a:pt x="5453633" y="27127"/>
                  <a:pt x="5457481" y="16574"/>
                  <a:pt x="5465177" y="9944"/>
                </a:cubicBezTo>
                <a:cubicBezTo>
                  <a:pt x="5472874" y="3315"/>
                  <a:pt x="5484952" y="0"/>
                  <a:pt x="5501411" y="0"/>
                </a:cubicBezTo>
                <a:close/>
                <a:moveTo>
                  <a:pt x="62636" y="0"/>
                </a:moveTo>
                <a:lnTo>
                  <a:pt x="62636" y="21717"/>
                </a:lnTo>
                <a:cubicBezTo>
                  <a:pt x="54711" y="21717"/>
                  <a:pt x="49148" y="23203"/>
                  <a:pt x="45948" y="26175"/>
                </a:cubicBezTo>
                <a:cubicBezTo>
                  <a:pt x="42748" y="29147"/>
                  <a:pt x="41147" y="34290"/>
                  <a:pt x="41147" y="41605"/>
                </a:cubicBezTo>
                <a:lnTo>
                  <a:pt x="41147" y="50521"/>
                </a:lnTo>
                <a:lnTo>
                  <a:pt x="64465" y="50521"/>
                </a:lnTo>
                <a:lnTo>
                  <a:pt x="64465" y="71780"/>
                </a:lnTo>
                <a:lnTo>
                  <a:pt x="41147" y="71780"/>
                </a:lnTo>
                <a:lnTo>
                  <a:pt x="41147" y="176479"/>
                </a:lnTo>
                <a:lnTo>
                  <a:pt x="14859" y="176479"/>
                </a:lnTo>
                <a:lnTo>
                  <a:pt x="14859" y="71780"/>
                </a:lnTo>
                <a:lnTo>
                  <a:pt x="0" y="71780"/>
                </a:lnTo>
                <a:lnTo>
                  <a:pt x="0" y="50521"/>
                </a:lnTo>
                <a:lnTo>
                  <a:pt x="14859" y="50521"/>
                </a:lnTo>
                <a:lnTo>
                  <a:pt x="14859" y="41605"/>
                </a:lnTo>
                <a:cubicBezTo>
                  <a:pt x="14859" y="27127"/>
                  <a:pt x="18706" y="16574"/>
                  <a:pt x="26403" y="9944"/>
                </a:cubicBezTo>
                <a:cubicBezTo>
                  <a:pt x="34099" y="3315"/>
                  <a:pt x="46177" y="0"/>
                  <a:pt x="6263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21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5872</TotalTime>
  <Words>280</Words>
  <Application>Microsoft Office PowerPoint</Application>
  <PresentationFormat>Widescreen</PresentationFormat>
  <Paragraphs>70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Poppins ExtraBold</vt:lpstr>
      <vt:lpstr>Akira Expanded</vt:lpstr>
      <vt:lpstr>Pacifico</vt:lpstr>
      <vt:lpstr>Montserrat</vt:lpstr>
      <vt:lpstr>Montserrat ExtraBold</vt:lpstr>
      <vt:lpstr>Bungee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Zaman</dc:creator>
  <cp:lastModifiedBy>PowerPoint School</cp:lastModifiedBy>
  <cp:revision>64</cp:revision>
  <dcterms:created xsi:type="dcterms:W3CDTF">2024-02-18T05:14:35Z</dcterms:created>
  <dcterms:modified xsi:type="dcterms:W3CDTF">2025-10-20T16:57:47Z</dcterms:modified>
</cp:coreProperties>
</file>