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1" r:id="rId5"/>
    <p:sldId id="550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1"/>
            <p14:sldId id="550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F8"/>
    <a:srgbClr val="FFFBFB"/>
    <a:srgbClr val="FFF2F4"/>
    <a:srgbClr val="FFF7F7"/>
    <a:srgbClr val="F5FAF0"/>
    <a:srgbClr val="FEFCFC"/>
    <a:srgbClr val="FEF9F8"/>
    <a:srgbClr val="FEF6F4"/>
    <a:srgbClr val="FBFDF9"/>
    <a:srgbClr val="FDF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77" autoAdjust="0"/>
    <p:restoredTop sz="94660"/>
  </p:normalViewPr>
  <p:slideViewPr>
    <p:cSldViewPr snapToGrid="0">
      <p:cViewPr>
        <p:scale>
          <a:sx n="125" d="100"/>
          <a:sy n="125" d="100"/>
        </p:scale>
        <p:origin x="216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FAC7957-4687-486E-A897-76B99467BCE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544634"/>
          </a:xfrm>
          <a:custGeom>
            <a:avLst/>
            <a:gdLst>
              <a:gd name="connsiteX0" fmla="*/ 0 w 12192000"/>
              <a:gd name="connsiteY0" fmla="*/ 0 h 3544634"/>
              <a:gd name="connsiteX1" fmla="*/ 12192000 w 12192000"/>
              <a:gd name="connsiteY1" fmla="*/ 0 h 3544634"/>
              <a:gd name="connsiteX2" fmla="*/ 12192000 w 12192000"/>
              <a:gd name="connsiteY2" fmla="*/ 3544634 h 3544634"/>
              <a:gd name="connsiteX3" fmla="*/ 0 w 12192000"/>
              <a:gd name="connsiteY3" fmla="*/ 3544634 h 35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544634">
                <a:moveTo>
                  <a:pt x="0" y="0"/>
                </a:moveTo>
                <a:lnTo>
                  <a:pt x="12192000" y="0"/>
                </a:lnTo>
                <a:lnTo>
                  <a:pt x="12192000" y="3544634"/>
                </a:lnTo>
                <a:lnTo>
                  <a:pt x="0" y="3544634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ssion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FAC7957-4687-486E-A897-76B99467BCE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544634"/>
          </a:xfrm>
          <a:custGeom>
            <a:avLst/>
            <a:gdLst>
              <a:gd name="connsiteX0" fmla="*/ 0 w 12192000"/>
              <a:gd name="connsiteY0" fmla="*/ 0 h 3544634"/>
              <a:gd name="connsiteX1" fmla="*/ 12192000 w 12192000"/>
              <a:gd name="connsiteY1" fmla="*/ 0 h 3544634"/>
              <a:gd name="connsiteX2" fmla="*/ 12192000 w 12192000"/>
              <a:gd name="connsiteY2" fmla="*/ 3544634 h 3544634"/>
              <a:gd name="connsiteX3" fmla="*/ 0 w 12192000"/>
              <a:gd name="connsiteY3" fmla="*/ 3544634 h 35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544634">
                <a:moveTo>
                  <a:pt x="0" y="0"/>
                </a:moveTo>
                <a:lnTo>
                  <a:pt x="12192000" y="0"/>
                </a:lnTo>
                <a:lnTo>
                  <a:pt x="12192000" y="3544634"/>
                </a:lnTo>
                <a:lnTo>
                  <a:pt x="0" y="3544634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079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4300CB1-7929-4F3D-A95A-FE5D66415F3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544634"/>
          </a:xfrm>
          <a:custGeom>
            <a:avLst/>
            <a:gdLst>
              <a:gd name="connsiteX0" fmla="*/ 0 w 12192000"/>
              <a:gd name="connsiteY0" fmla="*/ 0 h 3544634"/>
              <a:gd name="connsiteX1" fmla="*/ 12192000 w 12192000"/>
              <a:gd name="connsiteY1" fmla="*/ 0 h 3544634"/>
              <a:gd name="connsiteX2" fmla="*/ 12192000 w 12192000"/>
              <a:gd name="connsiteY2" fmla="*/ 3544634 h 3544634"/>
              <a:gd name="connsiteX3" fmla="*/ 0 w 12192000"/>
              <a:gd name="connsiteY3" fmla="*/ 3544634 h 35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544634">
                <a:moveTo>
                  <a:pt x="0" y="0"/>
                </a:moveTo>
                <a:lnTo>
                  <a:pt x="12192000" y="0"/>
                </a:lnTo>
                <a:lnTo>
                  <a:pt x="12192000" y="3544634"/>
                </a:lnTo>
                <a:lnTo>
                  <a:pt x="0" y="3544634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4C82EFD-6D40-4326-B651-56EFBA2E8E92}"/>
              </a:ext>
            </a:extLst>
          </p:cNvPr>
          <p:cNvSpPr/>
          <p:nvPr/>
        </p:nvSpPr>
        <p:spPr>
          <a:xfrm>
            <a:off x="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BB9CF-F943-477F-8855-B8B007874A56}"/>
              </a:ext>
            </a:extLst>
          </p:cNvPr>
          <p:cNvSpPr txBox="1"/>
          <p:nvPr/>
        </p:nvSpPr>
        <p:spPr>
          <a:xfrm>
            <a:off x="739235" y="3874198"/>
            <a:ext cx="4403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 Statement</a:t>
            </a:r>
            <a:endParaRPr lang="en-US" sz="33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AAA0DC8-88D5-419A-BF6B-32C05D558F97}"/>
              </a:ext>
            </a:extLst>
          </p:cNvPr>
          <p:cNvSpPr/>
          <p:nvPr/>
        </p:nvSpPr>
        <p:spPr>
          <a:xfrm>
            <a:off x="844962" y="5237099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8D6619E-8EA6-4BFB-A809-54A8A0E1433F}"/>
              </a:ext>
            </a:extLst>
          </p:cNvPr>
          <p:cNvSpPr/>
          <p:nvPr/>
        </p:nvSpPr>
        <p:spPr>
          <a:xfrm>
            <a:off x="963644" y="5377783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D9144EF-2902-4EC3-A9A6-748C09BEA290}"/>
              </a:ext>
            </a:extLst>
          </p:cNvPr>
          <p:cNvSpPr txBox="1"/>
          <p:nvPr/>
        </p:nvSpPr>
        <p:spPr>
          <a:xfrm>
            <a:off x="1425956" y="5119306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CF74AC80-26ED-4655-B49F-54DA5ED6E54C}"/>
              </a:ext>
            </a:extLst>
          </p:cNvPr>
          <p:cNvSpPr/>
          <p:nvPr/>
        </p:nvSpPr>
        <p:spPr>
          <a:xfrm>
            <a:off x="844962" y="5957053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F298EB28-651E-4AB7-902C-797951FBFF51}"/>
              </a:ext>
            </a:extLst>
          </p:cNvPr>
          <p:cNvSpPr/>
          <p:nvPr/>
        </p:nvSpPr>
        <p:spPr>
          <a:xfrm>
            <a:off x="963644" y="6097737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E565ABD-1E61-4DA9-9600-224757EF4A7F}"/>
              </a:ext>
            </a:extLst>
          </p:cNvPr>
          <p:cNvSpPr txBox="1"/>
          <p:nvPr/>
        </p:nvSpPr>
        <p:spPr>
          <a:xfrm>
            <a:off x="1425956" y="5839260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D646CF2-5172-4827-9184-C3F86726880B}"/>
              </a:ext>
            </a:extLst>
          </p:cNvPr>
          <p:cNvSpPr/>
          <p:nvPr/>
        </p:nvSpPr>
        <p:spPr>
          <a:xfrm>
            <a:off x="609600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7F9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29B7AA-8DB2-4808-A4ED-A5628A22F49C}"/>
              </a:ext>
            </a:extLst>
          </p:cNvPr>
          <p:cNvSpPr txBox="1"/>
          <p:nvPr/>
        </p:nvSpPr>
        <p:spPr>
          <a:xfrm>
            <a:off x="6824586" y="3874198"/>
            <a:ext cx="40927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Vision Statement</a:t>
            </a:r>
            <a:endParaRPr lang="en-US" sz="33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154AB1A5-5222-416A-8C57-85AA2D7E2C53}"/>
              </a:ext>
            </a:extLst>
          </p:cNvPr>
          <p:cNvSpPr/>
          <p:nvPr/>
        </p:nvSpPr>
        <p:spPr>
          <a:xfrm>
            <a:off x="6930313" y="5237099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338DB286-53D2-4769-925E-66427A538863}"/>
              </a:ext>
            </a:extLst>
          </p:cNvPr>
          <p:cNvSpPr/>
          <p:nvPr/>
        </p:nvSpPr>
        <p:spPr>
          <a:xfrm>
            <a:off x="7048995" y="5377783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4591814-B29F-40E2-956A-7800E94B68B7}"/>
              </a:ext>
            </a:extLst>
          </p:cNvPr>
          <p:cNvSpPr txBox="1"/>
          <p:nvPr/>
        </p:nvSpPr>
        <p:spPr>
          <a:xfrm>
            <a:off x="7511307" y="5119306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9316BC49-D038-4F7C-B4A0-9122F30F104E}"/>
              </a:ext>
            </a:extLst>
          </p:cNvPr>
          <p:cNvSpPr/>
          <p:nvPr/>
        </p:nvSpPr>
        <p:spPr>
          <a:xfrm>
            <a:off x="6930313" y="5957053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B8B9E4C-59A1-47EC-80B0-99F62058B79A}"/>
              </a:ext>
            </a:extLst>
          </p:cNvPr>
          <p:cNvSpPr/>
          <p:nvPr/>
        </p:nvSpPr>
        <p:spPr>
          <a:xfrm>
            <a:off x="7048995" y="6097737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A2D4CF4-43C8-415A-88C5-035047257EDF}"/>
              </a:ext>
            </a:extLst>
          </p:cNvPr>
          <p:cNvSpPr txBox="1"/>
          <p:nvPr/>
        </p:nvSpPr>
        <p:spPr>
          <a:xfrm>
            <a:off x="7511307" y="5839260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2" decel="46667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2" decel="46667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2" decel="46667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2" decel="46667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4" grpId="0" animBg="1"/>
      <p:bldP spid="25" grpId="0" animBg="1"/>
      <p:bldP spid="67" grpId="0"/>
      <p:bldP spid="76" grpId="0" animBg="1"/>
      <p:bldP spid="77" grpId="0" animBg="1"/>
      <p:bldP spid="78" grpId="0"/>
      <p:bldP spid="6" grpId="0" animBg="1"/>
      <p:bldP spid="88" grpId="0"/>
      <p:bldP spid="90" grpId="0" animBg="1"/>
      <p:bldP spid="91" grpId="0" animBg="1"/>
      <p:bldP spid="92" grpId="0"/>
      <p:bldP spid="94" grpId="0" animBg="1"/>
      <p:bldP spid="95" grpId="0" animBg="1"/>
      <p:bldP spid="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D646CF2-5172-4827-9184-C3F86726880B}"/>
              </a:ext>
            </a:extLst>
          </p:cNvPr>
          <p:cNvSpPr/>
          <p:nvPr/>
        </p:nvSpPr>
        <p:spPr>
          <a:xfrm>
            <a:off x="609600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FFBF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29B7AA-8DB2-4808-A4ED-A5628A22F49C}"/>
              </a:ext>
            </a:extLst>
          </p:cNvPr>
          <p:cNvSpPr txBox="1"/>
          <p:nvPr/>
        </p:nvSpPr>
        <p:spPr>
          <a:xfrm>
            <a:off x="6824586" y="3874198"/>
            <a:ext cx="40927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Vision Statement</a:t>
            </a:r>
            <a:endParaRPr lang="en-US" sz="33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ECD8568-094E-479E-A24D-28971DAD848D}"/>
              </a:ext>
            </a:extLst>
          </p:cNvPr>
          <p:cNvGrpSpPr/>
          <p:nvPr/>
        </p:nvGrpSpPr>
        <p:grpSpPr>
          <a:xfrm>
            <a:off x="6930313" y="5119306"/>
            <a:ext cx="4693984" cy="608949"/>
            <a:chOff x="6930313" y="5119306"/>
            <a:chExt cx="4693984" cy="60894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088FB8C-BF4B-4C54-84C1-F71898BB6C68}"/>
                </a:ext>
              </a:extLst>
            </p:cNvPr>
            <p:cNvGrpSpPr/>
            <p:nvPr/>
          </p:nvGrpSpPr>
          <p:grpSpPr>
            <a:xfrm>
              <a:off x="6930313" y="5237099"/>
              <a:ext cx="391286" cy="391286"/>
              <a:chOff x="6930313" y="5237099"/>
              <a:chExt cx="391286" cy="391286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154AB1A5-5222-416A-8C57-85AA2D7E2C53}"/>
                  </a:ext>
                </a:extLst>
              </p:cNvPr>
              <p:cNvSpPr/>
              <p:nvPr/>
            </p:nvSpPr>
            <p:spPr>
              <a:xfrm>
                <a:off x="6930313" y="5237099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338DB286-53D2-4769-925E-66427A538863}"/>
                  </a:ext>
                </a:extLst>
              </p:cNvPr>
              <p:cNvSpPr/>
              <p:nvPr/>
            </p:nvSpPr>
            <p:spPr>
              <a:xfrm>
                <a:off x="7048995" y="5377783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14591814-B29F-40E2-956A-7800E94B68B7}"/>
                </a:ext>
              </a:extLst>
            </p:cNvPr>
            <p:cNvSpPr txBox="1"/>
            <p:nvPr/>
          </p:nvSpPr>
          <p:spPr>
            <a:xfrm>
              <a:off x="7511307" y="5119306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7E2EE1D-0B52-46A2-BB5C-D82E1576AA01}"/>
              </a:ext>
            </a:extLst>
          </p:cNvPr>
          <p:cNvGrpSpPr/>
          <p:nvPr/>
        </p:nvGrpSpPr>
        <p:grpSpPr>
          <a:xfrm>
            <a:off x="6930313" y="5839260"/>
            <a:ext cx="4693984" cy="608949"/>
            <a:chOff x="6930313" y="5839260"/>
            <a:chExt cx="4693984" cy="608949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18C515B-ABE0-4249-9759-9C9F422A4A9B}"/>
                </a:ext>
              </a:extLst>
            </p:cNvPr>
            <p:cNvGrpSpPr/>
            <p:nvPr/>
          </p:nvGrpSpPr>
          <p:grpSpPr>
            <a:xfrm>
              <a:off x="6930313" y="5957053"/>
              <a:ext cx="391286" cy="391286"/>
              <a:chOff x="6930313" y="5957053"/>
              <a:chExt cx="391286" cy="391286"/>
            </a:xfrm>
          </p:grpSpPr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9316BC49-D038-4F7C-B4A0-9122F30F104E}"/>
                  </a:ext>
                </a:extLst>
              </p:cNvPr>
              <p:cNvSpPr/>
              <p:nvPr/>
            </p:nvSpPr>
            <p:spPr>
              <a:xfrm>
                <a:off x="6930313" y="5957053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DB8B9E4C-59A1-47EC-80B0-99F62058B79A}"/>
                  </a:ext>
                </a:extLst>
              </p:cNvPr>
              <p:cNvSpPr/>
              <p:nvPr/>
            </p:nvSpPr>
            <p:spPr>
              <a:xfrm>
                <a:off x="7048995" y="6097737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A2D4CF4-43C8-415A-88C5-035047257EDF}"/>
                </a:ext>
              </a:extLst>
            </p:cNvPr>
            <p:cNvSpPr txBox="1"/>
            <p:nvPr/>
          </p:nvSpPr>
          <p:spPr>
            <a:xfrm>
              <a:off x="7511307" y="5839260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4C82EFD-6D40-4326-B651-56EFBA2E8E92}"/>
              </a:ext>
            </a:extLst>
          </p:cNvPr>
          <p:cNvSpPr/>
          <p:nvPr/>
        </p:nvSpPr>
        <p:spPr>
          <a:xfrm>
            <a:off x="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gradFill>
            <a:gsLst>
              <a:gs pos="0">
                <a:srgbClr val="FFF5EB"/>
              </a:gs>
              <a:gs pos="100000">
                <a:srgbClr val="FFF8EB"/>
              </a:gs>
            </a:gsLst>
            <a:path path="circle">
              <a:fillToRect l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BB9CF-F943-477F-8855-B8B007874A56}"/>
              </a:ext>
            </a:extLst>
          </p:cNvPr>
          <p:cNvSpPr txBox="1"/>
          <p:nvPr/>
        </p:nvSpPr>
        <p:spPr>
          <a:xfrm>
            <a:off x="739235" y="3874198"/>
            <a:ext cx="4403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 Statement</a:t>
            </a:r>
            <a:endParaRPr lang="en-US" sz="33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1FD6491-95C9-4292-88C4-7242E3A358C1}"/>
              </a:ext>
            </a:extLst>
          </p:cNvPr>
          <p:cNvGrpSpPr/>
          <p:nvPr/>
        </p:nvGrpSpPr>
        <p:grpSpPr>
          <a:xfrm>
            <a:off x="844962" y="5119306"/>
            <a:ext cx="4693984" cy="608949"/>
            <a:chOff x="844962" y="5119306"/>
            <a:chExt cx="4693984" cy="60894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FE03401-547D-464D-AB00-8340034EF364}"/>
                </a:ext>
              </a:extLst>
            </p:cNvPr>
            <p:cNvGrpSpPr/>
            <p:nvPr/>
          </p:nvGrpSpPr>
          <p:grpSpPr>
            <a:xfrm>
              <a:off x="844962" y="5237099"/>
              <a:ext cx="391286" cy="391286"/>
              <a:chOff x="844962" y="5237099"/>
              <a:chExt cx="391286" cy="391286"/>
            </a:xfrm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DAAA0DC8-88D5-419A-BF6B-32C05D558F97}"/>
                  </a:ext>
                </a:extLst>
              </p:cNvPr>
              <p:cNvSpPr/>
              <p:nvPr/>
            </p:nvSpPr>
            <p:spPr>
              <a:xfrm>
                <a:off x="844962" y="5237099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8D6619E-8EA6-4BFB-A809-54A8A0E1433F}"/>
                  </a:ext>
                </a:extLst>
              </p:cNvPr>
              <p:cNvSpPr/>
              <p:nvPr/>
            </p:nvSpPr>
            <p:spPr>
              <a:xfrm>
                <a:off x="963644" y="5377783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D9144EF-2902-4EC3-A9A6-748C09BEA290}"/>
                </a:ext>
              </a:extLst>
            </p:cNvPr>
            <p:cNvSpPr txBox="1"/>
            <p:nvPr/>
          </p:nvSpPr>
          <p:spPr>
            <a:xfrm>
              <a:off x="1425956" y="5119306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A5FFFFF-72A9-411C-97E1-189D526C386C}"/>
              </a:ext>
            </a:extLst>
          </p:cNvPr>
          <p:cNvGrpSpPr/>
          <p:nvPr/>
        </p:nvGrpSpPr>
        <p:grpSpPr>
          <a:xfrm>
            <a:off x="844962" y="5839260"/>
            <a:ext cx="4693984" cy="608949"/>
            <a:chOff x="844962" y="5839260"/>
            <a:chExt cx="4693984" cy="60894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4FA25A0-876F-4B44-B64D-8A4D51051608}"/>
                </a:ext>
              </a:extLst>
            </p:cNvPr>
            <p:cNvGrpSpPr/>
            <p:nvPr/>
          </p:nvGrpSpPr>
          <p:grpSpPr>
            <a:xfrm>
              <a:off x="844962" y="5957053"/>
              <a:ext cx="391286" cy="391286"/>
              <a:chOff x="844962" y="5957053"/>
              <a:chExt cx="391286" cy="391286"/>
            </a:xfrm>
          </p:grpSpPr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CF74AC80-26ED-4655-B49F-54DA5ED6E54C}"/>
                  </a:ext>
                </a:extLst>
              </p:cNvPr>
              <p:cNvSpPr/>
              <p:nvPr/>
            </p:nvSpPr>
            <p:spPr>
              <a:xfrm>
                <a:off x="844962" y="5957053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F298EB28-651E-4AB7-902C-797951FBFF51}"/>
                  </a:ext>
                </a:extLst>
              </p:cNvPr>
              <p:cNvSpPr/>
              <p:nvPr/>
            </p:nvSpPr>
            <p:spPr>
              <a:xfrm>
                <a:off x="963644" y="6097737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E565ABD-1E61-4DA9-9600-224757EF4A7F}"/>
                </a:ext>
              </a:extLst>
            </p:cNvPr>
            <p:cNvSpPr txBox="1"/>
            <p:nvPr/>
          </p:nvSpPr>
          <p:spPr>
            <a:xfrm>
              <a:off x="1425956" y="5839260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43852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decel="53333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24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8" grpId="0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147F922-72EE-4E11-955E-F5004F052C56}"/>
              </a:ext>
            </a:extLst>
          </p:cNvPr>
          <p:cNvGrpSpPr/>
          <p:nvPr/>
        </p:nvGrpSpPr>
        <p:grpSpPr>
          <a:xfrm>
            <a:off x="6096000" y="3544633"/>
            <a:ext cx="6096000" cy="3313366"/>
            <a:chOff x="6096000" y="3544633"/>
            <a:chExt cx="6096000" cy="33133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D646CF2-5172-4827-9184-C3F86726880B}"/>
                </a:ext>
              </a:extLst>
            </p:cNvPr>
            <p:cNvSpPr/>
            <p:nvPr/>
          </p:nvSpPr>
          <p:spPr>
            <a:xfrm>
              <a:off x="6096000" y="3544633"/>
              <a:ext cx="6096000" cy="3313366"/>
            </a:xfrm>
            <a:custGeom>
              <a:avLst/>
              <a:gdLst>
                <a:gd name="connsiteX0" fmla="*/ 0 w 6096000"/>
                <a:gd name="connsiteY0" fmla="*/ 0 h 3313366"/>
                <a:gd name="connsiteX1" fmla="*/ 6096000 w 6096000"/>
                <a:gd name="connsiteY1" fmla="*/ 0 h 3313366"/>
                <a:gd name="connsiteX2" fmla="*/ 6096000 w 6096000"/>
                <a:gd name="connsiteY2" fmla="*/ 3313367 h 3313366"/>
                <a:gd name="connsiteX3" fmla="*/ 0 w 6096000"/>
                <a:gd name="connsiteY3" fmla="*/ 3313367 h 3313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3313366">
                  <a:moveTo>
                    <a:pt x="0" y="0"/>
                  </a:moveTo>
                  <a:lnTo>
                    <a:pt x="6096000" y="0"/>
                  </a:lnTo>
                  <a:lnTo>
                    <a:pt x="6096000" y="3313367"/>
                  </a:lnTo>
                  <a:lnTo>
                    <a:pt x="0" y="3313367"/>
                  </a:lnTo>
                  <a:close/>
                </a:path>
              </a:pathLst>
            </a:custGeom>
            <a:solidFill>
              <a:srgbClr val="FBF7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2529B7AA-8DB2-4808-A4ED-A5628A22F49C}"/>
                </a:ext>
              </a:extLst>
            </p:cNvPr>
            <p:cNvSpPr txBox="1"/>
            <p:nvPr/>
          </p:nvSpPr>
          <p:spPr>
            <a:xfrm>
              <a:off x="6824586" y="3874198"/>
              <a:ext cx="4092787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Our Business</a:t>
              </a:r>
            </a:p>
            <a:p>
              <a:pPr algn="l"/>
              <a:r>
                <a:rPr lang="en-US" sz="330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Vision Statement</a:t>
              </a:r>
              <a:endParaRPr lang="en-US" sz="33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ECD8568-094E-479E-A24D-28971DAD848D}"/>
                </a:ext>
              </a:extLst>
            </p:cNvPr>
            <p:cNvGrpSpPr/>
            <p:nvPr/>
          </p:nvGrpSpPr>
          <p:grpSpPr>
            <a:xfrm>
              <a:off x="6930313" y="5119306"/>
              <a:ext cx="4693984" cy="608949"/>
              <a:chOff x="6930313" y="5119306"/>
              <a:chExt cx="4693984" cy="60894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F088FB8C-BF4B-4C54-84C1-F71898BB6C68}"/>
                  </a:ext>
                </a:extLst>
              </p:cNvPr>
              <p:cNvGrpSpPr/>
              <p:nvPr/>
            </p:nvGrpSpPr>
            <p:grpSpPr>
              <a:xfrm>
                <a:off x="6930313" y="5237099"/>
                <a:ext cx="391286" cy="391286"/>
                <a:chOff x="6930313" y="5237099"/>
                <a:chExt cx="391286" cy="391286"/>
              </a:xfrm>
            </p:grpSpPr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154AB1A5-5222-416A-8C57-85AA2D7E2C53}"/>
                    </a:ext>
                  </a:extLst>
                </p:cNvPr>
                <p:cNvSpPr/>
                <p:nvPr/>
              </p:nvSpPr>
              <p:spPr>
                <a:xfrm>
                  <a:off x="6930313" y="5237099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338DB286-53D2-4769-925E-66427A538863}"/>
                    </a:ext>
                  </a:extLst>
                </p:cNvPr>
                <p:cNvSpPr/>
                <p:nvPr/>
              </p:nvSpPr>
              <p:spPr>
                <a:xfrm>
                  <a:off x="7048995" y="5377783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4591814-B29F-40E2-956A-7800E94B68B7}"/>
                  </a:ext>
                </a:extLst>
              </p:cNvPr>
              <p:cNvSpPr txBox="1"/>
              <p:nvPr/>
            </p:nvSpPr>
            <p:spPr>
              <a:xfrm>
                <a:off x="7511307" y="5119306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7E2EE1D-0B52-46A2-BB5C-D82E1576AA01}"/>
                </a:ext>
              </a:extLst>
            </p:cNvPr>
            <p:cNvGrpSpPr/>
            <p:nvPr/>
          </p:nvGrpSpPr>
          <p:grpSpPr>
            <a:xfrm>
              <a:off x="6930313" y="5839260"/>
              <a:ext cx="4693984" cy="608949"/>
              <a:chOff x="6930313" y="5839260"/>
              <a:chExt cx="4693984" cy="608949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18C515B-ABE0-4249-9759-9C9F422A4A9B}"/>
                  </a:ext>
                </a:extLst>
              </p:cNvPr>
              <p:cNvGrpSpPr/>
              <p:nvPr/>
            </p:nvGrpSpPr>
            <p:grpSpPr>
              <a:xfrm>
                <a:off x="6930313" y="5957053"/>
                <a:ext cx="391286" cy="391286"/>
                <a:chOff x="6930313" y="5957053"/>
                <a:chExt cx="391286" cy="391286"/>
              </a:xfrm>
            </p:grpSpPr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9316BC49-D038-4F7C-B4A0-9122F30F104E}"/>
                    </a:ext>
                  </a:extLst>
                </p:cNvPr>
                <p:cNvSpPr/>
                <p:nvPr/>
              </p:nvSpPr>
              <p:spPr>
                <a:xfrm>
                  <a:off x="6930313" y="5957053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DB8B9E4C-59A1-47EC-80B0-99F62058B79A}"/>
                    </a:ext>
                  </a:extLst>
                </p:cNvPr>
                <p:cNvSpPr/>
                <p:nvPr/>
              </p:nvSpPr>
              <p:spPr>
                <a:xfrm>
                  <a:off x="7048995" y="6097737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6A2D4CF4-43C8-415A-88C5-035047257EDF}"/>
                  </a:ext>
                </a:extLst>
              </p:cNvPr>
              <p:cNvSpPr txBox="1"/>
              <p:nvPr/>
            </p:nvSpPr>
            <p:spPr>
              <a:xfrm>
                <a:off x="7511307" y="5839260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6AECD4D-B41F-413F-91DD-622018C095B1}"/>
              </a:ext>
            </a:extLst>
          </p:cNvPr>
          <p:cNvGrpSpPr/>
          <p:nvPr/>
        </p:nvGrpSpPr>
        <p:grpSpPr>
          <a:xfrm>
            <a:off x="0" y="3544633"/>
            <a:ext cx="6096000" cy="3313366"/>
            <a:chOff x="0" y="3544633"/>
            <a:chExt cx="6096000" cy="3313366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C82EFD-6D40-4326-B651-56EFBA2E8E92}"/>
                </a:ext>
              </a:extLst>
            </p:cNvPr>
            <p:cNvSpPr/>
            <p:nvPr/>
          </p:nvSpPr>
          <p:spPr>
            <a:xfrm>
              <a:off x="0" y="3544633"/>
              <a:ext cx="6096000" cy="3313366"/>
            </a:xfrm>
            <a:custGeom>
              <a:avLst/>
              <a:gdLst>
                <a:gd name="connsiteX0" fmla="*/ 0 w 6096000"/>
                <a:gd name="connsiteY0" fmla="*/ 0 h 3313366"/>
                <a:gd name="connsiteX1" fmla="*/ 6096000 w 6096000"/>
                <a:gd name="connsiteY1" fmla="*/ 0 h 3313366"/>
                <a:gd name="connsiteX2" fmla="*/ 6096000 w 6096000"/>
                <a:gd name="connsiteY2" fmla="*/ 3313367 h 3313366"/>
                <a:gd name="connsiteX3" fmla="*/ 0 w 6096000"/>
                <a:gd name="connsiteY3" fmla="*/ 3313367 h 3313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3313366">
                  <a:moveTo>
                    <a:pt x="0" y="0"/>
                  </a:moveTo>
                  <a:lnTo>
                    <a:pt x="6096000" y="0"/>
                  </a:lnTo>
                  <a:lnTo>
                    <a:pt x="6096000" y="3313367"/>
                  </a:lnTo>
                  <a:lnTo>
                    <a:pt x="0" y="3313367"/>
                  </a:lnTo>
                  <a:close/>
                </a:path>
              </a:pathLst>
            </a:custGeom>
            <a:gradFill>
              <a:gsLst>
                <a:gs pos="0">
                  <a:srgbClr val="F6E9FB"/>
                </a:gs>
                <a:gs pos="100000">
                  <a:srgbClr val="F8F3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56BB9CF-F943-477F-8855-B8B007874A56}"/>
                </a:ext>
              </a:extLst>
            </p:cNvPr>
            <p:cNvSpPr txBox="1"/>
            <p:nvPr/>
          </p:nvSpPr>
          <p:spPr>
            <a:xfrm>
              <a:off x="739235" y="3874198"/>
              <a:ext cx="4403770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Our Business</a:t>
              </a:r>
            </a:p>
            <a:p>
              <a:pPr algn="l"/>
              <a:r>
                <a:rPr lang="en-US" sz="330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Mission Statement</a:t>
              </a:r>
              <a:endParaRPr lang="en-US" sz="33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1FD6491-95C9-4292-88C4-7242E3A358C1}"/>
                </a:ext>
              </a:extLst>
            </p:cNvPr>
            <p:cNvGrpSpPr/>
            <p:nvPr/>
          </p:nvGrpSpPr>
          <p:grpSpPr>
            <a:xfrm>
              <a:off x="844962" y="5119306"/>
              <a:ext cx="4693984" cy="608949"/>
              <a:chOff x="844962" y="5119306"/>
              <a:chExt cx="4693984" cy="608949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2FE03401-547D-464D-AB00-8340034EF364}"/>
                  </a:ext>
                </a:extLst>
              </p:cNvPr>
              <p:cNvGrpSpPr/>
              <p:nvPr/>
            </p:nvGrpSpPr>
            <p:grpSpPr>
              <a:xfrm>
                <a:off x="844962" y="5237099"/>
                <a:ext cx="391286" cy="391286"/>
                <a:chOff x="844962" y="5237099"/>
                <a:chExt cx="391286" cy="391286"/>
              </a:xfrm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DAAA0DC8-88D5-419A-BF6B-32C05D558F97}"/>
                    </a:ext>
                  </a:extLst>
                </p:cNvPr>
                <p:cNvSpPr/>
                <p:nvPr/>
              </p:nvSpPr>
              <p:spPr>
                <a:xfrm>
                  <a:off x="844962" y="5237099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68D6619E-8EA6-4BFB-A809-54A8A0E1433F}"/>
                    </a:ext>
                  </a:extLst>
                </p:cNvPr>
                <p:cNvSpPr/>
                <p:nvPr/>
              </p:nvSpPr>
              <p:spPr>
                <a:xfrm>
                  <a:off x="963644" y="5377783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D9144EF-2902-4EC3-A9A6-748C09BEA290}"/>
                  </a:ext>
                </a:extLst>
              </p:cNvPr>
              <p:cNvSpPr txBox="1"/>
              <p:nvPr/>
            </p:nvSpPr>
            <p:spPr>
              <a:xfrm>
                <a:off x="1425956" y="5119306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A5FFFFF-72A9-411C-97E1-189D526C386C}"/>
                </a:ext>
              </a:extLst>
            </p:cNvPr>
            <p:cNvGrpSpPr/>
            <p:nvPr/>
          </p:nvGrpSpPr>
          <p:grpSpPr>
            <a:xfrm>
              <a:off x="844962" y="5839260"/>
              <a:ext cx="4693984" cy="608949"/>
              <a:chOff x="844962" y="5839260"/>
              <a:chExt cx="4693984" cy="60894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4FA25A0-876F-4B44-B64D-8A4D51051608}"/>
                  </a:ext>
                </a:extLst>
              </p:cNvPr>
              <p:cNvGrpSpPr/>
              <p:nvPr/>
            </p:nvGrpSpPr>
            <p:grpSpPr>
              <a:xfrm>
                <a:off x="844962" y="5957053"/>
                <a:ext cx="391286" cy="391286"/>
                <a:chOff x="844962" y="5957053"/>
                <a:chExt cx="391286" cy="391286"/>
              </a:xfrm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CF74AC80-26ED-4655-B49F-54DA5ED6E54C}"/>
                    </a:ext>
                  </a:extLst>
                </p:cNvPr>
                <p:cNvSpPr/>
                <p:nvPr/>
              </p:nvSpPr>
              <p:spPr>
                <a:xfrm>
                  <a:off x="844962" y="5957053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path path="circle">
                    <a:fillToRect l="100000" t="100000"/>
                  </a:path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F298EB28-651E-4AB7-902C-797951FBFF51}"/>
                    </a:ext>
                  </a:extLst>
                </p:cNvPr>
                <p:cNvSpPr/>
                <p:nvPr/>
              </p:nvSpPr>
              <p:spPr>
                <a:xfrm>
                  <a:off x="963644" y="6097737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E565ABD-1E61-4DA9-9600-224757EF4A7F}"/>
                  </a:ext>
                </a:extLst>
              </p:cNvPr>
              <p:cNvSpPr txBox="1"/>
              <p:nvPr/>
            </p:nvSpPr>
            <p:spPr>
              <a:xfrm>
                <a:off x="1425956" y="5839260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</p:grp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14744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4C82EFD-6D40-4326-B651-56EFBA2E8E92}"/>
              </a:ext>
            </a:extLst>
          </p:cNvPr>
          <p:cNvSpPr/>
          <p:nvPr/>
        </p:nvSpPr>
        <p:spPr>
          <a:xfrm>
            <a:off x="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gradFill>
            <a:gsLst>
              <a:gs pos="0">
                <a:srgbClr val="FFF1EF"/>
              </a:gs>
              <a:gs pos="100000">
                <a:srgbClr val="FEF6F4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BB9CF-F943-477F-8855-B8B007874A56}"/>
              </a:ext>
            </a:extLst>
          </p:cNvPr>
          <p:cNvSpPr txBox="1"/>
          <p:nvPr/>
        </p:nvSpPr>
        <p:spPr>
          <a:xfrm>
            <a:off x="739235" y="3874198"/>
            <a:ext cx="4403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 Statement</a:t>
            </a:r>
            <a:endParaRPr lang="en-US" sz="33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AAA0DC8-88D5-419A-BF6B-32C05D558F97}"/>
              </a:ext>
            </a:extLst>
          </p:cNvPr>
          <p:cNvSpPr/>
          <p:nvPr/>
        </p:nvSpPr>
        <p:spPr>
          <a:xfrm>
            <a:off x="844962" y="5237099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8D6619E-8EA6-4BFB-A809-54A8A0E1433F}"/>
              </a:ext>
            </a:extLst>
          </p:cNvPr>
          <p:cNvSpPr/>
          <p:nvPr/>
        </p:nvSpPr>
        <p:spPr>
          <a:xfrm>
            <a:off x="963644" y="5377783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D9144EF-2902-4EC3-A9A6-748C09BEA290}"/>
              </a:ext>
            </a:extLst>
          </p:cNvPr>
          <p:cNvSpPr txBox="1"/>
          <p:nvPr/>
        </p:nvSpPr>
        <p:spPr>
          <a:xfrm>
            <a:off x="1425956" y="5119306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CF74AC80-26ED-4655-B49F-54DA5ED6E54C}"/>
              </a:ext>
            </a:extLst>
          </p:cNvPr>
          <p:cNvSpPr/>
          <p:nvPr/>
        </p:nvSpPr>
        <p:spPr>
          <a:xfrm>
            <a:off x="844962" y="5957053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F298EB28-651E-4AB7-902C-797951FBFF51}"/>
              </a:ext>
            </a:extLst>
          </p:cNvPr>
          <p:cNvSpPr/>
          <p:nvPr/>
        </p:nvSpPr>
        <p:spPr>
          <a:xfrm>
            <a:off x="963644" y="6097737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E565ABD-1E61-4DA9-9600-224757EF4A7F}"/>
              </a:ext>
            </a:extLst>
          </p:cNvPr>
          <p:cNvSpPr txBox="1"/>
          <p:nvPr/>
        </p:nvSpPr>
        <p:spPr>
          <a:xfrm>
            <a:off x="1425956" y="5839260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D646CF2-5172-4827-9184-C3F86726880B}"/>
              </a:ext>
            </a:extLst>
          </p:cNvPr>
          <p:cNvSpPr/>
          <p:nvPr/>
        </p:nvSpPr>
        <p:spPr>
          <a:xfrm>
            <a:off x="609600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EF9F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29B7AA-8DB2-4808-A4ED-A5628A22F49C}"/>
              </a:ext>
            </a:extLst>
          </p:cNvPr>
          <p:cNvSpPr txBox="1"/>
          <p:nvPr/>
        </p:nvSpPr>
        <p:spPr>
          <a:xfrm>
            <a:off x="6824586" y="3874198"/>
            <a:ext cx="40927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Vision Statement</a:t>
            </a:r>
            <a:endParaRPr lang="en-US" sz="33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154AB1A5-5222-416A-8C57-85AA2D7E2C53}"/>
              </a:ext>
            </a:extLst>
          </p:cNvPr>
          <p:cNvSpPr/>
          <p:nvPr/>
        </p:nvSpPr>
        <p:spPr>
          <a:xfrm>
            <a:off x="6930313" y="5237099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338DB286-53D2-4769-925E-66427A538863}"/>
              </a:ext>
            </a:extLst>
          </p:cNvPr>
          <p:cNvSpPr/>
          <p:nvPr/>
        </p:nvSpPr>
        <p:spPr>
          <a:xfrm>
            <a:off x="7048995" y="5377783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4591814-B29F-40E2-956A-7800E94B68B7}"/>
              </a:ext>
            </a:extLst>
          </p:cNvPr>
          <p:cNvSpPr txBox="1"/>
          <p:nvPr/>
        </p:nvSpPr>
        <p:spPr>
          <a:xfrm>
            <a:off x="7511307" y="5119306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9316BC49-D038-4F7C-B4A0-9122F30F104E}"/>
              </a:ext>
            </a:extLst>
          </p:cNvPr>
          <p:cNvSpPr/>
          <p:nvPr/>
        </p:nvSpPr>
        <p:spPr>
          <a:xfrm>
            <a:off x="6930313" y="5957053"/>
            <a:ext cx="391286" cy="391286"/>
          </a:xfrm>
          <a:custGeom>
            <a:avLst/>
            <a:gdLst>
              <a:gd name="connsiteX0" fmla="*/ 391287 w 391286"/>
              <a:gd name="connsiteY0" fmla="*/ 195644 h 391286"/>
              <a:gd name="connsiteX1" fmla="*/ 195643 w 391286"/>
              <a:gd name="connsiteY1" fmla="*/ 391287 h 391286"/>
              <a:gd name="connsiteX2" fmla="*/ 0 w 391286"/>
              <a:gd name="connsiteY2" fmla="*/ 195644 h 391286"/>
              <a:gd name="connsiteX3" fmla="*/ 195643 w 391286"/>
              <a:gd name="connsiteY3" fmla="*/ 0 h 391286"/>
              <a:gd name="connsiteX4" fmla="*/ 391287 w 391286"/>
              <a:gd name="connsiteY4" fmla="*/ 195644 h 391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286" h="391286">
                <a:moveTo>
                  <a:pt x="391287" y="195644"/>
                </a:moveTo>
                <a:cubicBezTo>
                  <a:pt x="391287" y="303695"/>
                  <a:pt x="303694" y="391287"/>
                  <a:pt x="195643" y="391287"/>
                </a:cubicBezTo>
                <a:cubicBezTo>
                  <a:pt x="87593" y="391287"/>
                  <a:pt x="0" y="303695"/>
                  <a:pt x="0" y="195644"/>
                </a:cubicBezTo>
                <a:cubicBezTo>
                  <a:pt x="0" y="87593"/>
                  <a:pt x="87592" y="0"/>
                  <a:pt x="195643" y="0"/>
                </a:cubicBezTo>
                <a:cubicBezTo>
                  <a:pt x="303694" y="0"/>
                  <a:pt x="391287" y="87593"/>
                  <a:pt x="391287" y="195644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B8B9E4C-59A1-47EC-80B0-99F62058B79A}"/>
              </a:ext>
            </a:extLst>
          </p:cNvPr>
          <p:cNvSpPr/>
          <p:nvPr/>
        </p:nvSpPr>
        <p:spPr>
          <a:xfrm>
            <a:off x="7048995" y="6097737"/>
            <a:ext cx="153647" cy="109728"/>
          </a:xfrm>
          <a:custGeom>
            <a:avLst/>
            <a:gdLst>
              <a:gd name="connsiteX0" fmla="*/ 150780 w 153647"/>
              <a:gd name="connsiteY0" fmla="*/ 3692 h 109728"/>
              <a:gd name="connsiteX1" fmla="*/ 143541 w 153647"/>
              <a:gd name="connsiteY1" fmla="*/ 740 h 109728"/>
              <a:gd name="connsiteX2" fmla="*/ 136112 w 153647"/>
              <a:gd name="connsiteY2" fmla="*/ 3978 h 109728"/>
              <a:gd name="connsiteX3" fmla="*/ 58197 w 153647"/>
              <a:gd name="connsiteY3" fmla="*/ 85512 h 109728"/>
              <a:gd name="connsiteX4" fmla="*/ 17430 w 153647"/>
              <a:gd name="connsiteY4" fmla="*/ 48460 h 109728"/>
              <a:gd name="connsiteX5" fmla="*/ 10382 w 153647"/>
              <a:gd name="connsiteY5" fmla="*/ 45793 h 109728"/>
              <a:gd name="connsiteX6" fmla="*/ 2762 w 153647"/>
              <a:gd name="connsiteY6" fmla="*/ 49127 h 109728"/>
              <a:gd name="connsiteX7" fmla="*/ 3333 w 153647"/>
              <a:gd name="connsiteY7" fmla="*/ 63795 h 109728"/>
              <a:gd name="connsiteX8" fmla="*/ 50958 w 153647"/>
              <a:gd name="connsiteY8" fmla="*/ 107705 h 109728"/>
              <a:gd name="connsiteX9" fmla="*/ 58007 w 153647"/>
              <a:gd name="connsiteY9" fmla="*/ 110468 h 109728"/>
              <a:gd name="connsiteX10" fmla="*/ 65436 w 153647"/>
              <a:gd name="connsiteY10" fmla="*/ 107229 h 109728"/>
              <a:gd name="connsiteX11" fmla="*/ 150780 w 153647"/>
              <a:gd name="connsiteY11" fmla="*/ 18361 h 109728"/>
              <a:gd name="connsiteX12" fmla="*/ 153638 w 153647"/>
              <a:gd name="connsiteY12" fmla="*/ 10932 h 109728"/>
              <a:gd name="connsiteX13" fmla="*/ 150780 w 153647"/>
              <a:gd name="connsiteY13" fmla="*/ 3692 h 10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647" h="109728">
                <a:moveTo>
                  <a:pt x="150780" y="3692"/>
                </a:moveTo>
                <a:cubicBezTo>
                  <a:pt x="148837" y="1806"/>
                  <a:pt x="146246" y="749"/>
                  <a:pt x="143541" y="740"/>
                </a:cubicBezTo>
                <a:cubicBezTo>
                  <a:pt x="140731" y="778"/>
                  <a:pt x="138055" y="1949"/>
                  <a:pt x="136112" y="3978"/>
                </a:cubicBezTo>
                <a:lnTo>
                  <a:pt x="58197" y="85512"/>
                </a:lnTo>
                <a:lnTo>
                  <a:pt x="17430" y="48460"/>
                </a:lnTo>
                <a:cubicBezTo>
                  <a:pt x="15478" y="46755"/>
                  <a:pt x="12973" y="45812"/>
                  <a:pt x="10382" y="45793"/>
                </a:cubicBezTo>
                <a:cubicBezTo>
                  <a:pt x="7496" y="45812"/>
                  <a:pt x="4743" y="47022"/>
                  <a:pt x="2762" y="49127"/>
                </a:cubicBezTo>
                <a:cubicBezTo>
                  <a:pt x="-1134" y="53337"/>
                  <a:pt x="-877" y="59899"/>
                  <a:pt x="3333" y="63795"/>
                </a:cubicBezTo>
                <a:lnTo>
                  <a:pt x="50958" y="107705"/>
                </a:lnTo>
                <a:cubicBezTo>
                  <a:pt x="52863" y="109506"/>
                  <a:pt x="55387" y="110496"/>
                  <a:pt x="58007" y="110468"/>
                </a:cubicBezTo>
                <a:cubicBezTo>
                  <a:pt x="60826" y="110477"/>
                  <a:pt x="63522" y="109296"/>
                  <a:pt x="65436" y="107229"/>
                </a:cubicBezTo>
                <a:lnTo>
                  <a:pt x="150780" y="18361"/>
                </a:lnTo>
                <a:cubicBezTo>
                  <a:pt x="152695" y="16370"/>
                  <a:pt x="153724" y="13694"/>
                  <a:pt x="153638" y="10932"/>
                </a:cubicBezTo>
                <a:cubicBezTo>
                  <a:pt x="153762" y="8226"/>
                  <a:pt x="152723" y="5588"/>
                  <a:pt x="150780" y="369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A2D4CF4-43C8-415A-88C5-035047257EDF}"/>
              </a:ext>
            </a:extLst>
          </p:cNvPr>
          <p:cNvSpPr txBox="1"/>
          <p:nvPr/>
        </p:nvSpPr>
        <p:spPr>
          <a:xfrm>
            <a:off x="7511307" y="5839260"/>
            <a:ext cx="4112990" cy="60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</a:t>
            </a:r>
          </a:p>
          <a:p>
            <a:pPr>
              <a:lnSpc>
                <a:spcPts val="2100"/>
              </a:lnSpc>
            </a:pPr>
            <a:r>
              <a:rPr lang="en-US" sz="143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Above Topic this is Just</a:t>
            </a:r>
          </a:p>
        </p:txBody>
      </p: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278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2" decel="46667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2" decel="46667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2" decel="46667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2" decel="46667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4" grpId="0" animBg="1"/>
      <p:bldP spid="25" grpId="0" animBg="1"/>
      <p:bldP spid="67" grpId="0"/>
      <p:bldP spid="76" grpId="0" animBg="1"/>
      <p:bldP spid="77" grpId="0" animBg="1"/>
      <p:bldP spid="78" grpId="0"/>
      <p:bldP spid="6" grpId="0" animBg="1"/>
      <p:bldP spid="88" grpId="0"/>
      <p:bldP spid="90" grpId="0" animBg="1"/>
      <p:bldP spid="91" grpId="0" animBg="1"/>
      <p:bldP spid="92" grpId="0"/>
      <p:bldP spid="94" grpId="0" animBg="1"/>
      <p:bldP spid="95" grpId="0" animBg="1"/>
      <p:bldP spid="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36AECD4D-B41F-413F-91DD-622018C095B1}"/>
              </a:ext>
            </a:extLst>
          </p:cNvPr>
          <p:cNvGrpSpPr/>
          <p:nvPr/>
        </p:nvGrpSpPr>
        <p:grpSpPr>
          <a:xfrm>
            <a:off x="0" y="3544633"/>
            <a:ext cx="6096000" cy="3313366"/>
            <a:chOff x="0" y="3544633"/>
            <a:chExt cx="6096000" cy="3313366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C82EFD-6D40-4326-B651-56EFBA2E8E92}"/>
                </a:ext>
              </a:extLst>
            </p:cNvPr>
            <p:cNvSpPr/>
            <p:nvPr/>
          </p:nvSpPr>
          <p:spPr>
            <a:xfrm>
              <a:off x="0" y="3544633"/>
              <a:ext cx="6096000" cy="3313366"/>
            </a:xfrm>
            <a:custGeom>
              <a:avLst/>
              <a:gdLst>
                <a:gd name="connsiteX0" fmla="*/ 0 w 6096000"/>
                <a:gd name="connsiteY0" fmla="*/ 0 h 3313366"/>
                <a:gd name="connsiteX1" fmla="*/ 6096000 w 6096000"/>
                <a:gd name="connsiteY1" fmla="*/ 0 h 3313366"/>
                <a:gd name="connsiteX2" fmla="*/ 6096000 w 6096000"/>
                <a:gd name="connsiteY2" fmla="*/ 3313367 h 3313366"/>
                <a:gd name="connsiteX3" fmla="*/ 0 w 6096000"/>
                <a:gd name="connsiteY3" fmla="*/ 3313367 h 3313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3313366">
                  <a:moveTo>
                    <a:pt x="0" y="0"/>
                  </a:moveTo>
                  <a:lnTo>
                    <a:pt x="6096000" y="0"/>
                  </a:lnTo>
                  <a:lnTo>
                    <a:pt x="6096000" y="3313367"/>
                  </a:lnTo>
                  <a:lnTo>
                    <a:pt x="0" y="3313367"/>
                  </a:lnTo>
                  <a:close/>
                </a:path>
              </a:pathLst>
            </a:custGeom>
            <a:gradFill>
              <a:gsLst>
                <a:gs pos="0">
                  <a:srgbClr val="EFF7E5"/>
                </a:gs>
                <a:gs pos="100000">
                  <a:srgbClr val="F5FAF0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56BB9CF-F943-477F-8855-B8B007874A56}"/>
                </a:ext>
              </a:extLst>
            </p:cNvPr>
            <p:cNvSpPr txBox="1"/>
            <p:nvPr/>
          </p:nvSpPr>
          <p:spPr>
            <a:xfrm>
              <a:off x="739235" y="3874198"/>
              <a:ext cx="4403770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Our Business</a:t>
              </a:r>
            </a:p>
            <a:p>
              <a:pPr algn="l"/>
              <a:r>
                <a:rPr lang="en-US" sz="330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Mission Statement</a:t>
              </a:r>
              <a:endParaRPr lang="en-US" sz="33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1FD6491-95C9-4292-88C4-7242E3A358C1}"/>
                </a:ext>
              </a:extLst>
            </p:cNvPr>
            <p:cNvGrpSpPr/>
            <p:nvPr/>
          </p:nvGrpSpPr>
          <p:grpSpPr>
            <a:xfrm>
              <a:off x="844962" y="5119306"/>
              <a:ext cx="4693984" cy="608949"/>
              <a:chOff x="844962" y="5119306"/>
              <a:chExt cx="4693984" cy="608949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2FE03401-547D-464D-AB00-8340034EF364}"/>
                  </a:ext>
                </a:extLst>
              </p:cNvPr>
              <p:cNvGrpSpPr/>
              <p:nvPr/>
            </p:nvGrpSpPr>
            <p:grpSpPr>
              <a:xfrm>
                <a:off x="844962" y="5237099"/>
                <a:ext cx="391286" cy="391286"/>
                <a:chOff x="844962" y="5237099"/>
                <a:chExt cx="391286" cy="391286"/>
              </a:xfrm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DAAA0DC8-88D5-419A-BF6B-32C05D558F97}"/>
                    </a:ext>
                  </a:extLst>
                </p:cNvPr>
                <p:cNvSpPr/>
                <p:nvPr/>
              </p:nvSpPr>
              <p:spPr>
                <a:xfrm>
                  <a:off x="844962" y="5237099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68D6619E-8EA6-4BFB-A809-54A8A0E1433F}"/>
                    </a:ext>
                  </a:extLst>
                </p:cNvPr>
                <p:cNvSpPr/>
                <p:nvPr/>
              </p:nvSpPr>
              <p:spPr>
                <a:xfrm>
                  <a:off x="963644" y="5377783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D9144EF-2902-4EC3-A9A6-748C09BEA290}"/>
                  </a:ext>
                </a:extLst>
              </p:cNvPr>
              <p:cNvSpPr txBox="1"/>
              <p:nvPr/>
            </p:nvSpPr>
            <p:spPr>
              <a:xfrm>
                <a:off x="1425956" y="5119306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A5FFFFF-72A9-411C-97E1-189D526C386C}"/>
                </a:ext>
              </a:extLst>
            </p:cNvPr>
            <p:cNvGrpSpPr/>
            <p:nvPr/>
          </p:nvGrpSpPr>
          <p:grpSpPr>
            <a:xfrm>
              <a:off x="844962" y="5839260"/>
              <a:ext cx="4693984" cy="608949"/>
              <a:chOff x="844962" y="5839260"/>
              <a:chExt cx="4693984" cy="60894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4FA25A0-876F-4B44-B64D-8A4D51051608}"/>
                  </a:ext>
                </a:extLst>
              </p:cNvPr>
              <p:cNvGrpSpPr/>
              <p:nvPr/>
            </p:nvGrpSpPr>
            <p:grpSpPr>
              <a:xfrm>
                <a:off x="844962" y="5957053"/>
                <a:ext cx="391286" cy="391286"/>
                <a:chOff x="844962" y="5957053"/>
                <a:chExt cx="391286" cy="391286"/>
              </a:xfrm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CF74AC80-26ED-4655-B49F-54DA5ED6E54C}"/>
                    </a:ext>
                  </a:extLst>
                </p:cNvPr>
                <p:cNvSpPr/>
                <p:nvPr/>
              </p:nvSpPr>
              <p:spPr>
                <a:xfrm>
                  <a:off x="844962" y="5957053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F298EB28-651E-4AB7-902C-797951FBFF51}"/>
                    </a:ext>
                  </a:extLst>
                </p:cNvPr>
                <p:cNvSpPr/>
                <p:nvPr/>
              </p:nvSpPr>
              <p:spPr>
                <a:xfrm>
                  <a:off x="963644" y="6097737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5E565ABD-1E61-4DA9-9600-224757EF4A7F}"/>
                  </a:ext>
                </a:extLst>
              </p:cNvPr>
              <p:cNvSpPr txBox="1"/>
              <p:nvPr/>
            </p:nvSpPr>
            <p:spPr>
              <a:xfrm>
                <a:off x="1425956" y="5839260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</p:grp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147F922-72EE-4E11-955E-F5004F052C56}"/>
              </a:ext>
            </a:extLst>
          </p:cNvPr>
          <p:cNvGrpSpPr/>
          <p:nvPr/>
        </p:nvGrpSpPr>
        <p:grpSpPr>
          <a:xfrm>
            <a:off x="6096000" y="3544633"/>
            <a:ext cx="6096000" cy="3313366"/>
            <a:chOff x="6096000" y="3544633"/>
            <a:chExt cx="6096000" cy="33133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D646CF2-5172-4827-9184-C3F86726880B}"/>
                </a:ext>
              </a:extLst>
            </p:cNvPr>
            <p:cNvSpPr/>
            <p:nvPr/>
          </p:nvSpPr>
          <p:spPr>
            <a:xfrm>
              <a:off x="6096000" y="3544633"/>
              <a:ext cx="6096000" cy="3313366"/>
            </a:xfrm>
            <a:custGeom>
              <a:avLst/>
              <a:gdLst>
                <a:gd name="connsiteX0" fmla="*/ 0 w 6096000"/>
                <a:gd name="connsiteY0" fmla="*/ 0 h 3313366"/>
                <a:gd name="connsiteX1" fmla="*/ 6096000 w 6096000"/>
                <a:gd name="connsiteY1" fmla="*/ 0 h 3313366"/>
                <a:gd name="connsiteX2" fmla="*/ 6096000 w 6096000"/>
                <a:gd name="connsiteY2" fmla="*/ 3313367 h 3313366"/>
                <a:gd name="connsiteX3" fmla="*/ 0 w 6096000"/>
                <a:gd name="connsiteY3" fmla="*/ 3313367 h 3313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3313366">
                  <a:moveTo>
                    <a:pt x="0" y="0"/>
                  </a:moveTo>
                  <a:lnTo>
                    <a:pt x="6096000" y="0"/>
                  </a:lnTo>
                  <a:lnTo>
                    <a:pt x="6096000" y="3313367"/>
                  </a:lnTo>
                  <a:lnTo>
                    <a:pt x="0" y="3313367"/>
                  </a:lnTo>
                  <a:close/>
                </a:path>
              </a:pathLst>
            </a:custGeom>
            <a:solidFill>
              <a:srgbClr val="FBFD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2529B7AA-8DB2-4808-A4ED-A5628A22F49C}"/>
                </a:ext>
              </a:extLst>
            </p:cNvPr>
            <p:cNvSpPr txBox="1"/>
            <p:nvPr/>
          </p:nvSpPr>
          <p:spPr>
            <a:xfrm>
              <a:off x="6824586" y="3874198"/>
              <a:ext cx="4092787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Our Business</a:t>
              </a:r>
            </a:p>
            <a:p>
              <a:pPr algn="l"/>
              <a:r>
                <a:rPr lang="en-US" sz="330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Vision Statement</a:t>
              </a:r>
              <a:endParaRPr lang="en-US" sz="33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ECD8568-094E-479E-A24D-28971DAD848D}"/>
                </a:ext>
              </a:extLst>
            </p:cNvPr>
            <p:cNvGrpSpPr/>
            <p:nvPr/>
          </p:nvGrpSpPr>
          <p:grpSpPr>
            <a:xfrm>
              <a:off x="6930313" y="5119306"/>
              <a:ext cx="4693984" cy="608949"/>
              <a:chOff x="6930313" y="5119306"/>
              <a:chExt cx="4693984" cy="60894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F088FB8C-BF4B-4C54-84C1-F71898BB6C68}"/>
                  </a:ext>
                </a:extLst>
              </p:cNvPr>
              <p:cNvGrpSpPr/>
              <p:nvPr/>
            </p:nvGrpSpPr>
            <p:grpSpPr>
              <a:xfrm>
                <a:off x="6930313" y="5237099"/>
                <a:ext cx="391286" cy="391286"/>
                <a:chOff x="6930313" y="5237099"/>
                <a:chExt cx="391286" cy="391286"/>
              </a:xfrm>
            </p:grpSpPr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154AB1A5-5222-416A-8C57-85AA2D7E2C53}"/>
                    </a:ext>
                  </a:extLst>
                </p:cNvPr>
                <p:cNvSpPr/>
                <p:nvPr/>
              </p:nvSpPr>
              <p:spPr>
                <a:xfrm>
                  <a:off x="6930313" y="5237099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338DB286-53D2-4769-925E-66427A538863}"/>
                    </a:ext>
                  </a:extLst>
                </p:cNvPr>
                <p:cNvSpPr/>
                <p:nvPr/>
              </p:nvSpPr>
              <p:spPr>
                <a:xfrm>
                  <a:off x="7048995" y="5377783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4591814-B29F-40E2-956A-7800E94B68B7}"/>
                  </a:ext>
                </a:extLst>
              </p:cNvPr>
              <p:cNvSpPr txBox="1"/>
              <p:nvPr/>
            </p:nvSpPr>
            <p:spPr>
              <a:xfrm>
                <a:off x="7511307" y="5119306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7E2EE1D-0B52-46A2-BB5C-D82E1576AA01}"/>
                </a:ext>
              </a:extLst>
            </p:cNvPr>
            <p:cNvGrpSpPr/>
            <p:nvPr/>
          </p:nvGrpSpPr>
          <p:grpSpPr>
            <a:xfrm>
              <a:off x="6930313" y="5839260"/>
              <a:ext cx="4693984" cy="608949"/>
              <a:chOff x="6930313" y="5839260"/>
              <a:chExt cx="4693984" cy="608949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18C515B-ABE0-4249-9759-9C9F422A4A9B}"/>
                  </a:ext>
                </a:extLst>
              </p:cNvPr>
              <p:cNvGrpSpPr/>
              <p:nvPr/>
            </p:nvGrpSpPr>
            <p:grpSpPr>
              <a:xfrm>
                <a:off x="6930313" y="5957053"/>
                <a:ext cx="391286" cy="391286"/>
                <a:chOff x="6930313" y="5957053"/>
                <a:chExt cx="391286" cy="391286"/>
              </a:xfrm>
            </p:grpSpPr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9316BC49-D038-4F7C-B4A0-9122F30F104E}"/>
                    </a:ext>
                  </a:extLst>
                </p:cNvPr>
                <p:cNvSpPr/>
                <p:nvPr/>
              </p:nvSpPr>
              <p:spPr>
                <a:xfrm>
                  <a:off x="6930313" y="5957053"/>
                  <a:ext cx="391286" cy="391286"/>
                </a:xfrm>
                <a:custGeom>
                  <a:avLst/>
                  <a:gdLst>
                    <a:gd name="connsiteX0" fmla="*/ 391287 w 391286"/>
                    <a:gd name="connsiteY0" fmla="*/ 195644 h 391286"/>
                    <a:gd name="connsiteX1" fmla="*/ 195643 w 391286"/>
                    <a:gd name="connsiteY1" fmla="*/ 391287 h 391286"/>
                    <a:gd name="connsiteX2" fmla="*/ 0 w 391286"/>
                    <a:gd name="connsiteY2" fmla="*/ 195644 h 391286"/>
                    <a:gd name="connsiteX3" fmla="*/ 195643 w 391286"/>
                    <a:gd name="connsiteY3" fmla="*/ 0 h 391286"/>
                    <a:gd name="connsiteX4" fmla="*/ 391287 w 391286"/>
                    <a:gd name="connsiteY4" fmla="*/ 195644 h 3912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1286" h="391286">
                      <a:moveTo>
                        <a:pt x="391287" y="195644"/>
                      </a:moveTo>
                      <a:cubicBezTo>
                        <a:pt x="391287" y="303695"/>
                        <a:pt x="303694" y="391287"/>
                        <a:pt x="195643" y="391287"/>
                      </a:cubicBezTo>
                      <a:cubicBezTo>
                        <a:pt x="87593" y="391287"/>
                        <a:pt x="0" y="303695"/>
                        <a:pt x="0" y="195644"/>
                      </a:cubicBezTo>
                      <a:cubicBezTo>
                        <a:pt x="0" y="87593"/>
                        <a:pt x="87592" y="0"/>
                        <a:pt x="195643" y="0"/>
                      </a:cubicBezTo>
                      <a:cubicBezTo>
                        <a:pt x="303694" y="0"/>
                        <a:pt x="391287" y="87593"/>
                        <a:pt x="391287" y="19564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path path="circle">
                    <a:fillToRect l="100000" t="100000"/>
                  </a:path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DB8B9E4C-59A1-47EC-80B0-99F62058B79A}"/>
                    </a:ext>
                  </a:extLst>
                </p:cNvPr>
                <p:cNvSpPr/>
                <p:nvPr/>
              </p:nvSpPr>
              <p:spPr>
                <a:xfrm>
                  <a:off x="7048995" y="6097737"/>
                  <a:ext cx="153647" cy="109728"/>
                </a:xfrm>
                <a:custGeom>
                  <a:avLst/>
                  <a:gdLst>
                    <a:gd name="connsiteX0" fmla="*/ 150780 w 153647"/>
                    <a:gd name="connsiteY0" fmla="*/ 3692 h 109728"/>
                    <a:gd name="connsiteX1" fmla="*/ 143541 w 153647"/>
                    <a:gd name="connsiteY1" fmla="*/ 740 h 109728"/>
                    <a:gd name="connsiteX2" fmla="*/ 136112 w 153647"/>
                    <a:gd name="connsiteY2" fmla="*/ 3978 h 109728"/>
                    <a:gd name="connsiteX3" fmla="*/ 58197 w 153647"/>
                    <a:gd name="connsiteY3" fmla="*/ 85512 h 109728"/>
                    <a:gd name="connsiteX4" fmla="*/ 17430 w 153647"/>
                    <a:gd name="connsiteY4" fmla="*/ 48460 h 109728"/>
                    <a:gd name="connsiteX5" fmla="*/ 10382 w 153647"/>
                    <a:gd name="connsiteY5" fmla="*/ 45793 h 109728"/>
                    <a:gd name="connsiteX6" fmla="*/ 2762 w 153647"/>
                    <a:gd name="connsiteY6" fmla="*/ 49127 h 109728"/>
                    <a:gd name="connsiteX7" fmla="*/ 3333 w 153647"/>
                    <a:gd name="connsiteY7" fmla="*/ 63795 h 109728"/>
                    <a:gd name="connsiteX8" fmla="*/ 50958 w 153647"/>
                    <a:gd name="connsiteY8" fmla="*/ 107705 h 109728"/>
                    <a:gd name="connsiteX9" fmla="*/ 58007 w 153647"/>
                    <a:gd name="connsiteY9" fmla="*/ 110468 h 109728"/>
                    <a:gd name="connsiteX10" fmla="*/ 65436 w 153647"/>
                    <a:gd name="connsiteY10" fmla="*/ 107229 h 109728"/>
                    <a:gd name="connsiteX11" fmla="*/ 150780 w 153647"/>
                    <a:gd name="connsiteY11" fmla="*/ 18361 h 109728"/>
                    <a:gd name="connsiteX12" fmla="*/ 153638 w 153647"/>
                    <a:gd name="connsiteY12" fmla="*/ 10932 h 109728"/>
                    <a:gd name="connsiteX13" fmla="*/ 150780 w 153647"/>
                    <a:gd name="connsiteY13" fmla="*/ 3692 h 109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3647" h="109728">
                      <a:moveTo>
                        <a:pt x="150780" y="3692"/>
                      </a:moveTo>
                      <a:cubicBezTo>
                        <a:pt x="148837" y="1806"/>
                        <a:pt x="146246" y="749"/>
                        <a:pt x="143541" y="740"/>
                      </a:cubicBezTo>
                      <a:cubicBezTo>
                        <a:pt x="140731" y="778"/>
                        <a:pt x="138055" y="1949"/>
                        <a:pt x="136112" y="3978"/>
                      </a:cubicBezTo>
                      <a:lnTo>
                        <a:pt x="58197" y="85512"/>
                      </a:lnTo>
                      <a:lnTo>
                        <a:pt x="17430" y="48460"/>
                      </a:lnTo>
                      <a:cubicBezTo>
                        <a:pt x="15478" y="46755"/>
                        <a:pt x="12973" y="45812"/>
                        <a:pt x="10382" y="45793"/>
                      </a:cubicBezTo>
                      <a:cubicBezTo>
                        <a:pt x="7496" y="45812"/>
                        <a:pt x="4743" y="47022"/>
                        <a:pt x="2762" y="49127"/>
                      </a:cubicBezTo>
                      <a:cubicBezTo>
                        <a:pt x="-1134" y="53337"/>
                        <a:pt x="-877" y="59899"/>
                        <a:pt x="3333" y="63795"/>
                      </a:cubicBezTo>
                      <a:lnTo>
                        <a:pt x="50958" y="107705"/>
                      </a:lnTo>
                      <a:cubicBezTo>
                        <a:pt x="52863" y="109506"/>
                        <a:pt x="55387" y="110496"/>
                        <a:pt x="58007" y="110468"/>
                      </a:cubicBezTo>
                      <a:cubicBezTo>
                        <a:pt x="60826" y="110477"/>
                        <a:pt x="63522" y="109296"/>
                        <a:pt x="65436" y="107229"/>
                      </a:cubicBezTo>
                      <a:lnTo>
                        <a:pt x="150780" y="18361"/>
                      </a:lnTo>
                      <a:cubicBezTo>
                        <a:pt x="152695" y="16370"/>
                        <a:pt x="153724" y="13694"/>
                        <a:pt x="153638" y="10932"/>
                      </a:cubicBezTo>
                      <a:cubicBezTo>
                        <a:pt x="153762" y="8226"/>
                        <a:pt x="152723" y="5588"/>
                        <a:pt x="150780" y="369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6A2D4CF4-43C8-415A-88C5-035047257EDF}"/>
                  </a:ext>
                </a:extLst>
              </p:cNvPr>
              <p:cNvSpPr txBox="1"/>
              <p:nvPr/>
            </p:nvSpPr>
            <p:spPr>
              <a:xfrm>
                <a:off x="7511307" y="5839260"/>
                <a:ext cx="4112990" cy="608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Here You Can Simply Add Some Brief Text</a:t>
                </a:r>
              </a:p>
              <a:p>
                <a:pPr>
                  <a:lnSpc>
                    <a:spcPts val="2100"/>
                  </a:lnSpc>
                </a:pPr>
                <a:r>
                  <a:rPr lang="en-US" sz="143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cs typeface="Poppins"/>
                    <a:sym typeface="Poppins"/>
                    <a:rtl val="0"/>
                  </a:rPr>
                  <a:t>to Explain the Above Topic this is Just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0249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D646CF2-5172-4827-9184-C3F86726880B}"/>
              </a:ext>
            </a:extLst>
          </p:cNvPr>
          <p:cNvSpPr/>
          <p:nvPr/>
        </p:nvSpPr>
        <p:spPr>
          <a:xfrm>
            <a:off x="609600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FF7F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529B7AA-8DB2-4808-A4ED-A5628A22F49C}"/>
              </a:ext>
            </a:extLst>
          </p:cNvPr>
          <p:cNvSpPr txBox="1"/>
          <p:nvPr/>
        </p:nvSpPr>
        <p:spPr>
          <a:xfrm>
            <a:off x="6824586" y="3874198"/>
            <a:ext cx="40927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Vision Statement</a:t>
            </a:r>
            <a:endParaRPr lang="en-US" sz="33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ECD8568-094E-479E-A24D-28971DAD848D}"/>
              </a:ext>
            </a:extLst>
          </p:cNvPr>
          <p:cNvGrpSpPr/>
          <p:nvPr/>
        </p:nvGrpSpPr>
        <p:grpSpPr>
          <a:xfrm>
            <a:off x="6930313" y="5119306"/>
            <a:ext cx="4693984" cy="608949"/>
            <a:chOff x="6930313" y="5119306"/>
            <a:chExt cx="4693984" cy="60894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088FB8C-BF4B-4C54-84C1-F71898BB6C68}"/>
                </a:ext>
              </a:extLst>
            </p:cNvPr>
            <p:cNvGrpSpPr/>
            <p:nvPr/>
          </p:nvGrpSpPr>
          <p:grpSpPr>
            <a:xfrm>
              <a:off x="6930313" y="5237099"/>
              <a:ext cx="391286" cy="391286"/>
              <a:chOff x="6930313" y="5237099"/>
              <a:chExt cx="391286" cy="391286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154AB1A5-5222-416A-8C57-85AA2D7E2C53}"/>
                  </a:ext>
                </a:extLst>
              </p:cNvPr>
              <p:cNvSpPr/>
              <p:nvPr/>
            </p:nvSpPr>
            <p:spPr>
              <a:xfrm>
                <a:off x="6930313" y="5237099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338DB286-53D2-4769-925E-66427A538863}"/>
                  </a:ext>
                </a:extLst>
              </p:cNvPr>
              <p:cNvSpPr/>
              <p:nvPr/>
            </p:nvSpPr>
            <p:spPr>
              <a:xfrm>
                <a:off x="7048995" y="5377783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14591814-B29F-40E2-956A-7800E94B68B7}"/>
                </a:ext>
              </a:extLst>
            </p:cNvPr>
            <p:cNvSpPr txBox="1"/>
            <p:nvPr/>
          </p:nvSpPr>
          <p:spPr>
            <a:xfrm>
              <a:off x="7511307" y="5119306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7E2EE1D-0B52-46A2-BB5C-D82E1576AA01}"/>
              </a:ext>
            </a:extLst>
          </p:cNvPr>
          <p:cNvGrpSpPr/>
          <p:nvPr/>
        </p:nvGrpSpPr>
        <p:grpSpPr>
          <a:xfrm>
            <a:off x="6930313" y="5839260"/>
            <a:ext cx="4693984" cy="608949"/>
            <a:chOff x="6930313" y="5839260"/>
            <a:chExt cx="4693984" cy="608949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18C515B-ABE0-4249-9759-9C9F422A4A9B}"/>
                </a:ext>
              </a:extLst>
            </p:cNvPr>
            <p:cNvGrpSpPr/>
            <p:nvPr/>
          </p:nvGrpSpPr>
          <p:grpSpPr>
            <a:xfrm>
              <a:off x="6930313" y="5957053"/>
              <a:ext cx="391286" cy="391286"/>
              <a:chOff x="6930313" y="5957053"/>
              <a:chExt cx="391286" cy="391286"/>
            </a:xfrm>
          </p:grpSpPr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9316BC49-D038-4F7C-B4A0-9122F30F104E}"/>
                  </a:ext>
                </a:extLst>
              </p:cNvPr>
              <p:cNvSpPr/>
              <p:nvPr/>
            </p:nvSpPr>
            <p:spPr>
              <a:xfrm>
                <a:off x="6930313" y="5957053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DB8B9E4C-59A1-47EC-80B0-99F62058B79A}"/>
                  </a:ext>
                </a:extLst>
              </p:cNvPr>
              <p:cNvSpPr/>
              <p:nvPr/>
            </p:nvSpPr>
            <p:spPr>
              <a:xfrm>
                <a:off x="7048995" y="6097737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A2D4CF4-43C8-415A-88C5-035047257EDF}"/>
                </a:ext>
              </a:extLst>
            </p:cNvPr>
            <p:cNvSpPr txBox="1"/>
            <p:nvPr/>
          </p:nvSpPr>
          <p:spPr>
            <a:xfrm>
              <a:off x="7511307" y="5839260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4C82EFD-6D40-4326-B651-56EFBA2E8E92}"/>
              </a:ext>
            </a:extLst>
          </p:cNvPr>
          <p:cNvSpPr/>
          <p:nvPr/>
        </p:nvSpPr>
        <p:spPr>
          <a:xfrm>
            <a:off x="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gradFill>
            <a:gsLst>
              <a:gs pos="0">
                <a:srgbClr val="FFEBEE"/>
              </a:gs>
              <a:gs pos="100000">
                <a:srgbClr val="FFF3F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BB9CF-F943-477F-8855-B8B007874A56}"/>
              </a:ext>
            </a:extLst>
          </p:cNvPr>
          <p:cNvSpPr txBox="1"/>
          <p:nvPr/>
        </p:nvSpPr>
        <p:spPr>
          <a:xfrm>
            <a:off x="739235" y="3874198"/>
            <a:ext cx="4403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 Statement</a:t>
            </a:r>
            <a:endParaRPr lang="en-US" sz="33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1FD6491-95C9-4292-88C4-7242E3A358C1}"/>
              </a:ext>
            </a:extLst>
          </p:cNvPr>
          <p:cNvGrpSpPr/>
          <p:nvPr/>
        </p:nvGrpSpPr>
        <p:grpSpPr>
          <a:xfrm>
            <a:off x="844962" y="5119306"/>
            <a:ext cx="4693984" cy="608949"/>
            <a:chOff x="844962" y="5119306"/>
            <a:chExt cx="4693984" cy="60894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FE03401-547D-464D-AB00-8340034EF364}"/>
                </a:ext>
              </a:extLst>
            </p:cNvPr>
            <p:cNvGrpSpPr/>
            <p:nvPr/>
          </p:nvGrpSpPr>
          <p:grpSpPr>
            <a:xfrm>
              <a:off x="844962" y="5237099"/>
              <a:ext cx="391286" cy="391286"/>
              <a:chOff x="844962" y="5237099"/>
              <a:chExt cx="391286" cy="391286"/>
            </a:xfrm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DAAA0DC8-88D5-419A-BF6B-32C05D558F97}"/>
                  </a:ext>
                </a:extLst>
              </p:cNvPr>
              <p:cNvSpPr/>
              <p:nvPr/>
            </p:nvSpPr>
            <p:spPr>
              <a:xfrm>
                <a:off x="844962" y="5237099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8D6619E-8EA6-4BFB-A809-54A8A0E1433F}"/>
                  </a:ext>
                </a:extLst>
              </p:cNvPr>
              <p:cNvSpPr/>
              <p:nvPr/>
            </p:nvSpPr>
            <p:spPr>
              <a:xfrm>
                <a:off x="963644" y="5377783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D9144EF-2902-4EC3-A9A6-748C09BEA290}"/>
                </a:ext>
              </a:extLst>
            </p:cNvPr>
            <p:cNvSpPr txBox="1"/>
            <p:nvPr/>
          </p:nvSpPr>
          <p:spPr>
            <a:xfrm>
              <a:off x="1425956" y="5119306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A5FFFFF-72A9-411C-97E1-189D526C386C}"/>
              </a:ext>
            </a:extLst>
          </p:cNvPr>
          <p:cNvGrpSpPr/>
          <p:nvPr/>
        </p:nvGrpSpPr>
        <p:grpSpPr>
          <a:xfrm>
            <a:off x="844962" y="5839260"/>
            <a:ext cx="4693984" cy="608949"/>
            <a:chOff x="844962" y="5839260"/>
            <a:chExt cx="4693984" cy="60894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4FA25A0-876F-4B44-B64D-8A4D51051608}"/>
                </a:ext>
              </a:extLst>
            </p:cNvPr>
            <p:cNvGrpSpPr/>
            <p:nvPr/>
          </p:nvGrpSpPr>
          <p:grpSpPr>
            <a:xfrm>
              <a:off x="844962" y="5957053"/>
              <a:ext cx="391286" cy="391286"/>
              <a:chOff x="844962" y="5957053"/>
              <a:chExt cx="391286" cy="391286"/>
            </a:xfrm>
          </p:grpSpPr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CF74AC80-26ED-4655-B49F-54DA5ED6E54C}"/>
                  </a:ext>
                </a:extLst>
              </p:cNvPr>
              <p:cNvSpPr/>
              <p:nvPr/>
            </p:nvSpPr>
            <p:spPr>
              <a:xfrm>
                <a:off x="844962" y="5957053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path path="circle">
                  <a:fillToRect l="100000" t="100000"/>
                </a:path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F298EB28-651E-4AB7-902C-797951FBFF51}"/>
                  </a:ext>
                </a:extLst>
              </p:cNvPr>
              <p:cNvSpPr/>
              <p:nvPr/>
            </p:nvSpPr>
            <p:spPr>
              <a:xfrm>
                <a:off x="963644" y="6097737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E565ABD-1E61-4DA9-9600-224757EF4A7F}"/>
                </a:ext>
              </a:extLst>
            </p:cNvPr>
            <p:cNvSpPr txBox="1"/>
            <p:nvPr/>
          </p:nvSpPr>
          <p:spPr>
            <a:xfrm>
              <a:off x="1425956" y="5839260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9EA153D4-4636-4C2C-8808-44E6AD96A5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59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decel="53333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24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8" grpId="0"/>
      <p:bldP spid="5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6E829476-013B-40F2-B5A0-60B749956E89}"/>
              </a:ext>
            </a:extLst>
          </p:cNvPr>
          <p:cNvSpPr/>
          <p:nvPr/>
        </p:nvSpPr>
        <p:spPr>
          <a:xfrm>
            <a:off x="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87036E-84EE-4D5F-9BE8-ABB97B33368A}"/>
              </a:ext>
            </a:extLst>
          </p:cNvPr>
          <p:cNvSpPr txBox="1"/>
          <p:nvPr/>
        </p:nvSpPr>
        <p:spPr>
          <a:xfrm>
            <a:off x="739235" y="3874198"/>
            <a:ext cx="440377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 Statement</a:t>
            </a:r>
            <a:endParaRPr lang="en-US" sz="33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B7845D0-DA60-4AE2-9D51-D882754A4D3C}"/>
              </a:ext>
            </a:extLst>
          </p:cNvPr>
          <p:cNvGrpSpPr/>
          <p:nvPr/>
        </p:nvGrpSpPr>
        <p:grpSpPr>
          <a:xfrm>
            <a:off x="844962" y="5119306"/>
            <a:ext cx="4693984" cy="608949"/>
            <a:chOff x="844962" y="5119306"/>
            <a:chExt cx="4693984" cy="608949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3564B48-F245-4836-9B68-96B9D10A51D2}"/>
                </a:ext>
              </a:extLst>
            </p:cNvPr>
            <p:cNvGrpSpPr/>
            <p:nvPr/>
          </p:nvGrpSpPr>
          <p:grpSpPr>
            <a:xfrm>
              <a:off x="844962" y="5237099"/>
              <a:ext cx="391286" cy="391286"/>
              <a:chOff x="844962" y="5237099"/>
              <a:chExt cx="391286" cy="391286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ABEE6016-835C-4C0E-A012-47C7050E82C7}"/>
                  </a:ext>
                </a:extLst>
              </p:cNvPr>
              <p:cNvSpPr/>
              <p:nvPr/>
            </p:nvSpPr>
            <p:spPr>
              <a:xfrm>
                <a:off x="844962" y="5237099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8CA794DD-CFD6-498C-AC0C-32917E5AB346}"/>
                  </a:ext>
                </a:extLst>
              </p:cNvPr>
              <p:cNvSpPr/>
              <p:nvPr/>
            </p:nvSpPr>
            <p:spPr>
              <a:xfrm>
                <a:off x="963644" y="5377783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5B7B9E7-F9B7-4E93-B753-98B5EB5119C4}"/>
                </a:ext>
              </a:extLst>
            </p:cNvPr>
            <p:cNvSpPr txBox="1"/>
            <p:nvPr/>
          </p:nvSpPr>
          <p:spPr>
            <a:xfrm>
              <a:off x="1425956" y="5119306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2535737-DB10-4A94-9CB1-BC34840AED0A}"/>
              </a:ext>
            </a:extLst>
          </p:cNvPr>
          <p:cNvGrpSpPr/>
          <p:nvPr/>
        </p:nvGrpSpPr>
        <p:grpSpPr>
          <a:xfrm>
            <a:off x="844962" y="5839260"/>
            <a:ext cx="4693984" cy="608949"/>
            <a:chOff x="844962" y="5839260"/>
            <a:chExt cx="4693984" cy="608949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70ADA0C-080D-4099-B5A9-AB6376F4A14B}"/>
                </a:ext>
              </a:extLst>
            </p:cNvPr>
            <p:cNvGrpSpPr/>
            <p:nvPr/>
          </p:nvGrpSpPr>
          <p:grpSpPr>
            <a:xfrm>
              <a:off x="844962" y="5957053"/>
              <a:ext cx="391286" cy="391286"/>
              <a:chOff x="844962" y="5957053"/>
              <a:chExt cx="391286" cy="391286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CE960C2-A011-4B68-A244-7F663758C39B}"/>
                  </a:ext>
                </a:extLst>
              </p:cNvPr>
              <p:cNvSpPr/>
              <p:nvPr/>
            </p:nvSpPr>
            <p:spPr>
              <a:xfrm>
                <a:off x="844962" y="5957053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FC11F6CC-9B09-4C43-B1F8-3E2B045D0353}"/>
                  </a:ext>
                </a:extLst>
              </p:cNvPr>
              <p:cNvSpPr/>
              <p:nvPr/>
            </p:nvSpPr>
            <p:spPr>
              <a:xfrm>
                <a:off x="963644" y="6097737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5279F66-7F94-44B7-894E-2927FD5E646F}"/>
                </a:ext>
              </a:extLst>
            </p:cNvPr>
            <p:cNvSpPr txBox="1"/>
            <p:nvPr/>
          </p:nvSpPr>
          <p:spPr>
            <a:xfrm>
              <a:off x="1425956" y="5839260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27FCD-BD55-4B62-866C-B0EE44E9477A}"/>
              </a:ext>
            </a:extLst>
          </p:cNvPr>
          <p:cNvSpPr/>
          <p:nvPr/>
        </p:nvSpPr>
        <p:spPr>
          <a:xfrm>
            <a:off x="6096000" y="3544633"/>
            <a:ext cx="6096000" cy="3313366"/>
          </a:xfrm>
          <a:custGeom>
            <a:avLst/>
            <a:gdLst>
              <a:gd name="connsiteX0" fmla="*/ 0 w 6096000"/>
              <a:gd name="connsiteY0" fmla="*/ 0 h 3313366"/>
              <a:gd name="connsiteX1" fmla="*/ 6096000 w 6096000"/>
              <a:gd name="connsiteY1" fmla="*/ 0 h 3313366"/>
              <a:gd name="connsiteX2" fmla="*/ 6096000 w 6096000"/>
              <a:gd name="connsiteY2" fmla="*/ 3313367 h 3313366"/>
              <a:gd name="connsiteX3" fmla="*/ 0 w 6096000"/>
              <a:gd name="connsiteY3" fmla="*/ 3313367 h 331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313366">
                <a:moveTo>
                  <a:pt x="0" y="0"/>
                </a:moveTo>
                <a:lnTo>
                  <a:pt x="6096000" y="0"/>
                </a:lnTo>
                <a:lnTo>
                  <a:pt x="6096000" y="3313367"/>
                </a:lnTo>
                <a:lnTo>
                  <a:pt x="0" y="3313367"/>
                </a:lnTo>
                <a:close/>
              </a:path>
            </a:pathLst>
          </a:custGeom>
          <a:solidFill>
            <a:srgbClr val="F7F9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0C3C4A-92F6-4D78-9A42-539B97963DE2}"/>
              </a:ext>
            </a:extLst>
          </p:cNvPr>
          <p:cNvSpPr txBox="1"/>
          <p:nvPr/>
        </p:nvSpPr>
        <p:spPr>
          <a:xfrm>
            <a:off x="6824586" y="3874198"/>
            <a:ext cx="40927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Vision Statement</a:t>
            </a:r>
            <a:endParaRPr lang="en-US" sz="33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173EB5F-AED4-4C3C-AAB7-057F6CBC4D90}"/>
              </a:ext>
            </a:extLst>
          </p:cNvPr>
          <p:cNvGrpSpPr/>
          <p:nvPr/>
        </p:nvGrpSpPr>
        <p:grpSpPr>
          <a:xfrm>
            <a:off x="6930313" y="5119306"/>
            <a:ext cx="4693984" cy="608949"/>
            <a:chOff x="6930313" y="5119306"/>
            <a:chExt cx="4693984" cy="608949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0E642DF5-AEDB-4AE8-A9AC-C21D15DE482F}"/>
                </a:ext>
              </a:extLst>
            </p:cNvPr>
            <p:cNvGrpSpPr/>
            <p:nvPr/>
          </p:nvGrpSpPr>
          <p:grpSpPr>
            <a:xfrm>
              <a:off x="6930313" y="5237099"/>
              <a:ext cx="391286" cy="391286"/>
              <a:chOff x="6930313" y="5237099"/>
              <a:chExt cx="391286" cy="391286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42FB779E-A2D9-43C6-B0F1-D63B0B39878A}"/>
                  </a:ext>
                </a:extLst>
              </p:cNvPr>
              <p:cNvSpPr/>
              <p:nvPr/>
            </p:nvSpPr>
            <p:spPr>
              <a:xfrm>
                <a:off x="6930313" y="5237099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7C2DDA27-BC96-4220-B8B9-1FE3FC5EC0E6}"/>
                  </a:ext>
                </a:extLst>
              </p:cNvPr>
              <p:cNvSpPr/>
              <p:nvPr/>
            </p:nvSpPr>
            <p:spPr>
              <a:xfrm>
                <a:off x="7048995" y="5377783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D30370E-CF80-4C27-91D3-59B2BE6316C9}"/>
                </a:ext>
              </a:extLst>
            </p:cNvPr>
            <p:cNvSpPr txBox="1"/>
            <p:nvPr/>
          </p:nvSpPr>
          <p:spPr>
            <a:xfrm>
              <a:off x="7511307" y="5119306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73FD6D2-7ED8-4C63-87D8-0D0F80BDA853}"/>
              </a:ext>
            </a:extLst>
          </p:cNvPr>
          <p:cNvGrpSpPr/>
          <p:nvPr/>
        </p:nvGrpSpPr>
        <p:grpSpPr>
          <a:xfrm>
            <a:off x="6930313" y="5839260"/>
            <a:ext cx="4693984" cy="608949"/>
            <a:chOff x="6930313" y="5839260"/>
            <a:chExt cx="4693984" cy="608949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6781C5CB-F4ED-444E-89C8-50FF115A61DA}"/>
                </a:ext>
              </a:extLst>
            </p:cNvPr>
            <p:cNvGrpSpPr/>
            <p:nvPr/>
          </p:nvGrpSpPr>
          <p:grpSpPr>
            <a:xfrm>
              <a:off x="6930313" y="5957053"/>
              <a:ext cx="391286" cy="391286"/>
              <a:chOff x="6930313" y="5957053"/>
              <a:chExt cx="391286" cy="39128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F7A13CBA-65B8-4488-ACCC-C1EDBE23ADFC}"/>
                  </a:ext>
                </a:extLst>
              </p:cNvPr>
              <p:cNvSpPr/>
              <p:nvPr/>
            </p:nvSpPr>
            <p:spPr>
              <a:xfrm>
                <a:off x="6930313" y="5957053"/>
                <a:ext cx="391286" cy="391286"/>
              </a:xfrm>
              <a:custGeom>
                <a:avLst/>
                <a:gdLst>
                  <a:gd name="connsiteX0" fmla="*/ 391287 w 391286"/>
                  <a:gd name="connsiteY0" fmla="*/ 195644 h 391286"/>
                  <a:gd name="connsiteX1" fmla="*/ 195643 w 391286"/>
                  <a:gd name="connsiteY1" fmla="*/ 391287 h 391286"/>
                  <a:gd name="connsiteX2" fmla="*/ 0 w 391286"/>
                  <a:gd name="connsiteY2" fmla="*/ 195644 h 391286"/>
                  <a:gd name="connsiteX3" fmla="*/ 195643 w 391286"/>
                  <a:gd name="connsiteY3" fmla="*/ 0 h 391286"/>
                  <a:gd name="connsiteX4" fmla="*/ 391287 w 391286"/>
                  <a:gd name="connsiteY4" fmla="*/ 195644 h 3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1286" h="391286">
                    <a:moveTo>
                      <a:pt x="391287" y="195644"/>
                    </a:moveTo>
                    <a:cubicBezTo>
                      <a:pt x="391287" y="303695"/>
                      <a:pt x="303694" y="391287"/>
                      <a:pt x="195643" y="391287"/>
                    </a:cubicBezTo>
                    <a:cubicBezTo>
                      <a:pt x="87593" y="391287"/>
                      <a:pt x="0" y="303695"/>
                      <a:pt x="0" y="195644"/>
                    </a:cubicBezTo>
                    <a:cubicBezTo>
                      <a:pt x="0" y="87593"/>
                      <a:pt x="87592" y="0"/>
                      <a:pt x="195643" y="0"/>
                    </a:cubicBezTo>
                    <a:cubicBezTo>
                      <a:pt x="303694" y="0"/>
                      <a:pt x="391287" y="87593"/>
                      <a:pt x="391287" y="19564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1E58906-5729-4923-B906-1D44FC0B0506}"/>
                  </a:ext>
                </a:extLst>
              </p:cNvPr>
              <p:cNvSpPr/>
              <p:nvPr/>
            </p:nvSpPr>
            <p:spPr>
              <a:xfrm>
                <a:off x="7048995" y="6097737"/>
                <a:ext cx="153647" cy="109728"/>
              </a:xfrm>
              <a:custGeom>
                <a:avLst/>
                <a:gdLst>
                  <a:gd name="connsiteX0" fmla="*/ 150780 w 153647"/>
                  <a:gd name="connsiteY0" fmla="*/ 3692 h 109728"/>
                  <a:gd name="connsiteX1" fmla="*/ 143541 w 153647"/>
                  <a:gd name="connsiteY1" fmla="*/ 740 h 109728"/>
                  <a:gd name="connsiteX2" fmla="*/ 136112 w 153647"/>
                  <a:gd name="connsiteY2" fmla="*/ 3978 h 109728"/>
                  <a:gd name="connsiteX3" fmla="*/ 58197 w 153647"/>
                  <a:gd name="connsiteY3" fmla="*/ 85512 h 109728"/>
                  <a:gd name="connsiteX4" fmla="*/ 17430 w 153647"/>
                  <a:gd name="connsiteY4" fmla="*/ 48460 h 109728"/>
                  <a:gd name="connsiteX5" fmla="*/ 10382 w 153647"/>
                  <a:gd name="connsiteY5" fmla="*/ 45793 h 109728"/>
                  <a:gd name="connsiteX6" fmla="*/ 2762 w 153647"/>
                  <a:gd name="connsiteY6" fmla="*/ 49127 h 109728"/>
                  <a:gd name="connsiteX7" fmla="*/ 3333 w 153647"/>
                  <a:gd name="connsiteY7" fmla="*/ 63795 h 109728"/>
                  <a:gd name="connsiteX8" fmla="*/ 50958 w 153647"/>
                  <a:gd name="connsiteY8" fmla="*/ 107705 h 109728"/>
                  <a:gd name="connsiteX9" fmla="*/ 58007 w 153647"/>
                  <a:gd name="connsiteY9" fmla="*/ 110468 h 109728"/>
                  <a:gd name="connsiteX10" fmla="*/ 65436 w 153647"/>
                  <a:gd name="connsiteY10" fmla="*/ 107229 h 109728"/>
                  <a:gd name="connsiteX11" fmla="*/ 150780 w 153647"/>
                  <a:gd name="connsiteY11" fmla="*/ 18361 h 109728"/>
                  <a:gd name="connsiteX12" fmla="*/ 153638 w 153647"/>
                  <a:gd name="connsiteY12" fmla="*/ 10932 h 109728"/>
                  <a:gd name="connsiteX13" fmla="*/ 150780 w 153647"/>
                  <a:gd name="connsiteY13" fmla="*/ 3692 h 109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3647" h="109728">
                    <a:moveTo>
                      <a:pt x="150780" y="3692"/>
                    </a:moveTo>
                    <a:cubicBezTo>
                      <a:pt x="148837" y="1806"/>
                      <a:pt x="146246" y="749"/>
                      <a:pt x="143541" y="740"/>
                    </a:cubicBezTo>
                    <a:cubicBezTo>
                      <a:pt x="140731" y="778"/>
                      <a:pt x="138055" y="1949"/>
                      <a:pt x="136112" y="3978"/>
                    </a:cubicBezTo>
                    <a:lnTo>
                      <a:pt x="58197" y="85512"/>
                    </a:lnTo>
                    <a:lnTo>
                      <a:pt x="17430" y="48460"/>
                    </a:lnTo>
                    <a:cubicBezTo>
                      <a:pt x="15478" y="46755"/>
                      <a:pt x="12973" y="45812"/>
                      <a:pt x="10382" y="45793"/>
                    </a:cubicBezTo>
                    <a:cubicBezTo>
                      <a:pt x="7496" y="45812"/>
                      <a:pt x="4743" y="47022"/>
                      <a:pt x="2762" y="49127"/>
                    </a:cubicBezTo>
                    <a:cubicBezTo>
                      <a:pt x="-1134" y="53337"/>
                      <a:pt x="-877" y="59899"/>
                      <a:pt x="3333" y="63795"/>
                    </a:cubicBezTo>
                    <a:lnTo>
                      <a:pt x="50958" y="107705"/>
                    </a:lnTo>
                    <a:cubicBezTo>
                      <a:pt x="52863" y="109506"/>
                      <a:pt x="55387" y="110496"/>
                      <a:pt x="58007" y="110468"/>
                    </a:cubicBezTo>
                    <a:cubicBezTo>
                      <a:pt x="60826" y="110477"/>
                      <a:pt x="63522" y="109296"/>
                      <a:pt x="65436" y="107229"/>
                    </a:cubicBezTo>
                    <a:lnTo>
                      <a:pt x="150780" y="18361"/>
                    </a:lnTo>
                    <a:cubicBezTo>
                      <a:pt x="152695" y="16370"/>
                      <a:pt x="153724" y="13694"/>
                      <a:pt x="153638" y="10932"/>
                    </a:cubicBezTo>
                    <a:cubicBezTo>
                      <a:pt x="153762" y="8226"/>
                      <a:pt x="152723" y="5588"/>
                      <a:pt x="150780" y="369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2EE4E28-AD4B-4F88-8218-D98034EDEE43}"/>
                </a:ext>
              </a:extLst>
            </p:cNvPr>
            <p:cNvSpPr txBox="1"/>
            <p:nvPr/>
          </p:nvSpPr>
          <p:spPr>
            <a:xfrm>
              <a:off x="7511307" y="5839260"/>
              <a:ext cx="4112990" cy="608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</a:t>
              </a:r>
            </a:p>
            <a:p>
              <a:pPr>
                <a:lnSpc>
                  <a:spcPts val="2100"/>
                </a:lnSpc>
              </a:pPr>
              <a:r>
                <a:rPr lang="en-US" sz="143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Above Topic this is Just</a:t>
              </a:r>
            </a:p>
          </p:txBody>
        </p:sp>
      </p:grp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7875F73-B762-4780-A80B-CC6CC63EF6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10172</TotalTime>
  <Words>504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Bungee</vt:lpstr>
      <vt:lpstr>Poppins ExtraBold</vt:lpstr>
      <vt:lpstr>Arial</vt:lpstr>
      <vt:lpstr>Akira Expanded</vt:lpstr>
      <vt:lpstr>Montserrat</vt:lpstr>
      <vt:lpstr>Pacifico</vt:lpstr>
      <vt:lpstr>Montserrat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66</cp:revision>
  <dcterms:created xsi:type="dcterms:W3CDTF">2024-02-18T05:14:35Z</dcterms:created>
  <dcterms:modified xsi:type="dcterms:W3CDTF">2025-10-20T17:27:35Z</dcterms:modified>
</cp:coreProperties>
</file>