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Montserrat-Regular" panose="02000505000000020004" pitchFamily="2" charset="0"/>
      <p:regular r:id="rId19"/>
    </p:embeddedFont>
    <p:embeddedFont>
      <p:font typeface="Pacifico" panose="00000500000000000000" pitchFamily="2" charset="0"/>
      <p:regular r:id="rId20"/>
    </p:embeddedFont>
    <p:embeddedFont>
      <p:font typeface="Poppins ExtraBold" panose="00000900000000000000" pitchFamily="2" charset="0"/>
      <p:bold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22" autoAdjust="0"/>
    <p:restoredTop sz="94660"/>
  </p:normalViewPr>
  <p:slideViewPr>
    <p:cSldViewPr snapToGrid="0">
      <p:cViewPr>
        <p:scale>
          <a:sx n="150" d="100"/>
          <a:sy n="150" d="100"/>
        </p:scale>
        <p:origin x="1104" y="5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B02535-D2DD-4E3B-BF4A-8A87305EC764}"/>
              </a:ext>
            </a:extLst>
          </p:cNvPr>
          <p:cNvSpPr/>
          <p:nvPr/>
        </p:nvSpPr>
        <p:spPr>
          <a:xfrm>
            <a:off x="2901029" y="1947767"/>
            <a:ext cx="8701182" cy="4319016"/>
          </a:xfrm>
          <a:custGeom>
            <a:avLst/>
            <a:gdLst>
              <a:gd name="connsiteX0" fmla="*/ 0 w 8701182"/>
              <a:gd name="connsiteY0" fmla="*/ 0 h 4319016"/>
              <a:gd name="connsiteX1" fmla="*/ 8701182 w 8701182"/>
              <a:gd name="connsiteY1" fmla="*/ 0 h 4319016"/>
              <a:gd name="connsiteX2" fmla="*/ 8701182 w 8701182"/>
              <a:gd name="connsiteY2" fmla="*/ 4319016 h 4319016"/>
              <a:gd name="connsiteX3" fmla="*/ -1 w 8701182"/>
              <a:gd name="connsiteY3" fmla="*/ 4319016 h 4319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01182" h="4319016">
                <a:moveTo>
                  <a:pt x="0" y="0"/>
                </a:moveTo>
                <a:lnTo>
                  <a:pt x="8701182" y="0"/>
                </a:lnTo>
                <a:lnTo>
                  <a:pt x="8701182" y="4319016"/>
                </a:lnTo>
                <a:lnTo>
                  <a:pt x="-1" y="4319016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F31F51-6CD5-44FF-A292-E810008688AC}"/>
              </a:ext>
            </a:extLst>
          </p:cNvPr>
          <p:cNvSpPr txBox="1"/>
          <p:nvPr/>
        </p:nvSpPr>
        <p:spPr>
          <a:xfrm>
            <a:off x="4047009" y="2175129"/>
            <a:ext cx="72327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A8AC74-2F3A-4B85-B527-CB804C008F5D}"/>
              </a:ext>
            </a:extLst>
          </p:cNvPr>
          <p:cNvSpPr txBox="1"/>
          <p:nvPr/>
        </p:nvSpPr>
        <p:spPr>
          <a:xfrm>
            <a:off x="6748760" y="2175129"/>
            <a:ext cx="102143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Budget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1B076B-9378-4B9A-836D-E58F606A075B}"/>
              </a:ext>
            </a:extLst>
          </p:cNvPr>
          <p:cNvSpPr txBox="1"/>
          <p:nvPr/>
        </p:nvSpPr>
        <p:spPr>
          <a:xfrm>
            <a:off x="9544393" y="2175129"/>
            <a:ext cx="116570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Location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5FDD501-040E-433F-8D8E-B064DB7C79B1}"/>
              </a:ext>
            </a:extLst>
          </p:cNvPr>
          <p:cNvSpPr/>
          <p:nvPr/>
        </p:nvSpPr>
        <p:spPr>
          <a:xfrm>
            <a:off x="2736850" y="0"/>
            <a:ext cx="9455150" cy="1947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: Shape 109">
            <a:extLst>
              <a:ext uri="{FF2B5EF4-FFF2-40B4-BE49-F238E27FC236}">
                <a16:creationId xmlns:a16="http://schemas.microsoft.com/office/drawing/2014/main" id="{9632352D-BEF0-4687-A00C-A959CD4EB796}"/>
              </a:ext>
            </a:extLst>
          </p:cNvPr>
          <p:cNvSpPr/>
          <p:nvPr/>
        </p:nvSpPr>
        <p:spPr>
          <a:xfrm>
            <a:off x="7198328" y="555928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9D2A1BD-5054-4A0D-852E-EC88F5FD221D}"/>
              </a:ext>
            </a:extLst>
          </p:cNvPr>
          <p:cNvSpPr/>
          <p:nvPr/>
        </p:nvSpPr>
        <p:spPr>
          <a:xfrm>
            <a:off x="589788" y="0"/>
            <a:ext cx="1416462" cy="1661826"/>
          </a:xfrm>
          <a:custGeom>
            <a:avLst/>
            <a:gdLst>
              <a:gd name="connsiteX0" fmla="*/ 0 w 1416462"/>
              <a:gd name="connsiteY0" fmla="*/ 0 h 1661826"/>
              <a:gd name="connsiteX1" fmla="*/ 1416463 w 1416462"/>
              <a:gd name="connsiteY1" fmla="*/ 0 h 1661826"/>
              <a:gd name="connsiteX2" fmla="*/ 1416463 w 1416462"/>
              <a:gd name="connsiteY2" fmla="*/ 1661827 h 1661826"/>
              <a:gd name="connsiteX3" fmla="*/ 0 w 1416462"/>
              <a:gd name="connsiteY3" fmla="*/ 1661827 h 1661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462" h="1661826">
                <a:moveTo>
                  <a:pt x="0" y="0"/>
                </a:moveTo>
                <a:lnTo>
                  <a:pt x="1416463" y="0"/>
                </a:lnTo>
                <a:lnTo>
                  <a:pt x="1416463" y="1661827"/>
                </a:lnTo>
                <a:lnTo>
                  <a:pt x="0" y="1661827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r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2502CC5-D67C-413F-AB36-E68070F7E1AC}"/>
              </a:ext>
            </a:extLst>
          </p:cNvPr>
          <p:cNvGrpSpPr/>
          <p:nvPr/>
        </p:nvGrpSpPr>
        <p:grpSpPr>
          <a:xfrm>
            <a:off x="589787" y="2684525"/>
            <a:ext cx="11012424" cy="652462"/>
            <a:chOff x="589787" y="2684525"/>
            <a:chExt cx="11012424" cy="652462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70E087D-7649-4F69-8DCF-14938D372AB2}"/>
                </a:ext>
              </a:extLst>
            </p:cNvPr>
            <p:cNvSpPr/>
            <p:nvPr/>
          </p:nvSpPr>
          <p:spPr>
            <a:xfrm>
              <a:off x="589787" y="2684525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466327E-F6BF-47DA-936F-2E22F6E75076}"/>
                </a:ext>
              </a:extLst>
            </p:cNvPr>
            <p:cNvSpPr txBox="1"/>
            <p:nvPr/>
          </p:nvSpPr>
          <p:spPr>
            <a:xfrm>
              <a:off x="719328" y="2837632"/>
              <a:ext cx="172996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932E4F6-E76B-4381-9DD2-7944E0ED9188}"/>
                </a:ext>
              </a:extLst>
            </p:cNvPr>
            <p:cNvSpPr txBox="1"/>
            <p:nvPr/>
          </p:nvSpPr>
          <p:spPr>
            <a:xfrm>
              <a:off x="3604068" y="2837632"/>
              <a:ext cx="160915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J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anuary 2026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8761C15-3C9C-42B9-A5B2-2FAC56B8202F}"/>
                </a:ext>
              </a:extLst>
            </p:cNvPr>
            <p:cNvSpPr txBox="1"/>
            <p:nvPr/>
          </p:nvSpPr>
          <p:spPr>
            <a:xfrm>
              <a:off x="6564415" y="2837632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25000 USD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C313BE8-8EB3-4276-8BB7-0CD5A4F4B431}"/>
                </a:ext>
              </a:extLst>
            </p:cNvPr>
            <p:cNvSpPr txBox="1"/>
            <p:nvPr/>
          </p:nvSpPr>
          <p:spPr>
            <a:xfrm>
              <a:off x="9625345" y="2837632"/>
              <a:ext cx="100380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Nevada</a:t>
              </a:r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ED6C73B5-CED3-47D6-BF8A-5F9E178949AC}"/>
              </a:ext>
            </a:extLst>
          </p:cNvPr>
          <p:cNvSpPr txBox="1"/>
          <p:nvPr/>
        </p:nvSpPr>
        <p:spPr>
          <a:xfrm>
            <a:off x="649128" y="356615"/>
            <a:ext cx="488948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7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7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</a:t>
            </a:r>
            <a:r>
              <a:rPr lang="en-US" sz="375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Overviews</a:t>
            </a:r>
            <a:endParaRPr lang="en-US" sz="375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BD72DA1-1D54-4FBE-8C80-F1BB72216437}"/>
              </a:ext>
            </a:extLst>
          </p:cNvPr>
          <p:cNvSpPr txBox="1"/>
          <p:nvPr/>
        </p:nvSpPr>
        <p:spPr>
          <a:xfrm>
            <a:off x="7365597" y="455258"/>
            <a:ext cx="4466287" cy="1021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Please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it with Your Own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922F679-3485-45C6-9AE4-EA18AC50565A}"/>
              </a:ext>
            </a:extLst>
          </p:cNvPr>
          <p:cNvGrpSpPr/>
          <p:nvPr/>
        </p:nvGrpSpPr>
        <p:grpSpPr>
          <a:xfrm>
            <a:off x="589787" y="3661124"/>
            <a:ext cx="11012424" cy="652462"/>
            <a:chOff x="589787" y="3661124"/>
            <a:chExt cx="11012424" cy="652462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3A06400-ED13-4A8B-B26B-2324C43F1CAB}"/>
                </a:ext>
              </a:extLst>
            </p:cNvPr>
            <p:cNvSpPr/>
            <p:nvPr/>
          </p:nvSpPr>
          <p:spPr>
            <a:xfrm>
              <a:off x="589787" y="3661124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9E0BA31-9130-4F78-AD02-74861AB950B1}"/>
                </a:ext>
              </a:extLst>
            </p:cNvPr>
            <p:cNvSpPr txBox="1"/>
            <p:nvPr/>
          </p:nvSpPr>
          <p:spPr>
            <a:xfrm>
              <a:off x="719328" y="3814230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02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E781DEDD-A301-4B81-A2DD-8601A5AB82B0}"/>
                </a:ext>
              </a:extLst>
            </p:cNvPr>
            <p:cNvSpPr txBox="1"/>
            <p:nvPr/>
          </p:nvSpPr>
          <p:spPr>
            <a:xfrm>
              <a:off x="3587364" y="3814230"/>
              <a:ext cx="16425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October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2028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D922E5E1-3226-4649-92B6-90464B92CF4A}"/>
                </a:ext>
              </a:extLst>
            </p:cNvPr>
            <p:cNvSpPr txBox="1"/>
            <p:nvPr/>
          </p:nvSpPr>
          <p:spPr>
            <a:xfrm>
              <a:off x="6564415" y="3814230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65000 USD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5DE3D43-D611-49A3-9033-18812DD5A4C3}"/>
                </a:ext>
              </a:extLst>
            </p:cNvPr>
            <p:cNvSpPr txBox="1"/>
            <p:nvPr/>
          </p:nvSpPr>
          <p:spPr>
            <a:xfrm>
              <a:off x="9392912" y="3814230"/>
              <a:ext cx="146867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Washington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2ECC9A5-2164-4DB8-B9B8-4CEAB4CE3425}"/>
              </a:ext>
            </a:extLst>
          </p:cNvPr>
          <p:cNvGrpSpPr/>
          <p:nvPr/>
        </p:nvGrpSpPr>
        <p:grpSpPr>
          <a:xfrm>
            <a:off x="589787" y="4637722"/>
            <a:ext cx="11012424" cy="652462"/>
            <a:chOff x="589787" y="4637722"/>
            <a:chExt cx="11012424" cy="652462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FBCA6AC-1530-4A36-AE49-9DDD476B0A8C}"/>
                </a:ext>
              </a:extLst>
            </p:cNvPr>
            <p:cNvSpPr/>
            <p:nvPr/>
          </p:nvSpPr>
          <p:spPr>
            <a:xfrm>
              <a:off x="589787" y="4637722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3282CA04-3BA3-4BA6-A701-62F401E699F2}"/>
                </a:ext>
              </a:extLst>
            </p:cNvPr>
            <p:cNvSpPr txBox="1"/>
            <p:nvPr/>
          </p:nvSpPr>
          <p:spPr>
            <a:xfrm>
              <a:off x="719328" y="4790828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03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928DA45A-3347-4FA4-B440-EEE1B80DD628}"/>
                </a:ext>
              </a:extLst>
            </p:cNvPr>
            <p:cNvSpPr txBox="1"/>
            <p:nvPr/>
          </p:nvSpPr>
          <p:spPr>
            <a:xfrm>
              <a:off x="3690983" y="4790828"/>
              <a:ext cx="143532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March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2029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317104FE-217E-4E68-8DF1-B441A64F8A1B}"/>
                </a:ext>
              </a:extLst>
            </p:cNvPr>
            <p:cNvSpPr txBox="1"/>
            <p:nvPr/>
          </p:nvSpPr>
          <p:spPr>
            <a:xfrm>
              <a:off x="6560407" y="4790828"/>
              <a:ext cx="139814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38000 USD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51D74283-84D1-48E2-A3B1-4267402D6D67}"/>
                </a:ext>
              </a:extLst>
            </p:cNvPr>
            <p:cNvSpPr txBox="1"/>
            <p:nvPr/>
          </p:nvSpPr>
          <p:spPr>
            <a:xfrm>
              <a:off x="9525159" y="4790828"/>
              <a:ext cx="120417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California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95F15BD-BFC3-4C94-925D-79D6DB2DB109}"/>
              </a:ext>
            </a:extLst>
          </p:cNvPr>
          <p:cNvGrpSpPr/>
          <p:nvPr/>
        </p:nvGrpSpPr>
        <p:grpSpPr>
          <a:xfrm>
            <a:off x="589787" y="5614416"/>
            <a:ext cx="11012424" cy="652462"/>
            <a:chOff x="589787" y="5614416"/>
            <a:chExt cx="11012424" cy="652462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6A719DFD-F44D-4D36-B90D-0FD11E1A16C8}"/>
                </a:ext>
              </a:extLst>
            </p:cNvPr>
            <p:cNvSpPr/>
            <p:nvPr/>
          </p:nvSpPr>
          <p:spPr>
            <a:xfrm>
              <a:off x="589787" y="5614416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03242E30-7E77-40FF-A39D-AF9FAD7E8412}"/>
                </a:ext>
              </a:extLst>
            </p:cNvPr>
            <p:cNvSpPr txBox="1"/>
            <p:nvPr/>
          </p:nvSpPr>
          <p:spPr>
            <a:xfrm>
              <a:off x="719328" y="5767522"/>
              <a:ext cx="179247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04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51E53285-9FBA-4F6B-A05C-FFDADA306428}"/>
                </a:ext>
              </a:extLst>
            </p:cNvPr>
            <p:cNvSpPr txBox="1"/>
            <p:nvPr/>
          </p:nvSpPr>
          <p:spPr>
            <a:xfrm>
              <a:off x="3456207" y="5767522"/>
              <a:ext cx="190488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November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2030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2D04E26B-B6A5-4664-A43A-44B1D8283023}"/>
                </a:ext>
              </a:extLst>
            </p:cNvPr>
            <p:cNvSpPr txBox="1"/>
            <p:nvPr/>
          </p:nvSpPr>
          <p:spPr>
            <a:xfrm>
              <a:off x="6566018" y="5767522"/>
              <a:ext cx="13869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72000 USD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4B3D0EF3-8B0B-4D0B-808D-AEC61BB23737}"/>
                </a:ext>
              </a:extLst>
            </p:cNvPr>
            <p:cNvSpPr txBox="1"/>
            <p:nvPr/>
          </p:nvSpPr>
          <p:spPr>
            <a:xfrm>
              <a:off x="9527563" y="5767522"/>
              <a:ext cx="1199367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Delaware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DF4E397-81FE-4015-BEED-064DEC379930}"/>
              </a:ext>
            </a:extLst>
          </p:cNvPr>
          <p:cNvSpPr/>
          <p:nvPr/>
        </p:nvSpPr>
        <p:spPr>
          <a:xfrm>
            <a:off x="0" y="0"/>
            <a:ext cx="589787" cy="1841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76BBB6A-FF5F-42F5-92F5-462239B7E865}"/>
              </a:ext>
            </a:extLst>
          </p:cNvPr>
          <p:cNvSpPr/>
          <p:nvPr/>
        </p:nvSpPr>
        <p:spPr>
          <a:xfrm>
            <a:off x="7061803" y="0"/>
            <a:ext cx="349250" cy="555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5F001EE-223A-4B1A-BCE4-93674760A90E}"/>
              </a:ext>
            </a:extLst>
          </p:cNvPr>
          <p:cNvSpPr/>
          <p:nvPr/>
        </p:nvSpPr>
        <p:spPr>
          <a:xfrm>
            <a:off x="-1" y="2521378"/>
            <a:ext cx="589787" cy="3860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46667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decel="4500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  <p:bldP spid="21" grpId="0"/>
      <p:bldP spid="22" grpId="0"/>
      <p:bldP spid="110" grpId="0" animBg="1"/>
      <p:bldP spid="5" grpId="0" animBg="1"/>
      <p:bldP spid="79" grpId="0"/>
      <p:bldP spid="1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B02535-D2DD-4E3B-BF4A-8A87305EC764}"/>
              </a:ext>
            </a:extLst>
          </p:cNvPr>
          <p:cNvSpPr/>
          <p:nvPr/>
        </p:nvSpPr>
        <p:spPr>
          <a:xfrm>
            <a:off x="2901029" y="1947767"/>
            <a:ext cx="8701182" cy="4319016"/>
          </a:xfrm>
          <a:custGeom>
            <a:avLst/>
            <a:gdLst>
              <a:gd name="connsiteX0" fmla="*/ 0 w 8701182"/>
              <a:gd name="connsiteY0" fmla="*/ 0 h 4319016"/>
              <a:gd name="connsiteX1" fmla="*/ 8701182 w 8701182"/>
              <a:gd name="connsiteY1" fmla="*/ 0 h 4319016"/>
              <a:gd name="connsiteX2" fmla="*/ 8701182 w 8701182"/>
              <a:gd name="connsiteY2" fmla="*/ 4319016 h 4319016"/>
              <a:gd name="connsiteX3" fmla="*/ -1 w 8701182"/>
              <a:gd name="connsiteY3" fmla="*/ 4319016 h 4319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01182" h="4319016">
                <a:moveTo>
                  <a:pt x="0" y="0"/>
                </a:moveTo>
                <a:lnTo>
                  <a:pt x="8701182" y="0"/>
                </a:lnTo>
                <a:lnTo>
                  <a:pt x="8701182" y="4319016"/>
                </a:lnTo>
                <a:lnTo>
                  <a:pt x="-1" y="4319016"/>
                </a:lnTo>
                <a:close/>
              </a:path>
            </a:pathLst>
          </a:custGeom>
          <a:gradFill flip="none" rotWithShape="1">
            <a:gsLst>
              <a:gs pos="10000">
                <a:srgbClr val="FFEFE1"/>
              </a:gs>
              <a:gs pos="100000">
                <a:srgbClr val="FFF4D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F31F51-6CD5-44FF-A292-E810008688AC}"/>
              </a:ext>
            </a:extLst>
          </p:cNvPr>
          <p:cNvSpPr txBox="1"/>
          <p:nvPr/>
        </p:nvSpPr>
        <p:spPr>
          <a:xfrm>
            <a:off x="4047009" y="2175129"/>
            <a:ext cx="72327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A8AC74-2F3A-4B85-B527-CB804C008F5D}"/>
              </a:ext>
            </a:extLst>
          </p:cNvPr>
          <p:cNvSpPr txBox="1"/>
          <p:nvPr/>
        </p:nvSpPr>
        <p:spPr>
          <a:xfrm>
            <a:off x="6748760" y="2175129"/>
            <a:ext cx="102143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Budget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1B076B-9378-4B9A-836D-E58F606A075B}"/>
              </a:ext>
            </a:extLst>
          </p:cNvPr>
          <p:cNvSpPr txBox="1"/>
          <p:nvPr/>
        </p:nvSpPr>
        <p:spPr>
          <a:xfrm>
            <a:off x="9544393" y="2175129"/>
            <a:ext cx="116570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Location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5FDD501-040E-433F-8D8E-B064DB7C79B1}"/>
              </a:ext>
            </a:extLst>
          </p:cNvPr>
          <p:cNvSpPr/>
          <p:nvPr/>
        </p:nvSpPr>
        <p:spPr>
          <a:xfrm>
            <a:off x="2736850" y="0"/>
            <a:ext cx="9455150" cy="1947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: Shape 109">
            <a:extLst>
              <a:ext uri="{FF2B5EF4-FFF2-40B4-BE49-F238E27FC236}">
                <a16:creationId xmlns:a16="http://schemas.microsoft.com/office/drawing/2014/main" id="{9632352D-BEF0-4687-A00C-A959CD4EB796}"/>
              </a:ext>
            </a:extLst>
          </p:cNvPr>
          <p:cNvSpPr/>
          <p:nvPr/>
        </p:nvSpPr>
        <p:spPr>
          <a:xfrm>
            <a:off x="7198328" y="555928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9D2A1BD-5054-4A0D-852E-EC88F5FD221D}"/>
              </a:ext>
            </a:extLst>
          </p:cNvPr>
          <p:cNvSpPr/>
          <p:nvPr/>
        </p:nvSpPr>
        <p:spPr>
          <a:xfrm>
            <a:off x="589788" y="0"/>
            <a:ext cx="1416462" cy="1661826"/>
          </a:xfrm>
          <a:custGeom>
            <a:avLst/>
            <a:gdLst>
              <a:gd name="connsiteX0" fmla="*/ 0 w 1416462"/>
              <a:gd name="connsiteY0" fmla="*/ 0 h 1661826"/>
              <a:gd name="connsiteX1" fmla="*/ 1416463 w 1416462"/>
              <a:gd name="connsiteY1" fmla="*/ 0 h 1661826"/>
              <a:gd name="connsiteX2" fmla="*/ 1416463 w 1416462"/>
              <a:gd name="connsiteY2" fmla="*/ 1661827 h 1661826"/>
              <a:gd name="connsiteX3" fmla="*/ 0 w 1416462"/>
              <a:gd name="connsiteY3" fmla="*/ 1661827 h 1661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462" h="1661826">
                <a:moveTo>
                  <a:pt x="0" y="0"/>
                </a:moveTo>
                <a:lnTo>
                  <a:pt x="1416463" y="0"/>
                </a:lnTo>
                <a:lnTo>
                  <a:pt x="1416463" y="1661827"/>
                </a:lnTo>
                <a:lnTo>
                  <a:pt x="0" y="1661827"/>
                </a:lnTo>
                <a:close/>
              </a:path>
            </a:pathLst>
          </a:custGeom>
          <a:gradFill>
            <a:gsLst>
              <a:gs pos="10000">
                <a:srgbClr val="FFEFE1"/>
              </a:gs>
              <a:gs pos="100000">
                <a:srgbClr val="FFF4DD"/>
              </a:gs>
            </a:gsLst>
            <a:path path="circle">
              <a:fillToRect r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D6C73B5-CED3-47D6-BF8A-5F9E178949AC}"/>
              </a:ext>
            </a:extLst>
          </p:cNvPr>
          <p:cNvSpPr txBox="1"/>
          <p:nvPr/>
        </p:nvSpPr>
        <p:spPr>
          <a:xfrm>
            <a:off x="649128" y="356615"/>
            <a:ext cx="488948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7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7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</a:t>
            </a:r>
            <a:r>
              <a:rPr lang="en-US" sz="375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Overviews</a:t>
            </a:r>
            <a:endParaRPr lang="en-US" sz="375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BD72DA1-1D54-4FBE-8C80-F1BB72216437}"/>
              </a:ext>
            </a:extLst>
          </p:cNvPr>
          <p:cNvSpPr txBox="1"/>
          <p:nvPr/>
        </p:nvSpPr>
        <p:spPr>
          <a:xfrm>
            <a:off x="7365597" y="455258"/>
            <a:ext cx="4466287" cy="1021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Please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it with Your Own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2502CC5-D67C-413F-AB36-E68070F7E1AC}"/>
              </a:ext>
            </a:extLst>
          </p:cNvPr>
          <p:cNvGrpSpPr/>
          <p:nvPr/>
        </p:nvGrpSpPr>
        <p:grpSpPr>
          <a:xfrm>
            <a:off x="589787" y="2684525"/>
            <a:ext cx="11012424" cy="652462"/>
            <a:chOff x="589787" y="2684525"/>
            <a:chExt cx="11012424" cy="652462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70E087D-7649-4F69-8DCF-14938D372AB2}"/>
                </a:ext>
              </a:extLst>
            </p:cNvPr>
            <p:cNvSpPr/>
            <p:nvPr/>
          </p:nvSpPr>
          <p:spPr>
            <a:xfrm>
              <a:off x="589787" y="2684525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466327E-F6BF-47DA-936F-2E22F6E75076}"/>
                </a:ext>
              </a:extLst>
            </p:cNvPr>
            <p:cNvSpPr txBox="1"/>
            <p:nvPr/>
          </p:nvSpPr>
          <p:spPr>
            <a:xfrm>
              <a:off x="719328" y="2837632"/>
              <a:ext cx="172996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932E4F6-E76B-4381-9DD2-7944E0ED9188}"/>
                </a:ext>
              </a:extLst>
            </p:cNvPr>
            <p:cNvSpPr txBox="1"/>
            <p:nvPr/>
          </p:nvSpPr>
          <p:spPr>
            <a:xfrm>
              <a:off x="3604068" y="2837632"/>
              <a:ext cx="160915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J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anuary 2026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8761C15-3C9C-42B9-A5B2-2FAC56B8202F}"/>
                </a:ext>
              </a:extLst>
            </p:cNvPr>
            <p:cNvSpPr txBox="1"/>
            <p:nvPr/>
          </p:nvSpPr>
          <p:spPr>
            <a:xfrm>
              <a:off x="6564415" y="2837632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25000 USD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C313BE8-8EB3-4276-8BB7-0CD5A4F4B431}"/>
                </a:ext>
              </a:extLst>
            </p:cNvPr>
            <p:cNvSpPr txBox="1"/>
            <p:nvPr/>
          </p:nvSpPr>
          <p:spPr>
            <a:xfrm>
              <a:off x="9625345" y="2837632"/>
              <a:ext cx="100380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Nevada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DF4E397-81FE-4015-BEED-064DEC379930}"/>
              </a:ext>
            </a:extLst>
          </p:cNvPr>
          <p:cNvSpPr/>
          <p:nvPr/>
        </p:nvSpPr>
        <p:spPr>
          <a:xfrm>
            <a:off x="0" y="0"/>
            <a:ext cx="589787" cy="1841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76BBB6A-FF5F-42F5-92F5-462239B7E865}"/>
              </a:ext>
            </a:extLst>
          </p:cNvPr>
          <p:cNvSpPr/>
          <p:nvPr/>
        </p:nvSpPr>
        <p:spPr>
          <a:xfrm>
            <a:off x="7061803" y="0"/>
            <a:ext cx="349250" cy="555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922F679-3485-45C6-9AE4-EA18AC50565A}"/>
              </a:ext>
            </a:extLst>
          </p:cNvPr>
          <p:cNvGrpSpPr/>
          <p:nvPr/>
        </p:nvGrpSpPr>
        <p:grpSpPr>
          <a:xfrm>
            <a:off x="589787" y="3661124"/>
            <a:ext cx="11012424" cy="652462"/>
            <a:chOff x="589787" y="3661124"/>
            <a:chExt cx="11012424" cy="652462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3A06400-ED13-4A8B-B26B-2324C43F1CAB}"/>
                </a:ext>
              </a:extLst>
            </p:cNvPr>
            <p:cNvSpPr/>
            <p:nvPr/>
          </p:nvSpPr>
          <p:spPr>
            <a:xfrm>
              <a:off x="589787" y="3661124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9E0BA31-9130-4F78-AD02-74861AB950B1}"/>
                </a:ext>
              </a:extLst>
            </p:cNvPr>
            <p:cNvSpPr txBox="1"/>
            <p:nvPr/>
          </p:nvSpPr>
          <p:spPr>
            <a:xfrm>
              <a:off x="719328" y="3814230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02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E781DEDD-A301-4B81-A2DD-8601A5AB82B0}"/>
                </a:ext>
              </a:extLst>
            </p:cNvPr>
            <p:cNvSpPr txBox="1"/>
            <p:nvPr/>
          </p:nvSpPr>
          <p:spPr>
            <a:xfrm>
              <a:off x="3587364" y="3814230"/>
              <a:ext cx="16425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October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2028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D922E5E1-3226-4649-92B6-90464B92CF4A}"/>
                </a:ext>
              </a:extLst>
            </p:cNvPr>
            <p:cNvSpPr txBox="1"/>
            <p:nvPr/>
          </p:nvSpPr>
          <p:spPr>
            <a:xfrm>
              <a:off x="6564415" y="3814230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65000 USD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5DE3D43-D611-49A3-9033-18812DD5A4C3}"/>
                </a:ext>
              </a:extLst>
            </p:cNvPr>
            <p:cNvSpPr txBox="1"/>
            <p:nvPr/>
          </p:nvSpPr>
          <p:spPr>
            <a:xfrm>
              <a:off x="9392912" y="3814230"/>
              <a:ext cx="146867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Washington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2ECC9A5-2164-4DB8-B9B8-4CEAB4CE3425}"/>
              </a:ext>
            </a:extLst>
          </p:cNvPr>
          <p:cNvGrpSpPr/>
          <p:nvPr/>
        </p:nvGrpSpPr>
        <p:grpSpPr>
          <a:xfrm>
            <a:off x="589787" y="4637722"/>
            <a:ext cx="11012424" cy="652462"/>
            <a:chOff x="589787" y="4637722"/>
            <a:chExt cx="11012424" cy="652462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FBCA6AC-1530-4A36-AE49-9DDD476B0A8C}"/>
                </a:ext>
              </a:extLst>
            </p:cNvPr>
            <p:cNvSpPr/>
            <p:nvPr/>
          </p:nvSpPr>
          <p:spPr>
            <a:xfrm>
              <a:off x="589787" y="4637722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3282CA04-3BA3-4BA6-A701-62F401E699F2}"/>
                </a:ext>
              </a:extLst>
            </p:cNvPr>
            <p:cNvSpPr txBox="1"/>
            <p:nvPr/>
          </p:nvSpPr>
          <p:spPr>
            <a:xfrm>
              <a:off x="719328" y="4790828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03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928DA45A-3347-4FA4-B440-EEE1B80DD628}"/>
                </a:ext>
              </a:extLst>
            </p:cNvPr>
            <p:cNvSpPr txBox="1"/>
            <p:nvPr/>
          </p:nvSpPr>
          <p:spPr>
            <a:xfrm>
              <a:off x="3690983" y="4790828"/>
              <a:ext cx="143532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March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2029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317104FE-217E-4E68-8DF1-B441A64F8A1B}"/>
                </a:ext>
              </a:extLst>
            </p:cNvPr>
            <p:cNvSpPr txBox="1"/>
            <p:nvPr/>
          </p:nvSpPr>
          <p:spPr>
            <a:xfrm>
              <a:off x="6560407" y="4790828"/>
              <a:ext cx="139814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38000 USD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51D74283-84D1-48E2-A3B1-4267402D6D67}"/>
                </a:ext>
              </a:extLst>
            </p:cNvPr>
            <p:cNvSpPr txBox="1"/>
            <p:nvPr/>
          </p:nvSpPr>
          <p:spPr>
            <a:xfrm>
              <a:off x="9525159" y="4790828"/>
              <a:ext cx="120417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California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95F15BD-BFC3-4C94-925D-79D6DB2DB109}"/>
              </a:ext>
            </a:extLst>
          </p:cNvPr>
          <p:cNvGrpSpPr/>
          <p:nvPr/>
        </p:nvGrpSpPr>
        <p:grpSpPr>
          <a:xfrm>
            <a:off x="589787" y="5614416"/>
            <a:ext cx="11012424" cy="652462"/>
            <a:chOff x="589787" y="5614416"/>
            <a:chExt cx="11012424" cy="652462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6A719DFD-F44D-4D36-B90D-0FD11E1A16C8}"/>
                </a:ext>
              </a:extLst>
            </p:cNvPr>
            <p:cNvSpPr/>
            <p:nvPr/>
          </p:nvSpPr>
          <p:spPr>
            <a:xfrm>
              <a:off x="589787" y="5614416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03242E30-7E77-40FF-A39D-AF9FAD7E8412}"/>
                </a:ext>
              </a:extLst>
            </p:cNvPr>
            <p:cNvSpPr txBox="1"/>
            <p:nvPr/>
          </p:nvSpPr>
          <p:spPr>
            <a:xfrm>
              <a:off x="719328" y="5767522"/>
              <a:ext cx="179247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04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51E53285-9FBA-4F6B-A05C-FFDADA306428}"/>
                </a:ext>
              </a:extLst>
            </p:cNvPr>
            <p:cNvSpPr txBox="1"/>
            <p:nvPr/>
          </p:nvSpPr>
          <p:spPr>
            <a:xfrm>
              <a:off x="3456207" y="5767522"/>
              <a:ext cx="190488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November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2030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2D04E26B-B6A5-4664-A43A-44B1D8283023}"/>
                </a:ext>
              </a:extLst>
            </p:cNvPr>
            <p:cNvSpPr txBox="1"/>
            <p:nvPr/>
          </p:nvSpPr>
          <p:spPr>
            <a:xfrm>
              <a:off x="6566018" y="5767522"/>
              <a:ext cx="13869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72000 USD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4B3D0EF3-8B0B-4D0B-808D-AEC61BB23737}"/>
                </a:ext>
              </a:extLst>
            </p:cNvPr>
            <p:cNvSpPr txBox="1"/>
            <p:nvPr/>
          </p:nvSpPr>
          <p:spPr>
            <a:xfrm>
              <a:off x="9527563" y="5767522"/>
              <a:ext cx="1199367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Delaware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829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decel="4500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46667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46667" fill="hold" nodeType="withEffect">
                                  <p:stCondLst>
                                    <p:cond delay="14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46667" fill="hold" nodeType="withEffect">
                                  <p:stCondLst>
                                    <p:cond delay="15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  <p:bldP spid="21" grpId="0"/>
      <p:bldP spid="22" grpId="0"/>
      <p:bldP spid="110" grpId="0" animBg="1"/>
      <p:bldP spid="5" grpId="0" animBg="1"/>
      <p:bldP spid="79" grpId="0"/>
      <p:bldP spid="1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B02535-D2DD-4E3B-BF4A-8A87305EC764}"/>
              </a:ext>
            </a:extLst>
          </p:cNvPr>
          <p:cNvSpPr/>
          <p:nvPr/>
        </p:nvSpPr>
        <p:spPr>
          <a:xfrm>
            <a:off x="2901029" y="1947767"/>
            <a:ext cx="8701182" cy="4319016"/>
          </a:xfrm>
          <a:custGeom>
            <a:avLst/>
            <a:gdLst>
              <a:gd name="connsiteX0" fmla="*/ 0 w 8701182"/>
              <a:gd name="connsiteY0" fmla="*/ 0 h 4319016"/>
              <a:gd name="connsiteX1" fmla="*/ 8701182 w 8701182"/>
              <a:gd name="connsiteY1" fmla="*/ 0 h 4319016"/>
              <a:gd name="connsiteX2" fmla="*/ 8701182 w 8701182"/>
              <a:gd name="connsiteY2" fmla="*/ 4319016 h 4319016"/>
              <a:gd name="connsiteX3" fmla="*/ -1 w 8701182"/>
              <a:gd name="connsiteY3" fmla="*/ 4319016 h 4319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01182" h="4319016">
                <a:moveTo>
                  <a:pt x="0" y="0"/>
                </a:moveTo>
                <a:lnTo>
                  <a:pt x="8701182" y="0"/>
                </a:lnTo>
                <a:lnTo>
                  <a:pt x="8701182" y="4319016"/>
                </a:lnTo>
                <a:lnTo>
                  <a:pt x="-1" y="4319016"/>
                </a:lnTo>
                <a:close/>
              </a:path>
            </a:pathLst>
          </a:custGeom>
          <a:gradFill flip="none" rotWithShape="1"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F31F51-6CD5-44FF-A292-E810008688AC}"/>
              </a:ext>
            </a:extLst>
          </p:cNvPr>
          <p:cNvSpPr txBox="1"/>
          <p:nvPr/>
        </p:nvSpPr>
        <p:spPr>
          <a:xfrm>
            <a:off x="4047009" y="2175129"/>
            <a:ext cx="72327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A8AC74-2F3A-4B85-B527-CB804C008F5D}"/>
              </a:ext>
            </a:extLst>
          </p:cNvPr>
          <p:cNvSpPr txBox="1"/>
          <p:nvPr/>
        </p:nvSpPr>
        <p:spPr>
          <a:xfrm>
            <a:off x="6748760" y="2175129"/>
            <a:ext cx="102143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Budget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1B076B-9378-4B9A-836D-E58F606A075B}"/>
              </a:ext>
            </a:extLst>
          </p:cNvPr>
          <p:cNvSpPr txBox="1"/>
          <p:nvPr/>
        </p:nvSpPr>
        <p:spPr>
          <a:xfrm>
            <a:off x="9544393" y="2175129"/>
            <a:ext cx="116570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Location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5FDD501-040E-433F-8D8E-B064DB7C79B1}"/>
              </a:ext>
            </a:extLst>
          </p:cNvPr>
          <p:cNvSpPr/>
          <p:nvPr/>
        </p:nvSpPr>
        <p:spPr>
          <a:xfrm>
            <a:off x="2736850" y="0"/>
            <a:ext cx="9455150" cy="1947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: Shape 109">
            <a:extLst>
              <a:ext uri="{FF2B5EF4-FFF2-40B4-BE49-F238E27FC236}">
                <a16:creationId xmlns:a16="http://schemas.microsoft.com/office/drawing/2014/main" id="{9632352D-BEF0-4687-A00C-A959CD4EB796}"/>
              </a:ext>
            </a:extLst>
          </p:cNvPr>
          <p:cNvSpPr/>
          <p:nvPr/>
        </p:nvSpPr>
        <p:spPr>
          <a:xfrm>
            <a:off x="7198328" y="555928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9D2A1BD-5054-4A0D-852E-EC88F5FD221D}"/>
              </a:ext>
            </a:extLst>
          </p:cNvPr>
          <p:cNvSpPr/>
          <p:nvPr/>
        </p:nvSpPr>
        <p:spPr>
          <a:xfrm>
            <a:off x="589788" y="0"/>
            <a:ext cx="1416462" cy="1661826"/>
          </a:xfrm>
          <a:custGeom>
            <a:avLst/>
            <a:gdLst>
              <a:gd name="connsiteX0" fmla="*/ 0 w 1416462"/>
              <a:gd name="connsiteY0" fmla="*/ 0 h 1661826"/>
              <a:gd name="connsiteX1" fmla="*/ 1416463 w 1416462"/>
              <a:gd name="connsiteY1" fmla="*/ 0 h 1661826"/>
              <a:gd name="connsiteX2" fmla="*/ 1416463 w 1416462"/>
              <a:gd name="connsiteY2" fmla="*/ 1661827 h 1661826"/>
              <a:gd name="connsiteX3" fmla="*/ 0 w 1416462"/>
              <a:gd name="connsiteY3" fmla="*/ 1661827 h 1661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462" h="1661826">
                <a:moveTo>
                  <a:pt x="0" y="0"/>
                </a:moveTo>
                <a:lnTo>
                  <a:pt x="1416463" y="0"/>
                </a:lnTo>
                <a:lnTo>
                  <a:pt x="1416463" y="1661827"/>
                </a:lnTo>
                <a:lnTo>
                  <a:pt x="0" y="1661827"/>
                </a:lnTo>
                <a:close/>
              </a:path>
            </a:pathLst>
          </a:custGeom>
          <a:gradFill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r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2502CC5-D67C-413F-AB36-E68070F7E1AC}"/>
              </a:ext>
            </a:extLst>
          </p:cNvPr>
          <p:cNvGrpSpPr/>
          <p:nvPr/>
        </p:nvGrpSpPr>
        <p:grpSpPr>
          <a:xfrm>
            <a:off x="589787" y="2684525"/>
            <a:ext cx="11012424" cy="652462"/>
            <a:chOff x="589787" y="2684525"/>
            <a:chExt cx="11012424" cy="652462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70E087D-7649-4F69-8DCF-14938D372AB2}"/>
                </a:ext>
              </a:extLst>
            </p:cNvPr>
            <p:cNvSpPr/>
            <p:nvPr/>
          </p:nvSpPr>
          <p:spPr>
            <a:xfrm>
              <a:off x="589787" y="2684525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466327E-F6BF-47DA-936F-2E22F6E75076}"/>
                </a:ext>
              </a:extLst>
            </p:cNvPr>
            <p:cNvSpPr txBox="1"/>
            <p:nvPr/>
          </p:nvSpPr>
          <p:spPr>
            <a:xfrm>
              <a:off x="719328" y="2837632"/>
              <a:ext cx="172996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932E4F6-E76B-4381-9DD2-7944E0ED9188}"/>
                </a:ext>
              </a:extLst>
            </p:cNvPr>
            <p:cNvSpPr txBox="1"/>
            <p:nvPr/>
          </p:nvSpPr>
          <p:spPr>
            <a:xfrm>
              <a:off x="3604068" y="2837632"/>
              <a:ext cx="160915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J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anuary 2026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8761C15-3C9C-42B9-A5B2-2FAC56B8202F}"/>
                </a:ext>
              </a:extLst>
            </p:cNvPr>
            <p:cNvSpPr txBox="1"/>
            <p:nvPr/>
          </p:nvSpPr>
          <p:spPr>
            <a:xfrm>
              <a:off x="6564415" y="2837632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25000 USD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C313BE8-8EB3-4276-8BB7-0CD5A4F4B431}"/>
                </a:ext>
              </a:extLst>
            </p:cNvPr>
            <p:cNvSpPr txBox="1"/>
            <p:nvPr/>
          </p:nvSpPr>
          <p:spPr>
            <a:xfrm>
              <a:off x="9625345" y="2837632"/>
              <a:ext cx="100380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Nevada</a:t>
              </a:r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ED6C73B5-CED3-47D6-BF8A-5F9E178949AC}"/>
              </a:ext>
            </a:extLst>
          </p:cNvPr>
          <p:cNvSpPr txBox="1"/>
          <p:nvPr/>
        </p:nvSpPr>
        <p:spPr>
          <a:xfrm>
            <a:off x="649128" y="356615"/>
            <a:ext cx="488948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7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7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</a:t>
            </a:r>
            <a:r>
              <a:rPr lang="en-US" sz="375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Overviews</a:t>
            </a:r>
            <a:endParaRPr lang="en-US" sz="375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BD72DA1-1D54-4FBE-8C80-F1BB72216437}"/>
              </a:ext>
            </a:extLst>
          </p:cNvPr>
          <p:cNvSpPr txBox="1"/>
          <p:nvPr/>
        </p:nvSpPr>
        <p:spPr>
          <a:xfrm>
            <a:off x="7365597" y="455258"/>
            <a:ext cx="4466287" cy="1021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Please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it with Your Own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922F679-3485-45C6-9AE4-EA18AC50565A}"/>
              </a:ext>
            </a:extLst>
          </p:cNvPr>
          <p:cNvGrpSpPr/>
          <p:nvPr/>
        </p:nvGrpSpPr>
        <p:grpSpPr>
          <a:xfrm>
            <a:off x="589787" y="3661124"/>
            <a:ext cx="11012424" cy="652462"/>
            <a:chOff x="589787" y="3661124"/>
            <a:chExt cx="11012424" cy="652462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3A06400-ED13-4A8B-B26B-2324C43F1CAB}"/>
                </a:ext>
              </a:extLst>
            </p:cNvPr>
            <p:cNvSpPr/>
            <p:nvPr/>
          </p:nvSpPr>
          <p:spPr>
            <a:xfrm>
              <a:off x="589787" y="3661124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9E0BA31-9130-4F78-AD02-74861AB950B1}"/>
                </a:ext>
              </a:extLst>
            </p:cNvPr>
            <p:cNvSpPr txBox="1"/>
            <p:nvPr/>
          </p:nvSpPr>
          <p:spPr>
            <a:xfrm>
              <a:off x="719328" y="3814230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02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E781DEDD-A301-4B81-A2DD-8601A5AB82B0}"/>
                </a:ext>
              </a:extLst>
            </p:cNvPr>
            <p:cNvSpPr txBox="1"/>
            <p:nvPr/>
          </p:nvSpPr>
          <p:spPr>
            <a:xfrm>
              <a:off x="3587364" y="3814230"/>
              <a:ext cx="16425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October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2028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D922E5E1-3226-4649-92B6-90464B92CF4A}"/>
                </a:ext>
              </a:extLst>
            </p:cNvPr>
            <p:cNvSpPr txBox="1"/>
            <p:nvPr/>
          </p:nvSpPr>
          <p:spPr>
            <a:xfrm>
              <a:off x="6564415" y="3814230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65000 USD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5DE3D43-D611-49A3-9033-18812DD5A4C3}"/>
                </a:ext>
              </a:extLst>
            </p:cNvPr>
            <p:cNvSpPr txBox="1"/>
            <p:nvPr/>
          </p:nvSpPr>
          <p:spPr>
            <a:xfrm>
              <a:off x="9392912" y="3814230"/>
              <a:ext cx="146867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Washington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2ECC9A5-2164-4DB8-B9B8-4CEAB4CE3425}"/>
              </a:ext>
            </a:extLst>
          </p:cNvPr>
          <p:cNvGrpSpPr/>
          <p:nvPr/>
        </p:nvGrpSpPr>
        <p:grpSpPr>
          <a:xfrm>
            <a:off x="589787" y="4637722"/>
            <a:ext cx="11012424" cy="652462"/>
            <a:chOff x="589787" y="4637722"/>
            <a:chExt cx="11012424" cy="652462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FBCA6AC-1530-4A36-AE49-9DDD476B0A8C}"/>
                </a:ext>
              </a:extLst>
            </p:cNvPr>
            <p:cNvSpPr/>
            <p:nvPr/>
          </p:nvSpPr>
          <p:spPr>
            <a:xfrm>
              <a:off x="589787" y="4637722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3282CA04-3BA3-4BA6-A701-62F401E699F2}"/>
                </a:ext>
              </a:extLst>
            </p:cNvPr>
            <p:cNvSpPr txBox="1"/>
            <p:nvPr/>
          </p:nvSpPr>
          <p:spPr>
            <a:xfrm>
              <a:off x="719328" y="4790828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03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928DA45A-3347-4FA4-B440-EEE1B80DD628}"/>
                </a:ext>
              </a:extLst>
            </p:cNvPr>
            <p:cNvSpPr txBox="1"/>
            <p:nvPr/>
          </p:nvSpPr>
          <p:spPr>
            <a:xfrm>
              <a:off x="3690983" y="4790828"/>
              <a:ext cx="143532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March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2029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317104FE-217E-4E68-8DF1-B441A64F8A1B}"/>
                </a:ext>
              </a:extLst>
            </p:cNvPr>
            <p:cNvSpPr txBox="1"/>
            <p:nvPr/>
          </p:nvSpPr>
          <p:spPr>
            <a:xfrm>
              <a:off x="6560407" y="4790828"/>
              <a:ext cx="139814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38000 USD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51D74283-84D1-48E2-A3B1-4267402D6D67}"/>
                </a:ext>
              </a:extLst>
            </p:cNvPr>
            <p:cNvSpPr txBox="1"/>
            <p:nvPr/>
          </p:nvSpPr>
          <p:spPr>
            <a:xfrm>
              <a:off x="9525159" y="4790828"/>
              <a:ext cx="120417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California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95F15BD-BFC3-4C94-925D-79D6DB2DB109}"/>
              </a:ext>
            </a:extLst>
          </p:cNvPr>
          <p:cNvGrpSpPr/>
          <p:nvPr/>
        </p:nvGrpSpPr>
        <p:grpSpPr>
          <a:xfrm>
            <a:off x="589787" y="5614416"/>
            <a:ext cx="11012424" cy="652462"/>
            <a:chOff x="589787" y="5614416"/>
            <a:chExt cx="11012424" cy="652462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6A719DFD-F44D-4D36-B90D-0FD11E1A16C8}"/>
                </a:ext>
              </a:extLst>
            </p:cNvPr>
            <p:cNvSpPr/>
            <p:nvPr/>
          </p:nvSpPr>
          <p:spPr>
            <a:xfrm>
              <a:off x="589787" y="5614416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03242E30-7E77-40FF-A39D-AF9FAD7E8412}"/>
                </a:ext>
              </a:extLst>
            </p:cNvPr>
            <p:cNvSpPr txBox="1"/>
            <p:nvPr/>
          </p:nvSpPr>
          <p:spPr>
            <a:xfrm>
              <a:off x="719328" y="5767522"/>
              <a:ext cx="179247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04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51E53285-9FBA-4F6B-A05C-FFDADA306428}"/>
                </a:ext>
              </a:extLst>
            </p:cNvPr>
            <p:cNvSpPr txBox="1"/>
            <p:nvPr/>
          </p:nvSpPr>
          <p:spPr>
            <a:xfrm>
              <a:off x="3456207" y="5767522"/>
              <a:ext cx="190488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November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2030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2D04E26B-B6A5-4664-A43A-44B1D8283023}"/>
                </a:ext>
              </a:extLst>
            </p:cNvPr>
            <p:cNvSpPr txBox="1"/>
            <p:nvPr/>
          </p:nvSpPr>
          <p:spPr>
            <a:xfrm>
              <a:off x="6566018" y="5767522"/>
              <a:ext cx="13869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72000 USD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4B3D0EF3-8B0B-4D0B-808D-AEC61BB23737}"/>
                </a:ext>
              </a:extLst>
            </p:cNvPr>
            <p:cNvSpPr txBox="1"/>
            <p:nvPr/>
          </p:nvSpPr>
          <p:spPr>
            <a:xfrm>
              <a:off x="9527563" y="5767522"/>
              <a:ext cx="1199367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Delaware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DF4E397-81FE-4015-BEED-064DEC379930}"/>
              </a:ext>
            </a:extLst>
          </p:cNvPr>
          <p:cNvSpPr/>
          <p:nvPr/>
        </p:nvSpPr>
        <p:spPr>
          <a:xfrm>
            <a:off x="0" y="0"/>
            <a:ext cx="589787" cy="1841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76BBB6A-FF5F-42F5-92F5-462239B7E865}"/>
              </a:ext>
            </a:extLst>
          </p:cNvPr>
          <p:cNvSpPr/>
          <p:nvPr/>
        </p:nvSpPr>
        <p:spPr>
          <a:xfrm>
            <a:off x="7061803" y="0"/>
            <a:ext cx="349250" cy="555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5F001EE-223A-4B1A-BCE4-93674760A90E}"/>
              </a:ext>
            </a:extLst>
          </p:cNvPr>
          <p:cNvSpPr/>
          <p:nvPr/>
        </p:nvSpPr>
        <p:spPr>
          <a:xfrm>
            <a:off x="-1" y="2521378"/>
            <a:ext cx="589787" cy="3860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8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46667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decel="4500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  <p:bldP spid="21" grpId="0"/>
      <p:bldP spid="22" grpId="0"/>
      <p:bldP spid="110" grpId="0" animBg="1"/>
      <p:bldP spid="5" grpId="0" animBg="1"/>
      <p:bldP spid="79" grpId="0"/>
      <p:bldP spid="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B02535-D2DD-4E3B-BF4A-8A87305EC764}"/>
              </a:ext>
            </a:extLst>
          </p:cNvPr>
          <p:cNvSpPr/>
          <p:nvPr/>
        </p:nvSpPr>
        <p:spPr>
          <a:xfrm>
            <a:off x="2901029" y="1947767"/>
            <a:ext cx="8701182" cy="4319016"/>
          </a:xfrm>
          <a:custGeom>
            <a:avLst/>
            <a:gdLst>
              <a:gd name="connsiteX0" fmla="*/ 0 w 8701182"/>
              <a:gd name="connsiteY0" fmla="*/ 0 h 4319016"/>
              <a:gd name="connsiteX1" fmla="*/ 8701182 w 8701182"/>
              <a:gd name="connsiteY1" fmla="*/ 0 h 4319016"/>
              <a:gd name="connsiteX2" fmla="*/ 8701182 w 8701182"/>
              <a:gd name="connsiteY2" fmla="*/ 4319016 h 4319016"/>
              <a:gd name="connsiteX3" fmla="*/ -1 w 8701182"/>
              <a:gd name="connsiteY3" fmla="*/ 4319016 h 4319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01182" h="4319016">
                <a:moveTo>
                  <a:pt x="0" y="0"/>
                </a:moveTo>
                <a:lnTo>
                  <a:pt x="8701182" y="0"/>
                </a:lnTo>
                <a:lnTo>
                  <a:pt x="8701182" y="4319016"/>
                </a:lnTo>
                <a:lnTo>
                  <a:pt x="-1" y="4319016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F31F51-6CD5-44FF-A292-E810008688AC}"/>
              </a:ext>
            </a:extLst>
          </p:cNvPr>
          <p:cNvSpPr txBox="1"/>
          <p:nvPr/>
        </p:nvSpPr>
        <p:spPr>
          <a:xfrm>
            <a:off x="4047009" y="2175129"/>
            <a:ext cx="72327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A8AC74-2F3A-4B85-B527-CB804C008F5D}"/>
              </a:ext>
            </a:extLst>
          </p:cNvPr>
          <p:cNvSpPr txBox="1"/>
          <p:nvPr/>
        </p:nvSpPr>
        <p:spPr>
          <a:xfrm>
            <a:off x="6748760" y="2175129"/>
            <a:ext cx="102143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Budget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1B076B-9378-4B9A-836D-E58F606A075B}"/>
              </a:ext>
            </a:extLst>
          </p:cNvPr>
          <p:cNvSpPr txBox="1"/>
          <p:nvPr/>
        </p:nvSpPr>
        <p:spPr>
          <a:xfrm>
            <a:off x="9544393" y="2175129"/>
            <a:ext cx="116570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Location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5FDD501-040E-433F-8D8E-B064DB7C79B1}"/>
              </a:ext>
            </a:extLst>
          </p:cNvPr>
          <p:cNvSpPr/>
          <p:nvPr/>
        </p:nvSpPr>
        <p:spPr>
          <a:xfrm>
            <a:off x="2736850" y="0"/>
            <a:ext cx="9455150" cy="1947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: Shape 109">
            <a:extLst>
              <a:ext uri="{FF2B5EF4-FFF2-40B4-BE49-F238E27FC236}">
                <a16:creationId xmlns:a16="http://schemas.microsoft.com/office/drawing/2014/main" id="{9632352D-BEF0-4687-A00C-A959CD4EB796}"/>
              </a:ext>
            </a:extLst>
          </p:cNvPr>
          <p:cNvSpPr/>
          <p:nvPr/>
        </p:nvSpPr>
        <p:spPr>
          <a:xfrm>
            <a:off x="7198328" y="555928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9D2A1BD-5054-4A0D-852E-EC88F5FD221D}"/>
              </a:ext>
            </a:extLst>
          </p:cNvPr>
          <p:cNvSpPr/>
          <p:nvPr/>
        </p:nvSpPr>
        <p:spPr>
          <a:xfrm>
            <a:off x="589788" y="0"/>
            <a:ext cx="1416462" cy="1661826"/>
          </a:xfrm>
          <a:custGeom>
            <a:avLst/>
            <a:gdLst>
              <a:gd name="connsiteX0" fmla="*/ 0 w 1416462"/>
              <a:gd name="connsiteY0" fmla="*/ 0 h 1661826"/>
              <a:gd name="connsiteX1" fmla="*/ 1416463 w 1416462"/>
              <a:gd name="connsiteY1" fmla="*/ 0 h 1661826"/>
              <a:gd name="connsiteX2" fmla="*/ 1416463 w 1416462"/>
              <a:gd name="connsiteY2" fmla="*/ 1661827 h 1661826"/>
              <a:gd name="connsiteX3" fmla="*/ 0 w 1416462"/>
              <a:gd name="connsiteY3" fmla="*/ 1661827 h 1661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462" h="1661826">
                <a:moveTo>
                  <a:pt x="0" y="0"/>
                </a:moveTo>
                <a:lnTo>
                  <a:pt x="1416463" y="0"/>
                </a:lnTo>
                <a:lnTo>
                  <a:pt x="1416463" y="1661827"/>
                </a:lnTo>
                <a:lnTo>
                  <a:pt x="0" y="1661827"/>
                </a:lnTo>
                <a:close/>
              </a:path>
            </a:pathLst>
          </a:custGeom>
          <a:gradFill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r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2502CC5-D67C-413F-AB36-E68070F7E1AC}"/>
              </a:ext>
            </a:extLst>
          </p:cNvPr>
          <p:cNvGrpSpPr/>
          <p:nvPr/>
        </p:nvGrpSpPr>
        <p:grpSpPr>
          <a:xfrm>
            <a:off x="589787" y="2684525"/>
            <a:ext cx="11012424" cy="652462"/>
            <a:chOff x="589787" y="2684525"/>
            <a:chExt cx="11012424" cy="652462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70E087D-7649-4F69-8DCF-14938D372AB2}"/>
                </a:ext>
              </a:extLst>
            </p:cNvPr>
            <p:cNvSpPr/>
            <p:nvPr/>
          </p:nvSpPr>
          <p:spPr>
            <a:xfrm>
              <a:off x="589787" y="2684525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466327E-F6BF-47DA-936F-2E22F6E75076}"/>
                </a:ext>
              </a:extLst>
            </p:cNvPr>
            <p:cNvSpPr txBox="1"/>
            <p:nvPr/>
          </p:nvSpPr>
          <p:spPr>
            <a:xfrm>
              <a:off x="719328" y="2837632"/>
              <a:ext cx="172996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932E4F6-E76B-4381-9DD2-7944E0ED9188}"/>
                </a:ext>
              </a:extLst>
            </p:cNvPr>
            <p:cNvSpPr txBox="1"/>
            <p:nvPr/>
          </p:nvSpPr>
          <p:spPr>
            <a:xfrm>
              <a:off x="3604068" y="2837632"/>
              <a:ext cx="160915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J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anuary 2026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8761C15-3C9C-42B9-A5B2-2FAC56B8202F}"/>
                </a:ext>
              </a:extLst>
            </p:cNvPr>
            <p:cNvSpPr txBox="1"/>
            <p:nvPr/>
          </p:nvSpPr>
          <p:spPr>
            <a:xfrm>
              <a:off x="6564415" y="2837632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25000 USD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C313BE8-8EB3-4276-8BB7-0CD5A4F4B431}"/>
                </a:ext>
              </a:extLst>
            </p:cNvPr>
            <p:cNvSpPr txBox="1"/>
            <p:nvPr/>
          </p:nvSpPr>
          <p:spPr>
            <a:xfrm>
              <a:off x="9625345" y="2837632"/>
              <a:ext cx="100380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Nevada</a:t>
              </a:r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ED6C73B5-CED3-47D6-BF8A-5F9E178949AC}"/>
              </a:ext>
            </a:extLst>
          </p:cNvPr>
          <p:cNvSpPr txBox="1"/>
          <p:nvPr/>
        </p:nvSpPr>
        <p:spPr>
          <a:xfrm>
            <a:off x="649128" y="356615"/>
            <a:ext cx="488948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7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7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</a:t>
            </a:r>
            <a:r>
              <a:rPr lang="en-US" sz="375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Overviews</a:t>
            </a:r>
            <a:endParaRPr lang="en-US" sz="375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BD72DA1-1D54-4FBE-8C80-F1BB72216437}"/>
              </a:ext>
            </a:extLst>
          </p:cNvPr>
          <p:cNvSpPr txBox="1"/>
          <p:nvPr/>
        </p:nvSpPr>
        <p:spPr>
          <a:xfrm>
            <a:off x="7365597" y="455258"/>
            <a:ext cx="4466287" cy="1021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Please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it with Your Own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922F679-3485-45C6-9AE4-EA18AC50565A}"/>
              </a:ext>
            </a:extLst>
          </p:cNvPr>
          <p:cNvGrpSpPr/>
          <p:nvPr/>
        </p:nvGrpSpPr>
        <p:grpSpPr>
          <a:xfrm>
            <a:off x="589787" y="3661124"/>
            <a:ext cx="11012424" cy="652462"/>
            <a:chOff x="589787" y="3661124"/>
            <a:chExt cx="11012424" cy="652462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3A06400-ED13-4A8B-B26B-2324C43F1CAB}"/>
                </a:ext>
              </a:extLst>
            </p:cNvPr>
            <p:cNvSpPr/>
            <p:nvPr/>
          </p:nvSpPr>
          <p:spPr>
            <a:xfrm>
              <a:off x="589787" y="3661124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9E0BA31-9130-4F78-AD02-74861AB950B1}"/>
                </a:ext>
              </a:extLst>
            </p:cNvPr>
            <p:cNvSpPr txBox="1"/>
            <p:nvPr/>
          </p:nvSpPr>
          <p:spPr>
            <a:xfrm>
              <a:off x="719328" y="3814230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02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E781DEDD-A301-4B81-A2DD-8601A5AB82B0}"/>
                </a:ext>
              </a:extLst>
            </p:cNvPr>
            <p:cNvSpPr txBox="1"/>
            <p:nvPr/>
          </p:nvSpPr>
          <p:spPr>
            <a:xfrm>
              <a:off x="3587364" y="3814230"/>
              <a:ext cx="16425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October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2028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D922E5E1-3226-4649-92B6-90464B92CF4A}"/>
                </a:ext>
              </a:extLst>
            </p:cNvPr>
            <p:cNvSpPr txBox="1"/>
            <p:nvPr/>
          </p:nvSpPr>
          <p:spPr>
            <a:xfrm>
              <a:off x="6564415" y="3814230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65000 USD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5DE3D43-D611-49A3-9033-18812DD5A4C3}"/>
                </a:ext>
              </a:extLst>
            </p:cNvPr>
            <p:cNvSpPr txBox="1"/>
            <p:nvPr/>
          </p:nvSpPr>
          <p:spPr>
            <a:xfrm>
              <a:off x="9392912" y="3814230"/>
              <a:ext cx="146867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Washington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2ECC9A5-2164-4DB8-B9B8-4CEAB4CE3425}"/>
              </a:ext>
            </a:extLst>
          </p:cNvPr>
          <p:cNvGrpSpPr/>
          <p:nvPr/>
        </p:nvGrpSpPr>
        <p:grpSpPr>
          <a:xfrm>
            <a:off x="589787" y="4637722"/>
            <a:ext cx="11012424" cy="652462"/>
            <a:chOff x="589787" y="4637722"/>
            <a:chExt cx="11012424" cy="652462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FBCA6AC-1530-4A36-AE49-9DDD476B0A8C}"/>
                </a:ext>
              </a:extLst>
            </p:cNvPr>
            <p:cNvSpPr/>
            <p:nvPr/>
          </p:nvSpPr>
          <p:spPr>
            <a:xfrm>
              <a:off x="589787" y="4637722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3282CA04-3BA3-4BA6-A701-62F401E699F2}"/>
                </a:ext>
              </a:extLst>
            </p:cNvPr>
            <p:cNvSpPr txBox="1"/>
            <p:nvPr/>
          </p:nvSpPr>
          <p:spPr>
            <a:xfrm>
              <a:off x="719328" y="4790828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03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928DA45A-3347-4FA4-B440-EEE1B80DD628}"/>
                </a:ext>
              </a:extLst>
            </p:cNvPr>
            <p:cNvSpPr txBox="1"/>
            <p:nvPr/>
          </p:nvSpPr>
          <p:spPr>
            <a:xfrm>
              <a:off x="3690983" y="4790828"/>
              <a:ext cx="143532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March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2029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317104FE-217E-4E68-8DF1-B441A64F8A1B}"/>
                </a:ext>
              </a:extLst>
            </p:cNvPr>
            <p:cNvSpPr txBox="1"/>
            <p:nvPr/>
          </p:nvSpPr>
          <p:spPr>
            <a:xfrm>
              <a:off x="6560407" y="4790828"/>
              <a:ext cx="139814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38000 USD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51D74283-84D1-48E2-A3B1-4267402D6D67}"/>
                </a:ext>
              </a:extLst>
            </p:cNvPr>
            <p:cNvSpPr txBox="1"/>
            <p:nvPr/>
          </p:nvSpPr>
          <p:spPr>
            <a:xfrm>
              <a:off x="9525159" y="4790828"/>
              <a:ext cx="120417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California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95F15BD-BFC3-4C94-925D-79D6DB2DB109}"/>
              </a:ext>
            </a:extLst>
          </p:cNvPr>
          <p:cNvGrpSpPr/>
          <p:nvPr/>
        </p:nvGrpSpPr>
        <p:grpSpPr>
          <a:xfrm>
            <a:off x="589787" y="5614416"/>
            <a:ext cx="11012424" cy="652462"/>
            <a:chOff x="589787" y="5614416"/>
            <a:chExt cx="11012424" cy="652462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6A719DFD-F44D-4D36-B90D-0FD11E1A16C8}"/>
                </a:ext>
              </a:extLst>
            </p:cNvPr>
            <p:cNvSpPr/>
            <p:nvPr/>
          </p:nvSpPr>
          <p:spPr>
            <a:xfrm>
              <a:off x="589787" y="5614416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03242E30-7E77-40FF-A39D-AF9FAD7E8412}"/>
                </a:ext>
              </a:extLst>
            </p:cNvPr>
            <p:cNvSpPr txBox="1"/>
            <p:nvPr/>
          </p:nvSpPr>
          <p:spPr>
            <a:xfrm>
              <a:off x="719328" y="5767522"/>
              <a:ext cx="179247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04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51E53285-9FBA-4F6B-A05C-FFDADA306428}"/>
                </a:ext>
              </a:extLst>
            </p:cNvPr>
            <p:cNvSpPr txBox="1"/>
            <p:nvPr/>
          </p:nvSpPr>
          <p:spPr>
            <a:xfrm>
              <a:off x="3456207" y="5767522"/>
              <a:ext cx="190488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November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2030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2D04E26B-B6A5-4664-A43A-44B1D8283023}"/>
                </a:ext>
              </a:extLst>
            </p:cNvPr>
            <p:cNvSpPr txBox="1"/>
            <p:nvPr/>
          </p:nvSpPr>
          <p:spPr>
            <a:xfrm>
              <a:off x="6566018" y="5767522"/>
              <a:ext cx="13869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72000 USD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4B3D0EF3-8B0B-4D0B-808D-AEC61BB23737}"/>
                </a:ext>
              </a:extLst>
            </p:cNvPr>
            <p:cNvSpPr txBox="1"/>
            <p:nvPr/>
          </p:nvSpPr>
          <p:spPr>
            <a:xfrm>
              <a:off x="9527563" y="5767522"/>
              <a:ext cx="1199367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Delaware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DF4E397-81FE-4015-BEED-064DEC379930}"/>
              </a:ext>
            </a:extLst>
          </p:cNvPr>
          <p:cNvSpPr/>
          <p:nvPr/>
        </p:nvSpPr>
        <p:spPr>
          <a:xfrm>
            <a:off x="0" y="0"/>
            <a:ext cx="589787" cy="1841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76BBB6A-FF5F-42F5-92F5-462239B7E865}"/>
              </a:ext>
            </a:extLst>
          </p:cNvPr>
          <p:cNvSpPr/>
          <p:nvPr/>
        </p:nvSpPr>
        <p:spPr>
          <a:xfrm>
            <a:off x="7061803" y="0"/>
            <a:ext cx="349250" cy="555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5F001EE-223A-4B1A-BCE4-93674760A90E}"/>
              </a:ext>
            </a:extLst>
          </p:cNvPr>
          <p:cNvSpPr/>
          <p:nvPr/>
        </p:nvSpPr>
        <p:spPr>
          <a:xfrm>
            <a:off x="-1" y="2521378"/>
            <a:ext cx="589787" cy="3860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5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46667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decel="4500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  <p:bldP spid="21" grpId="0"/>
      <p:bldP spid="22" grpId="0"/>
      <p:bldP spid="110" grpId="0" animBg="1"/>
      <p:bldP spid="5" grpId="0" animBg="1"/>
      <p:bldP spid="79" grpId="0"/>
      <p:bldP spid="1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B02535-D2DD-4E3B-BF4A-8A87305EC764}"/>
              </a:ext>
            </a:extLst>
          </p:cNvPr>
          <p:cNvSpPr/>
          <p:nvPr/>
        </p:nvSpPr>
        <p:spPr>
          <a:xfrm>
            <a:off x="2901029" y="1947767"/>
            <a:ext cx="8701182" cy="4319016"/>
          </a:xfrm>
          <a:custGeom>
            <a:avLst/>
            <a:gdLst>
              <a:gd name="connsiteX0" fmla="*/ 0 w 8701182"/>
              <a:gd name="connsiteY0" fmla="*/ 0 h 4319016"/>
              <a:gd name="connsiteX1" fmla="*/ 8701182 w 8701182"/>
              <a:gd name="connsiteY1" fmla="*/ 0 h 4319016"/>
              <a:gd name="connsiteX2" fmla="*/ 8701182 w 8701182"/>
              <a:gd name="connsiteY2" fmla="*/ 4319016 h 4319016"/>
              <a:gd name="connsiteX3" fmla="*/ -1 w 8701182"/>
              <a:gd name="connsiteY3" fmla="*/ 4319016 h 4319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01182" h="4319016">
                <a:moveTo>
                  <a:pt x="0" y="0"/>
                </a:moveTo>
                <a:lnTo>
                  <a:pt x="8701182" y="0"/>
                </a:lnTo>
                <a:lnTo>
                  <a:pt x="8701182" y="4319016"/>
                </a:lnTo>
                <a:lnTo>
                  <a:pt x="-1" y="4319016"/>
                </a:lnTo>
                <a:close/>
              </a:path>
            </a:pathLst>
          </a:custGeom>
          <a:gradFill flip="none" rotWithShape="1"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F31F51-6CD5-44FF-A292-E810008688AC}"/>
              </a:ext>
            </a:extLst>
          </p:cNvPr>
          <p:cNvSpPr txBox="1"/>
          <p:nvPr/>
        </p:nvSpPr>
        <p:spPr>
          <a:xfrm>
            <a:off x="4047009" y="2175129"/>
            <a:ext cx="72327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A8AC74-2F3A-4B85-B527-CB804C008F5D}"/>
              </a:ext>
            </a:extLst>
          </p:cNvPr>
          <p:cNvSpPr txBox="1"/>
          <p:nvPr/>
        </p:nvSpPr>
        <p:spPr>
          <a:xfrm>
            <a:off x="6748760" y="2175129"/>
            <a:ext cx="102143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Budget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1B076B-9378-4B9A-836D-E58F606A075B}"/>
              </a:ext>
            </a:extLst>
          </p:cNvPr>
          <p:cNvSpPr txBox="1"/>
          <p:nvPr/>
        </p:nvSpPr>
        <p:spPr>
          <a:xfrm>
            <a:off x="9544393" y="2175129"/>
            <a:ext cx="116570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Location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5FDD501-040E-433F-8D8E-B064DB7C79B1}"/>
              </a:ext>
            </a:extLst>
          </p:cNvPr>
          <p:cNvSpPr/>
          <p:nvPr/>
        </p:nvSpPr>
        <p:spPr>
          <a:xfrm>
            <a:off x="2736850" y="0"/>
            <a:ext cx="9455150" cy="1947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: Shape 109">
            <a:extLst>
              <a:ext uri="{FF2B5EF4-FFF2-40B4-BE49-F238E27FC236}">
                <a16:creationId xmlns:a16="http://schemas.microsoft.com/office/drawing/2014/main" id="{9632352D-BEF0-4687-A00C-A959CD4EB796}"/>
              </a:ext>
            </a:extLst>
          </p:cNvPr>
          <p:cNvSpPr/>
          <p:nvPr/>
        </p:nvSpPr>
        <p:spPr>
          <a:xfrm>
            <a:off x="7198328" y="555928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9D2A1BD-5054-4A0D-852E-EC88F5FD221D}"/>
              </a:ext>
            </a:extLst>
          </p:cNvPr>
          <p:cNvSpPr/>
          <p:nvPr/>
        </p:nvSpPr>
        <p:spPr>
          <a:xfrm>
            <a:off x="589788" y="0"/>
            <a:ext cx="1416462" cy="1661826"/>
          </a:xfrm>
          <a:custGeom>
            <a:avLst/>
            <a:gdLst>
              <a:gd name="connsiteX0" fmla="*/ 0 w 1416462"/>
              <a:gd name="connsiteY0" fmla="*/ 0 h 1661826"/>
              <a:gd name="connsiteX1" fmla="*/ 1416463 w 1416462"/>
              <a:gd name="connsiteY1" fmla="*/ 0 h 1661826"/>
              <a:gd name="connsiteX2" fmla="*/ 1416463 w 1416462"/>
              <a:gd name="connsiteY2" fmla="*/ 1661827 h 1661826"/>
              <a:gd name="connsiteX3" fmla="*/ 0 w 1416462"/>
              <a:gd name="connsiteY3" fmla="*/ 1661827 h 1661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462" h="1661826">
                <a:moveTo>
                  <a:pt x="0" y="0"/>
                </a:moveTo>
                <a:lnTo>
                  <a:pt x="1416463" y="0"/>
                </a:lnTo>
                <a:lnTo>
                  <a:pt x="1416463" y="1661827"/>
                </a:lnTo>
                <a:lnTo>
                  <a:pt x="0" y="1661827"/>
                </a:lnTo>
                <a:close/>
              </a:path>
            </a:pathLst>
          </a:custGeom>
          <a:gradFill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r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2502CC5-D67C-413F-AB36-E68070F7E1AC}"/>
              </a:ext>
            </a:extLst>
          </p:cNvPr>
          <p:cNvGrpSpPr/>
          <p:nvPr/>
        </p:nvGrpSpPr>
        <p:grpSpPr>
          <a:xfrm>
            <a:off x="589787" y="2684525"/>
            <a:ext cx="11012424" cy="652462"/>
            <a:chOff x="589787" y="2684525"/>
            <a:chExt cx="11012424" cy="652462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70E087D-7649-4F69-8DCF-14938D372AB2}"/>
                </a:ext>
              </a:extLst>
            </p:cNvPr>
            <p:cNvSpPr/>
            <p:nvPr/>
          </p:nvSpPr>
          <p:spPr>
            <a:xfrm>
              <a:off x="589787" y="2684525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466327E-F6BF-47DA-936F-2E22F6E75076}"/>
                </a:ext>
              </a:extLst>
            </p:cNvPr>
            <p:cNvSpPr txBox="1"/>
            <p:nvPr/>
          </p:nvSpPr>
          <p:spPr>
            <a:xfrm>
              <a:off x="719328" y="2837632"/>
              <a:ext cx="172996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932E4F6-E76B-4381-9DD2-7944E0ED9188}"/>
                </a:ext>
              </a:extLst>
            </p:cNvPr>
            <p:cNvSpPr txBox="1"/>
            <p:nvPr/>
          </p:nvSpPr>
          <p:spPr>
            <a:xfrm>
              <a:off x="3604068" y="2837632"/>
              <a:ext cx="160915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J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anuary 2026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8761C15-3C9C-42B9-A5B2-2FAC56B8202F}"/>
                </a:ext>
              </a:extLst>
            </p:cNvPr>
            <p:cNvSpPr txBox="1"/>
            <p:nvPr/>
          </p:nvSpPr>
          <p:spPr>
            <a:xfrm>
              <a:off x="6564415" y="2837632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25000 USD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C313BE8-8EB3-4276-8BB7-0CD5A4F4B431}"/>
                </a:ext>
              </a:extLst>
            </p:cNvPr>
            <p:cNvSpPr txBox="1"/>
            <p:nvPr/>
          </p:nvSpPr>
          <p:spPr>
            <a:xfrm>
              <a:off x="9625345" y="2837632"/>
              <a:ext cx="100380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Nevada</a:t>
              </a:r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ED6C73B5-CED3-47D6-BF8A-5F9E178949AC}"/>
              </a:ext>
            </a:extLst>
          </p:cNvPr>
          <p:cNvSpPr txBox="1"/>
          <p:nvPr/>
        </p:nvSpPr>
        <p:spPr>
          <a:xfrm>
            <a:off x="649128" y="356615"/>
            <a:ext cx="488948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7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7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</a:t>
            </a:r>
            <a:r>
              <a:rPr lang="en-US" sz="375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Overviews</a:t>
            </a:r>
            <a:endParaRPr lang="en-US" sz="375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BD72DA1-1D54-4FBE-8C80-F1BB72216437}"/>
              </a:ext>
            </a:extLst>
          </p:cNvPr>
          <p:cNvSpPr txBox="1"/>
          <p:nvPr/>
        </p:nvSpPr>
        <p:spPr>
          <a:xfrm>
            <a:off x="7365597" y="455258"/>
            <a:ext cx="4466287" cy="1021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Please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it with Your Own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922F679-3485-45C6-9AE4-EA18AC50565A}"/>
              </a:ext>
            </a:extLst>
          </p:cNvPr>
          <p:cNvGrpSpPr/>
          <p:nvPr/>
        </p:nvGrpSpPr>
        <p:grpSpPr>
          <a:xfrm>
            <a:off x="589787" y="3661124"/>
            <a:ext cx="11012424" cy="652462"/>
            <a:chOff x="589787" y="3661124"/>
            <a:chExt cx="11012424" cy="652462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3A06400-ED13-4A8B-B26B-2324C43F1CAB}"/>
                </a:ext>
              </a:extLst>
            </p:cNvPr>
            <p:cNvSpPr/>
            <p:nvPr/>
          </p:nvSpPr>
          <p:spPr>
            <a:xfrm>
              <a:off x="589787" y="3661124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9E0BA31-9130-4F78-AD02-74861AB950B1}"/>
                </a:ext>
              </a:extLst>
            </p:cNvPr>
            <p:cNvSpPr txBox="1"/>
            <p:nvPr/>
          </p:nvSpPr>
          <p:spPr>
            <a:xfrm>
              <a:off x="719328" y="3814230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02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E781DEDD-A301-4B81-A2DD-8601A5AB82B0}"/>
                </a:ext>
              </a:extLst>
            </p:cNvPr>
            <p:cNvSpPr txBox="1"/>
            <p:nvPr/>
          </p:nvSpPr>
          <p:spPr>
            <a:xfrm>
              <a:off x="3587364" y="3814230"/>
              <a:ext cx="16425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October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2028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D922E5E1-3226-4649-92B6-90464B92CF4A}"/>
                </a:ext>
              </a:extLst>
            </p:cNvPr>
            <p:cNvSpPr txBox="1"/>
            <p:nvPr/>
          </p:nvSpPr>
          <p:spPr>
            <a:xfrm>
              <a:off x="6564415" y="3814230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65000 USD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5DE3D43-D611-49A3-9033-18812DD5A4C3}"/>
                </a:ext>
              </a:extLst>
            </p:cNvPr>
            <p:cNvSpPr txBox="1"/>
            <p:nvPr/>
          </p:nvSpPr>
          <p:spPr>
            <a:xfrm>
              <a:off x="9392912" y="3814230"/>
              <a:ext cx="146867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Washington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2ECC9A5-2164-4DB8-B9B8-4CEAB4CE3425}"/>
              </a:ext>
            </a:extLst>
          </p:cNvPr>
          <p:cNvGrpSpPr/>
          <p:nvPr/>
        </p:nvGrpSpPr>
        <p:grpSpPr>
          <a:xfrm>
            <a:off x="589787" y="4637722"/>
            <a:ext cx="11012424" cy="652462"/>
            <a:chOff x="589787" y="4637722"/>
            <a:chExt cx="11012424" cy="652462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FBCA6AC-1530-4A36-AE49-9DDD476B0A8C}"/>
                </a:ext>
              </a:extLst>
            </p:cNvPr>
            <p:cNvSpPr/>
            <p:nvPr/>
          </p:nvSpPr>
          <p:spPr>
            <a:xfrm>
              <a:off x="589787" y="4637722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3282CA04-3BA3-4BA6-A701-62F401E699F2}"/>
                </a:ext>
              </a:extLst>
            </p:cNvPr>
            <p:cNvSpPr txBox="1"/>
            <p:nvPr/>
          </p:nvSpPr>
          <p:spPr>
            <a:xfrm>
              <a:off x="719328" y="4790828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03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928DA45A-3347-4FA4-B440-EEE1B80DD628}"/>
                </a:ext>
              </a:extLst>
            </p:cNvPr>
            <p:cNvSpPr txBox="1"/>
            <p:nvPr/>
          </p:nvSpPr>
          <p:spPr>
            <a:xfrm>
              <a:off x="3690983" y="4790828"/>
              <a:ext cx="143532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March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2029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317104FE-217E-4E68-8DF1-B441A64F8A1B}"/>
                </a:ext>
              </a:extLst>
            </p:cNvPr>
            <p:cNvSpPr txBox="1"/>
            <p:nvPr/>
          </p:nvSpPr>
          <p:spPr>
            <a:xfrm>
              <a:off x="6560407" y="4790828"/>
              <a:ext cx="139814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38000 USD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51D74283-84D1-48E2-A3B1-4267402D6D67}"/>
                </a:ext>
              </a:extLst>
            </p:cNvPr>
            <p:cNvSpPr txBox="1"/>
            <p:nvPr/>
          </p:nvSpPr>
          <p:spPr>
            <a:xfrm>
              <a:off x="9525159" y="4790828"/>
              <a:ext cx="120417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California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95F15BD-BFC3-4C94-925D-79D6DB2DB109}"/>
              </a:ext>
            </a:extLst>
          </p:cNvPr>
          <p:cNvGrpSpPr/>
          <p:nvPr/>
        </p:nvGrpSpPr>
        <p:grpSpPr>
          <a:xfrm>
            <a:off x="589787" y="5614416"/>
            <a:ext cx="11012424" cy="652462"/>
            <a:chOff x="589787" y="5614416"/>
            <a:chExt cx="11012424" cy="652462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6A719DFD-F44D-4D36-B90D-0FD11E1A16C8}"/>
                </a:ext>
              </a:extLst>
            </p:cNvPr>
            <p:cNvSpPr/>
            <p:nvPr/>
          </p:nvSpPr>
          <p:spPr>
            <a:xfrm>
              <a:off x="589787" y="5614416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03242E30-7E77-40FF-A39D-AF9FAD7E8412}"/>
                </a:ext>
              </a:extLst>
            </p:cNvPr>
            <p:cNvSpPr txBox="1"/>
            <p:nvPr/>
          </p:nvSpPr>
          <p:spPr>
            <a:xfrm>
              <a:off x="719328" y="5767522"/>
              <a:ext cx="179247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04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51E53285-9FBA-4F6B-A05C-FFDADA306428}"/>
                </a:ext>
              </a:extLst>
            </p:cNvPr>
            <p:cNvSpPr txBox="1"/>
            <p:nvPr/>
          </p:nvSpPr>
          <p:spPr>
            <a:xfrm>
              <a:off x="3456207" y="5767522"/>
              <a:ext cx="190488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November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2030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2D04E26B-B6A5-4664-A43A-44B1D8283023}"/>
                </a:ext>
              </a:extLst>
            </p:cNvPr>
            <p:cNvSpPr txBox="1"/>
            <p:nvPr/>
          </p:nvSpPr>
          <p:spPr>
            <a:xfrm>
              <a:off x="6566018" y="5767522"/>
              <a:ext cx="13869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72000 USD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4B3D0EF3-8B0B-4D0B-808D-AEC61BB23737}"/>
                </a:ext>
              </a:extLst>
            </p:cNvPr>
            <p:cNvSpPr txBox="1"/>
            <p:nvPr/>
          </p:nvSpPr>
          <p:spPr>
            <a:xfrm>
              <a:off x="9527563" y="5767522"/>
              <a:ext cx="1199367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Delaware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DF4E397-81FE-4015-BEED-064DEC379930}"/>
              </a:ext>
            </a:extLst>
          </p:cNvPr>
          <p:cNvSpPr/>
          <p:nvPr/>
        </p:nvSpPr>
        <p:spPr>
          <a:xfrm>
            <a:off x="0" y="0"/>
            <a:ext cx="589787" cy="1841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76BBB6A-FF5F-42F5-92F5-462239B7E865}"/>
              </a:ext>
            </a:extLst>
          </p:cNvPr>
          <p:cNvSpPr/>
          <p:nvPr/>
        </p:nvSpPr>
        <p:spPr>
          <a:xfrm>
            <a:off x="7061803" y="0"/>
            <a:ext cx="349250" cy="555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5F001EE-223A-4B1A-BCE4-93674760A90E}"/>
              </a:ext>
            </a:extLst>
          </p:cNvPr>
          <p:cNvSpPr/>
          <p:nvPr/>
        </p:nvSpPr>
        <p:spPr>
          <a:xfrm>
            <a:off x="-1" y="2521378"/>
            <a:ext cx="589787" cy="3860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72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46667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decel="4500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  <p:bldP spid="21" grpId="0"/>
      <p:bldP spid="22" grpId="0"/>
      <p:bldP spid="110" grpId="0" animBg="1"/>
      <p:bldP spid="5" grpId="0" animBg="1"/>
      <p:bldP spid="79" grpId="0"/>
      <p:bldP spid="1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B02535-D2DD-4E3B-BF4A-8A87305EC764}"/>
              </a:ext>
            </a:extLst>
          </p:cNvPr>
          <p:cNvSpPr/>
          <p:nvPr/>
        </p:nvSpPr>
        <p:spPr>
          <a:xfrm>
            <a:off x="2901029" y="1947767"/>
            <a:ext cx="8701182" cy="4319016"/>
          </a:xfrm>
          <a:custGeom>
            <a:avLst/>
            <a:gdLst>
              <a:gd name="connsiteX0" fmla="*/ 0 w 8701182"/>
              <a:gd name="connsiteY0" fmla="*/ 0 h 4319016"/>
              <a:gd name="connsiteX1" fmla="*/ 8701182 w 8701182"/>
              <a:gd name="connsiteY1" fmla="*/ 0 h 4319016"/>
              <a:gd name="connsiteX2" fmla="*/ 8701182 w 8701182"/>
              <a:gd name="connsiteY2" fmla="*/ 4319016 h 4319016"/>
              <a:gd name="connsiteX3" fmla="*/ -1 w 8701182"/>
              <a:gd name="connsiteY3" fmla="*/ 4319016 h 4319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01182" h="4319016">
                <a:moveTo>
                  <a:pt x="0" y="0"/>
                </a:moveTo>
                <a:lnTo>
                  <a:pt x="8701182" y="0"/>
                </a:lnTo>
                <a:lnTo>
                  <a:pt x="8701182" y="4319016"/>
                </a:lnTo>
                <a:lnTo>
                  <a:pt x="-1" y="4319016"/>
                </a:lnTo>
                <a:close/>
              </a:path>
            </a:pathLst>
          </a:custGeom>
          <a:gradFill flip="none" rotWithShape="1">
            <a:gsLst>
              <a:gs pos="10000">
                <a:srgbClr val="FFEBEE"/>
              </a:gs>
              <a:gs pos="100000">
                <a:srgbClr val="FFF3F5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F31F51-6CD5-44FF-A292-E810008688AC}"/>
              </a:ext>
            </a:extLst>
          </p:cNvPr>
          <p:cNvSpPr txBox="1"/>
          <p:nvPr/>
        </p:nvSpPr>
        <p:spPr>
          <a:xfrm>
            <a:off x="4047009" y="2175129"/>
            <a:ext cx="72327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0A8AC74-2F3A-4B85-B527-CB804C008F5D}"/>
              </a:ext>
            </a:extLst>
          </p:cNvPr>
          <p:cNvSpPr txBox="1"/>
          <p:nvPr/>
        </p:nvSpPr>
        <p:spPr>
          <a:xfrm>
            <a:off x="6748760" y="2175129"/>
            <a:ext cx="102143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Budget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1B076B-9378-4B9A-836D-E58F606A075B}"/>
              </a:ext>
            </a:extLst>
          </p:cNvPr>
          <p:cNvSpPr txBox="1"/>
          <p:nvPr/>
        </p:nvSpPr>
        <p:spPr>
          <a:xfrm>
            <a:off x="9544393" y="2175129"/>
            <a:ext cx="116570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Location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5FDD501-040E-433F-8D8E-B064DB7C79B1}"/>
              </a:ext>
            </a:extLst>
          </p:cNvPr>
          <p:cNvSpPr/>
          <p:nvPr/>
        </p:nvSpPr>
        <p:spPr>
          <a:xfrm>
            <a:off x="2736850" y="0"/>
            <a:ext cx="9455150" cy="1947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: Shape 109">
            <a:extLst>
              <a:ext uri="{FF2B5EF4-FFF2-40B4-BE49-F238E27FC236}">
                <a16:creationId xmlns:a16="http://schemas.microsoft.com/office/drawing/2014/main" id="{9632352D-BEF0-4687-A00C-A959CD4EB796}"/>
              </a:ext>
            </a:extLst>
          </p:cNvPr>
          <p:cNvSpPr/>
          <p:nvPr/>
        </p:nvSpPr>
        <p:spPr>
          <a:xfrm>
            <a:off x="7198328" y="555928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9D2A1BD-5054-4A0D-852E-EC88F5FD221D}"/>
              </a:ext>
            </a:extLst>
          </p:cNvPr>
          <p:cNvSpPr/>
          <p:nvPr/>
        </p:nvSpPr>
        <p:spPr>
          <a:xfrm>
            <a:off x="589788" y="0"/>
            <a:ext cx="1416462" cy="1661826"/>
          </a:xfrm>
          <a:custGeom>
            <a:avLst/>
            <a:gdLst>
              <a:gd name="connsiteX0" fmla="*/ 0 w 1416462"/>
              <a:gd name="connsiteY0" fmla="*/ 0 h 1661826"/>
              <a:gd name="connsiteX1" fmla="*/ 1416463 w 1416462"/>
              <a:gd name="connsiteY1" fmla="*/ 0 h 1661826"/>
              <a:gd name="connsiteX2" fmla="*/ 1416463 w 1416462"/>
              <a:gd name="connsiteY2" fmla="*/ 1661827 h 1661826"/>
              <a:gd name="connsiteX3" fmla="*/ 0 w 1416462"/>
              <a:gd name="connsiteY3" fmla="*/ 1661827 h 1661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462" h="1661826">
                <a:moveTo>
                  <a:pt x="0" y="0"/>
                </a:moveTo>
                <a:lnTo>
                  <a:pt x="1416463" y="0"/>
                </a:lnTo>
                <a:lnTo>
                  <a:pt x="1416463" y="1661827"/>
                </a:lnTo>
                <a:lnTo>
                  <a:pt x="0" y="1661827"/>
                </a:ln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path path="circle">
              <a:fillToRect r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2502CC5-D67C-413F-AB36-E68070F7E1AC}"/>
              </a:ext>
            </a:extLst>
          </p:cNvPr>
          <p:cNvGrpSpPr/>
          <p:nvPr/>
        </p:nvGrpSpPr>
        <p:grpSpPr>
          <a:xfrm>
            <a:off x="589787" y="2684525"/>
            <a:ext cx="11012424" cy="652462"/>
            <a:chOff x="589787" y="2684525"/>
            <a:chExt cx="11012424" cy="652462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70E087D-7649-4F69-8DCF-14938D372AB2}"/>
                </a:ext>
              </a:extLst>
            </p:cNvPr>
            <p:cNvSpPr/>
            <p:nvPr/>
          </p:nvSpPr>
          <p:spPr>
            <a:xfrm>
              <a:off x="589787" y="2684525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466327E-F6BF-47DA-936F-2E22F6E75076}"/>
                </a:ext>
              </a:extLst>
            </p:cNvPr>
            <p:cNvSpPr txBox="1"/>
            <p:nvPr/>
          </p:nvSpPr>
          <p:spPr>
            <a:xfrm>
              <a:off x="719328" y="2837632"/>
              <a:ext cx="172996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932E4F6-E76B-4381-9DD2-7944E0ED9188}"/>
                </a:ext>
              </a:extLst>
            </p:cNvPr>
            <p:cNvSpPr txBox="1"/>
            <p:nvPr/>
          </p:nvSpPr>
          <p:spPr>
            <a:xfrm>
              <a:off x="3604068" y="2837632"/>
              <a:ext cx="160915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J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anuary 2026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8761C15-3C9C-42B9-A5B2-2FAC56B8202F}"/>
                </a:ext>
              </a:extLst>
            </p:cNvPr>
            <p:cNvSpPr txBox="1"/>
            <p:nvPr/>
          </p:nvSpPr>
          <p:spPr>
            <a:xfrm>
              <a:off x="6564415" y="2837632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25000 USD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C313BE8-8EB3-4276-8BB7-0CD5A4F4B431}"/>
                </a:ext>
              </a:extLst>
            </p:cNvPr>
            <p:cNvSpPr txBox="1"/>
            <p:nvPr/>
          </p:nvSpPr>
          <p:spPr>
            <a:xfrm>
              <a:off x="9625345" y="2837632"/>
              <a:ext cx="100380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Nevada</a:t>
              </a:r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ED6C73B5-CED3-47D6-BF8A-5F9E178949AC}"/>
              </a:ext>
            </a:extLst>
          </p:cNvPr>
          <p:cNvSpPr txBox="1"/>
          <p:nvPr/>
        </p:nvSpPr>
        <p:spPr>
          <a:xfrm>
            <a:off x="649128" y="356615"/>
            <a:ext cx="488948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7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7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</a:t>
            </a:r>
            <a:r>
              <a:rPr lang="en-US" sz="375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Overviews</a:t>
            </a:r>
            <a:endParaRPr lang="en-US" sz="375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BD72DA1-1D54-4FBE-8C80-F1BB72216437}"/>
              </a:ext>
            </a:extLst>
          </p:cNvPr>
          <p:cNvSpPr txBox="1"/>
          <p:nvPr/>
        </p:nvSpPr>
        <p:spPr>
          <a:xfrm>
            <a:off x="7365597" y="455258"/>
            <a:ext cx="4466287" cy="1021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Please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it with Your Own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922F679-3485-45C6-9AE4-EA18AC50565A}"/>
              </a:ext>
            </a:extLst>
          </p:cNvPr>
          <p:cNvGrpSpPr/>
          <p:nvPr/>
        </p:nvGrpSpPr>
        <p:grpSpPr>
          <a:xfrm>
            <a:off x="589787" y="3661124"/>
            <a:ext cx="11012424" cy="652462"/>
            <a:chOff x="589787" y="3661124"/>
            <a:chExt cx="11012424" cy="652462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3A06400-ED13-4A8B-B26B-2324C43F1CAB}"/>
                </a:ext>
              </a:extLst>
            </p:cNvPr>
            <p:cNvSpPr/>
            <p:nvPr/>
          </p:nvSpPr>
          <p:spPr>
            <a:xfrm>
              <a:off x="589787" y="3661124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9E0BA31-9130-4F78-AD02-74861AB950B1}"/>
                </a:ext>
              </a:extLst>
            </p:cNvPr>
            <p:cNvSpPr txBox="1"/>
            <p:nvPr/>
          </p:nvSpPr>
          <p:spPr>
            <a:xfrm>
              <a:off x="719328" y="3814230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02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E781DEDD-A301-4B81-A2DD-8601A5AB82B0}"/>
                </a:ext>
              </a:extLst>
            </p:cNvPr>
            <p:cNvSpPr txBox="1"/>
            <p:nvPr/>
          </p:nvSpPr>
          <p:spPr>
            <a:xfrm>
              <a:off x="3587364" y="3814230"/>
              <a:ext cx="16425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October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2028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D922E5E1-3226-4649-92B6-90464B92CF4A}"/>
                </a:ext>
              </a:extLst>
            </p:cNvPr>
            <p:cNvSpPr txBox="1"/>
            <p:nvPr/>
          </p:nvSpPr>
          <p:spPr>
            <a:xfrm>
              <a:off x="6564415" y="3814230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65000 USD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5DE3D43-D611-49A3-9033-18812DD5A4C3}"/>
                </a:ext>
              </a:extLst>
            </p:cNvPr>
            <p:cNvSpPr txBox="1"/>
            <p:nvPr/>
          </p:nvSpPr>
          <p:spPr>
            <a:xfrm>
              <a:off x="9392912" y="3814230"/>
              <a:ext cx="146867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Washington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2ECC9A5-2164-4DB8-B9B8-4CEAB4CE3425}"/>
              </a:ext>
            </a:extLst>
          </p:cNvPr>
          <p:cNvGrpSpPr/>
          <p:nvPr/>
        </p:nvGrpSpPr>
        <p:grpSpPr>
          <a:xfrm>
            <a:off x="589787" y="4637722"/>
            <a:ext cx="11012424" cy="652462"/>
            <a:chOff x="589787" y="4637722"/>
            <a:chExt cx="11012424" cy="652462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FBCA6AC-1530-4A36-AE49-9DDD476B0A8C}"/>
                </a:ext>
              </a:extLst>
            </p:cNvPr>
            <p:cNvSpPr/>
            <p:nvPr/>
          </p:nvSpPr>
          <p:spPr>
            <a:xfrm>
              <a:off x="589787" y="4637722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3282CA04-3BA3-4BA6-A701-62F401E699F2}"/>
                </a:ext>
              </a:extLst>
            </p:cNvPr>
            <p:cNvSpPr txBox="1"/>
            <p:nvPr/>
          </p:nvSpPr>
          <p:spPr>
            <a:xfrm>
              <a:off x="719328" y="4790828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03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928DA45A-3347-4FA4-B440-EEE1B80DD628}"/>
                </a:ext>
              </a:extLst>
            </p:cNvPr>
            <p:cNvSpPr txBox="1"/>
            <p:nvPr/>
          </p:nvSpPr>
          <p:spPr>
            <a:xfrm>
              <a:off x="3690983" y="4790828"/>
              <a:ext cx="143532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March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2029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317104FE-217E-4E68-8DF1-B441A64F8A1B}"/>
                </a:ext>
              </a:extLst>
            </p:cNvPr>
            <p:cNvSpPr txBox="1"/>
            <p:nvPr/>
          </p:nvSpPr>
          <p:spPr>
            <a:xfrm>
              <a:off x="6560407" y="4790828"/>
              <a:ext cx="139814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38000 USD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51D74283-84D1-48E2-A3B1-4267402D6D67}"/>
                </a:ext>
              </a:extLst>
            </p:cNvPr>
            <p:cNvSpPr txBox="1"/>
            <p:nvPr/>
          </p:nvSpPr>
          <p:spPr>
            <a:xfrm>
              <a:off x="9525159" y="4790828"/>
              <a:ext cx="120417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California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95F15BD-BFC3-4C94-925D-79D6DB2DB109}"/>
              </a:ext>
            </a:extLst>
          </p:cNvPr>
          <p:cNvGrpSpPr/>
          <p:nvPr/>
        </p:nvGrpSpPr>
        <p:grpSpPr>
          <a:xfrm>
            <a:off x="589787" y="5614416"/>
            <a:ext cx="11012424" cy="652462"/>
            <a:chOff x="589787" y="5614416"/>
            <a:chExt cx="11012424" cy="652462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6A719DFD-F44D-4D36-B90D-0FD11E1A16C8}"/>
                </a:ext>
              </a:extLst>
            </p:cNvPr>
            <p:cNvSpPr/>
            <p:nvPr/>
          </p:nvSpPr>
          <p:spPr>
            <a:xfrm>
              <a:off x="589787" y="5614416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FF598A"/>
                </a:gs>
                <a:gs pos="100000">
                  <a:srgbClr val="FF8A9C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03242E30-7E77-40FF-A39D-AF9FAD7E8412}"/>
                </a:ext>
              </a:extLst>
            </p:cNvPr>
            <p:cNvSpPr txBox="1"/>
            <p:nvPr/>
          </p:nvSpPr>
          <p:spPr>
            <a:xfrm>
              <a:off x="719328" y="5767522"/>
              <a:ext cx="179247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04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51E53285-9FBA-4F6B-A05C-FFDADA306428}"/>
                </a:ext>
              </a:extLst>
            </p:cNvPr>
            <p:cNvSpPr txBox="1"/>
            <p:nvPr/>
          </p:nvSpPr>
          <p:spPr>
            <a:xfrm>
              <a:off x="3456207" y="5767522"/>
              <a:ext cx="190488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November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2030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2D04E26B-B6A5-4664-A43A-44B1D8283023}"/>
                </a:ext>
              </a:extLst>
            </p:cNvPr>
            <p:cNvSpPr txBox="1"/>
            <p:nvPr/>
          </p:nvSpPr>
          <p:spPr>
            <a:xfrm>
              <a:off x="6566018" y="5767522"/>
              <a:ext cx="13869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72000 USD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4B3D0EF3-8B0B-4D0B-808D-AEC61BB23737}"/>
                </a:ext>
              </a:extLst>
            </p:cNvPr>
            <p:cNvSpPr txBox="1"/>
            <p:nvPr/>
          </p:nvSpPr>
          <p:spPr>
            <a:xfrm>
              <a:off x="9527563" y="5767522"/>
              <a:ext cx="1199367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Delaware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DF4E397-81FE-4015-BEED-064DEC379930}"/>
              </a:ext>
            </a:extLst>
          </p:cNvPr>
          <p:cNvSpPr/>
          <p:nvPr/>
        </p:nvSpPr>
        <p:spPr>
          <a:xfrm>
            <a:off x="0" y="0"/>
            <a:ext cx="589787" cy="1841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76BBB6A-FF5F-42F5-92F5-462239B7E865}"/>
              </a:ext>
            </a:extLst>
          </p:cNvPr>
          <p:cNvSpPr/>
          <p:nvPr/>
        </p:nvSpPr>
        <p:spPr>
          <a:xfrm>
            <a:off x="7061803" y="0"/>
            <a:ext cx="349250" cy="555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5F001EE-223A-4B1A-BCE4-93674760A90E}"/>
              </a:ext>
            </a:extLst>
          </p:cNvPr>
          <p:cNvSpPr/>
          <p:nvPr/>
        </p:nvSpPr>
        <p:spPr>
          <a:xfrm>
            <a:off x="-1" y="2521378"/>
            <a:ext cx="589787" cy="3860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9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decel="46667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decel="46667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46667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decel="46667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decel="4500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  <p:bldP spid="21" grpId="0"/>
      <p:bldP spid="22" grpId="0"/>
      <p:bldP spid="110" grpId="0" animBg="1"/>
      <p:bldP spid="5" grpId="0" animBg="1"/>
      <p:bldP spid="79" grpId="0"/>
      <p:bldP spid="1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EF40B22-7151-432E-B8EF-C6A7E8030B6A}"/>
              </a:ext>
            </a:extLst>
          </p:cNvPr>
          <p:cNvSpPr/>
          <p:nvPr/>
        </p:nvSpPr>
        <p:spPr>
          <a:xfrm>
            <a:off x="2901029" y="1947767"/>
            <a:ext cx="8701182" cy="4319016"/>
          </a:xfrm>
          <a:custGeom>
            <a:avLst/>
            <a:gdLst>
              <a:gd name="connsiteX0" fmla="*/ 0 w 8701182"/>
              <a:gd name="connsiteY0" fmla="*/ 0 h 4319016"/>
              <a:gd name="connsiteX1" fmla="*/ 8701182 w 8701182"/>
              <a:gd name="connsiteY1" fmla="*/ 0 h 4319016"/>
              <a:gd name="connsiteX2" fmla="*/ 8701182 w 8701182"/>
              <a:gd name="connsiteY2" fmla="*/ 4319016 h 4319016"/>
              <a:gd name="connsiteX3" fmla="*/ -1 w 8701182"/>
              <a:gd name="connsiteY3" fmla="*/ 4319016 h 4319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01182" h="4319016">
                <a:moveTo>
                  <a:pt x="0" y="0"/>
                </a:moveTo>
                <a:lnTo>
                  <a:pt x="8701182" y="0"/>
                </a:lnTo>
                <a:lnTo>
                  <a:pt x="8701182" y="4319016"/>
                </a:lnTo>
                <a:lnTo>
                  <a:pt x="-1" y="4319016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E7E1B9-A9DE-4167-8651-CD8AC6123033}"/>
              </a:ext>
            </a:extLst>
          </p:cNvPr>
          <p:cNvSpPr txBox="1"/>
          <p:nvPr/>
        </p:nvSpPr>
        <p:spPr>
          <a:xfrm>
            <a:off x="4047009" y="2175129"/>
            <a:ext cx="72327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Date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07E6C9-8D15-4469-9B68-5D5F16019C1C}"/>
              </a:ext>
            </a:extLst>
          </p:cNvPr>
          <p:cNvSpPr txBox="1"/>
          <p:nvPr/>
        </p:nvSpPr>
        <p:spPr>
          <a:xfrm>
            <a:off x="6748760" y="2175129"/>
            <a:ext cx="1021434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Budget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E5D234-7248-4FF1-85C3-76BB5442252A}"/>
              </a:ext>
            </a:extLst>
          </p:cNvPr>
          <p:cNvSpPr txBox="1"/>
          <p:nvPr/>
        </p:nvSpPr>
        <p:spPr>
          <a:xfrm>
            <a:off x="9544393" y="2175129"/>
            <a:ext cx="116570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0" b="1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Location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4E78CDC-816D-4805-BFE1-C02FEEE7482B}"/>
              </a:ext>
            </a:extLst>
          </p:cNvPr>
          <p:cNvSpPr/>
          <p:nvPr/>
        </p:nvSpPr>
        <p:spPr>
          <a:xfrm>
            <a:off x="7198328" y="555928"/>
            <a:ext cx="76200" cy="870966"/>
          </a:xfrm>
          <a:custGeom>
            <a:avLst/>
            <a:gdLst>
              <a:gd name="connsiteX0" fmla="*/ 0 w 76200"/>
              <a:gd name="connsiteY0" fmla="*/ 0 h 870966"/>
              <a:gd name="connsiteX1" fmla="*/ 76200 w 76200"/>
              <a:gd name="connsiteY1" fmla="*/ 0 h 870966"/>
              <a:gd name="connsiteX2" fmla="*/ 76200 w 76200"/>
              <a:gd name="connsiteY2" fmla="*/ 870966 h 870966"/>
              <a:gd name="connsiteX3" fmla="*/ 0 w 76200"/>
              <a:gd name="connsiteY3" fmla="*/ 870966 h 870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200" h="870966">
                <a:moveTo>
                  <a:pt x="0" y="0"/>
                </a:moveTo>
                <a:lnTo>
                  <a:pt x="76200" y="0"/>
                </a:lnTo>
                <a:lnTo>
                  <a:pt x="76200" y="870966"/>
                </a:lnTo>
                <a:lnTo>
                  <a:pt x="0" y="870966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515AFE5-5AF8-49A5-9D20-126610685098}"/>
              </a:ext>
            </a:extLst>
          </p:cNvPr>
          <p:cNvSpPr/>
          <p:nvPr/>
        </p:nvSpPr>
        <p:spPr>
          <a:xfrm>
            <a:off x="589788" y="0"/>
            <a:ext cx="1416462" cy="1661826"/>
          </a:xfrm>
          <a:custGeom>
            <a:avLst/>
            <a:gdLst>
              <a:gd name="connsiteX0" fmla="*/ 0 w 1416462"/>
              <a:gd name="connsiteY0" fmla="*/ 0 h 1661826"/>
              <a:gd name="connsiteX1" fmla="*/ 1416463 w 1416462"/>
              <a:gd name="connsiteY1" fmla="*/ 0 h 1661826"/>
              <a:gd name="connsiteX2" fmla="*/ 1416463 w 1416462"/>
              <a:gd name="connsiteY2" fmla="*/ 1661827 h 1661826"/>
              <a:gd name="connsiteX3" fmla="*/ 0 w 1416462"/>
              <a:gd name="connsiteY3" fmla="*/ 1661827 h 1661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16462" h="1661826">
                <a:moveTo>
                  <a:pt x="0" y="0"/>
                </a:moveTo>
                <a:lnTo>
                  <a:pt x="1416463" y="0"/>
                </a:lnTo>
                <a:lnTo>
                  <a:pt x="1416463" y="1661827"/>
                </a:lnTo>
                <a:lnTo>
                  <a:pt x="0" y="1661827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r="100000" b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5B17340-5D2E-4682-8BF8-520A1ED6FEDA}"/>
              </a:ext>
            </a:extLst>
          </p:cNvPr>
          <p:cNvGrpSpPr/>
          <p:nvPr/>
        </p:nvGrpSpPr>
        <p:grpSpPr>
          <a:xfrm>
            <a:off x="589787" y="2684525"/>
            <a:ext cx="11012424" cy="652462"/>
            <a:chOff x="589787" y="2684525"/>
            <a:chExt cx="11012424" cy="65246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F90CDB3-23E4-4758-94E5-880C667171AE}"/>
                </a:ext>
              </a:extLst>
            </p:cNvPr>
            <p:cNvSpPr/>
            <p:nvPr/>
          </p:nvSpPr>
          <p:spPr>
            <a:xfrm>
              <a:off x="589787" y="2684525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A9BE90D-59CD-4BFB-94A0-E8409185D9AC}"/>
                </a:ext>
              </a:extLst>
            </p:cNvPr>
            <p:cNvSpPr txBox="1"/>
            <p:nvPr/>
          </p:nvSpPr>
          <p:spPr>
            <a:xfrm>
              <a:off x="719328" y="2837632"/>
              <a:ext cx="172996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01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206E1D1-869C-4A69-B5F1-65096C4D89BD}"/>
                </a:ext>
              </a:extLst>
            </p:cNvPr>
            <p:cNvSpPr txBox="1"/>
            <p:nvPr/>
          </p:nvSpPr>
          <p:spPr>
            <a:xfrm>
              <a:off x="3604068" y="2837632"/>
              <a:ext cx="160915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J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anuary 2026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6E411E3-B812-4B27-8B71-35E0B57B453C}"/>
                </a:ext>
              </a:extLst>
            </p:cNvPr>
            <p:cNvSpPr txBox="1"/>
            <p:nvPr/>
          </p:nvSpPr>
          <p:spPr>
            <a:xfrm>
              <a:off x="6564415" y="2837632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25000 USD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FFAC02F-5EB1-4C24-80A1-CE5B21884299}"/>
                </a:ext>
              </a:extLst>
            </p:cNvPr>
            <p:cNvSpPr txBox="1"/>
            <p:nvPr/>
          </p:nvSpPr>
          <p:spPr>
            <a:xfrm>
              <a:off x="9625345" y="2837632"/>
              <a:ext cx="1003801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Nevada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AFDA6B93-FDED-4714-A23D-3298095C6C2D}"/>
              </a:ext>
            </a:extLst>
          </p:cNvPr>
          <p:cNvSpPr txBox="1"/>
          <p:nvPr/>
        </p:nvSpPr>
        <p:spPr>
          <a:xfrm>
            <a:off x="649128" y="356615"/>
            <a:ext cx="4889480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7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Explore Our</a:t>
            </a:r>
          </a:p>
          <a:p>
            <a:pPr algn="l"/>
            <a:r>
              <a:rPr lang="en-US" sz="37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Project </a:t>
            </a:r>
            <a:r>
              <a:rPr lang="en-US" sz="375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Overviews</a:t>
            </a:r>
            <a:endParaRPr lang="en-US" sz="375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2F97005-8419-428D-9A91-0BEE7D0D77B9}"/>
              </a:ext>
            </a:extLst>
          </p:cNvPr>
          <p:cNvSpPr txBox="1"/>
          <p:nvPr/>
        </p:nvSpPr>
        <p:spPr>
          <a:xfrm>
            <a:off x="7365597" y="455258"/>
            <a:ext cx="4466287" cy="1021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Please</a:t>
            </a:r>
          </a:p>
          <a:p>
            <a:pPr>
              <a:lnSpc>
                <a:spcPts val="2500"/>
              </a:lnSpc>
            </a:pP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Consider Replacing it with Your Own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FB348B6-B60D-4111-BD1A-2F0170583D64}"/>
              </a:ext>
            </a:extLst>
          </p:cNvPr>
          <p:cNvGrpSpPr/>
          <p:nvPr/>
        </p:nvGrpSpPr>
        <p:grpSpPr>
          <a:xfrm>
            <a:off x="589787" y="3661124"/>
            <a:ext cx="11012424" cy="652462"/>
            <a:chOff x="589787" y="3661124"/>
            <a:chExt cx="11012424" cy="652462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35B8F11-E98F-43D2-9D4C-3D36127EAAEA}"/>
                </a:ext>
              </a:extLst>
            </p:cNvPr>
            <p:cNvSpPr/>
            <p:nvPr/>
          </p:nvSpPr>
          <p:spPr>
            <a:xfrm>
              <a:off x="589787" y="3661124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2 h 652462"/>
                <a:gd name="connsiteX3" fmla="*/ 0 w 11012424"/>
                <a:gd name="connsiteY3" fmla="*/ 652462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2"/>
                  </a:lnTo>
                  <a:lnTo>
                    <a:pt x="0" y="652462"/>
                  </a:ln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E99BD6C-4D60-4160-8185-50FA9041FEC6}"/>
                </a:ext>
              </a:extLst>
            </p:cNvPr>
            <p:cNvSpPr txBox="1"/>
            <p:nvPr/>
          </p:nvSpPr>
          <p:spPr>
            <a:xfrm>
              <a:off x="719328" y="3814230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02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250EE5D-ABC7-4908-B220-8C84B2FD307B}"/>
                </a:ext>
              </a:extLst>
            </p:cNvPr>
            <p:cNvSpPr txBox="1"/>
            <p:nvPr/>
          </p:nvSpPr>
          <p:spPr>
            <a:xfrm>
              <a:off x="3587364" y="3814230"/>
              <a:ext cx="164256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October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2028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2B6A0DB-A903-4A95-BFED-1C63541CE8C7}"/>
                </a:ext>
              </a:extLst>
            </p:cNvPr>
            <p:cNvSpPr txBox="1"/>
            <p:nvPr/>
          </p:nvSpPr>
          <p:spPr>
            <a:xfrm>
              <a:off x="6564415" y="3814230"/>
              <a:ext cx="1390125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65000 USD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7540055-0D2C-4820-946A-2DC55842B60F}"/>
                </a:ext>
              </a:extLst>
            </p:cNvPr>
            <p:cNvSpPr txBox="1"/>
            <p:nvPr/>
          </p:nvSpPr>
          <p:spPr>
            <a:xfrm>
              <a:off x="9392912" y="3814230"/>
              <a:ext cx="1468672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Washington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96AC4A9-4B6D-4176-A9AE-48D9820C7FD1}"/>
              </a:ext>
            </a:extLst>
          </p:cNvPr>
          <p:cNvGrpSpPr/>
          <p:nvPr/>
        </p:nvGrpSpPr>
        <p:grpSpPr>
          <a:xfrm>
            <a:off x="589787" y="4637722"/>
            <a:ext cx="11012424" cy="652462"/>
            <a:chOff x="589787" y="4637722"/>
            <a:chExt cx="11012424" cy="652462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650FE0E-F9FA-48B7-BBA3-C7BAABF6D754}"/>
                </a:ext>
              </a:extLst>
            </p:cNvPr>
            <p:cNvSpPr/>
            <p:nvPr/>
          </p:nvSpPr>
          <p:spPr>
            <a:xfrm>
              <a:off x="589787" y="4637722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7C51C9A-FD40-4E9C-BFDB-9AB6494A9D16}"/>
                </a:ext>
              </a:extLst>
            </p:cNvPr>
            <p:cNvSpPr txBox="1"/>
            <p:nvPr/>
          </p:nvSpPr>
          <p:spPr>
            <a:xfrm>
              <a:off x="719328" y="4790828"/>
              <a:ext cx="17716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03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6AB2ABF-AB95-4070-A46C-2550FB3547BB}"/>
                </a:ext>
              </a:extLst>
            </p:cNvPr>
            <p:cNvSpPr txBox="1"/>
            <p:nvPr/>
          </p:nvSpPr>
          <p:spPr>
            <a:xfrm>
              <a:off x="3690983" y="4790828"/>
              <a:ext cx="143532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March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2029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EDAFF4F-0872-426C-BC9C-8CDE9E00177A}"/>
                </a:ext>
              </a:extLst>
            </p:cNvPr>
            <p:cNvSpPr txBox="1"/>
            <p:nvPr/>
          </p:nvSpPr>
          <p:spPr>
            <a:xfrm>
              <a:off x="6560407" y="4790828"/>
              <a:ext cx="139814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38000 USD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41612AB-B559-48C1-803C-FB156F72705E}"/>
                </a:ext>
              </a:extLst>
            </p:cNvPr>
            <p:cNvSpPr txBox="1"/>
            <p:nvPr/>
          </p:nvSpPr>
          <p:spPr>
            <a:xfrm>
              <a:off x="9525159" y="4790828"/>
              <a:ext cx="120417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California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76EF6EF-5658-4FF0-BCC9-C310AEB99DC8}"/>
              </a:ext>
            </a:extLst>
          </p:cNvPr>
          <p:cNvGrpSpPr/>
          <p:nvPr/>
        </p:nvGrpSpPr>
        <p:grpSpPr>
          <a:xfrm>
            <a:off x="589787" y="5614416"/>
            <a:ext cx="11012424" cy="652462"/>
            <a:chOff x="589787" y="5614416"/>
            <a:chExt cx="11012424" cy="652462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A68F3D2-FAA4-4CF0-B8B7-90400F92B7CF}"/>
                </a:ext>
              </a:extLst>
            </p:cNvPr>
            <p:cNvSpPr/>
            <p:nvPr/>
          </p:nvSpPr>
          <p:spPr>
            <a:xfrm>
              <a:off x="589787" y="5614416"/>
              <a:ext cx="11012424" cy="652462"/>
            </a:xfrm>
            <a:custGeom>
              <a:avLst/>
              <a:gdLst>
                <a:gd name="connsiteX0" fmla="*/ 0 w 11012424"/>
                <a:gd name="connsiteY0" fmla="*/ 0 h 652462"/>
                <a:gd name="connsiteX1" fmla="*/ 11012424 w 11012424"/>
                <a:gd name="connsiteY1" fmla="*/ 0 h 652462"/>
                <a:gd name="connsiteX2" fmla="*/ 11012424 w 11012424"/>
                <a:gd name="connsiteY2" fmla="*/ 652463 h 652462"/>
                <a:gd name="connsiteX3" fmla="*/ 0 w 11012424"/>
                <a:gd name="connsiteY3" fmla="*/ 652463 h 652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012424" h="652462">
                  <a:moveTo>
                    <a:pt x="0" y="0"/>
                  </a:moveTo>
                  <a:lnTo>
                    <a:pt x="11012424" y="0"/>
                  </a:lnTo>
                  <a:lnTo>
                    <a:pt x="11012424" y="652463"/>
                  </a:lnTo>
                  <a:lnTo>
                    <a:pt x="0" y="652463"/>
                  </a:ln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6844FBE-5561-4C6D-878D-D1716FEFA157}"/>
                </a:ext>
              </a:extLst>
            </p:cNvPr>
            <p:cNvSpPr txBox="1"/>
            <p:nvPr/>
          </p:nvSpPr>
          <p:spPr>
            <a:xfrm>
              <a:off x="719328" y="5767522"/>
              <a:ext cx="1792478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50" b="1" spc="0" baseline="0" dirty="0">
                  <a:solidFill>
                    <a:schemeClr val="bg1"/>
                  </a:solidFill>
                  <a:sym typeface="Montserrat-Regular"/>
                  <a:rtl val="0"/>
                </a:rPr>
                <a:t>Project no : 04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9E8EF9EB-8851-4FAA-BD1B-30503FBAC40E}"/>
                </a:ext>
              </a:extLst>
            </p:cNvPr>
            <p:cNvSpPr txBox="1"/>
            <p:nvPr/>
          </p:nvSpPr>
          <p:spPr>
            <a:xfrm>
              <a:off x="3456207" y="5767522"/>
              <a:ext cx="1904880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-17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November</a:t>
              </a:r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 2030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2B39B0E-CE67-46F7-B39D-7B8780E0AEA5}"/>
                </a:ext>
              </a:extLst>
            </p:cNvPr>
            <p:cNvSpPr txBox="1"/>
            <p:nvPr/>
          </p:nvSpPr>
          <p:spPr>
            <a:xfrm>
              <a:off x="6566018" y="5767522"/>
              <a:ext cx="138691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72000 USD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85723A3-CB83-453A-86CA-F292CEB3885A}"/>
                </a:ext>
              </a:extLst>
            </p:cNvPr>
            <p:cNvSpPr txBox="1"/>
            <p:nvPr/>
          </p:nvSpPr>
          <p:spPr>
            <a:xfrm>
              <a:off x="9527563" y="5767522"/>
              <a:ext cx="1199367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spc="0" baseline="0" dirty="0">
                  <a:solidFill>
                    <a:schemeClr val="bg1"/>
                  </a:solidFill>
                  <a:latin typeface="Montserrat-Regular"/>
                  <a:sym typeface="Montserrat-Regular"/>
                  <a:rtl val="0"/>
                </a:rPr>
                <a:t>Delaware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7066</TotalTime>
  <Words>469</Words>
  <Application>Microsoft Office PowerPoint</Application>
  <PresentationFormat>Widescreen</PresentationFormat>
  <Paragraphs>168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Pacifico</vt:lpstr>
      <vt:lpstr>Arial</vt:lpstr>
      <vt:lpstr>Montserrat</vt:lpstr>
      <vt:lpstr>Montserrat-Regular</vt:lpstr>
      <vt:lpstr>Montserrat ExtraBold</vt:lpstr>
      <vt:lpstr>Bungee</vt:lpstr>
      <vt:lpstr>Poppins ExtraBold</vt:lpstr>
      <vt:lpstr>Akira Expanded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62</cp:revision>
  <dcterms:created xsi:type="dcterms:W3CDTF">2024-02-18T05:14:35Z</dcterms:created>
  <dcterms:modified xsi:type="dcterms:W3CDTF">2025-10-21T11:34:09Z</dcterms:modified>
</cp:coreProperties>
</file>