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-Regular" panose="02000505000000020004" pitchFamily="2" charset="0"/>
      <p:regular r:id="rId19"/>
    </p:embeddedFont>
    <p:embeddedFont>
      <p:font typeface="Pacifico" panose="00000500000000000000" pitchFamily="2" charset="0"/>
      <p:regular r:id="rId20"/>
    </p:embeddedFont>
    <p:embeddedFont>
      <p:font typeface="Poppins ExtraBold" panose="00000900000000000000" pitchFamily="2" charset="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22" autoAdjust="0"/>
    <p:restoredTop sz="94660"/>
  </p:normalViewPr>
  <p:slideViewPr>
    <p:cSldViewPr snapToGrid="0">
      <p:cViewPr>
        <p:scale>
          <a:sx n="150" d="100"/>
          <a:sy n="150" d="100"/>
        </p:scale>
        <p:origin x="1104" y="5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F001EE-223A-4B1A-BCE4-93674760A90E}"/>
              </a:ext>
            </a:extLst>
          </p:cNvPr>
          <p:cNvSpPr/>
          <p:nvPr/>
        </p:nvSpPr>
        <p:spPr>
          <a:xfrm>
            <a:off x="-1" y="2521378"/>
            <a:ext cx="589787" cy="386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45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gradFill flip="none" rotWithShape="1"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gradFill>
            <a:gsLst>
              <a:gs pos="10000">
                <a:srgbClr val="FFEFE1"/>
              </a:gs>
              <a:gs pos="100000">
                <a:srgbClr val="FFF4DD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829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45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6667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46667" fill="hold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F001EE-223A-4B1A-BCE4-93674760A90E}"/>
              </a:ext>
            </a:extLst>
          </p:cNvPr>
          <p:cNvSpPr/>
          <p:nvPr/>
        </p:nvSpPr>
        <p:spPr>
          <a:xfrm>
            <a:off x="-1" y="2521378"/>
            <a:ext cx="589787" cy="386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8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45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gradFill flip="none" rotWithShape="1"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gradFill>
            <a:gsLst>
              <a:gs pos="12000">
                <a:srgbClr val="FFEDEB"/>
              </a:gs>
              <a:gs pos="100000">
                <a:srgbClr val="FDF0ED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F001EE-223A-4B1A-BCE4-93674760A90E}"/>
              </a:ext>
            </a:extLst>
          </p:cNvPr>
          <p:cNvSpPr/>
          <p:nvPr/>
        </p:nvSpPr>
        <p:spPr>
          <a:xfrm>
            <a:off x="-1" y="2521378"/>
            <a:ext cx="589787" cy="386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45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gradFill flip="none" rotWithShape="1"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gradFill>
            <a:gsLst>
              <a:gs pos="0">
                <a:srgbClr val="EBF5DF"/>
              </a:gs>
              <a:gs pos="100000">
                <a:srgbClr val="ECF6E2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F001EE-223A-4B1A-BCE4-93674760A90E}"/>
              </a:ext>
            </a:extLst>
          </p:cNvPr>
          <p:cNvSpPr/>
          <p:nvPr/>
        </p:nvSpPr>
        <p:spPr>
          <a:xfrm>
            <a:off x="-1" y="2521378"/>
            <a:ext cx="589787" cy="386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7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45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gradFill flip="none" rotWithShape="1"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lin ang="108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F001EE-223A-4B1A-BCE4-93674760A90E}"/>
              </a:ext>
            </a:extLst>
          </p:cNvPr>
          <p:cNvSpPr/>
          <p:nvPr/>
        </p:nvSpPr>
        <p:spPr>
          <a:xfrm>
            <a:off x="-1" y="2521378"/>
            <a:ext cx="589787" cy="386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9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45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EF40B22-7151-432E-B8EF-C6A7E8030B6A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gradFill flip="none" rotWithShape="1"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E7E1B9-A9DE-4167-8651-CD8AC6123033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07E6C9-8D15-4469-9B68-5D5F16019C1C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E5D234-7248-4FF1-85C3-76BB5442252A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4E78CDC-816D-4805-BFE1-C02FEEE7482B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515AFE5-5AF8-49A5-9D20-126610685098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path path="circle">
              <a:fillToRect r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B17340-5D2E-4682-8BF8-520A1ED6FEDA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90CDB3-23E4-4758-94E5-880C667171AE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9BE90D-59CD-4BFB-94A0-E8409185D9AC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06E1D1-869C-4A69-B5F1-65096C4D89BD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E411E3-B812-4B27-8B71-35E0B57B453C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FAC02F-5EB1-4C24-80A1-CE5B21884299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FDA6B93-FDED-4714-A23D-3298095C6C2D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F97005-8419-428D-9A91-0BEE7D0D77B9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FB348B6-B60D-4111-BD1A-2F0170583D64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35B8F11-E98F-43D2-9D4C-3D36127EAAEA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99BD6C-4D60-4160-8185-50FA9041FEC6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50EE5D-ABC7-4908-B220-8C84B2FD307B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2B6A0DB-A903-4A95-BFED-1C63541CE8C7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7540055-0D2C-4820-946A-2DC55842B60F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6AC4A9-4B6D-4176-A9AE-48D9820C7FD1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650FE0E-F9FA-48B7-BBA3-C7BAABF6D754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C51C9A-FD40-4E9C-BFDB-9AB6494A9D16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6AB2ABF-AB95-4070-A46C-2550FB3547BB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DAFF4F-0872-426C-BC9C-8CDE9E00177A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41612AB-B559-48C1-803C-FB156F72705E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76EF6EF-5658-4FF0-BCC9-C310AEB99DC8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A68F3D2-FAA4-4CF0-B8B7-90400F92B7CF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gradFill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6844FBE-5561-4C6D-878D-D1716FEFA157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E8EF9EB-8851-4FAA-BD1B-30503FBAC40E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2B39B0E-CE67-46F7-B39D-7B8780E0AEA5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85723A3-CB83-453A-86CA-F292CEB3885A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7066</TotalTime>
  <Words>469</Words>
  <Application>Microsoft Office PowerPoint</Application>
  <PresentationFormat>Widescreen</PresentationFormat>
  <Paragraphs>168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Pacifico</vt:lpstr>
      <vt:lpstr>Arial</vt:lpstr>
      <vt:lpstr>Montserrat</vt:lpstr>
      <vt:lpstr>Montserrat-Regular</vt:lpstr>
      <vt:lpstr>Montserrat ExtraBold</vt:lpstr>
      <vt:lpstr>Bungee</vt:lpstr>
      <vt:lpstr>Poppins ExtraBold</vt:lpstr>
      <vt:lpstr>Akira Expanded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62</cp:revision>
  <dcterms:created xsi:type="dcterms:W3CDTF">2024-02-18T05:14:35Z</dcterms:created>
  <dcterms:modified xsi:type="dcterms:W3CDTF">2025-10-21T11:34:09Z</dcterms:modified>
</cp:coreProperties>
</file>