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8" r:id="rId2"/>
    <p:sldId id="547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Pacifico" panose="00000500000000000000" pitchFamily="2" charset="0"/>
      <p:regular r:id="rId19"/>
    </p:embeddedFont>
    <p:embeddedFont>
      <p:font typeface="Poppins ExtraBold" panose="00000900000000000000" pitchFamily="2" charset="0"/>
      <p:bold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8"/>
            <p14:sldId id="547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7F8"/>
    <a:srgbClr val="FFEFF1"/>
    <a:srgbClr val="F5FAF0"/>
    <a:srgbClr val="F4F9ED"/>
    <a:srgbClr val="F3F9ED"/>
    <a:srgbClr val="F1F8E8"/>
    <a:srgbClr val="FFF2E7"/>
    <a:srgbClr val="FFF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23" autoAdjust="0"/>
    <p:restoredTop sz="94660"/>
  </p:normalViewPr>
  <p:slideViewPr>
    <p:cSldViewPr snapToGrid="0">
      <p:cViewPr varScale="1">
        <p:scale>
          <a:sx n="170" d="100"/>
          <a:sy n="170" d="100"/>
        </p:scale>
        <p:origin x="312" y="1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 Slide Full Siz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F3A7AF2-3E4C-4814-B7CF-DD9450BF995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 Slide Full Size Imag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F3A7AF2-3E4C-4814-B7CF-DD9450BF995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72149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 Slide Full Size (No Anim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7AD13AD7-6BF9-4C09-BFA7-A9A0D409569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4" r:id="rId13"/>
    <p:sldLayoutId id="2147483663" r:id="rId14"/>
    <p:sldLayoutId id="2147483661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47AB00B0-2B8C-4C3E-AF9C-CFD24600CF8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9918270F-A4A9-4952-AFF4-F6F14C2CF77A}"/>
              </a:ext>
            </a:extLst>
          </p:cNvPr>
          <p:cNvSpPr/>
          <p:nvPr/>
        </p:nvSpPr>
        <p:spPr>
          <a:xfrm>
            <a:off x="0" y="4713732"/>
            <a:ext cx="12192000" cy="2144268"/>
          </a:xfrm>
          <a:custGeom>
            <a:avLst/>
            <a:gdLst>
              <a:gd name="connsiteX0" fmla="*/ 0 w 12192000"/>
              <a:gd name="connsiteY0" fmla="*/ 0 h 2144268"/>
              <a:gd name="connsiteX1" fmla="*/ 12192000 w 12192000"/>
              <a:gd name="connsiteY1" fmla="*/ 0 h 2144268"/>
              <a:gd name="connsiteX2" fmla="*/ 12192000 w 12192000"/>
              <a:gd name="connsiteY2" fmla="*/ 2144268 h 2144268"/>
              <a:gd name="connsiteX3" fmla="*/ 0 w 12192000"/>
              <a:gd name="connsiteY3" fmla="*/ 2144268 h 2144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144268">
                <a:moveTo>
                  <a:pt x="0" y="0"/>
                </a:moveTo>
                <a:lnTo>
                  <a:pt x="12192000" y="0"/>
                </a:lnTo>
                <a:lnTo>
                  <a:pt x="12192000" y="2144268"/>
                </a:lnTo>
                <a:lnTo>
                  <a:pt x="0" y="2144268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7B9F8CB-08E2-4661-A16C-FF57565A4705}"/>
              </a:ext>
            </a:extLst>
          </p:cNvPr>
          <p:cNvSpPr/>
          <p:nvPr/>
        </p:nvSpPr>
        <p:spPr>
          <a:xfrm>
            <a:off x="826580" y="649890"/>
            <a:ext cx="6961156" cy="5475732"/>
          </a:xfrm>
          <a:custGeom>
            <a:avLst/>
            <a:gdLst>
              <a:gd name="connsiteX0" fmla="*/ 0 w 10538841"/>
              <a:gd name="connsiteY0" fmla="*/ 0 h 5475732"/>
              <a:gd name="connsiteX1" fmla="*/ 10538841 w 10538841"/>
              <a:gd name="connsiteY1" fmla="*/ 0 h 5475732"/>
              <a:gd name="connsiteX2" fmla="*/ 10538841 w 10538841"/>
              <a:gd name="connsiteY2" fmla="*/ 5475732 h 5475732"/>
              <a:gd name="connsiteX3" fmla="*/ 0 w 10538841"/>
              <a:gd name="connsiteY3" fmla="*/ 5475732 h 5475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38841" h="5475732">
                <a:moveTo>
                  <a:pt x="0" y="0"/>
                </a:moveTo>
                <a:lnTo>
                  <a:pt x="10538841" y="0"/>
                </a:lnTo>
                <a:lnTo>
                  <a:pt x="10538841" y="5475732"/>
                </a:lnTo>
                <a:lnTo>
                  <a:pt x="0" y="547573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23D6AF-A867-48E4-9F73-3BBF254D7373}"/>
              </a:ext>
            </a:extLst>
          </p:cNvPr>
          <p:cNvSpPr txBox="1"/>
          <p:nvPr/>
        </p:nvSpPr>
        <p:spPr>
          <a:xfrm>
            <a:off x="1342663" y="2185447"/>
            <a:ext cx="5378395" cy="23775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00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Thank </a:t>
            </a:r>
            <a:r>
              <a:rPr lang="en-US" sz="50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you!</a:t>
            </a:r>
          </a:p>
          <a:p>
            <a:pPr algn="l"/>
            <a:r>
              <a:rPr lang="en-US" sz="50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for Listening to</a:t>
            </a:r>
          </a:p>
          <a:p>
            <a:pPr algn="l"/>
            <a:r>
              <a:rPr lang="en-US" sz="50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Words.</a:t>
            </a:r>
            <a:endParaRPr lang="en-US" sz="50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FAEAE7A7-7674-4B79-8854-508DB75C365B}"/>
              </a:ext>
            </a:extLst>
          </p:cNvPr>
          <p:cNvSpPr/>
          <p:nvPr/>
        </p:nvSpPr>
        <p:spPr>
          <a:xfrm>
            <a:off x="1429607" y="1660715"/>
            <a:ext cx="2719292" cy="397859"/>
          </a:xfrm>
          <a:custGeom>
            <a:avLst/>
            <a:gdLst>
              <a:gd name="connsiteX0" fmla="*/ 0 w 2719292"/>
              <a:gd name="connsiteY0" fmla="*/ 0 h 397859"/>
              <a:gd name="connsiteX1" fmla="*/ 2719292 w 2719292"/>
              <a:gd name="connsiteY1" fmla="*/ 0 h 397859"/>
              <a:gd name="connsiteX2" fmla="*/ 2719292 w 2719292"/>
              <a:gd name="connsiteY2" fmla="*/ 397859 h 397859"/>
              <a:gd name="connsiteX3" fmla="*/ 0 w 2719292"/>
              <a:gd name="connsiteY3" fmla="*/ 397859 h 397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9292" h="397859">
                <a:moveTo>
                  <a:pt x="0" y="0"/>
                </a:moveTo>
                <a:lnTo>
                  <a:pt x="2719292" y="0"/>
                </a:lnTo>
                <a:lnTo>
                  <a:pt x="2719292" y="397859"/>
                </a:lnTo>
                <a:lnTo>
                  <a:pt x="0" y="397859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D47D9E0-86CB-4223-B9E7-2C0DCC5CB7A3}"/>
              </a:ext>
            </a:extLst>
          </p:cNvPr>
          <p:cNvSpPr txBox="1"/>
          <p:nvPr/>
        </p:nvSpPr>
        <p:spPr>
          <a:xfrm>
            <a:off x="1454801" y="1699624"/>
            <a:ext cx="2668905" cy="3200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spc="0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Questions &amp; Discussions</a:t>
            </a: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443A23F-EC55-4A8F-8A32-1D9431453BF6}"/>
              </a:ext>
            </a:extLst>
          </p:cNvPr>
          <p:cNvSpPr/>
          <p:nvPr/>
        </p:nvSpPr>
        <p:spPr>
          <a:xfrm>
            <a:off x="7787735" y="649890"/>
            <a:ext cx="3577685" cy="5475732"/>
          </a:xfrm>
          <a:custGeom>
            <a:avLst/>
            <a:gdLst>
              <a:gd name="connsiteX0" fmla="*/ 0 w 3577685"/>
              <a:gd name="connsiteY0" fmla="*/ 0 h 5475732"/>
              <a:gd name="connsiteX1" fmla="*/ 3577685 w 3577685"/>
              <a:gd name="connsiteY1" fmla="*/ 0 h 5475732"/>
              <a:gd name="connsiteX2" fmla="*/ 3577685 w 3577685"/>
              <a:gd name="connsiteY2" fmla="*/ 5475732 h 5475732"/>
              <a:gd name="connsiteX3" fmla="*/ 0 w 3577685"/>
              <a:gd name="connsiteY3" fmla="*/ 5475732 h 5475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7685" h="5475732">
                <a:moveTo>
                  <a:pt x="0" y="0"/>
                </a:moveTo>
                <a:lnTo>
                  <a:pt x="3577685" y="0"/>
                </a:lnTo>
                <a:lnTo>
                  <a:pt x="3577685" y="5475732"/>
                </a:lnTo>
                <a:lnTo>
                  <a:pt x="0" y="5475732"/>
                </a:lnTo>
                <a:close/>
              </a:path>
            </a:pathLst>
          </a:custGeom>
          <a:gradFill flip="none" rotWithShape="1"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BA2CC96-E4FE-4487-BB66-A6C8692EDE27}"/>
              </a:ext>
            </a:extLst>
          </p:cNvPr>
          <p:cNvSpPr txBox="1"/>
          <p:nvPr/>
        </p:nvSpPr>
        <p:spPr>
          <a:xfrm>
            <a:off x="8928925" y="2945892"/>
            <a:ext cx="739305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Phone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57742FA-85AF-4A52-AD9B-CD10AA9A3BD4}"/>
              </a:ext>
            </a:extLst>
          </p:cNvPr>
          <p:cNvSpPr txBox="1"/>
          <p:nvPr/>
        </p:nvSpPr>
        <p:spPr>
          <a:xfrm>
            <a:off x="8928925" y="3188208"/>
            <a:ext cx="1527982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+12-345-678-910</a:t>
            </a:r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F9F5F47D-68B7-4AB8-8BE1-3E2097DD78CF}"/>
              </a:ext>
            </a:extLst>
          </p:cNvPr>
          <p:cNvSpPr/>
          <p:nvPr/>
        </p:nvSpPr>
        <p:spPr>
          <a:xfrm>
            <a:off x="8240077" y="2929128"/>
            <a:ext cx="574928" cy="574929"/>
          </a:xfrm>
          <a:custGeom>
            <a:avLst/>
            <a:gdLst>
              <a:gd name="connsiteX0" fmla="*/ 574929 w 574928"/>
              <a:gd name="connsiteY0" fmla="*/ 287465 h 574929"/>
              <a:gd name="connsiteX1" fmla="*/ 287465 w 574928"/>
              <a:gd name="connsiteY1" fmla="*/ 574929 h 574929"/>
              <a:gd name="connsiteX2" fmla="*/ 0 w 574928"/>
              <a:gd name="connsiteY2" fmla="*/ 287465 h 574929"/>
              <a:gd name="connsiteX3" fmla="*/ 287465 w 574928"/>
              <a:gd name="connsiteY3" fmla="*/ 0 h 574929"/>
              <a:gd name="connsiteX4" fmla="*/ 574929 w 574928"/>
              <a:gd name="connsiteY4" fmla="*/ 287465 h 57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928" h="574929">
                <a:moveTo>
                  <a:pt x="574929" y="287465"/>
                </a:moveTo>
                <a:cubicBezTo>
                  <a:pt x="574929" y="446227"/>
                  <a:pt x="446227" y="574929"/>
                  <a:pt x="287465" y="574929"/>
                </a:cubicBezTo>
                <a:cubicBezTo>
                  <a:pt x="128702" y="574929"/>
                  <a:pt x="0" y="446227"/>
                  <a:pt x="0" y="287465"/>
                </a:cubicBezTo>
                <a:cubicBezTo>
                  <a:pt x="0" y="128702"/>
                  <a:pt x="128702" y="0"/>
                  <a:pt x="287465" y="0"/>
                </a:cubicBezTo>
                <a:cubicBezTo>
                  <a:pt x="446227" y="0"/>
                  <a:pt x="574929" y="128703"/>
                  <a:pt x="574929" y="287465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5BAF10C-D928-440D-8413-6C9543A07382}"/>
              </a:ext>
            </a:extLst>
          </p:cNvPr>
          <p:cNvSpPr txBox="1"/>
          <p:nvPr/>
        </p:nvSpPr>
        <p:spPr>
          <a:xfrm>
            <a:off x="8928925" y="3678364"/>
            <a:ext cx="665567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Email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F7F69A9-5540-48E4-BA76-C9E5D0BD4470}"/>
              </a:ext>
            </a:extLst>
          </p:cNvPr>
          <p:cNvSpPr txBox="1"/>
          <p:nvPr/>
        </p:nvSpPr>
        <p:spPr>
          <a:xfrm>
            <a:off x="8928925" y="3920680"/>
            <a:ext cx="1784463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info@business.com</a:t>
            </a:r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306414BB-1150-4FDF-8156-EBD6AC5A1E47}"/>
              </a:ext>
            </a:extLst>
          </p:cNvPr>
          <p:cNvSpPr/>
          <p:nvPr/>
        </p:nvSpPr>
        <p:spPr>
          <a:xfrm>
            <a:off x="8240077" y="3661314"/>
            <a:ext cx="574928" cy="574929"/>
          </a:xfrm>
          <a:custGeom>
            <a:avLst/>
            <a:gdLst>
              <a:gd name="connsiteX0" fmla="*/ 574929 w 574928"/>
              <a:gd name="connsiteY0" fmla="*/ 287465 h 574929"/>
              <a:gd name="connsiteX1" fmla="*/ 287465 w 574928"/>
              <a:gd name="connsiteY1" fmla="*/ 574929 h 574929"/>
              <a:gd name="connsiteX2" fmla="*/ 0 w 574928"/>
              <a:gd name="connsiteY2" fmla="*/ 287465 h 574929"/>
              <a:gd name="connsiteX3" fmla="*/ 287465 w 574928"/>
              <a:gd name="connsiteY3" fmla="*/ 0 h 574929"/>
              <a:gd name="connsiteX4" fmla="*/ 574929 w 574928"/>
              <a:gd name="connsiteY4" fmla="*/ 287465 h 57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928" h="574929">
                <a:moveTo>
                  <a:pt x="574929" y="287465"/>
                </a:moveTo>
                <a:cubicBezTo>
                  <a:pt x="574929" y="446227"/>
                  <a:pt x="446227" y="574929"/>
                  <a:pt x="287465" y="574929"/>
                </a:cubicBezTo>
                <a:cubicBezTo>
                  <a:pt x="128702" y="574929"/>
                  <a:pt x="0" y="446227"/>
                  <a:pt x="0" y="287465"/>
                </a:cubicBezTo>
                <a:cubicBezTo>
                  <a:pt x="0" y="128702"/>
                  <a:pt x="128702" y="0"/>
                  <a:pt x="287465" y="0"/>
                </a:cubicBezTo>
                <a:cubicBezTo>
                  <a:pt x="446227" y="0"/>
                  <a:pt x="574929" y="128702"/>
                  <a:pt x="574929" y="287465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8CE9DB2-0E60-49A7-ABB1-E5DB2551275D}"/>
              </a:ext>
            </a:extLst>
          </p:cNvPr>
          <p:cNvSpPr txBox="1"/>
          <p:nvPr/>
        </p:nvSpPr>
        <p:spPr>
          <a:xfrm>
            <a:off x="8928925" y="4410551"/>
            <a:ext cx="883575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Address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79BC2B5-8BE4-4282-932D-12FFCE87FC51}"/>
              </a:ext>
            </a:extLst>
          </p:cNvPr>
          <p:cNvSpPr txBox="1"/>
          <p:nvPr/>
        </p:nvSpPr>
        <p:spPr>
          <a:xfrm>
            <a:off x="8928925" y="4652772"/>
            <a:ext cx="1874231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24</a:t>
            </a:r>
            <a:r>
              <a:rPr lang="en-US" sz="1275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th</a:t>
            </a:r>
            <a:r>
              <a:rPr lang="en-US" sz="1275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 Street, CA, USA</a:t>
            </a:r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D3F2D8EB-B3F5-46E2-B321-6DF93BE765CD}"/>
              </a:ext>
            </a:extLst>
          </p:cNvPr>
          <p:cNvSpPr/>
          <p:nvPr/>
        </p:nvSpPr>
        <p:spPr>
          <a:xfrm>
            <a:off x="8240077" y="4393406"/>
            <a:ext cx="574928" cy="574929"/>
          </a:xfrm>
          <a:custGeom>
            <a:avLst/>
            <a:gdLst>
              <a:gd name="connsiteX0" fmla="*/ 574929 w 574928"/>
              <a:gd name="connsiteY0" fmla="*/ 287464 h 574929"/>
              <a:gd name="connsiteX1" fmla="*/ 287465 w 574928"/>
              <a:gd name="connsiteY1" fmla="*/ 574929 h 574929"/>
              <a:gd name="connsiteX2" fmla="*/ 0 w 574928"/>
              <a:gd name="connsiteY2" fmla="*/ 287464 h 574929"/>
              <a:gd name="connsiteX3" fmla="*/ 287465 w 574928"/>
              <a:gd name="connsiteY3" fmla="*/ 0 h 574929"/>
              <a:gd name="connsiteX4" fmla="*/ 574929 w 574928"/>
              <a:gd name="connsiteY4" fmla="*/ 287464 h 57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928" h="574929">
                <a:moveTo>
                  <a:pt x="574929" y="287464"/>
                </a:moveTo>
                <a:cubicBezTo>
                  <a:pt x="574929" y="446227"/>
                  <a:pt x="446227" y="574929"/>
                  <a:pt x="287465" y="574929"/>
                </a:cubicBezTo>
                <a:cubicBezTo>
                  <a:pt x="128702" y="574929"/>
                  <a:pt x="0" y="446227"/>
                  <a:pt x="0" y="287464"/>
                </a:cubicBezTo>
                <a:cubicBezTo>
                  <a:pt x="0" y="128702"/>
                  <a:pt x="128702" y="0"/>
                  <a:pt x="287465" y="0"/>
                </a:cubicBezTo>
                <a:cubicBezTo>
                  <a:pt x="446227" y="0"/>
                  <a:pt x="574929" y="128702"/>
                  <a:pt x="574929" y="287464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80EA77C1-0D05-4051-9EBE-3B2393D85E69}"/>
              </a:ext>
            </a:extLst>
          </p:cNvPr>
          <p:cNvGrpSpPr/>
          <p:nvPr/>
        </p:nvGrpSpPr>
        <p:grpSpPr>
          <a:xfrm>
            <a:off x="8388365" y="3077575"/>
            <a:ext cx="279194" cy="277990"/>
            <a:chOff x="8388365" y="3077575"/>
            <a:chExt cx="279194" cy="277990"/>
          </a:xfrm>
          <a:solidFill>
            <a:schemeClr val="bg1"/>
          </a:solidFill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9B0A74DE-1B92-4087-9EE2-B36B2E753F60}"/>
                </a:ext>
              </a:extLst>
            </p:cNvPr>
            <p:cNvSpPr/>
            <p:nvPr/>
          </p:nvSpPr>
          <p:spPr>
            <a:xfrm>
              <a:off x="8388365" y="3077575"/>
              <a:ext cx="279194" cy="277990"/>
            </a:xfrm>
            <a:custGeom>
              <a:avLst/>
              <a:gdLst>
                <a:gd name="connsiteX0" fmla="*/ 265288 w 279194"/>
                <a:gd name="connsiteY0" fmla="*/ 187859 h 277990"/>
                <a:gd name="connsiteX1" fmla="*/ 237665 w 279194"/>
                <a:gd name="connsiteY1" fmla="*/ 160236 h 277990"/>
                <a:gd name="connsiteX2" fmla="*/ 197565 w 279194"/>
                <a:gd name="connsiteY2" fmla="*/ 160236 h 277990"/>
                <a:gd name="connsiteX3" fmla="*/ 160609 w 279194"/>
                <a:gd name="connsiteY3" fmla="*/ 160236 h 277990"/>
                <a:gd name="connsiteX4" fmla="*/ 118412 w 279194"/>
                <a:gd name="connsiteY4" fmla="*/ 118040 h 277990"/>
                <a:gd name="connsiteX5" fmla="*/ 110792 w 279194"/>
                <a:gd name="connsiteY5" fmla="*/ 99562 h 277990"/>
                <a:gd name="connsiteX6" fmla="*/ 118412 w 279194"/>
                <a:gd name="connsiteY6" fmla="*/ 81178 h 277990"/>
                <a:gd name="connsiteX7" fmla="*/ 118412 w 279194"/>
                <a:gd name="connsiteY7" fmla="*/ 81178 h 277990"/>
                <a:gd name="connsiteX8" fmla="*/ 118412 w 279194"/>
                <a:gd name="connsiteY8" fmla="*/ 41078 h 277990"/>
                <a:gd name="connsiteX9" fmla="*/ 90790 w 279194"/>
                <a:gd name="connsiteY9" fmla="*/ 13456 h 277990"/>
                <a:gd name="connsiteX10" fmla="*/ 27353 w 279194"/>
                <a:gd name="connsiteY10" fmla="*/ 13456 h 277990"/>
                <a:gd name="connsiteX11" fmla="*/ 27353 w 279194"/>
                <a:gd name="connsiteY11" fmla="*/ 146044 h 277990"/>
                <a:gd name="connsiteX12" fmla="*/ 132700 w 279194"/>
                <a:gd name="connsiteY12" fmla="*/ 251295 h 277990"/>
                <a:gd name="connsiteX13" fmla="*/ 199375 w 279194"/>
                <a:gd name="connsiteY13" fmla="*/ 278727 h 277990"/>
                <a:gd name="connsiteX14" fmla="*/ 266050 w 279194"/>
                <a:gd name="connsiteY14" fmla="*/ 251295 h 277990"/>
                <a:gd name="connsiteX15" fmla="*/ 279194 w 279194"/>
                <a:gd name="connsiteY15" fmla="*/ 219577 h 277990"/>
                <a:gd name="connsiteX16" fmla="*/ 265288 w 279194"/>
                <a:gd name="connsiteY16" fmla="*/ 187859 h 277990"/>
                <a:gd name="connsiteX17" fmla="*/ 252905 w 279194"/>
                <a:gd name="connsiteY17" fmla="*/ 239008 h 277990"/>
                <a:gd name="connsiteX18" fmla="*/ 145140 w 279194"/>
                <a:gd name="connsiteY18" fmla="*/ 239160 h 277990"/>
                <a:gd name="connsiteX19" fmla="*/ 144987 w 279194"/>
                <a:gd name="connsiteY19" fmla="*/ 239008 h 277990"/>
                <a:gd name="connsiteX20" fmla="*/ 40212 w 279194"/>
                <a:gd name="connsiteY20" fmla="*/ 133757 h 277990"/>
                <a:gd name="connsiteX21" fmla="*/ 39965 w 279194"/>
                <a:gd name="connsiteY21" fmla="*/ 25991 h 277990"/>
                <a:gd name="connsiteX22" fmla="*/ 40212 w 279194"/>
                <a:gd name="connsiteY22" fmla="*/ 25743 h 277990"/>
                <a:gd name="connsiteX23" fmla="*/ 59262 w 279194"/>
                <a:gd name="connsiteY23" fmla="*/ 17742 h 277990"/>
                <a:gd name="connsiteX24" fmla="*/ 78312 w 279194"/>
                <a:gd name="connsiteY24" fmla="*/ 25743 h 277990"/>
                <a:gd name="connsiteX25" fmla="*/ 105935 w 279194"/>
                <a:gd name="connsiteY25" fmla="*/ 53366 h 277990"/>
                <a:gd name="connsiteX26" fmla="*/ 105973 w 279194"/>
                <a:gd name="connsiteY26" fmla="*/ 68853 h 277990"/>
                <a:gd name="connsiteX27" fmla="*/ 105935 w 279194"/>
                <a:gd name="connsiteY27" fmla="*/ 68891 h 277990"/>
                <a:gd name="connsiteX28" fmla="*/ 93171 w 279194"/>
                <a:gd name="connsiteY28" fmla="*/ 99562 h 277990"/>
                <a:gd name="connsiteX29" fmla="*/ 105935 w 279194"/>
                <a:gd name="connsiteY29" fmla="*/ 130327 h 277990"/>
                <a:gd name="connsiteX30" fmla="*/ 148130 w 279194"/>
                <a:gd name="connsiteY30" fmla="*/ 172523 h 277990"/>
                <a:gd name="connsiteX31" fmla="*/ 209662 w 279194"/>
                <a:gd name="connsiteY31" fmla="*/ 172523 h 277990"/>
                <a:gd name="connsiteX32" fmla="*/ 225188 w 279194"/>
                <a:gd name="connsiteY32" fmla="*/ 172523 h 277990"/>
                <a:gd name="connsiteX33" fmla="*/ 252715 w 279194"/>
                <a:gd name="connsiteY33" fmla="*/ 200146 h 277990"/>
                <a:gd name="connsiteX34" fmla="*/ 260811 w 279194"/>
                <a:gd name="connsiteY34" fmla="*/ 219196 h 277990"/>
                <a:gd name="connsiteX35" fmla="*/ 252905 w 279194"/>
                <a:gd name="connsiteY35" fmla="*/ 239008 h 277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279194" h="277990">
                  <a:moveTo>
                    <a:pt x="265288" y="187859"/>
                  </a:moveTo>
                  <a:lnTo>
                    <a:pt x="237665" y="160236"/>
                  </a:lnTo>
                  <a:cubicBezTo>
                    <a:pt x="226541" y="149282"/>
                    <a:pt x="208690" y="149282"/>
                    <a:pt x="197565" y="160236"/>
                  </a:cubicBezTo>
                  <a:cubicBezTo>
                    <a:pt x="187240" y="170151"/>
                    <a:pt x="170933" y="170151"/>
                    <a:pt x="160609" y="160236"/>
                  </a:cubicBezTo>
                  <a:lnTo>
                    <a:pt x="118412" y="118040"/>
                  </a:lnTo>
                  <a:cubicBezTo>
                    <a:pt x="113478" y="113163"/>
                    <a:pt x="110726" y="106496"/>
                    <a:pt x="110792" y="99562"/>
                  </a:cubicBezTo>
                  <a:cubicBezTo>
                    <a:pt x="110745" y="92656"/>
                    <a:pt x="113488" y="86027"/>
                    <a:pt x="118412" y="81178"/>
                  </a:cubicBezTo>
                  <a:lnTo>
                    <a:pt x="118412" y="81178"/>
                  </a:lnTo>
                  <a:cubicBezTo>
                    <a:pt x="129366" y="70053"/>
                    <a:pt x="129366" y="52203"/>
                    <a:pt x="118412" y="41078"/>
                  </a:cubicBezTo>
                  <a:lnTo>
                    <a:pt x="90790" y="13456"/>
                  </a:lnTo>
                  <a:cubicBezTo>
                    <a:pt x="73045" y="-3499"/>
                    <a:pt x="45099" y="-3499"/>
                    <a:pt x="27353" y="13456"/>
                  </a:cubicBezTo>
                  <a:cubicBezTo>
                    <a:pt x="-9118" y="50127"/>
                    <a:pt x="-9118" y="109373"/>
                    <a:pt x="27353" y="146044"/>
                  </a:cubicBezTo>
                  <a:lnTo>
                    <a:pt x="132700" y="251295"/>
                  </a:lnTo>
                  <a:cubicBezTo>
                    <a:pt x="150321" y="269050"/>
                    <a:pt x="174362" y="278937"/>
                    <a:pt x="199375" y="278727"/>
                  </a:cubicBezTo>
                  <a:cubicBezTo>
                    <a:pt x="224388" y="278918"/>
                    <a:pt x="248410" y="269031"/>
                    <a:pt x="266050" y="251295"/>
                  </a:cubicBezTo>
                  <a:cubicBezTo>
                    <a:pt x="274499" y="242903"/>
                    <a:pt x="279233" y="231483"/>
                    <a:pt x="279194" y="219577"/>
                  </a:cubicBezTo>
                  <a:cubicBezTo>
                    <a:pt x="279033" y="207556"/>
                    <a:pt x="274023" y="196117"/>
                    <a:pt x="265288" y="187859"/>
                  </a:cubicBezTo>
                  <a:close/>
                  <a:moveTo>
                    <a:pt x="252905" y="239008"/>
                  </a:moveTo>
                  <a:cubicBezTo>
                    <a:pt x="223187" y="268811"/>
                    <a:pt x="174943" y="268878"/>
                    <a:pt x="145140" y="239160"/>
                  </a:cubicBezTo>
                  <a:cubicBezTo>
                    <a:pt x="145092" y="239113"/>
                    <a:pt x="145035" y="239055"/>
                    <a:pt x="144987" y="239008"/>
                  </a:cubicBezTo>
                  <a:lnTo>
                    <a:pt x="40212" y="133757"/>
                  </a:lnTo>
                  <a:cubicBezTo>
                    <a:pt x="10389" y="104067"/>
                    <a:pt x="10275" y="55823"/>
                    <a:pt x="39965" y="25991"/>
                  </a:cubicBezTo>
                  <a:cubicBezTo>
                    <a:pt x="40041" y="25915"/>
                    <a:pt x="40126" y="25829"/>
                    <a:pt x="40212" y="25743"/>
                  </a:cubicBezTo>
                  <a:cubicBezTo>
                    <a:pt x="45260" y="20666"/>
                    <a:pt x="52109" y="17790"/>
                    <a:pt x="59262" y="17742"/>
                  </a:cubicBezTo>
                  <a:cubicBezTo>
                    <a:pt x="66415" y="17818"/>
                    <a:pt x="73255" y="20685"/>
                    <a:pt x="78312" y="25743"/>
                  </a:cubicBezTo>
                  <a:lnTo>
                    <a:pt x="105935" y="53366"/>
                  </a:lnTo>
                  <a:cubicBezTo>
                    <a:pt x="110221" y="57633"/>
                    <a:pt x="110240" y="64567"/>
                    <a:pt x="105973" y="68853"/>
                  </a:cubicBezTo>
                  <a:cubicBezTo>
                    <a:pt x="105954" y="68872"/>
                    <a:pt x="105944" y="68882"/>
                    <a:pt x="105935" y="68891"/>
                  </a:cubicBezTo>
                  <a:cubicBezTo>
                    <a:pt x="97753" y="76997"/>
                    <a:pt x="93152" y="88046"/>
                    <a:pt x="93171" y="99562"/>
                  </a:cubicBezTo>
                  <a:cubicBezTo>
                    <a:pt x="93161" y="111106"/>
                    <a:pt x="97753" y="122184"/>
                    <a:pt x="105935" y="130327"/>
                  </a:cubicBezTo>
                  <a:lnTo>
                    <a:pt x="148130" y="172523"/>
                  </a:lnTo>
                  <a:cubicBezTo>
                    <a:pt x="165333" y="189001"/>
                    <a:pt x="192460" y="189001"/>
                    <a:pt x="209662" y="172523"/>
                  </a:cubicBezTo>
                  <a:cubicBezTo>
                    <a:pt x="214024" y="168427"/>
                    <a:pt x="220825" y="168427"/>
                    <a:pt x="225188" y="172523"/>
                  </a:cubicBezTo>
                  <a:lnTo>
                    <a:pt x="252715" y="200146"/>
                  </a:lnTo>
                  <a:cubicBezTo>
                    <a:pt x="257811" y="205185"/>
                    <a:pt x="260726" y="212023"/>
                    <a:pt x="260811" y="219196"/>
                  </a:cubicBezTo>
                  <a:cubicBezTo>
                    <a:pt x="260983" y="226597"/>
                    <a:pt x="258125" y="233750"/>
                    <a:pt x="252905" y="23900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A583B05-A90D-4B92-AB15-F14BFF329F89}"/>
                </a:ext>
              </a:extLst>
            </p:cNvPr>
            <p:cNvSpPr/>
            <p:nvPr/>
          </p:nvSpPr>
          <p:spPr>
            <a:xfrm>
              <a:off x="8562145" y="3080168"/>
              <a:ext cx="101727" cy="101657"/>
            </a:xfrm>
            <a:custGeom>
              <a:avLst/>
              <a:gdLst>
                <a:gd name="connsiteX0" fmla="*/ 6735 w 101727"/>
                <a:gd name="connsiteY0" fmla="*/ 17815 h 101657"/>
                <a:gd name="connsiteX1" fmla="*/ 56836 w 101727"/>
                <a:gd name="connsiteY1" fmla="*/ 45533 h 101657"/>
                <a:gd name="connsiteX2" fmla="*/ 84554 w 101727"/>
                <a:gd name="connsiteY2" fmla="*/ 95635 h 101657"/>
                <a:gd name="connsiteX3" fmla="*/ 93031 w 101727"/>
                <a:gd name="connsiteY3" fmla="*/ 102397 h 101657"/>
                <a:gd name="connsiteX4" fmla="*/ 94937 w 101727"/>
                <a:gd name="connsiteY4" fmla="*/ 102397 h 101657"/>
                <a:gd name="connsiteX5" fmla="*/ 101509 w 101727"/>
                <a:gd name="connsiteY5" fmla="*/ 91920 h 101657"/>
                <a:gd name="connsiteX6" fmla="*/ 69124 w 101727"/>
                <a:gd name="connsiteY6" fmla="*/ 33436 h 101657"/>
                <a:gd name="connsiteX7" fmla="*/ 10545 w 101727"/>
                <a:gd name="connsiteY7" fmla="*/ 956 h 101657"/>
                <a:gd name="connsiteX8" fmla="*/ 173 w 101727"/>
                <a:gd name="connsiteY8" fmla="*/ 7490 h 101657"/>
                <a:gd name="connsiteX9" fmla="*/ 163 w 101727"/>
                <a:gd name="connsiteY9" fmla="*/ 7528 h 101657"/>
                <a:gd name="connsiteX10" fmla="*/ 6735 w 101727"/>
                <a:gd name="connsiteY10" fmla="*/ 17815 h 101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1727" h="101657">
                  <a:moveTo>
                    <a:pt x="6735" y="17815"/>
                  </a:moveTo>
                  <a:cubicBezTo>
                    <a:pt x="25737" y="22102"/>
                    <a:pt x="43111" y="31712"/>
                    <a:pt x="56836" y="45533"/>
                  </a:cubicBezTo>
                  <a:cubicBezTo>
                    <a:pt x="70629" y="59278"/>
                    <a:pt x="80239" y="76651"/>
                    <a:pt x="84554" y="95635"/>
                  </a:cubicBezTo>
                  <a:cubicBezTo>
                    <a:pt x="85478" y="99578"/>
                    <a:pt x="88983" y="102369"/>
                    <a:pt x="93031" y="102397"/>
                  </a:cubicBezTo>
                  <a:lnTo>
                    <a:pt x="94937" y="102397"/>
                  </a:lnTo>
                  <a:cubicBezTo>
                    <a:pt x="99642" y="101312"/>
                    <a:pt x="102576" y="96625"/>
                    <a:pt x="101509" y="91920"/>
                  </a:cubicBezTo>
                  <a:cubicBezTo>
                    <a:pt x="96489" y="69746"/>
                    <a:pt x="85249" y="49457"/>
                    <a:pt x="69124" y="33436"/>
                  </a:cubicBezTo>
                  <a:cubicBezTo>
                    <a:pt x="53065" y="17282"/>
                    <a:pt x="32757" y="6014"/>
                    <a:pt x="10545" y="956"/>
                  </a:cubicBezTo>
                  <a:cubicBezTo>
                    <a:pt x="5878" y="-101"/>
                    <a:pt x="1229" y="2823"/>
                    <a:pt x="173" y="7490"/>
                  </a:cubicBezTo>
                  <a:cubicBezTo>
                    <a:pt x="173" y="7500"/>
                    <a:pt x="163" y="7519"/>
                    <a:pt x="163" y="7528"/>
                  </a:cubicBezTo>
                  <a:cubicBezTo>
                    <a:pt x="-733" y="12157"/>
                    <a:pt x="2153" y="16682"/>
                    <a:pt x="6735" y="178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1C41C611-644F-43C4-AD18-04830D28D770}"/>
                </a:ext>
              </a:extLst>
            </p:cNvPr>
            <p:cNvSpPr/>
            <p:nvPr/>
          </p:nvSpPr>
          <p:spPr>
            <a:xfrm>
              <a:off x="8552498" y="3121602"/>
              <a:ext cx="69900" cy="69653"/>
            </a:xfrm>
            <a:custGeom>
              <a:avLst/>
              <a:gdLst>
                <a:gd name="connsiteX0" fmla="*/ 6952 w 69900"/>
                <a:gd name="connsiteY0" fmla="*/ 17815 h 69653"/>
                <a:gd name="connsiteX1" fmla="*/ 36384 w 69900"/>
                <a:gd name="connsiteY1" fmla="*/ 34103 h 69653"/>
                <a:gd name="connsiteX2" fmla="*/ 52672 w 69900"/>
                <a:gd name="connsiteY2" fmla="*/ 63535 h 69653"/>
                <a:gd name="connsiteX3" fmla="*/ 61149 w 69900"/>
                <a:gd name="connsiteY3" fmla="*/ 70393 h 69653"/>
                <a:gd name="connsiteX4" fmla="*/ 63054 w 69900"/>
                <a:gd name="connsiteY4" fmla="*/ 70393 h 69653"/>
                <a:gd name="connsiteX5" fmla="*/ 69721 w 69900"/>
                <a:gd name="connsiteY5" fmla="*/ 60011 h 69653"/>
                <a:gd name="connsiteX6" fmla="*/ 48672 w 69900"/>
                <a:gd name="connsiteY6" fmla="*/ 21911 h 69653"/>
                <a:gd name="connsiteX7" fmla="*/ 10572 w 69900"/>
                <a:gd name="connsiteY7" fmla="*/ 956 h 69653"/>
                <a:gd name="connsiteX8" fmla="*/ 199 w 69900"/>
                <a:gd name="connsiteY8" fmla="*/ 7490 h 69653"/>
                <a:gd name="connsiteX9" fmla="*/ 189 w 69900"/>
                <a:gd name="connsiteY9" fmla="*/ 7528 h 69653"/>
                <a:gd name="connsiteX10" fmla="*/ 6876 w 69900"/>
                <a:gd name="connsiteY10" fmla="*/ 17796 h 69653"/>
                <a:gd name="connsiteX11" fmla="*/ 6952 w 69900"/>
                <a:gd name="connsiteY11" fmla="*/ 17815 h 69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9900" h="69653">
                  <a:moveTo>
                    <a:pt x="6952" y="17815"/>
                  </a:moveTo>
                  <a:cubicBezTo>
                    <a:pt x="18106" y="20358"/>
                    <a:pt x="28307" y="26007"/>
                    <a:pt x="36384" y="34103"/>
                  </a:cubicBezTo>
                  <a:cubicBezTo>
                    <a:pt x="44528" y="42152"/>
                    <a:pt x="50177" y="52362"/>
                    <a:pt x="52672" y="63535"/>
                  </a:cubicBezTo>
                  <a:cubicBezTo>
                    <a:pt x="53558" y="67517"/>
                    <a:pt x="57073" y="70355"/>
                    <a:pt x="61149" y="70393"/>
                  </a:cubicBezTo>
                  <a:lnTo>
                    <a:pt x="63054" y="70393"/>
                  </a:lnTo>
                  <a:cubicBezTo>
                    <a:pt x="67722" y="69307"/>
                    <a:pt x="70674" y="64707"/>
                    <a:pt x="69721" y="60011"/>
                  </a:cubicBezTo>
                  <a:cubicBezTo>
                    <a:pt x="66512" y="45552"/>
                    <a:pt x="59206" y="32322"/>
                    <a:pt x="48672" y="21911"/>
                  </a:cubicBezTo>
                  <a:cubicBezTo>
                    <a:pt x="38232" y="11424"/>
                    <a:pt x="25011" y="4156"/>
                    <a:pt x="10572" y="956"/>
                  </a:cubicBezTo>
                  <a:cubicBezTo>
                    <a:pt x="5904" y="-101"/>
                    <a:pt x="1256" y="2823"/>
                    <a:pt x="199" y="7490"/>
                  </a:cubicBezTo>
                  <a:cubicBezTo>
                    <a:pt x="199" y="7500"/>
                    <a:pt x="189" y="7519"/>
                    <a:pt x="189" y="7528"/>
                  </a:cubicBezTo>
                  <a:cubicBezTo>
                    <a:pt x="-802" y="12215"/>
                    <a:pt x="2199" y="16815"/>
                    <a:pt x="6876" y="17796"/>
                  </a:cubicBezTo>
                  <a:cubicBezTo>
                    <a:pt x="6904" y="17806"/>
                    <a:pt x="6924" y="17806"/>
                    <a:pt x="6952" y="178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6" name="Freeform: Shape 85">
            <a:extLst>
              <a:ext uri="{FF2B5EF4-FFF2-40B4-BE49-F238E27FC236}">
                <a16:creationId xmlns:a16="http://schemas.microsoft.com/office/drawing/2014/main" id="{2720C4F3-21FC-499A-A7CF-6784988E4A66}"/>
              </a:ext>
            </a:extLst>
          </p:cNvPr>
          <p:cNvSpPr/>
          <p:nvPr/>
        </p:nvSpPr>
        <p:spPr>
          <a:xfrm>
            <a:off x="8388381" y="3809428"/>
            <a:ext cx="278130" cy="278415"/>
          </a:xfrm>
          <a:custGeom>
            <a:avLst/>
            <a:gdLst>
              <a:gd name="connsiteX0" fmla="*/ 139161 w 278130"/>
              <a:gd name="connsiteY0" fmla="*/ 740 h 278415"/>
              <a:gd name="connsiteX1" fmla="*/ 0 w 278130"/>
              <a:gd name="connsiteY1" fmla="*/ 139995 h 278415"/>
              <a:gd name="connsiteX2" fmla="*/ 139161 w 278130"/>
              <a:gd name="connsiteY2" fmla="*/ 279156 h 278415"/>
              <a:gd name="connsiteX3" fmla="*/ 204121 w 278130"/>
              <a:gd name="connsiteY3" fmla="*/ 263059 h 278415"/>
              <a:gd name="connsiteX4" fmla="*/ 207836 w 278130"/>
              <a:gd name="connsiteY4" fmla="*/ 251514 h 278415"/>
              <a:gd name="connsiteX5" fmla="*/ 207740 w 278130"/>
              <a:gd name="connsiteY5" fmla="*/ 251343 h 278415"/>
              <a:gd name="connsiteX6" fmla="*/ 196196 w 278130"/>
              <a:gd name="connsiteY6" fmla="*/ 247628 h 278415"/>
              <a:gd name="connsiteX7" fmla="*/ 196025 w 278130"/>
              <a:gd name="connsiteY7" fmla="*/ 247723 h 278415"/>
              <a:gd name="connsiteX8" fmla="*/ 138875 w 278130"/>
              <a:gd name="connsiteY8" fmla="*/ 261725 h 278415"/>
              <a:gd name="connsiteX9" fmla="*/ 17050 w 278130"/>
              <a:gd name="connsiteY9" fmla="*/ 139995 h 278415"/>
              <a:gd name="connsiteX10" fmla="*/ 138875 w 278130"/>
              <a:gd name="connsiteY10" fmla="*/ 18171 h 278415"/>
              <a:gd name="connsiteX11" fmla="*/ 260699 w 278130"/>
              <a:gd name="connsiteY11" fmla="*/ 139995 h 278415"/>
              <a:gd name="connsiteX12" fmla="*/ 260699 w 278130"/>
              <a:gd name="connsiteY12" fmla="*/ 166094 h 278415"/>
              <a:gd name="connsiteX13" fmla="*/ 234601 w 278130"/>
              <a:gd name="connsiteY13" fmla="*/ 192193 h 278415"/>
              <a:gd name="connsiteX14" fmla="*/ 208502 w 278130"/>
              <a:gd name="connsiteY14" fmla="*/ 166094 h 278415"/>
              <a:gd name="connsiteX15" fmla="*/ 208502 w 278130"/>
              <a:gd name="connsiteY15" fmla="*/ 139995 h 278415"/>
              <a:gd name="connsiteX16" fmla="*/ 138875 w 278130"/>
              <a:gd name="connsiteY16" fmla="*/ 70368 h 278415"/>
              <a:gd name="connsiteX17" fmla="*/ 69247 w 278130"/>
              <a:gd name="connsiteY17" fmla="*/ 139995 h 278415"/>
              <a:gd name="connsiteX18" fmla="*/ 138875 w 278130"/>
              <a:gd name="connsiteY18" fmla="*/ 209528 h 278415"/>
              <a:gd name="connsiteX19" fmla="*/ 194215 w 278130"/>
              <a:gd name="connsiteY19" fmla="*/ 182001 h 278415"/>
              <a:gd name="connsiteX20" fmla="*/ 234601 w 278130"/>
              <a:gd name="connsiteY20" fmla="*/ 209528 h 278415"/>
              <a:gd name="connsiteX21" fmla="*/ 278130 w 278130"/>
              <a:gd name="connsiteY21" fmla="*/ 166094 h 278415"/>
              <a:gd name="connsiteX22" fmla="*/ 278130 w 278130"/>
              <a:gd name="connsiteY22" fmla="*/ 139995 h 278415"/>
              <a:gd name="connsiteX23" fmla="*/ 139161 w 278130"/>
              <a:gd name="connsiteY23" fmla="*/ 740 h 278415"/>
              <a:gd name="connsiteX24" fmla="*/ 139161 w 278130"/>
              <a:gd name="connsiteY24" fmla="*/ 192193 h 278415"/>
              <a:gd name="connsiteX25" fmla="*/ 86963 w 278130"/>
              <a:gd name="connsiteY25" fmla="*/ 139995 h 278415"/>
              <a:gd name="connsiteX26" fmla="*/ 139161 w 278130"/>
              <a:gd name="connsiteY26" fmla="*/ 87703 h 278415"/>
              <a:gd name="connsiteX27" fmla="*/ 191358 w 278130"/>
              <a:gd name="connsiteY27" fmla="*/ 139995 h 278415"/>
              <a:gd name="connsiteX28" fmla="*/ 139161 w 278130"/>
              <a:gd name="connsiteY28" fmla="*/ 192288 h 278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78130" h="278415">
                <a:moveTo>
                  <a:pt x="139161" y="740"/>
                </a:moveTo>
                <a:cubicBezTo>
                  <a:pt x="62312" y="845"/>
                  <a:pt x="58" y="63148"/>
                  <a:pt x="0" y="139995"/>
                </a:cubicBezTo>
                <a:cubicBezTo>
                  <a:pt x="105" y="216805"/>
                  <a:pt x="62351" y="279051"/>
                  <a:pt x="139161" y="279156"/>
                </a:cubicBezTo>
                <a:cubicBezTo>
                  <a:pt x="161801" y="279184"/>
                  <a:pt x="184109" y="273660"/>
                  <a:pt x="204121" y="263059"/>
                </a:cubicBezTo>
                <a:cubicBezTo>
                  <a:pt x="208331" y="260896"/>
                  <a:pt x="209998" y="255734"/>
                  <a:pt x="207836" y="251514"/>
                </a:cubicBezTo>
                <a:cubicBezTo>
                  <a:pt x="207807" y="251457"/>
                  <a:pt x="207769" y="251400"/>
                  <a:pt x="207740" y="251343"/>
                </a:cubicBezTo>
                <a:cubicBezTo>
                  <a:pt x="205578" y="247133"/>
                  <a:pt x="200416" y="245466"/>
                  <a:pt x="196196" y="247628"/>
                </a:cubicBezTo>
                <a:cubicBezTo>
                  <a:pt x="196139" y="247657"/>
                  <a:pt x="196082" y="247695"/>
                  <a:pt x="196025" y="247723"/>
                </a:cubicBezTo>
                <a:cubicBezTo>
                  <a:pt x="178394" y="256953"/>
                  <a:pt x="158782" y="261763"/>
                  <a:pt x="138875" y="261725"/>
                </a:cubicBezTo>
                <a:cubicBezTo>
                  <a:pt x="71647" y="261668"/>
                  <a:pt x="17155" y="207213"/>
                  <a:pt x="17050" y="139995"/>
                </a:cubicBezTo>
                <a:cubicBezTo>
                  <a:pt x="17107" y="72739"/>
                  <a:pt x="71619" y="18218"/>
                  <a:pt x="138875" y="18171"/>
                </a:cubicBezTo>
                <a:cubicBezTo>
                  <a:pt x="206130" y="18218"/>
                  <a:pt x="260642" y="72739"/>
                  <a:pt x="260699" y="139995"/>
                </a:cubicBezTo>
                <a:lnTo>
                  <a:pt x="260699" y="166094"/>
                </a:lnTo>
                <a:cubicBezTo>
                  <a:pt x="260699" y="180505"/>
                  <a:pt x="249012" y="192193"/>
                  <a:pt x="234601" y="192193"/>
                </a:cubicBezTo>
                <a:cubicBezTo>
                  <a:pt x="220189" y="192193"/>
                  <a:pt x="208502" y="180505"/>
                  <a:pt x="208502" y="166094"/>
                </a:cubicBezTo>
                <a:lnTo>
                  <a:pt x="208502" y="139995"/>
                </a:lnTo>
                <a:cubicBezTo>
                  <a:pt x="208455" y="101562"/>
                  <a:pt x="177308" y="70415"/>
                  <a:pt x="138875" y="70368"/>
                </a:cubicBezTo>
                <a:cubicBezTo>
                  <a:pt x="100442" y="70425"/>
                  <a:pt x="69295" y="101562"/>
                  <a:pt x="69247" y="139995"/>
                </a:cubicBezTo>
                <a:cubicBezTo>
                  <a:pt x="69352" y="178391"/>
                  <a:pt x="100479" y="209471"/>
                  <a:pt x="138875" y="209528"/>
                </a:cubicBezTo>
                <a:cubicBezTo>
                  <a:pt x="160611" y="209490"/>
                  <a:pt x="181070" y="199307"/>
                  <a:pt x="194215" y="182001"/>
                </a:cubicBezTo>
                <a:cubicBezTo>
                  <a:pt x="200749" y="198603"/>
                  <a:pt x="216761" y="209518"/>
                  <a:pt x="234601" y="209528"/>
                </a:cubicBezTo>
                <a:cubicBezTo>
                  <a:pt x="258604" y="209528"/>
                  <a:pt x="278082" y="190097"/>
                  <a:pt x="278130" y="166094"/>
                </a:cubicBezTo>
                <a:lnTo>
                  <a:pt x="278130" y="139995"/>
                </a:lnTo>
                <a:cubicBezTo>
                  <a:pt x="278025" y="63243"/>
                  <a:pt x="215913" y="997"/>
                  <a:pt x="139161" y="740"/>
                </a:cubicBezTo>
                <a:close/>
                <a:moveTo>
                  <a:pt x="139161" y="192193"/>
                </a:moveTo>
                <a:cubicBezTo>
                  <a:pt x="110357" y="192145"/>
                  <a:pt x="87021" y="168799"/>
                  <a:pt x="86963" y="139995"/>
                </a:cubicBezTo>
                <a:cubicBezTo>
                  <a:pt x="86963" y="111154"/>
                  <a:pt x="110319" y="87751"/>
                  <a:pt x="139161" y="87703"/>
                </a:cubicBezTo>
                <a:cubicBezTo>
                  <a:pt x="168002" y="87760"/>
                  <a:pt x="191358" y="111154"/>
                  <a:pt x="191358" y="139995"/>
                </a:cubicBezTo>
                <a:cubicBezTo>
                  <a:pt x="191358" y="168837"/>
                  <a:pt x="168002" y="192231"/>
                  <a:pt x="139161" y="192288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FFD52A7E-0848-49E8-94FF-90C07CAED234}"/>
              </a:ext>
            </a:extLst>
          </p:cNvPr>
          <p:cNvSpPr/>
          <p:nvPr/>
        </p:nvSpPr>
        <p:spPr>
          <a:xfrm>
            <a:off x="8388369" y="4541701"/>
            <a:ext cx="278438" cy="278425"/>
          </a:xfrm>
          <a:custGeom>
            <a:avLst/>
            <a:gdLst>
              <a:gd name="connsiteX0" fmla="*/ 257949 w 278438"/>
              <a:gd name="connsiteY0" fmla="*/ 84760 h 278425"/>
              <a:gd name="connsiteX1" fmla="*/ 173843 w 278438"/>
              <a:gd name="connsiteY1" fmla="*/ 13513 h 278425"/>
              <a:gd name="connsiteX2" fmla="*/ 104502 w 278438"/>
              <a:gd name="connsiteY2" fmla="*/ 13513 h 278425"/>
              <a:gd name="connsiteX3" fmla="*/ 20396 w 278438"/>
              <a:gd name="connsiteY3" fmla="*/ 84760 h 278425"/>
              <a:gd name="connsiteX4" fmla="*/ 12 w 278438"/>
              <a:gd name="connsiteY4" fmla="*/ 129432 h 278425"/>
              <a:gd name="connsiteX5" fmla="*/ 12 w 278438"/>
              <a:gd name="connsiteY5" fmla="*/ 221539 h 278425"/>
              <a:gd name="connsiteX6" fmla="*/ 55067 w 278438"/>
              <a:gd name="connsiteY6" fmla="*/ 279165 h 278425"/>
              <a:gd name="connsiteX7" fmla="*/ 223278 w 278438"/>
              <a:gd name="connsiteY7" fmla="*/ 279165 h 278425"/>
              <a:gd name="connsiteX8" fmla="*/ 278428 w 278438"/>
              <a:gd name="connsiteY8" fmla="*/ 221539 h 278425"/>
              <a:gd name="connsiteX9" fmla="*/ 278428 w 278438"/>
              <a:gd name="connsiteY9" fmla="*/ 129432 h 278425"/>
              <a:gd name="connsiteX10" fmla="*/ 257949 w 278438"/>
              <a:gd name="connsiteY10" fmla="*/ 84760 h 278425"/>
              <a:gd name="connsiteX11" fmla="*/ 172224 w 278438"/>
              <a:gd name="connsiteY11" fmla="*/ 261734 h 278425"/>
              <a:gd name="connsiteX12" fmla="*/ 105549 w 278438"/>
              <a:gd name="connsiteY12" fmla="*/ 261734 h 278425"/>
              <a:gd name="connsiteX13" fmla="*/ 105549 w 278438"/>
              <a:gd name="connsiteY13" fmla="*/ 174485 h 278425"/>
              <a:gd name="connsiteX14" fmla="*/ 120027 w 278438"/>
              <a:gd name="connsiteY14" fmla="*/ 160007 h 278425"/>
              <a:gd name="connsiteX15" fmla="*/ 157556 w 278438"/>
              <a:gd name="connsiteY15" fmla="*/ 160007 h 278425"/>
              <a:gd name="connsiteX16" fmla="*/ 172034 w 278438"/>
              <a:gd name="connsiteY16" fmla="*/ 174485 h 278425"/>
              <a:gd name="connsiteX17" fmla="*/ 260807 w 278438"/>
              <a:gd name="connsiteY17" fmla="*/ 221539 h 278425"/>
              <a:gd name="connsiteX18" fmla="*/ 222926 w 278438"/>
              <a:gd name="connsiteY18" fmla="*/ 261725 h 278425"/>
              <a:gd name="connsiteX19" fmla="*/ 222707 w 278438"/>
              <a:gd name="connsiteY19" fmla="*/ 261734 h 278425"/>
              <a:gd name="connsiteX20" fmla="*/ 189845 w 278438"/>
              <a:gd name="connsiteY20" fmla="*/ 261734 h 278425"/>
              <a:gd name="connsiteX21" fmla="*/ 189845 w 278438"/>
              <a:gd name="connsiteY21" fmla="*/ 174485 h 278425"/>
              <a:gd name="connsiteX22" fmla="*/ 157937 w 278438"/>
              <a:gd name="connsiteY22" fmla="*/ 142577 h 278425"/>
              <a:gd name="connsiteX23" fmla="*/ 120408 w 278438"/>
              <a:gd name="connsiteY23" fmla="*/ 142577 h 278425"/>
              <a:gd name="connsiteX24" fmla="*/ 88500 w 278438"/>
              <a:gd name="connsiteY24" fmla="*/ 174485 h 278425"/>
              <a:gd name="connsiteX25" fmla="*/ 88500 w 278438"/>
              <a:gd name="connsiteY25" fmla="*/ 261734 h 278425"/>
              <a:gd name="connsiteX26" fmla="*/ 55067 w 278438"/>
              <a:gd name="connsiteY26" fmla="*/ 261734 h 278425"/>
              <a:gd name="connsiteX27" fmla="*/ 16957 w 278438"/>
              <a:gd name="connsiteY27" fmla="*/ 221758 h 278425"/>
              <a:gd name="connsiteX28" fmla="*/ 16967 w 278438"/>
              <a:gd name="connsiteY28" fmla="*/ 221539 h 278425"/>
              <a:gd name="connsiteX29" fmla="*/ 16967 w 278438"/>
              <a:gd name="connsiteY29" fmla="*/ 129432 h 278425"/>
              <a:gd name="connsiteX30" fmla="*/ 31254 w 278438"/>
              <a:gd name="connsiteY30" fmla="*/ 98000 h 278425"/>
              <a:gd name="connsiteX31" fmla="*/ 115360 w 278438"/>
              <a:gd name="connsiteY31" fmla="*/ 26753 h 278425"/>
              <a:gd name="connsiteX32" fmla="*/ 138791 w 278438"/>
              <a:gd name="connsiteY32" fmla="*/ 17990 h 278425"/>
              <a:gd name="connsiteX33" fmla="*/ 162223 w 278438"/>
              <a:gd name="connsiteY33" fmla="*/ 26753 h 278425"/>
              <a:gd name="connsiteX34" fmla="*/ 246329 w 278438"/>
              <a:gd name="connsiteY34" fmla="*/ 98000 h 278425"/>
              <a:gd name="connsiteX35" fmla="*/ 260617 w 278438"/>
              <a:gd name="connsiteY35" fmla="*/ 129432 h 2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78438" h="278425">
                <a:moveTo>
                  <a:pt x="257949" y="84760"/>
                </a:moveTo>
                <a:lnTo>
                  <a:pt x="173843" y="13513"/>
                </a:lnTo>
                <a:cubicBezTo>
                  <a:pt x="153870" y="-3518"/>
                  <a:pt x="124475" y="-3518"/>
                  <a:pt x="104502" y="13513"/>
                </a:cubicBezTo>
                <a:lnTo>
                  <a:pt x="20396" y="84760"/>
                </a:lnTo>
                <a:cubicBezTo>
                  <a:pt x="7347" y="95914"/>
                  <a:pt x="-112" y="112268"/>
                  <a:pt x="12" y="129432"/>
                </a:cubicBezTo>
                <a:lnTo>
                  <a:pt x="12" y="221539"/>
                </a:lnTo>
                <a:cubicBezTo>
                  <a:pt x="-626" y="252629"/>
                  <a:pt x="23977" y="278384"/>
                  <a:pt x="55067" y="279165"/>
                </a:cubicBezTo>
                <a:lnTo>
                  <a:pt x="223278" y="279165"/>
                </a:lnTo>
                <a:cubicBezTo>
                  <a:pt x="254377" y="278384"/>
                  <a:pt x="279009" y="252648"/>
                  <a:pt x="278428" y="221539"/>
                </a:cubicBezTo>
                <a:lnTo>
                  <a:pt x="278428" y="129432"/>
                </a:lnTo>
                <a:cubicBezTo>
                  <a:pt x="278561" y="112240"/>
                  <a:pt x="271055" y="95885"/>
                  <a:pt x="257949" y="84760"/>
                </a:cubicBezTo>
                <a:close/>
                <a:moveTo>
                  <a:pt x="172224" y="261734"/>
                </a:moveTo>
                <a:lnTo>
                  <a:pt x="105549" y="261734"/>
                </a:lnTo>
                <a:lnTo>
                  <a:pt x="105549" y="174485"/>
                </a:lnTo>
                <a:cubicBezTo>
                  <a:pt x="105549" y="166494"/>
                  <a:pt x="112036" y="160007"/>
                  <a:pt x="120027" y="160007"/>
                </a:cubicBezTo>
                <a:lnTo>
                  <a:pt x="157556" y="160007"/>
                </a:lnTo>
                <a:cubicBezTo>
                  <a:pt x="165547" y="160007"/>
                  <a:pt x="172034" y="166494"/>
                  <a:pt x="172034" y="174485"/>
                </a:cubicBezTo>
                <a:close/>
                <a:moveTo>
                  <a:pt x="260807" y="221539"/>
                </a:moveTo>
                <a:cubicBezTo>
                  <a:pt x="261445" y="243094"/>
                  <a:pt x="244481" y="261087"/>
                  <a:pt x="222926" y="261725"/>
                </a:cubicBezTo>
                <a:cubicBezTo>
                  <a:pt x="222850" y="261734"/>
                  <a:pt x="222783" y="261734"/>
                  <a:pt x="222707" y="261734"/>
                </a:cubicBezTo>
                <a:lnTo>
                  <a:pt x="189845" y="261734"/>
                </a:lnTo>
                <a:lnTo>
                  <a:pt x="189845" y="174485"/>
                </a:lnTo>
                <a:cubicBezTo>
                  <a:pt x="189845" y="156864"/>
                  <a:pt x="175558" y="142577"/>
                  <a:pt x="157937" y="142577"/>
                </a:cubicBezTo>
                <a:lnTo>
                  <a:pt x="120408" y="142577"/>
                </a:lnTo>
                <a:cubicBezTo>
                  <a:pt x="102806" y="142624"/>
                  <a:pt x="88557" y="156883"/>
                  <a:pt x="88500" y="174485"/>
                </a:cubicBezTo>
                <a:lnTo>
                  <a:pt x="88500" y="261734"/>
                </a:lnTo>
                <a:lnTo>
                  <a:pt x="55067" y="261734"/>
                </a:lnTo>
                <a:cubicBezTo>
                  <a:pt x="33502" y="261220"/>
                  <a:pt x="16443" y="243323"/>
                  <a:pt x="16957" y="221758"/>
                </a:cubicBezTo>
                <a:cubicBezTo>
                  <a:pt x="16967" y="221682"/>
                  <a:pt x="16967" y="221615"/>
                  <a:pt x="16967" y="221539"/>
                </a:cubicBezTo>
                <a:lnTo>
                  <a:pt x="16967" y="129432"/>
                </a:lnTo>
                <a:cubicBezTo>
                  <a:pt x="16891" y="117364"/>
                  <a:pt x="22110" y="105877"/>
                  <a:pt x="31254" y="98000"/>
                </a:cubicBezTo>
                <a:lnTo>
                  <a:pt x="115360" y="26753"/>
                </a:lnTo>
                <a:cubicBezTo>
                  <a:pt x="121885" y="21142"/>
                  <a:pt x="130190" y="18037"/>
                  <a:pt x="138791" y="17990"/>
                </a:cubicBezTo>
                <a:cubicBezTo>
                  <a:pt x="147393" y="18037"/>
                  <a:pt x="155699" y="21142"/>
                  <a:pt x="162223" y="26753"/>
                </a:cubicBezTo>
                <a:lnTo>
                  <a:pt x="246329" y="98000"/>
                </a:lnTo>
                <a:cubicBezTo>
                  <a:pt x="255473" y="105877"/>
                  <a:pt x="260693" y="117364"/>
                  <a:pt x="260617" y="12943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57B3D6E-CC3B-400A-82F2-ABA26EE54EC3}"/>
              </a:ext>
            </a:extLst>
          </p:cNvPr>
          <p:cNvSpPr txBox="1"/>
          <p:nvPr/>
        </p:nvSpPr>
        <p:spPr>
          <a:xfrm>
            <a:off x="8150637" y="1736788"/>
            <a:ext cx="2771913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Let’s Get </a:t>
            </a:r>
            <a:r>
              <a:rPr lang="en-US" sz="1850" b="1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Connected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9407269B-AC74-46D8-AAA0-E2E3EDEB38F4}"/>
              </a:ext>
            </a:extLst>
          </p:cNvPr>
          <p:cNvSpPr txBox="1"/>
          <p:nvPr/>
        </p:nvSpPr>
        <p:spPr>
          <a:xfrm>
            <a:off x="8148637" y="2070208"/>
            <a:ext cx="278794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Contents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5D67276E-7F93-4755-A5CD-4396E6E3C04D}"/>
              </a:ext>
            </a:extLst>
          </p:cNvPr>
          <p:cNvSpPr txBox="1"/>
          <p:nvPr/>
        </p:nvSpPr>
        <p:spPr>
          <a:xfrm>
            <a:off x="1342663" y="4599863"/>
            <a:ext cx="5501827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8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Above</a:t>
            </a:r>
          </a:p>
          <a:p>
            <a:pPr>
              <a:lnSpc>
                <a:spcPts val="1800"/>
              </a:lnSpc>
            </a:pPr>
            <a:r>
              <a:rPr lang="en-US" sz="128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So Consider Replacing</a:t>
            </a:r>
          </a:p>
        </p:txBody>
      </p:sp>
    </p:spTree>
    <p:extLst>
      <p:ext uri="{BB962C8B-B14F-4D97-AF65-F5344CB8AC3E}">
        <p14:creationId xmlns:p14="http://schemas.microsoft.com/office/powerpoint/2010/main" val="2279000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4000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2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41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3" presetClass="entr" presetSubtype="16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51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36" grpId="0" animBg="1"/>
      <p:bldP spid="37" grpId="0"/>
      <p:bldP spid="38" grpId="0" animBg="1"/>
      <p:bldP spid="39" grpId="0"/>
      <p:bldP spid="44" grpId="0"/>
      <p:bldP spid="57" grpId="0" animBg="1"/>
      <p:bldP spid="58" grpId="0"/>
      <p:bldP spid="59" grpId="0"/>
      <p:bldP spid="67" grpId="0" animBg="1"/>
      <p:bldP spid="68" grpId="0"/>
      <p:bldP spid="72" grpId="0"/>
      <p:bldP spid="82" grpId="0" animBg="1"/>
      <p:bldP spid="86" grpId="0" animBg="1"/>
      <p:bldP spid="87" grpId="0" animBg="1"/>
      <p:bldP spid="88" grpId="0"/>
      <p:bldP spid="108" grpId="0"/>
      <p:bldP spid="10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icture Placeholder 116">
            <a:extLst>
              <a:ext uri="{FF2B5EF4-FFF2-40B4-BE49-F238E27FC236}">
                <a16:creationId xmlns:a16="http://schemas.microsoft.com/office/drawing/2014/main" id="{D15A2EBE-7CBC-40DF-8D53-25CFEE0D6D4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9918270F-A4A9-4952-AFF4-F6F14C2CF77A}"/>
              </a:ext>
            </a:extLst>
          </p:cNvPr>
          <p:cNvSpPr/>
          <p:nvPr/>
        </p:nvSpPr>
        <p:spPr>
          <a:xfrm>
            <a:off x="0" y="4713732"/>
            <a:ext cx="12192000" cy="2144268"/>
          </a:xfrm>
          <a:custGeom>
            <a:avLst/>
            <a:gdLst>
              <a:gd name="connsiteX0" fmla="*/ 0 w 12192000"/>
              <a:gd name="connsiteY0" fmla="*/ 0 h 2144268"/>
              <a:gd name="connsiteX1" fmla="*/ 12192000 w 12192000"/>
              <a:gd name="connsiteY1" fmla="*/ 0 h 2144268"/>
              <a:gd name="connsiteX2" fmla="*/ 12192000 w 12192000"/>
              <a:gd name="connsiteY2" fmla="*/ 2144268 h 2144268"/>
              <a:gd name="connsiteX3" fmla="*/ 0 w 12192000"/>
              <a:gd name="connsiteY3" fmla="*/ 2144268 h 2144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144268">
                <a:moveTo>
                  <a:pt x="0" y="0"/>
                </a:moveTo>
                <a:lnTo>
                  <a:pt x="12192000" y="0"/>
                </a:lnTo>
                <a:lnTo>
                  <a:pt x="12192000" y="2144268"/>
                </a:lnTo>
                <a:lnTo>
                  <a:pt x="0" y="2144268"/>
                </a:ln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7B9F8CB-08E2-4661-A16C-FF57565A4705}"/>
              </a:ext>
            </a:extLst>
          </p:cNvPr>
          <p:cNvSpPr/>
          <p:nvPr/>
        </p:nvSpPr>
        <p:spPr>
          <a:xfrm>
            <a:off x="826580" y="649890"/>
            <a:ext cx="6961156" cy="5475732"/>
          </a:xfrm>
          <a:custGeom>
            <a:avLst/>
            <a:gdLst>
              <a:gd name="connsiteX0" fmla="*/ 0 w 10538841"/>
              <a:gd name="connsiteY0" fmla="*/ 0 h 5475732"/>
              <a:gd name="connsiteX1" fmla="*/ 10538841 w 10538841"/>
              <a:gd name="connsiteY1" fmla="*/ 0 h 5475732"/>
              <a:gd name="connsiteX2" fmla="*/ 10538841 w 10538841"/>
              <a:gd name="connsiteY2" fmla="*/ 5475732 h 5475732"/>
              <a:gd name="connsiteX3" fmla="*/ 0 w 10538841"/>
              <a:gd name="connsiteY3" fmla="*/ 5475732 h 5475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38841" h="5475732">
                <a:moveTo>
                  <a:pt x="0" y="0"/>
                </a:moveTo>
                <a:lnTo>
                  <a:pt x="10538841" y="0"/>
                </a:lnTo>
                <a:lnTo>
                  <a:pt x="10538841" y="5475732"/>
                </a:lnTo>
                <a:lnTo>
                  <a:pt x="0" y="5475732"/>
                </a:ln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23D6AF-A867-48E4-9F73-3BBF254D7373}"/>
              </a:ext>
            </a:extLst>
          </p:cNvPr>
          <p:cNvSpPr txBox="1"/>
          <p:nvPr/>
        </p:nvSpPr>
        <p:spPr>
          <a:xfrm>
            <a:off x="1342663" y="2185447"/>
            <a:ext cx="5378395" cy="23775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00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Thank </a:t>
            </a:r>
            <a:r>
              <a:rPr lang="en-US" sz="500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you!</a:t>
            </a:r>
          </a:p>
          <a:p>
            <a:pPr algn="l"/>
            <a:r>
              <a:rPr lang="en-US" sz="50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for Listening to</a:t>
            </a:r>
          </a:p>
          <a:p>
            <a:pPr algn="l"/>
            <a:r>
              <a:rPr lang="en-US" sz="50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Words.</a:t>
            </a:r>
            <a:endParaRPr lang="en-US" sz="50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FAEAE7A7-7674-4B79-8854-508DB75C365B}"/>
              </a:ext>
            </a:extLst>
          </p:cNvPr>
          <p:cNvSpPr/>
          <p:nvPr/>
        </p:nvSpPr>
        <p:spPr>
          <a:xfrm>
            <a:off x="1429607" y="1660715"/>
            <a:ext cx="2719292" cy="397859"/>
          </a:xfrm>
          <a:custGeom>
            <a:avLst/>
            <a:gdLst>
              <a:gd name="connsiteX0" fmla="*/ 0 w 2719292"/>
              <a:gd name="connsiteY0" fmla="*/ 0 h 397859"/>
              <a:gd name="connsiteX1" fmla="*/ 2719292 w 2719292"/>
              <a:gd name="connsiteY1" fmla="*/ 0 h 397859"/>
              <a:gd name="connsiteX2" fmla="*/ 2719292 w 2719292"/>
              <a:gd name="connsiteY2" fmla="*/ 397859 h 397859"/>
              <a:gd name="connsiteX3" fmla="*/ 0 w 2719292"/>
              <a:gd name="connsiteY3" fmla="*/ 397859 h 397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9292" h="397859">
                <a:moveTo>
                  <a:pt x="0" y="0"/>
                </a:moveTo>
                <a:lnTo>
                  <a:pt x="2719292" y="0"/>
                </a:lnTo>
                <a:lnTo>
                  <a:pt x="2719292" y="397859"/>
                </a:lnTo>
                <a:lnTo>
                  <a:pt x="0" y="397859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D47D9E0-86CB-4223-B9E7-2C0DCC5CB7A3}"/>
              </a:ext>
            </a:extLst>
          </p:cNvPr>
          <p:cNvSpPr txBox="1"/>
          <p:nvPr/>
        </p:nvSpPr>
        <p:spPr>
          <a:xfrm>
            <a:off x="1454801" y="1699624"/>
            <a:ext cx="2668905" cy="3200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spc="0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Questions &amp; Discussions</a:t>
            </a: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443A23F-EC55-4A8F-8A32-1D9431453BF6}"/>
              </a:ext>
            </a:extLst>
          </p:cNvPr>
          <p:cNvSpPr/>
          <p:nvPr/>
        </p:nvSpPr>
        <p:spPr>
          <a:xfrm>
            <a:off x="7787735" y="649890"/>
            <a:ext cx="3577685" cy="5475732"/>
          </a:xfrm>
          <a:custGeom>
            <a:avLst/>
            <a:gdLst>
              <a:gd name="connsiteX0" fmla="*/ 0 w 3577685"/>
              <a:gd name="connsiteY0" fmla="*/ 0 h 5475732"/>
              <a:gd name="connsiteX1" fmla="*/ 3577685 w 3577685"/>
              <a:gd name="connsiteY1" fmla="*/ 0 h 5475732"/>
              <a:gd name="connsiteX2" fmla="*/ 3577685 w 3577685"/>
              <a:gd name="connsiteY2" fmla="*/ 5475732 h 5475732"/>
              <a:gd name="connsiteX3" fmla="*/ 0 w 3577685"/>
              <a:gd name="connsiteY3" fmla="*/ 5475732 h 5475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7685" h="5475732">
                <a:moveTo>
                  <a:pt x="0" y="0"/>
                </a:moveTo>
                <a:lnTo>
                  <a:pt x="3577685" y="0"/>
                </a:lnTo>
                <a:lnTo>
                  <a:pt x="3577685" y="5475732"/>
                </a:lnTo>
                <a:lnTo>
                  <a:pt x="0" y="5475732"/>
                </a:lnTo>
                <a:close/>
              </a:path>
            </a:pathLst>
          </a:custGeom>
          <a:gradFill flip="none" rotWithShape="1">
            <a:gsLst>
              <a:gs pos="0">
                <a:srgbClr val="FFF2E7"/>
              </a:gs>
              <a:gs pos="100000">
                <a:srgbClr val="FFF4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BA2CC96-E4FE-4487-BB66-A6C8692EDE27}"/>
              </a:ext>
            </a:extLst>
          </p:cNvPr>
          <p:cNvSpPr txBox="1"/>
          <p:nvPr/>
        </p:nvSpPr>
        <p:spPr>
          <a:xfrm>
            <a:off x="8928925" y="2945892"/>
            <a:ext cx="739305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Phone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57742FA-85AF-4A52-AD9B-CD10AA9A3BD4}"/>
              </a:ext>
            </a:extLst>
          </p:cNvPr>
          <p:cNvSpPr txBox="1"/>
          <p:nvPr/>
        </p:nvSpPr>
        <p:spPr>
          <a:xfrm>
            <a:off x="8928925" y="3188208"/>
            <a:ext cx="1527982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+12-345-678-910</a:t>
            </a:r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F9F5F47D-68B7-4AB8-8BE1-3E2097DD78CF}"/>
              </a:ext>
            </a:extLst>
          </p:cNvPr>
          <p:cNvSpPr/>
          <p:nvPr/>
        </p:nvSpPr>
        <p:spPr>
          <a:xfrm>
            <a:off x="8240077" y="2929128"/>
            <a:ext cx="574928" cy="574929"/>
          </a:xfrm>
          <a:custGeom>
            <a:avLst/>
            <a:gdLst>
              <a:gd name="connsiteX0" fmla="*/ 574929 w 574928"/>
              <a:gd name="connsiteY0" fmla="*/ 287465 h 574929"/>
              <a:gd name="connsiteX1" fmla="*/ 287465 w 574928"/>
              <a:gd name="connsiteY1" fmla="*/ 574929 h 574929"/>
              <a:gd name="connsiteX2" fmla="*/ 0 w 574928"/>
              <a:gd name="connsiteY2" fmla="*/ 287465 h 574929"/>
              <a:gd name="connsiteX3" fmla="*/ 287465 w 574928"/>
              <a:gd name="connsiteY3" fmla="*/ 0 h 574929"/>
              <a:gd name="connsiteX4" fmla="*/ 574929 w 574928"/>
              <a:gd name="connsiteY4" fmla="*/ 287465 h 57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928" h="574929">
                <a:moveTo>
                  <a:pt x="574929" y="287465"/>
                </a:moveTo>
                <a:cubicBezTo>
                  <a:pt x="574929" y="446227"/>
                  <a:pt x="446227" y="574929"/>
                  <a:pt x="287465" y="574929"/>
                </a:cubicBezTo>
                <a:cubicBezTo>
                  <a:pt x="128702" y="574929"/>
                  <a:pt x="0" y="446227"/>
                  <a:pt x="0" y="287465"/>
                </a:cubicBezTo>
                <a:cubicBezTo>
                  <a:pt x="0" y="128702"/>
                  <a:pt x="128702" y="0"/>
                  <a:pt x="287465" y="0"/>
                </a:cubicBezTo>
                <a:cubicBezTo>
                  <a:pt x="446227" y="0"/>
                  <a:pt x="574929" y="128703"/>
                  <a:pt x="574929" y="287465"/>
                </a:cubicBez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5BAF10C-D928-440D-8413-6C9543A07382}"/>
              </a:ext>
            </a:extLst>
          </p:cNvPr>
          <p:cNvSpPr txBox="1"/>
          <p:nvPr/>
        </p:nvSpPr>
        <p:spPr>
          <a:xfrm>
            <a:off x="8928925" y="3678364"/>
            <a:ext cx="665567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Email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F7F69A9-5540-48E4-BA76-C9E5D0BD4470}"/>
              </a:ext>
            </a:extLst>
          </p:cNvPr>
          <p:cNvSpPr txBox="1"/>
          <p:nvPr/>
        </p:nvSpPr>
        <p:spPr>
          <a:xfrm>
            <a:off x="8928925" y="3920680"/>
            <a:ext cx="1784463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info@business.com</a:t>
            </a:r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306414BB-1150-4FDF-8156-EBD6AC5A1E47}"/>
              </a:ext>
            </a:extLst>
          </p:cNvPr>
          <p:cNvSpPr/>
          <p:nvPr/>
        </p:nvSpPr>
        <p:spPr>
          <a:xfrm>
            <a:off x="8240077" y="3661314"/>
            <a:ext cx="574928" cy="574929"/>
          </a:xfrm>
          <a:custGeom>
            <a:avLst/>
            <a:gdLst>
              <a:gd name="connsiteX0" fmla="*/ 574929 w 574928"/>
              <a:gd name="connsiteY0" fmla="*/ 287465 h 574929"/>
              <a:gd name="connsiteX1" fmla="*/ 287465 w 574928"/>
              <a:gd name="connsiteY1" fmla="*/ 574929 h 574929"/>
              <a:gd name="connsiteX2" fmla="*/ 0 w 574928"/>
              <a:gd name="connsiteY2" fmla="*/ 287465 h 574929"/>
              <a:gd name="connsiteX3" fmla="*/ 287465 w 574928"/>
              <a:gd name="connsiteY3" fmla="*/ 0 h 574929"/>
              <a:gd name="connsiteX4" fmla="*/ 574929 w 574928"/>
              <a:gd name="connsiteY4" fmla="*/ 287465 h 57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928" h="574929">
                <a:moveTo>
                  <a:pt x="574929" y="287465"/>
                </a:moveTo>
                <a:cubicBezTo>
                  <a:pt x="574929" y="446227"/>
                  <a:pt x="446227" y="574929"/>
                  <a:pt x="287465" y="574929"/>
                </a:cubicBezTo>
                <a:cubicBezTo>
                  <a:pt x="128702" y="574929"/>
                  <a:pt x="0" y="446227"/>
                  <a:pt x="0" y="287465"/>
                </a:cubicBezTo>
                <a:cubicBezTo>
                  <a:pt x="0" y="128702"/>
                  <a:pt x="128702" y="0"/>
                  <a:pt x="287465" y="0"/>
                </a:cubicBezTo>
                <a:cubicBezTo>
                  <a:pt x="446227" y="0"/>
                  <a:pt x="574929" y="128702"/>
                  <a:pt x="574929" y="287465"/>
                </a:cubicBez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8CE9DB2-0E60-49A7-ABB1-E5DB2551275D}"/>
              </a:ext>
            </a:extLst>
          </p:cNvPr>
          <p:cNvSpPr txBox="1"/>
          <p:nvPr/>
        </p:nvSpPr>
        <p:spPr>
          <a:xfrm>
            <a:off x="8928925" y="4410551"/>
            <a:ext cx="883575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Address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79BC2B5-8BE4-4282-932D-12FFCE87FC51}"/>
              </a:ext>
            </a:extLst>
          </p:cNvPr>
          <p:cNvSpPr txBox="1"/>
          <p:nvPr/>
        </p:nvSpPr>
        <p:spPr>
          <a:xfrm>
            <a:off x="8928925" y="4652772"/>
            <a:ext cx="1874231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24</a:t>
            </a:r>
            <a:r>
              <a:rPr lang="en-US" sz="1275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th</a:t>
            </a:r>
            <a:r>
              <a:rPr lang="en-US" sz="1275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 Street, CA, USA</a:t>
            </a:r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D3F2D8EB-B3F5-46E2-B321-6DF93BE765CD}"/>
              </a:ext>
            </a:extLst>
          </p:cNvPr>
          <p:cNvSpPr/>
          <p:nvPr/>
        </p:nvSpPr>
        <p:spPr>
          <a:xfrm>
            <a:off x="8240077" y="4393406"/>
            <a:ext cx="574928" cy="574929"/>
          </a:xfrm>
          <a:custGeom>
            <a:avLst/>
            <a:gdLst>
              <a:gd name="connsiteX0" fmla="*/ 574929 w 574928"/>
              <a:gd name="connsiteY0" fmla="*/ 287464 h 574929"/>
              <a:gd name="connsiteX1" fmla="*/ 287465 w 574928"/>
              <a:gd name="connsiteY1" fmla="*/ 574929 h 574929"/>
              <a:gd name="connsiteX2" fmla="*/ 0 w 574928"/>
              <a:gd name="connsiteY2" fmla="*/ 287464 h 574929"/>
              <a:gd name="connsiteX3" fmla="*/ 287465 w 574928"/>
              <a:gd name="connsiteY3" fmla="*/ 0 h 574929"/>
              <a:gd name="connsiteX4" fmla="*/ 574929 w 574928"/>
              <a:gd name="connsiteY4" fmla="*/ 287464 h 57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928" h="574929">
                <a:moveTo>
                  <a:pt x="574929" y="287464"/>
                </a:moveTo>
                <a:cubicBezTo>
                  <a:pt x="574929" y="446227"/>
                  <a:pt x="446227" y="574929"/>
                  <a:pt x="287465" y="574929"/>
                </a:cubicBezTo>
                <a:cubicBezTo>
                  <a:pt x="128702" y="574929"/>
                  <a:pt x="0" y="446227"/>
                  <a:pt x="0" y="287464"/>
                </a:cubicBezTo>
                <a:cubicBezTo>
                  <a:pt x="0" y="128702"/>
                  <a:pt x="128702" y="0"/>
                  <a:pt x="287465" y="0"/>
                </a:cubicBezTo>
                <a:cubicBezTo>
                  <a:pt x="446227" y="0"/>
                  <a:pt x="574929" y="128702"/>
                  <a:pt x="574929" y="287464"/>
                </a:cubicBez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80EA77C1-0D05-4051-9EBE-3B2393D85E69}"/>
              </a:ext>
            </a:extLst>
          </p:cNvPr>
          <p:cNvGrpSpPr/>
          <p:nvPr/>
        </p:nvGrpSpPr>
        <p:grpSpPr>
          <a:xfrm>
            <a:off x="8388365" y="3077575"/>
            <a:ext cx="279194" cy="277990"/>
            <a:chOff x="8388365" y="3077575"/>
            <a:chExt cx="279194" cy="277990"/>
          </a:xfrm>
          <a:solidFill>
            <a:schemeClr val="bg1"/>
          </a:solidFill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9B0A74DE-1B92-4087-9EE2-B36B2E753F60}"/>
                </a:ext>
              </a:extLst>
            </p:cNvPr>
            <p:cNvSpPr/>
            <p:nvPr/>
          </p:nvSpPr>
          <p:spPr>
            <a:xfrm>
              <a:off x="8388365" y="3077575"/>
              <a:ext cx="279194" cy="277990"/>
            </a:xfrm>
            <a:custGeom>
              <a:avLst/>
              <a:gdLst>
                <a:gd name="connsiteX0" fmla="*/ 265288 w 279194"/>
                <a:gd name="connsiteY0" fmla="*/ 187859 h 277990"/>
                <a:gd name="connsiteX1" fmla="*/ 237665 w 279194"/>
                <a:gd name="connsiteY1" fmla="*/ 160236 h 277990"/>
                <a:gd name="connsiteX2" fmla="*/ 197565 w 279194"/>
                <a:gd name="connsiteY2" fmla="*/ 160236 h 277990"/>
                <a:gd name="connsiteX3" fmla="*/ 160609 w 279194"/>
                <a:gd name="connsiteY3" fmla="*/ 160236 h 277990"/>
                <a:gd name="connsiteX4" fmla="*/ 118412 w 279194"/>
                <a:gd name="connsiteY4" fmla="*/ 118040 h 277990"/>
                <a:gd name="connsiteX5" fmla="*/ 110792 w 279194"/>
                <a:gd name="connsiteY5" fmla="*/ 99562 h 277990"/>
                <a:gd name="connsiteX6" fmla="*/ 118412 w 279194"/>
                <a:gd name="connsiteY6" fmla="*/ 81178 h 277990"/>
                <a:gd name="connsiteX7" fmla="*/ 118412 w 279194"/>
                <a:gd name="connsiteY7" fmla="*/ 81178 h 277990"/>
                <a:gd name="connsiteX8" fmla="*/ 118412 w 279194"/>
                <a:gd name="connsiteY8" fmla="*/ 41078 h 277990"/>
                <a:gd name="connsiteX9" fmla="*/ 90790 w 279194"/>
                <a:gd name="connsiteY9" fmla="*/ 13456 h 277990"/>
                <a:gd name="connsiteX10" fmla="*/ 27353 w 279194"/>
                <a:gd name="connsiteY10" fmla="*/ 13456 h 277990"/>
                <a:gd name="connsiteX11" fmla="*/ 27353 w 279194"/>
                <a:gd name="connsiteY11" fmla="*/ 146044 h 277990"/>
                <a:gd name="connsiteX12" fmla="*/ 132700 w 279194"/>
                <a:gd name="connsiteY12" fmla="*/ 251295 h 277990"/>
                <a:gd name="connsiteX13" fmla="*/ 199375 w 279194"/>
                <a:gd name="connsiteY13" fmla="*/ 278727 h 277990"/>
                <a:gd name="connsiteX14" fmla="*/ 266050 w 279194"/>
                <a:gd name="connsiteY14" fmla="*/ 251295 h 277990"/>
                <a:gd name="connsiteX15" fmla="*/ 279194 w 279194"/>
                <a:gd name="connsiteY15" fmla="*/ 219577 h 277990"/>
                <a:gd name="connsiteX16" fmla="*/ 265288 w 279194"/>
                <a:gd name="connsiteY16" fmla="*/ 187859 h 277990"/>
                <a:gd name="connsiteX17" fmla="*/ 252905 w 279194"/>
                <a:gd name="connsiteY17" fmla="*/ 239008 h 277990"/>
                <a:gd name="connsiteX18" fmla="*/ 145140 w 279194"/>
                <a:gd name="connsiteY18" fmla="*/ 239160 h 277990"/>
                <a:gd name="connsiteX19" fmla="*/ 144987 w 279194"/>
                <a:gd name="connsiteY19" fmla="*/ 239008 h 277990"/>
                <a:gd name="connsiteX20" fmla="*/ 40212 w 279194"/>
                <a:gd name="connsiteY20" fmla="*/ 133757 h 277990"/>
                <a:gd name="connsiteX21" fmla="*/ 39965 w 279194"/>
                <a:gd name="connsiteY21" fmla="*/ 25991 h 277990"/>
                <a:gd name="connsiteX22" fmla="*/ 40212 w 279194"/>
                <a:gd name="connsiteY22" fmla="*/ 25743 h 277990"/>
                <a:gd name="connsiteX23" fmla="*/ 59262 w 279194"/>
                <a:gd name="connsiteY23" fmla="*/ 17742 h 277990"/>
                <a:gd name="connsiteX24" fmla="*/ 78312 w 279194"/>
                <a:gd name="connsiteY24" fmla="*/ 25743 h 277990"/>
                <a:gd name="connsiteX25" fmla="*/ 105935 w 279194"/>
                <a:gd name="connsiteY25" fmla="*/ 53366 h 277990"/>
                <a:gd name="connsiteX26" fmla="*/ 105973 w 279194"/>
                <a:gd name="connsiteY26" fmla="*/ 68853 h 277990"/>
                <a:gd name="connsiteX27" fmla="*/ 105935 w 279194"/>
                <a:gd name="connsiteY27" fmla="*/ 68891 h 277990"/>
                <a:gd name="connsiteX28" fmla="*/ 93171 w 279194"/>
                <a:gd name="connsiteY28" fmla="*/ 99562 h 277990"/>
                <a:gd name="connsiteX29" fmla="*/ 105935 w 279194"/>
                <a:gd name="connsiteY29" fmla="*/ 130327 h 277990"/>
                <a:gd name="connsiteX30" fmla="*/ 148130 w 279194"/>
                <a:gd name="connsiteY30" fmla="*/ 172523 h 277990"/>
                <a:gd name="connsiteX31" fmla="*/ 209662 w 279194"/>
                <a:gd name="connsiteY31" fmla="*/ 172523 h 277990"/>
                <a:gd name="connsiteX32" fmla="*/ 225188 w 279194"/>
                <a:gd name="connsiteY32" fmla="*/ 172523 h 277990"/>
                <a:gd name="connsiteX33" fmla="*/ 252715 w 279194"/>
                <a:gd name="connsiteY33" fmla="*/ 200146 h 277990"/>
                <a:gd name="connsiteX34" fmla="*/ 260811 w 279194"/>
                <a:gd name="connsiteY34" fmla="*/ 219196 h 277990"/>
                <a:gd name="connsiteX35" fmla="*/ 252905 w 279194"/>
                <a:gd name="connsiteY35" fmla="*/ 239008 h 277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279194" h="277990">
                  <a:moveTo>
                    <a:pt x="265288" y="187859"/>
                  </a:moveTo>
                  <a:lnTo>
                    <a:pt x="237665" y="160236"/>
                  </a:lnTo>
                  <a:cubicBezTo>
                    <a:pt x="226541" y="149282"/>
                    <a:pt x="208690" y="149282"/>
                    <a:pt x="197565" y="160236"/>
                  </a:cubicBezTo>
                  <a:cubicBezTo>
                    <a:pt x="187240" y="170151"/>
                    <a:pt x="170933" y="170151"/>
                    <a:pt x="160609" y="160236"/>
                  </a:cubicBezTo>
                  <a:lnTo>
                    <a:pt x="118412" y="118040"/>
                  </a:lnTo>
                  <a:cubicBezTo>
                    <a:pt x="113478" y="113163"/>
                    <a:pt x="110726" y="106496"/>
                    <a:pt x="110792" y="99562"/>
                  </a:cubicBezTo>
                  <a:cubicBezTo>
                    <a:pt x="110745" y="92656"/>
                    <a:pt x="113488" y="86027"/>
                    <a:pt x="118412" y="81178"/>
                  </a:cubicBezTo>
                  <a:lnTo>
                    <a:pt x="118412" y="81178"/>
                  </a:lnTo>
                  <a:cubicBezTo>
                    <a:pt x="129366" y="70053"/>
                    <a:pt x="129366" y="52203"/>
                    <a:pt x="118412" y="41078"/>
                  </a:cubicBezTo>
                  <a:lnTo>
                    <a:pt x="90790" y="13456"/>
                  </a:lnTo>
                  <a:cubicBezTo>
                    <a:pt x="73045" y="-3499"/>
                    <a:pt x="45099" y="-3499"/>
                    <a:pt x="27353" y="13456"/>
                  </a:cubicBezTo>
                  <a:cubicBezTo>
                    <a:pt x="-9118" y="50127"/>
                    <a:pt x="-9118" y="109373"/>
                    <a:pt x="27353" y="146044"/>
                  </a:cubicBezTo>
                  <a:lnTo>
                    <a:pt x="132700" y="251295"/>
                  </a:lnTo>
                  <a:cubicBezTo>
                    <a:pt x="150321" y="269050"/>
                    <a:pt x="174362" y="278937"/>
                    <a:pt x="199375" y="278727"/>
                  </a:cubicBezTo>
                  <a:cubicBezTo>
                    <a:pt x="224388" y="278918"/>
                    <a:pt x="248410" y="269031"/>
                    <a:pt x="266050" y="251295"/>
                  </a:cubicBezTo>
                  <a:cubicBezTo>
                    <a:pt x="274499" y="242903"/>
                    <a:pt x="279233" y="231483"/>
                    <a:pt x="279194" y="219577"/>
                  </a:cubicBezTo>
                  <a:cubicBezTo>
                    <a:pt x="279033" y="207556"/>
                    <a:pt x="274023" y="196117"/>
                    <a:pt x="265288" y="187859"/>
                  </a:cubicBezTo>
                  <a:close/>
                  <a:moveTo>
                    <a:pt x="252905" y="239008"/>
                  </a:moveTo>
                  <a:cubicBezTo>
                    <a:pt x="223187" y="268811"/>
                    <a:pt x="174943" y="268878"/>
                    <a:pt x="145140" y="239160"/>
                  </a:cubicBezTo>
                  <a:cubicBezTo>
                    <a:pt x="145092" y="239113"/>
                    <a:pt x="145035" y="239055"/>
                    <a:pt x="144987" y="239008"/>
                  </a:cubicBezTo>
                  <a:lnTo>
                    <a:pt x="40212" y="133757"/>
                  </a:lnTo>
                  <a:cubicBezTo>
                    <a:pt x="10389" y="104067"/>
                    <a:pt x="10275" y="55823"/>
                    <a:pt x="39965" y="25991"/>
                  </a:cubicBezTo>
                  <a:cubicBezTo>
                    <a:pt x="40041" y="25915"/>
                    <a:pt x="40126" y="25829"/>
                    <a:pt x="40212" y="25743"/>
                  </a:cubicBezTo>
                  <a:cubicBezTo>
                    <a:pt x="45260" y="20666"/>
                    <a:pt x="52109" y="17790"/>
                    <a:pt x="59262" y="17742"/>
                  </a:cubicBezTo>
                  <a:cubicBezTo>
                    <a:pt x="66415" y="17818"/>
                    <a:pt x="73255" y="20685"/>
                    <a:pt x="78312" y="25743"/>
                  </a:cubicBezTo>
                  <a:lnTo>
                    <a:pt x="105935" y="53366"/>
                  </a:lnTo>
                  <a:cubicBezTo>
                    <a:pt x="110221" y="57633"/>
                    <a:pt x="110240" y="64567"/>
                    <a:pt x="105973" y="68853"/>
                  </a:cubicBezTo>
                  <a:cubicBezTo>
                    <a:pt x="105954" y="68872"/>
                    <a:pt x="105944" y="68882"/>
                    <a:pt x="105935" y="68891"/>
                  </a:cubicBezTo>
                  <a:cubicBezTo>
                    <a:pt x="97753" y="76997"/>
                    <a:pt x="93152" y="88046"/>
                    <a:pt x="93171" y="99562"/>
                  </a:cubicBezTo>
                  <a:cubicBezTo>
                    <a:pt x="93161" y="111106"/>
                    <a:pt x="97753" y="122184"/>
                    <a:pt x="105935" y="130327"/>
                  </a:cubicBezTo>
                  <a:lnTo>
                    <a:pt x="148130" y="172523"/>
                  </a:lnTo>
                  <a:cubicBezTo>
                    <a:pt x="165333" y="189001"/>
                    <a:pt x="192460" y="189001"/>
                    <a:pt x="209662" y="172523"/>
                  </a:cubicBezTo>
                  <a:cubicBezTo>
                    <a:pt x="214024" y="168427"/>
                    <a:pt x="220825" y="168427"/>
                    <a:pt x="225188" y="172523"/>
                  </a:cubicBezTo>
                  <a:lnTo>
                    <a:pt x="252715" y="200146"/>
                  </a:lnTo>
                  <a:cubicBezTo>
                    <a:pt x="257811" y="205185"/>
                    <a:pt x="260726" y="212023"/>
                    <a:pt x="260811" y="219196"/>
                  </a:cubicBezTo>
                  <a:cubicBezTo>
                    <a:pt x="260983" y="226597"/>
                    <a:pt x="258125" y="233750"/>
                    <a:pt x="252905" y="23900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A583B05-A90D-4B92-AB15-F14BFF329F89}"/>
                </a:ext>
              </a:extLst>
            </p:cNvPr>
            <p:cNvSpPr/>
            <p:nvPr/>
          </p:nvSpPr>
          <p:spPr>
            <a:xfrm>
              <a:off x="8562145" y="3080168"/>
              <a:ext cx="101727" cy="101657"/>
            </a:xfrm>
            <a:custGeom>
              <a:avLst/>
              <a:gdLst>
                <a:gd name="connsiteX0" fmla="*/ 6735 w 101727"/>
                <a:gd name="connsiteY0" fmla="*/ 17815 h 101657"/>
                <a:gd name="connsiteX1" fmla="*/ 56836 w 101727"/>
                <a:gd name="connsiteY1" fmla="*/ 45533 h 101657"/>
                <a:gd name="connsiteX2" fmla="*/ 84554 w 101727"/>
                <a:gd name="connsiteY2" fmla="*/ 95635 h 101657"/>
                <a:gd name="connsiteX3" fmla="*/ 93031 w 101727"/>
                <a:gd name="connsiteY3" fmla="*/ 102397 h 101657"/>
                <a:gd name="connsiteX4" fmla="*/ 94937 w 101727"/>
                <a:gd name="connsiteY4" fmla="*/ 102397 h 101657"/>
                <a:gd name="connsiteX5" fmla="*/ 101509 w 101727"/>
                <a:gd name="connsiteY5" fmla="*/ 91920 h 101657"/>
                <a:gd name="connsiteX6" fmla="*/ 69124 w 101727"/>
                <a:gd name="connsiteY6" fmla="*/ 33436 h 101657"/>
                <a:gd name="connsiteX7" fmla="*/ 10545 w 101727"/>
                <a:gd name="connsiteY7" fmla="*/ 956 h 101657"/>
                <a:gd name="connsiteX8" fmla="*/ 173 w 101727"/>
                <a:gd name="connsiteY8" fmla="*/ 7490 h 101657"/>
                <a:gd name="connsiteX9" fmla="*/ 163 w 101727"/>
                <a:gd name="connsiteY9" fmla="*/ 7528 h 101657"/>
                <a:gd name="connsiteX10" fmla="*/ 6735 w 101727"/>
                <a:gd name="connsiteY10" fmla="*/ 17815 h 101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1727" h="101657">
                  <a:moveTo>
                    <a:pt x="6735" y="17815"/>
                  </a:moveTo>
                  <a:cubicBezTo>
                    <a:pt x="25737" y="22102"/>
                    <a:pt x="43111" y="31712"/>
                    <a:pt x="56836" y="45533"/>
                  </a:cubicBezTo>
                  <a:cubicBezTo>
                    <a:pt x="70629" y="59278"/>
                    <a:pt x="80239" y="76651"/>
                    <a:pt x="84554" y="95635"/>
                  </a:cubicBezTo>
                  <a:cubicBezTo>
                    <a:pt x="85478" y="99578"/>
                    <a:pt x="88983" y="102369"/>
                    <a:pt x="93031" y="102397"/>
                  </a:cubicBezTo>
                  <a:lnTo>
                    <a:pt x="94937" y="102397"/>
                  </a:lnTo>
                  <a:cubicBezTo>
                    <a:pt x="99642" y="101312"/>
                    <a:pt x="102576" y="96625"/>
                    <a:pt x="101509" y="91920"/>
                  </a:cubicBezTo>
                  <a:cubicBezTo>
                    <a:pt x="96489" y="69746"/>
                    <a:pt x="85249" y="49457"/>
                    <a:pt x="69124" y="33436"/>
                  </a:cubicBezTo>
                  <a:cubicBezTo>
                    <a:pt x="53065" y="17282"/>
                    <a:pt x="32757" y="6014"/>
                    <a:pt x="10545" y="956"/>
                  </a:cubicBezTo>
                  <a:cubicBezTo>
                    <a:pt x="5878" y="-101"/>
                    <a:pt x="1229" y="2823"/>
                    <a:pt x="173" y="7490"/>
                  </a:cubicBezTo>
                  <a:cubicBezTo>
                    <a:pt x="173" y="7500"/>
                    <a:pt x="163" y="7519"/>
                    <a:pt x="163" y="7528"/>
                  </a:cubicBezTo>
                  <a:cubicBezTo>
                    <a:pt x="-733" y="12157"/>
                    <a:pt x="2153" y="16682"/>
                    <a:pt x="6735" y="178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1C41C611-644F-43C4-AD18-04830D28D770}"/>
                </a:ext>
              </a:extLst>
            </p:cNvPr>
            <p:cNvSpPr/>
            <p:nvPr/>
          </p:nvSpPr>
          <p:spPr>
            <a:xfrm>
              <a:off x="8552498" y="3121602"/>
              <a:ext cx="69900" cy="69653"/>
            </a:xfrm>
            <a:custGeom>
              <a:avLst/>
              <a:gdLst>
                <a:gd name="connsiteX0" fmla="*/ 6952 w 69900"/>
                <a:gd name="connsiteY0" fmla="*/ 17815 h 69653"/>
                <a:gd name="connsiteX1" fmla="*/ 36384 w 69900"/>
                <a:gd name="connsiteY1" fmla="*/ 34103 h 69653"/>
                <a:gd name="connsiteX2" fmla="*/ 52672 w 69900"/>
                <a:gd name="connsiteY2" fmla="*/ 63535 h 69653"/>
                <a:gd name="connsiteX3" fmla="*/ 61149 w 69900"/>
                <a:gd name="connsiteY3" fmla="*/ 70393 h 69653"/>
                <a:gd name="connsiteX4" fmla="*/ 63054 w 69900"/>
                <a:gd name="connsiteY4" fmla="*/ 70393 h 69653"/>
                <a:gd name="connsiteX5" fmla="*/ 69721 w 69900"/>
                <a:gd name="connsiteY5" fmla="*/ 60011 h 69653"/>
                <a:gd name="connsiteX6" fmla="*/ 48672 w 69900"/>
                <a:gd name="connsiteY6" fmla="*/ 21911 h 69653"/>
                <a:gd name="connsiteX7" fmla="*/ 10572 w 69900"/>
                <a:gd name="connsiteY7" fmla="*/ 956 h 69653"/>
                <a:gd name="connsiteX8" fmla="*/ 199 w 69900"/>
                <a:gd name="connsiteY8" fmla="*/ 7490 h 69653"/>
                <a:gd name="connsiteX9" fmla="*/ 189 w 69900"/>
                <a:gd name="connsiteY9" fmla="*/ 7528 h 69653"/>
                <a:gd name="connsiteX10" fmla="*/ 6876 w 69900"/>
                <a:gd name="connsiteY10" fmla="*/ 17796 h 69653"/>
                <a:gd name="connsiteX11" fmla="*/ 6952 w 69900"/>
                <a:gd name="connsiteY11" fmla="*/ 17815 h 69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9900" h="69653">
                  <a:moveTo>
                    <a:pt x="6952" y="17815"/>
                  </a:moveTo>
                  <a:cubicBezTo>
                    <a:pt x="18106" y="20358"/>
                    <a:pt x="28307" y="26007"/>
                    <a:pt x="36384" y="34103"/>
                  </a:cubicBezTo>
                  <a:cubicBezTo>
                    <a:pt x="44528" y="42152"/>
                    <a:pt x="50177" y="52362"/>
                    <a:pt x="52672" y="63535"/>
                  </a:cubicBezTo>
                  <a:cubicBezTo>
                    <a:pt x="53558" y="67517"/>
                    <a:pt x="57073" y="70355"/>
                    <a:pt x="61149" y="70393"/>
                  </a:cubicBezTo>
                  <a:lnTo>
                    <a:pt x="63054" y="70393"/>
                  </a:lnTo>
                  <a:cubicBezTo>
                    <a:pt x="67722" y="69307"/>
                    <a:pt x="70674" y="64707"/>
                    <a:pt x="69721" y="60011"/>
                  </a:cubicBezTo>
                  <a:cubicBezTo>
                    <a:pt x="66512" y="45552"/>
                    <a:pt x="59206" y="32322"/>
                    <a:pt x="48672" y="21911"/>
                  </a:cubicBezTo>
                  <a:cubicBezTo>
                    <a:pt x="38232" y="11424"/>
                    <a:pt x="25011" y="4156"/>
                    <a:pt x="10572" y="956"/>
                  </a:cubicBezTo>
                  <a:cubicBezTo>
                    <a:pt x="5904" y="-101"/>
                    <a:pt x="1256" y="2823"/>
                    <a:pt x="199" y="7490"/>
                  </a:cubicBezTo>
                  <a:cubicBezTo>
                    <a:pt x="199" y="7500"/>
                    <a:pt x="189" y="7519"/>
                    <a:pt x="189" y="7528"/>
                  </a:cubicBezTo>
                  <a:cubicBezTo>
                    <a:pt x="-802" y="12215"/>
                    <a:pt x="2199" y="16815"/>
                    <a:pt x="6876" y="17796"/>
                  </a:cubicBezTo>
                  <a:cubicBezTo>
                    <a:pt x="6904" y="17806"/>
                    <a:pt x="6924" y="17806"/>
                    <a:pt x="6952" y="178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6" name="Freeform: Shape 85">
            <a:extLst>
              <a:ext uri="{FF2B5EF4-FFF2-40B4-BE49-F238E27FC236}">
                <a16:creationId xmlns:a16="http://schemas.microsoft.com/office/drawing/2014/main" id="{2720C4F3-21FC-499A-A7CF-6784988E4A66}"/>
              </a:ext>
            </a:extLst>
          </p:cNvPr>
          <p:cNvSpPr/>
          <p:nvPr/>
        </p:nvSpPr>
        <p:spPr>
          <a:xfrm>
            <a:off x="8388381" y="3809428"/>
            <a:ext cx="278130" cy="278415"/>
          </a:xfrm>
          <a:custGeom>
            <a:avLst/>
            <a:gdLst>
              <a:gd name="connsiteX0" fmla="*/ 139161 w 278130"/>
              <a:gd name="connsiteY0" fmla="*/ 740 h 278415"/>
              <a:gd name="connsiteX1" fmla="*/ 0 w 278130"/>
              <a:gd name="connsiteY1" fmla="*/ 139995 h 278415"/>
              <a:gd name="connsiteX2" fmla="*/ 139161 w 278130"/>
              <a:gd name="connsiteY2" fmla="*/ 279156 h 278415"/>
              <a:gd name="connsiteX3" fmla="*/ 204121 w 278130"/>
              <a:gd name="connsiteY3" fmla="*/ 263059 h 278415"/>
              <a:gd name="connsiteX4" fmla="*/ 207836 w 278130"/>
              <a:gd name="connsiteY4" fmla="*/ 251514 h 278415"/>
              <a:gd name="connsiteX5" fmla="*/ 207740 w 278130"/>
              <a:gd name="connsiteY5" fmla="*/ 251343 h 278415"/>
              <a:gd name="connsiteX6" fmla="*/ 196196 w 278130"/>
              <a:gd name="connsiteY6" fmla="*/ 247628 h 278415"/>
              <a:gd name="connsiteX7" fmla="*/ 196025 w 278130"/>
              <a:gd name="connsiteY7" fmla="*/ 247723 h 278415"/>
              <a:gd name="connsiteX8" fmla="*/ 138875 w 278130"/>
              <a:gd name="connsiteY8" fmla="*/ 261725 h 278415"/>
              <a:gd name="connsiteX9" fmla="*/ 17050 w 278130"/>
              <a:gd name="connsiteY9" fmla="*/ 139995 h 278415"/>
              <a:gd name="connsiteX10" fmla="*/ 138875 w 278130"/>
              <a:gd name="connsiteY10" fmla="*/ 18171 h 278415"/>
              <a:gd name="connsiteX11" fmla="*/ 260699 w 278130"/>
              <a:gd name="connsiteY11" fmla="*/ 139995 h 278415"/>
              <a:gd name="connsiteX12" fmla="*/ 260699 w 278130"/>
              <a:gd name="connsiteY12" fmla="*/ 166094 h 278415"/>
              <a:gd name="connsiteX13" fmla="*/ 234601 w 278130"/>
              <a:gd name="connsiteY13" fmla="*/ 192193 h 278415"/>
              <a:gd name="connsiteX14" fmla="*/ 208502 w 278130"/>
              <a:gd name="connsiteY14" fmla="*/ 166094 h 278415"/>
              <a:gd name="connsiteX15" fmla="*/ 208502 w 278130"/>
              <a:gd name="connsiteY15" fmla="*/ 139995 h 278415"/>
              <a:gd name="connsiteX16" fmla="*/ 138875 w 278130"/>
              <a:gd name="connsiteY16" fmla="*/ 70368 h 278415"/>
              <a:gd name="connsiteX17" fmla="*/ 69247 w 278130"/>
              <a:gd name="connsiteY17" fmla="*/ 139995 h 278415"/>
              <a:gd name="connsiteX18" fmla="*/ 138875 w 278130"/>
              <a:gd name="connsiteY18" fmla="*/ 209528 h 278415"/>
              <a:gd name="connsiteX19" fmla="*/ 194215 w 278130"/>
              <a:gd name="connsiteY19" fmla="*/ 182001 h 278415"/>
              <a:gd name="connsiteX20" fmla="*/ 234601 w 278130"/>
              <a:gd name="connsiteY20" fmla="*/ 209528 h 278415"/>
              <a:gd name="connsiteX21" fmla="*/ 278130 w 278130"/>
              <a:gd name="connsiteY21" fmla="*/ 166094 h 278415"/>
              <a:gd name="connsiteX22" fmla="*/ 278130 w 278130"/>
              <a:gd name="connsiteY22" fmla="*/ 139995 h 278415"/>
              <a:gd name="connsiteX23" fmla="*/ 139161 w 278130"/>
              <a:gd name="connsiteY23" fmla="*/ 740 h 278415"/>
              <a:gd name="connsiteX24" fmla="*/ 139161 w 278130"/>
              <a:gd name="connsiteY24" fmla="*/ 192193 h 278415"/>
              <a:gd name="connsiteX25" fmla="*/ 86963 w 278130"/>
              <a:gd name="connsiteY25" fmla="*/ 139995 h 278415"/>
              <a:gd name="connsiteX26" fmla="*/ 139161 w 278130"/>
              <a:gd name="connsiteY26" fmla="*/ 87703 h 278415"/>
              <a:gd name="connsiteX27" fmla="*/ 191358 w 278130"/>
              <a:gd name="connsiteY27" fmla="*/ 139995 h 278415"/>
              <a:gd name="connsiteX28" fmla="*/ 139161 w 278130"/>
              <a:gd name="connsiteY28" fmla="*/ 192288 h 278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78130" h="278415">
                <a:moveTo>
                  <a:pt x="139161" y="740"/>
                </a:moveTo>
                <a:cubicBezTo>
                  <a:pt x="62312" y="845"/>
                  <a:pt x="58" y="63148"/>
                  <a:pt x="0" y="139995"/>
                </a:cubicBezTo>
                <a:cubicBezTo>
                  <a:pt x="105" y="216805"/>
                  <a:pt x="62351" y="279051"/>
                  <a:pt x="139161" y="279156"/>
                </a:cubicBezTo>
                <a:cubicBezTo>
                  <a:pt x="161801" y="279184"/>
                  <a:pt x="184109" y="273660"/>
                  <a:pt x="204121" y="263059"/>
                </a:cubicBezTo>
                <a:cubicBezTo>
                  <a:pt x="208331" y="260896"/>
                  <a:pt x="209998" y="255734"/>
                  <a:pt x="207836" y="251514"/>
                </a:cubicBezTo>
                <a:cubicBezTo>
                  <a:pt x="207807" y="251457"/>
                  <a:pt x="207769" y="251400"/>
                  <a:pt x="207740" y="251343"/>
                </a:cubicBezTo>
                <a:cubicBezTo>
                  <a:pt x="205578" y="247133"/>
                  <a:pt x="200416" y="245466"/>
                  <a:pt x="196196" y="247628"/>
                </a:cubicBezTo>
                <a:cubicBezTo>
                  <a:pt x="196139" y="247657"/>
                  <a:pt x="196082" y="247695"/>
                  <a:pt x="196025" y="247723"/>
                </a:cubicBezTo>
                <a:cubicBezTo>
                  <a:pt x="178394" y="256953"/>
                  <a:pt x="158782" y="261763"/>
                  <a:pt x="138875" y="261725"/>
                </a:cubicBezTo>
                <a:cubicBezTo>
                  <a:pt x="71647" y="261668"/>
                  <a:pt x="17155" y="207213"/>
                  <a:pt x="17050" y="139995"/>
                </a:cubicBezTo>
                <a:cubicBezTo>
                  <a:pt x="17107" y="72739"/>
                  <a:pt x="71619" y="18218"/>
                  <a:pt x="138875" y="18171"/>
                </a:cubicBezTo>
                <a:cubicBezTo>
                  <a:pt x="206130" y="18218"/>
                  <a:pt x="260642" y="72739"/>
                  <a:pt x="260699" y="139995"/>
                </a:cubicBezTo>
                <a:lnTo>
                  <a:pt x="260699" y="166094"/>
                </a:lnTo>
                <a:cubicBezTo>
                  <a:pt x="260699" y="180505"/>
                  <a:pt x="249012" y="192193"/>
                  <a:pt x="234601" y="192193"/>
                </a:cubicBezTo>
                <a:cubicBezTo>
                  <a:pt x="220189" y="192193"/>
                  <a:pt x="208502" y="180505"/>
                  <a:pt x="208502" y="166094"/>
                </a:cubicBezTo>
                <a:lnTo>
                  <a:pt x="208502" y="139995"/>
                </a:lnTo>
                <a:cubicBezTo>
                  <a:pt x="208455" y="101562"/>
                  <a:pt x="177308" y="70415"/>
                  <a:pt x="138875" y="70368"/>
                </a:cubicBezTo>
                <a:cubicBezTo>
                  <a:pt x="100442" y="70425"/>
                  <a:pt x="69295" y="101562"/>
                  <a:pt x="69247" y="139995"/>
                </a:cubicBezTo>
                <a:cubicBezTo>
                  <a:pt x="69352" y="178391"/>
                  <a:pt x="100479" y="209471"/>
                  <a:pt x="138875" y="209528"/>
                </a:cubicBezTo>
                <a:cubicBezTo>
                  <a:pt x="160611" y="209490"/>
                  <a:pt x="181070" y="199307"/>
                  <a:pt x="194215" y="182001"/>
                </a:cubicBezTo>
                <a:cubicBezTo>
                  <a:pt x="200749" y="198603"/>
                  <a:pt x="216761" y="209518"/>
                  <a:pt x="234601" y="209528"/>
                </a:cubicBezTo>
                <a:cubicBezTo>
                  <a:pt x="258604" y="209528"/>
                  <a:pt x="278082" y="190097"/>
                  <a:pt x="278130" y="166094"/>
                </a:cubicBezTo>
                <a:lnTo>
                  <a:pt x="278130" y="139995"/>
                </a:lnTo>
                <a:cubicBezTo>
                  <a:pt x="278025" y="63243"/>
                  <a:pt x="215913" y="997"/>
                  <a:pt x="139161" y="740"/>
                </a:cubicBezTo>
                <a:close/>
                <a:moveTo>
                  <a:pt x="139161" y="192193"/>
                </a:moveTo>
                <a:cubicBezTo>
                  <a:pt x="110357" y="192145"/>
                  <a:pt x="87021" y="168799"/>
                  <a:pt x="86963" y="139995"/>
                </a:cubicBezTo>
                <a:cubicBezTo>
                  <a:pt x="86963" y="111154"/>
                  <a:pt x="110319" y="87751"/>
                  <a:pt x="139161" y="87703"/>
                </a:cubicBezTo>
                <a:cubicBezTo>
                  <a:pt x="168002" y="87760"/>
                  <a:pt x="191358" y="111154"/>
                  <a:pt x="191358" y="139995"/>
                </a:cubicBezTo>
                <a:cubicBezTo>
                  <a:pt x="191358" y="168837"/>
                  <a:pt x="168002" y="192231"/>
                  <a:pt x="139161" y="192288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FFD52A7E-0848-49E8-94FF-90C07CAED234}"/>
              </a:ext>
            </a:extLst>
          </p:cNvPr>
          <p:cNvSpPr/>
          <p:nvPr/>
        </p:nvSpPr>
        <p:spPr>
          <a:xfrm>
            <a:off x="8388369" y="4541701"/>
            <a:ext cx="278438" cy="278425"/>
          </a:xfrm>
          <a:custGeom>
            <a:avLst/>
            <a:gdLst>
              <a:gd name="connsiteX0" fmla="*/ 257949 w 278438"/>
              <a:gd name="connsiteY0" fmla="*/ 84760 h 278425"/>
              <a:gd name="connsiteX1" fmla="*/ 173843 w 278438"/>
              <a:gd name="connsiteY1" fmla="*/ 13513 h 278425"/>
              <a:gd name="connsiteX2" fmla="*/ 104502 w 278438"/>
              <a:gd name="connsiteY2" fmla="*/ 13513 h 278425"/>
              <a:gd name="connsiteX3" fmla="*/ 20396 w 278438"/>
              <a:gd name="connsiteY3" fmla="*/ 84760 h 278425"/>
              <a:gd name="connsiteX4" fmla="*/ 12 w 278438"/>
              <a:gd name="connsiteY4" fmla="*/ 129432 h 278425"/>
              <a:gd name="connsiteX5" fmla="*/ 12 w 278438"/>
              <a:gd name="connsiteY5" fmla="*/ 221539 h 278425"/>
              <a:gd name="connsiteX6" fmla="*/ 55067 w 278438"/>
              <a:gd name="connsiteY6" fmla="*/ 279165 h 278425"/>
              <a:gd name="connsiteX7" fmla="*/ 223278 w 278438"/>
              <a:gd name="connsiteY7" fmla="*/ 279165 h 278425"/>
              <a:gd name="connsiteX8" fmla="*/ 278428 w 278438"/>
              <a:gd name="connsiteY8" fmla="*/ 221539 h 278425"/>
              <a:gd name="connsiteX9" fmla="*/ 278428 w 278438"/>
              <a:gd name="connsiteY9" fmla="*/ 129432 h 278425"/>
              <a:gd name="connsiteX10" fmla="*/ 257949 w 278438"/>
              <a:gd name="connsiteY10" fmla="*/ 84760 h 278425"/>
              <a:gd name="connsiteX11" fmla="*/ 172224 w 278438"/>
              <a:gd name="connsiteY11" fmla="*/ 261734 h 278425"/>
              <a:gd name="connsiteX12" fmla="*/ 105549 w 278438"/>
              <a:gd name="connsiteY12" fmla="*/ 261734 h 278425"/>
              <a:gd name="connsiteX13" fmla="*/ 105549 w 278438"/>
              <a:gd name="connsiteY13" fmla="*/ 174485 h 278425"/>
              <a:gd name="connsiteX14" fmla="*/ 120027 w 278438"/>
              <a:gd name="connsiteY14" fmla="*/ 160007 h 278425"/>
              <a:gd name="connsiteX15" fmla="*/ 157556 w 278438"/>
              <a:gd name="connsiteY15" fmla="*/ 160007 h 278425"/>
              <a:gd name="connsiteX16" fmla="*/ 172034 w 278438"/>
              <a:gd name="connsiteY16" fmla="*/ 174485 h 278425"/>
              <a:gd name="connsiteX17" fmla="*/ 260807 w 278438"/>
              <a:gd name="connsiteY17" fmla="*/ 221539 h 278425"/>
              <a:gd name="connsiteX18" fmla="*/ 222926 w 278438"/>
              <a:gd name="connsiteY18" fmla="*/ 261725 h 278425"/>
              <a:gd name="connsiteX19" fmla="*/ 222707 w 278438"/>
              <a:gd name="connsiteY19" fmla="*/ 261734 h 278425"/>
              <a:gd name="connsiteX20" fmla="*/ 189845 w 278438"/>
              <a:gd name="connsiteY20" fmla="*/ 261734 h 278425"/>
              <a:gd name="connsiteX21" fmla="*/ 189845 w 278438"/>
              <a:gd name="connsiteY21" fmla="*/ 174485 h 278425"/>
              <a:gd name="connsiteX22" fmla="*/ 157937 w 278438"/>
              <a:gd name="connsiteY22" fmla="*/ 142577 h 278425"/>
              <a:gd name="connsiteX23" fmla="*/ 120408 w 278438"/>
              <a:gd name="connsiteY23" fmla="*/ 142577 h 278425"/>
              <a:gd name="connsiteX24" fmla="*/ 88500 w 278438"/>
              <a:gd name="connsiteY24" fmla="*/ 174485 h 278425"/>
              <a:gd name="connsiteX25" fmla="*/ 88500 w 278438"/>
              <a:gd name="connsiteY25" fmla="*/ 261734 h 278425"/>
              <a:gd name="connsiteX26" fmla="*/ 55067 w 278438"/>
              <a:gd name="connsiteY26" fmla="*/ 261734 h 278425"/>
              <a:gd name="connsiteX27" fmla="*/ 16957 w 278438"/>
              <a:gd name="connsiteY27" fmla="*/ 221758 h 278425"/>
              <a:gd name="connsiteX28" fmla="*/ 16967 w 278438"/>
              <a:gd name="connsiteY28" fmla="*/ 221539 h 278425"/>
              <a:gd name="connsiteX29" fmla="*/ 16967 w 278438"/>
              <a:gd name="connsiteY29" fmla="*/ 129432 h 278425"/>
              <a:gd name="connsiteX30" fmla="*/ 31254 w 278438"/>
              <a:gd name="connsiteY30" fmla="*/ 98000 h 278425"/>
              <a:gd name="connsiteX31" fmla="*/ 115360 w 278438"/>
              <a:gd name="connsiteY31" fmla="*/ 26753 h 278425"/>
              <a:gd name="connsiteX32" fmla="*/ 138791 w 278438"/>
              <a:gd name="connsiteY32" fmla="*/ 17990 h 278425"/>
              <a:gd name="connsiteX33" fmla="*/ 162223 w 278438"/>
              <a:gd name="connsiteY33" fmla="*/ 26753 h 278425"/>
              <a:gd name="connsiteX34" fmla="*/ 246329 w 278438"/>
              <a:gd name="connsiteY34" fmla="*/ 98000 h 278425"/>
              <a:gd name="connsiteX35" fmla="*/ 260617 w 278438"/>
              <a:gd name="connsiteY35" fmla="*/ 129432 h 2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78438" h="278425">
                <a:moveTo>
                  <a:pt x="257949" y="84760"/>
                </a:moveTo>
                <a:lnTo>
                  <a:pt x="173843" y="13513"/>
                </a:lnTo>
                <a:cubicBezTo>
                  <a:pt x="153870" y="-3518"/>
                  <a:pt x="124475" y="-3518"/>
                  <a:pt x="104502" y="13513"/>
                </a:cubicBezTo>
                <a:lnTo>
                  <a:pt x="20396" y="84760"/>
                </a:lnTo>
                <a:cubicBezTo>
                  <a:pt x="7347" y="95914"/>
                  <a:pt x="-112" y="112268"/>
                  <a:pt x="12" y="129432"/>
                </a:cubicBezTo>
                <a:lnTo>
                  <a:pt x="12" y="221539"/>
                </a:lnTo>
                <a:cubicBezTo>
                  <a:pt x="-626" y="252629"/>
                  <a:pt x="23977" y="278384"/>
                  <a:pt x="55067" y="279165"/>
                </a:cubicBezTo>
                <a:lnTo>
                  <a:pt x="223278" y="279165"/>
                </a:lnTo>
                <a:cubicBezTo>
                  <a:pt x="254377" y="278384"/>
                  <a:pt x="279009" y="252648"/>
                  <a:pt x="278428" y="221539"/>
                </a:cubicBezTo>
                <a:lnTo>
                  <a:pt x="278428" y="129432"/>
                </a:lnTo>
                <a:cubicBezTo>
                  <a:pt x="278561" y="112240"/>
                  <a:pt x="271055" y="95885"/>
                  <a:pt x="257949" y="84760"/>
                </a:cubicBezTo>
                <a:close/>
                <a:moveTo>
                  <a:pt x="172224" y="261734"/>
                </a:moveTo>
                <a:lnTo>
                  <a:pt x="105549" y="261734"/>
                </a:lnTo>
                <a:lnTo>
                  <a:pt x="105549" y="174485"/>
                </a:lnTo>
                <a:cubicBezTo>
                  <a:pt x="105549" y="166494"/>
                  <a:pt x="112036" y="160007"/>
                  <a:pt x="120027" y="160007"/>
                </a:cubicBezTo>
                <a:lnTo>
                  <a:pt x="157556" y="160007"/>
                </a:lnTo>
                <a:cubicBezTo>
                  <a:pt x="165547" y="160007"/>
                  <a:pt x="172034" y="166494"/>
                  <a:pt x="172034" y="174485"/>
                </a:cubicBezTo>
                <a:close/>
                <a:moveTo>
                  <a:pt x="260807" y="221539"/>
                </a:moveTo>
                <a:cubicBezTo>
                  <a:pt x="261445" y="243094"/>
                  <a:pt x="244481" y="261087"/>
                  <a:pt x="222926" y="261725"/>
                </a:cubicBezTo>
                <a:cubicBezTo>
                  <a:pt x="222850" y="261734"/>
                  <a:pt x="222783" y="261734"/>
                  <a:pt x="222707" y="261734"/>
                </a:cubicBezTo>
                <a:lnTo>
                  <a:pt x="189845" y="261734"/>
                </a:lnTo>
                <a:lnTo>
                  <a:pt x="189845" y="174485"/>
                </a:lnTo>
                <a:cubicBezTo>
                  <a:pt x="189845" y="156864"/>
                  <a:pt x="175558" y="142577"/>
                  <a:pt x="157937" y="142577"/>
                </a:cubicBezTo>
                <a:lnTo>
                  <a:pt x="120408" y="142577"/>
                </a:lnTo>
                <a:cubicBezTo>
                  <a:pt x="102806" y="142624"/>
                  <a:pt x="88557" y="156883"/>
                  <a:pt x="88500" y="174485"/>
                </a:cubicBezTo>
                <a:lnTo>
                  <a:pt x="88500" y="261734"/>
                </a:lnTo>
                <a:lnTo>
                  <a:pt x="55067" y="261734"/>
                </a:lnTo>
                <a:cubicBezTo>
                  <a:pt x="33502" y="261220"/>
                  <a:pt x="16443" y="243323"/>
                  <a:pt x="16957" y="221758"/>
                </a:cubicBezTo>
                <a:cubicBezTo>
                  <a:pt x="16967" y="221682"/>
                  <a:pt x="16967" y="221615"/>
                  <a:pt x="16967" y="221539"/>
                </a:cubicBezTo>
                <a:lnTo>
                  <a:pt x="16967" y="129432"/>
                </a:lnTo>
                <a:cubicBezTo>
                  <a:pt x="16891" y="117364"/>
                  <a:pt x="22110" y="105877"/>
                  <a:pt x="31254" y="98000"/>
                </a:cubicBezTo>
                <a:lnTo>
                  <a:pt x="115360" y="26753"/>
                </a:lnTo>
                <a:cubicBezTo>
                  <a:pt x="121885" y="21142"/>
                  <a:pt x="130190" y="18037"/>
                  <a:pt x="138791" y="17990"/>
                </a:cubicBezTo>
                <a:cubicBezTo>
                  <a:pt x="147393" y="18037"/>
                  <a:pt x="155699" y="21142"/>
                  <a:pt x="162223" y="26753"/>
                </a:cubicBezTo>
                <a:lnTo>
                  <a:pt x="246329" y="98000"/>
                </a:lnTo>
                <a:cubicBezTo>
                  <a:pt x="255473" y="105877"/>
                  <a:pt x="260693" y="117364"/>
                  <a:pt x="260617" y="12943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57B3D6E-CC3B-400A-82F2-ABA26EE54EC3}"/>
              </a:ext>
            </a:extLst>
          </p:cNvPr>
          <p:cNvSpPr txBox="1"/>
          <p:nvPr/>
        </p:nvSpPr>
        <p:spPr>
          <a:xfrm>
            <a:off x="8150637" y="1736788"/>
            <a:ext cx="2771913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Let’s Get </a:t>
            </a:r>
            <a:r>
              <a:rPr lang="en-US" sz="1850" b="1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Connected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9407269B-AC74-46D8-AAA0-E2E3EDEB38F4}"/>
              </a:ext>
            </a:extLst>
          </p:cNvPr>
          <p:cNvSpPr txBox="1"/>
          <p:nvPr/>
        </p:nvSpPr>
        <p:spPr>
          <a:xfrm>
            <a:off x="8148637" y="2070208"/>
            <a:ext cx="278794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Contents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5D67276E-7F93-4755-A5CD-4396E6E3C04D}"/>
              </a:ext>
            </a:extLst>
          </p:cNvPr>
          <p:cNvSpPr txBox="1"/>
          <p:nvPr/>
        </p:nvSpPr>
        <p:spPr>
          <a:xfrm>
            <a:off x="1342663" y="4599863"/>
            <a:ext cx="5501827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8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Above</a:t>
            </a:r>
          </a:p>
          <a:p>
            <a:pPr>
              <a:lnSpc>
                <a:spcPts val="1800"/>
              </a:lnSpc>
            </a:pPr>
            <a:r>
              <a:rPr lang="en-US" sz="128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So Consider Replacing</a:t>
            </a:r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2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41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3" presetClass="entr" presetSubtype="16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51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36" grpId="0" animBg="1"/>
      <p:bldP spid="37" grpId="1"/>
      <p:bldP spid="38" grpId="0" animBg="1"/>
      <p:bldP spid="39" grpId="0"/>
      <p:bldP spid="44" grpId="0"/>
      <p:bldP spid="57" grpId="0" animBg="1"/>
      <p:bldP spid="58" grpId="0"/>
      <p:bldP spid="59" grpId="0"/>
      <p:bldP spid="67" grpId="0" animBg="1"/>
      <p:bldP spid="68" grpId="0"/>
      <p:bldP spid="72" grpId="0"/>
      <p:bldP spid="82" grpId="0" animBg="1"/>
      <p:bldP spid="86" grpId="0" animBg="1"/>
      <p:bldP spid="87" grpId="0" animBg="1"/>
      <p:bldP spid="88" grpId="0"/>
      <p:bldP spid="108" grpId="0"/>
      <p:bldP spid="10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47AB00B0-2B8C-4C3E-AF9C-CFD24600CF8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9918270F-A4A9-4952-AFF4-F6F14C2CF77A}"/>
              </a:ext>
            </a:extLst>
          </p:cNvPr>
          <p:cNvSpPr/>
          <p:nvPr/>
        </p:nvSpPr>
        <p:spPr>
          <a:xfrm>
            <a:off x="0" y="4713732"/>
            <a:ext cx="12192000" cy="2144268"/>
          </a:xfrm>
          <a:custGeom>
            <a:avLst/>
            <a:gdLst>
              <a:gd name="connsiteX0" fmla="*/ 0 w 12192000"/>
              <a:gd name="connsiteY0" fmla="*/ 0 h 2144268"/>
              <a:gd name="connsiteX1" fmla="*/ 12192000 w 12192000"/>
              <a:gd name="connsiteY1" fmla="*/ 0 h 2144268"/>
              <a:gd name="connsiteX2" fmla="*/ 12192000 w 12192000"/>
              <a:gd name="connsiteY2" fmla="*/ 2144268 h 2144268"/>
              <a:gd name="connsiteX3" fmla="*/ 0 w 12192000"/>
              <a:gd name="connsiteY3" fmla="*/ 2144268 h 2144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144268">
                <a:moveTo>
                  <a:pt x="0" y="0"/>
                </a:moveTo>
                <a:lnTo>
                  <a:pt x="12192000" y="0"/>
                </a:lnTo>
                <a:lnTo>
                  <a:pt x="12192000" y="2144268"/>
                </a:lnTo>
                <a:lnTo>
                  <a:pt x="0" y="2144268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7B9F8CB-08E2-4661-A16C-FF57565A4705}"/>
              </a:ext>
            </a:extLst>
          </p:cNvPr>
          <p:cNvSpPr/>
          <p:nvPr/>
        </p:nvSpPr>
        <p:spPr>
          <a:xfrm>
            <a:off x="826580" y="649890"/>
            <a:ext cx="6961156" cy="5475732"/>
          </a:xfrm>
          <a:custGeom>
            <a:avLst/>
            <a:gdLst>
              <a:gd name="connsiteX0" fmla="*/ 0 w 10538841"/>
              <a:gd name="connsiteY0" fmla="*/ 0 h 5475732"/>
              <a:gd name="connsiteX1" fmla="*/ 10538841 w 10538841"/>
              <a:gd name="connsiteY1" fmla="*/ 0 h 5475732"/>
              <a:gd name="connsiteX2" fmla="*/ 10538841 w 10538841"/>
              <a:gd name="connsiteY2" fmla="*/ 5475732 h 5475732"/>
              <a:gd name="connsiteX3" fmla="*/ 0 w 10538841"/>
              <a:gd name="connsiteY3" fmla="*/ 5475732 h 5475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38841" h="5475732">
                <a:moveTo>
                  <a:pt x="0" y="0"/>
                </a:moveTo>
                <a:lnTo>
                  <a:pt x="10538841" y="0"/>
                </a:lnTo>
                <a:lnTo>
                  <a:pt x="10538841" y="5475732"/>
                </a:lnTo>
                <a:lnTo>
                  <a:pt x="0" y="547573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23D6AF-A867-48E4-9F73-3BBF254D7373}"/>
              </a:ext>
            </a:extLst>
          </p:cNvPr>
          <p:cNvSpPr txBox="1"/>
          <p:nvPr/>
        </p:nvSpPr>
        <p:spPr>
          <a:xfrm>
            <a:off x="1342663" y="2185447"/>
            <a:ext cx="5378395" cy="23775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00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Thank </a:t>
            </a:r>
            <a:r>
              <a:rPr lang="en-US" sz="500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you!</a:t>
            </a:r>
          </a:p>
          <a:p>
            <a:pPr algn="l"/>
            <a:r>
              <a:rPr lang="en-US" sz="50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for Listening to</a:t>
            </a:r>
          </a:p>
          <a:p>
            <a:pPr algn="l"/>
            <a:r>
              <a:rPr lang="en-US" sz="50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Words.</a:t>
            </a:r>
            <a:endParaRPr lang="en-US" sz="50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FAEAE7A7-7674-4B79-8854-508DB75C365B}"/>
              </a:ext>
            </a:extLst>
          </p:cNvPr>
          <p:cNvSpPr/>
          <p:nvPr/>
        </p:nvSpPr>
        <p:spPr>
          <a:xfrm>
            <a:off x="1429607" y="1660715"/>
            <a:ext cx="2719292" cy="397859"/>
          </a:xfrm>
          <a:custGeom>
            <a:avLst/>
            <a:gdLst>
              <a:gd name="connsiteX0" fmla="*/ 0 w 2719292"/>
              <a:gd name="connsiteY0" fmla="*/ 0 h 397859"/>
              <a:gd name="connsiteX1" fmla="*/ 2719292 w 2719292"/>
              <a:gd name="connsiteY1" fmla="*/ 0 h 397859"/>
              <a:gd name="connsiteX2" fmla="*/ 2719292 w 2719292"/>
              <a:gd name="connsiteY2" fmla="*/ 397859 h 397859"/>
              <a:gd name="connsiteX3" fmla="*/ 0 w 2719292"/>
              <a:gd name="connsiteY3" fmla="*/ 397859 h 397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9292" h="397859">
                <a:moveTo>
                  <a:pt x="0" y="0"/>
                </a:moveTo>
                <a:lnTo>
                  <a:pt x="2719292" y="0"/>
                </a:lnTo>
                <a:lnTo>
                  <a:pt x="2719292" y="397859"/>
                </a:lnTo>
                <a:lnTo>
                  <a:pt x="0" y="397859"/>
                </a:lnTo>
                <a:close/>
              </a:path>
            </a:pathLst>
          </a:custGeom>
          <a:gradFill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D47D9E0-86CB-4223-B9E7-2C0DCC5CB7A3}"/>
              </a:ext>
            </a:extLst>
          </p:cNvPr>
          <p:cNvSpPr txBox="1"/>
          <p:nvPr/>
        </p:nvSpPr>
        <p:spPr>
          <a:xfrm>
            <a:off x="1454801" y="1699624"/>
            <a:ext cx="2668905" cy="3200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spc="0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Questions &amp; Discussions</a:t>
            </a: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443A23F-EC55-4A8F-8A32-1D9431453BF6}"/>
              </a:ext>
            </a:extLst>
          </p:cNvPr>
          <p:cNvSpPr/>
          <p:nvPr/>
        </p:nvSpPr>
        <p:spPr>
          <a:xfrm>
            <a:off x="7787735" y="649890"/>
            <a:ext cx="3577685" cy="5475732"/>
          </a:xfrm>
          <a:custGeom>
            <a:avLst/>
            <a:gdLst>
              <a:gd name="connsiteX0" fmla="*/ 0 w 3577685"/>
              <a:gd name="connsiteY0" fmla="*/ 0 h 5475732"/>
              <a:gd name="connsiteX1" fmla="*/ 3577685 w 3577685"/>
              <a:gd name="connsiteY1" fmla="*/ 0 h 5475732"/>
              <a:gd name="connsiteX2" fmla="*/ 3577685 w 3577685"/>
              <a:gd name="connsiteY2" fmla="*/ 5475732 h 5475732"/>
              <a:gd name="connsiteX3" fmla="*/ 0 w 3577685"/>
              <a:gd name="connsiteY3" fmla="*/ 5475732 h 5475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7685" h="5475732">
                <a:moveTo>
                  <a:pt x="0" y="0"/>
                </a:moveTo>
                <a:lnTo>
                  <a:pt x="3577685" y="0"/>
                </a:lnTo>
                <a:lnTo>
                  <a:pt x="3577685" y="5475732"/>
                </a:lnTo>
                <a:lnTo>
                  <a:pt x="0" y="5475732"/>
                </a:lnTo>
                <a:close/>
              </a:path>
            </a:pathLst>
          </a:custGeom>
          <a:gradFill flip="none" rotWithShape="1">
            <a:gsLst>
              <a:gs pos="12000">
                <a:srgbClr val="F6EBFB"/>
              </a:gs>
              <a:gs pos="100000">
                <a:srgbClr val="F6EFFF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BA2CC96-E4FE-4487-BB66-A6C8692EDE27}"/>
              </a:ext>
            </a:extLst>
          </p:cNvPr>
          <p:cNvSpPr txBox="1"/>
          <p:nvPr/>
        </p:nvSpPr>
        <p:spPr>
          <a:xfrm>
            <a:off x="8928925" y="2945892"/>
            <a:ext cx="739305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Phone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57742FA-85AF-4A52-AD9B-CD10AA9A3BD4}"/>
              </a:ext>
            </a:extLst>
          </p:cNvPr>
          <p:cNvSpPr txBox="1"/>
          <p:nvPr/>
        </p:nvSpPr>
        <p:spPr>
          <a:xfrm>
            <a:off x="8928925" y="3188208"/>
            <a:ext cx="1527982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+12-345-678-910</a:t>
            </a:r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F9F5F47D-68B7-4AB8-8BE1-3E2097DD78CF}"/>
              </a:ext>
            </a:extLst>
          </p:cNvPr>
          <p:cNvSpPr/>
          <p:nvPr/>
        </p:nvSpPr>
        <p:spPr>
          <a:xfrm>
            <a:off x="8240077" y="2929128"/>
            <a:ext cx="574928" cy="574929"/>
          </a:xfrm>
          <a:custGeom>
            <a:avLst/>
            <a:gdLst>
              <a:gd name="connsiteX0" fmla="*/ 574929 w 574928"/>
              <a:gd name="connsiteY0" fmla="*/ 287465 h 574929"/>
              <a:gd name="connsiteX1" fmla="*/ 287465 w 574928"/>
              <a:gd name="connsiteY1" fmla="*/ 574929 h 574929"/>
              <a:gd name="connsiteX2" fmla="*/ 0 w 574928"/>
              <a:gd name="connsiteY2" fmla="*/ 287465 h 574929"/>
              <a:gd name="connsiteX3" fmla="*/ 287465 w 574928"/>
              <a:gd name="connsiteY3" fmla="*/ 0 h 574929"/>
              <a:gd name="connsiteX4" fmla="*/ 574929 w 574928"/>
              <a:gd name="connsiteY4" fmla="*/ 287465 h 57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928" h="574929">
                <a:moveTo>
                  <a:pt x="574929" y="287465"/>
                </a:moveTo>
                <a:cubicBezTo>
                  <a:pt x="574929" y="446227"/>
                  <a:pt x="446227" y="574929"/>
                  <a:pt x="287465" y="574929"/>
                </a:cubicBezTo>
                <a:cubicBezTo>
                  <a:pt x="128702" y="574929"/>
                  <a:pt x="0" y="446227"/>
                  <a:pt x="0" y="287465"/>
                </a:cubicBezTo>
                <a:cubicBezTo>
                  <a:pt x="0" y="128702"/>
                  <a:pt x="128702" y="0"/>
                  <a:pt x="287465" y="0"/>
                </a:cubicBezTo>
                <a:cubicBezTo>
                  <a:pt x="446227" y="0"/>
                  <a:pt x="574929" y="128703"/>
                  <a:pt x="574929" y="287465"/>
                </a:cubicBez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5BAF10C-D928-440D-8413-6C9543A07382}"/>
              </a:ext>
            </a:extLst>
          </p:cNvPr>
          <p:cNvSpPr txBox="1"/>
          <p:nvPr/>
        </p:nvSpPr>
        <p:spPr>
          <a:xfrm>
            <a:off x="8928925" y="3678364"/>
            <a:ext cx="665567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Email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F7F69A9-5540-48E4-BA76-C9E5D0BD4470}"/>
              </a:ext>
            </a:extLst>
          </p:cNvPr>
          <p:cNvSpPr txBox="1"/>
          <p:nvPr/>
        </p:nvSpPr>
        <p:spPr>
          <a:xfrm>
            <a:off x="8928925" y="3920680"/>
            <a:ext cx="1784463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info@business.com</a:t>
            </a:r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306414BB-1150-4FDF-8156-EBD6AC5A1E47}"/>
              </a:ext>
            </a:extLst>
          </p:cNvPr>
          <p:cNvSpPr/>
          <p:nvPr/>
        </p:nvSpPr>
        <p:spPr>
          <a:xfrm>
            <a:off x="8240077" y="3661314"/>
            <a:ext cx="574928" cy="574929"/>
          </a:xfrm>
          <a:custGeom>
            <a:avLst/>
            <a:gdLst>
              <a:gd name="connsiteX0" fmla="*/ 574929 w 574928"/>
              <a:gd name="connsiteY0" fmla="*/ 287465 h 574929"/>
              <a:gd name="connsiteX1" fmla="*/ 287465 w 574928"/>
              <a:gd name="connsiteY1" fmla="*/ 574929 h 574929"/>
              <a:gd name="connsiteX2" fmla="*/ 0 w 574928"/>
              <a:gd name="connsiteY2" fmla="*/ 287465 h 574929"/>
              <a:gd name="connsiteX3" fmla="*/ 287465 w 574928"/>
              <a:gd name="connsiteY3" fmla="*/ 0 h 574929"/>
              <a:gd name="connsiteX4" fmla="*/ 574929 w 574928"/>
              <a:gd name="connsiteY4" fmla="*/ 287465 h 57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928" h="574929">
                <a:moveTo>
                  <a:pt x="574929" y="287465"/>
                </a:moveTo>
                <a:cubicBezTo>
                  <a:pt x="574929" y="446227"/>
                  <a:pt x="446227" y="574929"/>
                  <a:pt x="287465" y="574929"/>
                </a:cubicBezTo>
                <a:cubicBezTo>
                  <a:pt x="128702" y="574929"/>
                  <a:pt x="0" y="446227"/>
                  <a:pt x="0" y="287465"/>
                </a:cubicBezTo>
                <a:cubicBezTo>
                  <a:pt x="0" y="128702"/>
                  <a:pt x="128702" y="0"/>
                  <a:pt x="287465" y="0"/>
                </a:cubicBezTo>
                <a:cubicBezTo>
                  <a:pt x="446227" y="0"/>
                  <a:pt x="574929" y="128702"/>
                  <a:pt x="574929" y="287465"/>
                </a:cubicBez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8CE9DB2-0E60-49A7-ABB1-E5DB2551275D}"/>
              </a:ext>
            </a:extLst>
          </p:cNvPr>
          <p:cNvSpPr txBox="1"/>
          <p:nvPr/>
        </p:nvSpPr>
        <p:spPr>
          <a:xfrm>
            <a:off x="8928925" y="4410551"/>
            <a:ext cx="883575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Address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79BC2B5-8BE4-4282-932D-12FFCE87FC51}"/>
              </a:ext>
            </a:extLst>
          </p:cNvPr>
          <p:cNvSpPr txBox="1"/>
          <p:nvPr/>
        </p:nvSpPr>
        <p:spPr>
          <a:xfrm>
            <a:off x="8928925" y="4652772"/>
            <a:ext cx="1874231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24</a:t>
            </a:r>
            <a:r>
              <a:rPr lang="en-US" sz="1275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th</a:t>
            </a:r>
            <a:r>
              <a:rPr lang="en-US" sz="1275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 Street, CA, USA</a:t>
            </a:r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D3F2D8EB-B3F5-46E2-B321-6DF93BE765CD}"/>
              </a:ext>
            </a:extLst>
          </p:cNvPr>
          <p:cNvSpPr/>
          <p:nvPr/>
        </p:nvSpPr>
        <p:spPr>
          <a:xfrm>
            <a:off x="8240077" y="4393406"/>
            <a:ext cx="574928" cy="574929"/>
          </a:xfrm>
          <a:custGeom>
            <a:avLst/>
            <a:gdLst>
              <a:gd name="connsiteX0" fmla="*/ 574929 w 574928"/>
              <a:gd name="connsiteY0" fmla="*/ 287464 h 574929"/>
              <a:gd name="connsiteX1" fmla="*/ 287465 w 574928"/>
              <a:gd name="connsiteY1" fmla="*/ 574929 h 574929"/>
              <a:gd name="connsiteX2" fmla="*/ 0 w 574928"/>
              <a:gd name="connsiteY2" fmla="*/ 287464 h 574929"/>
              <a:gd name="connsiteX3" fmla="*/ 287465 w 574928"/>
              <a:gd name="connsiteY3" fmla="*/ 0 h 574929"/>
              <a:gd name="connsiteX4" fmla="*/ 574929 w 574928"/>
              <a:gd name="connsiteY4" fmla="*/ 287464 h 57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928" h="574929">
                <a:moveTo>
                  <a:pt x="574929" y="287464"/>
                </a:moveTo>
                <a:cubicBezTo>
                  <a:pt x="574929" y="446227"/>
                  <a:pt x="446227" y="574929"/>
                  <a:pt x="287465" y="574929"/>
                </a:cubicBezTo>
                <a:cubicBezTo>
                  <a:pt x="128702" y="574929"/>
                  <a:pt x="0" y="446227"/>
                  <a:pt x="0" y="287464"/>
                </a:cubicBezTo>
                <a:cubicBezTo>
                  <a:pt x="0" y="128702"/>
                  <a:pt x="128702" y="0"/>
                  <a:pt x="287465" y="0"/>
                </a:cubicBezTo>
                <a:cubicBezTo>
                  <a:pt x="446227" y="0"/>
                  <a:pt x="574929" y="128702"/>
                  <a:pt x="574929" y="287464"/>
                </a:cubicBez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80EA77C1-0D05-4051-9EBE-3B2393D85E69}"/>
              </a:ext>
            </a:extLst>
          </p:cNvPr>
          <p:cNvGrpSpPr/>
          <p:nvPr/>
        </p:nvGrpSpPr>
        <p:grpSpPr>
          <a:xfrm>
            <a:off x="8388365" y="3077575"/>
            <a:ext cx="279194" cy="277990"/>
            <a:chOff x="8388365" y="3077575"/>
            <a:chExt cx="279194" cy="277990"/>
          </a:xfrm>
          <a:solidFill>
            <a:schemeClr val="bg1"/>
          </a:solidFill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9B0A74DE-1B92-4087-9EE2-B36B2E753F60}"/>
                </a:ext>
              </a:extLst>
            </p:cNvPr>
            <p:cNvSpPr/>
            <p:nvPr/>
          </p:nvSpPr>
          <p:spPr>
            <a:xfrm>
              <a:off x="8388365" y="3077575"/>
              <a:ext cx="279194" cy="277990"/>
            </a:xfrm>
            <a:custGeom>
              <a:avLst/>
              <a:gdLst>
                <a:gd name="connsiteX0" fmla="*/ 265288 w 279194"/>
                <a:gd name="connsiteY0" fmla="*/ 187859 h 277990"/>
                <a:gd name="connsiteX1" fmla="*/ 237665 w 279194"/>
                <a:gd name="connsiteY1" fmla="*/ 160236 h 277990"/>
                <a:gd name="connsiteX2" fmla="*/ 197565 w 279194"/>
                <a:gd name="connsiteY2" fmla="*/ 160236 h 277990"/>
                <a:gd name="connsiteX3" fmla="*/ 160609 w 279194"/>
                <a:gd name="connsiteY3" fmla="*/ 160236 h 277990"/>
                <a:gd name="connsiteX4" fmla="*/ 118412 w 279194"/>
                <a:gd name="connsiteY4" fmla="*/ 118040 h 277990"/>
                <a:gd name="connsiteX5" fmla="*/ 110792 w 279194"/>
                <a:gd name="connsiteY5" fmla="*/ 99562 h 277990"/>
                <a:gd name="connsiteX6" fmla="*/ 118412 w 279194"/>
                <a:gd name="connsiteY6" fmla="*/ 81178 h 277990"/>
                <a:gd name="connsiteX7" fmla="*/ 118412 w 279194"/>
                <a:gd name="connsiteY7" fmla="*/ 81178 h 277990"/>
                <a:gd name="connsiteX8" fmla="*/ 118412 w 279194"/>
                <a:gd name="connsiteY8" fmla="*/ 41078 h 277990"/>
                <a:gd name="connsiteX9" fmla="*/ 90790 w 279194"/>
                <a:gd name="connsiteY9" fmla="*/ 13456 h 277990"/>
                <a:gd name="connsiteX10" fmla="*/ 27353 w 279194"/>
                <a:gd name="connsiteY10" fmla="*/ 13456 h 277990"/>
                <a:gd name="connsiteX11" fmla="*/ 27353 w 279194"/>
                <a:gd name="connsiteY11" fmla="*/ 146044 h 277990"/>
                <a:gd name="connsiteX12" fmla="*/ 132700 w 279194"/>
                <a:gd name="connsiteY12" fmla="*/ 251295 h 277990"/>
                <a:gd name="connsiteX13" fmla="*/ 199375 w 279194"/>
                <a:gd name="connsiteY13" fmla="*/ 278727 h 277990"/>
                <a:gd name="connsiteX14" fmla="*/ 266050 w 279194"/>
                <a:gd name="connsiteY14" fmla="*/ 251295 h 277990"/>
                <a:gd name="connsiteX15" fmla="*/ 279194 w 279194"/>
                <a:gd name="connsiteY15" fmla="*/ 219577 h 277990"/>
                <a:gd name="connsiteX16" fmla="*/ 265288 w 279194"/>
                <a:gd name="connsiteY16" fmla="*/ 187859 h 277990"/>
                <a:gd name="connsiteX17" fmla="*/ 252905 w 279194"/>
                <a:gd name="connsiteY17" fmla="*/ 239008 h 277990"/>
                <a:gd name="connsiteX18" fmla="*/ 145140 w 279194"/>
                <a:gd name="connsiteY18" fmla="*/ 239160 h 277990"/>
                <a:gd name="connsiteX19" fmla="*/ 144987 w 279194"/>
                <a:gd name="connsiteY19" fmla="*/ 239008 h 277990"/>
                <a:gd name="connsiteX20" fmla="*/ 40212 w 279194"/>
                <a:gd name="connsiteY20" fmla="*/ 133757 h 277990"/>
                <a:gd name="connsiteX21" fmla="*/ 39965 w 279194"/>
                <a:gd name="connsiteY21" fmla="*/ 25991 h 277990"/>
                <a:gd name="connsiteX22" fmla="*/ 40212 w 279194"/>
                <a:gd name="connsiteY22" fmla="*/ 25743 h 277990"/>
                <a:gd name="connsiteX23" fmla="*/ 59262 w 279194"/>
                <a:gd name="connsiteY23" fmla="*/ 17742 h 277990"/>
                <a:gd name="connsiteX24" fmla="*/ 78312 w 279194"/>
                <a:gd name="connsiteY24" fmla="*/ 25743 h 277990"/>
                <a:gd name="connsiteX25" fmla="*/ 105935 w 279194"/>
                <a:gd name="connsiteY25" fmla="*/ 53366 h 277990"/>
                <a:gd name="connsiteX26" fmla="*/ 105973 w 279194"/>
                <a:gd name="connsiteY26" fmla="*/ 68853 h 277990"/>
                <a:gd name="connsiteX27" fmla="*/ 105935 w 279194"/>
                <a:gd name="connsiteY27" fmla="*/ 68891 h 277990"/>
                <a:gd name="connsiteX28" fmla="*/ 93171 w 279194"/>
                <a:gd name="connsiteY28" fmla="*/ 99562 h 277990"/>
                <a:gd name="connsiteX29" fmla="*/ 105935 w 279194"/>
                <a:gd name="connsiteY29" fmla="*/ 130327 h 277990"/>
                <a:gd name="connsiteX30" fmla="*/ 148130 w 279194"/>
                <a:gd name="connsiteY30" fmla="*/ 172523 h 277990"/>
                <a:gd name="connsiteX31" fmla="*/ 209662 w 279194"/>
                <a:gd name="connsiteY31" fmla="*/ 172523 h 277990"/>
                <a:gd name="connsiteX32" fmla="*/ 225188 w 279194"/>
                <a:gd name="connsiteY32" fmla="*/ 172523 h 277990"/>
                <a:gd name="connsiteX33" fmla="*/ 252715 w 279194"/>
                <a:gd name="connsiteY33" fmla="*/ 200146 h 277990"/>
                <a:gd name="connsiteX34" fmla="*/ 260811 w 279194"/>
                <a:gd name="connsiteY34" fmla="*/ 219196 h 277990"/>
                <a:gd name="connsiteX35" fmla="*/ 252905 w 279194"/>
                <a:gd name="connsiteY35" fmla="*/ 239008 h 277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279194" h="277990">
                  <a:moveTo>
                    <a:pt x="265288" y="187859"/>
                  </a:moveTo>
                  <a:lnTo>
                    <a:pt x="237665" y="160236"/>
                  </a:lnTo>
                  <a:cubicBezTo>
                    <a:pt x="226541" y="149282"/>
                    <a:pt x="208690" y="149282"/>
                    <a:pt x="197565" y="160236"/>
                  </a:cubicBezTo>
                  <a:cubicBezTo>
                    <a:pt x="187240" y="170151"/>
                    <a:pt x="170933" y="170151"/>
                    <a:pt x="160609" y="160236"/>
                  </a:cubicBezTo>
                  <a:lnTo>
                    <a:pt x="118412" y="118040"/>
                  </a:lnTo>
                  <a:cubicBezTo>
                    <a:pt x="113478" y="113163"/>
                    <a:pt x="110726" y="106496"/>
                    <a:pt x="110792" y="99562"/>
                  </a:cubicBezTo>
                  <a:cubicBezTo>
                    <a:pt x="110745" y="92656"/>
                    <a:pt x="113488" y="86027"/>
                    <a:pt x="118412" y="81178"/>
                  </a:cubicBezTo>
                  <a:lnTo>
                    <a:pt x="118412" y="81178"/>
                  </a:lnTo>
                  <a:cubicBezTo>
                    <a:pt x="129366" y="70053"/>
                    <a:pt x="129366" y="52203"/>
                    <a:pt x="118412" y="41078"/>
                  </a:cubicBezTo>
                  <a:lnTo>
                    <a:pt x="90790" y="13456"/>
                  </a:lnTo>
                  <a:cubicBezTo>
                    <a:pt x="73045" y="-3499"/>
                    <a:pt x="45099" y="-3499"/>
                    <a:pt x="27353" y="13456"/>
                  </a:cubicBezTo>
                  <a:cubicBezTo>
                    <a:pt x="-9118" y="50127"/>
                    <a:pt x="-9118" y="109373"/>
                    <a:pt x="27353" y="146044"/>
                  </a:cubicBezTo>
                  <a:lnTo>
                    <a:pt x="132700" y="251295"/>
                  </a:lnTo>
                  <a:cubicBezTo>
                    <a:pt x="150321" y="269050"/>
                    <a:pt x="174362" y="278937"/>
                    <a:pt x="199375" y="278727"/>
                  </a:cubicBezTo>
                  <a:cubicBezTo>
                    <a:pt x="224388" y="278918"/>
                    <a:pt x="248410" y="269031"/>
                    <a:pt x="266050" y="251295"/>
                  </a:cubicBezTo>
                  <a:cubicBezTo>
                    <a:pt x="274499" y="242903"/>
                    <a:pt x="279233" y="231483"/>
                    <a:pt x="279194" y="219577"/>
                  </a:cubicBezTo>
                  <a:cubicBezTo>
                    <a:pt x="279033" y="207556"/>
                    <a:pt x="274023" y="196117"/>
                    <a:pt x="265288" y="187859"/>
                  </a:cubicBezTo>
                  <a:close/>
                  <a:moveTo>
                    <a:pt x="252905" y="239008"/>
                  </a:moveTo>
                  <a:cubicBezTo>
                    <a:pt x="223187" y="268811"/>
                    <a:pt x="174943" y="268878"/>
                    <a:pt x="145140" y="239160"/>
                  </a:cubicBezTo>
                  <a:cubicBezTo>
                    <a:pt x="145092" y="239113"/>
                    <a:pt x="145035" y="239055"/>
                    <a:pt x="144987" y="239008"/>
                  </a:cubicBezTo>
                  <a:lnTo>
                    <a:pt x="40212" y="133757"/>
                  </a:lnTo>
                  <a:cubicBezTo>
                    <a:pt x="10389" y="104067"/>
                    <a:pt x="10275" y="55823"/>
                    <a:pt x="39965" y="25991"/>
                  </a:cubicBezTo>
                  <a:cubicBezTo>
                    <a:pt x="40041" y="25915"/>
                    <a:pt x="40126" y="25829"/>
                    <a:pt x="40212" y="25743"/>
                  </a:cubicBezTo>
                  <a:cubicBezTo>
                    <a:pt x="45260" y="20666"/>
                    <a:pt x="52109" y="17790"/>
                    <a:pt x="59262" y="17742"/>
                  </a:cubicBezTo>
                  <a:cubicBezTo>
                    <a:pt x="66415" y="17818"/>
                    <a:pt x="73255" y="20685"/>
                    <a:pt x="78312" y="25743"/>
                  </a:cubicBezTo>
                  <a:lnTo>
                    <a:pt x="105935" y="53366"/>
                  </a:lnTo>
                  <a:cubicBezTo>
                    <a:pt x="110221" y="57633"/>
                    <a:pt x="110240" y="64567"/>
                    <a:pt x="105973" y="68853"/>
                  </a:cubicBezTo>
                  <a:cubicBezTo>
                    <a:pt x="105954" y="68872"/>
                    <a:pt x="105944" y="68882"/>
                    <a:pt x="105935" y="68891"/>
                  </a:cubicBezTo>
                  <a:cubicBezTo>
                    <a:pt x="97753" y="76997"/>
                    <a:pt x="93152" y="88046"/>
                    <a:pt x="93171" y="99562"/>
                  </a:cubicBezTo>
                  <a:cubicBezTo>
                    <a:pt x="93161" y="111106"/>
                    <a:pt x="97753" y="122184"/>
                    <a:pt x="105935" y="130327"/>
                  </a:cubicBezTo>
                  <a:lnTo>
                    <a:pt x="148130" y="172523"/>
                  </a:lnTo>
                  <a:cubicBezTo>
                    <a:pt x="165333" y="189001"/>
                    <a:pt x="192460" y="189001"/>
                    <a:pt x="209662" y="172523"/>
                  </a:cubicBezTo>
                  <a:cubicBezTo>
                    <a:pt x="214024" y="168427"/>
                    <a:pt x="220825" y="168427"/>
                    <a:pt x="225188" y="172523"/>
                  </a:cubicBezTo>
                  <a:lnTo>
                    <a:pt x="252715" y="200146"/>
                  </a:lnTo>
                  <a:cubicBezTo>
                    <a:pt x="257811" y="205185"/>
                    <a:pt x="260726" y="212023"/>
                    <a:pt x="260811" y="219196"/>
                  </a:cubicBezTo>
                  <a:cubicBezTo>
                    <a:pt x="260983" y="226597"/>
                    <a:pt x="258125" y="233750"/>
                    <a:pt x="252905" y="23900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A583B05-A90D-4B92-AB15-F14BFF329F89}"/>
                </a:ext>
              </a:extLst>
            </p:cNvPr>
            <p:cNvSpPr/>
            <p:nvPr/>
          </p:nvSpPr>
          <p:spPr>
            <a:xfrm>
              <a:off x="8562145" y="3080168"/>
              <a:ext cx="101727" cy="101657"/>
            </a:xfrm>
            <a:custGeom>
              <a:avLst/>
              <a:gdLst>
                <a:gd name="connsiteX0" fmla="*/ 6735 w 101727"/>
                <a:gd name="connsiteY0" fmla="*/ 17815 h 101657"/>
                <a:gd name="connsiteX1" fmla="*/ 56836 w 101727"/>
                <a:gd name="connsiteY1" fmla="*/ 45533 h 101657"/>
                <a:gd name="connsiteX2" fmla="*/ 84554 w 101727"/>
                <a:gd name="connsiteY2" fmla="*/ 95635 h 101657"/>
                <a:gd name="connsiteX3" fmla="*/ 93031 w 101727"/>
                <a:gd name="connsiteY3" fmla="*/ 102397 h 101657"/>
                <a:gd name="connsiteX4" fmla="*/ 94937 w 101727"/>
                <a:gd name="connsiteY4" fmla="*/ 102397 h 101657"/>
                <a:gd name="connsiteX5" fmla="*/ 101509 w 101727"/>
                <a:gd name="connsiteY5" fmla="*/ 91920 h 101657"/>
                <a:gd name="connsiteX6" fmla="*/ 69124 w 101727"/>
                <a:gd name="connsiteY6" fmla="*/ 33436 h 101657"/>
                <a:gd name="connsiteX7" fmla="*/ 10545 w 101727"/>
                <a:gd name="connsiteY7" fmla="*/ 956 h 101657"/>
                <a:gd name="connsiteX8" fmla="*/ 173 w 101727"/>
                <a:gd name="connsiteY8" fmla="*/ 7490 h 101657"/>
                <a:gd name="connsiteX9" fmla="*/ 163 w 101727"/>
                <a:gd name="connsiteY9" fmla="*/ 7528 h 101657"/>
                <a:gd name="connsiteX10" fmla="*/ 6735 w 101727"/>
                <a:gd name="connsiteY10" fmla="*/ 17815 h 101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1727" h="101657">
                  <a:moveTo>
                    <a:pt x="6735" y="17815"/>
                  </a:moveTo>
                  <a:cubicBezTo>
                    <a:pt x="25737" y="22102"/>
                    <a:pt x="43111" y="31712"/>
                    <a:pt x="56836" y="45533"/>
                  </a:cubicBezTo>
                  <a:cubicBezTo>
                    <a:pt x="70629" y="59278"/>
                    <a:pt x="80239" y="76651"/>
                    <a:pt x="84554" y="95635"/>
                  </a:cubicBezTo>
                  <a:cubicBezTo>
                    <a:pt x="85478" y="99578"/>
                    <a:pt x="88983" y="102369"/>
                    <a:pt x="93031" y="102397"/>
                  </a:cubicBezTo>
                  <a:lnTo>
                    <a:pt x="94937" y="102397"/>
                  </a:lnTo>
                  <a:cubicBezTo>
                    <a:pt x="99642" y="101312"/>
                    <a:pt x="102576" y="96625"/>
                    <a:pt x="101509" y="91920"/>
                  </a:cubicBezTo>
                  <a:cubicBezTo>
                    <a:pt x="96489" y="69746"/>
                    <a:pt x="85249" y="49457"/>
                    <a:pt x="69124" y="33436"/>
                  </a:cubicBezTo>
                  <a:cubicBezTo>
                    <a:pt x="53065" y="17282"/>
                    <a:pt x="32757" y="6014"/>
                    <a:pt x="10545" y="956"/>
                  </a:cubicBezTo>
                  <a:cubicBezTo>
                    <a:pt x="5878" y="-101"/>
                    <a:pt x="1229" y="2823"/>
                    <a:pt x="173" y="7490"/>
                  </a:cubicBezTo>
                  <a:cubicBezTo>
                    <a:pt x="173" y="7500"/>
                    <a:pt x="163" y="7519"/>
                    <a:pt x="163" y="7528"/>
                  </a:cubicBezTo>
                  <a:cubicBezTo>
                    <a:pt x="-733" y="12157"/>
                    <a:pt x="2153" y="16682"/>
                    <a:pt x="6735" y="178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1C41C611-644F-43C4-AD18-04830D28D770}"/>
                </a:ext>
              </a:extLst>
            </p:cNvPr>
            <p:cNvSpPr/>
            <p:nvPr/>
          </p:nvSpPr>
          <p:spPr>
            <a:xfrm>
              <a:off x="8552498" y="3121602"/>
              <a:ext cx="69900" cy="69653"/>
            </a:xfrm>
            <a:custGeom>
              <a:avLst/>
              <a:gdLst>
                <a:gd name="connsiteX0" fmla="*/ 6952 w 69900"/>
                <a:gd name="connsiteY0" fmla="*/ 17815 h 69653"/>
                <a:gd name="connsiteX1" fmla="*/ 36384 w 69900"/>
                <a:gd name="connsiteY1" fmla="*/ 34103 h 69653"/>
                <a:gd name="connsiteX2" fmla="*/ 52672 w 69900"/>
                <a:gd name="connsiteY2" fmla="*/ 63535 h 69653"/>
                <a:gd name="connsiteX3" fmla="*/ 61149 w 69900"/>
                <a:gd name="connsiteY3" fmla="*/ 70393 h 69653"/>
                <a:gd name="connsiteX4" fmla="*/ 63054 w 69900"/>
                <a:gd name="connsiteY4" fmla="*/ 70393 h 69653"/>
                <a:gd name="connsiteX5" fmla="*/ 69721 w 69900"/>
                <a:gd name="connsiteY5" fmla="*/ 60011 h 69653"/>
                <a:gd name="connsiteX6" fmla="*/ 48672 w 69900"/>
                <a:gd name="connsiteY6" fmla="*/ 21911 h 69653"/>
                <a:gd name="connsiteX7" fmla="*/ 10572 w 69900"/>
                <a:gd name="connsiteY7" fmla="*/ 956 h 69653"/>
                <a:gd name="connsiteX8" fmla="*/ 199 w 69900"/>
                <a:gd name="connsiteY8" fmla="*/ 7490 h 69653"/>
                <a:gd name="connsiteX9" fmla="*/ 189 w 69900"/>
                <a:gd name="connsiteY9" fmla="*/ 7528 h 69653"/>
                <a:gd name="connsiteX10" fmla="*/ 6876 w 69900"/>
                <a:gd name="connsiteY10" fmla="*/ 17796 h 69653"/>
                <a:gd name="connsiteX11" fmla="*/ 6952 w 69900"/>
                <a:gd name="connsiteY11" fmla="*/ 17815 h 69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9900" h="69653">
                  <a:moveTo>
                    <a:pt x="6952" y="17815"/>
                  </a:moveTo>
                  <a:cubicBezTo>
                    <a:pt x="18106" y="20358"/>
                    <a:pt x="28307" y="26007"/>
                    <a:pt x="36384" y="34103"/>
                  </a:cubicBezTo>
                  <a:cubicBezTo>
                    <a:pt x="44528" y="42152"/>
                    <a:pt x="50177" y="52362"/>
                    <a:pt x="52672" y="63535"/>
                  </a:cubicBezTo>
                  <a:cubicBezTo>
                    <a:pt x="53558" y="67517"/>
                    <a:pt x="57073" y="70355"/>
                    <a:pt x="61149" y="70393"/>
                  </a:cubicBezTo>
                  <a:lnTo>
                    <a:pt x="63054" y="70393"/>
                  </a:lnTo>
                  <a:cubicBezTo>
                    <a:pt x="67722" y="69307"/>
                    <a:pt x="70674" y="64707"/>
                    <a:pt x="69721" y="60011"/>
                  </a:cubicBezTo>
                  <a:cubicBezTo>
                    <a:pt x="66512" y="45552"/>
                    <a:pt x="59206" y="32322"/>
                    <a:pt x="48672" y="21911"/>
                  </a:cubicBezTo>
                  <a:cubicBezTo>
                    <a:pt x="38232" y="11424"/>
                    <a:pt x="25011" y="4156"/>
                    <a:pt x="10572" y="956"/>
                  </a:cubicBezTo>
                  <a:cubicBezTo>
                    <a:pt x="5904" y="-101"/>
                    <a:pt x="1256" y="2823"/>
                    <a:pt x="199" y="7490"/>
                  </a:cubicBezTo>
                  <a:cubicBezTo>
                    <a:pt x="199" y="7500"/>
                    <a:pt x="189" y="7519"/>
                    <a:pt x="189" y="7528"/>
                  </a:cubicBezTo>
                  <a:cubicBezTo>
                    <a:pt x="-802" y="12215"/>
                    <a:pt x="2199" y="16815"/>
                    <a:pt x="6876" y="17796"/>
                  </a:cubicBezTo>
                  <a:cubicBezTo>
                    <a:pt x="6904" y="17806"/>
                    <a:pt x="6924" y="17806"/>
                    <a:pt x="6952" y="178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6" name="Freeform: Shape 85">
            <a:extLst>
              <a:ext uri="{FF2B5EF4-FFF2-40B4-BE49-F238E27FC236}">
                <a16:creationId xmlns:a16="http://schemas.microsoft.com/office/drawing/2014/main" id="{2720C4F3-21FC-499A-A7CF-6784988E4A66}"/>
              </a:ext>
            </a:extLst>
          </p:cNvPr>
          <p:cNvSpPr/>
          <p:nvPr/>
        </p:nvSpPr>
        <p:spPr>
          <a:xfrm>
            <a:off x="8388381" y="3809428"/>
            <a:ext cx="278130" cy="278415"/>
          </a:xfrm>
          <a:custGeom>
            <a:avLst/>
            <a:gdLst>
              <a:gd name="connsiteX0" fmla="*/ 139161 w 278130"/>
              <a:gd name="connsiteY0" fmla="*/ 740 h 278415"/>
              <a:gd name="connsiteX1" fmla="*/ 0 w 278130"/>
              <a:gd name="connsiteY1" fmla="*/ 139995 h 278415"/>
              <a:gd name="connsiteX2" fmla="*/ 139161 w 278130"/>
              <a:gd name="connsiteY2" fmla="*/ 279156 h 278415"/>
              <a:gd name="connsiteX3" fmla="*/ 204121 w 278130"/>
              <a:gd name="connsiteY3" fmla="*/ 263059 h 278415"/>
              <a:gd name="connsiteX4" fmla="*/ 207836 w 278130"/>
              <a:gd name="connsiteY4" fmla="*/ 251514 h 278415"/>
              <a:gd name="connsiteX5" fmla="*/ 207740 w 278130"/>
              <a:gd name="connsiteY5" fmla="*/ 251343 h 278415"/>
              <a:gd name="connsiteX6" fmla="*/ 196196 w 278130"/>
              <a:gd name="connsiteY6" fmla="*/ 247628 h 278415"/>
              <a:gd name="connsiteX7" fmla="*/ 196025 w 278130"/>
              <a:gd name="connsiteY7" fmla="*/ 247723 h 278415"/>
              <a:gd name="connsiteX8" fmla="*/ 138875 w 278130"/>
              <a:gd name="connsiteY8" fmla="*/ 261725 h 278415"/>
              <a:gd name="connsiteX9" fmla="*/ 17050 w 278130"/>
              <a:gd name="connsiteY9" fmla="*/ 139995 h 278415"/>
              <a:gd name="connsiteX10" fmla="*/ 138875 w 278130"/>
              <a:gd name="connsiteY10" fmla="*/ 18171 h 278415"/>
              <a:gd name="connsiteX11" fmla="*/ 260699 w 278130"/>
              <a:gd name="connsiteY11" fmla="*/ 139995 h 278415"/>
              <a:gd name="connsiteX12" fmla="*/ 260699 w 278130"/>
              <a:gd name="connsiteY12" fmla="*/ 166094 h 278415"/>
              <a:gd name="connsiteX13" fmla="*/ 234601 w 278130"/>
              <a:gd name="connsiteY13" fmla="*/ 192193 h 278415"/>
              <a:gd name="connsiteX14" fmla="*/ 208502 w 278130"/>
              <a:gd name="connsiteY14" fmla="*/ 166094 h 278415"/>
              <a:gd name="connsiteX15" fmla="*/ 208502 w 278130"/>
              <a:gd name="connsiteY15" fmla="*/ 139995 h 278415"/>
              <a:gd name="connsiteX16" fmla="*/ 138875 w 278130"/>
              <a:gd name="connsiteY16" fmla="*/ 70368 h 278415"/>
              <a:gd name="connsiteX17" fmla="*/ 69247 w 278130"/>
              <a:gd name="connsiteY17" fmla="*/ 139995 h 278415"/>
              <a:gd name="connsiteX18" fmla="*/ 138875 w 278130"/>
              <a:gd name="connsiteY18" fmla="*/ 209528 h 278415"/>
              <a:gd name="connsiteX19" fmla="*/ 194215 w 278130"/>
              <a:gd name="connsiteY19" fmla="*/ 182001 h 278415"/>
              <a:gd name="connsiteX20" fmla="*/ 234601 w 278130"/>
              <a:gd name="connsiteY20" fmla="*/ 209528 h 278415"/>
              <a:gd name="connsiteX21" fmla="*/ 278130 w 278130"/>
              <a:gd name="connsiteY21" fmla="*/ 166094 h 278415"/>
              <a:gd name="connsiteX22" fmla="*/ 278130 w 278130"/>
              <a:gd name="connsiteY22" fmla="*/ 139995 h 278415"/>
              <a:gd name="connsiteX23" fmla="*/ 139161 w 278130"/>
              <a:gd name="connsiteY23" fmla="*/ 740 h 278415"/>
              <a:gd name="connsiteX24" fmla="*/ 139161 w 278130"/>
              <a:gd name="connsiteY24" fmla="*/ 192193 h 278415"/>
              <a:gd name="connsiteX25" fmla="*/ 86963 w 278130"/>
              <a:gd name="connsiteY25" fmla="*/ 139995 h 278415"/>
              <a:gd name="connsiteX26" fmla="*/ 139161 w 278130"/>
              <a:gd name="connsiteY26" fmla="*/ 87703 h 278415"/>
              <a:gd name="connsiteX27" fmla="*/ 191358 w 278130"/>
              <a:gd name="connsiteY27" fmla="*/ 139995 h 278415"/>
              <a:gd name="connsiteX28" fmla="*/ 139161 w 278130"/>
              <a:gd name="connsiteY28" fmla="*/ 192288 h 278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78130" h="278415">
                <a:moveTo>
                  <a:pt x="139161" y="740"/>
                </a:moveTo>
                <a:cubicBezTo>
                  <a:pt x="62312" y="845"/>
                  <a:pt x="58" y="63148"/>
                  <a:pt x="0" y="139995"/>
                </a:cubicBezTo>
                <a:cubicBezTo>
                  <a:pt x="105" y="216805"/>
                  <a:pt x="62351" y="279051"/>
                  <a:pt x="139161" y="279156"/>
                </a:cubicBezTo>
                <a:cubicBezTo>
                  <a:pt x="161801" y="279184"/>
                  <a:pt x="184109" y="273660"/>
                  <a:pt x="204121" y="263059"/>
                </a:cubicBezTo>
                <a:cubicBezTo>
                  <a:pt x="208331" y="260896"/>
                  <a:pt x="209998" y="255734"/>
                  <a:pt x="207836" y="251514"/>
                </a:cubicBezTo>
                <a:cubicBezTo>
                  <a:pt x="207807" y="251457"/>
                  <a:pt x="207769" y="251400"/>
                  <a:pt x="207740" y="251343"/>
                </a:cubicBezTo>
                <a:cubicBezTo>
                  <a:pt x="205578" y="247133"/>
                  <a:pt x="200416" y="245466"/>
                  <a:pt x="196196" y="247628"/>
                </a:cubicBezTo>
                <a:cubicBezTo>
                  <a:pt x="196139" y="247657"/>
                  <a:pt x="196082" y="247695"/>
                  <a:pt x="196025" y="247723"/>
                </a:cubicBezTo>
                <a:cubicBezTo>
                  <a:pt x="178394" y="256953"/>
                  <a:pt x="158782" y="261763"/>
                  <a:pt x="138875" y="261725"/>
                </a:cubicBezTo>
                <a:cubicBezTo>
                  <a:pt x="71647" y="261668"/>
                  <a:pt x="17155" y="207213"/>
                  <a:pt x="17050" y="139995"/>
                </a:cubicBezTo>
                <a:cubicBezTo>
                  <a:pt x="17107" y="72739"/>
                  <a:pt x="71619" y="18218"/>
                  <a:pt x="138875" y="18171"/>
                </a:cubicBezTo>
                <a:cubicBezTo>
                  <a:pt x="206130" y="18218"/>
                  <a:pt x="260642" y="72739"/>
                  <a:pt x="260699" y="139995"/>
                </a:cubicBezTo>
                <a:lnTo>
                  <a:pt x="260699" y="166094"/>
                </a:lnTo>
                <a:cubicBezTo>
                  <a:pt x="260699" y="180505"/>
                  <a:pt x="249012" y="192193"/>
                  <a:pt x="234601" y="192193"/>
                </a:cubicBezTo>
                <a:cubicBezTo>
                  <a:pt x="220189" y="192193"/>
                  <a:pt x="208502" y="180505"/>
                  <a:pt x="208502" y="166094"/>
                </a:cubicBezTo>
                <a:lnTo>
                  <a:pt x="208502" y="139995"/>
                </a:lnTo>
                <a:cubicBezTo>
                  <a:pt x="208455" y="101562"/>
                  <a:pt x="177308" y="70415"/>
                  <a:pt x="138875" y="70368"/>
                </a:cubicBezTo>
                <a:cubicBezTo>
                  <a:pt x="100442" y="70425"/>
                  <a:pt x="69295" y="101562"/>
                  <a:pt x="69247" y="139995"/>
                </a:cubicBezTo>
                <a:cubicBezTo>
                  <a:pt x="69352" y="178391"/>
                  <a:pt x="100479" y="209471"/>
                  <a:pt x="138875" y="209528"/>
                </a:cubicBezTo>
                <a:cubicBezTo>
                  <a:pt x="160611" y="209490"/>
                  <a:pt x="181070" y="199307"/>
                  <a:pt x="194215" y="182001"/>
                </a:cubicBezTo>
                <a:cubicBezTo>
                  <a:pt x="200749" y="198603"/>
                  <a:pt x="216761" y="209518"/>
                  <a:pt x="234601" y="209528"/>
                </a:cubicBezTo>
                <a:cubicBezTo>
                  <a:pt x="258604" y="209528"/>
                  <a:pt x="278082" y="190097"/>
                  <a:pt x="278130" y="166094"/>
                </a:cubicBezTo>
                <a:lnTo>
                  <a:pt x="278130" y="139995"/>
                </a:lnTo>
                <a:cubicBezTo>
                  <a:pt x="278025" y="63243"/>
                  <a:pt x="215913" y="997"/>
                  <a:pt x="139161" y="740"/>
                </a:cubicBezTo>
                <a:close/>
                <a:moveTo>
                  <a:pt x="139161" y="192193"/>
                </a:moveTo>
                <a:cubicBezTo>
                  <a:pt x="110357" y="192145"/>
                  <a:pt x="87021" y="168799"/>
                  <a:pt x="86963" y="139995"/>
                </a:cubicBezTo>
                <a:cubicBezTo>
                  <a:pt x="86963" y="111154"/>
                  <a:pt x="110319" y="87751"/>
                  <a:pt x="139161" y="87703"/>
                </a:cubicBezTo>
                <a:cubicBezTo>
                  <a:pt x="168002" y="87760"/>
                  <a:pt x="191358" y="111154"/>
                  <a:pt x="191358" y="139995"/>
                </a:cubicBezTo>
                <a:cubicBezTo>
                  <a:pt x="191358" y="168837"/>
                  <a:pt x="168002" y="192231"/>
                  <a:pt x="139161" y="192288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FFD52A7E-0848-49E8-94FF-90C07CAED234}"/>
              </a:ext>
            </a:extLst>
          </p:cNvPr>
          <p:cNvSpPr/>
          <p:nvPr/>
        </p:nvSpPr>
        <p:spPr>
          <a:xfrm>
            <a:off x="8388369" y="4541701"/>
            <a:ext cx="278438" cy="278425"/>
          </a:xfrm>
          <a:custGeom>
            <a:avLst/>
            <a:gdLst>
              <a:gd name="connsiteX0" fmla="*/ 257949 w 278438"/>
              <a:gd name="connsiteY0" fmla="*/ 84760 h 278425"/>
              <a:gd name="connsiteX1" fmla="*/ 173843 w 278438"/>
              <a:gd name="connsiteY1" fmla="*/ 13513 h 278425"/>
              <a:gd name="connsiteX2" fmla="*/ 104502 w 278438"/>
              <a:gd name="connsiteY2" fmla="*/ 13513 h 278425"/>
              <a:gd name="connsiteX3" fmla="*/ 20396 w 278438"/>
              <a:gd name="connsiteY3" fmla="*/ 84760 h 278425"/>
              <a:gd name="connsiteX4" fmla="*/ 12 w 278438"/>
              <a:gd name="connsiteY4" fmla="*/ 129432 h 278425"/>
              <a:gd name="connsiteX5" fmla="*/ 12 w 278438"/>
              <a:gd name="connsiteY5" fmla="*/ 221539 h 278425"/>
              <a:gd name="connsiteX6" fmla="*/ 55067 w 278438"/>
              <a:gd name="connsiteY6" fmla="*/ 279165 h 278425"/>
              <a:gd name="connsiteX7" fmla="*/ 223278 w 278438"/>
              <a:gd name="connsiteY7" fmla="*/ 279165 h 278425"/>
              <a:gd name="connsiteX8" fmla="*/ 278428 w 278438"/>
              <a:gd name="connsiteY8" fmla="*/ 221539 h 278425"/>
              <a:gd name="connsiteX9" fmla="*/ 278428 w 278438"/>
              <a:gd name="connsiteY9" fmla="*/ 129432 h 278425"/>
              <a:gd name="connsiteX10" fmla="*/ 257949 w 278438"/>
              <a:gd name="connsiteY10" fmla="*/ 84760 h 278425"/>
              <a:gd name="connsiteX11" fmla="*/ 172224 w 278438"/>
              <a:gd name="connsiteY11" fmla="*/ 261734 h 278425"/>
              <a:gd name="connsiteX12" fmla="*/ 105549 w 278438"/>
              <a:gd name="connsiteY12" fmla="*/ 261734 h 278425"/>
              <a:gd name="connsiteX13" fmla="*/ 105549 w 278438"/>
              <a:gd name="connsiteY13" fmla="*/ 174485 h 278425"/>
              <a:gd name="connsiteX14" fmla="*/ 120027 w 278438"/>
              <a:gd name="connsiteY14" fmla="*/ 160007 h 278425"/>
              <a:gd name="connsiteX15" fmla="*/ 157556 w 278438"/>
              <a:gd name="connsiteY15" fmla="*/ 160007 h 278425"/>
              <a:gd name="connsiteX16" fmla="*/ 172034 w 278438"/>
              <a:gd name="connsiteY16" fmla="*/ 174485 h 278425"/>
              <a:gd name="connsiteX17" fmla="*/ 260807 w 278438"/>
              <a:gd name="connsiteY17" fmla="*/ 221539 h 278425"/>
              <a:gd name="connsiteX18" fmla="*/ 222926 w 278438"/>
              <a:gd name="connsiteY18" fmla="*/ 261725 h 278425"/>
              <a:gd name="connsiteX19" fmla="*/ 222707 w 278438"/>
              <a:gd name="connsiteY19" fmla="*/ 261734 h 278425"/>
              <a:gd name="connsiteX20" fmla="*/ 189845 w 278438"/>
              <a:gd name="connsiteY20" fmla="*/ 261734 h 278425"/>
              <a:gd name="connsiteX21" fmla="*/ 189845 w 278438"/>
              <a:gd name="connsiteY21" fmla="*/ 174485 h 278425"/>
              <a:gd name="connsiteX22" fmla="*/ 157937 w 278438"/>
              <a:gd name="connsiteY22" fmla="*/ 142577 h 278425"/>
              <a:gd name="connsiteX23" fmla="*/ 120408 w 278438"/>
              <a:gd name="connsiteY23" fmla="*/ 142577 h 278425"/>
              <a:gd name="connsiteX24" fmla="*/ 88500 w 278438"/>
              <a:gd name="connsiteY24" fmla="*/ 174485 h 278425"/>
              <a:gd name="connsiteX25" fmla="*/ 88500 w 278438"/>
              <a:gd name="connsiteY25" fmla="*/ 261734 h 278425"/>
              <a:gd name="connsiteX26" fmla="*/ 55067 w 278438"/>
              <a:gd name="connsiteY26" fmla="*/ 261734 h 278425"/>
              <a:gd name="connsiteX27" fmla="*/ 16957 w 278438"/>
              <a:gd name="connsiteY27" fmla="*/ 221758 h 278425"/>
              <a:gd name="connsiteX28" fmla="*/ 16967 w 278438"/>
              <a:gd name="connsiteY28" fmla="*/ 221539 h 278425"/>
              <a:gd name="connsiteX29" fmla="*/ 16967 w 278438"/>
              <a:gd name="connsiteY29" fmla="*/ 129432 h 278425"/>
              <a:gd name="connsiteX30" fmla="*/ 31254 w 278438"/>
              <a:gd name="connsiteY30" fmla="*/ 98000 h 278425"/>
              <a:gd name="connsiteX31" fmla="*/ 115360 w 278438"/>
              <a:gd name="connsiteY31" fmla="*/ 26753 h 278425"/>
              <a:gd name="connsiteX32" fmla="*/ 138791 w 278438"/>
              <a:gd name="connsiteY32" fmla="*/ 17990 h 278425"/>
              <a:gd name="connsiteX33" fmla="*/ 162223 w 278438"/>
              <a:gd name="connsiteY33" fmla="*/ 26753 h 278425"/>
              <a:gd name="connsiteX34" fmla="*/ 246329 w 278438"/>
              <a:gd name="connsiteY34" fmla="*/ 98000 h 278425"/>
              <a:gd name="connsiteX35" fmla="*/ 260617 w 278438"/>
              <a:gd name="connsiteY35" fmla="*/ 129432 h 2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78438" h="278425">
                <a:moveTo>
                  <a:pt x="257949" y="84760"/>
                </a:moveTo>
                <a:lnTo>
                  <a:pt x="173843" y="13513"/>
                </a:lnTo>
                <a:cubicBezTo>
                  <a:pt x="153870" y="-3518"/>
                  <a:pt x="124475" y="-3518"/>
                  <a:pt x="104502" y="13513"/>
                </a:cubicBezTo>
                <a:lnTo>
                  <a:pt x="20396" y="84760"/>
                </a:lnTo>
                <a:cubicBezTo>
                  <a:pt x="7347" y="95914"/>
                  <a:pt x="-112" y="112268"/>
                  <a:pt x="12" y="129432"/>
                </a:cubicBezTo>
                <a:lnTo>
                  <a:pt x="12" y="221539"/>
                </a:lnTo>
                <a:cubicBezTo>
                  <a:pt x="-626" y="252629"/>
                  <a:pt x="23977" y="278384"/>
                  <a:pt x="55067" y="279165"/>
                </a:cubicBezTo>
                <a:lnTo>
                  <a:pt x="223278" y="279165"/>
                </a:lnTo>
                <a:cubicBezTo>
                  <a:pt x="254377" y="278384"/>
                  <a:pt x="279009" y="252648"/>
                  <a:pt x="278428" y="221539"/>
                </a:cubicBezTo>
                <a:lnTo>
                  <a:pt x="278428" y="129432"/>
                </a:lnTo>
                <a:cubicBezTo>
                  <a:pt x="278561" y="112240"/>
                  <a:pt x="271055" y="95885"/>
                  <a:pt x="257949" y="84760"/>
                </a:cubicBezTo>
                <a:close/>
                <a:moveTo>
                  <a:pt x="172224" y="261734"/>
                </a:moveTo>
                <a:lnTo>
                  <a:pt x="105549" y="261734"/>
                </a:lnTo>
                <a:lnTo>
                  <a:pt x="105549" y="174485"/>
                </a:lnTo>
                <a:cubicBezTo>
                  <a:pt x="105549" y="166494"/>
                  <a:pt x="112036" y="160007"/>
                  <a:pt x="120027" y="160007"/>
                </a:cubicBezTo>
                <a:lnTo>
                  <a:pt x="157556" y="160007"/>
                </a:lnTo>
                <a:cubicBezTo>
                  <a:pt x="165547" y="160007"/>
                  <a:pt x="172034" y="166494"/>
                  <a:pt x="172034" y="174485"/>
                </a:cubicBezTo>
                <a:close/>
                <a:moveTo>
                  <a:pt x="260807" y="221539"/>
                </a:moveTo>
                <a:cubicBezTo>
                  <a:pt x="261445" y="243094"/>
                  <a:pt x="244481" y="261087"/>
                  <a:pt x="222926" y="261725"/>
                </a:cubicBezTo>
                <a:cubicBezTo>
                  <a:pt x="222850" y="261734"/>
                  <a:pt x="222783" y="261734"/>
                  <a:pt x="222707" y="261734"/>
                </a:cubicBezTo>
                <a:lnTo>
                  <a:pt x="189845" y="261734"/>
                </a:lnTo>
                <a:lnTo>
                  <a:pt x="189845" y="174485"/>
                </a:lnTo>
                <a:cubicBezTo>
                  <a:pt x="189845" y="156864"/>
                  <a:pt x="175558" y="142577"/>
                  <a:pt x="157937" y="142577"/>
                </a:cubicBezTo>
                <a:lnTo>
                  <a:pt x="120408" y="142577"/>
                </a:lnTo>
                <a:cubicBezTo>
                  <a:pt x="102806" y="142624"/>
                  <a:pt x="88557" y="156883"/>
                  <a:pt x="88500" y="174485"/>
                </a:cubicBezTo>
                <a:lnTo>
                  <a:pt x="88500" y="261734"/>
                </a:lnTo>
                <a:lnTo>
                  <a:pt x="55067" y="261734"/>
                </a:lnTo>
                <a:cubicBezTo>
                  <a:pt x="33502" y="261220"/>
                  <a:pt x="16443" y="243323"/>
                  <a:pt x="16957" y="221758"/>
                </a:cubicBezTo>
                <a:cubicBezTo>
                  <a:pt x="16967" y="221682"/>
                  <a:pt x="16967" y="221615"/>
                  <a:pt x="16967" y="221539"/>
                </a:cubicBezTo>
                <a:lnTo>
                  <a:pt x="16967" y="129432"/>
                </a:lnTo>
                <a:cubicBezTo>
                  <a:pt x="16891" y="117364"/>
                  <a:pt x="22110" y="105877"/>
                  <a:pt x="31254" y="98000"/>
                </a:cubicBezTo>
                <a:lnTo>
                  <a:pt x="115360" y="26753"/>
                </a:lnTo>
                <a:cubicBezTo>
                  <a:pt x="121885" y="21142"/>
                  <a:pt x="130190" y="18037"/>
                  <a:pt x="138791" y="17990"/>
                </a:cubicBezTo>
                <a:cubicBezTo>
                  <a:pt x="147393" y="18037"/>
                  <a:pt x="155699" y="21142"/>
                  <a:pt x="162223" y="26753"/>
                </a:cubicBezTo>
                <a:lnTo>
                  <a:pt x="246329" y="98000"/>
                </a:lnTo>
                <a:cubicBezTo>
                  <a:pt x="255473" y="105877"/>
                  <a:pt x="260693" y="117364"/>
                  <a:pt x="260617" y="12943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57B3D6E-CC3B-400A-82F2-ABA26EE54EC3}"/>
              </a:ext>
            </a:extLst>
          </p:cNvPr>
          <p:cNvSpPr txBox="1"/>
          <p:nvPr/>
        </p:nvSpPr>
        <p:spPr>
          <a:xfrm>
            <a:off x="8150637" y="1736788"/>
            <a:ext cx="2771913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Let’s Get </a:t>
            </a:r>
            <a:r>
              <a:rPr lang="en-US" sz="1850" b="1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Connected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9407269B-AC74-46D8-AAA0-E2E3EDEB38F4}"/>
              </a:ext>
            </a:extLst>
          </p:cNvPr>
          <p:cNvSpPr txBox="1"/>
          <p:nvPr/>
        </p:nvSpPr>
        <p:spPr>
          <a:xfrm>
            <a:off x="8148637" y="2070208"/>
            <a:ext cx="278794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Contents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5D67276E-7F93-4755-A5CD-4396E6E3C04D}"/>
              </a:ext>
            </a:extLst>
          </p:cNvPr>
          <p:cNvSpPr txBox="1"/>
          <p:nvPr/>
        </p:nvSpPr>
        <p:spPr>
          <a:xfrm>
            <a:off x="1342663" y="4599863"/>
            <a:ext cx="5501827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8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Above</a:t>
            </a:r>
          </a:p>
          <a:p>
            <a:pPr>
              <a:lnSpc>
                <a:spcPts val="1800"/>
              </a:lnSpc>
            </a:pPr>
            <a:r>
              <a:rPr lang="en-US" sz="128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So Consider Replacing</a:t>
            </a:r>
          </a:p>
        </p:txBody>
      </p:sp>
    </p:spTree>
    <p:extLst>
      <p:ext uri="{BB962C8B-B14F-4D97-AF65-F5344CB8AC3E}">
        <p14:creationId xmlns:p14="http://schemas.microsoft.com/office/powerpoint/2010/main" val="3326723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4000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2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41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3" presetClass="entr" presetSubtype="16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51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36" grpId="0" animBg="1"/>
      <p:bldP spid="37" grpId="0"/>
      <p:bldP spid="38" grpId="0" animBg="1"/>
      <p:bldP spid="39" grpId="0"/>
      <p:bldP spid="44" grpId="0"/>
      <p:bldP spid="57" grpId="0" animBg="1"/>
      <p:bldP spid="58" grpId="0"/>
      <p:bldP spid="59" grpId="0"/>
      <p:bldP spid="67" grpId="0" animBg="1"/>
      <p:bldP spid="68" grpId="0"/>
      <p:bldP spid="72" grpId="0"/>
      <p:bldP spid="82" grpId="0" animBg="1"/>
      <p:bldP spid="86" grpId="0" animBg="1"/>
      <p:bldP spid="87" grpId="0" animBg="1"/>
      <p:bldP spid="88" grpId="0"/>
      <p:bldP spid="108" grpId="0"/>
      <p:bldP spid="10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icture Placeholder 116">
            <a:extLst>
              <a:ext uri="{FF2B5EF4-FFF2-40B4-BE49-F238E27FC236}">
                <a16:creationId xmlns:a16="http://schemas.microsoft.com/office/drawing/2014/main" id="{D15A2EBE-7CBC-40DF-8D53-25CFEE0D6D4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9918270F-A4A9-4952-AFF4-F6F14C2CF77A}"/>
              </a:ext>
            </a:extLst>
          </p:cNvPr>
          <p:cNvSpPr/>
          <p:nvPr/>
        </p:nvSpPr>
        <p:spPr>
          <a:xfrm>
            <a:off x="0" y="4713732"/>
            <a:ext cx="12192000" cy="2144268"/>
          </a:xfrm>
          <a:custGeom>
            <a:avLst/>
            <a:gdLst>
              <a:gd name="connsiteX0" fmla="*/ 0 w 12192000"/>
              <a:gd name="connsiteY0" fmla="*/ 0 h 2144268"/>
              <a:gd name="connsiteX1" fmla="*/ 12192000 w 12192000"/>
              <a:gd name="connsiteY1" fmla="*/ 0 h 2144268"/>
              <a:gd name="connsiteX2" fmla="*/ 12192000 w 12192000"/>
              <a:gd name="connsiteY2" fmla="*/ 2144268 h 2144268"/>
              <a:gd name="connsiteX3" fmla="*/ 0 w 12192000"/>
              <a:gd name="connsiteY3" fmla="*/ 2144268 h 2144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144268">
                <a:moveTo>
                  <a:pt x="0" y="0"/>
                </a:moveTo>
                <a:lnTo>
                  <a:pt x="12192000" y="0"/>
                </a:lnTo>
                <a:lnTo>
                  <a:pt x="12192000" y="2144268"/>
                </a:lnTo>
                <a:lnTo>
                  <a:pt x="0" y="2144268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7B9F8CB-08E2-4661-A16C-FF57565A4705}"/>
              </a:ext>
            </a:extLst>
          </p:cNvPr>
          <p:cNvSpPr/>
          <p:nvPr/>
        </p:nvSpPr>
        <p:spPr>
          <a:xfrm>
            <a:off x="826580" y="649890"/>
            <a:ext cx="6961156" cy="5475732"/>
          </a:xfrm>
          <a:custGeom>
            <a:avLst/>
            <a:gdLst>
              <a:gd name="connsiteX0" fmla="*/ 0 w 10538841"/>
              <a:gd name="connsiteY0" fmla="*/ 0 h 5475732"/>
              <a:gd name="connsiteX1" fmla="*/ 10538841 w 10538841"/>
              <a:gd name="connsiteY1" fmla="*/ 0 h 5475732"/>
              <a:gd name="connsiteX2" fmla="*/ 10538841 w 10538841"/>
              <a:gd name="connsiteY2" fmla="*/ 5475732 h 5475732"/>
              <a:gd name="connsiteX3" fmla="*/ 0 w 10538841"/>
              <a:gd name="connsiteY3" fmla="*/ 5475732 h 5475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38841" h="5475732">
                <a:moveTo>
                  <a:pt x="0" y="0"/>
                </a:moveTo>
                <a:lnTo>
                  <a:pt x="10538841" y="0"/>
                </a:lnTo>
                <a:lnTo>
                  <a:pt x="10538841" y="5475732"/>
                </a:lnTo>
                <a:lnTo>
                  <a:pt x="0" y="5475732"/>
                </a:ln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23D6AF-A867-48E4-9F73-3BBF254D7373}"/>
              </a:ext>
            </a:extLst>
          </p:cNvPr>
          <p:cNvSpPr txBox="1"/>
          <p:nvPr/>
        </p:nvSpPr>
        <p:spPr>
          <a:xfrm>
            <a:off x="1342663" y="2185447"/>
            <a:ext cx="5378395" cy="23775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00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Thank </a:t>
            </a:r>
            <a:r>
              <a:rPr lang="en-US" sz="500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you!</a:t>
            </a:r>
          </a:p>
          <a:p>
            <a:pPr algn="l"/>
            <a:r>
              <a:rPr lang="en-US" sz="50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for Listening to</a:t>
            </a:r>
          </a:p>
          <a:p>
            <a:pPr algn="l"/>
            <a:r>
              <a:rPr lang="en-US" sz="50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Words.</a:t>
            </a:r>
            <a:endParaRPr lang="en-US" sz="50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FAEAE7A7-7674-4B79-8854-508DB75C365B}"/>
              </a:ext>
            </a:extLst>
          </p:cNvPr>
          <p:cNvSpPr/>
          <p:nvPr/>
        </p:nvSpPr>
        <p:spPr>
          <a:xfrm>
            <a:off x="1429607" y="1660715"/>
            <a:ext cx="2719292" cy="397859"/>
          </a:xfrm>
          <a:custGeom>
            <a:avLst/>
            <a:gdLst>
              <a:gd name="connsiteX0" fmla="*/ 0 w 2719292"/>
              <a:gd name="connsiteY0" fmla="*/ 0 h 397859"/>
              <a:gd name="connsiteX1" fmla="*/ 2719292 w 2719292"/>
              <a:gd name="connsiteY1" fmla="*/ 0 h 397859"/>
              <a:gd name="connsiteX2" fmla="*/ 2719292 w 2719292"/>
              <a:gd name="connsiteY2" fmla="*/ 397859 h 397859"/>
              <a:gd name="connsiteX3" fmla="*/ 0 w 2719292"/>
              <a:gd name="connsiteY3" fmla="*/ 397859 h 397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9292" h="397859">
                <a:moveTo>
                  <a:pt x="0" y="0"/>
                </a:moveTo>
                <a:lnTo>
                  <a:pt x="2719292" y="0"/>
                </a:lnTo>
                <a:lnTo>
                  <a:pt x="2719292" y="397859"/>
                </a:lnTo>
                <a:lnTo>
                  <a:pt x="0" y="397859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D47D9E0-86CB-4223-B9E7-2C0DCC5CB7A3}"/>
              </a:ext>
            </a:extLst>
          </p:cNvPr>
          <p:cNvSpPr txBox="1"/>
          <p:nvPr/>
        </p:nvSpPr>
        <p:spPr>
          <a:xfrm>
            <a:off x="1454801" y="1699624"/>
            <a:ext cx="2668905" cy="3200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spc="0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Questions &amp; Discussions</a:t>
            </a: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443A23F-EC55-4A8F-8A32-1D9431453BF6}"/>
              </a:ext>
            </a:extLst>
          </p:cNvPr>
          <p:cNvSpPr/>
          <p:nvPr/>
        </p:nvSpPr>
        <p:spPr>
          <a:xfrm>
            <a:off x="7787735" y="649890"/>
            <a:ext cx="3577685" cy="5475732"/>
          </a:xfrm>
          <a:custGeom>
            <a:avLst/>
            <a:gdLst>
              <a:gd name="connsiteX0" fmla="*/ 0 w 3577685"/>
              <a:gd name="connsiteY0" fmla="*/ 0 h 5475732"/>
              <a:gd name="connsiteX1" fmla="*/ 3577685 w 3577685"/>
              <a:gd name="connsiteY1" fmla="*/ 0 h 5475732"/>
              <a:gd name="connsiteX2" fmla="*/ 3577685 w 3577685"/>
              <a:gd name="connsiteY2" fmla="*/ 5475732 h 5475732"/>
              <a:gd name="connsiteX3" fmla="*/ 0 w 3577685"/>
              <a:gd name="connsiteY3" fmla="*/ 5475732 h 5475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7685" h="5475732">
                <a:moveTo>
                  <a:pt x="0" y="0"/>
                </a:moveTo>
                <a:lnTo>
                  <a:pt x="3577685" y="0"/>
                </a:lnTo>
                <a:lnTo>
                  <a:pt x="3577685" y="5475732"/>
                </a:lnTo>
                <a:lnTo>
                  <a:pt x="0" y="5475732"/>
                </a:lnTo>
                <a:close/>
              </a:path>
            </a:pathLst>
          </a:custGeom>
          <a:gradFill flip="none" rotWithShape="1">
            <a:gsLst>
              <a:gs pos="12000">
                <a:srgbClr val="FFEDEB"/>
              </a:gs>
              <a:gs pos="100000">
                <a:srgbClr val="FDF0E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BA2CC96-E4FE-4487-BB66-A6C8692EDE27}"/>
              </a:ext>
            </a:extLst>
          </p:cNvPr>
          <p:cNvSpPr txBox="1"/>
          <p:nvPr/>
        </p:nvSpPr>
        <p:spPr>
          <a:xfrm>
            <a:off x="8928925" y="2945892"/>
            <a:ext cx="739305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Phone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57742FA-85AF-4A52-AD9B-CD10AA9A3BD4}"/>
              </a:ext>
            </a:extLst>
          </p:cNvPr>
          <p:cNvSpPr txBox="1"/>
          <p:nvPr/>
        </p:nvSpPr>
        <p:spPr>
          <a:xfrm>
            <a:off x="8928925" y="3188208"/>
            <a:ext cx="1527982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+12-345-678-910</a:t>
            </a:r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F9F5F47D-68B7-4AB8-8BE1-3E2097DD78CF}"/>
              </a:ext>
            </a:extLst>
          </p:cNvPr>
          <p:cNvSpPr/>
          <p:nvPr/>
        </p:nvSpPr>
        <p:spPr>
          <a:xfrm>
            <a:off x="8240077" y="2929128"/>
            <a:ext cx="574928" cy="574929"/>
          </a:xfrm>
          <a:custGeom>
            <a:avLst/>
            <a:gdLst>
              <a:gd name="connsiteX0" fmla="*/ 574929 w 574928"/>
              <a:gd name="connsiteY0" fmla="*/ 287465 h 574929"/>
              <a:gd name="connsiteX1" fmla="*/ 287465 w 574928"/>
              <a:gd name="connsiteY1" fmla="*/ 574929 h 574929"/>
              <a:gd name="connsiteX2" fmla="*/ 0 w 574928"/>
              <a:gd name="connsiteY2" fmla="*/ 287465 h 574929"/>
              <a:gd name="connsiteX3" fmla="*/ 287465 w 574928"/>
              <a:gd name="connsiteY3" fmla="*/ 0 h 574929"/>
              <a:gd name="connsiteX4" fmla="*/ 574929 w 574928"/>
              <a:gd name="connsiteY4" fmla="*/ 287465 h 57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928" h="574929">
                <a:moveTo>
                  <a:pt x="574929" y="287465"/>
                </a:moveTo>
                <a:cubicBezTo>
                  <a:pt x="574929" y="446227"/>
                  <a:pt x="446227" y="574929"/>
                  <a:pt x="287465" y="574929"/>
                </a:cubicBezTo>
                <a:cubicBezTo>
                  <a:pt x="128702" y="574929"/>
                  <a:pt x="0" y="446227"/>
                  <a:pt x="0" y="287465"/>
                </a:cubicBezTo>
                <a:cubicBezTo>
                  <a:pt x="0" y="128702"/>
                  <a:pt x="128702" y="0"/>
                  <a:pt x="287465" y="0"/>
                </a:cubicBezTo>
                <a:cubicBezTo>
                  <a:pt x="446227" y="0"/>
                  <a:pt x="574929" y="128703"/>
                  <a:pt x="574929" y="287465"/>
                </a:cubicBezTo>
                <a:close/>
              </a:path>
            </a:pathLst>
          </a:custGeom>
          <a:gradFill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5BAF10C-D928-440D-8413-6C9543A07382}"/>
              </a:ext>
            </a:extLst>
          </p:cNvPr>
          <p:cNvSpPr txBox="1"/>
          <p:nvPr/>
        </p:nvSpPr>
        <p:spPr>
          <a:xfrm>
            <a:off x="8928925" y="3678364"/>
            <a:ext cx="665567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Email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F7F69A9-5540-48E4-BA76-C9E5D0BD4470}"/>
              </a:ext>
            </a:extLst>
          </p:cNvPr>
          <p:cNvSpPr txBox="1"/>
          <p:nvPr/>
        </p:nvSpPr>
        <p:spPr>
          <a:xfrm>
            <a:off x="8928925" y="3920680"/>
            <a:ext cx="1784463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info@business.com</a:t>
            </a:r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306414BB-1150-4FDF-8156-EBD6AC5A1E47}"/>
              </a:ext>
            </a:extLst>
          </p:cNvPr>
          <p:cNvSpPr/>
          <p:nvPr/>
        </p:nvSpPr>
        <p:spPr>
          <a:xfrm>
            <a:off x="8240077" y="3661314"/>
            <a:ext cx="574928" cy="574929"/>
          </a:xfrm>
          <a:custGeom>
            <a:avLst/>
            <a:gdLst>
              <a:gd name="connsiteX0" fmla="*/ 574929 w 574928"/>
              <a:gd name="connsiteY0" fmla="*/ 287465 h 574929"/>
              <a:gd name="connsiteX1" fmla="*/ 287465 w 574928"/>
              <a:gd name="connsiteY1" fmla="*/ 574929 h 574929"/>
              <a:gd name="connsiteX2" fmla="*/ 0 w 574928"/>
              <a:gd name="connsiteY2" fmla="*/ 287465 h 574929"/>
              <a:gd name="connsiteX3" fmla="*/ 287465 w 574928"/>
              <a:gd name="connsiteY3" fmla="*/ 0 h 574929"/>
              <a:gd name="connsiteX4" fmla="*/ 574929 w 574928"/>
              <a:gd name="connsiteY4" fmla="*/ 287465 h 57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928" h="574929">
                <a:moveTo>
                  <a:pt x="574929" y="287465"/>
                </a:moveTo>
                <a:cubicBezTo>
                  <a:pt x="574929" y="446227"/>
                  <a:pt x="446227" y="574929"/>
                  <a:pt x="287465" y="574929"/>
                </a:cubicBezTo>
                <a:cubicBezTo>
                  <a:pt x="128702" y="574929"/>
                  <a:pt x="0" y="446227"/>
                  <a:pt x="0" y="287465"/>
                </a:cubicBezTo>
                <a:cubicBezTo>
                  <a:pt x="0" y="128702"/>
                  <a:pt x="128702" y="0"/>
                  <a:pt x="287465" y="0"/>
                </a:cubicBezTo>
                <a:cubicBezTo>
                  <a:pt x="446227" y="0"/>
                  <a:pt x="574929" y="128702"/>
                  <a:pt x="574929" y="287465"/>
                </a:cubicBezTo>
                <a:close/>
              </a:path>
            </a:pathLst>
          </a:custGeom>
          <a:gradFill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8CE9DB2-0E60-49A7-ABB1-E5DB2551275D}"/>
              </a:ext>
            </a:extLst>
          </p:cNvPr>
          <p:cNvSpPr txBox="1"/>
          <p:nvPr/>
        </p:nvSpPr>
        <p:spPr>
          <a:xfrm>
            <a:off x="8928925" y="4410551"/>
            <a:ext cx="883575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Address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79BC2B5-8BE4-4282-932D-12FFCE87FC51}"/>
              </a:ext>
            </a:extLst>
          </p:cNvPr>
          <p:cNvSpPr txBox="1"/>
          <p:nvPr/>
        </p:nvSpPr>
        <p:spPr>
          <a:xfrm>
            <a:off x="8928925" y="4652772"/>
            <a:ext cx="1874231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24</a:t>
            </a:r>
            <a:r>
              <a:rPr lang="en-US" sz="1275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th</a:t>
            </a:r>
            <a:r>
              <a:rPr lang="en-US" sz="1275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 Street, CA, USA</a:t>
            </a:r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D3F2D8EB-B3F5-46E2-B321-6DF93BE765CD}"/>
              </a:ext>
            </a:extLst>
          </p:cNvPr>
          <p:cNvSpPr/>
          <p:nvPr/>
        </p:nvSpPr>
        <p:spPr>
          <a:xfrm>
            <a:off x="8240077" y="4393406"/>
            <a:ext cx="574928" cy="574929"/>
          </a:xfrm>
          <a:custGeom>
            <a:avLst/>
            <a:gdLst>
              <a:gd name="connsiteX0" fmla="*/ 574929 w 574928"/>
              <a:gd name="connsiteY0" fmla="*/ 287464 h 574929"/>
              <a:gd name="connsiteX1" fmla="*/ 287465 w 574928"/>
              <a:gd name="connsiteY1" fmla="*/ 574929 h 574929"/>
              <a:gd name="connsiteX2" fmla="*/ 0 w 574928"/>
              <a:gd name="connsiteY2" fmla="*/ 287464 h 574929"/>
              <a:gd name="connsiteX3" fmla="*/ 287465 w 574928"/>
              <a:gd name="connsiteY3" fmla="*/ 0 h 574929"/>
              <a:gd name="connsiteX4" fmla="*/ 574929 w 574928"/>
              <a:gd name="connsiteY4" fmla="*/ 287464 h 57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928" h="574929">
                <a:moveTo>
                  <a:pt x="574929" y="287464"/>
                </a:moveTo>
                <a:cubicBezTo>
                  <a:pt x="574929" y="446227"/>
                  <a:pt x="446227" y="574929"/>
                  <a:pt x="287465" y="574929"/>
                </a:cubicBezTo>
                <a:cubicBezTo>
                  <a:pt x="128702" y="574929"/>
                  <a:pt x="0" y="446227"/>
                  <a:pt x="0" y="287464"/>
                </a:cubicBezTo>
                <a:cubicBezTo>
                  <a:pt x="0" y="128702"/>
                  <a:pt x="128702" y="0"/>
                  <a:pt x="287465" y="0"/>
                </a:cubicBezTo>
                <a:cubicBezTo>
                  <a:pt x="446227" y="0"/>
                  <a:pt x="574929" y="128702"/>
                  <a:pt x="574929" y="287464"/>
                </a:cubicBezTo>
                <a:close/>
              </a:path>
            </a:pathLst>
          </a:custGeom>
          <a:gradFill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80EA77C1-0D05-4051-9EBE-3B2393D85E69}"/>
              </a:ext>
            </a:extLst>
          </p:cNvPr>
          <p:cNvGrpSpPr/>
          <p:nvPr/>
        </p:nvGrpSpPr>
        <p:grpSpPr>
          <a:xfrm>
            <a:off x="8388365" y="3077575"/>
            <a:ext cx="279194" cy="277990"/>
            <a:chOff x="8388365" y="3077575"/>
            <a:chExt cx="279194" cy="277990"/>
          </a:xfrm>
          <a:solidFill>
            <a:schemeClr val="bg1"/>
          </a:solidFill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9B0A74DE-1B92-4087-9EE2-B36B2E753F60}"/>
                </a:ext>
              </a:extLst>
            </p:cNvPr>
            <p:cNvSpPr/>
            <p:nvPr/>
          </p:nvSpPr>
          <p:spPr>
            <a:xfrm>
              <a:off x="8388365" y="3077575"/>
              <a:ext cx="279194" cy="277990"/>
            </a:xfrm>
            <a:custGeom>
              <a:avLst/>
              <a:gdLst>
                <a:gd name="connsiteX0" fmla="*/ 265288 w 279194"/>
                <a:gd name="connsiteY0" fmla="*/ 187859 h 277990"/>
                <a:gd name="connsiteX1" fmla="*/ 237665 w 279194"/>
                <a:gd name="connsiteY1" fmla="*/ 160236 h 277990"/>
                <a:gd name="connsiteX2" fmla="*/ 197565 w 279194"/>
                <a:gd name="connsiteY2" fmla="*/ 160236 h 277990"/>
                <a:gd name="connsiteX3" fmla="*/ 160609 w 279194"/>
                <a:gd name="connsiteY3" fmla="*/ 160236 h 277990"/>
                <a:gd name="connsiteX4" fmla="*/ 118412 w 279194"/>
                <a:gd name="connsiteY4" fmla="*/ 118040 h 277990"/>
                <a:gd name="connsiteX5" fmla="*/ 110792 w 279194"/>
                <a:gd name="connsiteY5" fmla="*/ 99562 h 277990"/>
                <a:gd name="connsiteX6" fmla="*/ 118412 w 279194"/>
                <a:gd name="connsiteY6" fmla="*/ 81178 h 277990"/>
                <a:gd name="connsiteX7" fmla="*/ 118412 w 279194"/>
                <a:gd name="connsiteY7" fmla="*/ 81178 h 277990"/>
                <a:gd name="connsiteX8" fmla="*/ 118412 w 279194"/>
                <a:gd name="connsiteY8" fmla="*/ 41078 h 277990"/>
                <a:gd name="connsiteX9" fmla="*/ 90790 w 279194"/>
                <a:gd name="connsiteY9" fmla="*/ 13456 h 277990"/>
                <a:gd name="connsiteX10" fmla="*/ 27353 w 279194"/>
                <a:gd name="connsiteY10" fmla="*/ 13456 h 277990"/>
                <a:gd name="connsiteX11" fmla="*/ 27353 w 279194"/>
                <a:gd name="connsiteY11" fmla="*/ 146044 h 277990"/>
                <a:gd name="connsiteX12" fmla="*/ 132700 w 279194"/>
                <a:gd name="connsiteY12" fmla="*/ 251295 h 277990"/>
                <a:gd name="connsiteX13" fmla="*/ 199375 w 279194"/>
                <a:gd name="connsiteY13" fmla="*/ 278727 h 277990"/>
                <a:gd name="connsiteX14" fmla="*/ 266050 w 279194"/>
                <a:gd name="connsiteY14" fmla="*/ 251295 h 277990"/>
                <a:gd name="connsiteX15" fmla="*/ 279194 w 279194"/>
                <a:gd name="connsiteY15" fmla="*/ 219577 h 277990"/>
                <a:gd name="connsiteX16" fmla="*/ 265288 w 279194"/>
                <a:gd name="connsiteY16" fmla="*/ 187859 h 277990"/>
                <a:gd name="connsiteX17" fmla="*/ 252905 w 279194"/>
                <a:gd name="connsiteY17" fmla="*/ 239008 h 277990"/>
                <a:gd name="connsiteX18" fmla="*/ 145140 w 279194"/>
                <a:gd name="connsiteY18" fmla="*/ 239160 h 277990"/>
                <a:gd name="connsiteX19" fmla="*/ 144987 w 279194"/>
                <a:gd name="connsiteY19" fmla="*/ 239008 h 277990"/>
                <a:gd name="connsiteX20" fmla="*/ 40212 w 279194"/>
                <a:gd name="connsiteY20" fmla="*/ 133757 h 277990"/>
                <a:gd name="connsiteX21" fmla="*/ 39965 w 279194"/>
                <a:gd name="connsiteY21" fmla="*/ 25991 h 277990"/>
                <a:gd name="connsiteX22" fmla="*/ 40212 w 279194"/>
                <a:gd name="connsiteY22" fmla="*/ 25743 h 277990"/>
                <a:gd name="connsiteX23" fmla="*/ 59262 w 279194"/>
                <a:gd name="connsiteY23" fmla="*/ 17742 h 277990"/>
                <a:gd name="connsiteX24" fmla="*/ 78312 w 279194"/>
                <a:gd name="connsiteY24" fmla="*/ 25743 h 277990"/>
                <a:gd name="connsiteX25" fmla="*/ 105935 w 279194"/>
                <a:gd name="connsiteY25" fmla="*/ 53366 h 277990"/>
                <a:gd name="connsiteX26" fmla="*/ 105973 w 279194"/>
                <a:gd name="connsiteY26" fmla="*/ 68853 h 277990"/>
                <a:gd name="connsiteX27" fmla="*/ 105935 w 279194"/>
                <a:gd name="connsiteY27" fmla="*/ 68891 h 277990"/>
                <a:gd name="connsiteX28" fmla="*/ 93171 w 279194"/>
                <a:gd name="connsiteY28" fmla="*/ 99562 h 277990"/>
                <a:gd name="connsiteX29" fmla="*/ 105935 w 279194"/>
                <a:gd name="connsiteY29" fmla="*/ 130327 h 277990"/>
                <a:gd name="connsiteX30" fmla="*/ 148130 w 279194"/>
                <a:gd name="connsiteY30" fmla="*/ 172523 h 277990"/>
                <a:gd name="connsiteX31" fmla="*/ 209662 w 279194"/>
                <a:gd name="connsiteY31" fmla="*/ 172523 h 277990"/>
                <a:gd name="connsiteX32" fmla="*/ 225188 w 279194"/>
                <a:gd name="connsiteY32" fmla="*/ 172523 h 277990"/>
                <a:gd name="connsiteX33" fmla="*/ 252715 w 279194"/>
                <a:gd name="connsiteY33" fmla="*/ 200146 h 277990"/>
                <a:gd name="connsiteX34" fmla="*/ 260811 w 279194"/>
                <a:gd name="connsiteY34" fmla="*/ 219196 h 277990"/>
                <a:gd name="connsiteX35" fmla="*/ 252905 w 279194"/>
                <a:gd name="connsiteY35" fmla="*/ 239008 h 277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279194" h="277990">
                  <a:moveTo>
                    <a:pt x="265288" y="187859"/>
                  </a:moveTo>
                  <a:lnTo>
                    <a:pt x="237665" y="160236"/>
                  </a:lnTo>
                  <a:cubicBezTo>
                    <a:pt x="226541" y="149282"/>
                    <a:pt x="208690" y="149282"/>
                    <a:pt x="197565" y="160236"/>
                  </a:cubicBezTo>
                  <a:cubicBezTo>
                    <a:pt x="187240" y="170151"/>
                    <a:pt x="170933" y="170151"/>
                    <a:pt x="160609" y="160236"/>
                  </a:cubicBezTo>
                  <a:lnTo>
                    <a:pt x="118412" y="118040"/>
                  </a:lnTo>
                  <a:cubicBezTo>
                    <a:pt x="113478" y="113163"/>
                    <a:pt x="110726" y="106496"/>
                    <a:pt x="110792" y="99562"/>
                  </a:cubicBezTo>
                  <a:cubicBezTo>
                    <a:pt x="110745" y="92656"/>
                    <a:pt x="113488" y="86027"/>
                    <a:pt x="118412" y="81178"/>
                  </a:cubicBezTo>
                  <a:lnTo>
                    <a:pt x="118412" y="81178"/>
                  </a:lnTo>
                  <a:cubicBezTo>
                    <a:pt x="129366" y="70053"/>
                    <a:pt x="129366" y="52203"/>
                    <a:pt x="118412" y="41078"/>
                  </a:cubicBezTo>
                  <a:lnTo>
                    <a:pt x="90790" y="13456"/>
                  </a:lnTo>
                  <a:cubicBezTo>
                    <a:pt x="73045" y="-3499"/>
                    <a:pt x="45099" y="-3499"/>
                    <a:pt x="27353" y="13456"/>
                  </a:cubicBezTo>
                  <a:cubicBezTo>
                    <a:pt x="-9118" y="50127"/>
                    <a:pt x="-9118" y="109373"/>
                    <a:pt x="27353" y="146044"/>
                  </a:cubicBezTo>
                  <a:lnTo>
                    <a:pt x="132700" y="251295"/>
                  </a:lnTo>
                  <a:cubicBezTo>
                    <a:pt x="150321" y="269050"/>
                    <a:pt x="174362" y="278937"/>
                    <a:pt x="199375" y="278727"/>
                  </a:cubicBezTo>
                  <a:cubicBezTo>
                    <a:pt x="224388" y="278918"/>
                    <a:pt x="248410" y="269031"/>
                    <a:pt x="266050" y="251295"/>
                  </a:cubicBezTo>
                  <a:cubicBezTo>
                    <a:pt x="274499" y="242903"/>
                    <a:pt x="279233" y="231483"/>
                    <a:pt x="279194" y="219577"/>
                  </a:cubicBezTo>
                  <a:cubicBezTo>
                    <a:pt x="279033" y="207556"/>
                    <a:pt x="274023" y="196117"/>
                    <a:pt x="265288" y="187859"/>
                  </a:cubicBezTo>
                  <a:close/>
                  <a:moveTo>
                    <a:pt x="252905" y="239008"/>
                  </a:moveTo>
                  <a:cubicBezTo>
                    <a:pt x="223187" y="268811"/>
                    <a:pt x="174943" y="268878"/>
                    <a:pt x="145140" y="239160"/>
                  </a:cubicBezTo>
                  <a:cubicBezTo>
                    <a:pt x="145092" y="239113"/>
                    <a:pt x="145035" y="239055"/>
                    <a:pt x="144987" y="239008"/>
                  </a:cubicBezTo>
                  <a:lnTo>
                    <a:pt x="40212" y="133757"/>
                  </a:lnTo>
                  <a:cubicBezTo>
                    <a:pt x="10389" y="104067"/>
                    <a:pt x="10275" y="55823"/>
                    <a:pt x="39965" y="25991"/>
                  </a:cubicBezTo>
                  <a:cubicBezTo>
                    <a:pt x="40041" y="25915"/>
                    <a:pt x="40126" y="25829"/>
                    <a:pt x="40212" y="25743"/>
                  </a:cubicBezTo>
                  <a:cubicBezTo>
                    <a:pt x="45260" y="20666"/>
                    <a:pt x="52109" y="17790"/>
                    <a:pt x="59262" y="17742"/>
                  </a:cubicBezTo>
                  <a:cubicBezTo>
                    <a:pt x="66415" y="17818"/>
                    <a:pt x="73255" y="20685"/>
                    <a:pt x="78312" y="25743"/>
                  </a:cubicBezTo>
                  <a:lnTo>
                    <a:pt x="105935" y="53366"/>
                  </a:lnTo>
                  <a:cubicBezTo>
                    <a:pt x="110221" y="57633"/>
                    <a:pt x="110240" y="64567"/>
                    <a:pt x="105973" y="68853"/>
                  </a:cubicBezTo>
                  <a:cubicBezTo>
                    <a:pt x="105954" y="68872"/>
                    <a:pt x="105944" y="68882"/>
                    <a:pt x="105935" y="68891"/>
                  </a:cubicBezTo>
                  <a:cubicBezTo>
                    <a:pt x="97753" y="76997"/>
                    <a:pt x="93152" y="88046"/>
                    <a:pt x="93171" y="99562"/>
                  </a:cubicBezTo>
                  <a:cubicBezTo>
                    <a:pt x="93161" y="111106"/>
                    <a:pt x="97753" y="122184"/>
                    <a:pt x="105935" y="130327"/>
                  </a:cubicBezTo>
                  <a:lnTo>
                    <a:pt x="148130" y="172523"/>
                  </a:lnTo>
                  <a:cubicBezTo>
                    <a:pt x="165333" y="189001"/>
                    <a:pt x="192460" y="189001"/>
                    <a:pt x="209662" y="172523"/>
                  </a:cubicBezTo>
                  <a:cubicBezTo>
                    <a:pt x="214024" y="168427"/>
                    <a:pt x="220825" y="168427"/>
                    <a:pt x="225188" y="172523"/>
                  </a:cubicBezTo>
                  <a:lnTo>
                    <a:pt x="252715" y="200146"/>
                  </a:lnTo>
                  <a:cubicBezTo>
                    <a:pt x="257811" y="205185"/>
                    <a:pt x="260726" y="212023"/>
                    <a:pt x="260811" y="219196"/>
                  </a:cubicBezTo>
                  <a:cubicBezTo>
                    <a:pt x="260983" y="226597"/>
                    <a:pt x="258125" y="233750"/>
                    <a:pt x="252905" y="23900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A583B05-A90D-4B92-AB15-F14BFF329F89}"/>
                </a:ext>
              </a:extLst>
            </p:cNvPr>
            <p:cNvSpPr/>
            <p:nvPr/>
          </p:nvSpPr>
          <p:spPr>
            <a:xfrm>
              <a:off x="8562145" y="3080168"/>
              <a:ext cx="101727" cy="101657"/>
            </a:xfrm>
            <a:custGeom>
              <a:avLst/>
              <a:gdLst>
                <a:gd name="connsiteX0" fmla="*/ 6735 w 101727"/>
                <a:gd name="connsiteY0" fmla="*/ 17815 h 101657"/>
                <a:gd name="connsiteX1" fmla="*/ 56836 w 101727"/>
                <a:gd name="connsiteY1" fmla="*/ 45533 h 101657"/>
                <a:gd name="connsiteX2" fmla="*/ 84554 w 101727"/>
                <a:gd name="connsiteY2" fmla="*/ 95635 h 101657"/>
                <a:gd name="connsiteX3" fmla="*/ 93031 w 101727"/>
                <a:gd name="connsiteY3" fmla="*/ 102397 h 101657"/>
                <a:gd name="connsiteX4" fmla="*/ 94937 w 101727"/>
                <a:gd name="connsiteY4" fmla="*/ 102397 h 101657"/>
                <a:gd name="connsiteX5" fmla="*/ 101509 w 101727"/>
                <a:gd name="connsiteY5" fmla="*/ 91920 h 101657"/>
                <a:gd name="connsiteX6" fmla="*/ 69124 w 101727"/>
                <a:gd name="connsiteY6" fmla="*/ 33436 h 101657"/>
                <a:gd name="connsiteX7" fmla="*/ 10545 w 101727"/>
                <a:gd name="connsiteY7" fmla="*/ 956 h 101657"/>
                <a:gd name="connsiteX8" fmla="*/ 173 w 101727"/>
                <a:gd name="connsiteY8" fmla="*/ 7490 h 101657"/>
                <a:gd name="connsiteX9" fmla="*/ 163 w 101727"/>
                <a:gd name="connsiteY9" fmla="*/ 7528 h 101657"/>
                <a:gd name="connsiteX10" fmla="*/ 6735 w 101727"/>
                <a:gd name="connsiteY10" fmla="*/ 17815 h 101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1727" h="101657">
                  <a:moveTo>
                    <a:pt x="6735" y="17815"/>
                  </a:moveTo>
                  <a:cubicBezTo>
                    <a:pt x="25737" y="22102"/>
                    <a:pt x="43111" y="31712"/>
                    <a:pt x="56836" y="45533"/>
                  </a:cubicBezTo>
                  <a:cubicBezTo>
                    <a:pt x="70629" y="59278"/>
                    <a:pt x="80239" y="76651"/>
                    <a:pt x="84554" y="95635"/>
                  </a:cubicBezTo>
                  <a:cubicBezTo>
                    <a:pt x="85478" y="99578"/>
                    <a:pt x="88983" y="102369"/>
                    <a:pt x="93031" y="102397"/>
                  </a:cubicBezTo>
                  <a:lnTo>
                    <a:pt x="94937" y="102397"/>
                  </a:lnTo>
                  <a:cubicBezTo>
                    <a:pt x="99642" y="101312"/>
                    <a:pt x="102576" y="96625"/>
                    <a:pt x="101509" y="91920"/>
                  </a:cubicBezTo>
                  <a:cubicBezTo>
                    <a:pt x="96489" y="69746"/>
                    <a:pt x="85249" y="49457"/>
                    <a:pt x="69124" y="33436"/>
                  </a:cubicBezTo>
                  <a:cubicBezTo>
                    <a:pt x="53065" y="17282"/>
                    <a:pt x="32757" y="6014"/>
                    <a:pt x="10545" y="956"/>
                  </a:cubicBezTo>
                  <a:cubicBezTo>
                    <a:pt x="5878" y="-101"/>
                    <a:pt x="1229" y="2823"/>
                    <a:pt x="173" y="7490"/>
                  </a:cubicBezTo>
                  <a:cubicBezTo>
                    <a:pt x="173" y="7500"/>
                    <a:pt x="163" y="7519"/>
                    <a:pt x="163" y="7528"/>
                  </a:cubicBezTo>
                  <a:cubicBezTo>
                    <a:pt x="-733" y="12157"/>
                    <a:pt x="2153" y="16682"/>
                    <a:pt x="6735" y="178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1C41C611-644F-43C4-AD18-04830D28D770}"/>
                </a:ext>
              </a:extLst>
            </p:cNvPr>
            <p:cNvSpPr/>
            <p:nvPr/>
          </p:nvSpPr>
          <p:spPr>
            <a:xfrm>
              <a:off x="8552498" y="3121602"/>
              <a:ext cx="69900" cy="69653"/>
            </a:xfrm>
            <a:custGeom>
              <a:avLst/>
              <a:gdLst>
                <a:gd name="connsiteX0" fmla="*/ 6952 w 69900"/>
                <a:gd name="connsiteY0" fmla="*/ 17815 h 69653"/>
                <a:gd name="connsiteX1" fmla="*/ 36384 w 69900"/>
                <a:gd name="connsiteY1" fmla="*/ 34103 h 69653"/>
                <a:gd name="connsiteX2" fmla="*/ 52672 w 69900"/>
                <a:gd name="connsiteY2" fmla="*/ 63535 h 69653"/>
                <a:gd name="connsiteX3" fmla="*/ 61149 w 69900"/>
                <a:gd name="connsiteY3" fmla="*/ 70393 h 69653"/>
                <a:gd name="connsiteX4" fmla="*/ 63054 w 69900"/>
                <a:gd name="connsiteY4" fmla="*/ 70393 h 69653"/>
                <a:gd name="connsiteX5" fmla="*/ 69721 w 69900"/>
                <a:gd name="connsiteY5" fmla="*/ 60011 h 69653"/>
                <a:gd name="connsiteX6" fmla="*/ 48672 w 69900"/>
                <a:gd name="connsiteY6" fmla="*/ 21911 h 69653"/>
                <a:gd name="connsiteX7" fmla="*/ 10572 w 69900"/>
                <a:gd name="connsiteY7" fmla="*/ 956 h 69653"/>
                <a:gd name="connsiteX8" fmla="*/ 199 w 69900"/>
                <a:gd name="connsiteY8" fmla="*/ 7490 h 69653"/>
                <a:gd name="connsiteX9" fmla="*/ 189 w 69900"/>
                <a:gd name="connsiteY9" fmla="*/ 7528 h 69653"/>
                <a:gd name="connsiteX10" fmla="*/ 6876 w 69900"/>
                <a:gd name="connsiteY10" fmla="*/ 17796 h 69653"/>
                <a:gd name="connsiteX11" fmla="*/ 6952 w 69900"/>
                <a:gd name="connsiteY11" fmla="*/ 17815 h 69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9900" h="69653">
                  <a:moveTo>
                    <a:pt x="6952" y="17815"/>
                  </a:moveTo>
                  <a:cubicBezTo>
                    <a:pt x="18106" y="20358"/>
                    <a:pt x="28307" y="26007"/>
                    <a:pt x="36384" y="34103"/>
                  </a:cubicBezTo>
                  <a:cubicBezTo>
                    <a:pt x="44528" y="42152"/>
                    <a:pt x="50177" y="52362"/>
                    <a:pt x="52672" y="63535"/>
                  </a:cubicBezTo>
                  <a:cubicBezTo>
                    <a:pt x="53558" y="67517"/>
                    <a:pt x="57073" y="70355"/>
                    <a:pt x="61149" y="70393"/>
                  </a:cubicBezTo>
                  <a:lnTo>
                    <a:pt x="63054" y="70393"/>
                  </a:lnTo>
                  <a:cubicBezTo>
                    <a:pt x="67722" y="69307"/>
                    <a:pt x="70674" y="64707"/>
                    <a:pt x="69721" y="60011"/>
                  </a:cubicBezTo>
                  <a:cubicBezTo>
                    <a:pt x="66512" y="45552"/>
                    <a:pt x="59206" y="32322"/>
                    <a:pt x="48672" y="21911"/>
                  </a:cubicBezTo>
                  <a:cubicBezTo>
                    <a:pt x="38232" y="11424"/>
                    <a:pt x="25011" y="4156"/>
                    <a:pt x="10572" y="956"/>
                  </a:cubicBezTo>
                  <a:cubicBezTo>
                    <a:pt x="5904" y="-101"/>
                    <a:pt x="1256" y="2823"/>
                    <a:pt x="199" y="7490"/>
                  </a:cubicBezTo>
                  <a:cubicBezTo>
                    <a:pt x="199" y="7500"/>
                    <a:pt x="189" y="7519"/>
                    <a:pt x="189" y="7528"/>
                  </a:cubicBezTo>
                  <a:cubicBezTo>
                    <a:pt x="-802" y="12215"/>
                    <a:pt x="2199" y="16815"/>
                    <a:pt x="6876" y="17796"/>
                  </a:cubicBezTo>
                  <a:cubicBezTo>
                    <a:pt x="6904" y="17806"/>
                    <a:pt x="6924" y="17806"/>
                    <a:pt x="6952" y="178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6" name="Freeform: Shape 85">
            <a:extLst>
              <a:ext uri="{FF2B5EF4-FFF2-40B4-BE49-F238E27FC236}">
                <a16:creationId xmlns:a16="http://schemas.microsoft.com/office/drawing/2014/main" id="{2720C4F3-21FC-499A-A7CF-6784988E4A66}"/>
              </a:ext>
            </a:extLst>
          </p:cNvPr>
          <p:cNvSpPr/>
          <p:nvPr/>
        </p:nvSpPr>
        <p:spPr>
          <a:xfrm>
            <a:off x="8388381" y="3809428"/>
            <a:ext cx="278130" cy="278415"/>
          </a:xfrm>
          <a:custGeom>
            <a:avLst/>
            <a:gdLst>
              <a:gd name="connsiteX0" fmla="*/ 139161 w 278130"/>
              <a:gd name="connsiteY0" fmla="*/ 740 h 278415"/>
              <a:gd name="connsiteX1" fmla="*/ 0 w 278130"/>
              <a:gd name="connsiteY1" fmla="*/ 139995 h 278415"/>
              <a:gd name="connsiteX2" fmla="*/ 139161 w 278130"/>
              <a:gd name="connsiteY2" fmla="*/ 279156 h 278415"/>
              <a:gd name="connsiteX3" fmla="*/ 204121 w 278130"/>
              <a:gd name="connsiteY3" fmla="*/ 263059 h 278415"/>
              <a:gd name="connsiteX4" fmla="*/ 207836 w 278130"/>
              <a:gd name="connsiteY4" fmla="*/ 251514 h 278415"/>
              <a:gd name="connsiteX5" fmla="*/ 207740 w 278130"/>
              <a:gd name="connsiteY5" fmla="*/ 251343 h 278415"/>
              <a:gd name="connsiteX6" fmla="*/ 196196 w 278130"/>
              <a:gd name="connsiteY6" fmla="*/ 247628 h 278415"/>
              <a:gd name="connsiteX7" fmla="*/ 196025 w 278130"/>
              <a:gd name="connsiteY7" fmla="*/ 247723 h 278415"/>
              <a:gd name="connsiteX8" fmla="*/ 138875 w 278130"/>
              <a:gd name="connsiteY8" fmla="*/ 261725 h 278415"/>
              <a:gd name="connsiteX9" fmla="*/ 17050 w 278130"/>
              <a:gd name="connsiteY9" fmla="*/ 139995 h 278415"/>
              <a:gd name="connsiteX10" fmla="*/ 138875 w 278130"/>
              <a:gd name="connsiteY10" fmla="*/ 18171 h 278415"/>
              <a:gd name="connsiteX11" fmla="*/ 260699 w 278130"/>
              <a:gd name="connsiteY11" fmla="*/ 139995 h 278415"/>
              <a:gd name="connsiteX12" fmla="*/ 260699 w 278130"/>
              <a:gd name="connsiteY12" fmla="*/ 166094 h 278415"/>
              <a:gd name="connsiteX13" fmla="*/ 234601 w 278130"/>
              <a:gd name="connsiteY13" fmla="*/ 192193 h 278415"/>
              <a:gd name="connsiteX14" fmla="*/ 208502 w 278130"/>
              <a:gd name="connsiteY14" fmla="*/ 166094 h 278415"/>
              <a:gd name="connsiteX15" fmla="*/ 208502 w 278130"/>
              <a:gd name="connsiteY15" fmla="*/ 139995 h 278415"/>
              <a:gd name="connsiteX16" fmla="*/ 138875 w 278130"/>
              <a:gd name="connsiteY16" fmla="*/ 70368 h 278415"/>
              <a:gd name="connsiteX17" fmla="*/ 69247 w 278130"/>
              <a:gd name="connsiteY17" fmla="*/ 139995 h 278415"/>
              <a:gd name="connsiteX18" fmla="*/ 138875 w 278130"/>
              <a:gd name="connsiteY18" fmla="*/ 209528 h 278415"/>
              <a:gd name="connsiteX19" fmla="*/ 194215 w 278130"/>
              <a:gd name="connsiteY19" fmla="*/ 182001 h 278415"/>
              <a:gd name="connsiteX20" fmla="*/ 234601 w 278130"/>
              <a:gd name="connsiteY20" fmla="*/ 209528 h 278415"/>
              <a:gd name="connsiteX21" fmla="*/ 278130 w 278130"/>
              <a:gd name="connsiteY21" fmla="*/ 166094 h 278415"/>
              <a:gd name="connsiteX22" fmla="*/ 278130 w 278130"/>
              <a:gd name="connsiteY22" fmla="*/ 139995 h 278415"/>
              <a:gd name="connsiteX23" fmla="*/ 139161 w 278130"/>
              <a:gd name="connsiteY23" fmla="*/ 740 h 278415"/>
              <a:gd name="connsiteX24" fmla="*/ 139161 w 278130"/>
              <a:gd name="connsiteY24" fmla="*/ 192193 h 278415"/>
              <a:gd name="connsiteX25" fmla="*/ 86963 w 278130"/>
              <a:gd name="connsiteY25" fmla="*/ 139995 h 278415"/>
              <a:gd name="connsiteX26" fmla="*/ 139161 w 278130"/>
              <a:gd name="connsiteY26" fmla="*/ 87703 h 278415"/>
              <a:gd name="connsiteX27" fmla="*/ 191358 w 278130"/>
              <a:gd name="connsiteY27" fmla="*/ 139995 h 278415"/>
              <a:gd name="connsiteX28" fmla="*/ 139161 w 278130"/>
              <a:gd name="connsiteY28" fmla="*/ 192288 h 278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78130" h="278415">
                <a:moveTo>
                  <a:pt x="139161" y="740"/>
                </a:moveTo>
                <a:cubicBezTo>
                  <a:pt x="62312" y="845"/>
                  <a:pt x="58" y="63148"/>
                  <a:pt x="0" y="139995"/>
                </a:cubicBezTo>
                <a:cubicBezTo>
                  <a:pt x="105" y="216805"/>
                  <a:pt x="62351" y="279051"/>
                  <a:pt x="139161" y="279156"/>
                </a:cubicBezTo>
                <a:cubicBezTo>
                  <a:pt x="161801" y="279184"/>
                  <a:pt x="184109" y="273660"/>
                  <a:pt x="204121" y="263059"/>
                </a:cubicBezTo>
                <a:cubicBezTo>
                  <a:pt x="208331" y="260896"/>
                  <a:pt x="209998" y="255734"/>
                  <a:pt x="207836" y="251514"/>
                </a:cubicBezTo>
                <a:cubicBezTo>
                  <a:pt x="207807" y="251457"/>
                  <a:pt x="207769" y="251400"/>
                  <a:pt x="207740" y="251343"/>
                </a:cubicBezTo>
                <a:cubicBezTo>
                  <a:pt x="205578" y="247133"/>
                  <a:pt x="200416" y="245466"/>
                  <a:pt x="196196" y="247628"/>
                </a:cubicBezTo>
                <a:cubicBezTo>
                  <a:pt x="196139" y="247657"/>
                  <a:pt x="196082" y="247695"/>
                  <a:pt x="196025" y="247723"/>
                </a:cubicBezTo>
                <a:cubicBezTo>
                  <a:pt x="178394" y="256953"/>
                  <a:pt x="158782" y="261763"/>
                  <a:pt x="138875" y="261725"/>
                </a:cubicBezTo>
                <a:cubicBezTo>
                  <a:pt x="71647" y="261668"/>
                  <a:pt x="17155" y="207213"/>
                  <a:pt x="17050" y="139995"/>
                </a:cubicBezTo>
                <a:cubicBezTo>
                  <a:pt x="17107" y="72739"/>
                  <a:pt x="71619" y="18218"/>
                  <a:pt x="138875" y="18171"/>
                </a:cubicBezTo>
                <a:cubicBezTo>
                  <a:pt x="206130" y="18218"/>
                  <a:pt x="260642" y="72739"/>
                  <a:pt x="260699" y="139995"/>
                </a:cubicBezTo>
                <a:lnTo>
                  <a:pt x="260699" y="166094"/>
                </a:lnTo>
                <a:cubicBezTo>
                  <a:pt x="260699" y="180505"/>
                  <a:pt x="249012" y="192193"/>
                  <a:pt x="234601" y="192193"/>
                </a:cubicBezTo>
                <a:cubicBezTo>
                  <a:pt x="220189" y="192193"/>
                  <a:pt x="208502" y="180505"/>
                  <a:pt x="208502" y="166094"/>
                </a:cubicBezTo>
                <a:lnTo>
                  <a:pt x="208502" y="139995"/>
                </a:lnTo>
                <a:cubicBezTo>
                  <a:pt x="208455" y="101562"/>
                  <a:pt x="177308" y="70415"/>
                  <a:pt x="138875" y="70368"/>
                </a:cubicBezTo>
                <a:cubicBezTo>
                  <a:pt x="100442" y="70425"/>
                  <a:pt x="69295" y="101562"/>
                  <a:pt x="69247" y="139995"/>
                </a:cubicBezTo>
                <a:cubicBezTo>
                  <a:pt x="69352" y="178391"/>
                  <a:pt x="100479" y="209471"/>
                  <a:pt x="138875" y="209528"/>
                </a:cubicBezTo>
                <a:cubicBezTo>
                  <a:pt x="160611" y="209490"/>
                  <a:pt x="181070" y="199307"/>
                  <a:pt x="194215" y="182001"/>
                </a:cubicBezTo>
                <a:cubicBezTo>
                  <a:pt x="200749" y="198603"/>
                  <a:pt x="216761" y="209518"/>
                  <a:pt x="234601" y="209528"/>
                </a:cubicBezTo>
                <a:cubicBezTo>
                  <a:pt x="258604" y="209528"/>
                  <a:pt x="278082" y="190097"/>
                  <a:pt x="278130" y="166094"/>
                </a:cubicBezTo>
                <a:lnTo>
                  <a:pt x="278130" y="139995"/>
                </a:lnTo>
                <a:cubicBezTo>
                  <a:pt x="278025" y="63243"/>
                  <a:pt x="215913" y="997"/>
                  <a:pt x="139161" y="740"/>
                </a:cubicBezTo>
                <a:close/>
                <a:moveTo>
                  <a:pt x="139161" y="192193"/>
                </a:moveTo>
                <a:cubicBezTo>
                  <a:pt x="110357" y="192145"/>
                  <a:pt x="87021" y="168799"/>
                  <a:pt x="86963" y="139995"/>
                </a:cubicBezTo>
                <a:cubicBezTo>
                  <a:pt x="86963" y="111154"/>
                  <a:pt x="110319" y="87751"/>
                  <a:pt x="139161" y="87703"/>
                </a:cubicBezTo>
                <a:cubicBezTo>
                  <a:pt x="168002" y="87760"/>
                  <a:pt x="191358" y="111154"/>
                  <a:pt x="191358" y="139995"/>
                </a:cubicBezTo>
                <a:cubicBezTo>
                  <a:pt x="191358" y="168837"/>
                  <a:pt x="168002" y="192231"/>
                  <a:pt x="139161" y="192288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FFD52A7E-0848-49E8-94FF-90C07CAED234}"/>
              </a:ext>
            </a:extLst>
          </p:cNvPr>
          <p:cNvSpPr/>
          <p:nvPr/>
        </p:nvSpPr>
        <p:spPr>
          <a:xfrm>
            <a:off x="8388369" y="4541701"/>
            <a:ext cx="278438" cy="278425"/>
          </a:xfrm>
          <a:custGeom>
            <a:avLst/>
            <a:gdLst>
              <a:gd name="connsiteX0" fmla="*/ 257949 w 278438"/>
              <a:gd name="connsiteY0" fmla="*/ 84760 h 278425"/>
              <a:gd name="connsiteX1" fmla="*/ 173843 w 278438"/>
              <a:gd name="connsiteY1" fmla="*/ 13513 h 278425"/>
              <a:gd name="connsiteX2" fmla="*/ 104502 w 278438"/>
              <a:gd name="connsiteY2" fmla="*/ 13513 h 278425"/>
              <a:gd name="connsiteX3" fmla="*/ 20396 w 278438"/>
              <a:gd name="connsiteY3" fmla="*/ 84760 h 278425"/>
              <a:gd name="connsiteX4" fmla="*/ 12 w 278438"/>
              <a:gd name="connsiteY4" fmla="*/ 129432 h 278425"/>
              <a:gd name="connsiteX5" fmla="*/ 12 w 278438"/>
              <a:gd name="connsiteY5" fmla="*/ 221539 h 278425"/>
              <a:gd name="connsiteX6" fmla="*/ 55067 w 278438"/>
              <a:gd name="connsiteY6" fmla="*/ 279165 h 278425"/>
              <a:gd name="connsiteX7" fmla="*/ 223278 w 278438"/>
              <a:gd name="connsiteY7" fmla="*/ 279165 h 278425"/>
              <a:gd name="connsiteX8" fmla="*/ 278428 w 278438"/>
              <a:gd name="connsiteY8" fmla="*/ 221539 h 278425"/>
              <a:gd name="connsiteX9" fmla="*/ 278428 w 278438"/>
              <a:gd name="connsiteY9" fmla="*/ 129432 h 278425"/>
              <a:gd name="connsiteX10" fmla="*/ 257949 w 278438"/>
              <a:gd name="connsiteY10" fmla="*/ 84760 h 278425"/>
              <a:gd name="connsiteX11" fmla="*/ 172224 w 278438"/>
              <a:gd name="connsiteY11" fmla="*/ 261734 h 278425"/>
              <a:gd name="connsiteX12" fmla="*/ 105549 w 278438"/>
              <a:gd name="connsiteY12" fmla="*/ 261734 h 278425"/>
              <a:gd name="connsiteX13" fmla="*/ 105549 w 278438"/>
              <a:gd name="connsiteY13" fmla="*/ 174485 h 278425"/>
              <a:gd name="connsiteX14" fmla="*/ 120027 w 278438"/>
              <a:gd name="connsiteY14" fmla="*/ 160007 h 278425"/>
              <a:gd name="connsiteX15" fmla="*/ 157556 w 278438"/>
              <a:gd name="connsiteY15" fmla="*/ 160007 h 278425"/>
              <a:gd name="connsiteX16" fmla="*/ 172034 w 278438"/>
              <a:gd name="connsiteY16" fmla="*/ 174485 h 278425"/>
              <a:gd name="connsiteX17" fmla="*/ 260807 w 278438"/>
              <a:gd name="connsiteY17" fmla="*/ 221539 h 278425"/>
              <a:gd name="connsiteX18" fmla="*/ 222926 w 278438"/>
              <a:gd name="connsiteY18" fmla="*/ 261725 h 278425"/>
              <a:gd name="connsiteX19" fmla="*/ 222707 w 278438"/>
              <a:gd name="connsiteY19" fmla="*/ 261734 h 278425"/>
              <a:gd name="connsiteX20" fmla="*/ 189845 w 278438"/>
              <a:gd name="connsiteY20" fmla="*/ 261734 h 278425"/>
              <a:gd name="connsiteX21" fmla="*/ 189845 w 278438"/>
              <a:gd name="connsiteY21" fmla="*/ 174485 h 278425"/>
              <a:gd name="connsiteX22" fmla="*/ 157937 w 278438"/>
              <a:gd name="connsiteY22" fmla="*/ 142577 h 278425"/>
              <a:gd name="connsiteX23" fmla="*/ 120408 w 278438"/>
              <a:gd name="connsiteY23" fmla="*/ 142577 h 278425"/>
              <a:gd name="connsiteX24" fmla="*/ 88500 w 278438"/>
              <a:gd name="connsiteY24" fmla="*/ 174485 h 278425"/>
              <a:gd name="connsiteX25" fmla="*/ 88500 w 278438"/>
              <a:gd name="connsiteY25" fmla="*/ 261734 h 278425"/>
              <a:gd name="connsiteX26" fmla="*/ 55067 w 278438"/>
              <a:gd name="connsiteY26" fmla="*/ 261734 h 278425"/>
              <a:gd name="connsiteX27" fmla="*/ 16957 w 278438"/>
              <a:gd name="connsiteY27" fmla="*/ 221758 h 278425"/>
              <a:gd name="connsiteX28" fmla="*/ 16967 w 278438"/>
              <a:gd name="connsiteY28" fmla="*/ 221539 h 278425"/>
              <a:gd name="connsiteX29" fmla="*/ 16967 w 278438"/>
              <a:gd name="connsiteY29" fmla="*/ 129432 h 278425"/>
              <a:gd name="connsiteX30" fmla="*/ 31254 w 278438"/>
              <a:gd name="connsiteY30" fmla="*/ 98000 h 278425"/>
              <a:gd name="connsiteX31" fmla="*/ 115360 w 278438"/>
              <a:gd name="connsiteY31" fmla="*/ 26753 h 278425"/>
              <a:gd name="connsiteX32" fmla="*/ 138791 w 278438"/>
              <a:gd name="connsiteY32" fmla="*/ 17990 h 278425"/>
              <a:gd name="connsiteX33" fmla="*/ 162223 w 278438"/>
              <a:gd name="connsiteY33" fmla="*/ 26753 h 278425"/>
              <a:gd name="connsiteX34" fmla="*/ 246329 w 278438"/>
              <a:gd name="connsiteY34" fmla="*/ 98000 h 278425"/>
              <a:gd name="connsiteX35" fmla="*/ 260617 w 278438"/>
              <a:gd name="connsiteY35" fmla="*/ 129432 h 2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78438" h="278425">
                <a:moveTo>
                  <a:pt x="257949" y="84760"/>
                </a:moveTo>
                <a:lnTo>
                  <a:pt x="173843" y="13513"/>
                </a:lnTo>
                <a:cubicBezTo>
                  <a:pt x="153870" y="-3518"/>
                  <a:pt x="124475" y="-3518"/>
                  <a:pt x="104502" y="13513"/>
                </a:cubicBezTo>
                <a:lnTo>
                  <a:pt x="20396" y="84760"/>
                </a:lnTo>
                <a:cubicBezTo>
                  <a:pt x="7347" y="95914"/>
                  <a:pt x="-112" y="112268"/>
                  <a:pt x="12" y="129432"/>
                </a:cubicBezTo>
                <a:lnTo>
                  <a:pt x="12" y="221539"/>
                </a:lnTo>
                <a:cubicBezTo>
                  <a:pt x="-626" y="252629"/>
                  <a:pt x="23977" y="278384"/>
                  <a:pt x="55067" y="279165"/>
                </a:cubicBezTo>
                <a:lnTo>
                  <a:pt x="223278" y="279165"/>
                </a:lnTo>
                <a:cubicBezTo>
                  <a:pt x="254377" y="278384"/>
                  <a:pt x="279009" y="252648"/>
                  <a:pt x="278428" y="221539"/>
                </a:cubicBezTo>
                <a:lnTo>
                  <a:pt x="278428" y="129432"/>
                </a:lnTo>
                <a:cubicBezTo>
                  <a:pt x="278561" y="112240"/>
                  <a:pt x="271055" y="95885"/>
                  <a:pt x="257949" y="84760"/>
                </a:cubicBezTo>
                <a:close/>
                <a:moveTo>
                  <a:pt x="172224" y="261734"/>
                </a:moveTo>
                <a:lnTo>
                  <a:pt x="105549" y="261734"/>
                </a:lnTo>
                <a:lnTo>
                  <a:pt x="105549" y="174485"/>
                </a:lnTo>
                <a:cubicBezTo>
                  <a:pt x="105549" y="166494"/>
                  <a:pt x="112036" y="160007"/>
                  <a:pt x="120027" y="160007"/>
                </a:cubicBezTo>
                <a:lnTo>
                  <a:pt x="157556" y="160007"/>
                </a:lnTo>
                <a:cubicBezTo>
                  <a:pt x="165547" y="160007"/>
                  <a:pt x="172034" y="166494"/>
                  <a:pt x="172034" y="174485"/>
                </a:cubicBezTo>
                <a:close/>
                <a:moveTo>
                  <a:pt x="260807" y="221539"/>
                </a:moveTo>
                <a:cubicBezTo>
                  <a:pt x="261445" y="243094"/>
                  <a:pt x="244481" y="261087"/>
                  <a:pt x="222926" y="261725"/>
                </a:cubicBezTo>
                <a:cubicBezTo>
                  <a:pt x="222850" y="261734"/>
                  <a:pt x="222783" y="261734"/>
                  <a:pt x="222707" y="261734"/>
                </a:cubicBezTo>
                <a:lnTo>
                  <a:pt x="189845" y="261734"/>
                </a:lnTo>
                <a:lnTo>
                  <a:pt x="189845" y="174485"/>
                </a:lnTo>
                <a:cubicBezTo>
                  <a:pt x="189845" y="156864"/>
                  <a:pt x="175558" y="142577"/>
                  <a:pt x="157937" y="142577"/>
                </a:cubicBezTo>
                <a:lnTo>
                  <a:pt x="120408" y="142577"/>
                </a:lnTo>
                <a:cubicBezTo>
                  <a:pt x="102806" y="142624"/>
                  <a:pt x="88557" y="156883"/>
                  <a:pt x="88500" y="174485"/>
                </a:cubicBezTo>
                <a:lnTo>
                  <a:pt x="88500" y="261734"/>
                </a:lnTo>
                <a:lnTo>
                  <a:pt x="55067" y="261734"/>
                </a:lnTo>
                <a:cubicBezTo>
                  <a:pt x="33502" y="261220"/>
                  <a:pt x="16443" y="243323"/>
                  <a:pt x="16957" y="221758"/>
                </a:cubicBezTo>
                <a:cubicBezTo>
                  <a:pt x="16967" y="221682"/>
                  <a:pt x="16967" y="221615"/>
                  <a:pt x="16967" y="221539"/>
                </a:cubicBezTo>
                <a:lnTo>
                  <a:pt x="16967" y="129432"/>
                </a:lnTo>
                <a:cubicBezTo>
                  <a:pt x="16891" y="117364"/>
                  <a:pt x="22110" y="105877"/>
                  <a:pt x="31254" y="98000"/>
                </a:cubicBezTo>
                <a:lnTo>
                  <a:pt x="115360" y="26753"/>
                </a:lnTo>
                <a:cubicBezTo>
                  <a:pt x="121885" y="21142"/>
                  <a:pt x="130190" y="18037"/>
                  <a:pt x="138791" y="17990"/>
                </a:cubicBezTo>
                <a:cubicBezTo>
                  <a:pt x="147393" y="18037"/>
                  <a:pt x="155699" y="21142"/>
                  <a:pt x="162223" y="26753"/>
                </a:cubicBezTo>
                <a:lnTo>
                  <a:pt x="246329" y="98000"/>
                </a:lnTo>
                <a:cubicBezTo>
                  <a:pt x="255473" y="105877"/>
                  <a:pt x="260693" y="117364"/>
                  <a:pt x="260617" y="12943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57B3D6E-CC3B-400A-82F2-ABA26EE54EC3}"/>
              </a:ext>
            </a:extLst>
          </p:cNvPr>
          <p:cNvSpPr txBox="1"/>
          <p:nvPr/>
        </p:nvSpPr>
        <p:spPr>
          <a:xfrm>
            <a:off x="8150637" y="1736788"/>
            <a:ext cx="2771913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Let’s Get </a:t>
            </a:r>
            <a:r>
              <a:rPr lang="en-US" sz="1850" b="1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Connected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9407269B-AC74-46D8-AAA0-E2E3EDEB38F4}"/>
              </a:ext>
            </a:extLst>
          </p:cNvPr>
          <p:cNvSpPr txBox="1"/>
          <p:nvPr/>
        </p:nvSpPr>
        <p:spPr>
          <a:xfrm>
            <a:off x="8148637" y="2070208"/>
            <a:ext cx="278794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Contents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5D67276E-7F93-4755-A5CD-4396E6E3C04D}"/>
              </a:ext>
            </a:extLst>
          </p:cNvPr>
          <p:cNvSpPr txBox="1"/>
          <p:nvPr/>
        </p:nvSpPr>
        <p:spPr>
          <a:xfrm>
            <a:off x="1342663" y="4599863"/>
            <a:ext cx="5501827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8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Above</a:t>
            </a:r>
          </a:p>
          <a:p>
            <a:pPr>
              <a:lnSpc>
                <a:spcPts val="1800"/>
              </a:lnSpc>
            </a:pPr>
            <a:r>
              <a:rPr lang="en-US" sz="128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So Consider Replacing</a:t>
            </a:r>
          </a:p>
        </p:txBody>
      </p:sp>
    </p:spTree>
    <p:extLst>
      <p:ext uri="{BB962C8B-B14F-4D97-AF65-F5344CB8AC3E}">
        <p14:creationId xmlns:p14="http://schemas.microsoft.com/office/powerpoint/2010/main" val="2380805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2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41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3" presetClass="entr" presetSubtype="16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51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36" grpId="0" animBg="1"/>
      <p:bldP spid="37" grpId="0"/>
      <p:bldP spid="38" grpId="0" animBg="1"/>
      <p:bldP spid="39" grpId="0"/>
      <p:bldP spid="44" grpId="0"/>
      <p:bldP spid="57" grpId="0" animBg="1"/>
      <p:bldP spid="58" grpId="0"/>
      <p:bldP spid="59" grpId="0"/>
      <p:bldP spid="67" grpId="0" animBg="1"/>
      <p:bldP spid="68" grpId="0"/>
      <p:bldP spid="72" grpId="0"/>
      <p:bldP spid="82" grpId="0" animBg="1"/>
      <p:bldP spid="86" grpId="0" animBg="1"/>
      <p:bldP spid="87" grpId="0" animBg="1"/>
      <p:bldP spid="88" grpId="0"/>
      <p:bldP spid="108" grpId="0"/>
      <p:bldP spid="10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47AB00B0-2B8C-4C3E-AF9C-CFD24600CF8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9918270F-A4A9-4952-AFF4-F6F14C2CF77A}"/>
              </a:ext>
            </a:extLst>
          </p:cNvPr>
          <p:cNvSpPr/>
          <p:nvPr/>
        </p:nvSpPr>
        <p:spPr>
          <a:xfrm>
            <a:off x="0" y="4713732"/>
            <a:ext cx="12192000" cy="2144268"/>
          </a:xfrm>
          <a:custGeom>
            <a:avLst/>
            <a:gdLst>
              <a:gd name="connsiteX0" fmla="*/ 0 w 12192000"/>
              <a:gd name="connsiteY0" fmla="*/ 0 h 2144268"/>
              <a:gd name="connsiteX1" fmla="*/ 12192000 w 12192000"/>
              <a:gd name="connsiteY1" fmla="*/ 0 h 2144268"/>
              <a:gd name="connsiteX2" fmla="*/ 12192000 w 12192000"/>
              <a:gd name="connsiteY2" fmla="*/ 2144268 h 2144268"/>
              <a:gd name="connsiteX3" fmla="*/ 0 w 12192000"/>
              <a:gd name="connsiteY3" fmla="*/ 2144268 h 2144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144268">
                <a:moveTo>
                  <a:pt x="0" y="0"/>
                </a:moveTo>
                <a:lnTo>
                  <a:pt x="12192000" y="0"/>
                </a:lnTo>
                <a:lnTo>
                  <a:pt x="12192000" y="2144268"/>
                </a:lnTo>
                <a:lnTo>
                  <a:pt x="0" y="2144268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7B9F8CB-08E2-4661-A16C-FF57565A4705}"/>
              </a:ext>
            </a:extLst>
          </p:cNvPr>
          <p:cNvSpPr/>
          <p:nvPr/>
        </p:nvSpPr>
        <p:spPr>
          <a:xfrm>
            <a:off x="826580" y="649890"/>
            <a:ext cx="6961156" cy="5475732"/>
          </a:xfrm>
          <a:custGeom>
            <a:avLst/>
            <a:gdLst>
              <a:gd name="connsiteX0" fmla="*/ 0 w 10538841"/>
              <a:gd name="connsiteY0" fmla="*/ 0 h 5475732"/>
              <a:gd name="connsiteX1" fmla="*/ 10538841 w 10538841"/>
              <a:gd name="connsiteY1" fmla="*/ 0 h 5475732"/>
              <a:gd name="connsiteX2" fmla="*/ 10538841 w 10538841"/>
              <a:gd name="connsiteY2" fmla="*/ 5475732 h 5475732"/>
              <a:gd name="connsiteX3" fmla="*/ 0 w 10538841"/>
              <a:gd name="connsiteY3" fmla="*/ 5475732 h 5475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38841" h="5475732">
                <a:moveTo>
                  <a:pt x="0" y="0"/>
                </a:moveTo>
                <a:lnTo>
                  <a:pt x="10538841" y="0"/>
                </a:lnTo>
                <a:lnTo>
                  <a:pt x="10538841" y="5475732"/>
                </a:lnTo>
                <a:lnTo>
                  <a:pt x="0" y="547573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23D6AF-A867-48E4-9F73-3BBF254D7373}"/>
              </a:ext>
            </a:extLst>
          </p:cNvPr>
          <p:cNvSpPr txBox="1"/>
          <p:nvPr/>
        </p:nvSpPr>
        <p:spPr>
          <a:xfrm>
            <a:off x="1342663" y="2185447"/>
            <a:ext cx="5378395" cy="23775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00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Thank </a:t>
            </a:r>
            <a:r>
              <a:rPr lang="en-US" sz="500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you!</a:t>
            </a:r>
          </a:p>
          <a:p>
            <a:pPr algn="l"/>
            <a:r>
              <a:rPr lang="en-US" sz="50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for Listening to</a:t>
            </a:r>
          </a:p>
          <a:p>
            <a:pPr algn="l"/>
            <a:r>
              <a:rPr lang="en-US" sz="50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Words.</a:t>
            </a:r>
            <a:endParaRPr lang="en-US" sz="50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FAEAE7A7-7674-4B79-8854-508DB75C365B}"/>
              </a:ext>
            </a:extLst>
          </p:cNvPr>
          <p:cNvSpPr/>
          <p:nvPr/>
        </p:nvSpPr>
        <p:spPr>
          <a:xfrm>
            <a:off x="1429607" y="1660715"/>
            <a:ext cx="2719292" cy="397859"/>
          </a:xfrm>
          <a:custGeom>
            <a:avLst/>
            <a:gdLst>
              <a:gd name="connsiteX0" fmla="*/ 0 w 2719292"/>
              <a:gd name="connsiteY0" fmla="*/ 0 h 397859"/>
              <a:gd name="connsiteX1" fmla="*/ 2719292 w 2719292"/>
              <a:gd name="connsiteY1" fmla="*/ 0 h 397859"/>
              <a:gd name="connsiteX2" fmla="*/ 2719292 w 2719292"/>
              <a:gd name="connsiteY2" fmla="*/ 397859 h 397859"/>
              <a:gd name="connsiteX3" fmla="*/ 0 w 2719292"/>
              <a:gd name="connsiteY3" fmla="*/ 397859 h 397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9292" h="397859">
                <a:moveTo>
                  <a:pt x="0" y="0"/>
                </a:moveTo>
                <a:lnTo>
                  <a:pt x="2719292" y="0"/>
                </a:lnTo>
                <a:lnTo>
                  <a:pt x="2719292" y="397859"/>
                </a:lnTo>
                <a:lnTo>
                  <a:pt x="0" y="397859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D47D9E0-86CB-4223-B9E7-2C0DCC5CB7A3}"/>
              </a:ext>
            </a:extLst>
          </p:cNvPr>
          <p:cNvSpPr txBox="1"/>
          <p:nvPr/>
        </p:nvSpPr>
        <p:spPr>
          <a:xfrm>
            <a:off x="1454801" y="1699624"/>
            <a:ext cx="2668905" cy="3200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spc="0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Questions &amp; Discussions</a:t>
            </a: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443A23F-EC55-4A8F-8A32-1D9431453BF6}"/>
              </a:ext>
            </a:extLst>
          </p:cNvPr>
          <p:cNvSpPr/>
          <p:nvPr/>
        </p:nvSpPr>
        <p:spPr>
          <a:xfrm>
            <a:off x="7787735" y="649890"/>
            <a:ext cx="3577685" cy="5475732"/>
          </a:xfrm>
          <a:custGeom>
            <a:avLst/>
            <a:gdLst>
              <a:gd name="connsiteX0" fmla="*/ 0 w 3577685"/>
              <a:gd name="connsiteY0" fmla="*/ 0 h 5475732"/>
              <a:gd name="connsiteX1" fmla="*/ 3577685 w 3577685"/>
              <a:gd name="connsiteY1" fmla="*/ 0 h 5475732"/>
              <a:gd name="connsiteX2" fmla="*/ 3577685 w 3577685"/>
              <a:gd name="connsiteY2" fmla="*/ 5475732 h 5475732"/>
              <a:gd name="connsiteX3" fmla="*/ 0 w 3577685"/>
              <a:gd name="connsiteY3" fmla="*/ 5475732 h 5475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7685" h="5475732">
                <a:moveTo>
                  <a:pt x="0" y="0"/>
                </a:moveTo>
                <a:lnTo>
                  <a:pt x="3577685" y="0"/>
                </a:lnTo>
                <a:lnTo>
                  <a:pt x="3577685" y="5475732"/>
                </a:lnTo>
                <a:lnTo>
                  <a:pt x="0" y="5475732"/>
                </a:lnTo>
                <a:close/>
              </a:path>
            </a:pathLst>
          </a:custGeom>
          <a:gradFill flip="none" rotWithShape="1">
            <a:gsLst>
              <a:gs pos="0">
                <a:srgbClr val="F4F9ED"/>
              </a:gs>
              <a:gs pos="100000">
                <a:srgbClr val="F5FAF0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BA2CC96-E4FE-4487-BB66-A6C8692EDE27}"/>
              </a:ext>
            </a:extLst>
          </p:cNvPr>
          <p:cNvSpPr txBox="1"/>
          <p:nvPr/>
        </p:nvSpPr>
        <p:spPr>
          <a:xfrm>
            <a:off x="8928925" y="2945892"/>
            <a:ext cx="739305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Phone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57742FA-85AF-4A52-AD9B-CD10AA9A3BD4}"/>
              </a:ext>
            </a:extLst>
          </p:cNvPr>
          <p:cNvSpPr txBox="1"/>
          <p:nvPr/>
        </p:nvSpPr>
        <p:spPr>
          <a:xfrm>
            <a:off x="8928925" y="3188208"/>
            <a:ext cx="1527982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+12-345-678-910</a:t>
            </a:r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F9F5F47D-68B7-4AB8-8BE1-3E2097DD78CF}"/>
              </a:ext>
            </a:extLst>
          </p:cNvPr>
          <p:cNvSpPr/>
          <p:nvPr/>
        </p:nvSpPr>
        <p:spPr>
          <a:xfrm>
            <a:off x="8240077" y="2929128"/>
            <a:ext cx="574928" cy="574929"/>
          </a:xfrm>
          <a:custGeom>
            <a:avLst/>
            <a:gdLst>
              <a:gd name="connsiteX0" fmla="*/ 574929 w 574928"/>
              <a:gd name="connsiteY0" fmla="*/ 287465 h 574929"/>
              <a:gd name="connsiteX1" fmla="*/ 287465 w 574928"/>
              <a:gd name="connsiteY1" fmla="*/ 574929 h 574929"/>
              <a:gd name="connsiteX2" fmla="*/ 0 w 574928"/>
              <a:gd name="connsiteY2" fmla="*/ 287465 h 574929"/>
              <a:gd name="connsiteX3" fmla="*/ 287465 w 574928"/>
              <a:gd name="connsiteY3" fmla="*/ 0 h 574929"/>
              <a:gd name="connsiteX4" fmla="*/ 574929 w 574928"/>
              <a:gd name="connsiteY4" fmla="*/ 287465 h 57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928" h="574929">
                <a:moveTo>
                  <a:pt x="574929" y="287465"/>
                </a:moveTo>
                <a:cubicBezTo>
                  <a:pt x="574929" y="446227"/>
                  <a:pt x="446227" y="574929"/>
                  <a:pt x="287465" y="574929"/>
                </a:cubicBezTo>
                <a:cubicBezTo>
                  <a:pt x="128702" y="574929"/>
                  <a:pt x="0" y="446227"/>
                  <a:pt x="0" y="287465"/>
                </a:cubicBezTo>
                <a:cubicBezTo>
                  <a:pt x="0" y="128702"/>
                  <a:pt x="128702" y="0"/>
                  <a:pt x="287465" y="0"/>
                </a:cubicBezTo>
                <a:cubicBezTo>
                  <a:pt x="446227" y="0"/>
                  <a:pt x="574929" y="128703"/>
                  <a:pt x="574929" y="287465"/>
                </a:cubicBezTo>
                <a:close/>
              </a:path>
            </a:pathLst>
          </a:custGeom>
          <a:gradFill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5BAF10C-D928-440D-8413-6C9543A07382}"/>
              </a:ext>
            </a:extLst>
          </p:cNvPr>
          <p:cNvSpPr txBox="1"/>
          <p:nvPr/>
        </p:nvSpPr>
        <p:spPr>
          <a:xfrm>
            <a:off x="8928925" y="3678364"/>
            <a:ext cx="665567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Email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F7F69A9-5540-48E4-BA76-C9E5D0BD4470}"/>
              </a:ext>
            </a:extLst>
          </p:cNvPr>
          <p:cNvSpPr txBox="1"/>
          <p:nvPr/>
        </p:nvSpPr>
        <p:spPr>
          <a:xfrm>
            <a:off x="8928925" y="3920680"/>
            <a:ext cx="1784463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info@business.com</a:t>
            </a:r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306414BB-1150-4FDF-8156-EBD6AC5A1E47}"/>
              </a:ext>
            </a:extLst>
          </p:cNvPr>
          <p:cNvSpPr/>
          <p:nvPr/>
        </p:nvSpPr>
        <p:spPr>
          <a:xfrm>
            <a:off x="8240077" y="3661314"/>
            <a:ext cx="574928" cy="574929"/>
          </a:xfrm>
          <a:custGeom>
            <a:avLst/>
            <a:gdLst>
              <a:gd name="connsiteX0" fmla="*/ 574929 w 574928"/>
              <a:gd name="connsiteY0" fmla="*/ 287465 h 574929"/>
              <a:gd name="connsiteX1" fmla="*/ 287465 w 574928"/>
              <a:gd name="connsiteY1" fmla="*/ 574929 h 574929"/>
              <a:gd name="connsiteX2" fmla="*/ 0 w 574928"/>
              <a:gd name="connsiteY2" fmla="*/ 287465 h 574929"/>
              <a:gd name="connsiteX3" fmla="*/ 287465 w 574928"/>
              <a:gd name="connsiteY3" fmla="*/ 0 h 574929"/>
              <a:gd name="connsiteX4" fmla="*/ 574929 w 574928"/>
              <a:gd name="connsiteY4" fmla="*/ 287465 h 57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928" h="574929">
                <a:moveTo>
                  <a:pt x="574929" y="287465"/>
                </a:moveTo>
                <a:cubicBezTo>
                  <a:pt x="574929" y="446227"/>
                  <a:pt x="446227" y="574929"/>
                  <a:pt x="287465" y="574929"/>
                </a:cubicBezTo>
                <a:cubicBezTo>
                  <a:pt x="128702" y="574929"/>
                  <a:pt x="0" y="446227"/>
                  <a:pt x="0" y="287465"/>
                </a:cubicBezTo>
                <a:cubicBezTo>
                  <a:pt x="0" y="128702"/>
                  <a:pt x="128702" y="0"/>
                  <a:pt x="287465" y="0"/>
                </a:cubicBezTo>
                <a:cubicBezTo>
                  <a:pt x="446227" y="0"/>
                  <a:pt x="574929" y="128702"/>
                  <a:pt x="574929" y="287465"/>
                </a:cubicBezTo>
                <a:close/>
              </a:path>
            </a:pathLst>
          </a:custGeom>
          <a:gradFill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8CE9DB2-0E60-49A7-ABB1-E5DB2551275D}"/>
              </a:ext>
            </a:extLst>
          </p:cNvPr>
          <p:cNvSpPr txBox="1"/>
          <p:nvPr/>
        </p:nvSpPr>
        <p:spPr>
          <a:xfrm>
            <a:off x="8928925" y="4410551"/>
            <a:ext cx="883575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Address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79BC2B5-8BE4-4282-932D-12FFCE87FC51}"/>
              </a:ext>
            </a:extLst>
          </p:cNvPr>
          <p:cNvSpPr txBox="1"/>
          <p:nvPr/>
        </p:nvSpPr>
        <p:spPr>
          <a:xfrm>
            <a:off x="8928925" y="4652772"/>
            <a:ext cx="1874231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24</a:t>
            </a:r>
            <a:r>
              <a:rPr lang="en-US" sz="1275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th</a:t>
            </a:r>
            <a:r>
              <a:rPr lang="en-US" sz="1275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 Street, CA, USA</a:t>
            </a:r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D3F2D8EB-B3F5-46E2-B321-6DF93BE765CD}"/>
              </a:ext>
            </a:extLst>
          </p:cNvPr>
          <p:cNvSpPr/>
          <p:nvPr/>
        </p:nvSpPr>
        <p:spPr>
          <a:xfrm>
            <a:off x="8240077" y="4393406"/>
            <a:ext cx="574928" cy="574929"/>
          </a:xfrm>
          <a:custGeom>
            <a:avLst/>
            <a:gdLst>
              <a:gd name="connsiteX0" fmla="*/ 574929 w 574928"/>
              <a:gd name="connsiteY0" fmla="*/ 287464 h 574929"/>
              <a:gd name="connsiteX1" fmla="*/ 287465 w 574928"/>
              <a:gd name="connsiteY1" fmla="*/ 574929 h 574929"/>
              <a:gd name="connsiteX2" fmla="*/ 0 w 574928"/>
              <a:gd name="connsiteY2" fmla="*/ 287464 h 574929"/>
              <a:gd name="connsiteX3" fmla="*/ 287465 w 574928"/>
              <a:gd name="connsiteY3" fmla="*/ 0 h 574929"/>
              <a:gd name="connsiteX4" fmla="*/ 574929 w 574928"/>
              <a:gd name="connsiteY4" fmla="*/ 287464 h 57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928" h="574929">
                <a:moveTo>
                  <a:pt x="574929" y="287464"/>
                </a:moveTo>
                <a:cubicBezTo>
                  <a:pt x="574929" y="446227"/>
                  <a:pt x="446227" y="574929"/>
                  <a:pt x="287465" y="574929"/>
                </a:cubicBezTo>
                <a:cubicBezTo>
                  <a:pt x="128702" y="574929"/>
                  <a:pt x="0" y="446227"/>
                  <a:pt x="0" y="287464"/>
                </a:cubicBezTo>
                <a:cubicBezTo>
                  <a:pt x="0" y="128702"/>
                  <a:pt x="128702" y="0"/>
                  <a:pt x="287465" y="0"/>
                </a:cubicBezTo>
                <a:cubicBezTo>
                  <a:pt x="446227" y="0"/>
                  <a:pt x="574929" y="128702"/>
                  <a:pt x="574929" y="287464"/>
                </a:cubicBezTo>
                <a:close/>
              </a:path>
            </a:pathLst>
          </a:custGeom>
          <a:gradFill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80EA77C1-0D05-4051-9EBE-3B2393D85E69}"/>
              </a:ext>
            </a:extLst>
          </p:cNvPr>
          <p:cNvGrpSpPr/>
          <p:nvPr/>
        </p:nvGrpSpPr>
        <p:grpSpPr>
          <a:xfrm>
            <a:off x="8388365" y="3077575"/>
            <a:ext cx="279194" cy="277990"/>
            <a:chOff x="8388365" y="3077575"/>
            <a:chExt cx="279194" cy="277990"/>
          </a:xfrm>
          <a:solidFill>
            <a:schemeClr val="bg1"/>
          </a:solidFill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9B0A74DE-1B92-4087-9EE2-B36B2E753F60}"/>
                </a:ext>
              </a:extLst>
            </p:cNvPr>
            <p:cNvSpPr/>
            <p:nvPr/>
          </p:nvSpPr>
          <p:spPr>
            <a:xfrm>
              <a:off x="8388365" y="3077575"/>
              <a:ext cx="279194" cy="277990"/>
            </a:xfrm>
            <a:custGeom>
              <a:avLst/>
              <a:gdLst>
                <a:gd name="connsiteX0" fmla="*/ 265288 w 279194"/>
                <a:gd name="connsiteY0" fmla="*/ 187859 h 277990"/>
                <a:gd name="connsiteX1" fmla="*/ 237665 w 279194"/>
                <a:gd name="connsiteY1" fmla="*/ 160236 h 277990"/>
                <a:gd name="connsiteX2" fmla="*/ 197565 w 279194"/>
                <a:gd name="connsiteY2" fmla="*/ 160236 h 277990"/>
                <a:gd name="connsiteX3" fmla="*/ 160609 w 279194"/>
                <a:gd name="connsiteY3" fmla="*/ 160236 h 277990"/>
                <a:gd name="connsiteX4" fmla="*/ 118412 w 279194"/>
                <a:gd name="connsiteY4" fmla="*/ 118040 h 277990"/>
                <a:gd name="connsiteX5" fmla="*/ 110792 w 279194"/>
                <a:gd name="connsiteY5" fmla="*/ 99562 h 277990"/>
                <a:gd name="connsiteX6" fmla="*/ 118412 w 279194"/>
                <a:gd name="connsiteY6" fmla="*/ 81178 h 277990"/>
                <a:gd name="connsiteX7" fmla="*/ 118412 w 279194"/>
                <a:gd name="connsiteY7" fmla="*/ 81178 h 277990"/>
                <a:gd name="connsiteX8" fmla="*/ 118412 w 279194"/>
                <a:gd name="connsiteY8" fmla="*/ 41078 h 277990"/>
                <a:gd name="connsiteX9" fmla="*/ 90790 w 279194"/>
                <a:gd name="connsiteY9" fmla="*/ 13456 h 277990"/>
                <a:gd name="connsiteX10" fmla="*/ 27353 w 279194"/>
                <a:gd name="connsiteY10" fmla="*/ 13456 h 277990"/>
                <a:gd name="connsiteX11" fmla="*/ 27353 w 279194"/>
                <a:gd name="connsiteY11" fmla="*/ 146044 h 277990"/>
                <a:gd name="connsiteX12" fmla="*/ 132700 w 279194"/>
                <a:gd name="connsiteY12" fmla="*/ 251295 h 277990"/>
                <a:gd name="connsiteX13" fmla="*/ 199375 w 279194"/>
                <a:gd name="connsiteY13" fmla="*/ 278727 h 277990"/>
                <a:gd name="connsiteX14" fmla="*/ 266050 w 279194"/>
                <a:gd name="connsiteY14" fmla="*/ 251295 h 277990"/>
                <a:gd name="connsiteX15" fmla="*/ 279194 w 279194"/>
                <a:gd name="connsiteY15" fmla="*/ 219577 h 277990"/>
                <a:gd name="connsiteX16" fmla="*/ 265288 w 279194"/>
                <a:gd name="connsiteY16" fmla="*/ 187859 h 277990"/>
                <a:gd name="connsiteX17" fmla="*/ 252905 w 279194"/>
                <a:gd name="connsiteY17" fmla="*/ 239008 h 277990"/>
                <a:gd name="connsiteX18" fmla="*/ 145140 w 279194"/>
                <a:gd name="connsiteY18" fmla="*/ 239160 h 277990"/>
                <a:gd name="connsiteX19" fmla="*/ 144987 w 279194"/>
                <a:gd name="connsiteY19" fmla="*/ 239008 h 277990"/>
                <a:gd name="connsiteX20" fmla="*/ 40212 w 279194"/>
                <a:gd name="connsiteY20" fmla="*/ 133757 h 277990"/>
                <a:gd name="connsiteX21" fmla="*/ 39965 w 279194"/>
                <a:gd name="connsiteY21" fmla="*/ 25991 h 277990"/>
                <a:gd name="connsiteX22" fmla="*/ 40212 w 279194"/>
                <a:gd name="connsiteY22" fmla="*/ 25743 h 277990"/>
                <a:gd name="connsiteX23" fmla="*/ 59262 w 279194"/>
                <a:gd name="connsiteY23" fmla="*/ 17742 h 277990"/>
                <a:gd name="connsiteX24" fmla="*/ 78312 w 279194"/>
                <a:gd name="connsiteY24" fmla="*/ 25743 h 277990"/>
                <a:gd name="connsiteX25" fmla="*/ 105935 w 279194"/>
                <a:gd name="connsiteY25" fmla="*/ 53366 h 277990"/>
                <a:gd name="connsiteX26" fmla="*/ 105973 w 279194"/>
                <a:gd name="connsiteY26" fmla="*/ 68853 h 277990"/>
                <a:gd name="connsiteX27" fmla="*/ 105935 w 279194"/>
                <a:gd name="connsiteY27" fmla="*/ 68891 h 277990"/>
                <a:gd name="connsiteX28" fmla="*/ 93171 w 279194"/>
                <a:gd name="connsiteY28" fmla="*/ 99562 h 277990"/>
                <a:gd name="connsiteX29" fmla="*/ 105935 w 279194"/>
                <a:gd name="connsiteY29" fmla="*/ 130327 h 277990"/>
                <a:gd name="connsiteX30" fmla="*/ 148130 w 279194"/>
                <a:gd name="connsiteY30" fmla="*/ 172523 h 277990"/>
                <a:gd name="connsiteX31" fmla="*/ 209662 w 279194"/>
                <a:gd name="connsiteY31" fmla="*/ 172523 h 277990"/>
                <a:gd name="connsiteX32" fmla="*/ 225188 w 279194"/>
                <a:gd name="connsiteY32" fmla="*/ 172523 h 277990"/>
                <a:gd name="connsiteX33" fmla="*/ 252715 w 279194"/>
                <a:gd name="connsiteY33" fmla="*/ 200146 h 277990"/>
                <a:gd name="connsiteX34" fmla="*/ 260811 w 279194"/>
                <a:gd name="connsiteY34" fmla="*/ 219196 h 277990"/>
                <a:gd name="connsiteX35" fmla="*/ 252905 w 279194"/>
                <a:gd name="connsiteY35" fmla="*/ 239008 h 277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279194" h="277990">
                  <a:moveTo>
                    <a:pt x="265288" y="187859"/>
                  </a:moveTo>
                  <a:lnTo>
                    <a:pt x="237665" y="160236"/>
                  </a:lnTo>
                  <a:cubicBezTo>
                    <a:pt x="226541" y="149282"/>
                    <a:pt x="208690" y="149282"/>
                    <a:pt x="197565" y="160236"/>
                  </a:cubicBezTo>
                  <a:cubicBezTo>
                    <a:pt x="187240" y="170151"/>
                    <a:pt x="170933" y="170151"/>
                    <a:pt x="160609" y="160236"/>
                  </a:cubicBezTo>
                  <a:lnTo>
                    <a:pt x="118412" y="118040"/>
                  </a:lnTo>
                  <a:cubicBezTo>
                    <a:pt x="113478" y="113163"/>
                    <a:pt x="110726" y="106496"/>
                    <a:pt x="110792" y="99562"/>
                  </a:cubicBezTo>
                  <a:cubicBezTo>
                    <a:pt x="110745" y="92656"/>
                    <a:pt x="113488" y="86027"/>
                    <a:pt x="118412" y="81178"/>
                  </a:cubicBezTo>
                  <a:lnTo>
                    <a:pt x="118412" y="81178"/>
                  </a:lnTo>
                  <a:cubicBezTo>
                    <a:pt x="129366" y="70053"/>
                    <a:pt x="129366" y="52203"/>
                    <a:pt x="118412" y="41078"/>
                  </a:cubicBezTo>
                  <a:lnTo>
                    <a:pt x="90790" y="13456"/>
                  </a:lnTo>
                  <a:cubicBezTo>
                    <a:pt x="73045" y="-3499"/>
                    <a:pt x="45099" y="-3499"/>
                    <a:pt x="27353" y="13456"/>
                  </a:cubicBezTo>
                  <a:cubicBezTo>
                    <a:pt x="-9118" y="50127"/>
                    <a:pt x="-9118" y="109373"/>
                    <a:pt x="27353" y="146044"/>
                  </a:cubicBezTo>
                  <a:lnTo>
                    <a:pt x="132700" y="251295"/>
                  </a:lnTo>
                  <a:cubicBezTo>
                    <a:pt x="150321" y="269050"/>
                    <a:pt x="174362" y="278937"/>
                    <a:pt x="199375" y="278727"/>
                  </a:cubicBezTo>
                  <a:cubicBezTo>
                    <a:pt x="224388" y="278918"/>
                    <a:pt x="248410" y="269031"/>
                    <a:pt x="266050" y="251295"/>
                  </a:cubicBezTo>
                  <a:cubicBezTo>
                    <a:pt x="274499" y="242903"/>
                    <a:pt x="279233" y="231483"/>
                    <a:pt x="279194" y="219577"/>
                  </a:cubicBezTo>
                  <a:cubicBezTo>
                    <a:pt x="279033" y="207556"/>
                    <a:pt x="274023" y="196117"/>
                    <a:pt x="265288" y="187859"/>
                  </a:cubicBezTo>
                  <a:close/>
                  <a:moveTo>
                    <a:pt x="252905" y="239008"/>
                  </a:moveTo>
                  <a:cubicBezTo>
                    <a:pt x="223187" y="268811"/>
                    <a:pt x="174943" y="268878"/>
                    <a:pt x="145140" y="239160"/>
                  </a:cubicBezTo>
                  <a:cubicBezTo>
                    <a:pt x="145092" y="239113"/>
                    <a:pt x="145035" y="239055"/>
                    <a:pt x="144987" y="239008"/>
                  </a:cubicBezTo>
                  <a:lnTo>
                    <a:pt x="40212" y="133757"/>
                  </a:lnTo>
                  <a:cubicBezTo>
                    <a:pt x="10389" y="104067"/>
                    <a:pt x="10275" y="55823"/>
                    <a:pt x="39965" y="25991"/>
                  </a:cubicBezTo>
                  <a:cubicBezTo>
                    <a:pt x="40041" y="25915"/>
                    <a:pt x="40126" y="25829"/>
                    <a:pt x="40212" y="25743"/>
                  </a:cubicBezTo>
                  <a:cubicBezTo>
                    <a:pt x="45260" y="20666"/>
                    <a:pt x="52109" y="17790"/>
                    <a:pt x="59262" y="17742"/>
                  </a:cubicBezTo>
                  <a:cubicBezTo>
                    <a:pt x="66415" y="17818"/>
                    <a:pt x="73255" y="20685"/>
                    <a:pt x="78312" y="25743"/>
                  </a:cubicBezTo>
                  <a:lnTo>
                    <a:pt x="105935" y="53366"/>
                  </a:lnTo>
                  <a:cubicBezTo>
                    <a:pt x="110221" y="57633"/>
                    <a:pt x="110240" y="64567"/>
                    <a:pt x="105973" y="68853"/>
                  </a:cubicBezTo>
                  <a:cubicBezTo>
                    <a:pt x="105954" y="68872"/>
                    <a:pt x="105944" y="68882"/>
                    <a:pt x="105935" y="68891"/>
                  </a:cubicBezTo>
                  <a:cubicBezTo>
                    <a:pt x="97753" y="76997"/>
                    <a:pt x="93152" y="88046"/>
                    <a:pt x="93171" y="99562"/>
                  </a:cubicBezTo>
                  <a:cubicBezTo>
                    <a:pt x="93161" y="111106"/>
                    <a:pt x="97753" y="122184"/>
                    <a:pt x="105935" y="130327"/>
                  </a:cubicBezTo>
                  <a:lnTo>
                    <a:pt x="148130" y="172523"/>
                  </a:lnTo>
                  <a:cubicBezTo>
                    <a:pt x="165333" y="189001"/>
                    <a:pt x="192460" y="189001"/>
                    <a:pt x="209662" y="172523"/>
                  </a:cubicBezTo>
                  <a:cubicBezTo>
                    <a:pt x="214024" y="168427"/>
                    <a:pt x="220825" y="168427"/>
                    <a:pt x="225188" y="172523"/>
                  </a:cubicBezTo>
                  <a:lnTo>
                    <a:pt x="252715" y="200146"/>
                  </a:lnTo>
                  <a:cubicBezTo>
                    <a:pt x="257811" y="205185"/>
                    <a:pt x="260726" y="212023"/>
                    <a:pt x="260811" y="219196"/>
                  </a:cubicBezTo>
                  <a:cubicBezTo>
                    <a:pt x="260983" y="226597"/>
                    <a:pt x="258125" y="233750"/>
                    <a:pt x="252905" y="23900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A583B05-A90D-4B92-AB15-F14BFF329F89}"/>
                </a:ext>
              </a:extLst>
            </p:cNvPr>
            <p:cNvSpPr/>
            <p:nvPr/>
          </p:nvSpPr>
          <p:spPr>
            <a:xfrm>
              <a:off x="8562145" y="3080168"/>
              <a:ext cx="101727" cy="101657"/>
            </a:xfrm>
            <a:custGeom>
              <a:avLst/>
              <a:gdLst>
                <a:gd name="connsiteX0" fmla="*/ 6735 w 101727"/>
                <a:gd name="connsiteY0" fmla="*/ 17815 h 101657"/>
                <a:gd name="connsiteX1" fmla="*/ 56836 w 101727"/>
                <a:gd name="connsiteY1" fmla="*/ 45533 h 101657"/>
                <a:gd name="connsiteX2" fmla="*/ 84554 w 101727"/>
                <a:gd name="connsiteY2" fmla="*/ 95635 h 101657"/>
                <a:gd name="connsiteX3" fmla="*/ 93031 w 101727"/>
                <a:gd name="connsiteY3" fmla="*/ 102397 h 101657"/>
                <a:gd name="connsiteX4" fmla="*/ 94937 w 101727"/>
                <a:gd name="connsiteY4" fmla="*/ 102397 h 101657"/>
                <a:gd name="connsiteX5" fmla="*/ 101509 w 101727"/>
                <a:gd name="connsiteY5" fmla="*/ 91920 h 101657"/>
                <a:gd name="connsiteX6" fmla="*/ 69124 w 101727"/>
                <a:gd name="connsiteY6" fmla="*/ 33436 h 101657"/>
                <a:gd name="connsiteX7" fmla="*/ 10545 w 101727"/>
                <a:gd name="connsiteY7" fmla="*/ 956 h 101657"/>
                <a:gd name="connsiteX8" fmla="*/ 173 w 101727"/>
                <a:gd name="connsiteY8" fmla="*/ 7490 h 101657"/>
                <a:gd name="connsiteX9" fmla="*/ 163 w 101727"/>
                <a:gd name="connsiteY9" fmla="*/ 7528 h 101657"/>
                <a:gd name="connsiteX10" fmla="*/ 6735 w 101727"/>
                <a:gd name="connsiteY10" fmla="*/ 17815 h 101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1727" h="101657">
                  <a:moveTo>
                    <a:pt x="6735" y="17815"/>
                  </a:moveTo>
                  <a:cubicBezTo>
                    <a:pt x="25737" y="22102"/>
                    <a:pt x="43111" y="31712"/>
                    <a:pt x="56836" y="45533"/>
                  </a:cubicBezTo>
                  <a:cubicBezTo>
                    <a:pt x="70629" y="59278"/>
                    <a:pt x="80239" y="76651"/>
                    <a:pt x="84554" y="95635"/>
                  </a:cubicBezTo>
                  <a:cubicBezTo>
                    <a:pt x="85478" y="99578"/>
                    <a:pt x="88983" y="102369"/>
                    <a:pt x="93031" y="102397"/>
                  </a:cubicBezTo>
                  <a:lnTo>
                    <a:pt x="94937" y="102397"/>
                  </a:lnTo>
                  <a:cubicBezTo>
                    <a:pt x="99642" y="101312"/>
                    <a:pt x="102576" y="96625"/>
                    <a:pt x="101509" y="91920"/>
                  </a:cubicBezTo>
                  <a:cubicBezTo>
                    <a:pt x="96489" y="69746"/>
                    <a:pt x="85249" y="49457"/>
                    <a:pt x="69124" y="33436"/>
                  </a:cubicBezTo>
                  <a:cubicBezTo>
                    <a:pt x="53065" y="17282"/>
                    <a:pt x="32757" y="6014"/>
                    <a:pt x="10545" y="956"/>
                  </a:cubicBezTo>
                  <a:cubicBezTo>
                    <a:pt x="5878" y="-101"/>
                    <a:pt x="1229" y="2823"/>
                    <a:pt x="173" y="7490"/>
                  </a:cubicBezTo>
                  <a:cubicBezTo>
                    <a:pt x="173" y="7500"/>
                    <a:pt x="163" y="7519"/>
                    <a:pt x="163" y="7528"/>
                  </a:cubicBezTo>
                  <a:cubicBezTo>
                    <a:pt x="-733" y="12157"/>
                    <a:pt x="2153" y="16682"/>
                    <a:pt x="6735" y="178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1C41C611-644F-43C4-AD18-04830D28D770}"/>
                </a:ext>
              </a:extLst>
            </p:cNvPr>
            <p:cNvSpPr/>
            <p:nvPr/>
          </p:nvSpPr>
          <p:spPr>
            <a:xfrm>
              <a:off x="8552498" y="3121602"/>
              <a:ext cx="69900" cy="69653"/>
            </a:xfrm>
            <a:custGeom>
              <a:avLst/>
              <a:gdLst>
                <a:gd name="connsiteX0" fmla="*/ 6952 w 69900"/>
                <a:gd name="connsiteY0" fmla="*/ 17815 h 69653"/>
                <a:gd name="connsiteX1" fmla="*/ 36384 w 69900"/>
                <a:gd name="connsiteY1" fmla="*/ 34103 h 69653"/>
                <a:gd name="connsiteX2" fmla="*/ 52672 w 69900"/>
                <a:gd name="connsiteY2" fmla="*/ 63535 h 69653"/>
                <a:gd name="connsiteX3" fmla="*/ 61149 w 69900"/>
                <a:gd name="connsiteY3" fmla="*/ 70393 h 69653"/>
                <a:gd name="connsiteX4" fmla="*/ 63054 w 69900"/>
                <a:gd name="connsiteY4" fmla="*/ 70393 h 69653"/>
                <a:gd name="connsiteX5" fmla="*/ 69721 w 69900"/>
                <a:gd name="connsiteY5" fmla="*/ 60011 h 69653"/>
                <a:gd name="connsiteX6" fmla="*/ 48672 w 69900"/>
                <a:gd name="connsiteY6" fmla="*/ 21911 h 69653"/>
                <a:gd name="connsiteX7" fmla="*/ 10572 w 69900"/>
                <a:gd name="connsiteY7" fmla="*/ 956 h 69653"/>
                <a:gd name="connsiteX8" fmla="*/ 199 w 69900"/>
                <a:gd name="connsiteY8" fmla="*/ 7490 h 69653"/>
                <a:gd name="connsiteX9" fmla="*/ 189 w 69900"/>
                <a:gd name="connsiteY9" fmla="*/ 7528 h 69653"/>
                <a:gd name="connsiteX10" fmla="*/ 6876 w 69900"/>
                <a:gd name="connsiteY10" fmla="*/ 17796 h 69653"/>
                <a:gd name="connsiteX11" fmla="*/ 6952 w 69900"/>
                <a:gd name="connsiteY11" fmla="*/ 17815 h 69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9900" h="69653">
                  <a:moveTo>
                    <a:pt x="6952" y="17815"/>
                  </a:moveTo>
                  <a:cubicBezTo>
                    <a:pt x="18106" y="20358"/>
                    <a:pt x="28307" y="26007"/>
                    <a:pt x="36384" y="34103"/>
                  </a:cubicBezTo>
                  <a:cubicBezTo>
                    <a:pt x="44528" y="42152"/>
                    <a:pt x="50177" y="52362"/>
                    <a:pt x="52672" y="63535"/>
                  </a:cubicBezTo>
                  <a:cubicBezTo>
                    <a:pt x="53558" y="67517"/>
                    <a:pt x="57073" y="70355"/>
                    <a:pt x="61149" y="70393"/>
                  </a:cubicBezTo>
                  <a:lnTo>
                    <a:pt x="63054" y="70393"/>
                  </a:lnTo>
                  <a:cubicBezTo>
                    <a:pt x="67722" y="69307"/>
                    <a:pt x="70674" y="64707"/>
                    <a:pt x="69721" y="60011"/>
                  </a:cubicBezTo>
                  <a:cubicBezTo>
                    <a:pt x="66512" y="45552"/>
                    <a:pt x="59206" y="32322"/>
                    <a:pt x="48672" y="21911"/>
                  </a:cubicBezTo>
                  <a:cubicBezTo>
                    <a:pt x="38232" y="11424"/>
                    <a:pt x="25011" y="4156"/>
                    <a:pt x="10572" y="956"/>
                  </a:cubicBezTo>
                  <a:cubicBezTo>
                    <a:pt x="5904" y="-101"/>
                    <a:pt x="1256" y="2823"/>
                    <a:pt x="199" y="7490"/>
                  </a:cubicBezTo>
                  <a:cubicBezTo>
                    <a:pt x="199" y="7500"/>
                    <a:pt x="189" y="7519"/>
                    <a:pt x="189" y="7528"/>
                  </a:cubicBezTo>
                  <a:cubicBezTo>
                    <a:pt x="-802" y="12215"/>
                    <a:pt x="2199" y="16815"/>
                    <a:pt x="6876" y="17796"/>
                  </a:cubicBezTo>
                  <a:cubicBezTo>
                    <a:pt x="6904" y="17806"/>
                    <a:pt x="6924" y="17806"/>
                    <a:pt x="6952" y="178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6" name="Freeform: Shape 85">
            <a:extLst>
              <a:ext uri="{FF2B5EF4-FFF2-40B4-BE49-F238E27FC236}">
                <a16:creationId xmlns:a16="http://schemas.microsoft.com/office/drawing/2014/main" id="{2720C4F3-21FC-499A-A7CF-6784988E4A66}"/>
              </a:ext>
            </a:extLst>
          </p:cNvPr>
          <p:cNvSpPr/>
          <p:nvPr/>
        </p:nvSpPr>
        <p:spPr>
          <a:xfrm>
            <a:off x="8388381" y="3809428"/>
            <a:ext cx="278130" cy="278415"/>
          </a:xfrm>
          <a:custGeom>
            <a:avLst/>
            <a:gdLst>
              <a:gd name="connsiteX0" fmla="*/ 139161 w 278130"/>
              <a:gd name="connsiteY0" fmla="*/ 740 h 278415"/>
              <a:gd name="connsiteX1" fmla="*/ 0 w 278130"/>
              <a:gd name="connsiteY1" fmla="*/ 139995 h 278415"/>
              <a:gd name="connsiteX2" fmla="*/ 139161 w 278130"/>
              <a:gd name="connsiteY2" fmla="*/ 279156 h 278415"/>
              <a:gd name="connsiteX3" fmla="*/ 204121 w 278130"/>
              <a:gd name="connsiteY3" fmla="*/ 263059 h 278415"/>
              <a:gd name="connsiteX4" fmla="*/ 207836 w 278130"/>
              <a:gd name="connsiteY4" fmla="*/ 251514 h 278415"/>
              <a:gd name="connsiteX5" fmla="*/ 207740 w 278130"/>
              <a:gd name="connsiteY5" fmla="*/ 251343 h 278415"/>
              <a:gd name="connsiteX6" fmla="*/ 196196 w 278130"/>
              <a:gd name="connsiteY6" fmla="*/ 247628 h 278415"/>
              <a:gd name="connsiteX7" fmla="*/ 196025 w 278130"/>
              <a:gd name="connsiteY7" fmla="*/ 247723 h 278415"/>
              <a:gd name="connsiteX8" fmla="*/ 138875 w 278130"/>
              <a:gd name="connsiteY8" fmla="*/ 261725 h 278415"/>
              <a:gd name="connsiteX9" fmla="*/ 17050 w 278130"/>
              <a:gd name="connsiteY9" fmla="*/ 139995 h 278415"/>
              <a:gd name="connsiteX10" fmla="*/ 138875 w 278130"/>
              <a:gd name="connsiteY10" fmla="*/ 18171 h 278415"/>
              <a:gd name="connsiteX11" fmla="*/ 260699 w 278130"/>
              <a:gd name="connsiteY11" fmla="*/ 139995 h 278415"/>
              <a:gd name="connsiteX12" fmla="*/ 260699 w 278130"/>
              <a:gd name="connsiteY12" fmla="*/ 166094 h 278415"/>
              <a:gd name="connsiteX13" fmla="*/ 234601 w 278130"/>
              <a:gd name="connsiteY13" fmla="*/ 192193 h 278415"/>
              <a:gd name="connsiteX14" fmla="*/ 208502 w 278130"/>
              <a:gd name="connsiteY14" fmla="*/ 166094 h 278415"/>
              <a:gd name="connsiteX15" fmla="*/ 208502 w 278130"/>
              <a:gd name="connsiteY15" fmla="*/ 139995 h 278415"/>
              <a:gd name="connsiteX16" fmla="*/ 138875 w 278130"/>
              <a:gd name="connsiteY16" fmla="*/ 70368 h 278415"/>
              <a:gd name="connsiteX17" fmla="*/ 69247 w 278130"/>
              <a:gd name="connsiteY17" fmla="*/ 139995 h 278415"/>
              <a:gd name="connsiteX18" fmla="*/ 138875 w 278130"/>
              <a:gd name="connsiteY18" fmla="*/ 209528 h 278415"/>
              <a:gd name="connsiteX19" fmla="*/ 194215 w 278130"/>
              <a:gd name="connsiteY19" fmla="*/ 182001 h 278415"/>
              <a:gd name="connsiteX20" fmla="*/ 234601 w 278130"/>
              <a:gd name="connsiteY20" fmla="*/ 209528 h 278415"/>
              <a:gd name="connsiteX21" fmla="*/ 278130 w 278130"/>
              <a:gd name="connsiteY21" fmla="*/ 166094 h 278415"/>
              <a:gd name="connsiteX22" fmla="*/ 278130 w 278130"/>
              <a:gd name="connsiteY22" fmla="*/ 139995 h 278415"/>
              <a:gd name="connsiteX23" fmla="*/ 139161 w 278130"/>
              <a:gd name="connsiteY23" fmla="*/ 740 h 278415"/>
              <a:gd name="connsiteX24" fmla="*/ 139161 w 278130"/>
              <a:gd name="connsiteY24" fmla="*/ 192193 h 278415"/>
              <a:gd name="connsiteX25" fmla="*/ 86963 w 278130"/>
              <a:gd name="connsiteY25" fmla="*/ 139995 h 278415"/>
              <a:gd name="connsiteX26" fmla="*/ 139161 w 278130"/>
              <a:gd name="connsiteY26" fmla="*/ 87703 h 278415"/>
              <a:gd name="connsiteX27" fmla="*/ 191358 w 278130"/>
              <a:gd name="connsiteY27" fmla="*/ 139995 h 278415"/>
              <a:gd name="connsiteX28" fmla="*/ 139161 w 278130"/>
              <a:gd name="connsiteY28" fmla="*/ 192288 h 278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78130" h="278415">
                <a:moveTo>
                  <a:pt x="139161" y="740"/>
                </a:moveTo>
                <a:cubicBezTo>
                  <a:pt x="62312" y="845"/>
                  <a:pt x="58" y="63148"/>
                  <a:pt x="0" y="139995"/>
                </a:cubicBezTo>
                <a:cubicBezTo>
                  <a:pt x="105" y="216805"/>
                  <a:pt x="62351" y="279051"/>
                  <a:pt x="139161" y="279156"/>
                </a:cubicBezTo>
                <a:cubicBezTo>
                  <a:pt x="161801" y="279184"/>
                  <a:pt x="184109" y="273660"/>
                  <a:pt x="204121" y="263059"/>
                </a:cubicBezTo>
                <a:cubicBezTo>
                  <a:pt x="208331" y="260896"/>
                  <a:pt x="209998" y="255734"/>
                  <a:pt x="207836" y="251514"/>
                </a:cubicBezTo>
                <a:cubicBezTo>
                  <a:pt x="207807" y="251457"/>
                  <a:pt x="207769" y="251400"/>
                  <a:pt x="207740" y="251343"/>
                </a:cubicBezTo>
                <a:cubicBezTo>
                  <a:pt x="205578" y="247133"/>
                  <a:pt x="200416" y="245466"/>
                  <a:pt x="196196" y="247628"/>
                </a:cubicBezTo>
                <a:cubicBezTo>
                  <a:pt x="196139" y="247657"/>
                  <a:pt x="196082" y="247695"/>
                  <a:pt x="196025" y="247723"/>
                </a:cubicBezTo>
                <a:cubicBezTo>
                  <a:pt x="178394" y="256953"/>
                  <a:pt x="158782" y="261763"/>
                  <a:pt x="138875" y="261725"/>
                </a:cubicBezTo>
                <a:cubicBezTo>
                  <a:pt x="71647" y="261668"/>
                  <a:pt x="17155" y="207213"/>
                  <a:pt x="17050" y="139995"/>
                </a:cubicBezTo>
                <a:cubicBezTo>
                  <a:pt x="17107" y="72739"/>
                  <a:pt x="71619" y="18218"/>
                  <a:pt x="138875" y="18171"/>
                </a:cubicBezTo>
                <a:cubicBezTo>
                  <a:pt x="206130" y="18218"/>
                  <a:pt x="260642" y="72739"/>
                  <a:pt x="260699" y="139995"/>
                </a:cubicBezTo>
                <a:lnTo>
                  <a:pt x="260699" y="166094"/>
                </a:lnTo>
                <a:cubicBezTo>
                  <a:pt x="260699" y="180505"/>
                  <a:pt x="249012" y="192193"/>
                  <a:pt x="234601" y="192193"/>
                </a:cubicBezTo>
                <a:cubicBezTo>
                  <a:pt x="220189" y="192193"/>
                  <a:pt x="208502" y="180505"/>
                  <a:pt x="208502" y="166094"/>
                </a:cubicBezTo>
                <a:lnTo>
                  <a:pt x="208502" y="139995"/>
                </a:lnTo>
                <a:cubicBezTo>
                  <a:pt x="208455" y="101562"/>
                  <a:pt x="177308" y="70415"/>
                  <a:pt x="138875" y="70368"/>
                </a:cubicBezTo>
                <a:cubicBezTo>
                  <a:pt x="100442" y="70425"/>
                  <a:pt x="69295" y="101562"/>
                  <a:pt x="69247" y="139995"/>
                </a:cubicBezTo>
                <a:cubicBezTo>
                  <a:pt x="69352" y="178391"/>
                  <a:pt x="100479" y="209471"/>
                  <a:pt x="138875" y="209528"/>
                </a:cubicBezTo>
                <a:cubicBezTo>
                  <a:pt x="160611" y="209490"/>
                  <a:pt x="181070" y="199307"/>
                  <a:pt x="194215" y="182001"/>
                </a:cubicBezTo>
                <a:cubicBezTo>
                  <a:pt x="200749" y="198603"/>
                  <a:pt x="216761" y="209518"/>
                  <a:pt x="234601" y="209528"/>
                </a:cubicBezTo>
                <a:cubicBezTo>
                  <a:pt x="258604" y="209528"/>
                  <a:pt x="278082" y="190097"/>
                  <a:pt x="278130" y="166094"/>
                </a:cubicBezTo>
                <a:lnTo>
                  <a:pt x="278130" y="139995"/>
                </a:lnTo>
                <a:cubicBezTo>
                  <a:pt x="278025" y="63243"/>
                  <a:pt x="215913" y="997"/>
                  <a:pt x="139161" y="740"/>
                </a:cubicBezTo>
                <a:close/>
                <a:moveTo>
                  <a:pt x="139161" y="192193"/>
                </a:moveTo>
                <a:cubicBezTo>
                  <a:pt x="110357" y="192145"/>
                  <a:pt x="87021" y="168799"/>
                  <a:pt x="86963" y="139995"/>
                </a:cubicBezTo>
                <a:cubicBezTo>
                  <a:pt x="86963" y="111154"/>
                  <a:pt x="110319" y="87751"/>
                  <a:pt x="139161" y="87703"/>
                </a:cubicBezTo>
                <a:cubicBezTo>
                  <a:pt x="168002" y="87760"/>
                  <a:pt x="191358" y="111154"/>
                  <a:pt x="191358" y="139995"/>
                </a:cubicBezTo>
                <a:cubicBezTo>
                  <a:pt x="191358" y="168837"/>
                  <a:pt x="168002" y="192231"/>
                  <a:pt x="139161" y="192288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FFD52A7E-0848-49E8-94FF-90C07CAED234}"/>
              </a:ext>
            </a:extLst>
          </p:cNvPr>
          <p:cNvSpPr/>
          <p:nvPr/>
        </p:nvSpPr>
        <p:spPr>
          <a:xfrm>
            <a:off x="8388369" y="4541701"/>
            <a:ext cx="278438" cy="278425"/>
          </a:xfrm>
          <a:custGeom>
            <a:avLst/>
            <a:gdLst>
              <a:gd name="connsiteX0" fmla="*/ 257949 w 278438"/>
              <a:gd name="connsiteY0" fmla="*/ 84760 h 278425"/>
              <a:gd name="connsiteX1" fmla="*/ 173843 w 278438"/>
              <a:gd name="connsiteY1" fmla="*/ 13513 h 278425"/>
              <a:gd name="connsiteX2" fmla="*/ 104502 w 278438"/>
              <a:gd name="connsiteY2" fmla="*/ 13513 h 278425"/>
              <a:gd name="connsiteX3" fmla="*/ 20396 w 278438"/>
              <a:gd name="connsiteY3" fmla="*/ 84760 h 278425"/>
              <a:gd name="connsiteX4" fmla="*/ 12 w 278438"/>
              <a:gd name="connsiteY4" fmla="*/ 129432 h 278425"/>
              <a:gd name="connsiteX5" fmla="*/ 12 w 278438"/>
              <a:gd name="connsiteY5" fmla="*/ 221539 h 278425"/>
              <a:gd name="connsiteX6" fmla="*/ 55067 w 278438"/>
              <a:gd name="connsiteY6" fmla="*/ 279165 h 278425"/>
              <a:gd name="connsiteX7" fmla="*/ 223278 w 278438"/>
              <a:gd name="connsiteY7" fmla="*/ 279165 h 278425"/>
              <a:gd name="connsiteX8" fmla="*/ 278428 w 278438"/>
              <a:gd name="connsiteY8" fmla="*/ 221539 h 278425"/>
              <a:gd name="connsiteX9" fmla="*/ 278428 w 278438"/>
              <a:gd name="connsiteY9" fmla="*/ 129432 h 278425"/>
              <a:gd name="connsiteX10" fmla="*/ 257949 w 278438"/>
              <a:gd name="connsiteY10" fmla="*/ 84760 h 278425"/>
              <a:gd name="connsiteX11" fmla="*/ 172224 w 278438"/>
              <a:gd name="connsiteY11" fmla="*/ 261734 h 278425"/>
              <a:gd name="connsiteX12" fmla="*/ 105549 w 278438"/>
              <a:gd name="connsiteY12" fmla="*/ 261734 h 278425"/>
              <a:gd name="connsiteX13" fmla="*/ 105549 w 278438"/>
              <a:gd name="connsiteY13" fmla="*/ 174485 h 278425"/>
              <a:gd name="connsiteX14" fmla="*/ 120027 w 278438"/>
              <a:gd name="connsiteY14" fmla="*/ 160007 h 278425"/>
              <a:gd name="connsiteX15" fmla="*/ 157556 w 278438"/>
              <a:gd name="connsiteY15" fmla="*/ 160007 h 278425"/>
              <a:gd name="connsiteX16" fmla="*/ 172034 w 278438"/>
              <a:gd name="connsiteY16" fmla="*/ 174485 h 278425"/>
              <a:gd name="connsiteX17" fmla="*/ 260807 w 278438"/>
              <a:gd name="connsiteY17" fmla="*/ 221539 h 278425"/>
              <a:gd name="connsiteX18" fmla="*/ 222926 w 278438"/>
              <a:gd name="connsiteY18" fmla="*/ 261725 h 278425"/>
              <a:gd name="connsiteX19" fmla="*/ 222707 w 278438"/>
              <a:gd name="connsiteY19" fmla="*/ 261734 h 278425"/>
              <a:gd name="connsiteX20" fmla="*/ 189845 w 278438"/>
              <a:gd name="connsiteY20" fmla="*/ 261734 h 278425"/>
              <a:gd name="connsiteX21" fmla="*/ 189845 w 278438"/>
              <a:gd name="connsiteY21" fmla="*/ 174485 h 278425"/>
              <a:gd name="connsiteX22" fmla="*/ 157937 w 278438"/>
              <a:gd name="connsiteY22" fmla="*/ 142577 h 278425"/>
              <a:gd name="connsiteX23" fmla="*/ 120408 w 278438"/>
              <a:gd name="connsiteY23" fmla="*/ 142577 h 278425"/>
              <a:gd name="connsiteX24" fmla="*/ 88500 w 278438"/>
              <a:gd name="connsiteY24" fmla="*/ 174485 h 278425"/>
              <a:gd name="connsiteX25" fmla="*/ 88500 w 278438"/>
              <a:gd name="connsiteY25" fmla="*/ 261734 h 278425"/>
              <a:gd name="connsiteX26" fmla="*/ 55067 w 278438"/>
              <a:gd name="connsiteY26" fmla="*/ 261734 h 278425"/>
              <a:gd name="connsiteX27" fmla="*/ 16957 w 278438"/>
              <a:gd name="connsiteY27" fmla="*/ 221758 h 278425"/>
              <a:gd name="connsiteX28" fmla="*/ 16967 w 278438"/>
              <a:gd name="connsiteY28" fmla="*/ 221539 h 278425"/>
              <a:gd name="connsiteX29" fmla="*/ 16967 w 278438"/>
              <a:gd name="connsiteY29" fmla="*/ 129432 h 278425"/>
              <a:gd name="connsiteX30" fmla="*/ 31254 w 278438"/>
              <a:gd name="connsiteY30" fmla="*/ 98000 h 278425"/>
              <a:gd name="connsiteX31" fmla="*/ 115360 w 278438"/>
              <a:gd name="connsiteY31" fmla="*/ 26753 h 278425"/>
              <a:gd name="connsiteX32" fmla="*/ 138791 w 278438"/>
              <a:gd name="connsiteY32" fmla="*/ 17990 h 278425"/>
              <a:gd name="connsiteX33" fmla="*/ 162223 w 278438"/>
              <a:gd name="connsiteY33" fmla="*/ 26753 h 278425"/>
              <a:gd name="connsiteX34" fmla="*/ 246329 w 278438"/>
              <a:gd name="connsiteY34" fmla="*/ 98000 h 278425"/>
              <a:gd name="connsiteX35" fmla="*/ 260617 w 278438"/>
              <a:gd name="connsiteY35" fmla="*/ 129432 h 2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78438" h="278425">
                <a:moveTo>
                  <a:pt x="257949" y="84760"/>
                </a:moveTo>
                <a:lnTo>
                  <a:pt x="173843" y="13513"/>
                </a:lnTo>
                <a:cubicBezTo>
                  <a:pt x="153870" y="-3518"/>
                  <a:pt x="124475" y="-3518"/>
                  <a:pt x="104502" y="13513"/>
                </a:cubicBezTo>
                <a:lnTo>
                  <a:pt x="20396" y="84760"/>
                </a:lnTo>
                <a:cubicBezTo>
                  <a:pt x="7347" y="95914"/>
                  <a:pt x="-112" y="112268"/>
                  <a:pt x="12" y="129432"/>
                </a:cubicBezTo>
                <a:lnTo>
                  <a:pt x="12" y="221539"/>
                </a:lnTo>
                <a:cubicBezTo>
                  <a:pt x="-626" y="252629"/>
                  <a:pt x="23977" y="278384"/>
                  <a:pt x="55067" y="279165"/>
                </a:cubicBezTo>
                <a:lnTo>
                  <a:pt x="223278" y="279165"/>
                </a:lnTo>
                <a:cubicBezTo>
                  <a:pt x="254377" y="278384"/>
                  <a:pt x="279009" y="252648"/>
                  <a:pt x="278428" y="221539"/>
                </a:cubicBezTo>
                <a:lnTo>
                  <a:pt x="278428" y="129432"/>
                </a:lnTo>
                <a:cubicBezTo>
                  <a:pt x="278561" y="112240"/>
                  <a:pt x="271055" y="95885"/>
                  <a:pt x="257949" y="84760"/>
                </a:cubicBezTo>
                <a:close/>
                <a:moveTo>
                  <a:pt x="172224" y="261734"/>
                </a:moveTo>
                <a:lnTo>
                  <a:pt x="105549" y="261734"/>
                </a:lnTo>
                <a:lnTo>
                  <a:pt x="105549" y="174485"/>
                </a:lnTo>
                <a:cubicBezTo>
                  <a:pt x="105549" y="166494"/>
                  <a:pt x="112036" y="160007"/>
                  <a:pt x="120027" y="160007"/>
                </a:cubicBezTo>
                <a:lnTo>
                  <a:pt x="157556" y="160007"/>
                </a:lnTo>
                <a:cubicBezTo>
                  <a:pt x="165547" y="160007"/>
                  <a:pt x="172034" y="166494"/>
                  <a:pt x="172034" y="174485"/>
                </a:cubicBezTo>
                <a:close/>
                <a:moveTo>
                  <a:pt x="260807" y="221539"/>
                </a:moveTo>
                <a:cubicBezTo>
                  <a:pt x="261445" y="243094"/>
                  <a:pt x="244481" y="261087"/>
                  <a:pt x="222926" y="261725"/>
                </a:cubicBezTo>
                <a:cubicBezTo>
                  <a:pt x="222850" y="261734"/>
                  <a:pt x="222783" y="261734"/>
                  <a:pt x="222707" y="261734"/>
                </a:cubicBezTo>
                <a:lnTo>
                  <a:pt x="189845" y="261734"/>
                </a:lnTo>
                <a:lnTo>
                  <a:pt x="189845" y="174485"/>
                </a:lnTo>
                <a:cubicBezTo>
                  <a:pt x="189845" y="156864"/>
                  <a:pt x="175558" y="142577"/>
                  <a:pt x="157937" y="142577"/>
                </a:cubicBezTo>
                <a:lnTo>
                  <a:pt x="120408" y="142577"/>
                </a:lnTo>
                <a:cubicBezTo>
                  <a:pt x="102806" y="142624"/>
                  <a:pt x="88557" y="156883"/>
                  <a:pt x="88500" y="174485"/>
                </a:cubicBezTo>
                <a:lnTo>
                  <a:pt x="88500" y="261734"/>
                </a:lnTo>
                <a:lnTo>
                  <a:pt x="55067" y="261734"/>
                </a:lnTo>
                <a:cubicBezTo>
                  <a:pt x="33502" y="261220"/>
                  <a:pt x="16443" y="243323"/>
                  <a:pt x="16957" y="221758"/>
                </a:cubicBezTo>
                <a:cubicBezTo>
                  <a:pt x="16967" y="221682"/>
                  <a:pt x="16967" y="221615"/>
                  <a:pt x="16967" y="221539"/>
                </a:cubicBezTo>
                <a:lnTo>
                  <a:pt x="16967" y="129432"/>
                </a:lnTo>
                <a:cubicBezTo>
                  <a:pt x="16891" y="117364"/>
                  <a:pt x="22110" y="105877"/>
                  <a:pt x="31254" y="98000"/>
                </a:cubicBezTo>
                <a:lnTo>
                  <a:pt x="115360" y="26753"/>
                </a:lnTo>
                <a:cubicBezTo>
                  <a:pt x="121885" y="21142"/>
                  <a:pt x="130190" y="18037"/>
                  <a:pt x="138791" y="17990"/>
                </a:cubicBezTo>
                <a:cubicBezTo>
                  <a:pt x="147393" y="18037"/>
                  <a:pt x="155699" y="21142"/>
                  <a:pt x="162223" y="26753"/>
                </a:cubicBezTo>
                <a:lnTo>
                  <a:pt x="246329" y="98000"/>
                </a:lnTo>
                <a:cubicBezTo>
                  <a:pt x="255473" y="105877"/>
                  <a:pt x="260693" y="117364"/>
                  <a:pt x="260617" y="12943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57B3D6E-CC3B-400A-82F2-ABA26EE54EC3}"/>
              </a:ext>
            </a:extLst>
          </p:cNvPr>
          <p:cNvSpPr txBox="1"/>
          <p:nvPr/>
        </p:nvSpPr>
        <p:spPr>
          <a:xfrm>
            <a:off x="8150637" y="1736788"/>
            <a:ext cx="2771913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Let’s Get </a:t>
            </a:r>
            <a:r>
              <a:rPr lang="en-US" sz="1850" b="1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Connected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9407269B-AC74-46D8-AAA0-E2E3EDEB38F4}"/>
              </a:ext>
            </a:extLst>
          </p:cNvPr>
          <p:cNvSpPr txBox="1"/>
          <p:nvPr/>
        </p:nvSpPr>
        <p:spPr>
          <a:xfrm>
            <a:off x="8148637" y="2070208"/>
            <a:ext cx="278794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Contents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5D67276E-7F93-4755-A5CD-4396E6E3C04D}"/>
              </a:ext>
            </a:extLst>
          </p:cNvPr>
          <p:cNvSpPr txBox="1"/>
          <p:nvPr/>
        </p:nvSpPr>
        <p:spPr>
          <a:xfrm>
            <a:off x="1342663" y="4599863"/>
            <a:ext cx="5501827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8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Above</a:t>
            </a:r>
          </a:p>
          <a:p>
            <a:pPr>
              <a:lnSpc>
                <a:spcPts val="1800"/>
              </a:lnSpc>
            </a:pPr>
            <a:r>
              <a:rPr lang="en-US" sz="128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So Consider Replacing</a:t>
            </a:r>
          </a:p>
        </p:txBody>
      </p:sp>
    </p:spTree>
    <p:extLst>
      <p:ext uri="{BB962C8B-B14F-4D97-AF65-F5344CB8AC3E}">
        <p14:creationId xmlns:p14="http://schemas.microsoft.com/office/powerpoint/2010/main" val="4262337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4000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2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41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3" presetClass="entr" presetSubtype="16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51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36" grpId="0" animBg="1"/>
      <p:bldP spid="37" grpId="0"/>
      <p:bldP spid="38" grpId="0" animBg="1"/>
      <p:bldP spid="39" grpId="0"/>
      <p:bldP spid="44" grpId="0"/>
      <p:bldP spid="57" grpId="0" animBg="1"/>
      <p:bldP spid="58" grpId="0"/>
      <p:bldP spid="59" grpId="0"/>
      <p:bldP spid="67" grpId="0" animBg="1"/>
      <p:bldP spid="68" grpId="0"/>
      <p:bldP spid="72" grpId="0"/>
      <p:bldP spid="82" grpId="0" animBg="1"/>
      <p:bldP spid="86" grpId="0" animBg="1"/>
      <p:bldP spid="87" grpId="0" animBg="1"/>
      <p:bldP spid="88" grpId="0"/>
      <p:bldP spid="108" grpId="0"/>
      <p:bldP spid="10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icture Placeholder 116">
            <a:extLst>
              <a:ext uri="{FF2B5EF4-FFF2-40B4-BE49-F238E27FC236}">
                <a16:creationId xmlns:a16="http://schemas.microsoft.com/office/drawing/2014/main" id="{D15A2EBE-7CBC-40DF-8D53-25CFEE0D6D4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9918270F-A4A9-4952-AFF4-F6F14C2CF77A}"/>
              </a:ext>
            </a:extLst>
          </p:cNvPr>
          <p:cNvSpPr/>
          <p:nvPr/>
        </p:nvSpPr>
        <p:spPr>
          <a:xfrm>
            <a:off x="0" y="4713732"/>
            <a:ext cx="12192000" cy="2144268"/>
          </a:xfrm>
          <a:custGeom>
            <a:avLst/>
            <a:gdLst>
              <a:gd name="connsiteX0" fmla="*/ 0 w 12192000"/>
              <a:gd name="connsiteY0" fmla="*/ 0 h 2144268"/>
              <a:gd name="connsiteX1" fmla="*/ 12192000 w 12192000"/>
              <a:gd name="connsiteY1" fmla="*/ 0 h 2144268"/>
              <a:gd name="connsiteX2" fmla="*/ 12192000 w 12192000"/>
              <a:gd name="connsiteY2" fmla="*/ 2144268 h 2144268"/>
              <a:gd name="connsiteX3" fmla="*/ 0 w 12192000"/>
              <a:gd name="connsiteY3" fmla="*/ 2144268 h 2144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144268">
                <a:moveTo>
                  <a:pt x="0" y="0"/>
                </a:moveTo>
                <a:lnTo>
                  <a:pt x="12192000" y="0"/>
                </a:lnTo>
                <a:lnTo>
                  <a:pt x="12192000" y="2144268"/>
                </a:lnTo>
                <a:lnTo>
                  <a:pt x="0" y="2144268"/>
                </a:ln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7B9F8CB-08E2-4661-A16C-FF57565A4705}"/>
              </a:ext>
            </a:extLst>
          </p:cNvPr>
          <p:cNvSpPr/>
          <p:nvPr/>
        </p:nvSpPr>
        <p:spPr>
          <a:xfrm>
            <a:off x="826580" y="649890"/>
            <a:ext cx="6961156" cy="5475732"/>
          </a:xfrm>
          <a:custGeom>
            <a:avLst/>
            <a:gdLst>
              <a:gd name="connsiteX0" fmla="*/ 0 w 10538841"/>
              <a:gd name="connsiteY0" fmla="*/ 0 h 5475732"/>
              <a:gd name="connsiteX1" fmla="*/ 10538841 w 10538841"/>
              <a:gd name="connsiteY1" fmla="*/ 0 h 5475732"/>
              <a:gd name="connsiteX2" fmla="*/ 10538841 w 10538841"/>
              <a:gd name="connsiteY2" fmla="*/ 5475732 h 5475732"/>
              <a:gd name="connsiteX3" fmla="*/ 0 w 10538841"/>
              <a:gd name="connsiteY3" fmla="*/ 5475732 h 5475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38841" h="5475732">
                <a:moveTo>
                  <a:pt x="0" y="0"/>
                </a:moveTo>
                <a:lnTo>
                  <a:pt x="10538841" y="0"/>
                </a:lnTo>
                <a:lnTo>
                  <a:pt x="10538841" y="5475732"/>
                </a:lnTo>
                <a:lnTo>
                  <a:pt x="0" y="5475732"/>
                </a:ln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23D6AF-A867-48E4-9F73-3BBF254D7373}"/>
              </a:ext>
            </a:extLst>
          </p:cNvPr>
          <p:cNvSpPr txBox="1"/>
          <p:nvPr/>
        </p:nvSpPr>
        <p:spPr>
          <a:xfrm>
            <a:off x="1342663" y="2185447"/>
            <a:ext cx="5378395" cy="23775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00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Thank </a:t>
            </a:r>
            <a:r>
              <a:rPr lang="en-US" sz="500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you!</a:t>
            </a:r>
          </a:p>
          <a:p>
            <a:pPr algn="l"/>
            <a:r>
              <a:rPr lang="en-US" sz="50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for Listening to</a:t>
            </a:r>
          </a:p>
          <a:p>
            <a:pPr algn="l"/>
            <a:r>
              <a:rPr lang="en-US" sz="50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Words.</a:t>
            </a:r>
            <a:endParaRPr lang="en-US" sz="50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FAEAE7A7-7674-4B79-8854-508DB75C365B}"/>
              </a:ext>
            </a:extLst>
          </p:cNvPr>
          <p:cNvSpPr/>
          <p:nvPr/>
        </p:nvSpPr>
        <p:spPr>
          <a:xfrm>
            <a:off x="1429607" y="1660715"/>
            <a:ext cx="2719292" cy="397859"/>
          </a:xfrm>
          <a:custGeom>
            <a:avLst/>
            <a:gdLst>
              <a:gd name="connsiteX0" fmla="*/ 0 w 2719292"/>
              <a:gd name="connsiteY0" fmla="*/ 0 h 397859"/>
              <a:gd name="connsiteX1" fmla="*/ 2719292 w 2719292"/>
              <a:gd name="connsiteY1" fmla="*/ 0 h 397859"/>
              <a:gd name="connsiteX2" fmla="*/ 2719292 w 2719292"/>
              <a:gd name="connsiteY2" fmla="*/ 397859 h 397859"/>
              <a:gd name="connsiteX3" fmla="*/ 0 w 2719292"/>
              <a:gd name="connsiteY3" fmla="*/ 397859 h 397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9292" h="397859">
                <a:moveTo>
                  <a:pt x="0" y="0"/>
                </a:moveTo>
                <a:lnTo>
                  <a:pt x="2719292" y="0"/>
                </a:lnTo>
                <a:lnTo>
                  <a:pt x="2719292" y="397859"/>
                </a:lnTo>
                <a:lnTo>
                  <a:pt x="0" y="397859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D47D9E0-86CB-4223-B9E7-2C0DCC5CB7A3}"/>
              </a:ext>
            </a:extLst>
          </p:cNvPr>
          <p:cNvSpPr txBox="1"/>
          <p:nvPr/>
        </p:nvSpPr>
        <p:spPr>
          <a:xfrm>
            <a:off x="1454801" y="1699624"/>
            <a:ext cx="2668905" cy="3200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spc="0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Questions &amp; Discussions</a:t>
            </a: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443A23F-EC55-4A8F-8A32-1D9431453BF6}"/>
              </a:ext>
            </a:extLst>
          </p:cNvPr>
          <p:cNvSpPr/>
          <p:nvPr/>
        </p:nvSpPr>
        <p:spPr>
          <a:xfrm>
            <a:off x="7787735" y="649890"/>
            <a:ext cx="3577685" cy="5475732"/>
          </a:xfrm>
          <a:custGeom>
            <a:avLst/>
            <a:gdLst>
              <a:gd name="connsiteX0" fmla="*/ 0 w 3577685"/>
              <a:gd name="connsiteY0" fmla="*/ 0 h 5475732"/>
              <a:gd name="connsiteX1" fmla="*/ 3577685 w 3577685"/>
              <a:gd name="connsiteY1" fmla="*/ 0 h 5475732"/>
              <a:gd name="connsiteX2" fmla="*/ 3577685 w 3577685"/>
              <a:gd name="connsiteY2" fmla="*/ 5475732 h 5475732"/>
              <a:gd name="connsiteX3" fmla="*/ 0 w 3577685"/>
              <a:gd name="connsiteY3" fmla="*/ 5475732 h 5475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7685" h="5475732">
                <a:moveTo>
                  <a:pt x="0" y="0"/>
                </a:moveTo>
                <a:lnTo>
                  <a:pt x="3577685" y="0"/>
                </a:lnTo>
                <a:lnTo>
                  <a:pt x="3577685" y="5475732"/>
                </a:lnTo>
                <a:lnTo>
                  <a:pt x="0" y="5475732"/>
                </a:lnTo>
                <a:close/>
              </a:path>
            </a:pathLst>
          </a:custGeom>
          <a:gradFill flip="none" rotWithShape="1">
            <a:gsLst>
              <a:gs pos="10000">
                <a:srgbClr val="FFEFF1"/>
              </a:gs>
              <a:gs pos="100000">
                <a:srgbClr val="FFF7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BA2CC96-E4FE-4487-BB66-A6C8692EDE27}"/>
              </a:ext>
            </a:extLst>
          </p:cNvPr>
          <p:cNvSpPr txBox="1"/>
          <p:nvPr/>
        </p:nvSpPr>
        <p:spPr>
          <a:xfrm>
            <a:off x="8928925" y="2945892"/>
            <a:ext cx="739305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Phone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57742FA-85AF-4A52-AD9B-CD10AA9A3BD4}"/>
              </a:ext>
            </a:extLst>
          </p:cNvPr>
          <p:cNvSpPr txBox="1"/>
          <p:nvPr/>
        </p:nvSpPr>
        <p:spPr>
          <a:xfrm>
            <a:off x="8928925" y="3188208"/>
            <a:ext cx="1527982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+12-345-678-910</a:t>
            </a:r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F9F5F47D-68B7-4AB8-8BE1-3E2097DD78CF}"/>
              </a:ext>
            </a:extLst>
          </p:cNvPr>
          <p:cNvSpPr/>
          <p:nvPr/>
        </p:nvSpPr>
        <p:spPr>
          <a:xfrm>
            <a:off x="8240077" y="2929128"/>
            <a:ext cx="574928" cy="574929"/>
          </a:xfrm>
          <a:custGeom>
            <a:avLst/>
            <a:gdLst>
              <a:gd name="connsiteX0" fmla="*/ 574929 w 574928"/>
              <a:gd name="connsiteY0" fmla="*/ 287465 h 574929"/>
              <a:gd name="connsiteX1" fmla="*/ 287465 w 574928"/>
              <a:gd name="connsiteY1" fmla="*/ 574929 h 574929"/>
              <a:gd name="connsiteX2" fmla="*/ 0 w 574928"/>
              <a:gd name="connsiteY2" fmla="*/ 287465 h 574929"/>
              <a:gd name="connsiteX3" fmla="*/ 287465 w 574928"/>
              <a:gd name="connsiteY3" fmla="*/ 0 h 574929"/>
              <a:gd name="connsiteX4" fmla="*/ 574929 w 574928"/>
              <a:gd name="connsiteY4" fmla="*/ 287465 h 57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928" h="574929">
                <a:moveTo>
                  <a:pt x="574929" y="287465"/>
                </a:moveTo>
                <a:cubicBezTo>
                  <a:pt x="574929" y="446227"/>
                  <a:pt x="446227" y="574929"/>
                  <a:pt x="287465" y="574929"/>
                </a:cubicBezTo>
                <a:cubicBezTo>
                  <a:pt x="128702" y="574929"/>
                  <a:pt x="0" y="446227"/>
                  <a:pt x="0" y="287465"/>
                </a:cubicBezTo>
                <a:cubicBezTo>
                  <a:pt x="0" y="128702"/>
                  <a:pt x="128702" y="0"/>
                  <a:pt x="287465" y="0"/>
                </a:cubicBezTo>
                <a:cubicBezTo>
                  <a:pt x="446227" y="0"/>
                  <a:pt x="574929" y="128703"/>
                  <a:pt x="574929" y="287465"/>
                </a:cubicBez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5BAF10C-D928-440D-8413-6C9543A07382}"/>
              </a:ext>
            </a:extLst>
          </p:cNvPr>
          <p:cNvSpPr txBox="1"/>
          <p:nvPr/>
        </p:nvSpPr>
        <p:spPr>
          <a:xfrm>
            <a:off x="8928925" y="3678364"/>
            <a:ext cx="665567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Email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F7F69A9-5540-48E4-BA76-C9E5D0BD4470}"/>
              </a:ext>
            </a:extLst>
          </p:cNvPr>
          <p:cNvSpPr txBox="1"/>
          <p:nvPr/>
        </p:nvSpPr>
        <p:spPr>
          <a:xfrm>
            <a:off x="8928925" y="3920680"/>
            <a:ext cx="1784463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info@business.com</a:t>
            </a:r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306414BB-1150-4FDF-8156-EBD6AC5A1E47}"/>
              </a:ext>
            </a:extLst>
          </p:cNvPr>
          <p:cNvSpPr/>
          <p:nvPr/>
        </p:nvSpPr>
        <p:spPr>
          <a:xfrm>
            <a:off x="8240077" y="3661314"/>
            <a:ext cx="574928" cy="574929"/>
          </a:xfrm>
          <a:custGeom>
            <a:avLst/>
            <a:gdLst>
              <a:gd name="connsiteX0" fmla="*/ 574929 w 574928"/>
              <a:gd name="connsiteY0" fmla="*/ 287465 h 574929"/>
              <a:gd name="connsiteX1" fmla="*/ 287465 w 574928"/>
              <a:gd name="connsiteY1" fmla="*/ 574929 h 574929"/>
              <a:gd name="connsiteX2" fmla="*/ 0 w 574928"/>
              <a:gd name="connsiteY2" fmla="*/ 287465 h 574929"/>
              <a:gd name="connsiteX3" fmla="*/ 287465 w 574928"/>
              <a:gd name="connsiteY3" fmla="*/ 0 h 574929"/>
              <a:gd name="connsiteX4" fmla="*/ 574929 w 574928"/>
              <a:gd name="connsiteY4" fmla="*/ 287465 h 57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928" h="574929">
                <a:moveTo>
                  <a:pt x="574929" y="287465"/>
                </a:moveTo>
                <a:cubicBezTo>
                  <a:pt x="574929" y="446227"/>
                  <a:pt x="446227" y="574929"/>
                  <a:pt x="287465" y="574929"/>
                </a:cubicBezTo>
                <a:cubicBezTo>
                  <a:pt x="128702" y="574929"/>
                  <a:pt x="0" y="446227"/>
                  <a:pt x="0" y="287465"/>
                </a:cubicBezTo>
                <a:cubicBezTo>
                  <a:pt x="0" y="128702"/>
                  <a:pt x="128702" y="0"/>
                  <a:pt x="287465" y="0"/>
                </a:cubicBezTo>
                <a:cubicBezTo>
                  <a:pt x="446227" y="0"/>
                  <a:pt x="574929" y="128702"/>
                  <a:pt x="574929" y="287465"/>
                </a:cubicBez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8CE9DB2-0E60-49A7-ABB1-E5DB2551275D}"/>
              </a:ext>
            </a:extLst>
          </p:cNvPr>
          <p:cNvSpPr txBox="1"/>
          <p:nvPr/>
        </p:nvSpPr>
        <p:spPr>
          <a:xfrm>
            <a:off x="8928925" y="4410551"/>
            <a:ext cx="883575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Address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79BC2B5-8BE4-4282-932D-12FFCE87FC51}"/>
              </a:ext>
            </a:extLst>
          </p:cNvPr>
          <p:cNvSpPr txBox="1"/>
          <p:nvPr/>
        </p:nvSpPr>
        <p:spPr>
          <a:xfrm>
            <a:off x="8928925" y="4652772"/>
            <a:ext cx="1874231" cy="288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75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24</a:t>
            </a:r>
            <a:r>
              <a:rPr lang="en-US" sz="1275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th</a:t>
            </a:r>
            <a:r>
              <a:rPr lang="en-US" sz="1275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 Street, CA, USA</a:t>
            </a:r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D3F2D8EB-B3F5-46E2-B321-6DF93BE765CD}"/>
              </a:ext>
            </a:extLst>
          </p:cNvPr>
          <p:cNvSpPr/>
          <p:nvPr/>
        </p:nvSpPr>
        <p:spPr>
          <a:xfrm>
            <a:off x="8240077" y="4393406"/>
            <a:ext cx="574928" cy="574929"/>
          </a:xfrm>
          <a:custGeom>
            <a:avLst/>
            <a:gdLst>
              <a:gd name="connsiteX0" fmla="*/ 574929 w 574928"/>
              <a:gd name="connsiteY0" fmla="*/ 287464 h 574929"/>
              <a:gd name="connsiteX1" fmla="*/ 287465 w 574928"/>
              <a:gd name="connsiteY1" fmla="*/ 574929 h 574929"/>
              <a:gd name="connsiteX2" fmla="*/ 0 w 574928"/>
              <a:gd name="connsiteY2" fmla="*/ 287464 h 574929"/>
              <a:gd name="connsiteX3" fmla="*/ 287465 w 574928"/>
              <a:gd name="connsiteY3" fmla="*/ 0 h 574929"/>
              <a:gd name="connsiteX4" fmla="*/ 574929 w 574928"/>
              <a:gd name="connsiteY4" fmla="*/ 287464 h 57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4928" h="574929">
                <a:moveTo>
                  <a:pt x="574929" y="287464"/>
                </a:moveTo>
                <a:cubicBezTo>
                  <a:pt x="574929" y="446227"/>
                  <a:pt x="446227" y="574929"/>
                  <a:pt x="287465" y="574929"/>
                </a:cubicBezTo>
                <a:cubicBezTo>
                  <a:pt x="128702" y="574929"/>
                  <a:pt x="0" y="446227"/>
                  <a:pt x="0" y="287464"/>
                </a:cubicBezTo>
                <a:cubicBezTo>
                  <a:pt x="0" y="128702"/>
                  <a:pt x="128702" y="0"/>
                  <a:pt x="287465" y="0"/>
                </a:cubicBezTo>
                <a:cubicBezTo>
                  <a:pt x="446227" y="0"/>
                  <a:pt x="574929" y="128702"/>
                  <a:pt x="574929" y="287464"/>
                </a:cubicBez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80EA77C1-0D05-4051-9EBE-3B2393D85E69}"/>
              </a:ext>
            </a:extLst>
          </p:cNvPr>
          <p:cNvGrpSpPr/>
          <p:nvPr/>
        </p:nvGrpSpPr>
        <p:grpSpPr>
          <a:xfrm>
            <a:off x="8388365" y="3077575"/>
            <a:ext cx="279194" cy="277990"/>
            <a:chOff x="8388365" y="3077575"/>
            <a:chExt cx="279194" cy="277990"/>
          </a:xfrm>
          <a:solidFill>
            <a:schemeClr val="bg1"/>
          </a:solidFill>
        </p:grpSpPr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9B0A74DE-1B92-4087-9EE2-B36B2E753F60}"/>
                </a:ext>
              </a:extLst>
            </p:cNvPr>
            <p:cNvSpPr/>
            <p:nvPr/>
          </p:nvSpPr>
          <p:spPr>
            <a:xfrm>
              <a:off x="8388365" y="3077575"/>
              <a:ext cx="279194" cy="277990"/>
            </a:xfrm>
            <a:custGeom>
              <a:avLst/>
              <a:gdLst>
                <a:gd name="connsiteX0" fmla="*/ 265288 w 279194"/>
                <a:gd name="connsiteY0" fmla="*/ 187859 h 277990"/>
                <a:gd name="connsiteX1" fmla="*/ 237665 w 279194"/>
                <a:gd name="connsiteY1" fmla="*/ 160236 h 277990"/>
                <a:gd name="connsiteX2" fmla="*/ 197565 w 279194"/>
                <a:gd name="connsiteY2" fmla="*/ 160236 h 277990"/>
                <a:gd name="connsiteX3" fmla="*/ 160609 w 279194"/>
                <a:gd name="connsiteY3" fmla="*/ 160236 h 277990"/>
                <a:gd name="connsiteX4" fmla="*/ 118412 w 279194"/>
                <a:gd name="connsiteY4" fmla="*/ 118040 h 277990"/>
                <a:gd name="connsiteX5" fmla="*/ 110792 w 279194"/>
                <a:gd name="connsiteY5" fmla="*/ 99562 h 277990"/>
                <a:gd name="connsiteX6" fmla="*/ 118412 w 279194"/>
                <a:gd name="connsiteY6" fmla="*/ 81178 h 277990"/>
                <a:gd name="connsiteX7" fmla="*/ 118412 w 279194"/>
                <a:gd name="connsiteY7" fmla="*/ 81178 h 277990"/>
                <a:gd name="connsiteX8" fmla="*/ 118412 w 279194"/>
                <a:gd name="connsiteY8" fmla="*/ 41078 h 277990"/>
                <a:gd name="connsiteX9" fmla="*/ 90790 w 279194"/>
                <a:gd name="connsiteY9" fmla="*/ 13456 h 277990"/>
                <a:gd name="connsiteX10" fmla="*/ 27353 w 279194"/>
                <a:gd name="connsiteY10" fmla="*/ 13456 h 277990"/>
                <a:gd name="connsiteX11" fmla="*/ 27353 w 279194"/>
                <a:gd name="connsiteY11" fmla="*/ 146044 h 277990"/>
                <a:gd name="connsiteX12" fmla="*/ 132700 w 279194"/>
                <a:gd name="connsiteY12" fmla="*/ 251295 h 277990"/>
                <a:gd name="connsiteX13" fmla="*/ 199375 w 279194"/>
                <a:gd name="connsiteY13" fmla="*/ 278727 h 277990"/>
                <a:gd name="connsiteX14" fmla="*/ 266050 w 279194"/>
                <a:gd name="connsiteY14" fmla="*/ 251295 h 277990"/>
                <a:gd name="connsiteX15" fmla="*/ 279194 w 279194"/>
                <a:gd name="connsiteY15" fmla="*/ 219577 h 277990"/>
                <a:gd name="connsiteX16" fmla="*/ 265288 w 279194"/>
                <a:gd name="connsiteY16" fmla="*/ 187859 h 277990"/>
                <a:gd name="connsiteX17" fmla="*/ 252905 w 279194"/>
                <a:gd name="connsiteY17" fmla="*/ 239008 h 277990"/>
                <a:gd name="connsiteX18" fmla="*/ 145140 w 279194"/>
                <a:gd name="connsiteY18" fmla="*/ 239160 h 277990"/>
                <a:gd name="connsiteX19" fmla="*/ 144987 w 279194"/>
                <a:gd name="connsiteY19" fmla="*/ 239008 h 277990"/>
                <a:gd name="connsiteX20" fmla="*/ 40212 w 279194"/>
                <a:gd name="connsiteY20" fmla="*/ 133757 h 277990"/>
                <a:gd name="connsiteX21" fmla="*/ 39965 w 279194"/>
                <a:gd name="connsiteY21" fmla="*/ 25991 h 277990"/>
                <a:gd name="connsiteX22" fmla="*/ 40212 w 279194"/>
                <a:gd name="connsiteY22" fmla="*/ 25743 h 277990"/>
                <a:gd name="connsiteX23" fmla="*/ 59262 w 279194"/>
                <a:gd name="connsiteY23" fmla="*/ 17742 h 277990"/>
                <a:gd name="connsiteX24" fmla="*/ 78312 w 279194"/>
                <a:gd name="connsiteY24" fmla="*/ 25743 h 277990"/>
                <a:gd name="connsiteX25" fmla="*/ 105935 w 279194"/>
                <a:gd name="connsiteY25" fmla="*/ 53366 h 277990"/>
                <a:gd name="connsiteX26" fmla="*/ 105973 w 279194"/>
                <a:gd name="connsiteY26" fmla="*/ 68853 h 277990"/>
                <a:gd name="connsiteX27" fmla="*/ 105935 w 279194"/>
                <a:gd name="connsiteY27" fmla="*/ 68891 h 277990"/>
                <a:gd name="connsiteX28" fmla="*/ 93171 w 279194"/>
                <a:gd name="connsiteY28" fmla="*/ 99562 h 277990"/>
                <a:gd name="connsiteX29" fmla="*/ 105935 w 279194"/>
                <a:gd name="connsiteY29" fmla="*/ 130327 h 277990"/>
                <a:gd name="connsiteX30" fmla="*/ 148130 w 279194"/>
                <a:gd name="connsiteY30" fmla="*/ 172523 h 277990"/>
                <a:gd name="connsiteX31" fmla="*/ 209662 w 279194"/>
                <a:gd name="connsiteY31" fmla="*/ 172523 h 277990"/>
                <a:gd name="connsiteX32" fmla="*/ 225188 w 279194"/>
                <a:gd name="connsiteY32" fmla="*/ 172523 h 277990"/>
                <a:gd name="connsiteX33" fmla="*/ 252715 w 279194"/>
                <a:gd name="connsiteY33" fmla="*/ 200146 h 277990"/>
                <a:gd name="connsiteX34" fmla="*/ 260811 w 279194"/>
                <a:gd name="connsiteY34" fmla="*/ 219196 h 277990"/>
                <a:gd name="connsiteX35" fmla="*/ 252905 w 279194"/>
                <a:gd name="connsiteY35" fmla="*/ 239008 h 277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279194" h="277990">
                  <a:moveTo>
                    <a:pt x="265288" y="187859"/>
                  </a:moveTo>
                  <a:lnTo>
                    <a:pt x="237665" y="160236"/>
                  </a:lnTo>
                  <a:cubicBezTo>
                    <a:pt x="226541" y="149282"/>
                    <a:pt x="208690" y="149282"/>
                    <a:pt x="197565" y="160236"/>
                  </a:cubicBezTo>
                  <a:cubicBezTo>
                    <a:pt x="187240" y="170151"/>
                    <a:pt x="170933" y="170151"/>
                    <a:pt x="160609" y="160236"/>
                  </a:cubicBezTo>
                  <a:lnTo>
                    <a:pt x="118412" y="118040"/>
                  </a:lnTo>
                  <a:cubicBezTo>
                    <a:pt x="113478" y="113163"/>
                    <a:pt x="110726" y="106496"/>
                    <a:pt x="110792" y="99562"/>
                  </a:cubicBezTo>
                  <a:cubicBezTo>
                    <a:pt x="110745" y="92656"/>
                    <a:pt x="113488" y="86027"/>
                    <a:pt x="118412" y="81178"/>
                  </a:cubicBezTo>
                  <a:lnTo>
                    <a:pt x="118412" y="81178"/>
                  </a:lnTo>
                  <a:cubicBezTo>
                    <a:pt x="129366" y="70053"/>
                    <a:pt x="129366" y="52203"/>
                    <a:pt x="118412" y="41078"/>
                  </a:cubicBezTo>
                  <a:lnTo>
                    <a:pt x="90790" y="13456"/>
                  </a:lnTo>
                  <a:cubicBezTo>
                    <a:pt x="73045" y="-3499"/>
                    <a:pt x="45099" y="-3499"/>
                    <a:pt x="27353" y="13456"/>
                  </a:cubicBezTo>
                  <a:cubicBezTo>
                    <a:pt x="-9118" y="50127"/>
                    <a:pt x="-9118" y="109373"/>
                    <a:pt x="27353" y="146044"/>
                  </a:cubicBezTo>
                  <a:lnTo>
                    <a:pt x="132700" y="251295"/>
                  </a:lnTo>
                  <a:cubicBezTo>
                    <a:pt x="150321" y="269050"/>
                    <a:pt x="174362" y="278937"/>
                    <a:pt x="199375" y="278727"/>
                  </a:cubicBezTo>
                  <a:cubicBezTo>
                    <a:pt x="224388" y="278918"/>
                    <a:pt x="248410" y="269031"/>
                    <a:pt x="266050" y="251295"/>
                  </a:cubicBezTo>
                  <a:cubicBezTo>
                    <a:pt x="274499" y="242903"/>
                    <a:pt x="279233" y="231483"/>
                    <a:pt x="279194" y="219577"/>
                  </a:cubicBezTo>
                  <a:cubicBezTo>
                    <a:pt x="279033" y="207556"/>
                    <a:pt x="274023" y="196117"/>
                    <a:pt x="265288" y="187859"/>
                  </a:cubicBezTo>
                  <a:close/>
                  <a:moveTo>
                    <a:pt x="252905" y="239008"/>
                  </a:moveTo>
                  <a:cubicBezTo>
                    <a:pt x="223187" y="268811"/>
                    <a:pt x="174943" y="268878"/>
                    <a:pt x="145140" y="239160"/>
                  </a:cubicBezTo>
                  <a:cubicBezTo>
                    <a:pt x="145092" y="239113"/>
                    <a:pt x="145035" y="239055"/>
                    <a:pt x="144987" y="239008"/>
                  </a:cubicBezTo>
                  <a:lnTo>
                    <a:pt x="40212" y="133757"/>
                  </a:lnTo>
                  <a:cubicBezTo>
                    <a:pt x="10389" y="104067"/>
                    <a:pt x="10275" y="55823"/>
                    <a:pt x="39965" y="25991"/>
                  </a:cubicBezTo>
                  <a:cubicBezTo>
                    <a:pt x="40041" y="25915"/>
                    <a:pt x="40126" y="25829"/>
                    <a:pt x="40212" y="25743"/>
                  </a:cubicBezTo>
                  <a:cubicBezTo>
                    <a:pt x="45260" y="20666"/>
                    <a:pt x="52109" y="17790"/>
                    <a:pt x="59262" y="17742"/>
                  </a:cubicBezTo>
                  <a:cubicBezTo>
                    <a:pt x="66415" y="17818"/>
                    <a:pt x="73255" y="20685"/>
                    <a:pt x="78312" y="25743"/>
                  </a:cubicBezTo>
                  <a:lnTo>
                    <a:pt x="105935" y="53366"/>
                  </a:lnTo>
                  <a:cubicBezTo>
                    <a:pt x="110221" y="57633"/>
                    <a:pt x="110240" y="64567"/>
                    <a:pt x="105973" y="68853"/>
                  </a:cubicBezTo>
                  <a:cubicBezTo>
                    <a:pt x="105954" y="68872"/>
                    <a:pt x="105944" y="68882"/>
                    <a:pt x="105935" y="68891"/>
                  </a:cubicBezTo>
                  <a:cubicBezTo>
                    <a:pt x="97753" y="76997"/>
                    <a:pt x="93152" y="88046"/>
                    <a:pt x="93171" y="99562"/>
                  </a:cubicBezTo>
                  <a:cubicBezTo>
                    <a:pt x="93161" y="111106"/>
                    <a:pt x="97753" y="122184"/>
                    <a:pt x="105935" y="130327"/>
                  </a:cubicBezTo>
                  <a:lnTo>
                    <a:pt x="148130" y="172523"/>
                  </a:lnTo>
                  <a:cubicBezTo>
                    <a:pt x="165333" y="189001"/>
                    <a:pt x="192460" y="189001"/>
                    <a:pt x="209662" y="172523"/>
                  </a:cubicBezTo>
                  <a:cubicBezTo>
                    <a:pt x="214024" y="168427"/>
                    <a:pt x="220825" y="168427"/>
                    <a:pt x="225188" y="172523"/>
                  </a:cubicBezTo>
                  <a:lnTo>
                    <a:pt x="252715" y="200146"/>
                  </a:lnTo>
                  <a:cubicBezTo>
                    <a:pt x="257811" y="205185"/>
                    <a:pt x="260726" y="212023"/>
                    <a:pt x="260811" y="219196"/>
                  </a:cubicBezTo>
                  <a:cubicBezTo>
                    <a:pt x="260983" y="226597"/>
                    <a:pt x="258125" y="233750"/>
                    <a:pt x="252905" y="23900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A583B05-A90D-4B92-AB15-F14BFF329F89}"/>
                </a:ext>
              </a:extLst>
            </p:cNvPr>
            <p:cNvSpPr/>
            <p:nvPr/>
          </p:nvSpPr>
          <p:spPr>
            <a:xfrm>
              <a:off x="8562145" y="3080168"/>
              <a:ext cx="101727" cy="101657"/>
            </a:xfrm>
            <a:custGeom>
              <a:avLst/>
              <a:gdLst>
                <a:gd name="connsiteX0" fmla="*/ 6735 w 101727"/>
                <a:gd name="connsiteY0" fmla="*/ 17815 h 101657"/>
                <a:gd name="connsiteX1" fmla="*/ 56836 w 101727"/>
                <a:gd name="connsiteY1" fmla="*/ 45533 h 101657"/>
                <a:gd name="connsiteX2" fmla="*/ 84554 w 101727"/>
                <a:gd name="connsiteY2" fmla="*/ 95635 h 101657"/>
                <a:gd name="connsiteX3" fmla="*/ 93031 w 101727"/>
                <a:gd name="connsiteY3" fmla="*/ 102397 h 101657"/>
                <a:gd name="connsiteX4" fmla="*/ 94937 w 101727"/>
                <a:gd name="connsiteY4" fmla="*/ 102397 h 101657"/>
                <a:gd name="connsiteX5" fmla="*/ 101509 w 101727"/>
                <a:gd name="connsiteY5" fmla="*/ 91920 h 101657"/>
                <a:gd name="connsiteX6" fmla="*/ 69124 w 101727"/>
                <a:gd name="connsiteY6" fmla="*/ 33436 h 101657"/>
                <a:gd name="connsiteX7" fmla="*/ 10545 w 101727"/>
                <a:gd name="connsiteY7" fmla="*/ 956 h 101657"/>
                <a:gd name="connsiteX8" fmla="*/ 173 w 101727"/>
                <a:gd name="connsiteY8" fmla="*/ 7490 h 101657"/>
                <a:gd name="connsiteX9" fmla="*/ 163 w 101727"/>
                <a:gd name="connsiteY9" fmla="*/ 7528 h 101657"/>
                <a:gd name="connsiteX10" fmla="*/ 6735 w 101727"/>
                <a:gd name="connsiteY10" fmla="*/ 17815 h 101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1727" h="101657">
                  <a:moveTo>
                    <a:pt x="6735" y="17815"/>
                  </a:moveTo>
                  <a:cubicBezTo>
                    <a:pt x="25737" y="22102"/>
                    <a:pt x="43111" y="31712"/>
                    <a:pt x="56836" y="45533"/>
                  </a:cubicBezTo>
                  <a:cubicBezTo>
                    <a:pt x="70629" y="59278"/>
                    <a:pt x="80239" y="76651"/>
                    <a:pt x="84554" y="95635"/>
                  </a:cubicBezTo>
                  <a:cubicBezTo>
                    <a:pt x="85478" y="99578"/>
                    <a:pt x="88983" y="102369"/>
                    <a:pt x="93031" y="102397"/>
                  </a:cubicBezTo>
                  <a:lnTo>
                    <a:pt x="94937" y="102397"/>
                  </a:lnTo>
                  <a:cubicBezTo>
                    <a:pt x="99642" y="101312"/>
                    <a:pt x="102576" y="96625"/>
                    <a:pt x="101509" y="91920"/>
                  </a:cubicBezTo>
                  <a:cubicBezTo>
                    <a:pt x="96489" y="69746"/>
                    <a:pt x="85249" y="49457"/>
                    <a:pt x="69124" y="33436"/>
                  </a:cubicBezTo>
                  <a:cubicBezTo>
                    <a:pt x="53065" y="17282"/>
                    <a:pt x="32757" y="6014"/>
                    <a:pt x="10545" y="956"/>
                  </a:cubicBezTo>
                  <a:cubicBezTo>
                    <a:pt x="5878" y="-101"/>
                    <a:pt x="1229" y="2823"/>
                    <a:pt x="173" y="7490"/>
                  </a:cubicBezTo>
                  <a:cubicBezTo>
                    <a:pt x="173" y="7500"/>
                    <a:pt x="163" y="7519"/>
                    <a:pt x="163" y="7528"/>
                  </a:cubicBezTo>
                  <a:cubicBezTo>
                    <a:pt x="-733" y="12157"/>
                    <a:pt x="2153" y="16682"/>
                    <a:pt x="6735" y="178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1C41C611-644F-43C4-AD18-04830D28D770}"/>
                </a:ext>
              </a:extLst>
            </p:cNvPr>
            <p:cNvSpPr/>
            <p:nvPr/>
          </p:nvSpPr>
          <p:spPr>
            <a:xfrm>
              <a:off x="8552498" y="3121602"/>
              <a:ext cx="69900" cy="69653"/>
            </a:xfrm>
            <a:custGeom>
              <a:avLst/>
              <a:gdLst>
                <a:gd name="connsiteX0" fmla="*/ 6952 w 69900"/>
                <a:gd name="connsiteY0" fmla="*/ 17815 h 69653"/>
                <a:gd name="connsiteX1" fmla="*/ 36384 w 69900"/>
                <a:gd name="connsiteY1" fmla="*/ 34103 h 69653"/>
                <a:gd name="connsiteX2" fmla="*/ 52672 w 69900"/>
                <a:gd name="connsiteY2" fmla="*/ 63535 h 69653"/>
                <a:gd name="connsiteX3" fmla="*/ 61149 w 69900"/>
                <a:gd name="connsiteY3" fmla="*/ 70393 h 69653"/>
                <a:gd name="connsiteX4" fmla="*/ 63054 w 69900"/>
                <a:gd name="connsiteY4" fmla="*/ 70393 h 69653"/>
                <a:gd name="connsiteX5" fmla="*/ 69721 w 69900"/>
                <a:gd name="connsiteY5" fmla="*/ 60011 h 69653"/>
                <a:gd name="connsiteX6" fmla="*/ 48672 w 69900"/>
                <a:gd name="connsiteY6" fmla="*/ 21911 h 69653"/>
                <a:gd name="connsiteX7" fmla="*/ 10572 w 69900"/>
                <a:gd name="connsiteY7" fmla="*/ 956 h 69653"/>
                <a:gd name="connsiteX8" fmla="*/ 199 w 69900"/>
                <a:gd name="connsiteY8" fmla="*/ 7490 h 69653"/>
                <a:gd name="connsiteX9" fmla="*/ 189 w 69900"/>
                <a:gd name="connsiteY9" fmla="*/ 7528 h 69653"/>
                <a:gd name="connsiteX10" fmla="*/ 6876 w 69900"/>
                <a:gd name="connsiteY10" fmla="*/ 17796 h 69653"/>
                <a:gd name="connsiteX11" fmla="*/ 6952 w 69900"/>
                <a:gd name="connsiteY11" fmla="*/ 17815 h 69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9900" h="69653">
                  <a:moveTo>
                    <a:pt x="6952" y="17815"/>
                  </a:moveTo>
                  <a:cubicBezTo>
                    <a:pt x="18106" y="20358"/>
                    <a:pt x="28307" y="26007"/>
                    <a:pt x="36384" y="34103"/>
                  </a:cubicBezTo>
                  <a:cubicBezTo>
                    <a:pt x="44528" y="42152"/>
                    <a:pt x="50177" y="52362"/>
                    <a:pt x="52672" y="63535"/>
                  </a:cubicBezTo>
                  <a:cubicBezTo>
                    <a:pt x="53558" y="67517"/>
                    <a:pt x="57073" y="70355"/>
                    <a:pt x="61149" y="70393"/>
                  </a:cubicBezTo>
                  <a:lnTo>
                    <a:pt x="63054" y="70393"/>
                  </a:lnTo>
                  <a:cubicBezTo>
                    <a:pt x="67722" y="69307"/>
                    <a:pt x="70674" y="64707"/>
                    <a:pt x="69721" y="60011"/>
                  </a:cubicBezTo>
                  <a:cubicBezTo>
                    <a:pt x="66512" y="45552"/>
                    <a:pt x="59206" y="32322"/>
                    <a:pt x="48672" y="21911"/>
                  </a:cubicBezTo>
                  <a:cubicBezTo>
                    <a:pt x="38232" y="11424"/>
                    <a:pt x="25011" y="4156"/>
                    <a:pt x="10572" y="956"/>
                  </a:cubicBezTo>
                  <a:cubicBezTo>
                    <a:pt x="5904" y="-101"/>
                    <a:pt x="1256" y="2823"/>
                    <a:pt x="199" y="7490"/>
                  </a:cubicBezTo>
                  <a:cubicBezTo>
                    <a:pt x="199" y="7500"/>
                    <a:pt x="189" y="7519"/>
                    <a:pt x="189" y="7528"/>
                  </a:cubicBezTo>
                  <a:cubicBezTo>
                    <a:pt x="-802" y="12215"/>
                    <a:pt x="2199" y="16815"/>
                    <a:pt x="6876" y="17796"/>
                  </a:cubicBezTo>
                  <a:cubicBezTo>
                    <a:pt x="6904" y="17806"/>
                    <a:pt x="6924" y="17806"/>
                    <a:pt x="6952" y="178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86" name="Freeform: Shape 85">
            <a:extLst>
              <a:ext uri="{FF2B5EF4-FFF2-40B4-BE49-F238E27FC236}">
                <a16:creationId xmlns:a16="http://schemas.microsoft.com/office/drawing/2014/main" id="{2720C4F3-21FC-499A-A7CF-6784988E4A66}"/>
              </a:ext>
            </a:extLst>
          </p:cNvPr>
          <p:cNvSpPr/>
          <p:nvPr/>
        </p:nvSpPr>
        <p:spPr>
          <a:xfrm>
            <a:off x="8388381" y="3809428"/>
            <a:ext cx="278130" cy="278415"/>
          </a:xfrm>
          <a:custGeom>
            <a:avLst/>
            <a:gdLst>
              <a:gd name="connsiteX0" fmla="*/ 139161 w 278130"/>
              <a:gd name="connsiteY0" fmla="*/ 740 h 278415"/>
              <a:gd name="connsiteX1" fmla="*/ 0 w 278130"/>
              <a:gd name="connsiteY1" fmla="*/ 139995 h 278415"/>
              <a:gd name="connsiteX2" fmla="*/ 139161 w 278130"/>
              <a:gd name="connsiteY2" fmla="*/ 279156 h 278415"/>
              <a:gd name="connsiteX3" fmla="*/ 204121 w 278130"/>
              <a:gd name="connsiteY3" fmla="*/ 263059 h 278415"/>
              <a:gd name="connsiteX4" fmla="*/ 207836 w 278130"/>
              <a:gd name="connsiteY4" fmla="*/ 251514 h 278415"/>
              <a:gd name="connsiteX5" fmla="*/ 207740 w 278130"/>
              <a:gd name="connsiteY5" fmla="*/ 251343 h 278415"/>
              <a:gd name="connsiteX6" fmla="*/ 196196 w 278130"/>
              <a:gd name="connsiteY6" fmla="*/ 247628 h 278415"/>
              <a:gd name="connsiteX7" fmla="*/ 196025 w 278130"/>
              <a:gd name="connsiteY7" fmla="*/ 247723 h 278415"/>
              <a:gd name="connsiteX8" fmla="*/ 138875 w 278130"/>
              <a:gd name="connsiteY8" fmla="*/ 261725 h 278415"/>
              <a:gd name="connsiteX9" fmla="*/ 17050 w 278130"/>
              <a:gd name="connsiteY9" fmla="*/ 139995 h 278415"/>
              <a:gd name="connsiteX10" fmla="*/ 138875 w 278130"/>
              <a:gd name="connsiteY10" fmla="*/ 18171 h 278415"/>
              <a:gd name="connsiteX11" fmla="*/ 260699 w 278130"/>
              <a:gd name="connsiteY11" fmla="*/ 139995 h 278415"/>
              <a:gd name="connsiteX12" fmla="*/ 260699 w 278130"/>
              <a:gd name="connsiteY12" fmla="*/ 166094 h 278415"/>
              <a:gd name="connsiteX13" fmla="*/ 234601 w 278130"/>
              <a:gd name="connsiteY13" fmla="*/ 192193 h 278415"/>
              <a:gd name="connsiteX14" fmla="*/ 208502 w 278130"/>
              <a:gd name="connsiteY14" fmla="*/ 166094 h 278415"/>
              <a:gd name="connsiteX15" fmla="*/ 208502 w 278130"/>
              <a:gd name="connsiteY15" fmla="*/ 139995 h 278415"/>
              <a:gd name="connsiteX16" fmla="*/ 138875 w 278130"/>
              <a:gd name="connsiteY16" fmla="*/ 70368 h 278415"/>
              <a:gd name="connsiteX17" fmla="*/ 69247 w 278130"/>
              <a:gd name="connsiteY17" fmla="*/ 139995 h 278415"/>
              <a:gd name="connsiteX18" fmla="*/ 138875 w 278130"/>
              <a:gd name="connsiteY18" fmla="*/ 209528 h 278415"/>
              <a:gd name="connsiteX19" fmla="*/ 194215 w 278130"/>
              <a:gd name="connsiteY19" fmla="*/ 182001 h 278415"/>
              <a:gd name="connsiteX20" fmla="*/ 234601 w 278130"/>
              <a:gd name="connsiteY20" fmla="*/ 209528 h 278415"/>
              <a:gd name="connsiteX21" fmla="*/ 278130 w 278130"/>
              <a:gd name="connsiteY21" fmla="*/ 166094 h 278415"/>
              <a:gd name="connsiteX22" fmla="*/ 278130 w 278130"/>
              <a:gd name="connsiteY22" fmla="*/ 139995 h 278415"/>
              <a:gd name="connsiteX23" fmla="*/ 139161 w 278130"/>
              <a:gd name="connsiteY23" fmla="*/ 740 h 278415"/>
              <a:gd name="connsiteX24" fmla="*/ 139161 w 278130"/>
              <a:gd name="connsiteY24" fmla="*/ 192193 h 278415"/>
              <a:gd name="connsiteX25" fmla="*/ 86963 w 278130"/>
              <a:gd name="connsiteY25" fmla="*/ 139995 h 278415"/>
              <a:gd name="connsiteX26" fmla="*/ 139161 w 278130"/>
              <a:gd name="connsiteY26" fmla="*/ 87703 h 278415"/>
              <a:gd name="connsiteX27" fmla="*/ 191358 w 278130"/>
              <a:gd name="connsiteY27" fmla="*/ 139995 h 278415"/>
              <a:gd name="connsiteX28" fmla="*/ 139161 w 278130"/>
              <a:gd name="connsiteY28" fmla="*/ 192288 h 278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78130" h="278415">
                <a:moveTo>
                  <a:pt x="139161" y="740"/>
                </a:moveTo>
                <a:cubicBezTo>
                  <a:pt x="62312" y="845"/>
                  <a:pt x="58" y="63148"/>
                  <a:pt x="0" y="139995"/>
                </a:cubicBezTo>
                <a:cubicBezTo>
                  <a:pt x="105" y="216805"/>
                  <a:pt x="62351" y="279051"/>
                  <a:pt x="139161" y="279156"/>
                </a:cubicBezTo>
                <a:cubicBezTo>
                  <a:pt x="161801" y="279184"/>
                  <a:pt x="184109" y="273660"/>
                  <a:pt x="204121" y="263059"/>
                </a:cubicBezTo>
                <a:cubicBezTo>
                  <a:pt x="208331" y="260896"/>
                  <a:pt x="209998" y="255734"/>
                  <a:pt x="207836" y="251514"/>
                </a:cubicBezTo>
                <a:cubicBezTo>
                  <a:pt x="207807" y="251457"/>
                  <a:pt x="207769" y="251400"/>
                  <a:pt x="207740" y="251343"/>
                </a:cubicBezTo>
                <a:cubicBezTo>
                  <a:pt x="205578" y="247133"/>
                  <a:pt x="200416" y="245466"/>
                  <a:pt x="196196" y="247628"/>
                </a:cubicBezTo>
                <a:cubicBezTo>
                  <a:pt x="196139" y="247657"/>
                  <a:pt x="196082" y="247695"/>
                  <a:pt x="196025" y="247723"/>
                </a:cubicBezTo>
                <a:cubicBezTo>
                  <a:pt x="178394" y="256953"/>
                  <a:pt x="158782" y="261763"/>
                  <a:pt x="138875" y="261725"/>
                </a:cubicBezTo>
                <a:cubicBezTo>
                  <a:pt x="71647" y="261668"/>
                  <a:pt x="17155" y="207213"/>
                  <a:pt x="17050" y="139995"/>
                </a:cubicBezTo>
                <a:cubicBezTo>
                  <a:pt x="17107" y="72739"/>
                  <a:pt x="71619" y="18218"/>
                  <a:pt x="138875" y="18171"/>
                </a:cubicBezTo>
                <a:cubicBezTo>
                  <a:pt x="206130" y="18218"/>
                  <a:pt x="260642" y="72739"/>
                  <a:pt x="260699" y="139995"/>
                </a:cubicBezTo>
                <a:lnTo>
                  <a:pt x="260699" y="166094"/>
                </a:lnTo>
                <a:cubicBezTo>
                  <a:pt x="260699" y="180505"/>
                  <a:pt x="249012" y="192193"/>
                  <a:pt x="234601" y="192193"/>
                </a:cubicBezTo>
                <a:cubicBezTo>
                  <a:pt x="220189" y="192193"/>
                  <a:pt x="208502" y="180505"/>
                  <a:pt x="208502" y="166094"/>
                </a:cubicBezTo>
                <a:lnTo>
                  <a:pt x="208502" y="139995"/>
                </a:lnTo>
                <a:cubicBezTo>
                  <a:pt x="208455" y="101562"/>
                  <a:pt x="177308" y="70415"/>
                  <a:pt x="138875" y="70368"/>
                </a:cubicBezTo>
                <a:cubicBezTo>
                  <a:pt x="100442" y="70425"/>
                  <a:pt x="69295" y="101562"/>
                  <a:pt x="69247" y="139995"/>
                </a:cubicBezTo>
                <a:cubicBezTo>
                  <a:pt x="69352" y="178391"/>
                  <a:pt x="100479" y="209471"/>
                  <a:pt x="138875" y="209528"/>
                </a:cubicBezTo>
                <a:cubicBezTo>
                  <a:pt x="160611" y="209490"/>
                  <a:pt x="181070" y="199307"/>
                  <a:pt x="194215" y="182001"/>
                </a:cubicBezTo>
                <a:cubicBezTo>
                  <a:pt x="200749" y="198603"/>
                  <a:pt x="216761" y="209518"/>
                  <a:pt x="234601" y="209528"/>
                </a:cubicBezTo>
                <a:cubicBezTo>
                  <a:pt x="258604" y="209528"/>
                  <a:pt x="278082" y="190097"/>
                  <a:pt x="278130" y="166094"/>
                </a:cubicBezTo>
                <a:lnTo>
                  <a:pt x="278130" y="139995"/>
                </a:lnTo>
                <a:cubicBezTo>
                  <a:pt x="278025" y="63243"/>
                  <a:pt x="215913" y="997"/>
                  <a:pt x="139161" y="740"/>
                </a:cubicBezTo>
                <a:close/>
                <a:moveTo>
                  <a:pt x="139161" y="192193"/>
                </a:moveTo>
                <a:cubicBezTo>
                  <a:pt x="110357" y="192145"/>
                  <a:pt x="87021" y="168799"/>
                  <a:pt x="86963" y="139995"/>
                </a:cubicBezTo>
                <a:cubicBezTo>
                  <a:pt x="86963" y="111154"/>
                  <a:pt x="110319" y="87751"/>
                  <a:pt x="139161" y="87703"/>
                </a:cubicBezTo>
                <a:cubicBezTo>
                  <a:pt x="168002" y="87760"/>
                  <a:pt x="191358" y="111154"/>
                  <a:pt x="191358" y="139995"/>
                </a:cubicBezTo>
                <a:cubicBezTo>
                  <a:pt x="191358" y="168837"/>
                  <a:pt x="168002" y="192231"/>
                  <a:pt x="139161" y="192288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FFD52A7E-0848-49E8-94FF-90C07CAED234}"/>
              </a:ext>
            </a:extLst>
          </p:cNvPr>
          <p:cNvSpPr/>
          <p:nvPr/>
        </p:nvSpPr>
        <p:spPr>
          <a:xfrm>
            <a:off x="8388369" y="4541701"/>
            <a:ext cx="278438" cy="278425"/>
          </a:xfrm>
          <a:custGeom>
            <a:avLst/>
            <a:gdLst>
              <a:gd name="connsiteX0" fmla="*/ 257949 w 278438"/>
              <a:gd name="connsiteY0" fmla="*/ 84760 h 278425"/>
              <a:gd name="connsiteX1" fmla="*/ 173843 w 278438"/>
              <a:gd name="connsiteY1" fmla="*/ 13513 h 278425"/>
              <a:gd name="connsiteX2" fmla="*/ 104502 w 278438"/>
              <a:gd name="connsiteY2" fmla="*/ 13513 h 278425"/>
              <a:gd name="connsiteX3" fmla="*/ 20396 w 278438"/>
              <a:gd name="connsiteY3" fmla="*/ 84760 h 278425"/>
              <a:gd name="connsiteX4" fmla="*/ 12 w 278438"/>
              <a:gd name="connsiteY4" fmla="*/ 129432 h 278425"/>
              <a:gd name="connsiteX5" fmla="*/ 12 w 278438"/>
              <a:gd name="connsiteY5" fmla="*/ 221539 h 278425"/>
              <a:gd name="connsiteX6" fmla="*/ 55067 w 278438"/>
              <a:gd name="connsiteY6" fmla="*/ 279165 h 278425"/>
              <a:gd name="connsiteX7" fmla="*/ 223278 w 278438"/>
              <a:gd name="connsiteY7" fmla="*/ 279165 h 278425"/>
              <a:gd name="connsiteX8" fmla="*/ 278428 w 278438"/>
              <a:gd name="connsiteY8" fmla="*/ 221539 h 278425"/>
              <a:gd name="connsiteX9" fmla="*/ 278428 w 278438"/>
              <a:gd name="connsiteY9" fmla="*/ 129432 h 278425"/>
              <a:gd name="connsiteX10" fmla="*/ 257949 w 278438"/>
              <a:gd name="connsiteY10" fmla="*/ 84760 h 278425"/>
              <a:gd name="connsiteX11" fmla="*/ 172224 w 278438"/>
              <a:gd name="connsiteY11" fmla="*/ 261734 h 278425"/>
              <a:gd name="connsiteX12" fmla="*/ 105549 w 278438"/>
              <a:gd name="connsiteY12" fmla="*/ 261734 h 278425"/>
              <a:gd name="connsiteX13" fmla="*/ 105549 w 278438"/>
              <a:gd name="connsiteY13" fmla="*/ 174485 h 278425"/>
              <a:gd name="connsiteX14" fmla="*/ 120027 w 278438"/>
              <a:gd name="connsiteY14" fmla="*/ 160007 h 278425"/>
              <a:gd name="connsiteX15" fmla="*/ 157556 w 278438"/>
              <a:gd name="connsiteY15" fmla="*/ 160007 h 278425"/>
              <a:gd name="connsiteX16" fmla="*/ 172034 w 278438"/>
              <a:gd name="connsiteY16" fmla="*/ 174485 h 278425"/>
              <a:gd name="connsiteX17" fmla="*/ 260807 w 278438"/>
              <a:gd name="connsiteY17" fmla="*/ 221539 h 278425"/>
              <a:gd name="connsiteX18" fmla="*/ 222926 w 278438"/>
              <a:gd name="connsiteY18" fmla="*/ 261725 h 278425"/>
              <a:gd name="connsiteX19" fmla="*/ 222707 w 278438"/>
              <a:gd name="connsiteY19" fmla="*/ 261734 h 278425"/>
              <a:gd name="connsiteX20" fmla="*/ 189845 w 278438"/>
              <a:gd name="connsiteY20" fmla="*/ 261734 h 278425"/>
              <a:gd name="connsiteX21" fmla="*/ 189845 w 278438"/>
              <a:gd name="connsiteY21" fmla="*/ 174485 h 278425"/>
              <a:gd name="connsiteX22" fmla="*/ 157937 w 278438"/>
              <a:gd name="connsiteY22" fmla="*/ 142577 h 278425"/>
              <a:gd name="connsiteX23" fmla="*/ 120408 w 278438"/>
              <a:gd name="connsiteY23" fmla="*/ 142577 h 278425"/>
              <a:gd name="connsiteX24" fmla="*/ 88500 w 278438"/>
              <a:gd name="connsiteY24" fmla="*/ 174485 h 278425"/>
              <a:gd name="connsiteX25" fmla="*/ 88500 w 278438"/>
              <a:gd name="connsiteY25" fmla="*/ 261734 h 278425"/>
              <a:gd name="connsiteX26" fmla="*/ 55067 w 278438"/>
              <a:gd name="connsiteY26" fmla="*/ 261734 h 278425"/>
              <a:gd name="connsiteX27" fmla="*/ 16957 w 278438"/>
              <a:gd name="connsiteY27" fmla="*/ 221758 h 278425"/>
              <a:gd name="connsiteX28" fmla="*/ 16967 w 278438"/>
              <a:gd name="connsiteY28" fmla="*/ 221539 h 278425"/>
              <a:gd name="connsiteX29" fmla="*/ 16967 w 278438"/>
              <a:gd name="connsiteY29" fmla="*/ 129432 h 278425"/>
              <a:gd name="connsiteX30" fmla="*/ 31254 w 278438"/>
              <a:gd name="connsiteY30" fmla="*/ 98000 h 278425"/>
              <a:gd name="connsiteX31" fmla="*/ 115360 w 278438"/>
              <a:gd name="connsiteY31" fmla="*/ 26753 h 278425"/>
              <a:gd name="connsiteX32" fmla="*/ 138791 w 278438"/>
              <a:gd name="connsiteY32" fmla="*/ 17990 h 278425"/>
              <a:gd name="connsiteX33" fmla="*/ 162223 w 278438"/>
              <a:gd name="connsiteY33" fmla="*/ 26753 h 278425"/>
              <a:gd name="connsiteX34" fmla="*/ 246329 w 278438"/>
              <a:gd name="connsiteY34" fmla="*/ 98000 h 278425"/>
              <a:gd name="connsiteX35" fmla="*/ 260617 w 278438"/>
              <a:gd name="connsiteY35" fmla="*/ 129432 h 2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78438" h="278425">
                <a:moveTo>
                  <a:pt x="257949" y="84760"/>
                </a:moveTo>
                <a:lnTo>
                  <a:pt x="173843" y="13513"/>
                </a:lnTo>
                <a:cubicBezTo>
                  <a:pt x="153870" y="-3518"/>
                  <a:pt x="124475" y="-3518"/>
                  <a:pt x="104502" y="13513"/>
                </a:cubicBezTo>
                <a:lnTo>
                  <a:pt x="20396" y="84760"/>
                </a:lnTo>
                <a:cubicBezTo>
                  <a:pt x="7347" y="95914"/>
                  <a:pt x="-112" y="112268"/>
                  <a:pt x="12" y="129432"/>
                </a:cubicBezTo>
                <a:lnTo>
                  <a:pt x="12" y="221539"/>
                </a:lnTo>
                <a:cubicBezTo>
                  <a:pt x="-626" y="252629"/>
                  <a:pt x="23977" y="278384"/>
                  <a:pt x="55067" y="279165"/>
                </a:cubicBezTo>
                <a:lnTo>
                  <a:pt x="223278" y="279165"/>
                </a:lnTo>
                <a:cubicBezTo>
                  <a:pt x="254377" y="278384"/>
                  <a:pt x="279009" y="252648"/>
                  <a:pt x="278428" y="221539"/>
                </a:cubicBezTo>
                <a:lnTo>
                  <a:pt x="278428" y="129432"/>
                </a:lnTo>
                <a:cubicBezTo>
                  <a:pt x="278561" y="112240"/>
                  <a:pt x="271055" y="95885"/>
                  <a:pt x="257949" y="84760"/>
                </a:cubicBezTo>
                <a:close/>
                <a:moveTo>
                  <a:pt x="172224" y="261734"/>
                </a:moveTo>
                <a:lnTo>
                  <a:pt x="105549" y="261734"/>
                </a:lnTo>
                <a:lnTo>
                  <a:pt x="105549" y="174485"/>
                </a:lnTo>
                <a:cubicBezTo>
                  <a:pt x="105549" y="166494"/>
                  <a:pt x="112036" y="160007"/>
                  <a:pt x="120027" y="160007"/>
                </a:cubicBezTo>
                <a:lnTo>
                  <a:pt x="157556" y="160007"/>
                </a:lnTo>
                <a:cubicBezTo>
                  <a:pt x="165547" y="160007"/>
                  <a:pt x="172034" y="166494"/>
                  <a:pt x="172034" y="174485"/>
                </a:cubicBezTo>
                <a:close/>
                <a:moveTo>
                  <a:pt x="260807" y="221539"/>
                </a:moveTo>
                <a:cubicBezTo>
                  <a:pt x="261445" y="243094"/>
                  <a:pt x="244481" y="261087"/>
                  <a:pt x="222926" y="261725"/>
                </a:cubicBezTo>
                <a:cubicBezTo>
                  <a:pt x="222850" y="261734"/>
                  <a:pt x="222783" y="261734"/>
                  <a:pt x="222707" y="261734"/>
                </a:cubicBezTo>
                <a:lnTo>
                  <a:pt x="189845" y="261734"/>
                </a:lnTo>
                <a:lnTo>
                  <a:pt x="189845" y="174485"/>
                </a:lnTo>
                <a:cubicBezTo>
                  <a:pt x="189845" y="156864"/>
                  <a:pt x="175558" y="142577"/>
                  <a:pt x="157937" y="142577"/>
                </a:cubicBezTo>
                <a:lnTo>
                  <a:pt x="120408" y="142577"/>
                </a:lnTo>
                <a:cubicBezTo>
                  <a:pt x="102806" y="142624"/>
                  <a:pt x="88557" y="156883"/>
                  <a:pt x="88500" y="174485"/>
                </a:cubicBezTo>
                <a:lnTo>
                  <a:pt x="88500" y="261734"/>
                </a:lnTo>
                <a:lnTo>
                  <a:pt x="55067" y="261734"/>
                </a:lnTo>
                <a:cubicBezTo>
                  <a:pt x="33502" y="261220"/>
                  <a:pt x="16443" y="243323"/>
                  <a:pt x="16957" y="221758"/>
                </a:cubicBezTo>
                <a:cubicBezTo>
                  <a:pt x="16967" y="221682"/>
                  <a:pt x="16967" y="221615"/>
                  <a:pt x="16967" y="221539"/>
                </a:cubicBezTo>
                <a:lnTo>
                  <a:pt x="16967" y="129432"/>
                </a:lnTo>
                <a:cubicBezTo>
                  <a:pt x="16891" y="117364"/>
                  <a:pt x="22110" y="105877"/>
                  <a:pt x="31254" y="98000"/>
                </a:cubicBezTo>
                <a:lnTo>
                  <a:pt x="115360" y="26753"/>
                </a:lnTo>
                <a:cubicBezTo>
                  <a:pt x="121885" y="21142"/>
                  <a:pt x="130190" y="18037"/>
                  <a:pt x="138791" y="17990"/>
                </a:cubicBezTo>
                <a:cubicBezTo>
                  <a:pt x="147393" y="18037"/>
                  <a:pt x="155699" y="21142"/>
                  <a:pt x="162223" y="26753"/>
                </a:cubicBezTo>
                <a:lnTo>
                  <a:pt x="246329" y="98000"/>
                </a:lnTo>
                <a:cubicBezTo>
                  <a:pt x="255473" y="105877"/>
                  <a:pt x="260693" y="117364"/>
                  <a:pt x="260617" y="12943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57B3D6E-CC3B-400A-82F2-ABA26EE54EC3}"/>
              </a:ext>
            </a:extLst>
          </p:cNvPr>
          <p:cNvSpPr txBox="1"/>
          <p:nvPr/>
        </p:nvSpPr>
        <p:spPr>
          <a:xfrm>
            <a:off x="8150637" y="1736788"/>
            <a:ext cx="2771913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Let’s Get </a:t>
            </a:r>
            <a:r>
              <a:rPr lang="en-US" sz="1850" b="1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Connected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9407269B-AC74-46D8-AAA0-E2E3EDEB38F4}"/>
              </a:ext>
            </a:extLst>
          </p:cNvPr>
          <p:cNvSpPr txBox="1"/>
          <p:nvPr/>
        </p:nvSpPr>
        <p:spPr>
          <a:xfrm>
            <a:off x="8148637" y="2070208"/>
            <a:ext cx="278794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Contents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5D67276E-7F93-4755-A5CD-4396E6E3C04D}"/>
              </a:ext>
            </a:extLst>
          </p:cNvPr>
          <p:cNvSpPr txBox="1"/>
          <p:nvPr/>
        </p:nvSpPr>
        <p:spPr>
          <a:xfrm>
            <a:off x="1342663" y="4599863"/>
            <a:ext cx="5501827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8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Above</a:t>
            </a:r>
          </a:p>
          <a:p>
            <a:pPr>
              <a:lnSpc>
                <a:spcPts val="1800"/>
              </a:lnSpc>
            </a:pPr>
            <a:r>
              <a:rPr lang="en-US" sz="128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So Consider Replacing</a:t>
            </a:r>
          </a:p>
        </p:txBody>
      </p:sp>
    </p:spTree>
    <p:extLst>
      <p:ext uri="{BB962C8B-B14F-4D97-AF65-F5344CB8AC3E}">
        <p14:creationId xmlns:p14="http://schemas.microsoft.com/office/powerpoint/2010/main" val="3009151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2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41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3" presetClass="entr" presetSubtype="16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51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36" grpId="0" animBg="1"/>
      <p:bldP spid="37" grpId="0"/>
      <p:bldP spid="38" grpId="0" animBg="1"/>
      <p:bldP spid="39" grpId="0"/>
      <p:bldP spid="44" grpId="0"/>
      <p:bldP spid="57" grpId="0" animBg="1"/>
      <p:bldP spid="58" grpId="0"/>
      <p:bldP spid="59" grpId="0"/>
      <p:bldP spid="67" grpId="0" animBg="1"/>
      <p:bldP spid="68" grpId="0"/>
      <p:bldP spid="72" grpId="0"/>
      <p:bldP spid="82" grpId="0" animBg="1"/>
      <p:bldP spid="86" grpId="0" animBg="1"/>
      <p:bldP spid="87" grpId="0" animBg="1"/>
      <p:bldP spid="88" grpId="0"/>
      <p:bldP spid="108" grpId="0"/>
      <p:bldP spid="10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07DD1A8-B765-4CE3-A843-F56D0EB692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897C430-9742-4928-A442-540F80CE357F}"/>
              </a:ext>
            </a:extLst>
          </p:cNvPr>
          <p:cNvSpPr/>
          <p:nvPr/>
        </p:nvSpPr>
        <p:spPr>
          <a:xfrm>
            <a:off x="0" y="4713732"/>
            <a:ext cx="12192000" cy="2144268"/>
          </a:xfrm>
          <a:custGeom>
            <a:avLst/>
            <a:gdLst>
              <a:gd name="connsiteX0" fmla="*/ 0 w 12192000"/>
              <a:gd name="connsiteY0" fmla="*/ 0 h 2144268"/>
              <a:gd name="connsiteX1" fmla="*/ 12192000 w 12192000"/>
              <a:gd name="connsiteY1" fmla="*/ 0 h 2144268"/>
              <a:gd name="connsiteX2" fmla="*/ 12192000 w 12192000"/>
              <a:gd name="connsiteY2" fmla="*/ 2144268 h 2144268"/>
              <a:gd name="connsiteX3" fmla="*/ 0 w 12192000"/>
              <a:gd name="connsiteY3" fmla="*/ 2144268 h 2144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144268">
                <a:moveTo>
                  <a:pt x="0" y="0"/>
                </a:moveTo>
                <a:lnTo>
                  <a:pt x="12192000" y="0"/>
                </a:lnTo>
                <a:lnTo>
                  <a:pt x="12192000" y="2144268"/>
                </a:lnTo>
                <a:lnTo>
                  <a:pt x="0" y="2144268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7B8D7F1B-94E1-4BFE-B61C-62A83A38A810}"/>
              </a:ext>
            </a:extLst>
          </p:cNvPr>
          <p:cNvSpPr/>
          <p:nvPr/>
        </p:nvSpPr>
        <p:spPr>
          <a:xfrm>
            <a:off x="826580" y="649890"/>
            <a:ext cx="6961156" cy="5475732"/>
          </a:xfrm>
          <a:custGeom>
            <a:avLst/>
            <a:gdLst>
              <a:gd name="connsiteX0" fmla="*/ 0 w 10538841"/>
              <a:gd name="connsiteY0" fmla="*/ 0 h 5475732"/>
              <a:gd name="connsiteX1" fmla="*/ 10538841 w 10538841"/>
              <a:gd name="connsiteY1" fmla="*/ 0 h 5475732"/>
              <a:gd name="connsiteX2" fmla="*/ 10538841 w 10538841"/>
              <a:gd name="connsiteY2" fmla="*/ 5475732 h 5475732"/>
              <a:gd name="connsiteX3" fmla="*/ 0 w 10538841"/>
              <a:gd name="connsiteY3" fmla="*/ 5475732 h 5475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38841" h="5475732">
                <a:moveTo>
                  <a:pt x="0" y="0"/>
                </a:moveTo>
                <a:lnTo>
                  <a:pt x="10538841" y="0"/>
                </a:lnTo>
                <a:lnTo>
                  <a:pt x="10538841" y="5475732"/>
                </a:lnTo>
                <a:lnTo>
                  <a:pt x="0" y="547573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4A2ECB-7A53-4F47-BDCD-D6C6DC2EA20E}"/>
              </a:ext>
            </a:extLst>
          </p:cNvPr>
          <p:cNvSpPr txBox="1"/>
          <p:nvPr/>
        </p:nvSpPr>
        <p:spPr>
          <a:xfrm>
            <a:off x="1342663" y="2185447"/>
            <a:ext cx="5378395" cy="23775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00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Thank </a:t>
            </a:r>
            <a:r>
              <a:rPr lang="en-US" sz="50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you!</a:t>
            </a:r>
          </a:p>
          <a:p>
            <a:pPr algn="l"/>
            <a:r>
              <a:rPr lang="en-US" sz="50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for Listening to</a:t>
            </a:r>
          </a:p>
          <a:p>
            <a:pPr algn="l"/>
            <a:r>
              <a:rPr lang="en-US" sz="50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Words.</a:t>
            </a:r>
            <a:endParaRPr lang="en-US" sz="50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03EAF33B-A912-4455-97C2-73E459644E09}"/>
              </a:ext>
            </a:extLst>
          </p:cNvPr>
          <p:cNvGrpSpPr/>
          <p:nvPr/>
        </p:nvGrpSpPr>
        <p:grpSpPr>
          <a:xfrm>
            <a:off x="1429607" y="1660715"/>
            <a:ext cx="2719292" cy="397859"/>
            <a:chOff x="1429607" y="1660715"/>
            <a:chExt cx="2719292" cy="397859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D1DB1FFB-DC76-486A-925E-A9FF1694D33B}"/>
                </a:ext>
              </a:extLst>
            </p:cNvPr>
            <p:cNvSpPr/>
            <p:nvPr/>
          </p:nvSpPr>
          <p:spPr>
            <a:xfrm>
              <a:off x="1429607" y="1660715"/>
              <a:ext cx="2719292" cy="397859"/>
            </a:xfrm>
            <a:custGeom>
              <a:avLst/>
              <a:gdLst>
                <a:gd name="connsiteX0" fmla="*/ 0 w 2719292"/>
                <a:gd name="connsiteY0" fmla="*/ 0 h 397859"/>
                <a:gd name="connsiteX1" fmla="*/ 2719292 w 2719292"/>
                <a:gd name="connsiteY1" fmla="*/ 0 h 397859"/>
                <a:gd name="connsiteX2" fmla="*/ 2719292 w 2719292"/>
                <a:gd name="connsiteY2" fmla="*/ 397859 h 397859"/>
                <a:gd name="connsiteX3" fmla="*/ 0 w 2719292"/>
                <a:gd name="connsiteY3" fmla="*/ 397859 h 39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9292" h="397859">
                  <a:moveTo>
                    <a:pt x="0" y="0"/>
                  </a:moveTo>
                  <a:lnTo>
                    <a:pt x="2719292" y="0"/>
                  </a:lnTo>
                  <a:lnTo>
                    <a:pt x="2719292" y="397859"/>
                  </a:lnTo>
                  <a:lnTo>
                    <a:pt x="0" y="397859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57F65F1-EF90-4542-8FFE-32E1E8668933}"/>
                </a:ext>
              </a:extLst>
            </p:cNvPr>
            <p:cNvSpPr txBox="1"/>
            <p:nvPr/>
          </p:nvSpPr>
          <p:spPr>
            <a:xfrm>
              <a:off x="1454801" y="1699624"/>
              <a:ext cx="2668905" cy="3200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Questions &amp; Discussions</a:t>
              </a:r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534E3B0-DD1F-40EC-A74E-E7B1E87EF215}"/>
              </a:ext>
            </a:extLst>
          </p:cNvPr>
          <p:cNvSpPr/>
          <p:nvPr/>
        </p:nvSpPr>
        <p:spPr>
          <a:xfrm>
            <a:off x="7787735" y="649890"/>
            <a:ext cx="3577685" cy="5475732"/>
          </a:xfrm>
          <a:custGeom>
            <a:avLst/>
            <a:gdLst>
              <a:gd name="connsiteX0" fmla="*/ 0 w 3577685"/>
              <a:gd name="connsiteY0" fmla="*/ 0 h 5475732"/>
              <a:gd name="connsiteX1" fmla="*/ 3577685 w 3577685"/>
              <a:gd name="connsiteY1" fmla="*/ 0 h 5475732"/>
              <a:gd name="connsiteX2" fmla="*/ 3577685 w 3577685"/>
              <a:gd name="connsiteY2" fmla="*/ 5475732 h 5475732"/>
              <a:gd name="connsiteX3" fmla="*/ 0 w 3577685"/>
              <a:gd name="connsiteY3" fmla="*/ 5475732 h 5475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7685" h="5475732">
                <a:moveTo>
                  <a:pt x="0" y="0"/>
                </a:moveTo>
                <a:lnTo>
                  <a:pt x="3577685" y="0"/>
                </a:lnTo>
                <a:lnTo>
                  <a:pt x="3577685" y="5475732"/>
                </a:lnTo>
                <a:lnTo>
                  <a:pt x="0" y="5475732"/>
                </a:lnTo>
                <a:close/>
              </a:path>
            </a:pathLst>
          </a:custGeom>
          <a:gradFill flip="none" rotWithShape="1"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E0B961B-82A6-436D-8D09-49FEE16AC82F}"/>
              </a:ext>
            </a:extLst>
          </p:cNvPr>
          <p:cNvGrpSpPr/>
          <p:nvPr/>
        </p:nvGrpSpPr>
        <p:grpSpPr>
          <a:xfrm>
            <a:off x="8240077" y="2929128"/>
            <a:ext cx="2563079" cy="2039207"/>
            <a:chOff x="8240077" y="2929128"/>
            <a:chExt cx="2563079" cy="2039207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9D95BF73-8BE6-4AA4-BF95-B371F5820038}"/>
                </a:ext>
              </a:extLst>
            </p:cNvPr>
            <p:cNvGrpSpPr/>
            <p:nvPr/>
          </p:nvGrpSpPr>
          <p:grpSpPr>
            <a:xfrm>
              <a:off x="8240077" y="2929128"/>
              <a:ext cx="2216830" cy="574929"/>
              <a:chOff x="8240077" y="2929128"/>
              <a:chExt cx="2216830" cy="574929"/>
            </a:xfrm>
          </p:grpSpPr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B9C9FCC-EF8A-4BCD-84DF-E4B2802F90D2}"/>
                  </a:ext>
                </a:extLst>
              </p:cNvPr>
              <p:cNvSpPr txBox="1"/>
              <p:nvPr/>
            </p:nvSpPr>
            <p:spPr>
              <a:xfrm>
                <a:off x="8928925" y="2945892"/>
                <a:ext cx="739305" cy="2885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75" b="1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Phone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3F2C6A2-1197-4660-A8BD-B103276EAC7E}"/>
                  </a:ext>
                </a:extLst>
              </p:cNvPr>
              <p:cNvSpPr txBox="1"/>
              <p:nvPr/>
            </p:nvSpPr>
            <p:spPr>
              <a:xfrm>
                <a:off x="8928925" y="3188208"/>
                <a:ext cx="1527982" cy="2885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75" baseline="0" dirty="0">
                    <a:gradFill>
                      <a:gsLst>
                        <a:gs pos="0">
                          <a:srgbClr val="1555FD"/>
                        </a:gs>
                        <a:gs pos="100000">
                          <a:srgbClr val="5680F8"/>
                        </a:gs>
                      </a:gsLst>
                      <a:lin ang="10800000" scaled="1"/>
                    </a:gradFill>
                    <a:latin typeface="Montserrat"/>
                    <a:sym typeface="Montserrat"/>
                    <a:rtl val="0"/>
                  </a:rPr>
                  <a:t>+12-345-678-910</a:t>
                </a:r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352866EF-D9A1-4010-AC48-AB53A1799B39}"/>
                  </a:ext>
                </a:extLst>
              </p:cNvPr>
              <p:cNvGrpSpPr/>
              <p:nvPr/>
            </p:nvGrpSpPr>
            <p:grpSpPr>
              <a:xfrm>
                <a:off x="8240077" y="2929128"/>
                <a:ext cx="574928" cy="574929"/>
                <a:chOff x="8240077" y="2929128"/>
                <a:chExt cx="574928" cy="574929"/>
              </a:xfrm>
            </p:grpSpPr>
            <p:sp>
              <p:nvSpPr>
                <p:cNvPr id="12" name="Freeform: Shape 11">
                  <a:extLst>
                    <a:ext uri="{FF2B5EF4-FFF2-40B4-BE49-F238E27FC236}">
                      <a16:creationId xmlns:a16="http://schemas.microsoft.com/office/drawing/2014/main" id="{8E04C9ED-E733-4FEC-9DCF-C36F0CED4822}"/>
                    </a:ext>
                  </a:extLst>
                </p:cNvPr>
                <p:cNvSpPr/>
                <p:nvPr/>
              </p:nvSpPr>
              <p:spPr>
                <a:xfrm>
                  <a:off x="8240077" y="2929128"/>
                  <a:ext cx="574928" cy="574929"/>
                </a:xfrm>
                <a:custGeom>
                  <a:avLst/>
                  <a:gdLst>
                    <a:gd name="connsiteX0" fmla="*/ 574929 w 574928"/>
                    <a:gd name="connsiteY0" fmla="*/ 287465 h 574929"/>
                    <a:gd name="connsiteX1" fmla="*/ 287465 w 574928"/>
                    <a:gd name="connsiteY1" fmla="*/ 574929 h 574929"/>
                    <a:gd name="connsiteX2" fmla="*/ 0 w 574928"/>
                    <a:gd name="connsiteY2" fmla="*/ 287465 h 574929"/>
                    <a:gd name="connsiteX3" fmla="*/ 287465 w 574928"/>
                    <a:gd name="connsiteY3" fmla="*/ 0 h 574929"/>
                    <a:gd name="connsiteX4" fmla="*/ 574929 w 574928"/>
                    <a:gd name="connsiteY4" fmla="*/ 287465 h 5749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74928" h="574929">
                      <a:moveTo>
                        <a:pt x="574929" y="287465"/>
                      </a:moveTo>
                      <a:cubicBezTo>
                        <a:pt x="574929" y="446227"/>
                        <a:pt x="446227" y="574929"/>
                        <a:pt x="287465" y="574929"/>
                      </a:cubicBezTo>
                      <a:cubicBezTo>
                        <a:pt x="128702" y="574929"/>
                        <a:pt x="0" y="446227"/>
                        <a:pt x="0" y="287465"/>
                      </a:cubicBezTo>
                      <a:cubicBezTo>
                        <a:pt x="0" y="128702"/>
                        <a:pt x="128702" y="0"/>
                        <a:pt x="287465" y="0"/>
                      </a:cubicBezTo>
                      <a:cubicBezTo>
                        <a:pt x="446227" y="0"/>
                        <a:pt x="574929" y="128703"/>
                        <a:pt x="574929" y="287465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grpSp>
              <p:nvGrpSpPr>
                <p:cNvPr id="19" name="Group 18">
                  <a:extLst>
                    <a:ext uri="{FF2B5EF4-FFF2-40B4-BE49-F238E27FC236}">
                      <a16:creationId xmlns:a16="http://schemas.microsoft.com/office/drawing/2014/main" id="{EE77DB8D-9FD9-4F8D-8713-2B6B01396CE4}"/>
                    </a:ext>
                  </a:extLst>
                </p:cNvPr>
                <p:cNvGrpSpPr/>
                <p:nvPr/>
              </p:nvGrpSpPr>
              <p:grpSpPr>
                <a:xfrm>
                  <a:off x="8388365" y="3077575"/>
                  <a:ext cx="279194" cy="277990"/>
                  <a:chOff x="8388365" y="3077575"/>
                  <a:chExt cx="279194" cy="277990"/>
                </a:xfrm>
                <a:solidFill>
                  <a:schemeClr val="bg1"/>
                </a:solidFill>
              </p:grpSpPr>
              <p:sp>
                <p:nvSpPr>
                  <p:cNvPr id="20" name="Freeform: Shape 19">
                    <a:extLst>
                      <a:ext uri="{FF2B5EF4-FFF2-40B4-BE49-F238E27FC236}">
                        <a16:creationId xmlns:a16="http://schemas.microsoft.com/office/drawing/2014/main" id="{3D7168E1-1ABA-45D1-B284-029E8BB6B593}"/>
                      </a:ext>
                    </a:extLst>
                  </p:cNvPr>
                  <p:cNvSpPr/>
                  <p:nvPr/>
                </p:nvSpPr>
                <p:spPr>
                  <a:xfrm>
                    <a:off x="8388365" y="3077575"/>
                    <a:ext cx="279194" cy="277990"/>
                  </a:xfrm>
                  <a:custGeom>
                    <a:avLst/>
                    <a:gdLst>
                      <a:gd name="connsiteX0" fmla="*/ 265288 w 279194"/>
                      <a:gd name="connsiteY0" fmla="*/ 187859 h 277990"/>
                      <a:gd name="connsiteX1" fmla="*/ 237665 w 279194"/>
                      <a:gd name="connsiteY1" fmla="*/ 160236 h 277990"/>
                      <a:gd name="connsiteX2" fmla="*/ 197565 w 279194"/>
                      <a:gd name="connsiteY2" fmla="*/ 160236 h 277990"/>
                      <a:gd name="connsiteX3" fmla="*/ 160609 w 279194"/>
                      <a:gd name="connsiteY3" fmla="*/ 160236 h 277990"/>
                      <a:gd name="connsiteX4" fmla="*/ 118412 w 279194"/>
                      <a:gd name="connsiteY4" fmla="*/ 118040 h 277990"/>
                      <a:gd name="connsiteX5" fmla="*/ 110792 w 279194"/>
                      <a:gd name="connsiteY5" fmla="*/ 99562 h 277990"/>
                      <a:gd name="connsiteX6" fmla="*/ 118412 w 279194"/>
                      <a:gd name="connsiteY6" fmla="*/ 81178 h 277990"/>
                      <a:gd name="connsiteX7" fmla="*/ 118412 w 279194"/>
                      <a:gd name="connsiteY7" fmla="*/ 81178 h 277990"/>
                      <a:gd name="connsiteX8" fmla="*/ 118412 w 279194"/>
                      <a:gd name="connsiteY8" fmla="*/ 41078 h 277990"/>
                      <a:gd name="connsiteX9" fmla="*/ 90790 w 279194"/>
                      <a:gd name="connsiteY9" fmla="*/ 13456 h 277990"/>
                      <a:gd name="connsiteX10" fmla="*/ 27353 w 279194"/>
                      <a:gd name="connsiteY10" fmla="*/ 13456 h 277990"/>
                      <a:gd name="connsiteX11" fmla="*/ 27353 w 279194"/>
                      <a:gd name="connsiteY11" fmla="*/ 146044 h 277990"/>
                      <a:gd name="connsiteX12" fmla="*/ 132700 w 279194"/>
                      <a:gd name="connsiteY12" fmla="*/ 251295 h 277990"/>
                      <a:gd name="connsiteX13" fmla="*/ 199375 w 279194"/>
                      <a:gd name="connsiteY13" fmla="*/ 278727 h 277990"/>
                      <a:gd name="connsiteX14" fmla="*/ 266050 w 279194"/>
                      <a:gd name="connsiteY14" fmla="*/ 251295 h 277990"/>
                      <a:gd name="connsiteX15" fmla="*/ 279194 w 279194"/>
                      <a:gd name="connsiteY15" fmla="*/ 219577 h 277990"/>
                      <a:gd name="connsiteX16" fmla="*/ 265288 w 279194"/>
                      <a:gd name="connsiteY16" fmla="*/ 187859 h 277990"/>
                      <a:gd name="connsiteX17" fmla="*/ 252905 w 279194"/>
                      <a:gd name="connsiteY17" fmla="*/ 239008 h 277990"/>
                      <a:gd name="connsiteX18" fmla="*/ 145140 w 279194"/>
                      <a:gd name="connsiteY18" fmla="*/ 239160 h 277990"/>
                      <a:gd name="connsiteX19" fmla="*/ 144987 w 279194"/>
                      <a:gd name="connsiteY19" fmla="*/ 239008 h 277990"/>
                      <a:gd name="connsiteX20" fmla="*/ 40212 w 279194"/>
                      <a:gd name="connsiteY20" fmla="*/ 133757 h 277990"/>
                      <a:gd name="connsiteX21" fmla="*/ 39965 w 279194"/>
                      <a:gd name="connsiteY21" fmla="*/ 25991 h 277990"/>
                      <a:gd name="connsiteX22" fmla="*/ 40212 w 279194"/>
                      <a:gd name="connsiteY22" fmla="*/ 25743 h 277990"/>
                      <a:gd name="connsiteX23" fmla="*/ 59262 w 279194"/>
                      <a:gd name="connsiteY23" fmla="*/ 17742 h 277990"/>
                      <a:gd name="connsiteX24" fmla="*/ 78312 w 279194"/>
                      <a:gd name="connsiteY24" fmla="*/ 25743 h 277990"/>
                      <a:gd name="connsiteX25" fmla="*/ 105935 w 279194"/>
                      <a:gd name="connsiteY25" fmla="*/ 53366 h 277990"/>
                      <a:gd name="connsiteX26" fmla="*/ 105973 w 279194"/>
                      <a:gd name="connsiteY26" fmla="*/ 68853 h 277990"/>
                      <a:gd name="connsiteX27" fmla="*/ 105935 w 279194"/>
                      <a:gd name="connsiteY27" fmla="*/ 68891 h 277990"/>
                      <a:gd name="connsiteX28" fmla="*/ 93171 w 279194"/>
                      <a:gd name="connsiteY28" fmla="*/ 99562 h 277990"/>
                      <a:gd name="connsiteX29" fmla="*/ 105935 w 279194"/>
                      <a:gd name="connsiteY29" fmla="*/ 130327 h 277990"/>
                      <a:gd name="connsiteX30" fmla="*/ 148130 w 279194"/>
                      <a:gd name="connsiteY30" fmla="*/ 172523 h 277990"/>
                      <a:gd name="connsiteX31" fmla="*/ 209662 w 279194"/>
                      <a:gd name="connsiteY31" fmla="*/ 172523 h 277990"/>
                      <a:gd name="connsiteX32" fmla="*/ 225188 w 279194"/>
                      <a:gd name="connsiteY32" fmla="*/ 172523 h 277990"/>
                      <a:gd name="connsiteX33" fmla="*/ 252715 w 279194"/>
                      <a:gd name="connsiteY33" fmla="*/ 200146 h 277990"/>
                      <a:gd name="connsiteX34" fmla="*/ 260811 w 279194"/>
                      <a:gd name="connsiteY34" fmla="*/ 219196 h 277990"/>
                      <a:gd name="connsiteX35" fmla="*/ 252905 w 279194"/>
                      <a:gd name="connsiteY35" fmla="*/ 239008 h 2779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</a:cxnLst>
                    <a:rect l="l" t="t" r="r" b="b"/>
                    <a:pathLst>
                      <a:path w="279194" h="277990">
                        <a:moveTo>
                          <a:pt x="265288" y="187859"/>
                        </a:moveTo>
                        <a:lnTo>
                          <a:pt x="237665" y="160236"/>
                        </a:lnTo>
                        <a:cubicBezTo>
                          <a:pt x="226541" y="149282"/>
                          <a:pt x="208690" y="149282"/>
                          <a:pt x="197565" y="160236"/>
                        </a:cubicBezTo>
                        <a:cubicBezTo>
                          <a:pt x="187240" y="170151"/>
                          <a:pt x="170933" y="170151"/>
                          <a:pt x="160609" y="160236"/>
                        </a:cubicBezTo>
                        <a:lnTo>
                          <a:pt x="118412" y="118040"/>
                        </a:lnTo>
                        <a:cubicBezTo>
                          <a:pt x="113478" y="113163"/>
                          <a:pt x="110726" y="106496"/>
                          <a:pt x="110792" y="99562"/>
                        </a:cubicBezTo>
                        <a:cubicBezTo>
                          <a:pt x="110745" y="92656"/>
                          <a:pt x="113488" y="86027"/>
                          <a:pt x="118412" y="81178"/>
                        </a:cubicBezTo>
                        <a:lnTo>
                          <a:pt x="118412" y="81178"/>
                        </a:lnTo>
                        <a:cubicBezTo>
                          <a:pt x="129366" y="70053"/>
                          <a:pt x="129366" y="52203"/>
                          <a:pt x="118412" y="41078"/>
                        </a:cubicBezTo>
                        <a:lnTo>
                          <a:pt x="90790" y="13456"/>
                        </a:lnTo>
                        <a:cubicBezTo>
                          <a:pt x="73045" y="-3499"/>
                          <a:pt x="45099" y="-3499"/>
                          <a:pt x="27353" y="13456"/>
                        </a:cubicBezTo>
                        <a:cubicBezTo>
                          <a:pt x="-9118" y="50127"/>
                          <a:pt x="-9118" y="109373"/>
                          <a:pt x="27353" y="146044"/>
                        </a:cubicBezTo>
                        <a:lnTo>
                          <a:pt x="132700" y="251295"/>
                        </a:lnTo>
                        <a:cubicBezTo>
                          <a:pt x="150321" y="269050"/>
                          <a:pt x="174362" y="278937"/>
                          <a:pt x="199375" y="278727"/>
                        </a:cubicBezTo>
                        <a:cubicBezTo>
                          <a:pt x="224388" y="278918"/>
                          <a:pt x="248410" y="269031"/>
                          <a:pt x="266050" y="251295"/>
                        </a:cubicBezTo>
                        <a:cubicBezTo>
                          <a:pt x="274499" y="242903"/>
                          <a:pt x="279233" y="231483"/>
                          <a:pt x="279194" y="219577"/>
                        </a:cubicBezTo>
                        <a:cubicBezTo>
                          <a:pt x="279033" y="207556"/>
                          <a:pt x="274023" y="196117"/>
                          <a:pt x="265288" y="187859"/>
                        </a:cubicBezTo>
                        <a:close/>
                        <a:moveTo>
                          <a:pt x="252905" y="239008"/>
                        </a:moveTo>
                        <a:cubicBezTo>
                          <a:pt x="223187" y="268811"/>
                          <a:pt x="174943" y="268878"/>
                          <a:pt x="145140" y="239160"/>
                        </a:cubicBezTo>
                        <a:cubicBezTo>
                          <a:pt x="145092" y="239113"/>
                          <a:pt x="145035" y="239055"/>
                          <a:pt x="144987" y="239008"/>
                        </a:cubicBezTo>
                        <a:lnTo>
                          <a:pt x="40212" y="133757"/>
                        </a:lnTo>
                        <a:cubicBezTo>
                          <a:pt x="10389" y="104067"/>
                          <a:pt x="10275" y="55823"/>
                          <a:pt x="39965" y="25991"/>
                        </a:cubicBezTo>
                        <a:cubicBezTo>
                          <a:pt x="40041" y="25915"/>
                          <a:pt x="40126" y="25829"/>
                          <a:pt x="40212" y="25743"/>
                        </a:cubicBezTo>
                        <a:cubicBezTo>
                          <a:pt x="45260" y="20666"/>
                          <a:pt x="52109" y="17790"/>
                          <a:pt x="59262" y="17742"/>
                        </a:cubicBezTo>
                        <a:cubicBezTo>
                          <a:pt x="66415" y="17818"/>
                          <a:pt x="73255" y="20685"/>
                          <a:pt x="78312" y="25743"/>
                        </a:cubicBezTo>
                        <a:lnTo>
                          <a:pt x="105935" y="53366"/>
                        </a:lnTo>
                        <a:cubicBezTo>
                          <a:pt x="110221" y="57633"/>
                          <a:pt x="110240" y="64567"/>
                          <a:pt x="105973" y="68853"/>
                        </a:cubicBezTo>
                        <a:cubicBezTo>
                          <a:pt x="105954" y="68872"/>
                          <a:pt x="105944" y="68882"/>
                          <a:pt x="105935" y="68891"/>
                        </a:cubicBezTo>
                        <a:cubicBezTo>
                          <a:pt x="97753" y="76997"/>
                          <a:pt x="93152" y="88046"/>
                          <a:pt x="93171" y="99562"/>
                        </a:cubicBezTo>
                        <a:cubicBezTo>
                          <a:pt x="93161" y="111106"/>
                          <a:pt x="97753" y="122184"/>
                          <a:pt x="105935" y="130327"/>
                        </a:cubicBezTo>
                        <a:lnTo>
                          <a:pt x="148130" y="172523"/>
                        </a:lnTo>
                        <a:cubicBezTo>
                          <a:pt x="165333" y="189001"/>
                          <a:pt x="192460" y="189001"/>
                          <a:pt x="209662" y="172523"/>
                        </a:cubicBezTo>
                        <a:cubicBezTo>
                          <a:pt x="214024" y="168427"/>
                          <a:pt x="220825" y="168427"/>
                          <a:pt x="225188" y="172523"/>
                        </a:cubicBezTo>
                        <a:lnTo>
                          <a:pt x="252715" y="200146"/>
                        </a:lnTo>
                        <a:cubicBezTo>
                          <a:pt x="257811" y="205185"/>
                          <a:pt x="260726" y="212023"/>
                          <a:pt x="260811" y="219196"/>
                        </a:cubicBezTo>
                        <a:cubicBezTo>
                          <a:pt x="260983" y="226597"/>
                          <a:pt x="258125" y="233750"/>
                          <a:pt x="252905" y="239008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8CBA48B2-4153-47F8-AC55-F7DA908C726E}"/>
                      </a:ext>
                    </a:extLst>
                  </p:cNvPr>
                  <p:cNvSpPr/>
                  <p:nvPr/>
                </p:nvSpPr>
                <p:spPr>
                  <a:xfrm>
                    <a:off x="8562145" y="3080168"/>
                    <a:ext cx="101727" cy="101657"/>
                  </a:xfrm>
                  <a:custGeom>
                    <a:avLst/>
                    <a:gdLst>
                      <a:gd name="connsiteX0" fmla="*/ 6735 w 101727"/>
                      <a:gd name="connsiteY0" fmla="*/ 17815 h 101657"/>
                      <a:gd name="connsiteX1" fmla="*/ 56836 w 101727"/>
                      <a:gd name="connsiteY1" fmla="*/ 45533 h 101657"/>
                      <a:gd name="connsiteX2" fmla="*/ 84554 w 101727"/>
                      <a:gd name="connsiteY2" fmla="*/ 95635 h 101657"/>
                      <a:gd name="connsiteX3" fmla="*/ 93031 w 101727"/>
                      <a:gd name="connsiteY3" fmla="*/ 102397 h 101657"/>
                      <a:gd name="connsiteX4" fmla="*/ 94937 w 101727"/>
                      <a:gd name="connsiteY4" fmla="*/ 102397 h 101657"/>
                      <a:gd name="connsiteX5" fmla="*/ 101509 w 101727"/>
                      <a:gd name="connsiteY5" fmla="*/ 91920 h 101657"/>
                      <a:gd name="connsiteX6" fmla="*/ 69124 w 101727"/>
                      <a:gd name="connsiteY6" fmla="*/ 33436 h 101657"/>
                      <a:gd name="connsiteX7" fmla="*/ 10545 w 101727"/>
                      <a:gd name="connsiteY7" fmla="*/ 956 h 101657"/>
                      <a:gd name="connsiteX8" fmla="*/ 173 w 101727"/>
                      <a:gd name="connsiteY8" fmla="*/ 7490 h 101657"/>
                      <a:gd name="connsiteX9" fmla="*/ 163 w 101727"/>
                      <a:gd name="connsiteY9" fmla="*/ 7528 h 101657"/>
                      <a:gd name="connsiteX10" fmla="*/ 6735 w 101727"/>
                      <a:gd name="connsiteY10" fmla="*/ 17815 h 1016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01727" h="101657">
                        <a:moveTo>
                          <a:pt x="6735" y="17815"/>
                        </a:moveTo>
                        <a:cubicBezTo>
                          <a:pt x="25737" y="22102"/>
                          <a:pt x="43111" y="31712"/>
                          <a:pt x="56836" y="45533"/>
                        </a:cubicBezTo>
                        <a:cubicBezTo>
                          <a:pt x="70629" y="59278"/>
                          <a:pt x="80239" y="76651"/>
                          <a:pt x="84554" y="95635"/>
                        </a:cubicBezTo>
                        <a:cubicBezTo>
                          <a:pt x="85478" y="99578"/>
                          <a:pt x="88983" y="102369"/>
                          <a:pt x="93031" y="102397"/>
                        </a:cubicBezTo>
                        <a:lnTo>
                          <a:pt x="94937" y="102397"/>
                        </a:lnTo>
                        <a:cubicBezTo>
                          <a:pt x="99642" y="101312"/>
                          <a:pt x="102576" y="96625"/>
                          <a:pt x="101509" y="91920"/>
                        </a:cubicBezTo>
                        <a:cubicBezTo>
                          <a:pt x="96489" y="69746"/>
                          <a:pt x="85249" y="49457"/>
                          <a:pt x="69124" y="33436"/>
                        </a:cubicBezTo>
                        <a:cubicBezTo>
                          <a:pt x="53065" y="17282"/>
                          <a:pt x="32757" y="6014"/>
                          <a:pt x="10545" y="956"/>
                        </a:cubicBezTo>
                        <a:cubicBezTo>
                          <a:pt x="5878" y="-101"/>
                          <a:pt x="1229" y="2823"/>
                          <a:pt x="173" y="7490"/>
                        </a:cubicBezTo>
                        <a:cubicBezTo>
                          <a:pt x="173" y="7500"/>
                          <a:pt x="163" y="7519"/>
                          <a:pt x="163" y="7528"/>
                        </a:cubicBezTo>
                        <a:cubicBezTo>
                          <a:pt x="-733" y="12157"/>
                          <a:pt x="2153" y="16682"/>
                          <a:pt x="6735" y="17815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2" name="Freeform: Shape 21">
                    <a:extLst>
                      <a:ext uri="{FF2B5EF4-FFF2-40B4-BE49-F238E27FC236}">
                        <a16:creationId xmlns:a16="http://schemas.microsoft.com/office/drawing/2014/main" id="{D09D6318-46C5-4437-A345-7AA78CA93F82}"/>
                      </a:ext>
                    </a:extLst>
                  </p:cNvPr>
                  <p:cNvSpPr/>
                  <p:nvPr/>
                </p:nvSpPr>
                <p:spPr>
                  <a:xfrm>
                    <a:off x="8552498" y="3121602"/>
                    <a:ext cx="69900" cy="69653"/>
                  </a:xfrm>
                  <a:custGeom>
                    <a:avLst/>
                    <a:gdLst>
                      <a:gd name="connsiteX0" fmla="*/ 6952 w 69900"/>
                      <a:gd name="connsiteY0" fmla="*/ 17815 h 69653"/>
                      <a:gd name="connsiteX1" fmla="*/ 36384 w 69900"/>
                      <a:gd name="connsiteY1" fmla="*/ 34103 h 69653"/>
                      <a:gd name="connsiteX2" fmla="*/ 52672 w 69900"/>
                      <a:gd name="connsiteY2" fmla="*/ 63535 h 69653"/>
                      <a:gd name="connsiteX3" fmla="*/ 61149 w 69900"/>
                      <a:gd name="connsiteY3" fmla="*/ 70393 h 69653"/>
                      <a:gd name="connsiteX4" fmla="*/ 63054 w 69900"/>
                      <a:gd name="connsiteY4" fmla="*/ 70393 h 69653"/>
                      <a:gd name="connsiteX5" fmla="*/ 69721 w 69900"/>
                      <a:gd name="connsiteY5" fmla="*/ 60011 h 69653"/>
                      <a:gd name="connsiteX6" fmla="*/ 48672 w 69900"/>
                      <a:gd name="connsiteY6" fmla="*/ 21911 h 69653"/>
                      <a:gd name="connsiteX7" fmla="*/ 10572 w 69900"/>
                      <a:gd name="connsiteY7" fmla="*/ 956 h 69653"/>
                      <a:gd name="connsiteX8" fmla="*/ 199 w 69900"/>
                      <a:gd name="connsiteY8" fmla="*/ 7490 h 69653"/>
                      <a:gd name="connsiteX9" fmla="*/ 189 w 69900"/>
                      <a:gd name="connsiteY9" fmla="*/ 7528 h 69653"/>
                      <a:gd name="connsiteX10" fmla="*/ 6876 w 69900"/>
                      <a:gd name="connsiteY10" fmla="*/ 17796 h 69653"/>
                      <a:gd name="connsiteX11" fmla="*/ 6952 w 69900"/>
                      <a:gd name="connsiteY11" fmla="*/ 17815 h 6965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69900" h="69653">
                        <a:moveTo>
                          <a:pt x="6952" y="17815"/>
                        </a:moveTo>
                        <a:cubicBezTo>
                          <a:pt x="18106" y="20358"/>
                          <a:pt x="28307" y="26007"/>
                          <a:pt x="36384" y="34103"/>
                        </a:cubicBezTo>
                        <a:cubicBezTo>
                          <a:pt x="44528" y="42152"/>
                          <a:pt x="50177" y="52362"/>
                          <a:pt x="52672" y="63535"/>
                        </a:cubicBezTo>
                        <a:cubicBezTo>
                          <a:pt x="53558" y="67517"/>
                          <a:pt x="57073" y="70355"/>
                          <a:pt x="61149" y="70393"/>
                        </a:cubicBezTo>
                        <a:lnTo>
                          <a:pt x="63054" y="70393"/>
                        </a:lnTo>
                        <a:cubicBezTo>
                          <a:pt x="67722" y="69307"/>
                          <a:pt x="70674" y="64707"/>
                          <a:pt x="69721" y="60011"/>
                        </a:cubicBezTo>
                        <a:cubicBezTo>
                          <a:pt x="66512" y="45552"/>
                          <a:pt x="59206" y="32322"/>
                          <a:pt x="48672" y="21911"/>
                        </a:cubicBezTo>
                        <a:cubicBezTo>
                          <a:pt x="38232" y="11424"/>
                          <a:pt x="25011" y="4156"/>
                          <a:pt x="10572" y="956"/>
                        </a:cubicBezTo>
                        <a:cubicBezTo>
                          <a:pt x="5904" y="-101"/>
                          <a:pt x="1256" y="2823"/>
                          <a:pt x="199" y="7490"/>
                        </a:cubicBezTo>
                        <a:cubicBezTo>
                          <a:pt x="199" y="7500"/>
                          <a:pt x="189" y="7519"/>
                          <a:pt x="189" y="7528"/>
                        </a:cubicBezTo>
                        <a:cubicBezTo>
                          <a:pt x="-802" y="12215"/>
                          <a:pt x="2199" y="16815"/>
                          <a:pt x="6876" y="17796"/>
                        </a:cubicBezTo>
                        <a:cubicBezTo>
                          <a:pt x="6904" y="17806"/>
                          <a:pt x="6924" y="17806"/>
                          <a:pt x="6952" y="17815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5C9F2C5F-6C49-40BC-B07C-3B5449F4EC8E}"/>
                </a:ext>
              </a:extLst>
            </p:cNvPr>
            <p:cNvGrpSpPr/>
            <p:nvPr/>
          </p:nvGrpSpPr>
          <p:grpSpPr>
            <a:xfrm>
              <a:off x="8240077" y="3661314"/>
              <a:ext cx="2473311" cy="574929"/>
              <a:chOff x="8240077" y="3661314"/>
              <a:chExt cx="2473311" cy="574929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45EBBB5-A5B5-4215-ADBD-E84CF687BEB9}"/>
                  </a:ext>
                </a:extLst>
              </p:cNvPr>
              <p:cNvSpPr txBox="1"/>
              <p:nvPr/>
            </p:nvSpPr>
            <p:spPr>
              <a:xfrm>
                <a:off x="8928925" y="3678364"/>
                <a:ext cx="665567" cy="2885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75" b="1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Email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87E185B-3587-4339-8633-12164643BA5D}"/>
                  </a:ext>
                </a:extLst>
              </p:cNvPr>
              <p:cNvSpPr txBox="1"/>
              <p:nvPr/>
            </p:nvSpPr>
            <p:spPr>
              <a:xfrm>
                <a:off x="8928925" y="3920680"/>
                <a:ext cx="1784463" cy="2885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75" spc="0" baseline="0" dirty="0">
                    <a:gradFill>
                      <a:gsLst>
                        <a:gs pos="0">
                          <a:srgbClr val="1555FD"/>
                        </a:gs>
                        <a:gs pos="100000">
                          <a:srgbClr val="5680F8"/>
                        </a:gs>
                      </a:gsLst>
                      <a:lin ang="10800000" scaled="1"/>
                    </a:gradFill>
                    <a:latin typeface="Montserrat"/>
                    <a:sym typeface="Montserrat"/>
                    <a:rtl val="0"/>
                  </a:rPr>
                  <a:t>info@business.com</a:t>
                </a:r>
              </a:p>
            </p:txBody>
          </p: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DDAC5EDD-76FF-4E86-A0FC-CD7CCC565DE2}"/>
                  </a:ext>
                </a:extLst>
              </p:cNvPr>
              <p:cNvGrpSpPr/>
              <p:nvPr/>
            </p:nvGrpSpPr>
            <p:grpSpPr>
              <a:xfrm>
                <a:off x="8240077" y="3661314"/>
                <a:ext cx="574928" cy="574929"/>
                <a:chOff x="8240077" y="3661314"/>
                <a:chExt cx="574928" cy="574929"/>
              </a:xfrm>
            </p:grpSpPr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49FAB3A9-D052-48F7-B7F8-1FE569D82375}"/>
                    </a:ext>
                  </a:extLst>
                </p:cNvPr>
                <p:cNvSpPr/>
                <p:nvPr/>
              </p:nvSpPr>
              <p:spPr>
                <a:xfrm>
                  <a:off x="8240077" y="3661314"/>
                  <a:ext cx="574928" cy="574929"/>
                </a:xfrm>
                <a:custGeom>
                  <a:avLst/>
                  <a:gdLst>
                    <a:gd name="connsiteX0" fmla="*/ 574929 w 574928"/>
                    <a:gd name="connsiteY0" fmla="*/ 287465 h 574929"/>
                    <a:gd name="connsiteX1" fmla="*/ 287465 w 574928"/>
                    <a:gd name="connsiteY1" fmla="*/ 574929 h 574929"/>
                    <a:gd name="connsiteX2" fmla="*/ 0 w 574928"/>
                    <a:gd name="connsiteY2" fmla="*/ 287465 h 574929"/>
                    <a:gd name="connsiteX3" fmla="*/ 287465 w 574928"/>
                    <a:gd name="connsiteY3" fmla="*/ 0 h 574929"/>
                    <a:gd name="connsiteX4" fmla="*/ 574929 w 574928"/>
                    <a:gd name="connsiteY4" fmla="*/ 287465 h 5749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74928" h="574929">
                      <a:moveTo>
                        <a:pt x="574929" y="287465"/>
                      </a:moveTo>
                      <a:cubicBezTo>
                        <a:pt x="574929" y="446227"/>
                        <a:pt x="446227" y="574929"/>
                        <a:pt x="287465" y="574929"/>
                      </a:cubicBezTo>
                      <a:cubicBezTo>
                        <a:pt x="128702" y="574929"/>
                        <a:pt x="0" y="446227"/>
                        <a:pt x="0" y="287465"/>
                      </a:cubicBezTo>
                      <a:cubicBezTo>
                        <a:pt x="0" y="128702"/>
                        <a:pt x="128702" y="0"/>
                        <a:pt x="287465" y="0"/>
                      </a:cubicBezTo>
                      <a:cubicBezTo>
                        <a:pt x="446227" y="0"/>
                        <a:pt x="574929" y="128702"/>
                        <a:pt x="574929" y="287465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A34952A0-9EFB-4701-BDB8-18AB7BB5F5F3}"/>
                    </a:ext>
                  </a:extLst>
                </p:cNvPr>
                <p:cNvSpPr/>
                <p:nvPr/>
              </p:nvSpPr>
              <p:spPr>
                <a:xfrm>
                  <a:off x="8388381" y="3809428"/>
                  <a:ext cx="278130" cy="278415"/>
                </a:xfrm>
                <a:custGeom>
                  <a:avLst/>
                  <a:gdLst>
                    <a:gd name="connsiteX0" fmla="*/ 139161 w 278130"/>
                    <a:gd name="connsiteY0" fmla="*/ 740 h 278415"/>
                    <a:gd name="connsiteX1" fmla="*/ 0 w 278130"/>
                    <a:gd name="connsiteY1" fmla="*/ 139995 h 278415"/>
                    <a:gd name="connsiteX2" fmla="*/ 139161 w 278130"/>
                    <a:gd name="connsiteY2" fmla="*/ 279156 h 278415"/>
                    <a:gd name="connsiteX3" fmla="*/ 204121 w 278130"/>
                    <a:gd name="connsiteY3" fmla="*/ 263059 h 278415"/>
                    <a:gd name="connsiteX4" fmla="*/ 207836 w 278130"/>
                    <a:gd name="connsiteY4" fmla="*/ 251514 h 278415"/>
                    <a:gd name="connsiteX5" fmla="*/ 207740 w 278130"/>
                    <a:gd name="connsiteY5" fmla="*/ 251343 h 278415"/>
                    <a:gd name="connsiteX6" fmla="*/ 196196 w 278130"/>
                    <a:gd name="connsiteY6" fmla="*/ 247628 h 278415"/>
                    <a:gd name="connsiteX7" fmla="*/ 196025 w 278130"/>
                    <a:gd name="connsiteY7" fmla="*/ 247723 h 278415"/>
                    <a:gd name="connsiteX8" fmla="*/ 138875 w 278130"/>
                    <a:gd name="connsiteY8" fmla="*/ 261725 h 278415"/>
                    <a:gd name="connsiteX9" fmla="*/ 17050 w 278130"/>
                    <a:gd name="connsiteY9" fmla="*/ 139995 h 278415"/>
                    <a:gd name="connsiteX10" fmla="*/ 138875 w 278130"/>
                    <a:gd name="connsiteY10" fmla="*/ 18171 h 278415"/>
                    <a:gd name="connsiteX11" fmla="*/ 260699 w 278130"/>
                    <a:gd name="connsiteY11" fmla="*/ 139995 h 278415"/>
                    <a:gd name="connsiteX12" fmla="*/ 260699 w 278130"/>
                    <a:gd name="connsiteY12" fmla="*/ 166094 h 278415"/>
                    <a:gd name="connsiteX13" fmla="*/ 234601 w 278130"/>
                    <a:gd name="connsiteY13" fmla="*/ 192193 h 278415"/>
                    <a:gd name="connsiteX14" fmla="*/ 208502 w 278130"/>
                    <a:gd name="connsiteY14" fmla="*/ 166094 h 278415"/>
                    <a:gd name="connsiteX15" fmla="*/ 208502 w 278130"/>
                    <a:gd name="connsiteY15" fmla="*/ 139995 h 278415"/>
                    <a:gd name="connsiteX16" fmla="*/ 138875 w 278130"/>
                    <a:gd name="connsiteY16" fmla="*/ 70368 h 278415"/>
                    <a:gd name="connsiteX17" fmla="*/ 69247 w 278130"/>
                    <a:gd name="connsiteY17" fmla="*/ 139995 h 278415"/>
                    <a:gd name="connsiteX18" fmla="*/ 138875 w 278130"/>
                    <a:gd name="connsiteY18" fmla="*/ 209528 h 278415"/>
                    <a:gd name="connsiteX19" fmla="*/ 194215 w 278130"/>
                    <a:gd name="connsiteY19" fmla="*/ 182001 h 278415"/>
                    <a:gd name="connsiteX20" fmla="*/ 234601 w 278130"/>
                    <a:gd name="connsiteY20" fmla="*/ 209528 h 278415"/>
                    <a:gd name="connsiteX21" fmla="*/ 278130 w 278130"/>
                    <a:gd name="connsiteY21" fmla="*/ 166094 h 278415"/>
                    <a:gd name="connsiteX22" fmla="*/ 278130 w 278130"/>
                    <a:gd name="connsiteY22" fmla="*/ 139995 h 278415"/>
                    <a:gd name="connsiteX23" fmla="*/ 139161 w 278130"/>
                    <a:gd name="connsiteY23" fmla="*/ 740 h 278415"/>
                    <a:gd name="connsiteX24" fmla="*/ 139161 w 278130"/>
                    <a:gd name="connsiteY24" fmla="*/ 192193 h 278415"/>
                    <a:gd name="connsiteX25" fmla="*/ 86963 w 278130"/>
                    <a:gd name="connsiteY25" fmla="*/ 139995 h 278415"/>
                    <a:gd name="connsiteX26" fmla="*/ 139161 w 278130"/>
                    <a:gd name="connsiteY26" fmla="*/ 87703 h 278415"/>
                    <a:gd name="connsiteX27" fmla="*/ 191358 w 278130"/>
                    <a:gd name="connsiteY27" fmla="*/ 139995 h 278415"/>
                    <a:gd name="connsiteX28" fmla="*/ 139161 w 278130"/>
                    <a:gd name="connsiteY28" fmla="*/ 192288 h 2784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278130" h="278415">
                      <a:moveTo>
                        <a:pt x="139161" y="740"/>
                      </a:moveTo>
                      <a:cubicBezTo>
                        <a:pt x="62312" y="845"/>
                        <a:pt x="58" y="63148"/>
                        <a:pt x="0" y="139995"/>
                      </a:cubicBezTo>
                      <a:cubicBezTo>
                        <a:pt x="105" y="216805"/>
                        <a:pt x="62351" y="279051"/>
                        <a:pt x="139161" y="279156"/>
                      </a:cubicBezTo>
                      <a:cubicBezTo>
                        <a:pt x="161801" y="279184"/>
                        <a:pt x="184109" y="273660"/>
                        <a:pt x="204121" y="263059"/>
                      </a:cubicBezTo>
                      <a:cubicBezTo>
                        <a:pt x="208331" y="260896"/>
                        <a:pt x="209998" y="255734"/>
                        <a:pt x="207836" y="251514"/>
                      </a:cubicBezTo>
                      <a:cubicBezTo>
                        <a:pt x="207807" y="251457"/>
                        <a:pt x="207769" y="251400"/>
                        <a:pt x="207740" y="251343"/>
                      </a:cubicBezTo>
                      <a:cubicBezTo>
                        <a:pt x="205578" y="247133"/>
                        <a:pt x="200416" y="245466"/>
                        <a:pt x="196196" y="247628"/>
                      </a:cubicBezTo>
                      <a:cubicBezTo>
                        <a:pt x="196139" y="247657"/>
                        <a:pt x="196082" y="247695"/>
                        <a:pt x="196025" y="247723"/>
                      </a:cubicBezTo>
                      <a:cubicBezTo>
                        <a:pt x="178394" y="256953"/>
                        <a:pt x="158782" y="261763"/>
                        <a:pt x="138875" y="261725"/>
                      </a:cubicBezTo>
                      <a:cubicBezTo>
                        <a:pt x="71647" y="261668"/>
                        <a:pt x="17155" y="207213"/>
                        <a:pt x="17050" y="139995"/>
                      </a:cubicBezTo>
                      <a:cubicBezTo>
                        <a:pt x="17107" y="72739"/>
                        <a:pt x="71619" y="18218"/>
                        <a:pt x="138875" y="18171"/>
                      </a:cubicBezTo>
                      <a:cubicBezTo>
                        <a:pt x="206130" y="18218"/>
                        <a:pt x="260642" y="72739"/>
                        <a:pt x="260699" y="139995"/>
                      </a:cubicBezTo>
                      <a:lnTo>
                        <a:pt x="260699" y="166094"/>
                      </a:lnTo>
                      <a:cubicBezTo>
                        <a:pt x="260699" y="180505"/>
                        <a:pt x="249012" y="192193"/>
                        <a:pt x="234601" y="192193"/>
                      </a:cubicBezTo>
                      <a:cubicBezTo>
                        <a:pt x="220189" y="192193"/>
                        <a:pt x="208502" y="180505"/>
                        <a:pt x="208502" y="166094"/>
                      </a:cubicBezTo>
                      <a:lnTo>
                        <a:pt x="208502" y="139995"/>
                      </a:lnTo>
                      <a:cubicBezTo>
                        <a:pt x="208455" y="101562"/>
                        <a:pt x="177308" y="70415"/>
                        <a:pt x="138875" y="70368"/>
                      </a:cubicBezTo>
                      <a:cubicBezTo>
                        <a:pt x="100442" y="70425"/>
                        <a:pt x="69295" y="101562"/>
                        <a:pt x="69247" y="139995"/>
                      </a:cubicBezTo>
                      <a:cubicBezTo>
                        <a:pt x="69352" y="178391"/>
                        <a:pt x="100479" y="209471"/>
                        <a:pt x="138875" y="209528"/>
                      </a:cubicBezTo>
                      <a:cubicBezTo>
                        <a:pt x="160611" y="209490"/>
                        <a:pt x="181070" y="199307"/>
                        <a:pt x="194215" y="182001"/>
                      </a:cubicBezTo>
                      <a:cubicBezTo>
                        <a:pt x="200749" y="198603"/>
                        <a:pt x="216761" y="209518"/>
                        <a:pt x="234601" y="209528"/>
                      </a:cubicBezTo>
                      <a:cubicBezTo>
                        <a:pt x="258604" y="209528"/>
                        <a:pt x="278082" y="190097"/>
                        <a:pt x="278130" y="166094"/>
                      </a:cubicBezTo>
                      <a:lnTo>
                        <a:pt x="278130" y="139995"/>
                      </a:lnTo>
                      <a:cubicBezTo>
                        <a:pt x="278025" y="63243"/>
                        <a:pt x="215913" y="997"/>
                        <a:pt x="139161" y="740"/>
                      </a:cubicBezTo>
                      <a:close/>
                      <a:moveTo>
                        <a:pt x="139161" y="192193"/>
                      </a:moveTo>
                      <a:cubicBezTo>
                        <a:pt x="110357" y="192145"/>
                        <a:pt x="87021" y="168799"/>
                        <a:pt x="86963" y="139995"/>
                      </a:cubicBezTo>
                      <a:cubicBezTo>
                        <a:pt x="86963" y="111154"/>
                        <a:pt x="110319" y="87751"/>
                        <a:pt x="139161" y="87703"/>
                      </a:cubicBezTo>
                      <a:cubicBezTo>
                        <a:pt x="168002" y="87760"/>
                        <a:pt x="191358" y="111154"/>
                        <a:pt x="191358" y="139995"/>
                      </a:cubicBezTo>
                      <a:cubicBezTo>
                        <a:pt x="191358" y="168837"/>
                        <a:pt x="168002" y="192231"/>
                        <a:pt x="139161" y="192288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76F20E58-F66E-42BE-AD68-9E08F28861F2}"/>
                </a:ext>
              </a:extLst>
            </p:cNvPr>
            <p:cNvGrpSpPr/>
            <p:nvPr/>
          </p:nvGrpSpPr>
          <p:grpSpPr>
            <a:xfrm>
              <a:off x="8240077" y="4393406"/>
              <a:ext cx="2563079" cy="574929"/>
              <a:chOff x="8240077" y="4393406"/>
              <a:chExt cx="2563079" cy="574929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A03F495-EEE5-41D0-8F4C-6F6D870A77F3}"/>
                  </a:ext>
                </a:extLst>
              </p:cNvPr>
              <p:cNvSpPr txBox="1"/>
              <p:nvPr/>
            </p:nvSpPr>
            <p:spPr>
              <a:xfrm>
                <a:off x="8928925" y="4410551"/>
                <a:ext cx="883575" cy="2885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75" b="1" baseline="0" dirty="0">
                    <a:solidFill>
                      <a:schemeClr val="bg2">
                        <a:lumMod val="25000"/>
                      </a:schemeClr>
                    </a:solidFill>
                    <a:latin typeface="Montserrat"/>
                    <a:sym typeface="Montserrat"/>
                    <a:rtl val="0"/>
                  </a:rPr>
                  <a:t>Address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6AD03F8-9A38-4511-AD64-08777723D44E}"/>
                  </a:ext>
                </a:extLst>
              </p:cNvPr>
              <p:cNvSpPr txBox="1"/>
              <p:nvPr/>
            </p:nvSpPr>
            <p:spPr>
              <a:xfrm>
                <a:off x="8928925" y="4652772"/>
                <a:ext cx="1874231" cy="2885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75" baseline="0" dirty="0">
                    <a:gradFill>
                      <a:gsLst>
                        <a:gs pos="0">
                          <a:srgbClr val="1555FD"/>
                        </a:gs>
                        <a:gs pos="100000">
                          <a:srgbClr val="5680F8"/>
                        </a:gs>
                      </a:gsLst>
                      <a:lin ang="10800000" scaled="1"/>
                    </a:gradFill>
                    <a:latin typeface="Montserrat"/>
                    <a:sym typeface="Montserrat"/>
                    <a:rtl val="0"/>
                  </a:rPr>
                  <a:t>24</a:t>
                </a:r>
                <a:r>
                  <a:rPr lang="en-US" sz="1275" dirty="0">
                    <a:gradFill>
                      <a:gsLst>
                        <a:gs pos="0">
                          <a:srgbClr val="1555FD"/>
                        </a:gs>
                        <a:gs pos="100000">
                          <a:srgbClr val="5680F8"/>
                        </a:gs>
                      </a:gsLst>
                      <a:lin ang="10800000" scaled="1"/>
                    </a:gradFill>
                    <a:latin typeface="Montserrat"/>
                    <a:sym typeface="Montserrat"/>
                    <a:rtl val="0"/>
                  </a:rPr>
                  <a:t>th</a:t>
                </a:r>
                <a:r>
                  <a:rPr lang="en-US" sz="1275" baseline="0" dirty="0">
                    <a:gradFill>
                      <a:gsLst>
                        <a:gs pos="0">
                          <a:srgbClr val="1555FD"/>
                        </a:gs>
                        <a:gs pos="100000">
                          <a:srgbClr val="5680F8"/>
                        </a:gs>
                      </a:gsLst>
                      <a:lin ang="10800000" scaled="1"/>
                    </a:gradFill>
                    <a:latin typeface="Montserrat"/>
                    <a:sym typeface="Montserrat"/>
                    <a:rtl val="0"/>
                  </a:rPr>
                  <a:t> Street, CA, USA</a:t>
                </a:r>
              </a:p>
            </p:txBody>
          </p: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59F46275-D253-47EA-8D14-82B5DEE266C1}"/>
                  </a:ext>
                </a:extLst>
              </p:cNvPr>
              <p:cNvGrpSpPr/>
              <p:nvPr/>
            </p:nvGrpSpPr>
            <p:grpSpPr>
              <a:xfrm>
                <a:off x="8240077" y="4393406"/>
                <a:ext cx="574928" cy="574929"/>
                <a:chOff x="8240077" y="4393406"/>
                <a:chExt cx="574928" cy="574929"/>
              </a:xfrm>
            </p:grpSpPr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36BEF350-EDC4-4F93-A1F0-3E5DE74C5CEC}"/>
                    </a:ext>
                  </a:extLst>
                </p:cNvPr>
                <p:cNvSpPr/>
                <p:nvPr/>
              </p:nvSpPr>
              <p:spPr>
                <a:xfrm>
                  <a:off x="8240077" y="4393406"/>
                  <a:ext cx="574928" cy="574929"/>
                </a:xfrm>
                <a:custGeom>
                  <a:avLst/>
                  <a:gdLst>
                    <a:gd name="connsiteX0" fmla="*/ 574929 w 574928"/>
                    <a:gd name="connsiteY0" fmla="*/ 287464 h 574929"/>
                    <a:gd name="connsiteX1" fmla="*/ 287465 w 574928"/>
                    <a:gd name="connsiteY1" fmla="*/ 574929 h 574929"/>
                    <a:gd name="connsiteX2" fmla="*/ 0 w 574928"/>
                    <a:gd name="connsiteY2" fmla="*/ 287464 h 574929"/>
                    <a:gd name="connsiteX3" fmla="*/ 287465 w 574928"/>
                    <a:gd name="connsiteY3" fmla="*/ 0 h 574929"/>
                    <a:gd name="connsiteX4" fmla="*/ 574929 w 574928"/>
                    <a:gd name="connsiteY4" fmla="*/ 287464 h 5749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74928" h="574929">
                      <a:moveTo>
                        <a:pt x="574929" y="287464"/>
                      </a:moveTo>
                      <a:cubicBezTo>
                        <a:pt x="574929" y="446227"/>
                        <a:pt x="446227" y="574929"/>
                        <a:pt x="287465" y="574929"/>
                      </a:cubicBezTo>
                      <a:cubicBezTo>
                        <a:pt x="128702" y="574929"/>
                        <a:pt x="0" y="446227"/>
                        <a:pt x="0" y="287464"/>
                      </a:cubicBezTo>
                      <a:cubicBezTo>
                        <a:pt x="0" y="128702"/>
                        <a:pt x="128702" y="0"/>
                        <a:pt x="287465" y="0"/>
                      </a:cubicBezTo>
                      <a:cubicBezTo>
                        <a:pt x="446227" y="0"/>
                        <a:pt x="574929" y="128702"/>
                        <a:pt x="574929" y="287464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F5775377-A88F-4334-9A87-934ED1B6EC5C}"/>
                    </a:ext>
                  </a:extLst>
                </p:cNvPr>
                <p:cNvSpPr/>
                <p:nvPr/>
              </p:nvSpPr>
              <p:spPr>
                <a:xfrm>
                  <a:off x="8388369" y="4541701"/>
                  <a:ext cx="278438" cy="278425"/>
                </a:xfrm>
                <a:custGeom>
                  <a:avLst/>
                  <a:gdLst>
                    <a:gd name="connsiteX0" fmla="*/ 257949 w 278438"/>
                    <a:gd name="connsiteY0" fmla="*/ 84760 h 278425"/>
                    <a:gd name="connsiteX1" fmla="*/ 173843 w 278438"/>
                    <a:gd name="connsiteY1" fmla="*/ 13513 h 278425"/>
                    <a:gd name="connsiteX2" fmla="*/ 104502 w 278438"/>
                    <a:gd name="connsiteY2" fmla="*/ 13513 h 278425"/>
                    <a:gd name="connsiteX3" fmla="*/ 20396 w 278438"/>
                    <a:gd name="connsiteY3" fmla="*/ 84760 h 278425"/>
                    <a:gd name="connsiteX4" fmla="*/ 12 w 278438"/>
                    <a:gd name="connsiteY4" fmla="*/ 129432 h 278425"/>
                    <a:gd name="connsiteX5" fmla="*/ 12 w 278438"/>
                    <a:gd name="connsiteY5" fmla="*/ 221539 h 278425"/>
                    <a:gd name="connsiteX6" fmla="*/ 55067 w 278438"/>
                    <a:gd name="connsiteY6" fmla="*/ 279165 h 278425"/>
                    <a:gd name="connsiteX7" fmla="*/ 223278 w 278438"/>
                    <a:gd name="connsiteY7" fmla="*/ 279165 h 278425"/>
                    <a:gd name="connsiteX8" fmla="*/ 278428 w 278438"/>
                    <a:gd name="connsiteY8" fmla="*/ 221539 h 278425"/>
                    <a:gd name="connsiteX9" fmla="*/ 278428 w 278438"/>
                    <a:gd name="connsiteY9" fmla="*/ 129432 h 278425"/>
                    <a:gd name="connsiteX10" fmla="*/ 257949 w 278438"/>
                    <a:gd name="connsiteY10" fmla="*/ 84760 h 278425"/>
                    <a:gd name="connsiteX11" fmla="*/ 172224 w 278438"/>
                    <a:gd name="connsiteY11" fmla="*/ 261734 h 278425"/>
                    <a:gd name="connsiteX12" fmla="*/ 105549 w 278438"/>
                    <a:gd name="connsiteY12" fmla="*/ 261734 h 278425"/>
                    <a:gd name="connsiteX13" fmla="*/ 105549 w 278438"/>
                    <a:gd name="connsiteY13" fmla="*/ 174485 h 278425"/>
                    <a:gd name="connsiteX14" fmla="*/ 120027 w 278438"/>
                    <a:gd name="connsiteY14" fmla="*/ 160007 h 278425"/>
                    <a:gd name="connsiteX15" fmla="*/ 157556 w 278438"/>
                    <a:gd name="connsiteY15" fmla="*/ 160007 h 278425"/>
                    <a:gd name="connsiteX16" fmla="*/ 172034 w 278438"/>
                    <a:gd name="connsiteY16" fmla="*/ 174485 h 278425"/>
                    <a:gd name="connsiteX17" fmla="*/ 260807 w 278438"/>
                    <a:gd name="connsiteY17" fmla="*/ 221539 h 278425"/>
                    <a:gd name="connsiteX18" fmla="*/ 222926 w 278438"/>
                    <a:gd name="connsiteY18" fmla="*/ 261725 h 278425"/>
                    <a:gd name="connsiteX19" fmla="*/ 222707 w 278438"/>
                    <a:gd name="connsiteY19" fmla="*/ 261734 h 278425"/>
                    <a:gd name="connsiteX20" fmla="*/ 189845 w 278438"/>
                    <a:gd name="connsiteY20" fmla="*/ 261734 h 278425"/>
                    <a:gd name="connsiteX21" fmla="*/ 189845 w 278438"/>
                    <a:gd name="connsiteY21" fmla="*/ 174485 h 278425"/>
                    <a:gd name="connsiteX22" fmla="*/ 157937 w 278438"/>
                    <a:gd name="connsiteY22" fmla="*/ 142577 h 278425"/>
                    <a:gd name="connsiteX23" fmla="*/ 120408 w 278438"/>
                    <a:gd name="connsiteY23" fmla="*/ 142577 h 278425"/>
                    <a:gd name="connsiteX24" fmla="*/ 88500 w 278438"/>
                    <a:gd name="connsiteY24" fmla="*/ 174485 h 278425"/>
                    <a:gd name="connsiteX25" fmla="*/ 88500 w 278438"/>
                    <a:gd name="connsiteY25" fmla="*/ 261734 h 278425"/>
                    <a:gd name="connsiteX26" fmla="*/ 55067 w 278438"/>
                    <a:gd name="connsiteY26" fmla="*/ 261734 h 278425"/>
                    <a:gd name="connsiteX27" fmla="*/ 16957 w 278438"/>
                    <a:gd name="connsiteY27" fmla="*/ 221758 h 278425"/>
                    <a:gd name="connsiteX28" fmla="*/ 16967 w 278438"/>
                    <a:gd name="connsiteY28" fmla="*/ 221539 h 278425"/>
                    <a:gd name="connsiteX29" fmla="*/ 16967 w 278438"/>
                    <a:gd name="connsiteY29" fmla="*/ 129432 h 278425"/>
                    <a:gd name="connsiteX30" fmla="*/ 31254 w 278438"/>
                    <a:gd name="connsiteY30" fmla="*/ 98000 h 278425"/>
                    <a:gd name="connsiteX31" fmla="*/ 115360 w 278438"/>
                    <a:gd name="connsiteY31" fmla="*/ 26753 h 278425"/>
                    <a:gd name="connsiteX32" fmla="*/ 138791 w 278438"/>
                    <a:gd name="connsiteY32" fmla="*/ 17990 h 278425"/>
                    <a:gd name="connsiteX33" fmla="*/ 162223 w 278438"/>
                    <a:gd name="connsiteY33" fmla="*/ 26753 h 278425"/>
                    <a:gd name="connsiteX34" fmla="*/ 246329 w 278438"/>
                    <a:gd name="connsiteY34" fmla="*/ 98000 h 278425"/>
                    <a:gd name="connsiteX35" fmla="*/ 260617 w 278438"/>
                    <a:gd name="connsiteY35" fmla="*/ 129432 h 278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</a:cxnLst>
                  <a:rect l="l" t="t" r="r" b="b"/>
                  <a:pathLst>
                    <a:path w="278438" h="278425">
                      <a:moveTo>
                        <a:pt x="257949" y="84760"/>
                      </a:moveTo>
                      <a:lnTo>
                        <a:pt x="173843" y="13513"/>
                      </a:lnTo>
                      <a:cubicBezTo>
                        <a:pt x="153870" y="-3518"/>
                        <a:pt x="124475" y="-3518"/>
                        <a:pt x="104502" y="13513"/>
                      </a:cubicBezTo>
                      <a:lnTo>
                        <a:pt x="20396" y="84760"/>
                      </a:lnTo>
                      <a:cubicBezTo>
                        <a:pt x="7347" y="95914"/>
                        <a:pt x="-112" y="112268"/>
                        <a:pt x="12" y="129432"/>
                      </a:cubicBezTo>
                      <a:lnTo>
                        <a:pt x="12" y="221539"/>
                      </a:lnTo>
                      <a:cubicBezTo>
                        <a:pt x="-626" y="252629"/>
                        <a:pt x="23977" y="278384"/>
                        <a:pt x="55067" y="279165"/>
                      </a:cubicBezTo>
                      <a:lnTo>
                        <a:pt x="223278" y="279165"/>
                      </a:lnTo>
                      <a:cubicBezTo>
                        <a:pt x="254377" y="278384"/>
                        <a:pt x="279009" y="252648"/>
                        <a:pt x="278428" y="221539"/>
                      </a:cubicBezTo>
                      <a:lnTo>
                        <a:pt x="278428" y="129432"/>
                      </a:lnTo>
                      <a:cubicBezTo>
                        <a:pt x="278561" y="112240"/>
                        <a:pt x="271055" y="95885"/>
                        <a:pt x="257949" y="84760"/>
                      </a:cubicBezTo>
                      <a:close/>
                      <a:moveTo>
                        <a:pt x="172224" y="261734"/>
                      </a:moveTo>
                      <a:lnTo>
                        <a:pt x="105549" y="261734"/>
                      </a:lnTo>
                      <a:lnTo>
                        <a:pt x="105549" y="174485"/>
                      </a:lnTo>
                      <a:cubicBezTo>
                        <a:pt x="105549" y="166494"/>
                        <a:pt x="112036" y="160007"/>
                        <a:pt x="120027" y="160007"/>
                      </a:cubicBezTo>
                      <a:lnTo>
                        <a:pt x="157556" y="160007"/>
                      </a:lnTo>
                      <a:cubicBezTo>
                        <a:pt x="165547" y="160007"/>
                        <a:pt x="172034" y="166494"/>
                        <a:pt x="172034" y="174485"/>
                      </a:cubicBezTo>
                      <a:close/>
                      <a:moveTo>
                        <a:pt x="260807" y="221539"/>
                      </a:moveTo>
                      <a:cubicBezTo>
                        <a:pt x="261445" y="243094"/>
                        <a:pt x="244481" y="261087"/>
                        <a:pt x="222926" y="261725"/>
                      </a:cubicBezTo>
                      <a:cubicBezTo>
                        <a:pt x="222850" y="261734"/>
                        <a:pt x="222783" y="261734"/>
                        <a:pt x="222707" y="261734"/>
                      </a:cubicBezTo>
                      <a:lnTo>
                        <a:pt x="189845" y="261734"/>
                      </a:lnTo>
                      <a:lnTo>
                        <a:pt x="189845" y="174485"/>
                      </a:lnTo>
                      <a:cubicBezTo>
                        <a:pt x="189845" y="156864"/>
                        <a:pt x="175558" y="142577"/>
                        <a:pt x="157937" y="142577"/>
                      </a:cubicBezTo>
                      <a:lnTo>
                        <a:pt x="120408" y="142577"/>
                      </a:lnTo>
                      <a:cubicBezTo>
                        <a:pt x="102806" y="142624"/>
                        <a:pt x="88557" y="156883"/>
                        <a:pt x="88500" y="174485"/>
                      </a:cubicBezTo>
                      <a:lnTo>
                        <a:pt x="88500" y="261734"/>
                      </a:lnTo>
                      <a:lnTo>
                        <a:pt x="55067" y="261734"/>
                      </a:lnTo>
                      <a:cubicBezTo>
                        <a:pt x="33502" y="261220"/>
                        <a:pt x="16443" y="243323"/>
                        <a:pt x="16957" y="221758"/>
                      </a:cubicBezTo>
                      <a:cubicBezTo>
                        <a:pt x="16967" y="221682"/>
                        <a:pt x="16967" y="221615"/>
                        <a:pt x="16967" y="221539"/>
                      </a:cubicBezTo>
                      <a:lnTo>
                        <a:pt x="16967" y="129432"/>
                      </a:lnTo>
                      <a:cubicBezTo>
                        <a:pt x="16891" y="117364"/>
                        <a:pt x="22110" y="105877"/>
                        <a:pt x="31254" y="98000"/>
                      </a:cubicBezTo>
                      <a:lnTo>
                        <a:pt x="115360" y="26753"/>
                      </a:lnTo>
                      <a:cubicBezTo>
                        <a:pt x="121885" y="21142"/>
                        <a:pt x="130190" y="18037"/>
                        <a:pt x="138791" y="17990"/>
                      </a:cubicBezTo>
                      <a:cubicBezTo>
                        <a:pt x="147393" y="18037"/>
                        <a:pt x="155699" y="21142"/>
                        <a:pt x="162223" y="26753"/>
                      </a:cubicBezTo>
                      <a:lnTo>
                        <a:pt x="246329" y="98000"/>
                      </a:lnTo>
                      <a:cubicBezTo>
                        <a:pt x="255473" y="105877"/>
                        <a:pt x="260693" y="117364"/>
                        <a:pt x="260617" y="12943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8358B78F-4AE3-4B5F-9BBE-5121AD3CFFED}"/>
              </a:ext>
            </a:extLst>
          </p:cNvPr>
          <p:cNvSpPr txBox="1"/>
          <p:nvPr/>
        </p:nvSpPr>
        <p:spPr>
          <a:xfrm>
            <a:off x="8150637" y="1736788"/>
            <a:ext cx="2771913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5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Let’s Get </a:t>
            </a:r>
            <a:r>
              <a:rPr lang="en-US" sz="1850" b="1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Connected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5773FF0-1627-4617-B4AD-308E4F53C3B1}"/>
              </a:ext>
            </a:extLst>
          </p:cNvPr>
          <p:cNvSpPr txBox="1"/>
          <p:nvPr/>
        </p:nvSpPr>
        <p:spPr>
          <a:xfrm>
            <a:off x="8148637" y="2070208"/>
            <a:ext cx="278794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 to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Contents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DB56BC4-3110-4245-A3D9-A3578CB43186}"/>
              </a:ext>
            </a:extLst>
          </p:cNvPr>
          <p:cNvSpPr txBox="1"/>
          <p:nvPr/>
        </p:nvSpPr>
        <p:spPr>
          <a:xfrm>
            <a:off x="1342663" y="4599863"/>
            <a:ext cx="5501827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8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 Above</a:t>
            </a:r>
          </a:p>
          <a:p>
            <a:pPr>
              <a:lnSpc>
                <a:spcPts val="1800"/>
              </a:lnSpc>
            </a:pPr>
            <a:r>
              <a:rPr lang="en-US" sz="128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So Consider Replacing</a:t>
            </a:r>
          </a:p>
        </p:txBody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5686</TotalTime>
  <Words>427</Words>
  <Application>Microsoft Office PowerPoint</Application>
  <PresentationFormat>Widescreen</PresentationFormat>
  <Paragraphs>105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Montserrat</vt:lpstr>
      <vt:lpstr>Pacifico</vt:lpstr>
      <vt:lpstr>Poppins ExtraBold</vt:lpstr>
      <vt:lpstr>Akira Expanded</vt:lpstr>
      <vt:lpstr>Arial</vt:lpstr>
      <vt:lpstr>Montserrat ExtraBold</vt:lpstr>
      <vt:lpstr>Bungee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69</cp:revision>
  <dcterms:created xsi:type="dcterms:W3CDTF">2024-02-18T05:14:35Z</dcterms:created>
  <dcterms:modified xsi:type="dcterms:W3CDTF">2025-10-21T14:36:39Z</dcterms:modified>
</cp:coreProperties>
</file>