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-Regular" panose="02000505000000020004" pitchFamily="2" charset="0"/>
      <p:regular r:id="rId19"/>
    </p:embeddedFont>
    <p:embeddedFont>
      <p:font typeface="Pacifico" panose="00000500000000000000" pitchFamily="2" charset="0"/>
      <p:regular r:id="rId20"/>
    </p:embeddedFont>
    <p:embeddedFont>
      <p:font typeface="Poppins ExtraBold" panose="00000900000000000000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FF2"/>
    <a:srgbClr val="FFE7EA"/>
    <a:srgbClr val="F0F8E8"/>
    <a:srgbClr val="E7F3D9"/>
    <a:srgbClr val="FEF3F0"/>
    <a:srgbClr val="FDF0ED"/>
    <a:srgbClr val="FFE9E7"/>
    <a:srgbClr val="FFEDEB"/>
    <a:srgbClr val="F6E9FB"/>
    <a:srgbClr val="FFF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7" autoAdjust="0"/>
    <p:restoredTop sz="94660"/>
  </p:normalViewPr>
  <p:slideViewPr>
    <p:cSldViewPr snapToGrid="0">
      <p:cViewPr>
        <p:scale>
          <a:sx n="125" d="100"/>
          <a:sy n="125" d="100"/>
        </p:scale>
        <p:origin x="1964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57D6075-8C33-4DAC-8D90-A72492CF866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98490" y="2327624"/>
            <a:ext cx="5993511" cy="3716560"/>
          </a:xfrm>
          <a:custGeom>
            <a:avLst/>
            <a:gdLst>
              <a:gd name="connsiteX0" fmla="*/ 0 w 5993511"/>
              <a:gd name="connsiteY0" fmla="*/ 0 h 3716560"/>
              <a:gd name="connsiteX1" fmla="*/ 5993511 w 5993511"/>
              <a:gd name="connsiteY1" fmla="*/ 0 h 3716560"/>
              <a:gd name="connsiteX2" fmla="*/ 5993511 w 5993511"/>
              <a:gd name="connsiteY2" fmla="*/ 3716560 h 3716560"/>
              <a:gd name="connsiteX3" fmla="*/ 0 w 5993511"/>
              <a:gd name="connsiteY3" fmla="*/ 3716560 h 37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93511" h="3716560">
                <a:moveTo>
                  <a:pt x="0" y="0"/>
                </a:moveTo>
                <a:lnTo>
                  <a:pt x="5993511" y="0"/>
                </a:lnTo>
                <a:lnTo>
                  <a:pt x="5993511" y="3716560"/>
                </a:lnTo>
                <a:lnTo>
                  <a:pt x="0" y="371656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B349A46-394A-4BA7-A82F-4013CBF26D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198490" y="2327624"/>
            <a:ext cx="5993511" cy="3716560"/>
          </a:xfrm>
          <a:custGeom>
            <a:avLst/>
            <a:gdLst>
              <a:gd name="connsiteX0" fmla="*/ 0 w 5993511"/>
              <a:gd name="connsiteY0" fmla="*/ 0 h 3716560"/>
              <a:gd name="connsiteX1" fmla="*/ 5993511 w 5993511"/>
              <a:gd name="connsiteY1" fmla="*/ 0 h 3716560"/>
              <a:gd name="connsiteX2" fmla="*/ 5993511 w 5993511"/>
              <a:gd name="connsiteY2" fmla="*/ 3716560 h 3716560"/>
              <a:gd name="connsiteX3" fmla="*/ 0 w 5993511"/>
              <a:gd name="connsiteY3" fmla="*/ 3716560 h 3716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93511" h="3716560">
                <a:moveTo>
                  <a:pt x="0" y="0"/>
                </a:moveTo>
                <a:lnTo>
                  <a:pt x="5993511" y="0"/>
                </a:lnTo>
                <a:lnTo>
                  <a:pt x="5993511" y="3716560"/>
                </a:lnTo>
                <a:lnTo>
                  <a:pt x="0" y="371656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8323882-424F-4820-87F2-CE50CF709B94}"/>
              </a:ext>
            </a:extLst>
          </p:cNvPr>
          <p:cNvSpPr/>
          <p:nvPr/>
        </p:nvSpPr>
        <p:spPr>
          <a:xfrm>
            <a:off x="557498" y="2327624"/>
            <a:ext cx="2605373" cy="3716559"/>
          </a:xfrm>
          <a:custGeom>
            <a:avLst/>
            <a:gdLst>
              <a:gd name="connsiteX0" fmla="*/ 0 w 2605373"/>
              <a:gd name="connsiteY0" fmla="*/ 0 h 3716559"/>
              <a:gd name="connsiteX1" fmla="*/ 2605373 w 2605373"/>
              <a:gd name="connsiteY1" fmla="*/ 0 h 3716559"/>
              <a:gd name="connsiteX2" fmla="*/ 2605373 w 2605373"/>
              <a:gd name="connsiteY2" fmla="*/ 3716560 h 3716559"/>
              <a:gd name="connsiteX3" fmla="*/ 0 w 2605373"/>
              <a:gd name="connsiteY3" fmla="*/ 3716560 h 371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373" h="3716559">
                <a:moveTo>
                  <a:pt x="0" y="0"/>
                </a:moveTo>
                <a:lnTo>
                  <a:pt x="2605373" y="0"/>
                </a:lnTo>
                <a:lnTo>
                  <a:pt x="2605373" y="3716560"/>
                </a:lnTo>
                <a:lnTo>
                  <a:pt x="0" y="3716560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AAEADE-3E39-4003-9ECC-E87F29C2B2EE}"/>
              </a:ext>
            </a:extLst>
          </p:cNvPr>
          <p:cNvSpPr txBox="1"/>
          <p:nvPr/>
        </p:nvSpPr>
        <p:spPr>
          <a:xfrm>
            <a:off x="686421" y="2699575"/>
            <a:ext cx="9236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2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09551D-778C-415E-8225-B17A51D111B6}"/>
              </a:ext>
            </a:extLst>
          </p:cNvPr>
          <p:cNvSpPr txBox="1"/>
          <p:nvPr/>
        </p:nvSpPr>
        <p:spPr>
          <a:xfrm>
            <a:off x="1626774" y="2806541"/>
            <a:ext cx="11705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</a:t>
            </a:r>
          </a:p>
          <a:p>
            <a:pPr algn="l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Your Text</a:t>
            </a:r>
            <a:endParaRPr lang="en-US" sz="15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FDA6C8-FCAC-49FA-BD7A-2F34708888D5}"/>
              </a:ext>
            </a:extLst>
          </p:cNvPr>
          <p:cNvSpPr txBox="1"/>
          <p:nvPr/>
        </p:nvSpPr>
        <p:spPr>
          <a:xfrm>
            <a:off x="686421" y="3630964"/>
            <a:ext cx="2345514" cy="510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Let’s Discuss the Important</a:t>
            </a:r>
            <a:b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</a:b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Details with Brief Heading</a:t>
            </a:r>
            <a:endParaRPr lang="en-US" sz="1150" spc="-12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0579BA8C-C884-4054-9F8D-ED1205D15FF6}"/>
              </a:ext>
            </a:extLst>
          </p:cNvPr>
          <p:cNvSpPr txBox="1"/>
          <p:nvPr/>
        </p:nvSpPr>
        <p:spPr>
          <a:xfrm>
            <a:off x="686421" y="4274245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2">
                  <a:lumMod val="25000"/>
                </a:schemeClr>
              </a:solidFill>
              <a:sym typeface="Montserrat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7A75726-CEE3-4CBE-806E-099DF6EC2181}"/>
              </a:ext>
            </a:extLst>
          </p:cNvPr>
          <p:cNvSpPr txBox="1"/>
          <p:nvPr/>
        </p:nvSpPr>
        <p:spPr>
          <a:xfrm>
            <a:off x="686421" y="4995342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2">
                  <a:lumMod val="25000"/>
                </a:schemeClr>
              </a:solidFill>
              <a:sym typeface="Montserrat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7ABABD6-A81F-45E0-AC1E-9D6925FDEEA7}"/>
              </a:ext>
            </a:extLst>
          </p:cNvPr>
          <p:cNvSpPr/>
          <p:nvPr/>
        </p:nvSpPr>
        <p:spPr>
          <a:xfrm>
            <a:off x="3160859" y="2327621"/>
            <a:ext cx="9031142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273D539-967C-40BA-9884-36B26BE1B2E8}"/>
              </a:ext>
            </a:extLst>
          </p:cNvPr>
          <p:cNvSpPr/>
          <p:nvPr/>
        </p:nvSpPr>
        <p:spPr>
          <a:xfrm>
            <a:off x="3378041" y="2327624"/>
            <a:ext cx="2605373" cy="3716559"/>
          </a:xfrm>
          <a:custGeom>
            <a:avLst/>
            <a:gdLst>
              <a:gd name="connsiteX0" fmla="*/ 0 w 2605373"/>
              <a:gd name="connsiteY0" fmla="*/ 0 h 3716559"/>
              <a:gd name="connsiteX1" fmla="*/ 2605373 w 2605373"/>
              <a:gd name="connsiteY1" fmla="*/ 0 h 3716559"/>
              <a:gd name="connsiteX2" fmla="*/ 2605373 w 2605373"/>
              <a:gd name="connsiteY2" fmla="*/ 3716560 h 3716559"/>
              <a:gd name="connsiteX3" fmla="*/ 0 w 2605373"/>
              <a:gd name="connsiteY3" fmla="*/ 3716560 h 371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373" h="3716559">
                <a:moveTo>
                  <a:pt x="0" y="0"/>
                </a:moveTo>
                <a:lnTo>
                  <a:pt x="2605373" y="0"/>
                </a:lnTo>
                <a:lnTo>
                  <a:pt x="2605373" y="3716560"/>
                </a:lnTo>
                <a:lnTo>
                  <a:pt x="0" y="3716560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B8AFA0-1346-4294-9153-ACB3D23C94FA}"/>
              </a:ext>
            </a:extLst>
          </p:cNvPr>
          <p:cNvSpPr txBox="1"/>
          <p:nvPr/>
        </p:nvSpPr>
        <p:spPr>
          <a:xfrm>
            <a:off x="3507249" y="2699575"/>
            <a:ext cx="10278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2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1503E47-EB34-41F8-A82D-96DCE5D120FB}"/>
              </a:ext>
            </a:extLst>
          </p:cNvPr>
          <p:cNvSpPr txBox="1"/>
          <p:nvPr/>
        </p:nvSpPr>
        <p:spPr>
          <a:xfrm>
            <a:off x="4447317" y="2806541"/>
            <a:ext cx="11705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Write</a:t>
            </a:r>
          </a:p>
          <a:p>
            <a:pPr algn="l"/>
            <a:r>
              <a:rPr lang="en-US" sz="15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Your Text</a:t>
            </a:r>
            <a:endParaRPr lang="en-US" sz="15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19ED70A3-49C5-44DC-9E22-D788EB18AA01}"/>
              </a:ext>
            </a:extLst>
          </p:cNvPr>
          <p:cNvSpPr txBox="1"/>
          <p:nvPr/>
        </p:nvSpPr>
        <p:spPr>
          <a:xfrm>
            <a:off x="3507249" y="3630964"/>
            <a:ext cx="2345514" cy="510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Let’s Discuss the Important</a:t>
            </a:r>
            <a:b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</a:br>
            <a: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Details with Brief Heading</a:t>
            </a:r>
            <a:endParaRPr lang="en-US" sz="1150" spc="-12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15C8980-5363-4A79-8AF5-BEF3AEA11102}"/>
              </a:ext>
            </a:extLst>
          </p:cNvPr>
          <p:cNvSpPr txBox="1"/>
          <p:nvPr/>
        </p:nvSpPr>
        <p:spPr>
          <a:xfrm>
            <a:off x="3507249" y="4274245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1"/>
              </a:solidFill>
              <a:sym typeface="Montserrat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D71EFE3-DEAA-4D55-9247-A0F41714D703}"/>
              </a:ext>
            </a:extLst>
          </p:cNvPr>
          <p:cNvSpPr txBox="1"/>
          <p:nvPr/>
        </p:nvSpPr>
        <p:spPr>
          <a:xfrm>
            <a:off x="3507249" y="4995342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1"/>
              </a:solidFill>
              <a:sym typeface="Montserrat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49C1CBA-0094-4ADF-B708-FBD17BE27E80}"/>
              </a:ext>
            </a:extLst>
          </p:cNvPr>
          <p:cNvSpPr/>
          <p:nvPr/>
        </p:nvSpPr>
        <p:spPr>
          <a:xfrm>
            <a:off x="1" y="6044183"/>
            <a:ext cx="6095999" cy="81381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BBD6775-2E19-4848-87BA-6C24AAEF685D}"/>
              </a:ext>
            </a:extLst>
          </p:cNvPr>
          <p:cNvSpPr/>
          <p:nvPr/>
        </p:nvSpPr>
        <p:spPr>
          <a:xfrm>
            <a:off x="5981403" y="2327621"/>
            <a:ext cx="785821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1555FD">
                  <a:alpha val="88000"/>
                </a:srgbClr>
              </a:gs>
              <a:gs pos="100000">
                <a:srgbClr val="5680F8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3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2" decel="8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5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5000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33333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decel="8000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decel="5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decel="5000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141" grpId="0"/>
      <p:bldP spid="142" grpId="0"/>
      <p:bldP spid="143" grpId="0"/>
      <p:bldP spid="49" grpId="0" animBg="1"/>
      <p:bldP spid="50" grpId="0"/>
      <p:bldP spid="53" grpId="0"/>
      <p:bldP spid="105" grpId="0"/>
      <p:bldP spid="113" grpId="0"/>
      <p:bldP spid="144" grpId="0"/>
      <p:bldP spid="145" grpId="0"/>
      <p:bldP spid="146" grpId="0"/>
      <p:bldP spid="95" grpId="0" animBg="1"/>
      <p:bldP spid="96" grpId="0"/>
      <p:bldP spid="1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EB22C40-2FBF-4CF6-8CA8-88646BC09A3B}"/>
              </a:ext>
            </a:extLst>
          </p:cNvPr>
          <p:cNvGrpSpPr/>
          <p:nvPr/>
        </p:nvGrpSpPr>
        <p:grpSpPr>
          <a:xfrm>
            <a:off x="557498" y="2327624"/>
            <a:ext cx="2605373" cy="3716559"/>
            <a:chOff x="557498" y="2327624"/>
            <a:chExt cx="2605373" cy="37165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8323882-424F-4820-87F2-CE50CF709B94}"/>
                </a:ext>
              </a:extLst>
            </p:cNvPr>
            <p:cNvSpPr/>
            <p:nvPr/>
          </p:nvSpPr>
          <p:spPr>
            <a:xfrm>
              <a:off x="557498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0E1"/>
                </a:gs>
                <a:gs pos="100000">
                  <a:srgbClr val="FFF6E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AAEADE-3E39-4003-9ECC-E87F29C2B2EE}"/>
                </a:ext>
              </a:extLst>
            </p:cNvPr>
            <p:cNvSpPr txBox="1"/>
            <p:nvPr/>
          </p:nvSpPr>
          <p:spPr>
            <a:xfrm>
              <a:off x="686421" y="2699575"/>
              <a:ext cx="92365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09551D-778C-415E-8225-B17A51D111B6}"/>
                </a:ext>
              </a:extLst>
            </p:cNvPr>
            <p:cNvSpPr txBox="1"/>
            <p:nvPr/>
          </p:nvSpPr>
          <p:spPr>
            <a:xfrm>
              <a:off x="1626774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2FDA6C8-FCAC-49FA-BD7A-2F34708888D5}"/>
                </a:ext>
              </a:extLst>
            </p:cNvPr>
            <p:cNvSpPr txBox="1"/>
            <p:nvPr/>
          </p:nvSpPr>
          <p:spPr>
            <a:xfrm>
              <a:off x="686421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579BA8C-C884-4054-9F8D-ED1205D15FF6}"/>
                </a:ext>
              </a:extLst>
            </p:cNvPr>
            <p:cNvSpPr txBox="1"/>
            <p:nvPr/>
          </p:nvSpPr>
          <p:spPr>
            <a:xfrm>
              <a:off x="686421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7A75726-CEE3-4CBE-806E-099DF6EC2181}"/>
                </a:ext>
              </a:extLst>
            </p:cNvPr>
            <p:cNvSpPr txBox="1"/>
            <p:nvPr/>
          </p:nvSpPr>
          <p:spPr>
            <a:xfrm>
              <a:off x="686421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F6B821-0BB0-441C-A5A6-CFF0BA061F0B}"/>
              </a:ext>
            </a:extLst>
          </p:cNvPr>
          <p:cNvGrpSpPr/>
          <p:nvPr/>
        </p:nvGrpSpPr>
        <p:grpSpPr>
          <a:xfrm>
            <a:off x="3378041" y="2327624"/>
            <a:ext cx="2605373" cy="3716559"/>
            <a:chOff x="3378041" y="2327624"/>
            <a:chExt cx="2605373" cy="371655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273D539-967C-40BA-9884-36B26BE1B2E8}"/>
                </a:ext>
              </a:extLst>
            </p:cNvPr>
            <p:cNvSpPr/>
            <p:nvPr/>
          </p:nvSpPr>
          <p:spPr>
            <a:xfrm>
              <a:off x="3378041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EB8AFA0-1346-4294-9153-ACB3D23C94FA}"/>
                </a:ext>
              </a:extLst>
            </p:cNvPr>
            <p:cNvSpPr txBox="1"/>
            <p:nvPr/>
          </p:nvSpPr>
          <p:spPr>
            <a:xfrm>
              <a:off x="3507249" y="2699575"/>
              <a:ext cx="102784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02.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1503E47-EB34-41F8-A82D-96DCE5D120FB}"/>
                </a:ext>
              </a:extLst>
            </p:cNvPr>
            <p:cNvSpPr txBox="1"/>
            <p:nvPr/>
          </p:nvSpPr>
          <p:spPr>
            <a:xfrm>
              <a:off x="4447317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9ED70A3-49C5-44DC-9E22-D788EB18AA01}"/>
                </a:ext>
              </a:extLst>
            </p:cNvPr>
            <p:cNvSpPr txBox="1"/>
            <p:nvPr/>
          </p:nvSpPr>
          <p:spPr>
            <a:xfrm>
              <a:off x="3507249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15C8980-5363-4A79-8AF5-BEF3AEA11102}"/>
                </a:ext>
              </a:extLst>
            </p:cNvPr>
            <p:cNvSpPr txBox="1"/>
            <p:nvPr/>
          </p:nvSpPr>
          <p:spPr>
            <a:xfrm>
              <a:off x="3507249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CD71EFE3-DEAA-4D55-9247-A0F41714D703}"/>
                </a:ext>
              </a:extLst>
            </p:cNvPr>
            <p:cNvSpPr txBox="1"/>
            <p:nvPr/>
          </p:nvSpPr>
          <p:spPr>
            <a:xfrm>
              <a:off x="3507249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49C1CBA-0094-4ADF-B708-FBD17BE27E80}"/>
              </a:ext>
            </a:extLst>
          </p:cNvPr>
          <p:cNvSpPr/>
          <p:nvPr/>
        </p:nvSpPr>
        <p:spPr>
          <a:xfrm>
            <a:off x="1" y="6044183"/>
            <a:ext cx="6095999" cy="81381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FE7C04">
                  <a:alpha val="88000"/>
                </a:srgbClr>
              </a:gs>
              <a:gs pos="100000">
                <a:srgbClr val="FFCA4E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52918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3" grpId="0"/>
      <p:bldP spid="95" grpId="0" animBg="1"/>
      <p:bldP spid="96" grpId="0"/>
      <p:bldP spid="1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EB22C40-2FBF-4CF6-8CA8-88646BC09A3B}"/>
              </a:ext>
            </a:extLst>
          </p:cNvPr>
          <p:cNvGrpSpPr/>
          <p:nvPr/>
        </p:nvGrpSpPr>
        <p:grpSpPr>
          <a:xfrm>
            <a:off x="557498" y="2327624"/>
            <a:ext cx="2605373" cy="3716559"/>
            <a:chOff x="557498" y="2327624"/>
            <a:chExt cx="2605373" cy="37165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8323882-424F-4820-87F2-CE50CF709B94}"/>
                </a:ext>
              </a:extLst>
            </p:cNvPr>
            <p:cNvSpPr/>
            <p:nvPr/>
          </p:nvSpPr>
          <p:spPr>
            <a:xfrm>
              <a:off x="557498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6E9FB"/>
                </a:gs>
                <a:gs pos="100000">
                  <a:srgbClr val="F8F3FF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AAEADE-3E39-4003-9ECC-E87F29C2B2EE}"/>
                </a:ext>
              </a:extLst>
            </p:cNvPr>
            <p:cNvSpPr txBox="1"/>
            <p:nvPr/>
          </p:nvSpPr>
          <p:spPr>
            <a:xfrm>
              <a:off x="686421" y="2699575"/>
              <a:ext cx="92365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09551D-778C-415E-8225-B17A51D111B6}"/>
                </a:ext>
              </a:extLst>
            </p:cNvPr>
            <p:cNvSpPr txBox="1"/>
            <p:nvPr/>
          </p:nvSpPr>
          <p:spPr>
            <a:xfrm>
              <a:off x="1626774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2FDA6C8-FCAC-49FA-BD7A-2F34708888D5}"/>
                </a:ext>
              </a:extLst>
            </p:cNvPr>
            <p:cNvSpPr txBox="1"/>
            <p:nvPr/>
          </p:nvSpPr>
          <p:spPr>
            <a:xfrm>
              <a:off x="686421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579BA8C-C884-4054-9F8D-ED1205D15FF6}"/>
                </a:ext>
              </a:extLst>
            </p:cNvPr>
            <p:cNvSpPr txBox="1"/>
            <p:nvPr/>
          </p:nvSpPr>
          <p:spPr>
            <a:xfrm>
              <a:off x="686421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7A75726-CEE3-4CBE-806E-099DF6EC2181}"/>
                </a:ext>
              </a:extLst>
            </p:cNvPr>
            <p:cNvSpPr txBox="1"/>
            <p:nvPr/>
          </p:nvSpPr>
          <p:spPr>
            <a:xfrm>
              <a:off x="686421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F6B821-0BB0-441C-A5A6-CFF0BA061F0B}"/>
              </a:ext>
            </a:extLst>
          </p:cNvPr>
          <p:cNvGrpSpPr/>
          <p:nvPr/>
        </p:nvGrpSpPr>
        <p:grpSpPr>
          <a:xfrm>
            <a:off x="3378041" y="2327624"/>
            <a:ext cx="2605373" cy="3716559"/>
            <a:chOff x="3378041" y="2327624"/>
            <a:chExt cx="2605373" cy="371655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273D539-967C-40BA-9884-36B26BE1B2E8}"/>
                </a:ext>
              </a:extLst>
            </p:cNvPr>
            <p:cNvSpPr/>
            <p:nvPr/>
          </p:nvSpPr>
          <p:spPr>
            <a:xfrm>
              <a:off x="3378041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EB8AFA0-1346-4294-9153-ACB3D23C94FA}"/>
                </a:ext>
              </a:extLst>
            </p:cNvPr>
            <p:cNvSpPr txBox="1"/>
            <p:nvPr/>
          </p:nvSpPr>
          <p:spPr>
            <a:xfrm>
              <a:off x="3507249" y="2699575"/>
              <a:ext cx="102784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02.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1503E47-EB34-41F8-A82D-96DCE5D120FB}"/>
                </a:ext>
              </a:extLst>
            </p:cNvPr>
            <p:cNvSpPr txBox="1"/>
            <p:nvPr/>
          </p:nvSpPr>
          <p:spPr>
            <a:xfrm>
              <a:off x="4447317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9ED70A3-49C5-44DC-9E22-D788EB18AA01}"/>
                </a:ext>
              </a:extLst>
            </p:cNvPr>
            <p:cNvSpPr txBox="1"/>
            <p:nvPr/>
          </p:nvSpPr>
          <p:spPr>
            <a:xfrm>
              <a:off x="3507249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15C8980-5363-4A79-8AF5-BEF3AEA11102}"/>
                </a:ext>
              </a:extLst>
            </p:cNvPr>
            <p:cNvSpPr txBox="1"/>
            <p:nvPr/>
          </p:nvSpPr>
          <p:spPr>
            <a:xfrm>
              <a:off x="3507249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CD71EFE3-DEAA-4D55-9247-A0F41714D703}"/>
                </a:ext>
              </a:extLst>
            </p:cNvPr>
            <p:cNvSpPr txBox="1"/>
            <p:nvPr/>
          </p:nvSpPr>
          <p:spPr>
            <a:xfrm>
              <a:off x="3507249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7ABABD6-A81F-45E0-AC1E-9D6925FDEEA7}"/>
              </a:ext>
            </a:extLst>
          </p:cNvPr>
          <p:cNvSpPr/>
          <p:nvPr/>
        </p:nvSpPr>
        <p:spPr>
          <a:xfrm>
            <a:off x="6198489" y="2327621"/>
            <a:ext cx="5993512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5D28FE">
                  <a:alpha val="88000"/>
                </a:srgbClr>
              </a:gs>
              <a:gs pos="100000">
                <a:srgbClr val="BB66DD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35490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2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decel="46667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3" grpId="0"/>
      <p:bldP spid="95" grpId="0" animBg="1"/>
      <p:bldP spid="96" grpId="0"/>
      <p:bldP spid="1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8323882-424F-4820-87F2-CE50CF709B94}"/>
              </a:ext>
            </a:extLst>
          </p:cNvPr>
          <p:cNvSpPr/>
          <p:nvPr/>
        </p:nvSpPr>
        <p:spPr>
          <a:xfrm>
            <a:off x="557498" y="2327624"/>
            <a:ext cx="2605373" cy="3716559"/>
          </a:xfrm>
          <a:custGeom>
            <a:avLst/>
            <a:gdLst>
              <a:gd name="connsiteX0" fmla="*/ 0 w 2605373"/>
              <a:gd name="connsiteY0" fmla="*/ 0 h 3716559"/>
              <a:gd name="connsiteX1" fmla="*/ 2605373 w 2605373"/>
              <a:gd name="connsiteY1" fmla="*/ 0 h 3716559"/>
              <a:gd name="connsiteX2" fmla="*/ 2605373 w 2605373"/>
              <a:gd name="connsiteY2" fmla="*/ 3716560 h 3716559"/>
              <a:gd name="connsiteX3" fmla="*/ 0 w 2605373"/>
              <a:gd name="connsiteY3" fmla="*/ 3716560 h 371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373" h="3716559">
                <a:moveTo>
                  <a:pt x="0" y="0"/>
                </a:moveTo>
                <a:lnTo>
                  <a:pt x="2605373" y="0"/>
                </a:lnTo>
                <a:lnTo>
                  <a:pt x="2605373" y="3716560"/>
                </a:lnTo>
                <a:lnTo>
                  <a:pt x="0" y="3716560"/>
                </a:lnTo>
                <a:close/>
              </a:path>
            </a:pathLst>
          </a:custGeom>
          <a:gradFill flip="none" rotWithShape="1"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AAEADE-3E39-4003-9ECC-E87F29C2B2EE}"/>
              </a:ext>
            </a:extLst>
          </p:cNvPr>
          <p:cNvSpPr txBox="1"/>
          <p:nvPr/>
        </p:nvSpPr>
        <p:spPr>
          <a:xfrm>
            <a:off x="686421" y="2699575"/>
            <a:ext cx="9236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2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09551D-778C-415E-8225-B17A51D111B6}"/>
              </a:ext>
            </a:extLst>
          </p:cNvPr>
          <p:cNvSpPr txBox="1"/>
          <p:nvPr/>
        </p:nvSpPr>
        <p:spPr>
          <a:xfrm>
            <a:off x="1626774" y="2806541"/>
            <a:ext cx="11705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</a:t>
            </a:r>
          </a:p>
          <a:p>
            <a:pPr algn="l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Your Text</a:t>
            </a:r>
            <a:endParaRPr lang="en-US" sz="15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2FDA6C8-FCAC-49FA-BD7A-2F34708888D5}"/>
              </a:ext>
            </a:extLst>
          </p:cNvPr>
          <p:cNvSpPr txBox="1"/>
          <p:nvPr/>
        </p:nvSpPr>
        <p:spPr>
          <a:xfrm>
            <a:off x="686421" y="3630964"/>
            <a:ext cx="2345514" cy="510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Let’s Discuss the Important</a:t>
            </a:r>
            <a:b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</a:br>
            <a:r>
              <a:rPr lang="en-US" sz="1150" dirty="0">
                <a:solidFill>
                  <a:schemeClr val="bg2">
                    <a:lumMod val="25000"/>
                  </a:schemeClr>
                </a:solidFill>
                <a:latin typeface="+mj-lt"/>
                <a:cs typeface="Poppins"/>
                <a:sym typeface="Poppins"/>
                <a:rtl val="0"/>
              </a:rPr>
              <a:t>Details with Brief Heading</a:t>
            </a:r>
            <a:endParaRPr lang="en-US" sz="1150" spc="-12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0579BA8C-C884-4054-9F8D-ED1205D15FF6}"/>
              </a:ext>
            </a:extLst>
          </p:cNvPr>
          <p:cNvSpPr txBox="1"/>
          <p:nvPr/>
        </p:nvSpPr>
        <p:spPr>
          <a:xfrm>
            <a:off x="686421" y="4274245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2">
                  <a:lumMod val="25000"/>
                </a:schemeClr>
              </a:solidFill>
              <a:sym typeface="Montserrat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7A75726-CEE3-4CBE-806E-099DF6EC2181}"/>
              </a:ext>
            </a:extLst>
          </p:cNvPr>
          <p:cNvSpPr txBox="1"/>
          <p:nvPr/>
        </p:nvSpPr>
        <p:spPr>
          <a:xfrm>
            <a:off x="686421" y="4995342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2">
                    <a:lumMod val="25000"/>
                  </a:schemeClr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2">
                  <a:lumMod val="25000"/>
                </a:schemeClr>
              </a:solidFill>
              <a:sym typeface="Montserrat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7ABABD6-A81F-45E0-AC1E-9D6925FDEEA7}"/>
              </a:ext>
            </a:extLst>
          </p:cNvPr>
          <p:cNvSpPr/>
          <p:nvPr/>
        </p:nvSpPr>
        <p:spPr>
          <a:xfrm>
            <a:off x="3160859" y="2327621"/>
            <a:ext cx="9031142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273D539-967C-40BA-9884-36B26BE1B2E8}"/>
              </a:ext>
            </a:extLst>
          </p:cNvPr>
          <p:cNvSpPr/>
          <p:nvPr/>
        </p:nvSpPr>
        <p:spPr>
          <a:xfrm>
            <a:off x="3378041" y="2327624"/>
            <a:ext cx="2605373" cy="3716559"/>
          </a:xfrm>
          <a:custGeom>
            <a:avLst/>
            <a:gdLst>
              <a:gd name="connsiteX0" fmla="*/ 0 w 2605373"/>
              <a:gd name="connsiteY0" fmla="*/ 0 h 3716559"/>
              <a:gd name="connsiteX1" fmla="*/ 2605373 w 2605373"/>
              <a:gd name="connsiteY1" fmla="*/ 0 h 3716559"/>
              <a:gd name="connsiteX2" fmla="*/ 2605373 w 2605373"/>
              <a:gd name="connsiteY2" fmla="*/ 3716560 h 3716559"/>
              <a:gd name="connsiteX3" fmla="*/ 0 w 2605373"/>
              <a:gd name="connsiteY3" fmla="*/ 3716560 h 3716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5373" h="3716559">
                <a:moveTo>
                  <a:pt x="0" y="0"/>
                </a:moveTo>
                <a:lnTo>
                  <a:pt x="2605373" y="0"/>
                </a:lnTo>
                <a:lnTo>
                  <a:pt x="2605373" y="3716560"/>
                </a:lnTo>
                <a:lnTo>
                  <a:pt x="0" y="371656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B8AFA0-1346-4294-9153-ACB3D23C94FA}"/>
              </a:ext>
            </a:extLst>
          </p:cNvPr>
          <p:cNvSpPr txBox="1"/>
          <p:nvPr/>
        </p:nvSpPr>
        <p:spPr>
          <a:xfrm>
            <a:off x="3507249" y="2699575"/>
            <a:ext cx="10278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2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1503E47-EB34-41F8-A82D-96DCE5D120FB}"/>
              </a:ext>
            </a:extLst>
          </p:cNvPr>
          <p:cNvSpPr txBox="1"/>
          <p:nvPr/>
        </p:nvSpPr>
        <p:spPr>
          <a:xfrm>
            <a:off x="4447317" y="2806541"/>
            <a:ext cx="11705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Write</a:t>
            </a:r>
          </a:p>
          <a:p>
            <a:pPr algn="l"/>
            <a:r>
              <a:rPr lang="en-US" sz="15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Your Text</a:t>
            </a:r>
            <a:endParaRPr lang="en-US" sz="15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19ED70A3-49C5-44DC-9E22-D788EB18AA01}"/>
              </a:ext>
            </a:extLst>
          </p:cNvPr>
          <p:cNvSpPr txBox="1"/>
          <p:nvPr/>
        </p:nvSpPr>
        <p:spPr>
          <a:xfrm>
            <a:off x="3507249" y="3630964"/>
            <a:ext cx="2345514" cy="510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Let’s Discuss the Important</a:t>
            </a:r>
            <a:b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</a:br>
            <a:r>
              <a:rPr lang="en-US" sz="1150" dirty="0">
                <a:solidFill>
                  <a:schemeClr val="bg1"/>
                </a:solidFill>
                <a:latin typeface="+mj-lt"/>
                <a:cs typeface="Poppins"/>
                <a:sym typeface="Poppins"/>
                <a:rtl val="0"/>
              </a:rPr>
              <a:t>Details with Brief Heading</a:t>
            </a:r>
            <a:endParaRPr lang="en-US" sz="1150" spc="-12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15C8980-5363-4A79-8AF5-BEF3AEA11102}"/>
              </a:ext>
            </a:extLst>
          </p:cNvPr>
          <p:cNvSpPr txBox="1"/>
          <p:nvPr/>
        </p:nvSpPr>
        <p:spPr>
          <a:xfrm>
            <a:off x="3507249" y="4274245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1"/>
              </a:solidFill>
              <a:sym typeface="Montserrat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D71EFE3-DEAA-4D55-9247-A0F41714D703}"/>
              </a:ext>
            </a:extLst>
          </p:cNvPr>
          <p:cNvSpPr txBox="1"/>
          <p:nvPr/>
        </p:nvSpPr>
        <p:spPr>
          <a:xfrm>
            <a:off x="3507249" y="4995342"/>
            <a:ext cx="2337499" cy="6193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defRPr sz="900" b="1" spc="0" baseline="0">
                <a:solidFill>
                  <a:srgbClr val="404040"/>
                </a:solidFill>
                <a:latin typeface="Montserrat-Regular"/>
                <a:rtl val="0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Here Write an Explanatory Text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To Discuss the Sub Topic of this</a:t>
            </a:r>
          </a:p>
          <a:p>
            <a:pPr>
              <a:lnSpc>
                <a:spcPts val="1400"/>
              </a:lnSpc>
            </a:pPr>
            <a:r>
              <a:rPr lang="en-US" sz="1050" b="0" dirty="0">
                <a:solidFill>
                  <a:schemeClr val="bg1"/>
                </a:solidFill>
                <a:sym typeface="Poppins"/>
              </a:rPr>
              <a:t>Presentation Content</a:t>
            </a:r>
            <a:endParaRPr lang="en-US" sz="1050" b="0" dirty="0">
              <a:solidFill>
                <a:schemeClr val="bg1"/>
              </a:solidFill>
              <a:sym typeface="Montserrat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49C1CBA-0094-4ADF-B708-FBD17BE27E80}"/>
              </a:ext>
            </a:extLst>
          </p:cNvPr>
          <p:cNvSpPr/>
          <p:nvPr/>
        </p:nvSpPr>
        <p:spPr>
          <a:xfrm>
            <a:off x="1" y="6044183"/>
            <a:ext cx="6095999" cy="81381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BBD6775-2E19-4848-87BA-6C24AAEF685D}"/>
              </a:ext>
            </a:extLst>
          </p:cNvPr>
          <p:cNvSpPr/>
          <p:nvPr/>
        </p:nvSpPr>
        <p:spPr>
          <a:xfrm>
            <a:off x="5981403" y="2327621"/>
            <a:ext cx="785821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DD421D">
                  <a:alpha val="88000"/>
                </a:srgbClr>
              </a:gs>
              <a:gs pos="100000">
                <a:srgbClr val="FF6F57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36817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3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2" decel="80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decel="50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decel="50000" fill="hold" grpId="0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decel="33333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decel="8000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decel="5000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decel="5000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141" grpId="0"/>
      <p:bldP spid="142" grpId="0"/>
      <p:bldP spid="143" grpId="0"/>
      <p:bldP spid="49" grpId="0" animBg="1"/>
      <p:bldP spid="50" grpId="0"/>
      <p:bldP spid="53" grpId="0"/>
      <p:bldP spid="105" grpId="0"/>
      <p:bldP spid="113" grpId="0"/>
      <p:bldP spid="144" grpId="0"/>
      <p:bldP spid="145" grpId="0"/>
      <p:bldP spid="146" grpId="0"/>
      <p:bldP spid="95" grpId="0" animBg="1"/>
      <p:bldP spid="96" grpId="0"/>
      <p:bldP spid="1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EB22C40-2FBF-4CF6-8CA8-88646BC09A3B}"/>
              </a:ext>
            </a:extLst>
          </p:cNvPr>
          <p:cNvGrpSpPr/>
          <p:nvPr/>
        </p:nvGrpSpPr>
        <p:grpSpPr>
          <a:xfrm>
            <a:off x="557498" y="2327624"/>
            <a:ext cx="2605373" cy="3716559"/>
            <a:chOff x="557498" y="2327624"/>
            <a:chExt cx="2605373" cy="37165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8323882-424F-4820-87F2-CE50CF709B94}"/>
                </a:ext>
              </a:extLst>
            </p:cNvPr>
            <p:cNvSpPr/>
            <p:nvPr/>
          </p:nvSpPr>
          <p:spPr>
            <a:xfrm>
              <a:off x="557498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>
              <a:gsLst>
                <a:gs pos="0">
                  <a:srgbClr val="E7F3D9"/>
                </a:gs>
                <a:gs pos="100000">
                  <a:srgbClr val="F0F8E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AAEADE-3E39-4003-9ECC-E87F29C2B2EE}"/>
                </a:ext>
              </a:extLst>
            </p:cNvPr>
            <p:cNvSpPr txBox="1"/>
            <p:nvPr/>
          </p:nvSpPr>
          <p:spPr>
            <a:xfrm>
              <a:off x="686421" y="2699575"/>
              <a:ext cx="92365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09551D-778C-415E-8225-B17A51D111B6}"/>
                </a:ext>
              </a:extLst>
            </p:cNvPr>
            <p:cNvSpPr txBox="1"/>
            <p:nvPr/>
          </p:nvSpPr>
          <p:spPr>
            <a:xfrm>
              <a:off x="1626774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2FDA6C8-FCAC-49FA-BD7A-2F34708888D5}"/>
                </a:ext>
              </a:extLst>
            </p:cNvPr>
            <p:cNvSpPr txBox="1"/>
            <p:nvPr/>
          </p:nvSpPr>
          <p:spPr>
            <a:xfrm>
              <a:off x="686421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579BA8C-C884-4054-9F8D-ED1205D15FF6}"/>
                </a:ext>
              </a:extLst>
            </p:cNvPr>
            <p:cNvSpPr txBox="1"/>
            <p:nvPr/>
          </p:nvSpPr>
          <p:spPr>
            <a:xfrm>
              <a:off x="686421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7A75726-CEE3-4CBE-806E-099DF6EC2181}"/>
                </a:ext>
              </a:extLst>
            </p:cNvPr>
            <p:cNvSpPr txBox="1"/>
            <p:nvPr/>
          </p:nvSpPr>
          <p:spPr>
            <a:xfrm>
              <a:off x="686421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F6B821-0BB0-441C-A5A6-CFF0BA061F0B}"/>
              </a:ext>
            </a:extLst>
          </p:cNvPr>
          <p:cNvGrpSpPr/>
          <p:nvPr/>
        </p:nvGrpSpPr>
        <p:grpSpPr>
          <a:xfrm>
            <a:off x="3378041" y="2327624"/>
            <a:ext cx="2605373" cy="3716559"/>
            <a:chOff x="3378041" y="2327624"/>
            <a:chExt cx="2605373" cy="371655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273D539-967C-40BA-9884-36B26BE1B2E8}"/>
                </a:ext>
              </a:extLst>
            </p:cNvPr>
            <p:cNvSpPr/>
            <p:nvPr/>
          </p:nvSpPr>
          <p:spPr>
            <a:xfrm>
              <a:off x="3378041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EB8AFA0-1346-4294-9153-ACB3D23C94FA}"/>
                </a:ext>
              </a:extLst>
            </p:cNvPr>
            <p:cNvSpPr txBox="1"/>
            <p:nvPr/>
          </p:nvSpPr>
          <p:spPr>
            <a:xfrm>
              <a:off x="3507249" y="2699575"/>
              <a:ext cx="102784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02.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1503E47-EB34-41F8-A82D-96DCE5D120FB}"/>
                </a:ext>
              </a:extLst>
            </p:cNvPr>
            <p:cNvSpPr txBox="1"/>
            <p:nvPr/>
          </p:nvSpPr>
          <p:spPr>
            <a:xfrm>
              <a:off x="4447317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9ED70A3-49C5-44DC-9E22-D788EB18AA01}"/>
                </a:ext>
              </a:extLst>
            </p:cNvPr>
            <p:cNvSpPr txBox="1"/>
            <p:nvPr/>
          </p:nvSpPr>
          <p:spPr>
            <a:xfrm>
              <a:off x="3507249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15C8980-5363-4A79-8AF5-BEF3AEA11102}"/>
                </a:ext>
              </a:extLst>
            </p:cNvPr>
            <p:cNvSpPr txBox="1"/>
            <p:nvPr/>
          </p:nvSpPr>
          <p:spPr>
            <a:xfrm>
              <a:off x="3507249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CD71EFE3-DEAA-4D55-9247-A0F41714D703}"/>
                </a:ext>
              </a:extLst>
            </p:cNvPr>
            <p:cNvSpPr txBox="1"/>
            <p:nvPr/>
          </p:nvSpPr>
          <p:spPr>
            <a:xfrm>
              <a:off x="3507249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49C1CBA-0094-4ADF-B708-FBD17BE27E80}"/>
              </a:ext>
            </a:extLst>
          </p:cNvPr>
          <p:cNvSpPr/>
          <p:nvPr/>
        </p:nvSpPr>
        <p:spPr>
          <a:xfrm>
            <a:off x="1" y="6044183"/>
            <a:ext cx="6095999" cy="81381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81C123">
                  <a:alpha val="88000"/>
                </a:srgbClr>
              </a:gs>
              <a:gs pos="100000">
                <a:srgbClr val="B3DA7D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30811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3" grpId="0"/>
      <p:bldP spid="95" grpId="0" animBg="1"/>
      <p:bldP spid="96" grpId="0"/>
      <p:bldP spid="1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EB22C40-2FBF-4CF6-8CA8-88646BC09A3B}"/>
              </a:ext>
            </a:extLst>
          </p:cNvPr>
          <p:cNvGrpSpPr/>
          <p:nvPr/>
        </p:nvGrpSpPr>
        <p:grpSpPr>
          <a:xfrm>
            <a:off x="557498" y="2327624"/>
            <a:ext cx="2605373" cy="3716559"/>
            <a:chOff x="557498" y="2327624"/>
            <a:chExt cx="2605373" cy="3716559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A8323882-424F-4820-87F2-CE50CF709B94}"/>
                </a:ext>
              </a:extLst>
            </p:cNvPr>
            <p:cNvSpPr/>
            <p:nvPr/>
          </p:nvSpPr>
          <p:spPr>
            <a:xfrm>
              <a:off x="557498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E7EA"/>
                </a:gs>
                <a:gs pos="100000">
                  <a:srgbClr val="FFEFF2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CAAEADE-3E39-4003-9ECC-E87F29C2B2EE}"/>
                </a:ext>
              </a:extLst>
            </p:cNvPr>
            <p:cNvSpPr txBox="1"/>
            <p:nvPr/>
          </p:nvSpPr>
          <p:spPr>
            <a:xfrm>
              <a:off x="686421" y="2699575"/>
              <a:ext cx="923651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09551D-778C-415E-8225-B17A51D111B6}"/>
                </a:ext>
              </a:extLst>
            </p:cNvPr>
            <p:cNvSpPr txBox="1"/>
            <p:nvPr/>
          </p:nvSpPr>
          <p:spPr>
            <a:xfrm>
              <a:off x="1626774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2FDA6C8-FCAC-49FA-BD7A-2F34708888D5}"/>
                </a:ext>
              </a:extLst>
            </p:cNvPr>
            <p:cNvSpPr txBox="1"/>
            <p:nvPr/>
          </p:nvSpPr>
          <p:spPr>
            <a:xfrm>
              <a:off x="686421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0579BA8C-C884-4054-9F8D-ED1205D15FF6}"/>
                </a:ext>
              </a:extLst>
            </p:cNvPr>
            <p:cNvSpPr txBox="1"/>
            <p:nvPr/>
          </p:nvSpPr>
          <p:spPr>
            <a:xfrm>
              <a:off x="686421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D7A75726-CEE3-4CBE-806E-099DF6EC2181}"/>
                </a:ext>
              </a:extLst>
            </p:cNvPr>
            <p:cNvSpPr txBox="1"/>
            <p:nvPr/>
          </p:nvSpPr>
          <p:spPr>
            <a:xfrm>
              <a:off x="686421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5F6B821-0BB0-441C-A5A6-CFF0BA061F0B}"/>
              </a:ext>
            </a:extLst>
          </p:cNvPr>
          <p:cNvGrpSpPr/>
          <p:nvPr/>
        </p:nvGrpSpPr>
        <p:grpSpPr>
          <a:xfrm>
            <a:off x="3378041" y="2327624"/>
            <a:ext cx="2605373" cy="3716559"/>
            <a:chOff x="3378041" y="2327624"/>
            <a:chExt cx="2605373" cy="3716559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273D539-967C-40BA-9884-36B26BE1B2E8}"/>
                </a:ext>
              </a:extLst>
            </p:cNvPr>
            <p:cNvSpPr/>
            <p:nvPr/>
          </p:nvSpPr>
          <p:spPr>
            <a:xfrm>
              <a:off x="3378041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EB8AFA0-1346-4294-9153-ACB3D23C94FA}"/>
                </a:ext>
              </a:extLst>
            </p:cNvPr>
            <p:cNvSpPr txBox="1"/>
            <p:nvPr/>
          </p:nvSpPr>
          <p:spPr>
            <a:xfrm>
              <a:off x="3507249" y="2699575"/>
              <a:ext cx="102784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2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02.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11503E47-EB34-41F8-A82D-96DCE5D120FB}"/>
                </a:ext>
              </a:extLst>
            </p:cNvPr>
            <p:cNvSpPr txBox="1"/>
            <p:nvPr/>
          </p:nvSpPr>
          <p:spPr>
            <a:xfrm>
              <a:off x="4447317" y="2806541"/>
              <a:ext cx="117051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Write</a:t>
              </a:r>
            </a:p>
            <a:p>
              <a:pPr algn="l"/>
              <a:r>
                <a:rPr lang="en-US" sz="15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Your Text</a:t>
              </a:r>
              <a:endParaRPr lang="en-US" sz="15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9ED70A3-49C5-44DC-9E22-D788EB18AA01}"/>
                </a:ext>
              </a:extLst>
            </p:cNvPr>
            <p:cNvSpPr txBox="1"/>
            <p:nvPr/>
          </p:nvSpPr>
          <p:spPr>
            <a:xfrm>
              <a:off x="3507249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15C8980-5363-4A79-8AF5-BEF3AEA11102}"/>
                </a:ext>
              </a:extLst>
            </p:cNvPr>
            <p:cNvSpPr txBox="1"/>
            <p:nvPr/>
          </p:nvSpPr>
          <p:spPr>
            <a:xfrm>
              <a:off x="3507249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CD71EFE3-DEAA-4D55-9247-A0F41714D703}"/>
                </a:ext>
              </a:extLst>
            </p:cNvPr>
            <p:cNvSpPr txBox="1"/>
            <p:nvPr/>
          </p:nvSpPr>
          <p:spPr>
            <a:xfrm>
              <a:off x="3507249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7ABABD6-A81F-45E0-AC1E-9D6925FDEEA7}"/>
              </a:ext>
            </a:extLst>
          </p:cNvPr>
          <p:cNvSpPr/>
          <p:nvPr/>
        </p:nvSpPr>
        <p:spPr>
          <a:xfrm>
            <a:off x="6198489" y="2327621"/>
            <a:ext cx="5993512" cy="3716561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084A258-9962-4AD3-8861-3D9CEAA6A325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E824CCA-54E9-41B4-A3C5-11A3A7EF8F0C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57D68EC-76FC-4E56-B09D-BB50690780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D2849985-9FC4-4859-9A40-772E22444EEC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FF598A">
                  <a:alpha val="88000"/>
                </a:srgbClr>
              </a:gs>
              <a:gs pos="100000">
                <a:srgbClr val="FF8A9C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16AA3CD-0C81-4C4B-914E-C7B4B00A9987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E754D81-B472-4A26-A400-51CAF6B70410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19399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4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4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2" decel="4666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decel="46667" fill="hold" nodeType="withEffect">
                                  <p:stCondLst>
                                    <p:cond delay="5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13" grpId="0"/>
      <p:bldP spid="95" grpId="0" animBg="1"/>
      <p:bldP spid="96" grpId="0"/>
      <p:bldP spid="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AB1AD179-7C3D-4D87-87E0-CC7057279947}"/>
              </a:ext>
            </a:extLst>
          </p:cNvPr>
          <p:cNvGrpSpPr/>
          <p:nvPr/>
        </p:nvGrpSpPr>
        <p:grpSpPr>
          <a:xfrm>
            <a:off x="557498" y="2327624"/>
            <a:ext cx="2605373" cy="3716559"/>
            <a:chOff x="557498" y="2327624"/>
            <a:chExt cx="2605373" cy="3716559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473751A-F9FB-46B7-BA82-4E569461C4DE}"/>
                </a:ext>
              </a:extLst>
            </p:cNvPr>
            <p:cNvSpPr/>
            <p:nvPr/>
          </p:nvSpPr>
          <p:spPr>
            <a:xfrm>
              <a:off x="557498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9A67D49-A997-42DB-90EB-2174FF5BA869}"/>
                </a:ext>
              </a:extLst>
            </p:cNvPr>
            <p:cNvGrpSpPr/>
            <p:nvPr/>
          </p:nvGrpSpPr>
          <p:grpSpPr>
            <a:xfrm>
              <a:off x="686421" y="2699575"/>
              <a:ext cx="2110866" cy="738664"/>
              <a:chOff x="686421" y="2699575"/>
              <a:chExt cx="2110866" cy="738664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FDD164D-F19A-4794-8066-80CABF6A8ECB}"/>
                  </a:ext>
                </a:extLst>
              </p:cNvPr>
              <p:cNvSpPr txBox="1"/>
              <p:nvPr/>
            </p:nvSpPr>
            <p:spPr>
              <a:xfrm>
                <a:off x="686421" y="2699575"/>
                <a:ext cx="923651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42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01.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28F53E-7B0B-4904-8685-0C7151986159}"/>
                  </a:ext>
                </a:extLst>
              </p:cNvPr>
              <p:cNvSpPr txBox="1"/>
              <p:nvPr/>
            </p:nvSpPr>
            <p:spPr>
              <a:xfrm>
                <a:off x="1626774" y="2806541"/>
                <a:ext cx="117051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00" baseline="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Write</a:t>
                </a:r>
              </a:p>
              <a:p>
                <a:pPr algn="l"/>
                <a:r>
                  <a:rPr lang="en-US" sz="1500" dirty="0">
                    <a:solidFill>
                      <a:schemeClr val="bg2">
                        <a:lumMod val="25000"/>
                      </a:schemeClr>
                    </a:solidFill>
                    <a:latin typeface="+mj-lt"/>
                    <a:sym typeface="Montserrat"/>
                    <a:rtl val="0"/>
                  </a:rPr>
                  <a:t>Your Text</a:t>
                </a:r>
                <a:endPara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A46086A-5C32-4D21-8F19-DD261AD13691}"/>
                </a:ext>
              </a:extLst>
            </p:cNvPr>
            <p:cNvSpPr txBox="1"/>
            <p:nvPr/>
          </p:nvSpPr>
          <p:spPr>
            <a:xfrm>
              <a:off x="686421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2">
                      <a:lumMod val="25000"/>
                    </a:schemeClr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76DF63D-61F4-4E9F-BC36-3A173751B5AE}"/>
                </a:ext>
              </a:extLst>
            </p:cNvPr>
            <p:cNvSpPr txBox="1"/>
            <p:nvPr/>
          </p:nvSpPr>
          <p:spPr>
            <a:xfrm>
              <a:off x="686421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A73FF5D-6CA4-4DDA-8DED-6A24ADF62DC3}"/>
                </a:ext>
              </a:extLst>
            </p:cNvPr>
            <p:cNvSpPr txBox="1"/>
            <p:nvPr/>
          </p:nvSpPr>
          <p:spPr>
            <a:xfrm>
              <a:off x="686421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2">
                      <a:lumMod val="25000"/>
                    </a:schemeClr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2">
                    <a:lumMod val="25000"/>
                  </a:schemeClr>
                </a:solidFill>
                <a:sym typeface="Montserrat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6991AFB-BD25-4EC3-BB04-E06F0A8A7580}"/>
              </a:ext>
            </a:extLst>
          </p:cNvPr>
          <p:cNvSpPr txBox="1"/>
          <p:nvPr/>
        </p:nvSpPr>
        <p:spPr>
          <a:xfrm>
            <a:off x="431387" y="544258"/>
            <a:ext cx="5004896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Discuss Our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Business </a:t>
            </a:r>
            <a:r>
              <a:rPr lang="en-US" sz="3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Missions</a:t>
            </a:r>
            <a:endParaRPr lang="en-US" sz="3900" spc="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1F13C5-5741-4279-8AD0-693DBEFDA136}"/>
              </a:ext>
            </a:extLst>
          </p:cNvPr>
          <p:cNvSpPr txBox="1"/>
          <p:nvPr/>
        </p:nvSpPr>
        <p:spPr>
          <a:xfrm>
            <a:off x="6107144" y="642138"/>
            <a:ext cx="5783956" cy="10969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Particular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One So Please Consider Replacing this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Text with Your Own and Try to Write Something that can Easily</a:t>
            </a:r>
          </a:p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Grab the Attention of Your Audience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26D771-1F03-426B-9C13-7A5868743D9A}"/>
              </a:ext>
            </a:extLst>
          </p:cNvPr>
          <p:cNvGrpSpPr/>
          <p:nvPr/>
        </p:nvGrpSpPr>
        <p:grpSpPr>
          <a:xfrm>
            <a:off x="3378041" y="2327624"/>
            <a:ext cx="2605373" cy="3716559"/>
            <a:chOff x="3378041" y="2327624"/>
            <a:chExt cx="2605373" cy="3716559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8EEE65D-42B5-42B1-A21B-28B6E89BE2B8}"/>
                </a:ext>
              </a:extLst>
            </p:cNvPr>
            <p:cNvSpPr/>
            <p:nvPr/>
          </p:nvSpPr>
          <p:spPr>
            <a:xfrm>
              <a:off x="3378041" y="2327624"/>
              <a:ext cx="2605373" cy="3716559"/>
            </a:xfrm>
            <a:custGeom>
              <a:avLst/>
              <a:gdLst>
                <a:gd name="connsiteX0" fmla="*/ 0 w 2605373"/>
                <a:gd name="connsiteY0" fmla="*/ 0 h 3716559"/>
                <a:gd name="connsiteX1" fmla="*/ 2605373 w 2605373"/>
                <a:gd name="connsiteY1" fmla="*/ 0 h 3716559"/>
                <a:gd name="connsiteX2" fmla="*/ 2605373 w 2605373"/>
                <a:gd name="connsiteY2" fmla="*/ 3716560 h 3716559"/>
                <a:gd name="connsiteX3" fmla="*/ 0 w 2605373"/>
                <a:gd name="connsiteY3" fmla="*/ 3716560 h 37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05373" h="3716559">
                  <a:moveTo>
                    <a:pt x="0" y="0"/>
                  </a:moveTo>
                  <a:lnTo>
                    <a:pt x="2605373" y="0"/>
                  </a:lnTo>
                  <a:lnTo>
                    <a:pt x="2605373" y="3716560"/>
                  </a:lnTo>
                  <a:lnTo>
                    <a:pt x="0" y="371656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F22C7C7-850D-4DC1-8DF6-23FF32B4190C}"/>
                </a:ext>
              </a:extLst>
            </p:cNvPr>
            <p:cNvGrpSpPr/>
            <p:nvPr/>
          </p:nvGrpSpPr>
          <p:grpSpPr>
            <a:xfrm>
              <a:off x="3507249" y="2699575"/>
              <a:ext cx="2110581" cy="738664"/>
              <a:chOff x="3507249" y="2699575"/>
              <a:chExt cx="2110581" cy="738664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8090554-7442-49F9-A5E7-89FB0C49EC90}"/>
                  </a:ext>
                </a:extLst>
              </p:cNvPr>
              <p:cNvSpPr txBox="1"/>
              <p:nvPr/>
            </p:nvSpPr>
            <p:spPr>
              <a:xfrm>
                <a:off x="3507249" y="2699575"/>
                <a:ext cx="1027845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42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02.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21939AF-3C59-4A63-A0B9-8ECED154D738}"/>
                  </a:ext>
                </a:extLst>
              </p:cNvPr>
              <p:cNvSpPr txBox="1"/>
              <p:nvPr/>
            </p:nvSpPr>
            <p:spPr>
              <a:xfrm>
                <a:off x="4447317" y="2806541"/>
                <a:ext cx="117051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500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Write</a:t>
                </a:r>
              </a:p>
              <a:p>
                <a:pPr algn="l"/>
                <a:r>
                  <a:rPr lang="en-US" sz="150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Your Text</a:t>
                </a:r>
                <a:endParaRPr lang="en-US" sz="15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4BA99CC-B913-4B49-9C9C-BD321DDB587D}"/>
                </a:ext>
              </a:extLst>
            </p:cNvPr>
            <p:cNvSpPr txBox="1"/>
            <p:nvPr/>
          </p:nvSpPr>
          <p:spPr>
            <a:xfrm>
              <a:off x="3507249" y="3630964"/>
              <a:ext cx="2345514" cy="5102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Let’s Discuss the Important</a:t>
              </a:r>
              <a:b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</a:br>
              <a:r>
                <a:rPr lang="en-US" sz="1150" dirty="0">
                  <a:solidFill>
                    <a:schemeClr val="bg1"/>
                  </a:solidFill>
                  <a:latin typeface="+mj-lt"/>
                  <a:cs typeface="Poppins"/>
                  <a:sym typeface="Poppins"/>
                  <a:rtl val="0"/>
                </a:rPr>
                <a:t>Details with Brief Heading</a:t>
              </a:r>
              <a:endParaRPr lang="en-US" sz="1150" spc="-12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72898CD-E004-4ADD-B712-779A964C1B85}"/>
                </a:ext>
              </a:extLst>
            </p:cNvPr>
            <p:cNvSpPr txBox="1"/>
            <p:nvPr/>
          </p:nvSpPr>
          <p:spPr>
            <a:xfrm>
              <a:off x="3507249" y="4274245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4B2C172-051D-47B4-8685-CC1F6936B1A1}"/>
                </a:ext>
              </a:extLst>
            </p:cNvPr>
            <p:cNvSpPr txBox="1"/>
            <p:nvPr/>
          </p:nvSpPr>
          <p:spPr>
            <a:xfrm>
              <a:off x="3507249" y="4995342"/>
              <a:ext cx="2337499" cy="61933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900" b="1" spc="0" baseline="0">
                  <a:solidFill>
                    <a:srgbClr val="404040"/>
                  </a:solidFill>
                  <a:latin typeface="Montserrat-Regular"/>
                  <a:rtl val="0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Here Write an Explanatory Text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To Discuss the Sub Topic of this</a:t>
              </a:r>
            </a:p>
            <a:p>
              <a:pPr>
                <a:lnSpc>
                  <a:spcPts val="1400"/>
                </a:lnSpc>
              </a:pPr>
              <a:r>
                <a:rPr lang="en-US" sz="1050" b="0" dirty="0">
                  <a:solidFill>
                    <a:schemeClr val="bg1"/>
                  </a:solidFill>
                  <a:sym typeface="Poppins"/>
                </a:rPr>
                <a:t>Presentation Content</a:t>
              </a:r>
              <a:endParaRPr lang="en-US" sz="1050" b="0" dirty="0">
                <a:solidFill>
                  <a:schemeClr val="bg1"/>
                </a:solidFill>
                <a:sym typeface="Montserrat"/>
              </a:endParaRPr>
            </a:p>
          </p:txBody>
        </p:sp>
      </p:grp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4545B928-CB7B-48B8-87B1-2D2AB0B405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7129CD6-34D3-4551-85CD-822322E2A389}"/>
              </a:ext>
            </a:extLst>
          </p:cNvPr>
          <p:cNvSpPr/>
          <p:nvPr/>
        </p:nvSpPr>
        <p:spPr>
          <a:xfrm>
            <a:off x="6767226" y="3608641"/>
            <a:ext cx="5424773" cy="1154430"/>
          </a:xfrm>
          <a:custGeom>
            <a:avLst/>
            <a:gdLst>
              <a:gd name="connsiteX0" fmla="*/ 0 w 5424773"/>
              <a:gd name="connsiteY0" fmla="*/ 0 h 1154430"/>
              <a:gd name="connsiteX1" fmla="*/ 5424773 w 5424773"/>
              <a:gd name="connsiteY1" fmla="*/ 0 h 1154430"/>
              <a:gd name="connsiteX2" fmla="*/ 5424773 w 5424773"/>
              <a:gd name="connsiteY2" fmla="*/ 1154430 h 1154430"/>
              <a:gd name="connsiteX3" fmla="*/ 0 w 5424773"/>
              <a:gd name="connsiteY3" fmla="*/ 1154430 h 1154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24773" h="1154430">
                <a:moveTo>
                  <a:pt x="0" y="0"/>
                </a:moveTo>
                <a:lnTo>
                  <a:pt x="5424773" y="0"/>
                </a:lnTo>
                <a:lnTo>
                  <a:pt x="5424773" y="1154430"/>
                </a:lnTo>
                <a:lnTo>
                  <a:pt x="0" y="1154430"/>
                </a:lnTo>
                <a:close/>
              </a:path>
            </a:pathLst>
          </a:custGeom>
          <a:gradFill>
            <a:gsLst>
              <a:gs pos="0">
                <a:srgbClr val="1555FD">
                  <a:alpha val="88000"/>
                </a:srgbClr>
              </a:gs>
              <a:gs pos="100000">
                <a:srgbClr val="5680F8">
                  <a:alpha val="92000"/>
                </a:srgbClr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D7CE4E-0402-4A30-A32D-0BC46314BC7C}"/>
              </a:ext>
            </a:extLst>
          </p:cNvPr>
          <p:cNvSpPr txBox="1"/>
          <p:nvPr/>
        </p:nvSpPr>
        <p:spPr>
          <a:xfrm>
            <a:off x="6987159" y="3967734"/>
            <a:ext cx="1790875" cy="438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250" spc="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Our Vision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1ECAD1-A26B-425B-8623-2903B60B6F08}"/>
              </a:ext>
            </a:extLst>
          </p:cNvPr>
          <p:cNvSpPr txBox="1"/>
          <p:nvPr/>
        </p:nvSpPr>
        <p:spPr>
          <a:xfrm>
            <a:off x="8938941" y="3863429"/>
            <a:ext cx="3079690" cy="607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ts val="2100"/>
              </a:lnSpc>
            </a:pP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Discuss the Business</a:t>
            </a:r>
            <a:b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4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Mission and Vision Statements</a:t>
            </a:r>
            <a:endParaRPr lang="en-US" sz="1400" spc="-12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8798</TotalTime>
  <Words>987</Words>
  <Application>Microsoft Office PowerPoint</Application>
  <PresentationFormat>Widescreen</PresentationFormat>
  <Paragraphs>196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Poppins ExtraBold</vt:lpstr>
      <vt:lpstr>Bungee</vt:lpstr>
      <vt:lpstr>Akira Expanded</vt:lpstr>
      <vt:lpstr>Pacifico</vt:lpstr>
      <vt:lpstr>Arial</vt:lpstr>
      <vt:lpstr>Montserrat-Regular</vt:lpstr>
      <vt:lpstr>Montserrat</vt:lpstr>
      <vt:lpstr>Montserrat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72</cp:revision>
  <dcterms:created xsi:type="dcterms:W3CDTF">2024-02-18T05:14:35Z</dcterms:created>
  <dcterms:modified xsi:type="dcterms:W3CDTF">2025-10-22T10:09:50Z</dcterms:modified>
</cp:coreProperties>
</file>