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1" r:id="rId5"/>
    <p:sldId id="550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1"/>
            <p14:sldId id="550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F8"/>
    <a:srgbClr val="FFFBFB"/>
    <a:srgbClr val="FFF2F4"/>
    <a:srgbClr val="FFF7F7"/>
    <a:srgbClr val="F5FAF0"/>
    <a:srgbClr val="FEFCFC"/>
    <a:srgbClr val="FEF9F8"/>
    <a:srgbClr val="FEF6F4"/>
    <a:srgbClr val="FBFDF9"/>
    <a:srgbClr val="FD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9" autoAdjust="0"/>
    <p:restoredTop sz="94660"/>
  </p:normalViewPr>
  <p:slideViewPr>
    <p:cSldViewPr snapToGrid="0">
      <p:cViewPr>
        <p:scale>
          <a:sx n="75" d="100"/>
          <a:sy n="75" d="100"/>
        </p:scale>
        <p:origin x="3680" y="21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lide Lef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847F0205-EEA8-460E-B835-794DC68F67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588836"/>
            <a:ext cx="4003834" cy="5680329"/>
          </a:xfrm>
          <a:custGeom>
            <a:avLst/>
            <a:gdLst>
              <a:gd name="connsiteX0" fmla="*/ 0 w 4003834"/>
              <a:gd name="connsiteY0" fmla="*/ 0 h 5680329"/>
              <a:gd name="connsiteX1" fmla="*/ 4003834 w 4003834"/>
              <a:gd name="connsiteY1" fmla="*/ 0 h 5680329"/>
              <a:gd name="connsiteX2" fmla="*/ 4003834 w 4003834"/>
              <a:gd name="connsiteY2" fmla="*/ 5680329 h 5680329"/>
              <a:gd name="connsiteX3" fmla="*/ 0 w 4003834"/>
              <a:gd name="connsiteY3" fmla="*/ 5680329 h 568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3834" h="5680329">
                <a:moveTo>
                  <a:pt x="0" y="0"/>
                </a:moveTo>
                <a:lnTo>
                  <a:pt x="4003834" y="0"/>
                </a:lnTo>
                <a:lnTo>
                  <a:pt x="4003834" y="5680329"/>
                </a:lnTo>
                <a:lnTo>
                  <a:pt x="0" y="568032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out Animation_Mission Slide Left 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6792A2F2-BB2B-46DA-818E-B2CC3CC8D4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588836"/>
            <a:ext cx="4003834" cy="5680329"/>
          </a:xfrm>
          <a:custGeom>
            <a:avLst/>
            <a:gdLst>
              <a:gd name="connsiteX0" fmla="*/ 0 w 4003834"/>
              <a:gd name="connsiteY0" fmla="*/ 0 h 5680329"/>
              <a:gd name="connsiteX1" fmla="*/ 4003834 w 4003834"/>
              <a:gd name="connsiteY1" fmla="*/ 0 h 5680329"/>
              <a:gd name="connsiteX2" fmla="*/ 4003834 w 4003834"/>
              <a:gd name="connsiteY2" fmla="*/ 5680329 h 5680329"/>
              <a:gd name="connsiteX3" fmla="*/ 0 w 4003834"/>
              <a:gd name="connsiteY3" fmla="*/ 5680329 h 568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3834" h="5680329">
                <a:moveTo>
                  <a:pt x="0" y="0"/>
                </a:moveTo>
                <a:lnTo>
                  <a:pt x="4003834" y="0"/>
                </a:lnTo>
                <a:lnTo>
                  <a:pt x="4003834" y="5680329"/>
                </a:lnTo>
                <a:lnTo>
                  <a:pt x="0" y="568032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2208607-78EC-4FAD-B36F-3C9F81A931E4}"/>
              </a:ext>
            </a:extLst>
          </p:cNvPr>
          <p:cNvSpPr/>
          <p:nvPr/>
        </p:nvSpPr>
        <p:spPr>
          <a:xfrm>
            <a:off x="4242435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9422714-DE4B-4FF9-8E4C-242405E55B7A}"/>
              </a:ext>
            </a:extLst>
          </p:cNvPr>
          <p:cNvSpPr/>
          <p:nvPr/>
        </p:nvSpPr>
        <p:spPr>
          <a:xfrm>
            <a:off x="8147780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9CA0D44-A492-490A-9E02-368AFFAD5E28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AD8403-5F1A-45A2-938E-634C0990D5CE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3322F2-22CD-457C-921F-B3337EFEB43D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EAC457-65B9-45A8-985E-86EA27C9F7BD}"/>
              </a:ext>
            </a:extLst>
          </p:cNvPr>
          <p:cNvSpPr txBox="1"/>
          <p:nvPr/>
        </p:nvSpPr>
        <p:spPr>
          <a:xfrm>
            <a:off x="4522184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280B342-EC65-4040-B142-5625B673C8F1}"/>
              </a:ext>
            </a:extLst>
          </p:cNvPr>
          <p:cNvGrpSpPr/>
          <p:nvPr/>
        </p:nvGrpSpPr>
        <p:grpSpPr>
          <a:xfrm>
            <a:off x="4624768" y="4796123"/>
            <a:ext cx="2742675" cy="288541"/>
            <a:chOff x="4624768" y="4796123"/>
            <a:chExt cx="2742675" cy="28854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3B29FA0-96C0-4D89-8DEF-ABA8A237AD13}"/>
                </a:ext>
              </a:extLst>
            </p:cNvPr>
            <p:cNvSpPr txBox="1"/>
            <p:nvPr/>
          </p:nvSpPr>
          <p:spPr>
            <a:xfrm>
              <a:off x="4680489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7266DF1-8D5A-4838-A7AD-A2A47D69A1EC}"/>
                </a:ext>
              </a:extLst>
            </p:cNvPr>
            <p:cNvSpPr/>
            <p:nvPr/>
          </p:nvSpPr>
          <p:spPr>
            <a:xfrm>
              <a:off x="4624768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263C93-BA32-4249-98FA-6D8E5E79CC4A}"/>
              </a:ext>
            </a:extLst>
          </p:cNvPr>
          <p:cNvGrpSpPr/>
          <p:nvPr/>
        </p:nvGrpSpPr>
        <p:grpSpPr>
          <a:xfrm>
            <a:off x="4624768" y="5173789"/>
            <a:ext cx="2742675" cy="288541"/>
            <a:chOff x="4624768" y="5173789"/>
            <a:chExt cx="2742675" cy="2885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311E04-B55C-4FE3-9333-13736EA32B91}"/>
                </a:ext>
              </a:extLst>
            </p:cNvPr>
            <p:cNvSpPr txBox="1"/>
            <p:nvPr/>
          </p:nvSpPr>
          <p:spPr>
            <a:xfrm>
              <a:off x="4680489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0EA5A8-40B9-430C-9AEF-8BCC776C49F8}"/>
                </a:ext>
              </a:extLst>
            </p:cNvPr>
            <p:cNvSpPr/>
            <p:nvPr/>
          </p:nvSpPr>
          <p:spPr>
            <a:xfrm>
              <a:off x="4624768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343001D-E788-4116-A2FD-3CDC00746EC0}"/>
              </a:ext>
            </a:extLst>
          </p:cNvPr>
          <p:cNvGrpSpPr/>
          <p:nvPr/>
        </p:nvGrpSpPr>
        <p:grpSpPr>
          <a:xfrm>
            <a:off x="4624768" y="5551455"/>
            <a:ext cx="2742675" cy="288541"/>
            <a:chOff x="4624768" y="5551455"/>
            <a:chExt cx="2742675" cy="28854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01644D-6F8F-4600-AEF9-37CEE953560C}"/>
                </a:ext>
              </a:extLst>
            </p:cNvPr>
            <p:cNvSpPr txBox="1"/>
            <p:nvPr/>
          </p:nvSpPr>
          <p:spPr>
            <a:xfrm>
              <a:off x="4680489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973D945-0AFE-4A13-847F-87FABBEB55AE}"/>
                </a:ext>
              </a:extLst>
            </p:cNvPr>
            <p:cNvSpPr/>
            <p:nvPr/>
          </p:nvSpPr>
          <p:spPr>
            <a:xfrm>
              <a:off x="4624768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984674F-ECD2-4F6D-A44A-764652ACC359}"/>
              </a:ext>
            </a:extLst>
          </p:cNvPr>
          <p:cNvSpPr txBox="1"/>
          <p:nvPr/>
        </p:nvSpPr>
        <p:spPr>
          <a:xfrm>
            <a:off x="4522184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97B207-AF16-498B-804A-4A71EA6C3912}"/>
              </a:ext>
            </a:extLst>
          </p:cNvPr>
          <p:cNvSpPr txBox="1"/>
          <p:nvPr/>
        </p:nvSpPr>
        <p:spPr>
          <a:xfrm>
            <a:off x="8427529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33E707-C076-4708-8469-C036C75A803D}"/>
              </a:ext>
            </a:extLst>
          </p:cNvPr>
          <p:cNvGrpSpPr/>
          <p:nvPr/>
        </p:nvGrpSpPr>
        <p:grpSpPr>
          <a:xfrm>
            <a:off x="8530113" y="4796123"/>
            <a:ext cx="2742675" cy="288541"/>
            <a:chOff x="8530113" y="4796123"/>
            <a:chExt cx="2742675" cy="28854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3C708E-9E26-489A-B49C-A6C3C7DC5F5C}"/>
                </a:ext>
              </a:extLst>
            </p:cNvPr>
            <p:cNvSpPr txBox="1"/>
            <p:nvPr/>
          </p:nvSpPr>
          <p:spPr>
            <a:xfrm>
              <a:off x="8585834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1"/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D43018B-EECC-4ED6-9A85-6C070B3B9D1C}"/>
                </a:ext>
              </a:extLst>
            </p:cNvPr>
            <p:cNvSpPr/>
            <p:nvPr/>
          </p:nvSpPr>
          <p:spPr>
            <a:xfrm>
              <a:off x="8530113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1ABAAE-72AE-466A-9734-7EE6C522C78F}"/>
              </a:ext>
            </a:extLst>
          </p:cNvPr>
          <p:cNvGrpSpPr/>
          <p:nvPr/>
        </p:nvGrpSpPr>
        <p:grpSpPr>
          <a:xfrm>
            <a:off x="8530113" y="5173789"/>
            <a:ext cx="2742675" cy="288541"/>
            <a:chOff x="8530113" y="5173789"/>
            <a:chExt cx="2742675" cy="28854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ABD571-ACC4-4C08-B028-035C49E69DF1}"/>
                </a:ext>
              </a:extLst>
            </p:cNvPr>
            <p:cNvSpPr txBox="1"/>
            <p:nvPr/>
          </p:nvSpPr>
          <p:spPr>
            <a:xfrm>
              <a:off x="8585834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E28368C-F61A-40A5-BE02-B97FA4F5210F}"/>
                </a:ext>
              </a:extLst>
            </p:cNvPr>
            <p:cNvSpPr/>
            <p:nvPr/>
          </p:nvSpPr>
          <p:spPr>
            <a:xfrm>
              <a:off x="8530113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C201F43-A74B-42C0-96F5-93864331C9F3}"/>
              </a:ext>
            </a:extLst>
          </p:cNvPr>
          <p:cNvGrpSpPr/>
          <p:nvPr/>
        </p:nvGrpSpPr>
        <p:grpSpPr>
          <a:xfrm>
            <a:off x="8530113" y="5551455"/>
            <a:ext cx="2742675" cy="288541"/>
            <a:chOff x="8530113" y="5551455"/>
            <a:chExt cx="2742675" cy="2885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D9D82C-72EF-4729-A6DB-609F263A0132}"/>
                </a:ext>
              </a:extLst>
            </p:cNvPr>
            <p:cNvSpPr txBox="1"/>
            <p:nvPr/>
          </p:nvSpPr>
          <p:spPr>
            <a:xfrm>
              <a:off x="8585834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B37EEA0-D536-4DBF-B441-F337A946AB81}"/>
                </a:ext>
              </a:extLst>
            </p:cNvPr>
            <p:cNvSpPr/>
            <p:nvPr/>
          </p:nvSpPr>
          <p:spPr>
            <a:xfrm>
              <a:off x="8530113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906C33D-7D11-4A82-97EB-7C90BA0C98F7}"/>
              </a:ext>
            </a:extLst>
          </p:cNvPr>
          <p:cNvSpPr txBox="1"/>
          <p:nvPr/>
        </p:nvSpPr>
        <p:spPr>
          <a:xfrm>
            <a:off x="8427529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7CB0044-19A4-403D-967C-F5568BD86A2E}"/>
              </a:ext>
            </a:extLst>
          </p:cNvPr>
          <p:cNvSpPr/>
          <p:nvPr/>
        </p:nvSpPr>
        <p:spPr>
          <a:xfrm>
            <a:off x="4150994" y="6269163"/>
            <a:ext cx="8041005" cy="58883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7D3EE60-8D55-435C-88F8-854826F894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decel="4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4000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4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  <p:bldP spid="7" grpId="0"/>
      <p:bldP spid="17" grpId="0"/>
      <p:bldP spid="18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15779C7-CC79-4719-8AD8-FE7FCF2B9F17}"/>
              </a:ext>
            </a:extLst>
          </p:cNvPr>
          <p:cNvGrpSpPr/>
          <p:nvPr/>
        </p:nvGrpSpPr>
        <p:grpSpPr>
          <a:xfrm>
            <a:off x="8147780" y="2482310"/>
            <a:ext cx="3679316" cy="3786854"/>
            <a:chOff x="8147780" y="2482310"/>
            <a:chExt cx="3679316" cy="37868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445D9B0-A9B0-4B86-88B6-B928B79DE250}"/>
                </a:ext>
              </a:extLst>
            </p:cNvPr>
            <p:cNvSpPr/>
            <p:nvPr/>
          </p:nvSpPr>
          <p:spPr>
            <a:xfrm>
              <a:off x="8147780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6319F0-9E29-465E-A8FC-C0A4364335DD}"/>
                </a:ext>
              </a:extLst>
            </p:cNvPr>
            <p:cNvSpPr txBox="1"/>
            <p:nvPr/>
          </p:nvSpPr>
          <p:spPr>
            <a:xfrm>
              <a:off x="8427529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E617A65-A441-46C5-858A-B054399A08BC}"/>
                </a:ext>
              </a:extLst>
            </p:cNvPr>
            <p:cNvGrpSpPr/>
            <p:nvPr/>
          </p:nvGrpSpPr>
          <p:grpSpPr>
            <a:xfrm>
              <a:off x="8530113" y="4796123"/>
              <a:ext cx="2742675" cy="288541"/>
              <a:chOff x="8530113" y="4796123"/>
              <a:chExt cx="2742675" cy="288541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5F3EB92-F894-4B88-8189-F516EE6557ED}"/>
                  </a:ext>
                </a:extLst>
              </p:cNvPr>
              <p:cNvSpPr txBox="1"/>
              <p:nvPr/>
            </p:nvSpPr>
            <p:spPr>
              <a:xfrm>
                <a:off x="8585834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1"/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1E951B4-70AB-4CDD-BB47-CEE56B5E3E11}"/>
                  </a:ext>
                </a:extLst>
              </p:cNvPr>
              <p:cNvSpPr/>
              <p:nvPr/>
            </p:nvSpPr>
            <p:spPr>
              <a:xfrm>
                <a:off x="8530113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7D9D49-42B5-4186-B6AB-7FC98F8F1E23}"/>
                </a:ext>
              </a:extLst>
            </p:cNvPr>
            <p:cNvGrpSpPr/>
            <p:nvPr/>
          </p:nvGrpSpPr>
          <p:grpSpPr>
            <a:xfrm>
              <a:off x="8530113" y="5173789"/>
              <a:ext cx="2742675" cy="288541"/>
              <a:chOff x="8530113" y="5173789"/>
              <a:chExt cx="2742675" cy="28854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38CF68-2982-4401-8623-71B193DF53B9}"/>
                  </a:ext>
                </a:extLst>
              </p:cNvPr>
              <p:cNvSpPr txBox="1"/>
              <p:nvPr/>
            </p:nvSpPr>
            <p:spPr>
              <a:xfrm>
                <a:off x="8585834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9AAA731-C2A3-490F-8483-7EC6A28503F1}"/>
                  </a:ext>
                </a:extLst>
              </p:cNvPr>
              <p:cNvSpPr/>
              <p:nvPr/>
            </p:nvSpPr>
            <p:spPr>
              <a:xfrm>
                <a:off x="8530113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E92E44B-17FA-412F-8D01-1A35864F31CF}"/>
                </a:ext>
              </a:extLst>
            </p:cNvPr>
            <p:cNvGrpSpPr/>
            <p:nvPr/>
          </p:nvGrpSpPr>
          <p:grpSpPr>
            <a:xfrm>
              <a:off x="8530113" y="5551455"/>
              <a:ext cx="2742675" cy="288541"/>
              <a:chOff x="8530113" y="5551455"/>
              <a:chExt cx="2742675" cy="28854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693480-2A4B-4B4D-8A49-3284E44C03A0}"/>
                  </a:ext>
                </a:extLst>
              </p:cNvPr>
              <p:cNvSpPr txBox="1"/>
              <p:nvPr/>
            </p:nvSpPr>
            <p:spPr>
              <a:xfrm>
                <a:off x="8585834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D561581-834F-4258-8C8B-19031BE31161}"/>
                  </a:ext>
                </a:extLst>
              </p:cNvPr>
              <p:cNvSpPr/>
              <p:nvPr/>
            </p:nvSpPr>
            <p:spPr>
              <a:xfrm>
                <a:off x="8530113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649D65-6E58-42FE-964A-709252691CA4}"/>
                </a:ext>
              </a:extLst>
            </p:cNvPr>
            <p:cNvSpPr txBox="1"/>
            <p:nvPr/>
          </p:nvSpPr>
          <p:spPr>
            <a:xfrm>
              <a:off x="8427529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4D0CB5-E21E-441E-AD80-3C201EFA1E67}"/>
              </a:ext>
            </a:extLst>
          </p:cNvPr>
          <p:cNvGrpSpPr/>
          <p:nvPr/>
        </p:nvGrpSpPr>
        <p:grpSpPr>
          <a:xfrm>
            <a:off x="4242435" y="2482310"/>
            <a:ext cx="3679316" cy="3786854"/>
            <a:chOff x="4242435" y="2482310"/>
            <a:chExt cx="3679316" cy="37868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F84739D-96EB-4719-9088-2E87016142E6}"/>
                </a:ext>
              </a:extLst>
            </p:cNvPr>
            <p:cNvSpPr/>
            <p:nvPr/>
          </p:nvSpPr>
          <p:spPr>
            <a:xfrm>
              <a:off x="4242435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>
              <a:gsLst>
                <a:gs pos="0">
                  <a:srgbClr val="FFF0E1"/>
                </a:gs>
                <a:gs pos="100000">
                  <a:srgbClr val="FFF6E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42D3B5-3249-4A19-9990-72DE8BE73968}"/>
                </a:ext>
              </a:extLst>
            </p:cNvPr>
            <p:cNvSpPr txBox="1"/>
            <p:nvPr/>
          </p:nvSpPr>
          <p:spPr>
            <a:xfrm>
              <a:off x="4522184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FDCAD03-06CA-4691-9AB1-D8842104E9A5}"/>
                </a:ext>
              </a:extLst>
            </p:cNvPr>
            <p:cNvGrpSpPr/>
            <p:nvPr/>
          </p:nvGrpSpPr>
          <p:grpSpPr>
            <a:xfrm>
              <a:off x="4624768" y="4796123"/>
              <a:ext cx="2742675" cy="288541"/>
              <a:chOff x="4624768" y="4796123"/>
              <a:chExt cx="2742675" cy="288541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AC1A271-4DBA-42B2-B579-038DA37CA5C5}"/>
                  </a:ext>
                </a:extLst>
              </p:cNvPr>
              <p:cNvSpPr txBox="1"/>
              <p:nvPr/>
            </p:nvSpPr>
            <p:spPr>
              <a:xfrm>
                <a:off x="4680489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B4E7227-B557-414F-9A78-058A23817383}"/>
                  </a:ext>
                </a:extLst>
              </p:cNvPr>
              <p:cNvSpPr/>
              <p:nvPr/>
            </p:nvSpPr>
            <p:spPr>
              <a:xfrm>
                <a:off x="4624768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20EEF87-6537-45FC-A9D4-DACB6AC58140}"/>
                </a:ext>
              </a:extLst>
            </p:cNvPr>
            <p:cNvGrpSpPr/>
            <p:nvPr/>
          </p:nvGrpSpPr>
          <p:grpSpPr>
            <a:xfrm>
              <a:off x="4624768" y="5173789"/>
              <a:ext cx="2742675" cy="288541"/>
              <a:chOff x="4624768" y="5173789"/>
              <a:chExt cx="2742675" cy="28854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C2C55DA-114A-4D7B-92B5-167E23431126}"/>
                  </a:ext>
                </a:extLst>
              </p:cNvPr>
              <p:cNvSpPr txBox="1"/>
              <p:nvPr/>
            </p:nvSpPr>
            <p:spPr>
              <a:xfrm>
                <a:off x="4680489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36C4145-692B-48E6-A90B-8E74066960CB}"/>
                  </a:ext>
                </a:extLst>
              </p:cNvPr>
              <p:cNvSpPr/>
              <p:nvPr/>
            </p:nvSpPr>
            <p:spPr>
              <a:xfrm>
                <a:off x="4624768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B27D596-74AA-48CF-A6FD-0E997354E40F}"/>
                </a:ext>
              </a:extLst>
            </p:cNvPr>
            <p:cNvGrpSpPr/>
            <p:nvPr/>
          </p:nvGrpSpPr>
          <p:grpSpPr>
            <a:xfrm>
              <a:off x="4624768" y="5551455"/>
              <a:ext cx="2742675" cy="288541"/>
              <a:chOff x="4624768" y="5551455"/>
              <a:chExt cx="2742675" cy="28854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72BF4A5-4571-4E7F-ABFE-0A9BABB11284}"/>
                  </a:ext>
                </a:extLst>
              </p:cNvPr>
              <p:cNvSpPr txBox="1"/>
              <p:nvPr/>
            </p:nvSpPr>
            <p:spPr>
              <a:xfrm>
                <a:off x="4680489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2CC9B7B-B49F-4861-AFFE-E3C2E4DFE4FB}"/>
                  </a:ext>
                </a:extLst>
              </p:cNvPr>
              <p:cNvSpPr/>
              <p:nvPr/>
            </p:nvSpPr>
            <p:spPr>
              <a:xfrm>
                <a:off x="4624768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C922D5-9AB8-4246-8FD2-88A5D9D21B66}"/>
                </a:ext>
              </a:extLst>
            </p:cNvPr>
            <p:cNvSpPr txBox="1"/>
            <p:nvPr/>
          </p:nvSpPr>
          <p:spPr>
            <a:xfrm>
              <a:off x="4522184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1D77C0B-5D11-47DB-89D9-809DA968FA12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31A9D2-2DC8-4106-8223-8896FB069661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5AE4016-5F8A-4DCE-83BF-A2BDB3AC12ED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9A5BA965-C5D7-407B-942D-2EA8896E34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3852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3333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C49A4F2-889F-465C-A753-38A6713941A9}"/>
              </a:ext>
            </a:extLst>
          </p:cNvPr>
          <p:cNvSpPr/>
          <p:nvPr/>
        </p:nvSpPr>
        <p:spPr>
          <a:xfrm>
            <a:off x="4242435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gradFill>
            <a:gsLst>
              <a:gs pos="0">
                <a:srgbClr val="F6E9FB"/>
              </a:gs>
              <a:gs pos="100000">
                <a:srgbClr val="F8F3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7EBE4A1-8A77-4019-B297-1D01F48D84BF}"/>
              </a:ext>
            </a:extLst>
          </p:cNvPr>
          <p:cNvSpPr/>
          <p:nvPr/>
        </p:nvSpPr>
        <p:spPr>
          <a:xfrm>
            <a:off x="8147780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E894C3-E2DA-4C21-BB27-D40D36FF08EF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FA26CB-F869-4828-9481-2511A7F03B2B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1041D-894A-418D-85EC-8B7F9C254A6E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EC7639-EB49-46BD-829E-42865CA71736}"/>
              </a:ext>
            </a:extLst>
          </p:cNvPr>
          <p:cNvSpPr txBox="1"/>
          <p:nvPr/>
        </p:nvSpPr>
        <p:spPr>
          <a:xfrm>
            <a:off x="4522184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C4D319-039F-43E3-8FD9-EAECDF5FF6D1}"/>
              </a:ext>
            </a:extLst>
          </p:cNvPr>
          <p:cNvGrpSpPr/>
          <p:nvPr/>
        </p:nvGrpSpPr>
        <p:grpSpPr>
          <a:xfrm>
            <a:off x="4624768" y="4796123"/>
            <a:ext cx="2742675" cy="288541"/>
            <a:chOff x="4624768" y="4796123"/>
            <a:chExt cx="2742675" cy="28854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868430-854F-4117-9404-87B42CBD2406}"/>
                </a:ext>
              </a:extLst>
            </p:cNvPr>
            <p:cNvSpPr txBox="1"/>
            <p:nvPr/>
          </p:nvSpPr>
          <p:spPr>
            <a:xfrm>
              <a:off x="4680489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1CF301D-63D2-4F2A-A390-E83DD4982D12}"/>
                </a:ext>
              </a:extLst>
            </p:cNvPr>
            <p:cNvSpPr/>
            <p:nvPr/>
          </p:nvSpPr>
          <p:spPr>
            <a:xfrm>
              <a:off x="4624768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C89D016-E0E1-4D88-9ADC-5B56C5D541FD}"/>
              </a:ext>
            </a:extLst>
          </p:cNvPr>
          <p:cNvGrpSpPr/>
          <p:nvPr/>
        </p:nvGrpSpPr>
        <p:grpSpPr>
          <a:xfrm>
            <a:off x="4624768" y="5173789"/>
            <a:ext cx="2742675" cy="288541"/>
            <a:chOff x="4624768" y="5173789"/>
            <a:chExt cx="2742675" cy="2885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16F243-B55F-4B82-8DDC-C83D97DBDE3C}"/>
                </a:ext>
              </a:extLst>
            </p:cNvPr>
            <p:cNvSpPr txBox="1"/>
            <p:nvPr/>
          </p:nvSpPr>
          <p:spPr>
            <a:xfrm>
              <a:off x="4680489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F25B7E-2EC3-4C38-A48B-EE0DF628C5AD}"/>
                </a:ext>
              </a:extLst>
            </p:cNvPr>
            <p:cNvSpPr/>
            <p:nvPr/>
          </p:nvSpPr>
          <p:spPr>
            <a:xfrm>
              <a:off x="4624768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212992-8802-438F-BD75-06ACB02F6277}"/>
              </a:ext>
            </a:extLst>
          </p:cNvPr>
          <p:cNvGrpSpPr/>
          <p:nvPr/>
        </p:nvGrpSpPr>
        <p:grpSpPr>
          <a:xfrm>
            <a:off x="4624768" y="5551455"/>
            <a:ext cx="2742675" cy="288541"/>
            <a:chOff x="4624768" y="5551455"/>
            <a:chExt cx="2742675" cy="28854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1D8872-BA65-4E8D-A562-F9FFDC5CDB2F}"/>
                </a:ext>
              </a:extLst>
            </p:cNvPr>
            <p:cNvSpPr txBox="1"/>
            <p:nvPr/>
          </p:nvSpPr>
          <p:spPr>
            <a:xfrm>
              <a:off x="4680489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B59E82C-4626-42CA-9B5F-4250F38D00E5}"/>
                </a:ext>
              </a:extLst>
            </p:cNvPr>
            <p:cNvSpPr/>
            <p:nvPr/>
          </p:nvSpPr>
          <p:spPr>
            <a:xfrm>
              <a:off x="4624768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A88604D-5DA4-4822-B920-43514E144E58}"/>
              </a:ext>
            </a:extLst>
          </p:cNvPr>
          <p:cNvSpPr txBox="1"/>
          <p:nvPr/>
        </p:nvSpPr>
        <p:spPr>
          <a:xfrm>
            <a:off x="4522184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C370C0-98AA-4757-B8E6-A38775B98147}"/>
              </a:ext>
            </a:extLst>
          </p:cNvPr>
          <p:cNvSpPr txBox="1"/>
          <p:nvPr/>
        </p:nvSpPr>
        <p:spPr>
          <a:xfrm>
            <a:off x="8427529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85B1FA-FFA8-4110-9A25-95775F50CEA1}"/>
              </a:ext>
            </a:extLst>
          </p:cNvPr>
          <p:cNvGrpSpPr/>
          <p:nvPr/>
        </p:nvGrpSpPr>
        <p:grpSpPr>
          <a:xfrm>
            <a:off x="8530113" y="4796123"/>
            <a:ext cx="2742675" cy="288541"/>
            <a:chOff x="8530113" y="4796123"/>
            <a:chExt cx="2742675" cy="28854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6287DA-CAE2-4CDC-AC86-B3651EB6AB3A}"/>
                </a:ext>
              </a:extLst>
            </p:cNvPr>
            <p:cNvSpPr txBox="1"/>
            <p:nvPr/>
          </p:nvSpPr>
          <p:spPr>
            <a:xfrm>
              <a:off x="8585834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1"/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2A1C86F-30D8-4A7B-BD43-40738711442D}"/>
                </a:ext>
              </a:extLst>
            </p:cNvPr>
            <p:cNvSpPr/>
            <p:nvPr/>
          </p:nvSpPr>
          <p:spPr>
            <a:xfrm>
              <a:off x="8530113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E03714-99D5-4E42-A18E-538F0432E298}"/>
              </a:ext>
            </a:extLst>
          </p:cNvPr>
          <p:cNvGrpSpPr/>
          <p:nvPr/>
        </p:nvGrpSpPr>
        <p:grpSpPr>
          <a:xfrm>
            <a:off x="8530113" y="5173789"/>
            <a:ext cx="2742675" cy="288541"/>
            <a:chOff x="8530113" y="5173789"/>
            <a:chExt cx="2742675" cy="28854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4EE85E-A099-4F47-B284-CC9D41FBA260}"/>
                </a:ext>
              </a:extLst>
            </p:cNvPr>
            <p:cNvSpPr txBox="1"/>
            <p:nvPr/>
          </p:nvSpPr>
          <p:spPr>
            <a:xfrm>
              <a:off x="8585834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99E4E84-3094-4469-A9B9-CA57932338CA}"/>
                </a:ext>
              </a:extLst>
            </p:cNvPr>
            <p:cNvSpPr/>
            <p:nvPr/>
          </p:nvSpPr>
          <p:spPr>
            <a:xfrm>
              <a:off x="8530113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8CE63DE-A5CC-43D8-9071-F17A1C862B7F}"/>
              </a:ext>
            </a:extLst>
          </p:cNvPr>
          <p:cNvGrpSpPr/>
          <p:nvPr/>
        </p:nvGrpSpPr>
        <p:grpSpPr>
          <a:xfrm>
            <a:off x="8530113" y="5551455"/>
            <a:ext cx="2742675" cy="288541"/>
            <a:chOff x="8530113" y="5551455"/>
            <a:chExt cx="2742675" cy="2885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E98493-33D7-430F-B574-7BDA52860749}"/>
                </a:ext>
              </a:extLst>
            </p:cNvPr>
            <p:cNvSpPr txBox="1"/>
            <p:nvPr/>
          </p:nvSpPr>
          <p:spPr>
            <a:xfrm>
              <a:off x="8585834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DDA487B-E85E-446B-BF2E-2D906CD28E74}"/>
                </a:ext>
              </a:extLst>
            </p:cNvPr>
            <p:cNvSpPr/>
            <p:nvPr/>
          </p:nvSpPr>
          <p:spPr>
            <a:xfrm>
              <a:off x="8530113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366604C-ECD5-48E3-B1EC-C9DD9A27D8A0}"/>
              </a:ext>
            </a:extLst>
          </p:cNvPr>
          <p:cNvSpPr txBox="1"/>
          <p:nvPr/>
        </p:nvSpPr>
        <p:spPr>
          <a:xfrm>
            <a:off x="8427529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0AE2E31-2ACB-4BF9-8FF4-FAE88FECB091}"/>
              </a:ext>
            </a:extLst>
          </p:cNvPr>
          <p:cNvSpPr/>
          <p:nvPr/>
        </p:nvSpPr>
        <p:spPr>
          <a:xfrm>
            <a:off x="4150994" y="6269163"/>
            <a:ext cx="8041005" cy="58883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5E4449B-FECE-4785-8B7E-6D670D8C9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4744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decel="4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4000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4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  <p:bldP spid="7" grpId="0"/>
      <p:bldP spid="17" grpId="0"/>
      <p:bldP spid="18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77F7B8F-41E0-4A04-829C-54B9A1478AAD}"/>
              </a:ext>
            </a:extLst>
          </p:cNvPr>
          <p:cNvGrpSpPr/>
          <p:nvPr/>
        </p:nvGrpSpPr>
        <p:grpSpPr>
          <a:xfrm>
            <a:off x="8147780" y="2482310"/>
            <a:ext cx="3679316" cy="3786854"/>
            <a:chOff x="8147780" y="2482310"/>
            <a:chExt cx="3679316" cy="37868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21F9D-B127-480D-84C5-88769B90063F}"/>
                </a:ext>
              </a:extLst>
            </p:cNvPr>
            <p:cNvSpPr/>
            <p:nvPr/>
          </p:nvSpPr>
          <p:spPr>
            <a:xfrm>
              <a:off x="8147780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6145754-AB46-4F93-9EAA-02CD93CED32A}"/>
                </a:ext>
              </a:extLst>
            </p:cNvPr>
            <p:cNvSpPr txBox="1"/>
            <p:nvPr/>
          </p:nvSpPr>
          <p:spPr>
            <a:xfrm>
              <a:off x="8427529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69881A8-D135-4023-8C3A-A825836F600F}"/>
                </a:ext>
              </a:extLst>
            </p:cNvPr>
            <p:cNvGrpSpPr/>
            <p:nvPr/>
          </p:nvGrpSpPr>
          <p:grpSpPr>
            <a:xfrm>
              <a:off x="8530113" y="4796123"/>
              <a:ext cx="2742675" cy="288541"/>
              <a:chOff x="8530113" y="4796123"/>
              <a:chExt cx="2742675" cy="288541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1EDC43-3591-4112-BAEF-FB200BDCD6AC}"/>
                  </a:ext>
                </a:extLst>
              </p:cNvPr>
              <p:cNvSpPr txBox="1"/>
              <p:nvPr/>
            </p:nvSpPr>
            <p:spPr>
              <a:xfrm>
                <a:off x="8585834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1"/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E1A128-6E63-49F8-BD01-C6B012BCFC3A}"/>
                  </a:ext>
                </a:extLst>
              </p:cNvPr>
              <p:cNvSpPr/>
              <p:nvPr/>
            </p:nvSpPr>
            <p:spPr>
              <a:xfrm>
                <a:off x="8530113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A98CCDA-DE16-47A5-A998-4C0E60682E5E}"/>
                </a:ext>
              </a:extLst>
            </p:cNvPr>
            <p:cNvGrpSpPr/>
            <p:nvPr/>
          </p:nvGrpSpPr>
          <p:grpSpPr>
            <a:xfrm>
              <a:off x="8530113" y="5173789"/>
              <a:ext cx="2742675" cy="288541"/>
              <a:chOff x="8530113" y="5173789"/>
              <a:chExt cx="2742675" cy="28854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4B5E3B-7136-4522-B41C-001010548FFF}"/>
                  </a:ext>
                </a:extLst>
              </p:cNvPr>
              <p:cNvSpPr txBox="1"/>
              <p:nvPr/>
            </p:nvSpPr>
            <p:spPr>
              <a:xfrm>
                <a:off x="8585834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A72D626-7673-4638-AA2F-0F693F19C600}"/>
                  </a:ext>
                </a:extLst>
              </p:cNvPr>
              <p:cNvSpPr/>
              <p:nvPr/>
            </p:nvSpPr>
            <p:spPr>
              <a:xfrm>
                <a:off x="8530113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EBB2611-DC87-45EC-B46C-16879A6EAD75}"/>
                </a:ext>
              </a:extLst>
            </p:cNvPr>
            <p:cNvGrpSpPr/>
            <p:nvPr/>
          </p:nvGrpSpPr>
          <p:grpSpPr>
            <a:xfrm>
              <a:off x="8530113" y="5551455"/>
              <a:ext cx="2742675" cy="288541"/>
              <a:chOff x="8530113" y="5551455"/>
              <a:chExt cx="2742675" cy="28854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9051DB-D991-4A5D-ADA9-D6BB187B372D}"/>
                  </a:ext>
                </a:extLst>
              </p:cNvPr>
              <p:cNvSpPr txBox="1"/>
              <p:nvPr/>
            </p:nvSpPr>
            <p:spPr>
              <a:xfrm>
                <a:off x="8585834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F5036C4-C2AA-4039-B56B-1B930D3502D8}"/>
                  </a:ext>
                </a:extLst>
              </p:cNvPr>
              <p:cNvSpPr/>
              <p:nvPr/>
            </p:nvSpPr>
            <p:spPr>
              <a:xfrm>
                <a:off x="8530113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08C203-6AEC-421A-8849-2E5E5E4E1C1C}"/>
                </a:ext>
              </a:extLst>
            </p:cNvPr>
            <p:cNvSpPr txBox="1"/>
            <p:nvPr/>
          </p:nvSpPr>
          <p:spPr>
            <a:xfrm>
              <a:off x="8427529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CA3437-9CD0-4416-AD9F-2D0BB61073E7}"/>
              </a:ext>
            </a:extLst>
          </p:cNvPr>
          <p:cNvGrpSpPr/>
          <p:nvPr/>
        </p:nvGrpSpPr>
        <p:grpSpPr>
          <a:xfrm>
            <a:off x="4242435" y="2482310"/>
            <a:ext cx="3679316" cy="3786854"/>
            <a:chOff x="4242435" y="2482310"/>
            <a:chExt cx="3679316" cy="37868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658F27-B631-45DF-910A-9957B64C0DAB}"/>
                </a:ext>
              </a:extLst>
            </p:cNvPr>
            <p:cNvSpPr/>
            <p:nvPr/>
          </p:nvSpPr>
          <p:spPr>
            <a:xfrm>
              <a:off x="4242435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>
              <a:gsLst>
                <a:gs pos="0">
                  <a:srgbClr val="FFE9E7"/>
                </a:gs>
                <a:gs pos="100000">
                  <a:srgbClr val="FEF3F0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3AE514-2DAE-4F60-9D1F-EC1BBCF85FCA}"/>
                </a:ext>
              </a:extLst>
            </p:cNvPr>
            <p:cNvSpPr txBox="1"/>
            <p:nvPr/>
          </p:nvSpPr>
          <p:spPr>
            <a:xfrm>
              <a:off x="4522184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4F5C46B-DA8A-4003-B984-1EEE337849D3}"/>
                </a:ext>
              </a:extLst>
            </p:cNvPr>
            <p:cNvGrpSpPr/>
            <p:nvPr/>
          </p:nvGrpSpPr>
          <p:grpSpPr>
            <a:xfrm>
              <a:off x="4624768" y="4796123"/>
              <a:ext cx="2742675" cy="288541"/>
              <a:chOff x="4624768" y="4796123"/>
              <a:chExt cx="2742675" cy="288541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6F31D69-167A-4158-B218-1EF6DA07490A}"/>
                  </a:ext>
                </a:extLst>
              </p:cNvPr>
              <p:cNvSpPr txBox="1"/>
              <p:nvPr/>
            </p:nvSpPr>
            <p:spPr>
              <a:xfrm>
                <a:off x="4680489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05CA580-AE21-4202-A643-2E1CB68366FA}"/>
                  </a:ext>
                </a:extLst>
              </p:cNvPr>
              <p:cNvSpPr/>
              <p:nvPr/>
            </p:nvSpPr>
            <p:spPr>
              <a:xfrm>
                <a:off x="4624768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6A883BF-5ADC-4545-A102-3F7084A08A85}"/>
                </a:ext>
              </a:extLst>
            </p:cNvPr>
            <p:cNvGrpSpPr/>
            <p:nvPr/>
          </p:nvGrpSpPr>
          <p:grpSpPr>
            <a:xfrm>
              <a:off x="4624768" y="5173789"/>
              <a:ext cx="2742675" cy="288541"/>
              <a:chOff x="4624768" y="5173789"/>
              <a:chExt cx="2742675" cy="28854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110B3C9-0F8D-435F-B6A7-F2B47BF59D48}"/>
                  </a:ext>
                </a:extLst>
              </p:cNvPr>
              <p:cNvSpPr txBox="1"/>
              <p:nvPr/>
            </p:nvSpPr>
            <p:spPr>
              <a:xfrm>
                <a:off x="4680489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3BCE6F5-F4A4-4BF0-A5B7-C4107D96F264}"/>
                  </a:ext>
                </a:extLst>
              </p:cNvPr>
              <p:cNvSpPr/>
              <p:nvPr/>
            </p:nvSpPr>
            <p:spPr>
              <a:xfrm>
                <a:off x="4624768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C8B84CF-3E89-4683-9A3A-6BD5F89D6807}"/>
                </a:ext>
              </a:extLst>
            </p:cNvPr>
            <p:cNvGrpSpPr/>
            <p:nvPr/>
          </p:nvGrpSpPr>
          <p:grpSpPr>
            <a:xfrm>
              <a:off x="4624768" y="5551455"/>
              <a:ext cx="2742675" cy="288541"/>
              <a:chOff x="4624768" y="5551455"/>
              <a:chExt cx="2742675" cy="28854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24DA6E2-C42C-4C09-8E38-DB228B75FE4D}"/>
                  </a:ext>
                </a:extLst>
              </p:cNvPr>
              <p:cNvSpPr txBox="1"/>
              <p:nvPr/>
            </p:nvSpPr>
            <p:spPr>
              <a:xfrm>
                <a:off x="4680489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8839955-EA71-47A9-9D70-DDCD8EC1B68A}"/>
                  </a:ext>
                </a:extLst>
              </p:cNvPr>
              <p:cNvSpPr/>
              <p:nvPr/>
            </p:nvSpPr>
            <p:spPr>
              <a:xfrm>
                <a:off x="4624768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7D8385-7A83-4AD5-97FF-E930BD18BD79}"/>
                </a:ext>
              </a:extLst>
            </p:cNvPr>
            <p:cNvSpPr txBox="1"/>
            <p:nvPr/>
          </p:nvSpPr>
          <p:spPr>
            <a:xfrm>
              <a:off x="4522184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FCE4309-8075-4FB2-96BE-9C669F81BDD4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4D5BA8-37D3-42F2-9626-EBE83E7EB787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B35D12-8C70-473B-BE83-4000AF0200D8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A4C5413-B92E-43BF-8DF9-F9C45E8F7533}"/>
              </a:ext>
            </a:extLst>
          </p:cNvPr>
          <p:cNvSpPr/>
          <p:nvPr/>
        </p:nvSpPr>
        <p:spPr>
          <a:xfrm>
            <a:off x="4150994" y="6269163"/>
            <a:ext cx="8041005" cy="58883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12791C7-38C1-4CF1-98E4-4526DBDFBE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78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D27517A-91B1-43D4-BF72-3051C66DCB45}"/>
              </a:ext>
            </a:extLst>
          </p:cNvPr>
          <p:cNvSpPr/>
          <p:nvPr/>
        </p:nvSpPr>
        <p:spPr>
          <a:xfrm>
            <a:off x="4242435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gradFill>
            <a:gsLst>
              <a:gs pos="0">
                <a:srgbClr val="E7F3D9"/>
              </a:gs>
              <a:gs pos="100000">
                <a:srgbClr val="F0F8E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4F61033-385D-44C0-AA61-64AC6AEF9042}"/>
              </a:ext>
            </a:extLst>
          </p:cNvPr>
          <p:cNvSpPr/>
          <p:nvPr/>
        </p:nvSpPr>
        <p:spPr>
          <a:xfrm>
            <a:off x="8147780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356775D-1308-4A2C-A57B-FFC539961969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BC9EC0-B3B1-4459-AA36-D5621477BFD7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917E25-3AE0-4C1F-BDF1-D66B5400A191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03AD70-D638-49BF-9F48-D94A921A096E}"/>
              </a:ext>
            </a:extLst>
          </p:cNvPr>
          <p:cNvSpPr txBox="1"/>
          <p:nvPr/>
        </p:nvSpPr>
        <p:spPr>
          <a:xfrm>
            <a:off x="4522184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6FC1DA-5E8A-4744-B2D1-B4C7A548F282}"/>
              </a:ext>
            </a:extLst>
          </p:cNvPr>
          <p:cNvGrpSpPr/>
          <p:nvPr/>
        </p:nvGrpSpPr>
        <p:grpSpPr>
          <a:xfrm>
            <a:off x="4624768" y="4796123"/>
            <a:ext cx="2742675" cy="288541"/>
            <a:chOff x="4624768" y="4796123"/>
            <a:chExt cx="2742675" cy="28854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6053BC-7D62-40C4-8A89-F9F5CB7D57FC}"/>
                </a:ext>
              </a:extLst>
            </p:cNvPr>
            <p:cNvSpPr txBox="1"/>
            <p:nvPr/>
          </p:nvSpPr>
          <p:spPr>
            <a:xfrm>
              <a:off x="4680489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7EE1C09-46A6-4CCA-91E3-B5EE7A5DFCF3}"/>
                </a:ext>
              </a:extLst>
            </p:cNvPr>
            <p:cNvSpPr/>
            <p:nvPr/>
          </p:nvSpPr>
          <p:spPr>
            <a:xfrm>
              <a:off x="4624768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5AAFE0-D63C-473D-AC77-6A157E403770}"/>
              </a:ext>
            </a:extLst>
          </p:cNvPr>
          <p:cNvGrpSpPr/>
          <p:nvPr/>
        </p:nvGrpSpPr>
        <p:grpSpPr>
          <a:xfrm>
            <a:off x="4624768" y="5173789"/>
            <a:ext cx="2742675" cy="288541"/>
            <a:chOff x="4624768" y="5173789"/>
            <a:chExt cx="2742675" cy="2885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3CE214-EBB2-4843-B21F-800064B16440}"/>
                </a:ext>
              </a:extLst>
            </p:cNvPr>
            <p:cNvSpPr txBox="1"/>
            <p:nvPr/>
          </p:nvSpPr>
          <p:spPr>
            <a:xfrm>
              <a:off x="4680489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0977C6-E1C7-438B-B7ED-6F953228F736}"/>
                </a:ext>
              </a:extLst>
            </p:cNvPr>
            <p:cNvSpPr/>
            <p:nvPr/>
          </p:nvSpPr>
          <p:spPr>
            <a:xfrm>
              <a:off x="4624768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9AABCF-7DCC-45D5-A309-B58BD59435CA}"/>
              </a:ext>
            </a:extLst>
          </p:cNvPr>
          <p:cNvGrpSpPr/>
          <p:nvPr/>
        </p:nvGrpSpPr>
        <p:grpSpPr>
          <a:xfrm>
            <a:off x="4624768" y="5551455"/>
            <a:ext cx="2742675" cy="288541"/>
            <a:chOff x="4624768" y="5551455"/>
            <a:chExt cx="2742675" cy="28854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69E066-42CE-40EC-B3D0-9673FAC80FE3}"/>
                </a:ext>
              </a:extLst>
            </p:cNvPr>
            <p:cNvSpPr txBox="1"/>
            <p:nvPr/>
          </p:nvSpPr>
          <p:spPr>
            <a:xfrm>
              <a:off x="4680489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0D484C-86E8-4974-8988-41E55E39C70A}"/>
                </a:ext>
              </a:extLst>
            </p:cNvPr>
            <p:cNvSpPr/>
            <p:nvPr/>
          </p:nvSpPr>
          <p:spPr>
            <a:xfrm>
              <a:off x="4624768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76A50FB-843C-41F3-9C25-594453B18ECE}"/>
              </a:ext>
            </a:extLst>
          </p:cNvPr>
          <p:cNvSpPr txBox="1"/>
          <p:nvPr/>
        </p:nvSpPr>
        <p:spPr>
          <a:xfrm>
            <a:off x="4522184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DE6FAE-02C7-4274-B739-7D63BC8B4587}"/>
              </a:ext>
            </a:extLst>
          </p:cNvPr>
          <p:cNvSpPr txBox="1"/>
          <p:nvPr/>
        </p:nvSpPr>
        <p:spPr>
          <a:xfrm>
            <a:off x="8427529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FC7181-5396-4DC4-8FFC-5E49B6DDAC54}"/>
              </a:ext>
            </a:extLst>
          </p:cNvPr>
          <p:cNvGrpSpPr/>
          <p:nvPr/>
        </p:nvGrpSpPr>
        <p:grpSpPr>
          <a:xfrm>
            <a:off x="8530113" y="4796123"/>
            <a:ext cx="2742675" cy="288541"/>
            <a:chOff x="8530113" y="4796123"/>
            <a:chExt cx="2742675" cy="28854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51DEAE-2114-46D0-AAFD-A6C5A97B714A}"/>
                </a:ext>
              </a:extLst>
            </p:cNvPr>
            <p:cNvSpPr txBox="1"/>
            <p:nvPr/>
          </p:nvSpPr>
          <p:spPr>
            <a:xfrm>
              <a:off x="8585834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1"/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5779948-1A0F-4699-BE95-86A40BDC41AB}"/>
                </a:ext>
              </a:extLst>
            </p:cNvPr>
            <p:cNvSpPr/>
            <p:nvPr/>
          </p:nvSpPr>
          <p:spPr>
            <a:xfrm>
              <a:off x="8530113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E35568E-B71E-48E9-BFA6-0FE0AD8064C5}"/>
              </a:ext>
            </a:extLst>
          </p:cNvPr>
          <p:cNvGrpSpPr/>
          <p:nvPr/>
        </p:nvGrpSpPr>
        <p:grpSpPr>
          <a:xfrm>
            <a:off x="8530113" y="5173789"/>
            <a:ext cx="2742675" cy="288541"/>
            <a:chOff x="8530113" y="5173789"/>
            <a:chExt cx="2742675" cy="28854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5BA806-64F9-4337-B552-289475D88D31}"/>
                </a:ext>
              </a:extLst>
            </p:cNvPr>
            <p:cNvSpPr txBox="1"/>
            <p:nvPr/>
          </p:nvSpPr>
          <p:spPr>
            <a:xfrm>
              <a:off x="8585834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22AEB40-B5F7-41C0-9F16-5231A24ABCA3}"/>
                </a:ext>
              </a:extLst>
            </p:cNvPr>
            <p:cNvSpPr/>
            <p:nvPr/>
          </p:nvSpPr>
          <p:spPr>
            <a:xfrm>
              <a:off x="8530113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6D7294-C8D4-4B02-89E3-D17267C0982A}"/>
              </a:ext>
            </a:extLst>
          </p:cNvPr>
          <p:cNvGrpSpPr/>
          <p:nvPr/>
        </p:nvGrpSpPr>
        <p:grpSpPr>
          <a:xfrm>
            <a:off x="8530113" y="5551455"/>
            <a:ext cx="2742675" cy="288541"/>
            <a:chOff x="8530113" y="5551455"/>
            <a:chExt cx="2742675" cy="2885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94A0CCE-ADBB-4E0A-906E-FF777D2B922D}"/>
                </a:ext>
              </a:extLst>
            </p:cNvPr>
            <p:cNvSpPr txBox="1"/>
            <p:nvPr/>
          </p:nvSpPr>
          <p:spPr>
            <a:xfrm>
              <a:off x="8585834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23B9430-3EC0-4B51-8EC3-C4A5C98390F2}"/>
                </a:ext>
              </a:extLst>
            </p:cNvPr>
            <p:cNvSpPr/>
            <p:nvPr/>
          </p:nvSpPr>
          <p:spPr>
            <a:xfrm>
              <a:off x="8530113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2646681-9B95-4A3B-9C9F-94719A095754}"/>
              </a:ext>
            </a:extLst>
          </p:cNvPr>
          <p:cNvSpPr txBox="1"/>
          <p:nvPr/>
        </p:nvSpPr>
        <p:spPr>
          <a:xfrm>
            <a:off x="8427529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5D1D4E7-C293-4390-9F20-F940387FF0C0}"/>
              </a:ext>
            </a:extLst>
          </p:cNvPr>
          <p:cNvSpPr/>
          <p:nvPr/>
        </p:nvSpPr>
        <p:spPr>
          <a:xfrm>
            <a:off x="4150994" y="6269163"/>
            <a:ext cx="8041005" cy="58883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8A0A058D-FF6B-4727-8B89-ADC9A5DB2E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0249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decel="4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4000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4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  <p:bldP spid="7" grpId="0"/>
      <p:bldP spid="17" grpId="0"/>
      <p:bldP spid="18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94E5644-C975-4702-96F2-0B30D6ED7D77}"/>
              </a:ext>
            </a:extLst>
          </p:cNvPr>
          <p:cNvGrpSpPr/>
          <p:nvPr/>
        </p:nvGrpSpPr>
        <p:grpSpPr>
          <a:xfrm>
            <a:off x="8147780" y="2482310"/>
            <a:ext cx="3679316" cy="3786854"/>
            <a:chOff x="8147780" y="2482310"/>
            <a:chExt cx="3679316" cy="37868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DFED3F5-45D1-4261-AEAB-8816B8269884}"/>
                </a:ext>
              </a:extLst>
            </p:cNvPr>
            <p:cNvSpPr/>
            <p:nvPr/>
          </p:nvSpPr>
          <p:spPr>
            <a:xfrm>
              <a:off x="8147780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FD3EFE8-23C9-495C-B22D-7E370AFFF79E}"/>
                </a:ext>
              </a:extLst>
            </p:cNvPr>
            <p:cNvSpPr txBox="1"/>
            <p:nvPr/>
          </p:nvSpPr>
          <p:spPr>
            <a:xfrm>
              <a:off x="8427529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50C10A3-CB36-4069-A123-537D3EBB0A1C}"/>
                </a:ext>
              </a:extLst>
            </p:cNvPr>
            <p:cNvGrpSpPr/>
            <p:nvPr/>
          </p:nvGrpSpPr>
          <p:grpSpPr>
            <a:xfrm>
              <a:off x="8530113" y="4796123"/>
              <a:ext cx="2742675" cy="288541"/>
              <a:chOff x="8530113" y="4796123"/>
              <a:chExt cx="2742675" cy="288541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14F69E-D541-4360-A96D-4CADCD9D1BBC}"/>
                  </a:ext>
                </a:extLst>
              </p:cNvPr>
              <p:cNvSpPr txBox="1"/>
              <p:nvPr/>
            </p:nvSpPr>
            <p:spPr>
              <a:xfrm>
                <a:off x="8585834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1"/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A34268B-B616-4542-9508-B950ED42EEF2}"/>
                  </a:ext>
                </a:extLst>
              </p:cNvPr>
              <p:cNvSpPr/>
              <p:nvPr/>
            </p:nvSpPr>
            <p:spPr>
              <a:xfrm>
                <a:off x="8530113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81A841-9D4A-46C8-942B-3F5B08EA5057}"/>
                </a:ext>
              </a:extLst>
            </p:cNvPr>
            <p:cNvGrpSpPr/>
            <p:nvPr/>
          </p:nvGrpSpPr>
          <p:grpSpPr>
            <a:xfrm>
              <a:off x="8530113" y="5173789"/>
              <a:ext cx="2742675" cy="288541"/>
              <a:chOff x="8530113" y="5173789"/>
              <a:chExt cx="2742675" cy="28854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4D9C08-60C1-42D2-BE4D-71C8577037F5}"/>
                  </a:ext>
                </a:extLst>
              </p:cNvPr>
              <p:cNvSpPr txBox="1"/>
              <p:nvPr/>
            </p:nvSpPr>
            <p:spPr>
              <a:xfrm>
                <a:off x="8585834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CC419EC-D0F3-4D81-9B31-D6AA02573931}"/>
                  </a:ext>
                </a:extLst>
              </p:cNvPr>
              <p:cNvSpPr/>
              <p:nvPr/>
            </p:nvSpPr>
            <p:spPr>
              <a:xfrm>
                <a:off x="8530113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45E4BA5-F1F9-4C60-B75D-40F7D9B26BE7}"/>
                </a:ext>
              </a:extLst>
            </p:cNvPr>
            <p:cNvGrpSpPr/>
            <p:nvPr/>
          </p:nvGrpSpPr>
          <p:grpSpPr>
            <a:xfrm>
              <a:off x="8530113" y="5551455"/>
              <a:ext cx="2742675" cy="288541"/>
              <a:chOff x="8530113" y="5551455"/>
              <a:chExt cx="2742675" cy="28854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FD7299-02A7-4244-B245-9B24962521DE}"/>
                  </a:ext>
                </a:extLst>
              </p:cNvPr>
              <p:cNvSpPr txBox="1"/>
              <p:nvPr/>
            </p:nvSpPr>
            <p:spPr>
              <a:xfrm>
                <a:off x="8585834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53DBD60-FFF2-4BCB-8853-C10DDEDD26DF}"/>
                  </a:ext>
                </a:extLst>
              </p:cNvPr>
              <p:cNvSpPr/>
              <p:nvPr/>
            </p:nvSpPr>
            <p:spPr>
              <a:xfrm>
                <a:off x="8530113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9C592E-AF5D-4744-886A-E879E21A0B2C}"/>
                </a:ext>
              </a:extLst>
            </p:cNvPr>
            <p:cNvSpPr txBox="1"/>
            <p:nvPr/>
          </p:nvSpPr>
          <p:spPr>
            <a:xfrm>
              <a:off x="8427529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70ABE1-92E9-4C2C-AE49-E0BF5D2A5E3A}"/>
              </a:ext>
            </a:extLst>
          </p:cNvPr>
          <p:cNvGrpSpPr/>
          <p:nvPr/>
        </p:nvGrpSpPr>
        <p:grpSpPr>
          <a:xfrm>
            <a:off x="4242435" y="2482310"/>
            <a:ext cx="3679316" cy="3786854"/>
            <a:chOff x="4242435" y="2482310"/>
            <a:chExt cx="3679316" cy="37868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B176EC3-23C3-4E7B-9317-256867AA3205}"/>
                </a:ext>
              </a:extLst>
            </p:cNvPr>
            <p:cNvSpPr/>
            <p:nvPr/>
          </p:nvSpPr>
          <p:spPr>
            <a:xfrm>
              <a:off x="4242435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>
              <a:gsLst>
                <a:gs pos="0">
                  <a:srgbClr val="FFE7EA"/>
                </a:gs>
                <a:gs pos="100000">
                  <a:srgbClr val="FFEFF2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0BC3F1-EAF9-454D-9643-D05FB139E882}"/>
                </a:ext>
              </a:extLst>
            </p:cNvPr>
            <p:cNvSpPr txBox="1"/>
            <p:nvPr/>
          </p:nvSpPr>
          <p:spPr>
            <a:xfrm>
              <a:off x="4522184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D284489-11C9-4465-AE32-881B1BF2BA90}"/>
                </a:ext>
              </a:extLst>
            </p:cNvPr>
            <p:cNvGrpSpPr/>
            <p:nvPr/>
          </p:nvGrpSpPr>
          <p:grpSpPr>
            <a:xfrm>
              <a:off x="4624768" y="4796123"/>
              <a:ext cx="2742675" cy="288541"/>
              <a:chOff x="4624768" y="4796123"/>
              <a:chExt cx="2742675" cy="288541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CDBFBD-C205-4412-858F-42586A8D02A0}"/>
                  </a:ext>
                </a:extLst>
              </p:cNvPr>
              <p:cNvSpPr txBox="1"/>
              <p:nvPr/>
            </p:nvSpPr>
            <p:spPr>
              <a:xfrm>
                <a:off x="4680489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86D5614-B75A-45BB-B319-429B013C3296}"/>
                  </a:ext>
                </a:extLst>
              </p:cNvPr>
              <p:cNvSpPr/>
              <p:nvPr/>
            </p:nvSpPr>
            <p:spPr>
              <a:xfrm>
                <a:off x="4624768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789C07D-F138-4109-B613-754B0F0BEA9A}"/>
                </a:ext>
              </a:extLst>
            </p:cNvPr>
            <p:cNvGrpSpPr/>
            <p:nvPr/>
          </p:nvGrpSpPr>
          <p:grpSpPr>
            <a:xfrm>
              <a:off x="4624768" y="5173789"/>
              <a:ext cx="2742675" cy="288541"/>
              <a:chOff x="4624768" y="5173789"/>
              <a:chExt cx="2742675" cy="28854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596F668-191C-48F7-B1A4-004F300BF881}"/>
                  </a:ext>
                </a:extLst>
              </p:cNvPr>
              <p:cNvSpPr txBox="1"/>
              <p:nvPr/>
            </p:nvSpPr>
            <p:spPr>
              <a:xfrm>
                <a:off x="4680489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096A925-AB8F-44F2-9CD7-C7C65B9A41B5}"/>
                  </a:ext>
                </a:extLst>
              </p:cNvPr>
              <p:cNvSpPr/>
              <p:nvPr/>
            </p:nvSpPr>
            <p:spPr>
              <a:xfrm>
                <a:off x="4624768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C77C6FB-6822-47BF-97D1-61A4982B0C1A}"/>
                </a:ext>
              </a:extLst>
            </p:cNvPr>
            <p:cNvGrpSpPr/>
            <p:nvPr/>
          </p:nvGrpSpPr>
          <p:grpSpPr>
            <a:xfrm>
              <a:off x="4624768" y="5551455"/>
              <a:ext cx="2742675" cy="288541"/>
              <a:chOff x="4624768" y="5551455"/>
              <a:chExt cx="2742675" cy="28854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8B62BD-44A5-4D7C-B5CA-1D5597868664}"/>
                  </a:ext>
                </a:extLst>
              </p:cNvPr>
              <p:cNvSpPr txBox="1"/>
              <p:nvPr/>
            </p:nvSpPr>
            <p:spPr>
              <a:xfrm>
                <a:off x="4680489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0927BF2-C684-4215-8D0B-E47EC4917524}"/>
                  </a:ext>
                </a:extLst>
              </p:cNvPr>
              <p:cNvSpPr/>
              <p:nvPr/>
            </p:nvSpPr>
            <p:spPr>
              <a:xfrm>
                <a:off x="4624768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276B08B-DB9F-4DC2-BCD9-B104E19C3DAF}"/>
                </a:ext>
              </a:extLst>
            </p:cNvPr>
            <p:cNvSpPr txBox="1"/>
            <p:nvPr/>
          </p:nvSpPr>
          <p:spPr>
            <a:xfrm>
              <a:off x="4522184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6991594-63A6-4561-9481-BB2524661517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CA80763-7A27-42E1-93B6-05F3DB2D89B7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AB9C48-D420-4DBB-8436-7780258EC361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31911B0-D7E6-4063-964F-D046D842290C}"/>
              </a:ext>
            </a:extLst>
          </p:cNvPr>
          <p:cNvSpPr/>
          <p:nvPr/>
        </p:nvSpPr>
        <p:spPr>
          <a:xfrm>
            <a:off x="4150994" y="6269163"/>
            <a:ext cx="8041005" cy="58883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8D19DC5-D6A6-427B-A212-2C3F3ED27C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59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1C38A6-36EC-4D88-B645-00CDB80F8E28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DDAEAD-E470-4BAE-BF36-07C59E5D4AE4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FD2EA12-8EC7-48E1-AC37-C41D0ECB3360}"/>
              </a:ext>
            </a:extLst>
          </p:cNvPr>
          <p:cNvGrpSpPr/>
          <p:nvPr/>
        </p:nvGrpSpPr>
        <p:grpSpPr>
          <a:xfrm>
            <a:off x="4242435" y="2482310"/>
            <a:ext cx="3679316" cy="3786854"/>
            <a:chOff x="4242435" y="2482310"/>
            <a:chExt cx="3679316" cy="37868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1CAE33D-5F68-4A2C-9906-1465ACEDA476}"/>
                </a:ext>
              </a:extLst>
            </p:cNvPr>
            <p:cNvSpPr/>
            <p:nvPr/>
          </p:nvSpPr>
          <p:spPr>
            <a:xfrm>
              <a:off x="4242435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4B4BEED-2716-4A60-A673-34B06A42E09D}"/>
                </a:ext>
              </a:extLst>
            </p:cNvPr>
            <p:cNvSpPr txBox="1"/>
            <p:nvPr/>
          </p:nvSpPr>
          <p:spPr>
            <a:xfrm>
              <a:off x="4522184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0F9794C-6ECE-467B-A7D3-141E1B759619}"/>
                </a:ext>
              </a:extLst>
            </p:cNvPr>
            <p:cNvGrpSpPr/>
            <p:nvPr/>
          </p:nvGrpSpPr>
          <p:grpSpPr>
            <a:xfrm>
              <a:off x="4624768" y="4796123"/>
              <a:ext cx="2742675" cy="288541"/>
              <a:chOff x="4624768" y="4796123"/>
              <a:chExt cx="2742675" cy="288541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5C76ADF-7BB5-4B12-BBD0-AE8B0ED7E288}"/>
                  </a:ext>
                </a:extLst>
              </p:cNvPr>
              <p:cNvSpPr txBox="1"/>
              <p:nvPr/>
            </p:nvSpPr>
            <p:spPr>
              <a:xfrm>
                <a:off x="4680489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4F9FF12-A1D1-4324-BBAA-699EC0BDF442}"/>
                  </a:ext>
                </a:extLst>
              </p:cNvPr>
              <p:cNvSpPr/>
              <p:nvPr/>
            </p:nvSpPr>
            <p:spPr>
              <a:xfrm>
                <a:off x="4624768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6D2DBE-5422-4EEA-9A4E-E4280DC092E9}"/>
                </a:ext>
              </a:extLst>
            </p:cNvPr>
            <p:cNvGrpSpPr/>
            <p:nvPr/>
          </p:nvGrpSpPr>
          <p:grpSpPr>
            <a:xfrm>
              <a:off x="4624768" y="5173789"/>
              <a:ext cx="2742675" cy="288541"/>
              <a:chOff x="4624768" y="5173789"/>
              <a:chExt cx="2742675" cy="288541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0E8739-C318-45FD-82D7-F2B1F0B223E2}"/>
                  </a:ext>
                </a:extLst>
              </p:cNvPr>
              <p:cNvSpPr txBox="1"/>
              <p:nvPr/>
            </p:nvSpPr>
            <p:spPr>
              <a:xfrm>
                <a:off x="4680489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E40AB87-7206-4761-9696-8237B6CD6D0A}"/>
                  </a:ext>
                </a:extLst>
              </p:cNvPr>
              <p:cNvSpPr/>
              <p:nvPr/>
            </p:nvSpPr>
            <p:spPr>
              <a:xfrm>
                <a:off x="4624768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99E5EC9-7853-4DAF-9FF7-14465555E255}"/>
                </a:ext>
              </a:extLst>
            </p:cNvPr>
            <p:cNvGrpSpPr/>
            <p:nvPr/>
          </p:nvGrpSpPr>
          <p:grpSpPr>
            <a:xfrm>
              <a:off x="4624768" y="5551455"/>
              <a:ext cx="2742675" cy="288541"/>
              <a:chOff x="4624768" y="5551455"/>
              <a:chExt cx="2742675" cy="28854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68DC76-C43D-423B-9E8C-4CC4ADD563CA}"/>
                  </a:ext>
                </a:extLst>
              </p:cNvPr>
              <p:cNvSpPr txBox="1"/>
              <p:nvPr/>
            </p:nvSpPr>
            <p:spPr>
              <a:xfrm>
                <a:off x="4680489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FB06C149-ECA0-4C62-BB84-059854E8DA61}"/>
                  </a:ext>
                </a:extLst>
              </p:cNvPr>
              <p:cNvSpPr/>
              <p:nvPr/>
            </p:nvSpPr>
            <p:spPr>
              <a:xfrm>
                <a:off x="4624768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81E528-CFB4-40D7-A2ED-83582E2DE390}"/>
                </a:ext>
              </a:extLst>
            </p:cNvPr>
            <p:cNvSpPr txBox="1"/>
            <p:nvPr/>
          </p:nvSpPr>
          <p:spPr>
            <a:xfrm>
              <a:off x="4522184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FDE8C8-CFFB-4CF4-AB4D-7A5D4FAB5A6A}"/>
              </a:ext>
            </a:extLst>
          </p:cNvPr>
          <p:cNvGrpSpPr/>
          <p:nvPr/>
        </p:nvGrpSpPr>
        <p:grpSpPr>
          <a:xfrm>
            <a:off x="8147780" y="2482310"/>
            <a:ext cx="3679316" cy="3786854"/>
            <a:chOff x="8147780" y="2482310"/>
            <a:chExt cx="3679316" cy="3786854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9D3FAB-3CB6-47C7-B906-82B425E7233A}"/>
                </a:ext>
              </a:extLst>
            </p:cNvPr>
            <p:cNvSpPr/>
            <p:nvPr/>
          </p:nvSpPr>
          <p:spPr>
            <a:xfrm>
              <a:off x="8147780" y="2482310"/>
              <a:ext cx="3679316" cy="3786854"/>
            </a:xfrm>
            <a:custGeom>
              <a:avLst/>
              <a:gdLst>
                <a:gd name="connsiteX0" fmla="*/ 0 w 3679316"/>
                <a:gd name="connsiteY0" fmla="*/ 0 h 3786854"/>
                <a:gd name="connsiteX1" fmla="*/ 3679317 w 3679316"/>
                <a:gd name="connsiteY1" fmla="*/ 0 h 3786854"/>
                <a:gd name="connsiteX2" fmla="*/ 3679317 w 3679316"/>
                <a:gd name="connsiteY2" fmla="*/ 3786854 h 3786854"/>
                <a:gd name="connsiteX3" fmla="*/ 0 w 3679316"/>
                <a:gd name="connsiteY3" fmla="*/ 3786854 h 378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9316" h="3786854">
                  <a:moveTo>
                    <a:pt x="0" y="0"/>
                  </a:moveTo>
                  <a:lnTo>
                    <a:pt x="3679317" y="0"/>
                  </a:lnTo>
                  <a:lnTo>
                    <a:pt x="3679317" y="3786854"/>
                  </a:lnTo>
                  <a:lnTo>
                    <a:pt x="0" y="37868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8B9E44-C5E1-45FA-807A-5857D48A9F5D}"/>
                </a:ext>
              </a:extLst>
            </p:cNvPr>
            <p:cNvSpPr txBox="1"/>
            <p:nvPr/>
          </p:nvSpPr>
          <p:spPr>
            <a:xfrm>
              <a:off x="8427529" y="2897124"/>
              <a:ext cx="3047629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List Your Short Term Goals</a:t>
              </a:r>
            </a:p>
            <a:p>
              <a:pPr algn="l"/>
              <a:r>
                <a:rPr lang="en-US" sz="1575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and Steps to Achieve.</a:t>
              </a:r>
              <a:endPara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E90BEC8-FAB6-4886-AF87-65BFFD27DAA2}"/>
                </a:ext>
              </a:extLst>
            </p:cNvPr>
            <p:cNvGrpSpPr/>
            <p:nvPr/>
          </p:nvGrpSpPr>
          <p:grpSpPr>
            <a:xfrm>
              <a:off x="8530113" y="4796123"/>
              <a:ext cx="2742675" cy="288541"/>
              <a:chOff x="8530113" y="4796123"/>
              <a:chExt cx="2742675" cy="28854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682A61A-5401-4BA2-BDD1-82A163BF912B}"/>
                  </a:ext>
                </a:extLst>
              </p:cNvPr>
              <p:cNvSpPr txBox="1"/>
              <p:nvPr/>
            </p:nvSpPr>
            <p:spPr>
              <a:xfrm>
                <a:off x="8585834" y="4796123"/>
                <a:ext cx="2686954" cy="28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75" spc="0" baseline="0" dirty="0">
                    <a:solidFill>
                      <a:schemeClr val="bg1"/>
                    </a:solidFill>
                    <a:latin typeface="Montserrat" panose="02000505000000020004" pitchFamily="2" charset="0"/>
                    <a:sym typeface="Montserrat-Regular"/>
                    <a:rtl val="0"/>
                  </a:rPr>
                  <a:t>Write Objectives Here in Short</a:t>
                </a: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CC21B06-79BC-4FD3-AD92-F40B90327909}"/>
                  </a:ext>
                </a:extLst>
              </p:cNvPr>
              <p:cNvSpPr/>
              <p:nvPr/>
            </p:nvSpPr>
            <p:spPr>
              <a:xfrm>
                <a:off x="8530113" y="4921091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4"/>
                      <a:pt x="8273" y="0"/>
                      <a:pt x="18479" y="0"/>
                    </a:cubicBezTo>
                    <a:cubicBezTo>
                      <a:pt x="28684" y="0"/>
                      <a:pt x="36957" y="8274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D64B04B-72AC-484A-898A-B68F93EB75DC}"/>
                </a:ext>
              </a:extLst>
            </p:cNvPr>
            <p:cNvGrpSpPr/>
            <p:nvPr/>
          </p:nvGrpSpPr>
          <p:grpSpPr>
            <a:xfrm>
              <a:off x="8530113" y="5173789"/>
              <a:ext cx="2742675" cy="288541"/>
              <a:chOff x="8530113" y="5173789"/>
              <a:chExt cx="2742675" cy="288541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8D02DE-DE81-4010-A503-6FE4632D80E7}"/>
                  </a:ext>
                </a:extLst>
              </p:cNvPr>
              <p:cNvSpPr txBox="1"/>
              <p:nvPr/>
            </p:nvSpPr>
            <p:spPr>
              <a:xfrm>
                <a:off x="8585834" y="5173789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1E1186C-2899-4F03-B882-9F18FA30F589}"/>
                  </a:ext>
                </a:extLst>
              </p:cNvPr>
              <p:cNvSpPr/>
              <p:nvPr/>
            </p:nvSpPr>
            <p:spPr>
              <a:xfrm>
                <a:off x="8530113" y="5298757"/>
                <a:ext cx="36956" cy="36957"/>
              </a:xfrm>
              <a:custGeom>
                <a:avLst/>
                <a:gdLst>
                  <a:gd name="connsiteX0" fmla="*/ 36957 w 36956"/>
                  <a:gd name="connsiteY0" fmla="*/ 18478 h 36957"/>
                  <a:gd name="connsiteX1" fmla="*/ 18479 w 36956"/>
                  <a:gd name="connsiteY1" fmla="*/ 36957 h 36957"/>
                  <a:gd name="connsiteX2" fmla="*/ 0 w 36956"/>
                  <a:gd name="connsiteY2" fmla="*/ 18478 h 36957"/>
                  <a:gd name="connsiteX3" fmla="*/ 18479 w 36956"/>
                  <a:gd name="connsiteY3" fmla="*/ 0 h 36957"/>
                  <a:gd name="connsiteX4" fmla="*/ 36957 w 36956"/>
                  <a:gd name="connsiteY4" fmla="*/ 18478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8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8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DE2CAB2-2907-4790-B50F-DB0E9A4BC59B}"/>
                </a:ext>
              </a:extLst>
            </p:cNvPr>
            <p:cNvGrpSpPr/>
            <p:nvPr/>
          </p:nvGrpSpPr>
          <p:grpSpPr>
            <a:xfrm>
              <a:off x="8530113" y="5551455"/>
              <a:ext cx="2742675" cy="288541"/>
              <a:chOff x="8530113" y="5551455"/>
              <a:chExt cx="2742675" cy="28854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1E3E4E8-ECD6-455F-B9F4-E830ABF5BF40}"/>
                  </a:ext>
                </a:extLst>
              </p:cNvPr>
              <p:cNvSpPr txBox="1"/>
              <p:nvPr/>
            </p:nvSpPr>
            <p:spPr>
              <a:xfrm>
                <a:off x="8585834" y="5551455"/>
                <a:ext cx="2686954" cy="28854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>
                  <a:defRPr sz="1275" spc="0" baseline="0">
                    <a:solidFill>
                      <a:srgbClr val="404040"/>
                    </a:solidFill>
                    <a:latin typeface="Montserrat" panose="02000505000000020004" pitchFamily="2" charset="0"/>
                    <a:rtl val="0"/>
                  </a:defRPr>
                </a:lvl1pPr>
              </a:lstStyle>
              <a:p>
                <a:r>
                  <a:rPr lang="en-US" dirty="0">
                    <a:solidFill>
                      <a:schemeClr val="bg1"/>
                    </a:solidFill>
                    <a:sym typeface="Montserrat-Regular"/>
                  </a:rPr>
                  <a:t>Write Objectives Here in Short</a:t>
                </a: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2EDB6B0-F061-43CA-AA59-A37CB15F0701}"/>
                  </a:ext>
                </a:extLst>
              </p:cNvPr>
              <p:cNvSpPr/>
              <p:nvPr/>
            </p:nvSpPr>
            <p:spPr>
              <a:xfrm>
                <a:off x="8530113" y="5676423"/>
                <a:ext cx="36956" cy="36957"/>
              </a:xfrm>
              <a:custGeom>
                <a:avLst/>
                <a:gdLst>
                  <a:gd name="connsiteX0" fmla="*/ 36957 w 36956"/>
                  <a:gd name="connsiteY0" fmla="*/ 18479 h 36957"/>
                  <a:gd name="connsiteX1" fmla="*/ 18479 w 36956"/>
                  <a:gd name="connsiteY1" fmla="*/ 36957 h 36957"/>
                  <a:gd name="connsiteX2" fmla="*/ 0 w 36956"/>
                  <a:gd name="connsiteY2" fmla="*/ 18479 h 36957"/>
                  <a:gd name="connsiteX3" fmla="*/ 18479 w 36956"/>
                  <a:gd name="connsiteY3" fmla="*/ 0 h 36957"/>
                  <a:gd name="connsiteX4" fmla="*/ 36957 w 36956"/>
                  <a:gd name="connsiteY4" fmla="*/ 18479 h 3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6" h="36957">
                    <a:moveTo>
                      <a:pt x="36957" y="18479"/>
                    </a:moveTo>
                    <a:cubicBezTo>
                      <a:pt x="36957" y="28684"/>
                      <a:pt x="28684" y="36957"/>
                      <a:pt x="18479" y="36957"/>
                    </a:cubicBezTo>
                    <a:cubicBezTo>
                      <a:pt x="8273" y="36957"/>
                      <a:pt x="0" y="28684"/>
                      <a:pt x="0" y="18479"/>
                    </a:cubicBezTo>
                    <a:cubicBezTo>
                      <a:pt x="0" y="8273"/>
                      <a:pt x="8273" y="0"/>
                      <a:pt x="18479" y="0"/>
                    </a:cubicBezTo>
                    <a:cubicBezTo>
                      <a:pt x="28684" y="0"/>
                      <a:pt x="36957" y="8273"/>
                      <a:pt x="36957" y="1847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D16743-1BDA-4209-9E28-A789B505CF65}"/>
                </a:ext>
              </a:extLst>
            </p:cNvPr>
            <p:cNvSpPr txBox="1"/>
            <p:nvPr/>
          </p:nvSpPr>
          <p:spPr>
            <a:xfrm>
              <a:off x="8427529" y="3544897"/>
              <a:ext cx="3018775" cy="99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Write Something Interesting to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Topic this is Just a Demo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So Consider Replacing these Texts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with Your Own Content</a:t>
              </a:r>
            </a:p>
          </p:txBody>
        </p:sp>
      </p:grp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46CB08B-007F-4A1D-9FCA-5E208EA349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10176</TotalTime>
  <Words>728</Words>
  <Application>Microsoft Office PowerPoint</Application>
  <PresentationFormat>Widescreen</PresentationFormat>
  <Paragraphs>147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Poppins ExtraBold</vt:lpstr>
      <vt:lpstr>Arial</vt:lpstr>
      <vt:lpstr>Pacifico</vt:lpstr>
      <vt:lpstr>Montserrat</vt:lpstr>
      <vt:lpstr>Akira Expanded</vt:lpstr>
      <vt:lpstr>Bungee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68</cp:revision>
  <dcterms:created xsi:type="dcterms:W3CDTF">2024-02-18T05:14:35Z</dcterms:created>
  <dcterms:modified xsi:type="dcterms:W3CDTF">2025-09-27T07:57:11Z</dcterms:modified>
</cp:coreProperties>
</file>