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07" autoAdjust="0"/>
    <p:restoredTop sz="94660"/>
  </p:normalViewPr>
  <p:slideViewPr>
    <p:cSldViewPr snapToGrid="0">
      <p:cViewPr>
        <p:scale>
          <a:sx n="150" d="100"/>
          <a:sy n="150" d="100"/>
        </p:scale>
        <p:origin x="1152" y="5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C2932ED0-0789-4C09-BE75-AA1C3DE12796}"/>
              </a:ext>
            </a:extLst>
          </p:cNvPr>
          <p:cNvSpPr/>
          <p:nvPr/>
        </p:nvSpPr>
        <p:spPr>
          <a:xfrm>
            <a:off x="517779" y="5007530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A476A5C-D08B-4B91-B849-E2F53BCCDB93}"/>
              </a:ext>
            </a:extLst>
          </p:cNvPr>
          <p:cNvSpPr/>
          <p:nvPr/>
        </p:nvSpPr>
        <p:spPr>
          <a:xfrm>
            <a:off x="517779" y="3475958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552867E-A8BA-424B-9FD9-7FD0A0231650}"/>
              </a:ext>
            </a:extLst>
          </p:cNvPr>
          <p:cNvSpPr txBox="1"/>
          <p:nvPr/>
        </p:nvSpPr>
        <p:spPr>
          <a:xfrm>
            <a:off x="175201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B624DD4-DB3A-4336-A2A3-1966AD5166B6}"/>
              </a:ext>
            </a:extLst>
          </p:cNvPr>
          <p:cNvSpPr txBox="1"/>
          <p:nvPr/>
        </p:nvSpPr>
        <p:spPr>
          <a:xfrm>
            <a:off x="175201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6DD44A6A-3D81-4B75-9AE4-14C3F6298435}"/>
              </a:ext>
            </a:extLst>
          </p:cNvPr>
          <p:cNvSpPr/>
          <p:nvPr/>
        </p:nvSpPr>
        <p:spPr>
          <a:xfrm>
            <a:off x="6618599" y="3475958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2831411-E78E-49F2-91CC-1D11B45CE138}"/>
              </a:ext>
            </a:extLst>
          </p:cNvPr>
          <p:cNvSpPr txBox="1"/>
          <p:nvPr/>
        </p:nvSpPr>
        <p:spPr>
          <a:xfrm>
            <a:off x="785283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D0214073-9D1B-4B7F-AA6B-279602E961E6}"/>
              </a:ext>
            </a:extLst>
          </p:cNvPr>
          <p:cNvSpPr/>
          <p:nvPr/>
        </p:nvSpPr>
        <p:spPr>
          <a:xfrm>
            <a:off x="6618599" y="5007530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5A1A44-D7D3-4F7A-AE5F-A72E61A4434B}"/>
              </a:ext>
            </a:extLst>
          </p:cNvPr>
          <p:cNvSpPr txBox="1"/>
          <p:nvPr/>
        </p:nvSpPr>
        <p:spPr>
          <a:xfrm>
            <a:off x="785283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2BC11C6E-0DE1-4A4A-A0DE-645F1F5332B6}"/>
              </a:ext>
            </a:extLst>
          </p:cNvPr>
          <p:cNvSpPr/>
          <p:nvPr/>
        </p:nvSpPr>
        <p:spPr>
          <a:xfrm>
            <a:off x="6618599" y="1938186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227F70F-3AC7-47B4-B748-416C85B707BA}"/>
              </a:ext>
            </a:extLst>
          </p:cNvPr>
          <p:cNvSpPr txBox="1"/>
          <p:nvPr/>
        </p:nvSpPr>
        <p:spPr>
          <a:xfrm>
            <a:off x="7852834" y="2243571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F69074D7-8FCF-42AB-ABE3-4288779C7493}"/>
              </a:ext>
            </a:extLst>
          </p:cNvPr>
          <p:cNvSpPr/>
          <p:nvPr/>
        </p:nvSpPr>
        <p:spPr>
          <a:xfrm>
            <a:off x="69570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765008-43D7-45E3-A046-FC12F1648A9C}"/>
              </a:ext>
            </a:extLst>
          </p:cNvPr>
          <p:cNvSpPr txBox="1"/>
          <p:nvPr/>
        </p:nvSpPr>
        <p:spPr>
          <a:xfrm>
            <a:off x="872085" y="3841072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3C2A5A6-8645-4F01-9612-85B6C57E1366}"/>
              </a:ext>
            </a:extLst>
          </p:cNvPr>
          <p:cNvSpPr/>
          <p:nvPr/>
        </p:nvSpPr>
        <p:spPr>
          <a:xfrm>
            <a:off x="69570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CCD52A0-87A0-467E-86E2-02D8EB4406E8}"/>
              </a:ext>
            </a:extLst>
          </p:cNvPr>
          <p:cNvSpPr txBox="1"/>
          <p:nvPr/>
        </p:nvSpPr>
        <p:spPr>
          <a:xfrm>
            <a:off x="836018" y="5372644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6CF04D21-B4A0-4B03-BAA9-DA858F293D37}"/>
              </a:ext>
            </a:extLst>
          </p:cNvPr>
          <p:cNvSpPr/>
          <p:nvPr/>
        </p:nvSpPr>
        <p:spPr>
          <a:xfrm>
            <a:off x="679652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463EE-2584-4DF4-B165-A55C05773672}"/>
              </a:ext>
            </a:extLst>
          </p:cNvPr>
          <p:cNvSpPr txBox="1"/>
          <p:nvPr/>
        </p:nvSpPr>
        <p:spPr>
          <a:xfrm>
            <a:off x="6919205" y="3841072"/>
            <a:ext cx="6570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865E6709-817B-42DC-97CB-1B526913FFE0}"/>
              </a:ext>
            </a:extLst>
          </p:cNvPr>
          <p:cNvSpPr/>
          <p:nvPr/>
        </p:nvSpPr>
        <p:spPr>
          <a:xfrm>
            <a:off x="679652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B7FA5F4-D72B-4D69-BA77-9714E6800FC6}"/>
              </a:ext>
            </a:extLst>
          </p:cNvPr>
          <p:cNvSpPr txBox="1"/>
          <p:nvPr/>
        </p:nvSpPr>
        <p:spPr>
          <a:xfrm>
            <a:off x="6935235" y="5372644"/>
            <a:ext cx="6249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5071E7BF-ED8F-4418-ABB1-2E3A54C21BFA}"/>
              </a:ext>
            </a:extLst>
          </p:cNvPr>
          <p:cNvSpPr/>
          <p:nvPr/>
        </p:nvSpPr>
        <p:spPr>
          <a:xfrm>
            <a:off x="6796525" y="2106016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61C1DEB-45A6-47DF-A762-32FA11C32D4B}"/>
              </a:ext>
            </a:extLst>
          </p:cNvPr>
          <p:cNvSpPr txBox="1"/>
          <p:nvPr/>
        </p:nvSpPr>
        <p:spPr>
          <a:xfrm>
            <a:off x="6936036" y="2303300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57" grpId="0" animBg="1"/>
      <p:bldP spid="5" grpId="0" animBg="1"/>
      <p:bldP spid="83" grpId="0"/>
      <p:bldP spid="101" grpId="0" animBg="1"/>
      <p:bldP spid="104" grpId="0"/>
      <p:bldP spid="110" grpId="0"/>
      <p:bldP spid="111" grpId="0" animBg="1"/>
      <p:bldP spid="114" grpId="0"/>
      <p:bldP spid="115" grpId="0" animBg="1"/>
      <p:bldP spid="118" grpId="0"/>
      <p:bldP spid="119" grpId="0" animBg="1"/>
      <p:bldP spid="122" grpId="0"/>
      <p:bldP spid="123" grpId="0"/>
      <p:bldP spid="124" grpId="0"/>
      <p:bldP spid="67" grpId="0" animBg="1"/>
      <p:bldP spid="68" grpId="0"/>
      <p:bldP spid="108" grpId="0" animBg="1"/>
      <p:bldP spid="109" grpId="0"/>
      <p:bldP spid="112" grpId="0" animBg="1"/>
      <p:bldP spid="113" grpId="0"/>
      <p:bldP spid="116" grpId="0" animBg="1"/>
      <p:bldP spid="117" grpId="0"/>
      <p:bldP spid="120" grpId="0" animBg="1"/>
      <p:bldP spid="1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642D10-5507-49E9-8250-6C3A5EC1E50A}"/>
              </a:ext>
            </a:extLst>
          </p:cNvPr>
          <p:cNvGrpSpPr/>
          <p:nvPr/>
        </p:nvGrpSpPr>
        <p:grpSpPr>
          <a:xfrm>
            <a:off x="517779" y="3475958"/>
            <a:ext cx="5055393" cy="1238154"/>
            <a:chOff x="517779" y="3475958"/>
            <a:chExt cx="5055393" cy="1238154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AA476A5C-D08B-4B91-B849-E2F53BCCDB93}"/>
                </a:ext>
              </a:extLst>
            </p:cNvPr>
            <p:cNvSpPr/>
            <p:nvPr/>
          </p:nvSpPr>
          <p:spPr>
            <a:xfrm>
              <a:off x="517779" y="3475958"/>
              <a:ext cx="5055393" cy="1238154"/>
            </a:xfrm>
            <a:prstGeom prst="roundRect">
              <a:avLst>
                <a:gd name="adj" fmla="val 50000"/>
              </a:avLst>
            </a:pr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552867E-A8BA-424B-9FD9-7FD0A0231650}"/>
                </a:ext>
              </a:extLst>
            </p:cNvPr>
            <p:cNvSpPr txBox="1"/>
            <p:nvPr/>
          </p:nvSpPr>
          <p:spPr>
            <a:xfrm>
              <a:off x="1752014" y="3781343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F69074D7-8FCF-42AB-ABE3-4288779C7493}"/>
                </a:ext>
              </a:extLst>
            </p:cNvPr>
            <p:cNvSpPr/>
            <p:nvPr/>
          </p:nvSpPr>
          <p:spPr>
            <a:xfrm>
              <a:off x="695705" y="3643788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F765008-43D7-45E3-A046-FC12F1648A9C}"/>
                </a:ext>
              </a:extLst>
            </p:cNvPr>
            <p:cNvSpPr txBox="1"/>
            <p:nvPr/>
          </p:nvSpPr>
          <p:spPr>
            <a:xfrm>
              <a:off x="872085" y="3841072"/>
              <a:ext cx="549638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721A6A-65DB-4C32-95AC-22E2DA2C7338}"/>
              </a:ext>
            </a:extLst>
          </p:cNvPr>
          <p:cNvGrpSpPr/>
          <p:nvPr/>
        </p:nvGrpSpPr>
        <p:grpSpPr>
          <a:xfrm>
            <a:off x="517779" y="5007530"/>
            <a:ext cx="5055393" cy="1238154"/>
            <a:chOff x="517779" y="5007530"/>
            <a:chExt cx="5055393" cy="1238154"/>
          </a:xfrm>
        </p:grpSpPr>
        <p:sp>
          <p:nvSpPr>
            <p:cNvPr id="107" name="Rectangle: Rounded Corners 106">
              <a:extLst>
                <a:ext uri="{FF2B5EF4-FFF2-40B4-BE49-F238E27FC236}">
                  <a16:creationId xmlns:a16="http://schemas.microsoft.com/office/drawing/2014/main" id="{C2932ED0-0789-4C09-BE75-AA1C3DE12796}"/>
                </a:ext>
              </a:extLst>
            </p:cNvPr>
            <p:cNvSpPr/>
            <p:nvPr/>
          </p:nvSpPr>
          <p:spPr>
            <a:xfrm>
              <a:off x="517779" y="5007530"/>
              <a:ext cx="5055393" cy="1238154"/>
            </a:xfrm>
            <a:prstGeom prst="roundRect">
              <a:avLst>
                <a:gd name="adj" fmla="val 50000"/>
              </a:avLst>
            </a:pr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9B624DD4-DB3A-4336-A2A3-1966AD5166B6}"/>
                </a:ext>
              </a:extLst>
            </p:cNvPr>
            <p:cNvSpPr txBox="1"/>
            <p:nvPr/>
          </p:nvSpPr>
          <p:spPr>
            <a:xfrm>
              <a:off x="1752014" y="5312915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43C2A5A6-8645-4F01-9612-85B6C57E1366}"/>
                </a:ext>
              </a:extLst>
            </p:cNvPr>
            <p:cNvSpPr/>
            <p:nvPr/>
          </p:nvSpPr>
          <p:spPr>
            <a:xfrm>
              <a:off x="695705" y="5175360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2CCD52A0-87A0-467E-86E2-02D8EB4406E8}"/>
                </a:ext>
              </a:extLst>
            </p:cNvPr>
            <p:cNvSpPr txBox="1"/>
            <p:nvPr/>
          </p:nvSpPr>
          <p:spPr>
            <a:xfrm>
              <a:off x="836018" y="5372644"/>
              <a:ext cx="621773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946DA7B-5746-4A05-AA61-1F3B07399787}"/>
              </a:ext>
            </a:extLst>
          </p:cNvPr>
          <p:cNvGrpSpPr/>
          <p:nvPr/>
        </p:nvGrpSpPr>
        <p:grpSpPr>
          <a:xfrm>
            <a:off x="6618599" y="3475958"/>
            <a:ext cx="5055393" cy="1238154"/>
            <a:chOff x="6618599" y="3475958"/>
            <a:chExt cx="5055393" cy="1238154"/>
          </a:xfrm>
        </p:grpSpPr>
        <p:sp>
          <p:nvSpPr>
            <p:cNvPr id="111" name="Rectangle: Rounded Corners 110">
              <a:extLst>
                <a:ext uri="{FF2B5EF4-FFF2-40B4-BE49-F238E27FC236}">
                  <a16:creationId xmlns:a16="http://schemas.microsoft.com/office/drawing/2014/main" id="{6DD44A6A-3D81-4B75-9AE4-14C3F6298435}"/>
                </a:ext>
              </a:extLst>
            </p:cNvPr>
            <p:cNvSpPr/>
            <p:nvPr/>
          </p:nvSpPr>
          <p:spPr>
            <a:xfrm>
              <a:off x="6618599" y="3475958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2831411-E78E-49F2-91CC-1D11B45CE138}"/>
                </a:ext>
              </a:extLst>
            </p:cNvPr>
            <p:cNvSpPr txBox="1"/>
            <p:nvPr/>
          </p:nvSpPr>
          <p:spPr>
            <a:xfrm>
              <a:off x="7852834" y="3781343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CF04D21-B4A0-4B03-BAA9-DA858F293D37}"/>
                </a:ext>
              </a:extLst>
            </p:cNvPr>
            <p:cNvSpPr/>
            <p:nvPr/>
          </p:nvSpPr>
          <p:spPr>
            <a:xfrm>
              <a:off x="6796525" y="3643788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AF1463EE-2584-4DF4-B165-A55C05773672}"/>
                </a:ext>
              </a:extLst>
            </p:cNvPr>
            <p:cNvSpPr txBox="1"/>
            <p:nvPr/>
          </p:nvSpPr>
          <p:spPr>
            <a:xfrm>
              <a:off x="6919205" y="3841072"/>
              <a:ext cx="65703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20EA354-7BDA-4B73-AD3F-7EC0E2FEFB75}"/>
              </a:ext>
            </a:extLst>
          </p:cNvPr>
          <p:cNvGrpSpPr/>
          <p:nvPr/>
        </p:nvGrpSpPr>
        <p:grpSpPr>
          <a:xfrm>
            <a:off x="6618599" y="5007530"/>
            <a:ext cx="5055393" cy="1238154"/>
            <a:chOff x="6618599" y="5007530"/>
            <a:chExt cx="5055393" cy="1238154"/>
          </a:xfrm>
        </p:grpSpPr>
        <p:sp>
          <p:nvSpPr>
            <p:cNvPr id="115" name="Rectangle: Rounded Corners 114">
              <a:extLst>
                <a:ext uri="{FF2B5EF4-FFF2-40B4-BE49-F238E27FC236}">
                  <a16:creationId xmlns:a16="http://schemas.microsoft.com/office/drawing/2014/main" id="{D0214073-9D1B-4B7F-AA6B-279602E961E6}"/>
                </a:ext>
              </a:extLst>
            </p:cNvPr>
            <p:cNvSpPr/>
            <p:nvPr/>
          </p:nvSpPr>
          <p:spPr>
            <a:xfrm>
              <a:off x="6618599" y="5007530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475A1A44-D7D3-4F7A-AE5F-A72E61A4434B}"/>
                </a:ext>
              </a:extLst>
            </p:cNvPr>
            <p:cNvSpPr txBox="1"/>
            <p:nvPr/>
          </p:nvSpPr>
          <p:spPr>
            <a:xfrm>
              <a:off x="7852834" y="5312915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865E6709-817B-42DC-97CB-1B526913FFE0}"/>
                </a:ext>
              </a:extLst>
            </p:cNvPr>
            <p:cNvSpPr/>
            <p:nvPr/>
          </p:nvSpPr>
          <p:spPr>
            <a:xfrm>
              <a:off x="6796525" y="5175360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3B7FA5F4-D72B-4D69-BA77-9714E6800FC6}"/>
                </a:ext>
              </a:extLst>
            </p:cNvPr>
            <p:cNvSpPr txBox="1"/>
            <p:nvPr/>
          </p:nvSpPr>
          <p:spPr>
            <a:xfrm>
              <a:off x="6935235" y="5372644"/>
              <a:ext cx="62497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A3B5C0C-9193-4C0D-868F-AE86E6899C4D}"/>
              </a:ext>
            </a:extLst>
          </p:cNvPr>
          <p:cNvGrpSpPr/>
          <p:nvPr/>
        </p:nvGrpSpPr>
        <p:grpSpPr>
          <a:xfrm>
            <a:off x="6618599" y="1938186"/>
            <a:ext cx="5055393" cy="1238154"/>
            <a:chOff x="6618599" y="1938186"/>
            <a:chExt cx="5055393" cy="1238154"/>
          </a:xfrm>
        </p:grpSpPr>
        <p:sp>
          <p:nvSpPr>
            <p:cNvPr id="119" name="Rectangle: Rounded Corners 118">
              <a:extLst>
                <a:ext uri="{FF2B5EF4-FFF2-40B4-BE49-F238E27FC236}">
                  <a16:creationId xmlns:a16="http://schemas.microsoft.com/office/drawing/2014/main" id="{2BC11C6E-0DE1-4A4A-A0DE-645F1F5332B6}"/>
                </a:ext>
              </a:extLst>
            </p:cNvPr>
            <p:cNvSpPr/>
            <p:nvPr/>
          </p:nvSpPr>
          <p:spPr>
            <a:xfrm>
              <a:off x="6618599" y="1938186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0227F70F-3AC7-47B4-B748-416C85B707BA}"/>
                </a:ext>
              </a:extLst>
            </p:cNvPr>
            <p:cNvSpPr txBox="1"/>
            <p:nvPr/>
          </p:nvSpPr>
          <p:spPr>
            <a:xfrm>
              <a:off x="7852834" y="2243571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071E7BF-ED8F-4418-ABB1-2E3A54C21BFA}"/>
                </a:ext>
              </a:extLst>
            </p:cNvPr>
            <p:cNvSpPr/>
            <p:nvPr/>
          </p:nvSpPr>
          <p:spPr>
            <a:xfrm>
              <a:off x="6796525" y="2106016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61C1DEB-45A6-47DF-A762-32FA11C32D4B}"/>
                </a:ext>
              </a:extLst>
            </p:cNvPr>
            <p:cNvSpPr txBox="1"/>
            <p:nvPr/>
          </p:nvSpPr>
          <p:spPr>
            <a:xfrm>
              <a:off x="6936036" y="2303300"/>
              <a:ext cx="62337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817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53333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3" grpId="0"/>
      <p:bldP spid="101" grpId="0" animBg="1"/>
      <p:bldP spid="123" grpId="0"/>
      <p:bldP spid="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C2932ED0-0789-4C09-BE75-AA1C3DE12796}"/>
              </a:ext>
            </a:extLst>
          </p:cNvPr>
          <p:cNvSpPr/>
          <p:nvPr/>
        </p:nvSpPr>
        <p:spPr>
          <a:xfrm>
            <a:off x="517779" y="5007530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A476A5C-D08B-4B91-B849-E2F53BCCDB93}"/>
              </a:ext>
            </a:extLst>
          </p:cNvPr>
          <p:cNvSpPr/>
          <p:nvPr/>
        </p:nvSpPr>
        <p:spPr>
          <a:xfrm>
            <a:off x="517779" y="3475958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552867E-A8BA-424B-9FD9-7FD0A0231650}"/>
              </a:ext>
            </a:extLst>
          </p:cNvPr>
          <p:cNvSpPr txBox="1"/>
          <p:nvPr/>
        </p:nvSpPr>
        <p:spPr>
          <a:xfrm>
            <a:off x="175201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B624DD4-DB3A-4336-A2A3-1966AD5166B6}"/>
              </a:ext>
            </a:extLst>
          </p:cNvPr>
          <p:cNvSpPr txBox="1"/>
          <p:nvPr/>
        </p:nvSpPr>
        <p:spPr>
          <a:xfrm>
            <a:off x="175201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6DD44A6A-3D81-4B75-9AE4-14C3F6298435}"/>
              </a:ext>
            </a:extLst>
          </p:cNvPr>
          <p:cNvSpPr/>
          <p:nvPr/>
        </p:nvSpPr>
        <p:spPr>
          <a:xfrm>
            <a:off x="6618599" y="3475958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2831411-E78E-49F2-91CC-1D11B45CE138}"/>
              </a:ext>
            </a:extLst>
          </p:cNvPr>
          <p:cNvSpPr txBox="1"/>
          <p:nvPr/>
        </p:nvSpPr>
        <p:spPr>
          <a:xfrm>
            <a:off x="785283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D0214073-9D1B-4B7F-AA6B-279602E961E6}"/>
              </a:ext>
            </a:extLst>
          </p:cNvPr>
          <p:cNvSpPr/>
          <p:nvPr/>
        </p:nvSpPr>
        <p:spPr>
          <a:xfrm>
            <a:off x="6618599" y="5007530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5A1A44-D7D3-4F7A-AE5F-A72E61A4434B}"/>
              </a:ext>
            </a:extLst>
          </p:cNvPr>
          <p:cNvSpPr txBox="1"/>
          <p:nvPr/>
        </p:nvSpPr>
        <p:spPr>
          <a:xfrm>
            <a:off x="785283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2BC11C6E-0DE1-4A4A-A0DE-645F1F5332B6}"/>
              </a:ext>
            </a:extLst>
          </p:cNvPr>
          <p:cNvSpPr/>
          <p:nvPr/>
        </p:nvSpPr>
        <p:spPr>
          <a:xfrm>
            <a:off x="6618599" y="1938186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227F70F-3AC7-47B4-B748-416C85B707BA}"/>
              </a:ext>
            </a:extLst>
          </p:cNvPr>
          <p:cNvSpPr txBox="1"/>
          <p:nvPr/>
        </p:nvSpPr>
        <p:spPr>
          <a:xfrm>
            <a:off x="7852834" y="2243571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F69074D7-8FCF-42AB-ABE3-4288779C7493}"/>
              </a:ext>
            </a:extLst>
          </p:cNvPr>
          <p:cNvSpPr/>
          <p:nvPr/>
        </p:nvSpPr>
        <p:spPr>
          <a:xfrm>
            <a:off x="69570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765008-43D7-45E3-A046-FC12F1648A9C}"/>
              </a:ext>
            </a:extLst>
          </p:cNvPr>
          <p:cNvSpPr txBox="1"/>
          <p:nvPr/>
        </p:nvSpPr>
        <p:spPr>
          <a:xfrm>
            <a:off x="872085" y="3841072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3C2A5A6-8645-4F01-9612-85B6C57E1366}"/>
              </a:ext>
            </a:extLst>
          </p:cNvPr>
          <p:cNvSpPr/>
          <p:nvPr/>
        </p:nvSpPr>
        <p:spPr>
          <a:xfrm>
            <a:off x="69570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CCD52A0-87A0-467E-86E2-02D8EB4406E8}"/>
              </a:ext>
            </a:extLst>
          </p:cNvPr>
          <p:cNvSpPr txBox="1"/>
          <p:nvPr/>
        </p:nvSpPr>
        <p:spPr>
          <a:xfrm>
            <a:off x="836018" y="5372644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6CF04D21-B4A0-4B03-BAA9-DA858F293D37}"/>
              </a:ext>
            </a:extLst>
          </p:cNvPr>
          <p:cNvSpPr/>
          <p:nvPr/>
        </p:nvSpPr>
        <p:spPr>
          <a:xfrm>
            <a:off x="679652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463EE-2584-4DF4-B165-A55C05773672}"/>
              </a:ext>
            </a:extLst>
          </p:cNvPr>
          <p:cNvSpPr txBox="1"/>
          <p:nvPr/>
        </p:nvSpPr>
        <p:spPr>
          <a:xfrm>
            <a:off x="6919205" y="3841072"/>
            <a:ext cx="6570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865E6709-817B-42DC-97CB-1B526913FFE0}"/>
              </a:ext>
            </a:extLst>
          </p:cNvPr>
          <p:cNvSpPr/>
          <p:nvPr/>
        </p:nvSpPr>
        <p:spPr>
          <a:xfrm>
            <a:off x="679652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B7FA5F4-D72B-4D69-BA77-9714E6800FC6}"/>
              </a:ext>
            </a:extLst>
          </p:cNvPr>
          <p:cNvSpPr txBox="1"/>
          <p:nvPr/>
        </p:nvSpPr>
        <p:spPr>
          <a:xfrm>
            <a:off x="6935235" y="5372644"/>
            <a:ext cx="6249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5071E7BF-ED8F-4418-ABB1-2E3A54C21BFA}"/>
              </a:ext>
            </a:extLst>
          </p:cNvPr>
          <p:cNvSpPr/>
          <p:nvPr/>
        </p:nvSpPr>
        <p:spPr>
          <a:xfrm>
            <a:off x="6796525" y="2106016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61C1DEB-45A6-47DF-A762-32FA11C32D4B}"/>
              </a:ext>
            </a:extLst>
          </p:cNvPr>
          <p:cNvSpPr txBox="1"/>
          <p:nvPr/>
        </p:nvSpPr>
        <p:spPr>
          <a:xfrm>
            <a:off x="6936036" y="2303300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52031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57" grpId="0" animBg="1"/>
      <p:bldP spid="5" grpId="0" animBg="1"/>
      <p:bldP spid="83" grpId="0"/>
      <p:bldP spid="101" grpId="0" animBg="1"/>
      <p:bldP spid="104" grpId="0"/>
      <p:bldP spid="110" grpId="0"/>
      <p:bldP spid="111" grpId="0" animBg="1"/>
      <p:bldP spid="114" grpId="0"/>
      <p:bldP spid="115" grpId="0" animBg="1"/>
      <p:bldP spid="118" grpId="0"/>
      <p:bldP spid="119" grpId="0" animBg="1"/>
      <p:bldP spid="122" grpId="0"/>
      <p:bldP spid="123" grpId="0"/>
      <p:bldP spid="124" grpId="0"/>
      <p:bldP spid="67" grpId="0" animBg="1"/>
      <p:bldP spid="68" grpId="0"/>
      <p:bldP spid="108" grpId="0" animBg="1"/>
      <p:bldP spid="109" grpId="0"/>
      <p:bldP spid="112" grpId="0" animBg="1"/>
      <p:bldP spid="113" grpId="0"/>
      <p:bldP spid="116" grpId="0" animBg="1"/>
      <p:bldP spid="117" grpId="0"/>
      <p:bldP spid="120" grpId="0" animBg="1"/>
      <p:bldP spid="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1642D10-5507-49E9-8250-6C3A5EC1E50A}"/>
              </a:ext>
            </a:extLst>
          </p:cNvPr>
          <p:cNvGrpSpPr/>
          <p:nvPr/>
        </p:nvGrpSpPr>
        <p:grpSpPr>
          <a:xfrm>
            <a:off x="517779" y="3475958"/>
            <a:ext cx="5055393" cy="1238154"/>
            <a:chOff x="517779" y="3475958"/>
            <a:chExt cx="5055393" cy="1238154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AA476A5C-D08B-4B91-B849-E2F53BCCDB93}"/>
                </a:ext>
              </a:extLst>
            </p:cNvPr>
            <p:cNvSpPr/>
            <p:nvPr/>
          </p:nvSpPr>
          <p:spPr>
            <a:xfrm>
              <a:off x="517779" y="3475958"/>
              <a:ext cx="5055393" cy="1238154"/>
            </a:xfrm>
            <a:prstGeom prst="roundRect">
              <a:avLst>
                <a:gd name="adj" fmla="val 50000"/>
              </a:avLst>
            </a:prstGeom>
            <a:gradFill>
              <a:gsLst>
                <a:gs pos="12000">
                  <a:srgbClr val="FFEDEB"/>
                </a:gs>
                <a:gs pos="100000">
                  <a:srgbClr val="FDF0E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552867E-A8BA-424B-9FD9-7FD0A0231650}"/>
                </a:ext>
              </a:extLst>
            </p:cNvPr>
            <p:cNvSpPr txBox="1"/>
            <p:nvPr/>
          </p:nvSpPr>
          <p:spPr>
            <a:xfrm>
              <a:off x="1752014" y="3781343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F69074D7-8FCF-42AB-ABE3-4288779C7493}"/>
                </a:ext>
              </a:extLst>
            </p:cNvPr>
            <p:cNvSpPr/>
            <p:nvPr/>
          </p:nvSpPr>
          <p:spPr>
            <a:xfrm>
              <a:off x="695705" y="3643788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F765008-43D7-45E3-A046-FC12F1648A9C}"/>
                </a:ext>
              </a:extLst>
            </p:cNvPr>
            <p:cNvSpPr txBox="1"/>
            <p:nvPr/>
          </p:nvSpPr>
          <p:spPr>
            <a:xfrm>
              <a:off x="872085" y="3841072"/>
              <a:ext cx="549638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721A6A-65DB-4C32-95AC-22E2DA2C7338}"/>
              </a:ext>
            </a:extLst>
          </p:cNvPr>
          <p:cNvGrpSpPr/>
          <p:nvPr/>
        </p:nvGrpSpPr>
        <p:grpSpPr>
          <a:xfrm>
            <a:off x="517779" y="5007530"/>
            <a:ext cx="5055393" cy="1238154"/>
            <a:chOff x="517779" y="5007530"/>
            <a:chExt cx="5055393" cy="1238154"/>
          </a:xfrm>
        </p:grpSpPr>
        <p:sp>
          <p:nvSpPr>
            <p:cNvPr id="107" name="Rectangle: Rounded Corners 106">
              <a:extLst>
                <a:ext uri="{FF2B5EF4-FFF2-40B4-BE49-F238E27FC236}">
                  <a16:creationId xmlns:a16="http://schemas.microsoft.com/office/drawing/2014/main" id="{C2932ED0-0789-4C09-BE75-AA1C3DE12796}"/>
                </a:ext>
              </a:extLst>
            </p:cNvPr>
            <p:cNvSpPr/>
            <p:nvPr/>
          </p:nvSpPr>
          <p:spPr>
            <a:xfrm>
              <a:off x="517779" y="5007530"/>
              <a:ext cx="5055393" cy="1238154"/>
            </a:xfrm>
            <a:prstGeom prst="roundRect">
              <a:avLst>
                <a:gd name="adj" fmla="val 50000"/>
              </a:avLst>
            </a:prstGeom>
            <a:gradFill>
              <a:gsLst>
                <a:gs pos="12000">
                  <a:srgbClr val="FFEDEB"/>
                </a:gs>
                <a:gs pos="100000">
                  <a:srgbClr val="FDF0E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9B624DD4-DB3A-4336-A2A3-1966AD5166B6}"/>
                </a:ext>
              </a:extLst>
            </p:cNvPr>
            <p:cNvSpPr txBox="1"/>
            <p:nvPr/>
          </p:nvSpPr>
          <p:spPr>
            <a:xfrm>
              <a:off x="1752014" y="5312915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43C2A5A6-8645-4F01-9612-85B6C57E1366}"/>
                </a:ext>
              </a:extLst>
            </p:cNvPr>
            <p:cNvSpPr/>
            <p:nvPr/>
          </p:nvSpPr>
          <p:spPr>
            <a:xfrm>
              <a:off x="695705" y="5175360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2CCD52A0-87A0-467E-86E2-02D8EB4406E8}"/>
                </a:ext>
              </a:extLst>
            </p:cNvPr>
            <p:cNvSpPr txBox="1"/>
            <p:nvPr/>
          </p:nvSpPr>
          <p:spPr>
            <a:xfrm>
              <a:off x="836018" y="5372644"/>
              <a:ext cx="621773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946DA7B-5746-4A05-AA61-1F3B07399787}"/>
              </a:ext>
            </a:extLst>
          </p:cNvPr>
          <p:cNvGrpSpPr/>
          <p:nvPr/>
        </p:nvGrpSpPr>
        <p:grpSpPr>
          <a:xfrm>
            <a:off x="6618599" y="3475958"/>
            <a:ext cx="5055393" cy="1238154"/>
            <a:chOff x="6618599" y="3475958"/>
            <a:chExt cx="5055393" cy="1238154"/>
          </a:xfrm>
        </p:grpSpPr>
        <p:sp>
          <p:nvSpPr>
            <p:cNvPr id="111" name="Rectangle: Rounded Corners 110">
              <a:extLst>
                <a:ext uri="{FF2B5EF4-FFF2-40B4-BE49-F238E27FC236}">
                  <a16:creationId xmlns:a16="http://schemas.microsoft.com/office/drawing/2014/main" id="{6DD44A6A-3D81-4B75-9AE4-14C3F6298435}"/>
                </a:ext>
              </a:extLst>
            </p:cNvPr>
            <p:cNvSpPr/>
            <p:nvPr/>
          </p:nvSpPr>
          <p:spPr>
            <a:xfrm>
              <a:off x="6618599" y="3475958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2831411-E78E-49F2-91CC-1D11B45CE138}"/>
                </a:ext>
              </a:extLst>
            </p:cNvPr>
            <p:cNvSpPr txBox="1"/>
            <p:nvPr/>
          </p:nvSpPr>
          <p:spPr>
            <a:xfrm>
              <a:off x="7852834" y="3781343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CF04D21-B4A0-4B03-BAA9-DA858F293D37}"/>
                </a:ext>
              </a:extLst>
            </p:cNvPr>
            <p:cNvSpPr/>
            <p:nvPr/>
          </p:nvSpPr>
          <p:spPr>
            <a:xfrm>
              <a:off x="6796525" y="3643788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AF1463EE-2584-4DF4-B165-A55C05773672}"/>
                </a:ext>
              </a:extLst>
            </p:cNvPr>
            <p:cNvSpPr txBox="1"/>
            <p:nvPr/>
          </p:nvSpPr>
          <p:spPr>
            <a:xfrm>
              <a:off x="6919205" y="3841072"/>
              <a:ext cx="65703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20EA354-7BDA-4B73-AD3F-7EC0E2FEFB75}"/>
              </a:ext>
            </a:extLst>
          </p:cNvPr>
          <p:cNvGrpSpPr/>
          <p:nvPr/>
        </p:nvGrpSpPr>
        <p:grpSpPr>
          <a:xfrm>
            <a:off x="6618599" y="5007530"/>
            <a:ext cx="5055393" cy="1238154"/>
            <a:chOff x="6618599" y="5007530"/>
            <a:chExt cx="5055393" cy="1238154"/>
          </a:xfrm>
        </p:grpSpPr>
        <p:sp>
          <p:nvSpPr>
            <p:cNvPr id="115" name="Rectangle: Rounded Corners 114">
              <a:extLst>
                <a:ext uri="{FF2B5EF4-FFF2-40B4-BE49-F238E27FC236}">
                  <a16:creationId xmlns:a16="http://schemas.microsoft.com/office/drawing/2014/main" id="{D0214073-9D1B-4B7F-AA6B-279602E961E6}"/>
                </a:ext>
              </a:extLst>
            </p:cNvPr>
            <p:cNvSpPr/>
            <p:nvPr/>
          </p:nvSpPr>
          <p:spPr>
            <a:xfrm>
              <a:off x="6618599" y="5007530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475A1A44-D7D3-4F7A-AE5F-A72E61A4434B}"/>
                </a:ext>
              </a:extLst>
            </p:cNvPr>
            <p:cNvSpPr txBox="1"/>
            <p:nvPr/>
          </p:nvSpPr>
          <p:spPr>
            <a:xfrm>
              <a:off x="7852834" y="5312915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865E6709-817B-42DC-97CB-1B526913FFE0}"/>
                </a:ext>
              </a:extLst>
            </p:cNvPr>
            <p:cNvSpPr/>
            <p:nvPr/>
          </p:nvSpPr>
          <p:spPr>
            <a:xfrm>
              <a:off x="6796525" y="5175360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3B7FA5F4-D72B-4D69-BA77-9714E6800FC6}"/>
                </a:ext>
              </a:extLst>
            </p:cNvPr>
            <p:cNvSpPr txBox="1"/>
            <p:nvPr/>
          </p:nvSpPr>
          <p:spPr>
            <a:xfrm>
              <a:off x="6935235" y="5372644"/>
              <a:ext cx="62497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A3B5C0C-9193-4C0D-868F-AE86E6899C4D}"/>
              </a:ext>
            </a:extLst>
          </p:cNvPr>
          <p:cNvGrpSpPr/>
          <p:nvPr/>
        </p:nvGrpSpPr>
        <p:grpSpPr>
          <a:xfrm>
            <a:off x="6618599" y="1938186"/>
            <a:ext cx="5055393" cy="1238154"/>
            <a:chOff x="6618599" y="1938186"/>
            <a:chExt cx="5055393" cy="1238154"/>
          </a:xfrm>
        </p:grpSpPr>
        <p:sp>
          <p:nvSpPr>
            <p:cNvPr id="119" name="Rectangle: Rounded Corners 118">
              <a:extLst>
                <a:ext uri="{FF2B5EF4-FFF2-40B4-BE49-F238E27FC236}">
                  <a16:creationId xmlns:a16="http://schemas.microsoft.com/office/drawing/2014/main" id="{2BC11C6E-0DE1-4A4A-A0DE-645F1F5332B6}"/>
                </a:ext>
              </a:extLst>
            </p:cNvPr>
            <p:cNvSpPr/>
            <p:nvPr/>
          </p:nvSpPr>
          <p:spPr>
            <a:xfrm>
              <a:off x="6618599" y="1938186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0227F70F-3AC7-47B4-B748-416C85B707BA}"/>
                </a:ext>
              </a:extLst>
            </p:cNvPr>
            <p:cNvSpPr txBox="1"/>
            <p:nvPr/>
          </p:nvSpPr>
          <p:spPr>
            <a:xfrm>
              <a:off x="7852834" y="2243571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071E7BF-ED8F-4418-ABB1-2E3A54C21BFA}"/>
                </a:ext>
              </a:extLst>
            </p:cNvPr>
            <p:cNvSpPr/>
            <p:nvPr/>
          </p:nvSpPr>
          <p:spPr>
            <a:xfrm>
              <a:off x="6796525" y="2106016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61C1DEB-45A6-47DF-A762-32FA11C32D4B}"/>
                </a:ext>
              </a:extLst>
            </p:cNvPr>
            <p:cNvSpPr txBox="1"/>
            <p:nvPr/>
          </p:nvSpPr>
          <p:spPr>
            <a:xfrm>
              <a:off x="6936036" y="2303300"/>
              <a:ext cx="62337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296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53333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decel="53333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decel="53333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decel="53333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3" grpId="0"/>
      <p:bldP spid="101" grpId="0" animBg="1"/>
      <p:bldP spid="123" grpId="0"/>
      <p:bldP spid="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C2932ED0-0789-4C09-BE75-AA1C3DE12796}"/>
              </a:ext>
            </a:extLst>
          </p:cNvPr>
          <p:cNvSpPr/>
          <p:nvPr/>
        </p:nvSpPr>
        <p:spPr>
          <a:xfrm>
            <a:off x="517779" y="5007530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EBF5DF"/>
              </a:gs>
              <a:gs pos="100000">
                <a:srgbClr val="ECF6E2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A476A5C-D08B-4B91-B849-E2F53BCCDB93}"/>
              </a:ext>
            </a:extLst>
          </p:cNvPr>
          <p:cNvSpPr/>
          <p:nvPr/>
        </p:nvSpPr>
        <p:spPr>
          <a:xfrm>
            <a:off x="517779" y="3475958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EBF5DF"/>
              </a:gs>
              <a:gs pos="100000">
                <a:srgbClr val="ECF6E2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552867E-A8BA-424B-9FD9-7FD0A0231650}"/>
              </a:ext>
            </a:extLst>
          </p:cNvPr>
          <p:cNvSpPr txBox="1"/>
          <p:nvPr/>
        </p:nvSpPr>
        <p:spPr>
          <a:xfrm>
            <a:off x="175201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B624DD4-DB3A-4336-A2A3-1966AD5166B6}"/>
              </a:ext>
            </a:extLst>
          </p:cNvPr>
          <p:cNvSpPr txBox="1"/>
          <p:nvPr/>
        </p:nvSpPr>
        <p:spPr>
          <a:xfrm>
            <a:off x="175201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6DD44A6A-3D81-4B75-9AE4-14C3F6298435}"/>
              </a:ext>
            </a:extLst>
          </p:cNvPr>
          <p:cNvSpPr/>
          <p:nvPr/>
        </p:nvSpPr>
        <p:spPr>
          <a:xfrm>
            <a:off x="6618599" y="3475958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2831411-E78E-49F2-91CC-1D11B45CE138}"/>
              </a:ext>
            </a:extLst>
          </p:cNvPr>
          <p:cNvSpPr txBox="1"/>
          <p:nvPr/>
        </p:nvSpPr>
        <p:spPr>
          <a:xfrm>
            <a:off x="785283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D0214073-9D1B-4B7F-AA6B-279602E961E6}"/>
              </a:ext>
            </a:extLst>
          </p:cNvPr>
          <p:cNvSpPr/>
          <p:nvPr/>
        </p:nvSpPr>
        <p:spPr>
          <a:xfrm>
            <a:off x="6618599" y="5007530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5A1A44-D7D3-4F7A-AE5F-A72E61A4434B}"/>
              </a:ext>
            </a:extLst>
          </p:cNvPr>
          <p:cNvSpPr txBox="1"/>
          <p:nvPr/>
        </p:nvSpPr>
        <p:spPr>
          <a:xfrm>
            <a:off x="785283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2BC11C6E-0DE1-4A4A-A0DE-645F1F5332B6}"/>
              </a:ext>
            </a:extLst>
          </p:cNvPr>
          <p:cNvSpPr/>
          <p:nvPr/>
        </p:nvSpPr>
        <p:spPr>
          <a:xfrm>
            <a:off x="6618599" y="1938186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227F70F-3AC7-47B4-B748-416C85B707BA}"/>
              </a:ext>
            </a:extLst>
          </p:cNvPr>
          <p:cNvSpPr txBox="1"/>
          <p:nvPr/>
        </p:nvSpPr>
        <p:spPr>
          <a:xfrm>
            <a:off x="7852834" y="2243571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F69074D7-8FCF-42AB-ABE3-4288779C7493}"/>
              </a:ext>
            </a:extLst>
          </p:cNvPr>
          <p:cNvSpPr/>
          <p:nvPr/>
        </p:nvSpPr>
        <p:spPr>
          <a:xfrm>
            <a:off x="69570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765008-43D7-45E3-A046-FC12F1648A9C}"/>
              </a:ext>
            </a:extLst>
          </p:cNvPr>
          <p:cNvSpPr txBox="1"/>
          <p:nvPr/>
        </p:nvSpPr>
        <p:spPr>
          <a:xfrm>
            <a:off x="872085" y="3841072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3C2A5A6-8645-4F01-9612-85B6C57E1366}"/>
              </a:ext>
            </a:extLst>
          </p:cNvPr>
          <p:cNvSpPr/>
          <p:nvPr/>
        </p:nvSpPr>
        <p:spPr>
          <a:xfrm>
            <a:off x="69570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CCD52A0-87A0-467E-86E2-02D8EB4406E8}"/>
              </a:ext>
            </a:extLst>
          </p:cNvPr>
          <p:cNvSpPr txBox="1"/>
          <p:nvPr/>
        </p:nvSpPr>
        <p:spPr>
          <a:xfrm>
            <a:off x="836018" y="5372644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6CF04D21-B4A0-4B03-BAA9-DA858F293D37}"/>
              </a:ext>
            </a:extLst>
          </p:cNvPr>
          <p:cNvSpPr/>
          <p:nvPr/>
        </p:nvSpPr>
        <p:spPr>
          <a:xfrm>
            <a:off x="679652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463EE-2584-4DF4-B165-A55C05773672}"/>
              </a:ext>
            </a:extLst>
          </p:cNvPr>
          <p:cNvSpPr txBox="1"/>
          <p:nvPr/>
        </p:nvSpPr>
        <p:spPr>
          <a:xfrm>
            <a:off x="6919205" y="3841072"/>
            <a:ext cx="6570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865E6709-817B-42DC-97CB-1B526913FFE0}"/>
              </a:ext>
            </a:extLst>
          </p:cNvPr>
          <p:cNvSpPr/>
          <p:nvPr/>
        </p:nvSpPr>
        <p:spPr>
          <a:xfrm>
            <a:off x="679652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B7FA5F4-D72B-4D69-BA77-9714E6800FC6}"/>
              </a:ext>
            </a:extLst>
          </p:cNvPr>
          <p:cNvSpPr txBox="1"/>
          <p:nvPr/>
        </p:nvSpPr>
        <p:spPr>
          <a:xfrm>
            <a:off x="6935235" y="5372644"/>
            <a:ext cx="6249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5071E7BF-ED8F-4418-ABB1-2E3A54C21BFA}"/>
              </a:ext>
            </a:extLst>
          </p:cNvPr>
          <p:cNvSpPr/>
          <p:nvPr/>
        </p:nvSpPr>
        <p:spPr>
          <a:xfrm>
            <a:off x="6796525" y="2106016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61C1DEB-45A6-47DF-A762-32FA11C32D4B}"/>
              </a:ext>
            </a:extLst>
          </p:cNvPr>
          <p:cNvSpPr txBox="1"/>
          <p:nvPr/>
        </p:nvSpPr>
        <p:spPr>
          <a:xfrm>
            <a:off x="6936036" y="2303300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90485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57" grpId="0" animBg="1"/>
      <p:bldP spid="5" grpId="0" animBg="1"/>
      <p:bldP spid="83" grpId="0"/>
      <p:bldP spid="101" grpId="0" animBg="1"/>
      <p:bldP spid="104" grpId="0"/>
      <p:bldP spid="110" grpId="0"/>
      <p:bldP spid="111" grpId="0" animBg="1"/>
      <p:bldP spid="114" grpId="0"/>
      <p:bldP spid="115" grpId="0" animBg="1"/>
      <p:bldP spid="118" grpId="0"/>
      <p:bldP spid="119" grpId="0" animBg="1"/>
      <p:bldP spid="122" grpId="0"/>
      <p:bldP spid="123" grpId="0"/>
      <p:bldP spid="124" grpId="0"/>
      <p:bldP spid="67" grpId="0" animBg="1"/>
      <p:bldP spid="68" grpId="0"/>
      <p:bldP spid="108" grpId="0" animBg="1"/>
      <p:bldP spid="109" grpId="0"/>
      <p:bldP spid="112" grpId="0" animBg="1"/>
      <p:bldP spid="113" grpId="0"/>
      <p:bldP spid="116" grpId="0" animBg="1"/>
      <p:bldP spid="117" grpId="0"/>
      <p:bldP spid="120" grpId="0" animBg="1"/>
      <p:bldP spid="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C2932ED0-0789-4C09-BE75-AA1C3DE12796}"/>
              </a:ext>
            </a:extLst>
          </p:cNvPr>
          <p:cNvSpPr/>
          <p:nvPr/>
        </p:nvSpPr>
        <p:spPr>
          <a:xfrm>
            <a:off x="517779" y="5007530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A476A5C-D08B-4B91-B849-E2F53BCCDB93}"/>
              </a:ext>
            </a:extLst>
          </p:cNvPr>
          <p:cNvSpPr/>
          <p:nvPr/>
        </p:nvSpPr>
        <p:spPr>
          <a:xfrm>
            <a:off x="517779" y="3475958"/>
            <a:ext cx="5055393" cy="1238154"/>
          </a:xfrm>
          <a:prstGeom prst="roundRect">
            <a:avLst>
              <a:gd name="adj" fmla="val 50000"/>
            </a:avLst>
          </a:pr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48DDD2-553A-49DF-9D65-F5EDCFBF3C7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30EEBBE-B861-495B-9CA0-F2ACD0AED3F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2ACBBA6C-9AC5-4D44-9A14-AC331E18B8C6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552867E-A8BA-424B-9FD9-7FD0A0231650}"/>
              </a:ext>
            </a:extLst>
          </p:cNvPr>
          <p:cNvSpPr txBox="1"/>
          <p:nvPr/>
        </p:nvSpPr>
        <p:spPr>
          <a:xfrm>
            <a:off x="175201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B624DD4-DB3A-4336-A2A3-1966AD5166B6}"/>
              </a:ext>
            </a:extLst>
          </p:cNvPr>
          <p:cNvSpPr txBox="1"/>
          <p:nvPr/>
        </p:nvSpPr>
        <p:spPr>
          <a:xfrm>
            <a:off x="175201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6DD44A6A-3D81-4B75-9AE4-14C3F6298435}"/>
              </a:ext>
            </a:extLst>
          </p:cNvPr>
          <p:cNvSpPr/>
          <p:nvPr/>
        </p:nvSpPr>
        <p:spPr>
          <a:xfrm>
            <a:off x="6618599" y="3475958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2831411-E78E-49F2-91CC-1D11B45CE138}"/>
              </a:ext>
            </a:extLst>
          </p:cNvPr>
          <p:cNvSpPr txBox="1"/>
          <p:nvPr/>
        </p:nvSpPr>
        <p:spPr>
          <a:xfrm>
            <a:off x="7852834" y="3781343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D0214073-9D1B-4B7F-AA6B-279602E961E6}"/>
              </a:ext>
            </a:extLst>
          </p:cNvPr>
          <p:cNvSpPr/>
          <p:nvPr/>
        </p:nvSpPr>
        <p:spPr>
          <a:xfrm>
            <a:off x="6618599" y="5007530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5A1A44-D7D3-4F7A-AE5F-A72E61A4434B}"/>
              </a:ext>
            </a:extLst>
          </p:cNvPr>
          <p:cNvSpPr txBox="1"/>
          <p:nvPr/>
        </p:nvSpPr>
        <p:spPr>
          <a:xfrm>
            <a:off x="7852834" y="5312915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2BC11C6E-0DE1-4A4A-A0DE-645F1F5332B6}"/>
              </a:ext>
            </a:extLst>
          </p:cNvPr>
          <p:cNvSpPr/>
          <p:nvPr/>
        </p:nvSpPr>
        <p:spPr>
          <a:xfrm>
            <a:off x="6618599" y="1938186"/>
            <a:ext cx="5055393" cy="123815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227F70F-3AC7-47B4-B748-416C85B707BA}"/>
              </a:ext>
            </a:extLst>
          </p:cNvPr>
          <p:cNvSpPr txBox="1"/>
          <p:nvPr/>
        </p:nvSpPr>
        <p:spPr>
          <a:xfrm>
            <a:off x="7852834" y="2243571"/>
            <a:ext cx="3331361" cy="627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 Explain</a:t>
            </a:r>
          </a:p>
          <a:p>
            <a:pPr>
              <a:lnSpc>
                <a:spcPts val="22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Your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 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Content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8C9FF9B-05FC-4F60-8051-7DE0160ECCBE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C649416-C83A-44BE-AAA5-0CFFCEBD38B4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A43F373-9DBD-4FC0-B326-B4E9DE2C38D2}"/>
              </a:ext>
            </a:extLst>
          </p:cNvPr>
          <p:cNvSpPr/>
          <p:nvPr/>
        </p:nvSpPr>
        <p:spPr>
          <a:xfrm>
            <a:off x="0" y="0"/>
            <a:ext cx="517779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F69074D7-8FCF-42AB-ABE3-4288779C7493}"/>
              </a:ext>
            </a:extLst>
          </p:cNvPr>
          <p:cNvSpPr/>
          <p:nvPr/>
        </p:nvSpPr>
        <p:spPr>
          <a:xfrm>
            <a:off x="69570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F765008-43D7-45E3-A046-FC12F1648A9C}"/>
              </a:ext>
            </a:extLst>
          </p:cNvPr>
          <p:cNvSpPr txBox="1"/>
          <p:nvPr/>
        </p:nvSpPr>
        <p:spPr>
          <a:xfrm>
            <a:off x="872085" y="3841072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3C2A5A6-8645-4F01-9612-85B6C57E1366}"/>
              </a:ext>
            </a:extLst>
          </p:cNvPr>
          <p:cNvSpPr/>
          <p:nvPr/>
        </p:nvSpPr>
        <p:spPr>
          <a:xfrm>
            <a:off x="69570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CCD52A0-87A0-467E-86E2-02D8EB4406E8}"/>
              </a:ext>
            </a:extLst>
          </p:cNvPr>
          <p:cNvSpPr txBox="1"/>
          <p:nvPr/>
        </p:nvSpPr>
        <p:spPr>
          <a:xfrm>
            <a:off x="836018" y="5372644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6CF04D21-B4A0-4B03-BAA9-DA858F293D37}"/>
              </a:ext>
            </a:extLst>
          </p:cNvPr>
          <p:cNvSpPr/>
          <p:nvPr/>
        </p:nvSpPr>
        <p:spPr>
          <a:xfrm>
            <a:off x="6796525" y="3643788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F1463EE-2584-4DF4-B165-A55C05773672}"/>
              </a:ext>
            </a:extLst>
          </p:cNvPr>
          <p:cNvSpPr txBox="1"/>
          <p:nvPr/>
        </p:nvSpPr>
        <p:spPr>
          <a:xfrm>
            <a:off x="6919205" y="3841072"/>
            <a:ext cx="6570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865E6709-817B-42DC-97CB-1B526913FFE0}"/>
              </a:ext>
            </a:extLst>
          </p:cNvPr>
          <p:cNvSpPr/>
          <p:nvPr/>
        </p:nvSpPr>
        <p:spPr>
          <a:xfrm>
            <a:off x="6796525" y="5175360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3B7FA5F4-D72B-4D69-BA77-9714E6800FC6}"/>
              </a:ext>
            </a:extLst>
          </p:cNvPr>
          <p:cNvSpPr txBox="1"/>
          <p:nvPr/>
        </p:nvSpPr>
        <p:spPr>
          <a:xfrm>
            <a:off x="6935235" y="5372644"/>
            <a:ext cx="6249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5071E7BF-ED8F-4418-ABB1-2E3A54C21BFA}"/>
              </a:ext>
            </a:extLst>
          </p:cNvPr>
          <p:cNvSpPr/>
          <p:nvPr/>
        </p:nvSpPr>
        <p:spPr>
          <a:xfrm>
            <a:off x="6796525" y="2106016"/>
            <a:ext cx="902398" cy="902398"/>
          </a:xfrm>
          <a:custGeom>
            <a:avLst/>
            <a:gdLst>
              <a:gd name="connsiteX0" fmla="*/ 902399 w 902398"/>
              <a:gd name="connsiteY0" fmla="*/ 451199 h 902398"/>
              <a:gd name="connsiteX1" fmla="*/ 451199 w 902398"/>
              <a:gd name="connsiteY1" fmla="*/ 902399 h 902398"/>
              <a:gd name="connsiteX2" fmla="*/ 0 w 902398"/>
              <a:gd name="connsiteY2" fmla="*/ 451199 h 902398"/>
              <a:gd name="connsiteX3" fmla="*/ 451199 w 902398"/>
              <a:gd name="connsiteY3" fmla="*/ 0 h 902398"/>
              <a:gd name="connsiteX4" fmla="*/ 902399 w 902398"/>
              <a:gd name="connsiteY4" fmla="*/ 451199 h 902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2398" h="902398">
                <a:moveTo>
                  <a:pt x="902399" y="451199"/>
                </a:moveTo>
                <a:cubicBezTo>
                  <a:pt x="902399" y="700390"/>
                  <a:pt x="700390" y="902399"/>
                  <a:pt x="451199" y="902399"/>
                </a:cubicBezTo>
                <a:cubicBezTo>
                  <a:pt x="202009" y="902399"/>
                  <a:pt x="0" y="700390"/>
                  <a:pt x="0" y="451199"/>
                </a:cubicBezTo>
                <a:cubicBezTo>
                  <a:pt x="0" y="202009"/>
                  <a:pt x="202009" y="0"/>
                  <a:pt x="451199" y="0"/>
                </a:cubicBezTo>
                <a:cubicBezTo>
                  <a:pt x="700390" y="0"/>
                  <a:pt x="902399" y="202009"/>
                  <a:pt x="902399" y="451199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61C1DEB-45A6-47DF-A762-32FA11C32D4B}"/>
              </a:ext>
            </a:extLst>
          </p:cNvPr>
          <p:cNvSpPr txBox="1"/>
          <p:nvPr/>
        </p:nvSpPr>
        <p:spPr>
          <a:xfrm>
            <a:off x="6936036" y="2303300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14771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57" grpId="0" animBg="1"/>
      <p:bldP spid="5" grpId="0" animBg="1"/>
      <p:bldP spid="83" grpId="0"/>
      <p:bldP spid="101" grpId="0" animBg="1"/>
      <p:bldP spid="104" grpId="0"/>
      <p:bldP spid="110" grpId="0"/>
      <p:bldP spid="111" grpId="0" animBg="1"/>
      <p:bldP spid="114" grpId="0"/>
      <p:bldP spid="115" grpId="0" animBg="1"/>
      <p:bldP spid="118" grpId="0"/>
      <p:bldP spid="119" grpId="0" animBg="1"/>
      <p:bldP spid="122" grpId="0"/>
      <p:bldP spid="123" grpId="0"/>
      <p:bldP spid="124" grpId="0"/>
      <p:bldP spid="67" grpId="0" animBg="1"/>
      <p:bldP spid="68" grpId="0"/>
      <p:bldP spid="108" grpId="0" animBg="1"/>
      <p:bldP spid="109" grpId="0"/>
      <p:bldP spid="112" grpId="0" animBg="1"/>
      <p:bldP spid="113" grpId="0"/>
      <p:bldP spid="116" grpId="0" animBg="1"/>
      <p:bldP spid="117" grpId="0"/>
      <p:bldP spid="120" grpId="0" animBg="1"/>
      <p:bldP spid="1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5DEAAE1-A086-4A50-BC10-B5C1A84E5554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BC8587-F2EE-43A8-9465-660682CE8FD2}"/>
              </a:ext>
            </a:extLst>
          </p:cNvPr>
          <p:cNvSpPr txBox="1"/>
          <p:nvPr/>
        </p:nvSpPr>
        <p:spPr>
          <a:xfrm>
            <a:off x="406907" y="746474"/>
            <a:ext cx="50337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Business</a:t>
            </a:r>
          </a:p>
          <a:p>
            <a:pPr algn="l"/>
            <a:r>
              <a:rPr lang="en-US" sz="45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List</a:t>
            </a:r>
            <a:endParaRPr lang="en-US" sz="45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73DE7E0-7E31-40F9-AB52-226FCBB32612}"/>
              </a:ext>
            </a:extLst>
          </p:cNvPr>
          <p:cNvSpPr/>
          <p:nvPr/>
        </p:nvSpPr>
        <p:spPr>
          <a:xfrm>
            <a:off x="517779" y="665988"/>
            <a:ext cx="594264" cy="56483"/>
          </a:xfrm>
          <a:custGeom>
            <a:avLst/>
            <a:gdLst>
              <a:gd name="connsiteX0" fmla="*/ 0 w 594264"/>
              <a:gd name="connsiteY0" fmla="*/ 0 h 56483"/>
              <a:gd name="connsiteX1" fmla="*/ 594265 w 594264"/>
              <a:gd name="connsiteY1" fmla="*/ 0 h 56483"/>
              <a:gd name="connsiteX2" fmla="*/ 594265 w 594264"/>
              <a:gd name="connsiteY2" fmla="*/ 56483 h 56483"/>
              <a:gd name="connsiteX3" fmla="*/ 0 w 594264"/>
              <a:gd name="connsiteY3" fmla="*/ 56483 h 56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264" h="56483">
                <a:moveTo>
                  <a:pt x="0" y="0"/>
                </a:moveTo>
                <a:lnTo>
                  <a:pt x="594265" y="0"/>
                </a:lnTo>
                <a:lnTo>
                  <a:pt x="594265" y="56483"/>
                </a:lnTo>
                <a:lnTo>
                  <a:pt x="0" y="56483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8FFE2A-CCBD-4957-B8A9-862590FF06B7}"/>
              </a:ext>
            </a:extLst>
          </p:cNvPr>
          <p:cNvSpPr txBox="1"/>
          <p:nvPr/>
        </p:nvSpPr>
        <p:spPr>
          <a:xfrm>
            <a:off x="6508623" y="660671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 Specific Topic this is Just a Demo Please Consider Replacing these Texts and Try to Write Something Interesting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D9C861-37EC-4A98-BCFC-8EA252507169}"/>
              </a:ext>
            </a:extLst>
          </p:cNvPr>
          <p:cNvSpPr txBox="1"/>
          <p:nvPr/>
        </p:nvSpPr>
        <p:spPr>
          <a:xfrm>
            <a:off x="406907" y="2192314"/>
            <a:ext cx="5033750" cy="915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Add Some Brief Text to Explain the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Dummy So Consider Replacing</a:t>
            </a:r>
          </a:p>
          <a:p>
            <a:pPr>
              <a:lnSpc>
                <a:spcPts val="22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these Texts with Your Own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99B37DB-B3A6-42F3-88EF-429DA019BF8A}"/>
              </a:ext>
            </a:extLst>
          </p:cNvPr>
          <p:cNvGrpSpPr/>
          <p:nvPr/>
        </p:nvGrpSpPr>
        <p:grpSpPr>
          <a:xfrm>
            <a:off x="517779" y="3475958"/>
            <a:ext cx="5055393" cy="1238154"/>
            <a:chOff x="517779" y="3475958"/>
            <a:chExt cx="5055393" cy="1238154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14101071-0A0B-470C-B43A-A656EF6847A4}"/>
                </a:ext>
              </a:extLst>
            </p:cNvPr>
            <p:cNvSpPr/>
            <p:nvPr/>
          </p:nvSpPr>
          <p:spPr>
            <a:xfrm>
              <a:off x="517779" y="3475958"/>
              <a:ext cx="5055393" cy="1238154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71BB1B7-2B3E-47F4-B3DC-9D9C549391F3}"/>
                </a:ext>
              </a:extLst>
            </p:cNvPr>
            <p:cNvSpPr txBox="1"/>
            <p:nvPr/>
          </p:nvSpPr>
          <p:spPr>
            <a:xfrm>
              <a:off x="1752014" y="3781343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D0E366B-FFFC-41C9-BF05-B92B1A39CCAD}"/>
                </a:ext>
              </a:extLst>
            </p:cNvPr>
            <p:cNvSpPr/>
            <p:nvPr/>
          </p:nvSpPr>
          <p:spPr>
            <a:xfrm>
              <a:off x="695705" y="3643788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B9F39BC-3837-4597-8A99-AF89E28FEB05}"/>
                </a:ext>
              </a:extLst>
            </p:cNvPr>
            <p:cNvSpPr txBox="1"/>
            <p:nvPr/>
          </p:nvSpPr>
          <p:spPr>
            <a:xfrm>
              <a:off x="872085" y="3841072"/>
              <a:ext cx="549638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FBCB575-C524-4085-A88E-D1CF11A001A6}"/>
              </a:ext>
            </a:extLst>
          </p:cNvPr>
          <p:cNvGrpSpPr/>
          <p:nvPr/>
        </p:nvGrpSpPr>
        <p:grpSpPr>
          <a:xfrm>
            <a:off x="517779" y="5007530"/>
            <a:ext cx="5055393" cy="1238154"/>
            <a:chOff x="517779" y="5007530"/>
            <a:chExt cx="5055393" cy="1238154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18ADF62-1FEA-4D81-A8E6-DDF323635A5D}"/>
                </a:ext>
              </a:extLst>
            </p:cNvPr>
            <p:cNvSpPr/>
            <p:nvPr/>
          </p:nvSpPr>
          <p:spPr>
            <a:xfrm>
              <a:off x="517779" y="5007530"/>
              <a:ext cx="5055393" cy="1238154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DEACF85-BDB9-444E-B0EF-2B2063175B44}"/>
                </a:ext>
              </a:extLst>
            </p:cNvPr>
            <p:cNvSpPr txBox="1"/>
            <p:nvPr/>
          </p:nvSpPr>
          <p:spPr>
            <a:xfrm>
              <a:off x="1752014" y="5312915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78F2728-0F7B-4DD6-8F6D-2DE07EC7BB7F}"/>
                </a:ext>
              </a:extLst>
            </p:cNvPr>
            <p:cNvSpPr/>
            <p:nvPr/>
          </p:nvSpPr>
          <p:spPr>
            <a:xfrm>
              <a:off x="695705" y="5175360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E822BDD-6DF1-4A80-B2ED-07C22646AB2A}"/>
                </a:ext>
              </a:extLst>
            </p:cNvPr>
            <p:cNvSpPr txBox="1"/>
            <p:nvPr/>
          </p:nvSpPr>
          <p:spPr>
            <a:xfrm>
              <a:off x="836018" y="5372644"/>
              <a:ext cx="621773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FDC168F-F819-4F07-AA1B-95A269E39E51}"/>
              </a:ext>
            </a:extLst>
          </p:cNvPr>
          <p:cNvGrpSpPr/>
          <p:nvPr/>
        </p:nvGrpSpPr>
        <p:grpSpPr>
          <a:xfrm>
            <a:off x="6618599" y="3475958"/>
            <a:ext cx="5055393" cy="1238154"/>
            <a:chOff x="6618599" y="3475958"/>
            <a:chExt cx="5055393" cy="1238154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A48EE3D-ACCF-42B2-8A41-27215AF28877}"/>
                </a:ext>
              </a:extLst>
            </p:cNvPr>
            <p:cNvSpPr/>
            <p:nvPr/>
          </p:nvSpPr>
          <p:spPr>
            <a:xfrm>
              <a:off x="6618599" y="3475958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C96ED0D-FD2D-4545-ADF1-05F9D4AAFF09}"/>
                </a:ext>
              </a:extLst>
            </p:cNvPr>
            <p:cNvSpPr txBox="1"/>
            <p:nvPr/>
          </p:nvSpPr>
          <p:spPr>
            <a:xfrm>
              <a:off x="7852834" y="3781343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EB7DB07-239B-4063-9D8F-8E4CEAFBB6F4}"/>
                </a:ext>
              </a:extLst>
            </p:cNvPr>
            <p:cNvSpPr/>
            <p:nvPr/>
          </p:nvSpPr>
          <p:spPr>
            <a:xfrm>
              <a:off x="6796525" y="3643788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8DCA338-5327-44FB-AB8A-D22FF62D8A22}"/>
                </a:ext>
              </a:extLst>
            </p:cNvPr>
            <p:cNvSpPr txBox="1"/>
            <p:nvPr/>
          </p:nvSpPr>
          <p:spPr>
            <a:xfrm>
              <a:off x="6919205" y="3841072"/>
              <a:ext cx="65703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F33DA60-01DE-47C5-AA5E-00D7448BD11E}"/>
              </a:ext>
            </a:extLst>
          </p:cNvPr>
          <p:cNvGrpSpPr/>
          <p:nvPr/>
        </p:nvGrpSpPr>
        <p:grpSpPr>
          <a:xfrm>
            <a:off x="6618599" y="5007530"/>
            <a:ext cx="5055393" cy="1238154"/>
            <a:chOff x="6618599" y="5007530"/>
            <a:chExt cx="5055393" cy="1238154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8685B035-487F-4C5F-A359-DC14A2D80FF3}"/>
                </a:ext>
              </a:extLst>
            </p:cNvPr>
            <p:cNvSpPr/>
            <p:nvPr/>
          </p:nvSpPr>
          <p:spPr>
            <a:xfrm>
              <a:off x="6618599" y="5007530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BEBB040-A775-44AF-9808-874B533DDD83}"/>
                </a:ext>
              </a:extLst>
            </p:cNvPr>
            <p:cNvSpPr txBox="1"/>
            <p:nvPr/>
          </p:nvSpPr>
          <p:spPr>
            <a:xfrm>
              <a:off x="7852834" y="5312915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A051BBB-7A95-47B5-BD37-5FDDD34DF133}"/>
                </a:ext>
              </a:extLst>
            </p:cNvPr>
            <p:cNvSpPr/>
            <p:nvPr/>
          </p:nvSpPr>
          <p:spPr>
            <a:xfrm>
              <a:off x="6796525" y="5175360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21DAB5B-23D0-4489-9CE3-2B9C08445E64}"/>
                </a:ext>
              </a:extLst>
            </p:cNvPr>
            <p:cNvSpPr txBox="1"/>
            <p:nvPr/>
          </p:nvSpPr>
          <p:spPr>
            <a:xfrm>
              <a:off x="6935235" y="5372644"/>
              <a:ext cx="62497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05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D3F43F5-2ED6-48DF-8102-79FC5C20B3AD}"/>
              </a:ext>
            </a:extLst>
          </p:cNvPr>
          <p:cNvGrpSpPr/>
          <p:nvPr/>
        </p:nvGrpSpPr>
        <p:grpSpPr>
          <a:xfrm>
            <a:off x="6618599" y="1938186"/>
            <a:ext cx="5055393" cy="1238154"/>
            <a:chOff x="6618599" y="1938186"/>
            <a:chExt cx="5055393" cy="1238154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861DF894-ABB6-4FD3-BBE3-B6C27BB1AE6D}"/>
                </a:ext>
              </a:extLst>
            </p:cNvPr>
            <p:cNvSpPr/>
            <p:nvPr/>
          </p:nvSpPr>
          <p:spPr>
            <a:xfrm>
              <a:off x="6618599" y="1938186"/>
              <a:ext cx="5055393" cy="12381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5211E0D-1D3B-4187-A43C-F2C24BE993A2}"/>
                </a:ext>
              </a:extLst>
            </p:cNvPr>
            <p:cNvSpPr txBox="1"/>
            <p:nvPr/>
          </p:nvSpPr>
          <p:spPr>
            <a:xfrm>
              <a:off x="7852834" y="2243571"/>
              <a:ext cx="3331361" cy="627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 to Explain</a:t>
              </a:r>
            </a:p>
            <a:p>
              <a:pPr>
                <a:lnSpc>
                  <a:spcPts val="22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Your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 </a:t>
              </a: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Content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46C9E36-C69D-4293-9C8F-D70862F2C926}"/>
                </a:ext>
              </a:extLst>
            </p:cNvPr>
            <p:cNvSpPr/>
            <p:nvPr/>
          </p:nvSpPr>
          <p:spPr>
            <a:xfrm>
              <a:off x="6796525" y="2106016"/>
              <a:ext cx="902398" cy="902398"/>
            </a:xfrm>
            <a:custGeom>
              <a:avLst/>
              <a:gdLst>
                <a:gd name="connsiteX0" fmla="*/ 902399 w 902398"/>
                <a:gd name="connsiteY0" fmla="*/ 451199 h 902398"/>
                <a:gd name="connsiteX1" fmla="*/ 451199 w 902398"/>
                <a:gd name="connsiteY1" fmla="*/ 902399 h 902398"/>
                <a:gd name="connsiteX2" fmla="*/ 0 w 902398"/>
                <a:gd name="connsiteY2" fmla="*/ 451199 h 902398"/>
                <a:gd name="connsiteX3" fmla="*/ 451199 w 902398"/>
                <a:gd name="connsiteY3" fmla="*/ 0 h 902398"/>
                <a:gd name="connsiteX4" fmla="*/ 902399 w 902398"/>
                <a:gd name="connsiteY4" fmla="*/ 451199 h 902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2398" h="902398">
                  <a:moveTo>
                    <a:pt x="902399" y="451199"/>
                  </a:moveTo>
                  <a:cubicBezTo>
                    <a:pt x="902399" y="700390"/>
                    <a:pt x="700390" y="902399"/>
                    <a:pt x="451199" y="902399"/>
                  </a:cubicBezTo>
                  <a:cubicBezTo>
                    <a:pt x="202009" y="902399"/>
                    <a:pt x="0" y="700390"/>
                    <a:pt x="0" y="451199"/>
                  </a:cubicBezTo>
                  <a:cubicBezTo>
                    <a:pt x="0" y="202009"/>
                    <a:pt x="202009" y="0"/>
                    <a:pt x="451199" y="0"/>
                  </a:cubicBezTo>
                  <a:cubicBezTo>
                    <a:pt x="700390" y="0"/>
                    <a:pt x="902399" y="202009"/>
                    <a:pt x="902399" y="45119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7D35AA4-46AF-4C5A-AAD4-375279F62F77}"/>
                </a:ext>
              </a:extLst>
            </p:cNvPr>
            <p:cNvSpPr txBox="1"/>
            <p:nvPr/>
          </p:nvSpPr>
          <p:spPr>
            <a:xfrm>
              <a:off x="6936036" y="2303300"/>
              <a:ext cx="62337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700" spc="-27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4855</TotalTime>
  <Words>777</Words>
  <Application>Microsoft Office PowerPoint</Application>
  <PresentationFormat>Widescreen</PresentationFormat>
  <Paragraphs>147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Montserrat</vt:lpstr>
      <vt:lpstr>Bungee</vt:lpstr>
      <vt:lpstr>Poppins ExtraBold</vt:lpstr>
      <vt:lpstr>Arial</vt:lpstr>
      <vt:lpstr>Akira Expanded</vt:lpstr>
      <vt:lpstr>Montserrat ExtraBold</vt:lpstr>
      <vt:lpstr>Pacifico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60</cp:revision>
  <dcterms:created xsi:type="dcterms:W3CDTF">2024-02-18T05:14:35Z</dcterms:created>
  <dcterms:modified xsi:type="dcterms:W3CDTF">2025-10-22T15:00:34Z</dcterms:modified>
</cp:coreProperties>
</file>