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 varScale="1">
        <p:scale>
          <a:sx n="166" d="100"/>
          <a:sy n="166" d="100"/>
        </p:scale>
        <p:origin x="112" y="1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Step List Info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EA0D822-1435-4CCC-8ADA-72171DB9578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743200"/>
            <a:ext cx="5536311" cy="4114800"/>
          </a:xfrm>
          <a:custGeom>
            <a:avLst/>
            <a:gdLst>
              <a:gd name="connsiteX0" fmla="*/ 0 w 5536311"/>
              <a:gd name="connsiteY0" fmla="*/ 0 h 4114800"/>
              <a:gd name="connsiteX1" fmla="*/ 5536311 w 5536311"/>
              <a:gd name="connsiteY1" fmla="*/ 0 h 4114800"/>
              <a:gd name="connsiteX2" fmla="*/ 5536311 w 5536311"/>
              <a:gd name="connsiteY2" fmla="*/ 4114800 h 4114800"/>
              <a:gd name="connsiteX3" fmla="*/ 0 w 5536311"/>
              <a:gd name="connsiteY3" fmla="*/ 411480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6311" h="4114800">
                <a:moveTo>
                  <a:pt x="0" y="0"/>
                </a:moveTo>
                <a:lnTo>
                  <a:pt x="5536311" y="0"/>
                </a:lnTo>
                <a:lnTo>
                  <a:pt x="5536311" y="411480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Step List Info Slide Image_1 (nonanimat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4AD6C1C-8D44-4973-AF9E-F6FDB0F35E6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743200"/>
            <a:ext cx="5536311" cy="4114800"/>
          </a:xfrm>
          <a:custGeom>
            <a:avLst/>
            <a:gdLst>
              <a:gd name="connsiteX0" fmla="*/ 0 w 5536311"/>
              <a:gd name="connsiteY0" fmla="*/ 0 h 4114800"/>
              <a:gd name="connsiteX1" fmla="*/ 5536311 w 5536311"/>
              <a:gd name="connsiteY1" fmla="*/ 0 h 4114800"/>
              <a:gd name="connsiteX2" fmla="*/ 5536311 w 5536311"/>
              <a:gd name="connsiteY2" fmla="*/ 4114800 h 4114800"/>
              <a:gd name="connsiteX3" fmla="*/ 0 w 5536311"/>
              <a:gd name="connsiteY3" fmla="*/ 411480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6311" h="4114800">
                <a:moveTo>
                  <a:pt x="0" y="0"/>
                </a:moveTo>
                <a:lnTo>
                  <a:pt x="5536311" y="0"/>
                </a:lnTo>
                <a:lnTo>
                  <a:pt x="5536311" y="411480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99D8C3D8-427A-4254-86D2-D2BD1EFCE4A6}"/>
              </a:ext>
            </a:extLst>
          </p:cNvPr>
          <p:cNvSpPr/>
          <p:nvPr/>
        </p:nvSpPr>
        <p:spPr>
          <a:xfrm>
            <a:off x="5536311" y="49238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0AD087D-77E1-4D63-BE63-626644CC25FD}"/>
              </a:ext>
            </a:extLst>
          </p:cNvPr>
          <p:cNvSpPr txBox="1"/>
          <p:nvPr/>
        </p:nvSpPr>
        <p:spPr>
          <a:xfrm>
            <a:off x="6101397" y="50709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0917DB57-6127-488B-A2F7-0A450F064C66}"/>
              </a:ext>
            </a:extLst>
          </p:cNvPr>
          <p:cNvSpPr txBox="1"/>
          <p:nvPr/>
        </p:nvSpPr>
        <p:spPr>
          <a:xfrm>
            <a:off x="7825027" y="52176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F4B756A4-46CB-4837-81AB-64D74AE8F52B}"/>
              </a:ext>
            </a:extLst>
          </p:cNvPr>
          <p:cNvSpPr/>
          <p:nvPr/>
        </p:nvSpPr>
        <p:spPr>
          <a:xfrm>
            <a:off x="5536311" y="35522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92CDB68-18DE-4F60-9BE0-B08530351291}"/>
              </a:ext>
            </a:extLst>
          </p:cNvPr>
          <p:cNvSpPr txBox="1"/>
          <p:nvPr/>
        </p:nvSpPr>
        <p:spPr>
          <a:xfrm>
            <a:off x="6101397" y="36993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734094D-3D42-4374-B0D4-C9E9A8FB8BCA}"/>
              </a:ext>
            </a:extLst>
          </p:cNvPr>
          <p:cNvSpPr txBox="1"/>
          <p:nvPr/>
        </p:nvSpPr>
        <p:spPr>
          <a:xfrm>
            <a:off x="7825027" y="38460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DA48B5AF-B070-42BE-9A15-03858880F462}"/>
              </a:ext>
            </a:extLst>
          </p:cNvPr>
          <p:cNvSpPr/>
          <p:nvPr/>
        </p:nvSpPr>
        <p:spPr>
          <a:xfrm>
            <a:off x="5536311" y="21806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8937FF2-099A-449E-862C-3C21A5D9F0B1}"/>
              </a:ext>
            </a:extLst>
          </p:cNvPr>
          <p:cNvSpPr txBox="1"/>
          <p:nvPr/>
        </p:nvSpPr>
        <p:spPr>
          <a:xfrm>
            <a:off x="6101397" y="23277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36E1E8F-0B5D-4D92-8A8C-CE03B5908C2A}"/>
              </a:ext>
            </a:extLst>
          </p:cNvPr>
          <p:cNvSpPr txBox="1"/>
          <p:nvPr/>
        </p:nvSpPr>
        <p:spPr>
          <a:xfrm>
            <a:off x="7825027" y="24744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4186D52-76ED-4B6E-91FC-E55DD230BDCA}"/>
              </a:ext>
            </a:extLst>
          </p:cNvPr>
          <p:cNvSpPr/>
          <p:nvPr/>
        </p:nvSpPr>
        <p:spPr>
          <a:xfrm>
            <a:off x="5536311" y="8090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B999211-E04D-4C91-ABD5-CE004918B905}"/>
              </a:ext>
            </a:extLst>
          </p:cNvPr>
          <p:cNvSpPr txBox="1"/>
          <p:nvPr/>
        </p:nvSpPr>
        <p:spPr>
          <a:xfrm>
            <a:off x="6101397" y="9561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BE09332-89DA-4680-BE9F-C3B2675966CF}"/>
              </a:ext>
            </a:extLst>
          </p:cNvPr>
          <p:cNvSpPr txBox="1"/>
          <p:nvPr/>
        </p:nvSpPr>
        <p:spPr>
          <a:xfrm>
            <a:off x="7825027" y="11028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3FE189-3C47-4087-8F73-A58B87BCDB01}"/>
              </a:ext>
            </a:extLst>
          </p:cNvPr>
          <p:cNvSpPr/>
          <p:nvPr/>
        </p:nvSpPr>
        <p:spPr>
          <a:xfrm>
            <a:off x="0" y="0"/>
            <a:ext cx="553631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584A742-535C-43AD-8C7D-17E5ED349B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326A711-F1E4-472A-A559-EB8ABA2B4B8C}"/>
              </a:ext>
            </a:extLst>
          </p:cNvPr>
          <p:cNvSpPr/>
          <p:nvPr/>
        </p:nvSpPr>
        <p:spPr>
          <a:xfrm>
            <a:off x="0" y="602361"/>
            <a:ext cx="1572672" cy="1265491"/>
          </a:xfrm>
          <a:custGeom>
            <a:avLst/>
            <a:gdLst>
              <a:gd name="connsiteX0" fmla="*/ 0 w 1572672"/>
              <a:gd name="connsiteY0" fmla="*/ 0 h 1265491"/>
              <a:gd name="connsiteX1" fmla="*/ 1572673 w 1572672"/>
              <a:gd name="connsiteY1" fmla="*/ 0 h 1265491"/>
              <a:gd name="connsiteX2" fmla="*/ 1572673 w 1572672"/>
              <a:gd name="connsiteY2" fmla="*/ 1265492 h 1265491"/>
              <a:gd name="connsiteX3" fmla="*/ 0 w 1572672"/>
              <a:gd name="connsiteY3" fmla="*/ 1265492 h 1265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2672" h="1265491">
                <a:moveTo>
                  <a:pt x="0" y="0"/>
                </a:moveTo>
                <a:lnTo>
                  <a:pt x="1572673" y="0"/>
                </a:lnTo>
                <a:lnTo>
                  <a:pt x="1572673" y="1265492"/>
                </a:lnTo>
                <a:lnTo>
                  <a:pt x="0" y="1265492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13676D4-0172-402D-801D-F204716498FF}"/>
              </a:ext>
            </a:extLst>
          </p:cNvPr>
          <p:cNvSpPr txBox="1"/>
          <p:nvPr/>
        </p:nvSpPr>
        <p:spPr>
          <a:xfrm>
            <a:off x="363759" y="1884902"/>
            <a:ext cx="439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1D2C5F6-92DC-48B8-BAEA-E2DF256790B7}"/>
              </a:ext>
            </a:extLst>
          </p:cNvPr>
          <p:cNvSpPr txBox="1"/>
          <p:nvPr/>
        </p:nvSpPr>
        <p:spPr>
          <a:xfrm>
            <a:off x="363759" y="556472"/>
            <a:ext cx="4488729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0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</a:t>
            </a:r>
          </a:p>
          <a:p>
            <a:pPr algn="l"/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Strategy &amp; Plan</a:t>
            </a:r>
            <a:endParaRPr lang="en-US" sz="4000" spc="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8001067-EE16-40A4-A7E7-2D9156E641F7}"/>
              </a:ext>
            </a:extLst>
          </p:cNvPr>
          <p:cNvSpPr/>
          <p:nvPr/>
        </p:nvSpPr>
        <p:spPr>
          <a:xfrm>
            <a:off x="5126736" y="9620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E78643F-6F9A-4114-9927-5C328ABB74B5}"/>
              </a:ext>
            </a:extLst>
          </p:cNvPr>
          <p:cNvSpPr/>
          <p:nvPr/>
        </p:nvSpPr>
        <p:spPr>
          <a:xfrm>
            <a:off x="5202936" y="10382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30B792-B42C-4616-85CF-3CA3011AF118}"/>
              </a:ext>
            </a:extLst>
          </p:cNvPr>
          <p:cNvSpPr txBox="1"/>
          <p:nvPr/>
        </p:nvSpPr>
        <p:spPr>
          <a:xfrm>
            <a:off x="5278740" y="1140767"/>
            <a:ext cx="515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B501B4DB-B91D-4575-A8CB-2E9689DEE87A}"/>
              </a:ext>
            </a:extLst>
          </p:cNvPr>
          <p:cNvSpPr/>
          <p:nvPr/>
        </p:nvSpPr>
        <p:spPr>
          <a:xfrm>
            <a:off x="5126736" y="23336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865F1F5F-407A-4BAF-978C-6A6DF0694EDA}"/>
              </a:ext>
            </a:extLst>
          </p:cNvPr>
          <p:cNvSpPr/>
          <p:nvPr/>
        </p:nvSpPr>
        <p:spPr>
          <a:xfrm>
            <a:off x="5202936" y="24098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4785C95-2763-4412-9BC3-DFFEFF4824A6}"/>
              </a:ext>
            </a:extLst>
          </p:cNvPr>
          <p:cNvSpPr txBox="1"/>
          <p:nvPr/>
        </p:nvSpPr>
        <p:spPr>
          <a:xfrm>
            <a:off x="5249084" y="2512367"/>
            <a:ext cx="574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E06DF4A4-3590-4626-A745-4867DE791DBC}"/>
              </a:ext>
            </a:extLst>
          </p:cNvPr>
          <p:cNvSpPr/>
          <p:nvPr/>
        </p:nvSpPr>
        <p:spPr>
          <a:xfrm>
            <a:off x="5126736" y="37052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33ABDA44-CDAA-4EFE-B21D-62115463A076}"/>
              </a:ext>
            </a:extLst>
          </p:cNvPr>
          <p:cNvSpPr/>
          <p:nvPr/>
        </p:nvSpPr>
        <p:spPr>
          <a:xfrm>
            <a:off x="5202936" y="37814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961C11F-B525-4EEF-9C32-C903272761A7}"/>
              </a:ext>
            </a:extLst>
          </p:cNvPr>
          <p:cNvSpPr txBox="1"/>
          <p:nvPr/>
        </p:nvSpPr>
        <p:spPr>
          <a:xfrm>
            <a:off x="5248283" y="3883967"/>
            <a:ext cx="576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D58C7BC5-9857-4519-B220-AEF1913A8242}"/>
              </a:ext>
            </a:extLst>
          </p:cNvPr>
          <p:cNvSpPr/>
          <p:nvPr/>
        </p:nvSpPr>
        <p:spPr>
          <a:xfrm>
            <a:off x="5126736" y="50768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F5CC9F0A-F667-40B8-A14D-31405DEB1272}"/>
              </a:ext>
            </a:extLst>
          </p:cNvPr>
          <p:cNvSpPr/>
          <p:nvPr/>
        </p:nvSpPr>
        <p:spPr>
          <a:xfrm>
            <a:off x="5202936" y="51530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899CADB-6308-4F01-A496-96806B55D259}"/>
              </a:ext>
            </a:extLst>
          </p:cNvPr>
          <p:cNvSpPr txBox="1"/>
          <p:nvPr/>
        </p:nvSpPr>
        <p:spPr>
          <a:xfrm>
            <a:off x="5233856" y="5255567"/>
            <a:ext cx="604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F8CA47-9CC7-43F2-B2A8-1250FC0AD9D9}"/>
              </a:ext>
            </a:extLst>
          </p:cNvPr>
          <p:cNvSpPr/>
          <p:nvPr/>
        </p:nvSpPr>
        <p:spPr>
          <a:xfrm>
            <a:off x="11482197" y="0"/>
            <a:ext cx="70980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137" grpId="0"/>
      <p:bldP spid="138" grpId="0"/>
      <p:bldP spid="55" grpId="0" animBg="1"/>
      <p:bldP spid="130" grpId="0"/>
      <p:bldP spid="131" grpId="0"/>
      <p:bldP spid="34" grpId="0" animBg="1"/>
      <p:bldP spid="123" grpId="0"/>
      <p:bldP spid="124" grpId="0"/>
      <p:bldP spid="7" grpId="0" animBg="1"/>
      <p:bldP spid="114" grpId="0"/>
      <p:bldP spid="115" grpId="0"/>
      <p:bldP spid="5" grpId="0" animBg="1"/>
      <p:bldP spid="96" grpId="0"/>
      <p:bldP spid="105" grpId="0"/>
      <p:bldP spid="30" grpId="0" animBg="1"/>
      <p:bldP spid="31" grpId="0" animBg="1"/>
      <p:bldP spid="32" grpId="0"/>
      <p:bldP spid="119" grpId="0" animBg="1"/>
      <p:bldP spid="120" grpId="0" animBg="1"/>
      <p:bldP spid="121" grpId="0"/>
      <p:bldP spid="126" grpId="0" animBg="1"/>
      <p:bldP spid="127" grpId="0" animBg="1"/>
      <p:bldP spid="128" grpId="0"/>
      <p:bldP spid="133" grpId="0" animBg="1"/>
      <p:bldP spid="134" grpId="0" animBg="1"/>
      <p:bldP spid="1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99D8C3D8-427A-4254-86D2-D2BD1EFCE4A6}"/>
              </a:ext>
            </a:extLst>
          </p:cNvPr>
          <p:cNvSpPr/>
          <p:nvPr/>
        </p:nvSpPr>
        <p:spPr>
          <a:xfrm>
            <a:off x="5536311" y="49238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0000">
                <a:srgbClr val="FFEFE1"/>
              </a:gs>
              <a:gs pos="100000">
                <a:srgbClr val="FFF4D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0AD087D-77E1-4D63-BE63-626644CC25FD}"/>
              </a:ext>
            </a:extLst>
          </p:cNvPr>
          <p:cNvSpPr txBox="1"/>
          <p:nvPr/>
        </p:nvSpPr>
        <p:spPr>
          <a:xfrm>
            <a:off x="6101397" y="50709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0917DB57-6127-488B-A2F7-0A450F064C66}"/>
              </a:ext>
            </a:extLst>
          </p:cNvPr>
          <p:cNvSpPr txBox="1"/>
          <p:nvPr/>
        </p:nvSpPr>
        <p:spPr>
          <a:xfrm>
            <a:off x="7825027" y="52176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F4B756A4-46CB-4837-81AB-64D74AE8F52B}"/>
              </a:ext>
            </a:extLst>
          </p:cNvPr>
          <p:cNvSpPr/>
          <p:nvPr/>
        </p:nvSpPr>
        <p:spPr>
          <a:xfrm>
            <a:off x="5536311" y="35522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0000">
                <a:srgbClr val="FFEFE1"/>
              </a:gs>
              <a:gs pos="100000">
                <a:srgbClr val="FFF4D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92CDB68-18DE-4F60-9BE0-B08530351291}"/>
              </a:ext>
            </a:extLst>
          </p:cNvPr>
          <p:cNvSpPr txBox="1"/>
          <p:nvPr/>
        </p:nvSpPr>
        <p:spPr>
          <a:xfrm>
            <a:off x="6101397" y="36993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734094D-3D42-4374-B0D4-C9E9A8FB8BCA}"/>
              </a:ext>
            </a:extLst>
          </p:cNvPr>
          <p:cNvSpPr txBox="1"/>
          <p:nvPr/>
        </p:nvSpPr>
        <p:spPr>
          <a:xfrm>
            <a:off x="7825027" y="38460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DA48B5AF-B070-42BE-9A15-03858880F462}"/>
              </a:ext>
            </a:extLst>
          </p:cNvPr>
          <p:cNvSpPr/>
          <p:nvPr/>
        </p:nvSpPr>
        <p:spPr>
          <a:xfrm>
            <a:off x="5536311" y="21806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0000">
                <a:srgbClr val="FFEFE1"/>
              </a:gs>
              <a:gs pos="100000">
                <a:srgbClr val="FFF4D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8937FF2-099A-449E-862C-3C21A5D9F0B1}"/>
              </a:ext>
            </a:extLst>
          </p:cNvPr>
          <p:cNvSpPr txBox="1"/>
          <p:nvPr/>
        </p:nvSpPr>
        <p:spPr>
          <a:xfrm>
            <a:off x="6101397" y="23277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36E1E8F-0B5D-4D92-8A8C-CE03B5908C2A}"/>
              </a:ext>
            </a:extLst>
          </p:cNvPr>
          <p:cNvSpPr txBox="1"/>
          <p:nvPr/>
        </p:nvSpPr>
        <p:spPr>
          <a:xfrm>
            <a:off x="7825027" y="24744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4186D52-76ED-4B6E-91FC-E55DD230BDCA}"/>
              </a:ext>
            </a:extLst>
          </p:cNvPr>
          <p:cNvSpPr/>
          <p:nvPr/>
        </p:nvSpPr>
        <p:spPr>
          <a:xfrm>
            <a:off x="5536311" y="8090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B999211-E04D-4C91-ABD5-CE004918B905}"/>
              </a:ext>
            </a:extLst>
          </p:cNvPr>
          <p:cNvSpPr txBox="1"/>
          <p:nvPr/>
        </p:nvSpPr>
        <p:spPr>
          <a:xfrm>
            <a:off x="6101397" y="9561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BE09332-89DA-4680-BE9F-C3B2675966CF}"/>
              </a:ext>
            </a:extLst>
          </p:cNvPr>
          <p:cNvSpPr txBox="1"/>
          <p:nvPr/>
        </p:nvSpPr>
        <p:spPr>
          <a:xfrm>
            <a:off x="7825027" y="11028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3FE189-3C47-4087-8F73-A58B87BCDB01}"/>
              </a:ext>
            </a:extLst>
          </p:cNvPr>
          <p:cNvSpPr/>
          <p:nvPr/>
        </p:nvSpPr>
        <p:spPr>
          <a:xfrm>
            <a:off x="0" y="0"/>
            <a:ext cx="553631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584A742-535C-43AD-8C7D-17E5ED349B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326A711-F1E4-472A-A559-EB8ABA2B4B8C}"/>
              </a:ext>
            </a:extLst>
          </p:cNvPr>
          <p:cNvSpPr/>
          <p:nvPr/>
        </p:nvSpPr>
        <p:spPr>
          <a:xfrm>
            <a:off x="0" y="602361"/>
            <a:ext cx="1572672" cy="1265491"/>
          </a:xfrm>
          <a:custGeom>
            <a:avLst/>
            <a:gdLst>
              <a:gd name="connsiteX0" fmla="*/ 0 w 1572672"/>
              <a:gd name="connsiteY0" fmla="*/ 0 h 1265491"/>
              <a:gd name="connsiteX1" fmla="*/ 1572673 w 1572672"/>
              <a:gd name="connsiteY1" fmla="*/ 0 h 1265491"/>
              <a:gd name="connsiteX2" fmla="*/ 1572673 w 1572672"/>
              <a:gd name="connsiteY2" fmla="*/ 1265492 h 1265491"/>
              <a:gd name="connsiteX3" fmla="*/ 0 w 1572672"/>
              <a:gd name="connsiteY3" fmla="*/ 1265492 h 1265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2672" h="1265491">
                <a:moveTo>
                  <a:pt x="0" y="0"/>
                </a:moveTo>
                <a:lnTo>
                  <a:pt x="1572673" y="0"/>
                </a:lnTo>
                <a:lnTo>
                  <a:pt x="1572673" y="1265492"/>
                </a:lnTo>
                <a:lnTo>
                  <a:pt x="0" y="1265492"/>
                </a:lnTo>
                <a:close/>
              </a:path>
            </a:pathLst>
          </a:custGeom>
          <a:gradFill flip="none" rotWithShape="1">
            <a:gsLst>
              <a:gs pos="10000">
                <a:srgbClr val="FFEFE1"/>
              </a:gs>
              <a:gs pos="100000">
                <a:srgbClr val="FFF4D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13676D4-0172-402D-801D-F204716498FF}"/>
              </a:ext>
            </a:extLst>
          </p:cNvPr>
          <p:cNvSpPr txBox="1"/>
          <p:nvPr/>
        </p:nvSpPr>
        <p:spPr>
          <a:xfrm>
            <a:off x="363759" y="1884902"/>
            <a:ext cx="439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1D2C5F6-92DC-48B8-BAEA-E2DF256790B7}"/>
              </a:ext>
            </a:extLst>
          </p:cNvPr>
          <p:cNvSpPr txBox="1"/>
          <p:nvPr/>
        </p:nvSpPr>
        <p:spPr>
          <a:xfrm>
            <a:off x="363759" y="556472"/>
            <a:ext cx="4488729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0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</a:t>
            </a:r>
          </a:p>
          <a:p>
            <a:pPr algn="l"/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Strategy &amp; Plan</a:t>
            </a:r>
            <a:endParaRPr lang="en-US" sz="4000" spc="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8001067-EE16-40A4-A7E7-2D9156E641F7}"/>
              </a:ext>
            </a:extLst>
          </p:cNvPr>
          <p:cNvSpPr/>
          <p:nvPr/>
        </p:nvSpPr>
        <p:spPr>
          <a:xfrm>
            <a:off x="5126736" y="9620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E78643F-6F9A-4114-9927-5C328ABB74B5}"/>
              </a:ext>
            </a:extLst>
          </p:cNvPr>
          <p:cNvSpPr/>
          <p:nvPr/>
        </p:nvSpPr>
        <p:spPr>
          <a:xfrm>
            <a:off x="5202936" y="10382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30B792-B42C-4616-85CF-3CA3011AF118}"/>
              </a:ext>
            </a:extLst>
          </p:cNvPr>
          <p:cNvSpPr txBox="1"/>
          <p:nvPr/>
        </p:nvSpPr>
        <p:spPr>
          <a:xfrm>
            <a:off x="5278740" y="1140767"/>
            <a:ext cx="515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B501B4DB-B91D-4575-A8CB-2E9689DEE87A}"/>
              </a:ext>
            </a:extLst>
          </p:cNvPr>
          <p:cNvSpPr/>
          <p:nvPr/>
        </p:nvSpPr>
        <p:spPr>
          <a:xfrm>
            <a:off x="5126736" y="23336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865F1F5F-407A-4BAF-978C-6A6DF0694EDA}"/>
              </a:ext>
            </a:extLst>
          </p:cNvPr>
          <p:cNvSpPr/>
          <p:nvPr/>
        </p:nvSpPr>
        <p:spPr>
          <a:xfrm>
            <a:off x="5202936" y="24098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4785C95-2763-4412-9BC3-DFFEFF4824A6}"/>
              </a:ext>
            </a:extLst>
          </p:cNvPr>
          <p:cNvSpPr txBox="1"/>
          <p:nvPr/>
        </p:nvSpPr>
        <p:spPr>
          <a:xfrm>
            <a:off x="5249084" y="2512367"/>
            <a:ext cx="574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E06DF4A4-3590-4626-A745-4867DE791DBC}"/>
              </a:ext>
            </a:extLst>
          </p:cNvPr>
          <p:cNvSpPr/>
          <p:nvPr/>
        </p:nvSpPr>
        <p:spPr>
          <a:xfrm>
            <a:off x="5126736" y="37052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33ABDA44-CDAA-4EFE-B21D-62115463A076}"/>
              </a:ext>
            </a:extLst>
          </p:cNvPr>
          <p:cNvSpPr/>
          <p:nvPr/>
        </p:nvSpPr>
        <p:spPr>
          <a:xfrm>
            <a:off x="5202936" y="37814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961C11F-B525-4EEF-9C32-C903272761A7}"/>
              </a:ext>
            </a:extLst>
          </p:cNvPr>
          <p:cNvSpPr txBox="1"/>
          <p:nvPr/>
        </p:nvSpPr>
        <p:spPr>
          <a:xfrm>
            <a:off x="5248283" y="3883967"/>
            <a:ext cx="576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D58C7BC5-9857-4519-B220-AEF1913A8242}"/>
              </a:ext>
            </a:extLst>
          </p:cNvPr>
          <p:cNvSpPr/>
          <p:nvPr/>
        </p:nvSpPr>
        <p:spPr>
          <a:xfrm>
            <a:off x="5126736" y="50768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F5CC9F0A-F667-40B8-A14D-31405DEB1272}"/>
              </a:ext>
            </a:extLst>
          </p:cNvPr>
          <p:cNvSpPr/>
          <p:nvPr/>
        </p:nvSpPr>
        <p:spPr>
          <a:xfrm>
            <a:off x="5202936" y="51530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899CADB-6308-4F01-A496-96806B55D259}"/>
              </a:ext>
            </a:extLst>
          </p:cNvPr>
          <p:cNvSpPr txBox="1"/>
          <p:nvPr/>
        </p:nvSpPr>
        <p:spPr>
          <a:xfrm>
            <a:off x="5233856" y="5255567"/>
            <a:ext cx="604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F8CA47-9CC7-43F2-B2A8-1250FC0AD9D9}"/>
              </a:ext>
            </a:extLst>
          </p:cNvPr>
          <p:cNvSpPr/>
          <p:nvPr/>
        </p:nvSpPr>
        <p:spPr>
          <a:xfrm>
            <a:off x="11482197" y="0"/>
            <a:ext cx="70980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5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137" grpId="0"/>
      <p:bldP spid="138" grpId="0"/>
      <p:bldP spid="55" grpId="0" animBg="1"/>
      <p:bldP spid="130" grpId="0"/>
      <p:bldP spid="131" grpId="0"/>
      <p:bldP spid="34" grpId="0" animBg="1"/>
      <p:bldP spid="123" grpId="0"/>
      <p:bldP spid="124" grpId="0"/>
      <p:bldP spid="7" grpId="0" animBg="1"/>
      <p:bldP spid="114" grpId="0"/>
      <p:bldP spid="115" grpId="0"/>
      <p:bldP spid="5" grpId="0" animBg="1"/>
      <p:bldP spid="96" grpId="0"/>
      <p:bldP spid="105" grpId="0"/>
      <p:bldP spid="30" grpId="0" animBg="1"/>
      <p:bldP spid="31" grpId="0" animBg="1"/>
      <p:bldP spid="32" grpId="0"/>
      <p:bldP spid="119" grpId="0" animBg="1"/>
      <p:bldP spid="120" grpId="0" animBg="1"/>
      <p:bldP spid="121" grpId="0"/>
      <p:bldP spid="126" grpId="0" animBg="1"/>
      <p:bldP spid="127" grpId="0" animBg="1"/>
      <p:bldP spid="128" grpId="0"/>
      <p:bldP spid="133" grpId="0" animBg="1"/>
      <p:bldP spid="134" grpId="0" animBg="1"/>
      <p:bldP spid="1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99D8C3D8-427A-4254-86D2-D2BD1EFCE4A6}"/>
              </a:ext>
            </a:extLst>
          </p:cNvPr>
          <p:cNvSpPr/>
          <p:nvPr/>
        </p:nvSpPr>
        <p:spPr>
          <a:xfrm>
            <a:off x="5536311" y="49238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0AD087D-77E1-4D63-BE63-626644CC25FD}"/>
              </a:ext>
            </a:extLst>
          </p:cNvPr>
          <p:cNvSpPr txBox="1"/>
          <p:nvPr/>
        </p:nvSpPr>
        <p:spPr>
          <a:xfrm>
            <a:off x="6101397" y="50709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0917DB57-6127-488B-A2F7-0A450F064C66}"/>
              </a:ext>
            </a:extLst>
          </p:cNvPr>
          <p:cNvSpPr txBox="1"/>
          <p:nvPr/>
        </p:nvSpPr>
        <p:spPr>
          <a:xfrm>
            <a:off x="7825027" y="52176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F4B756A4-46CB-4837-81AB-64D74AE8F52B}"/>
              </a:ext>
            </a:extLst>
          </p:cNvPr>
          <p:cNvSpPr/>
          <p:nvPr/>
        </p:nvSpPr>
        <p:spPr>
          <a:xfrm>
            <a:off x="5536311" y="35522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92CDB68-18DE-4F60-9BE0-B08530351291}"/>
              </a:ext>
            </a:extLst>
          </p:cNvPr>
          <p:cNvSpPr txBox="1"/>
          <p:nvPr/>
        </p:nvSpPr>
        <p:spPr>
          <a:xfrm>
            <a:off x="6101397" y="36993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734094D-3D42-4374-B0D4-C9E9A8FB8BCA}"/>
              </a:ext>
            </a:extLst>
          </p:cNvPr>
          <p:cNvSpPr txBox="1"/>
          <p:nvPr/>
        </p:nvSpPr>
        <p:spPr>
          <a:xfrm>
            <a:off x="7825027" y="38460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DA48B5AF-B070-42BE-9A15-03858880F462}"/>
              </a:ext>
            </a:extLst>
          </p:cNvPr>
          <p:cNvSpPr/>
          <p:nvPr/>
        </p:nvSpPr>
        <p:spPr>
          <a:xfrm>
            <a:off x="5536311" y="21806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8937FF2-099A-449E-862C-3C21A5D9F0B1}"/>
              </a:ext>
            </a:extLst>
          </p:cNvPr>
          <p:cNvSpPr txBox="1"/>
          <p:nvPr/>
        </p:nvSpPr>
        <p:spPr>
          <a:xfrm>
            <a:off x="6101397" y="23277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36E1E8F-0B5D-4D92-8A8C-CE03B5908C2A}"/>
              </a:ext>
            </a:extLst>
          </p:cNvPr>
          <p:cNvSpPr txBox="1"/>
          <p:nvPr/>
        </p:nvSpPr>
        <p:spPr>
          <a:xfrm>
            <a:off x="7825027" y="24744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4186D52-76ED-4B6E-91FC-E55DD230BDCA}"/>
              </a:ext>
            </a:extLst>
          </p:cNvPr>
          <p:cNvSpPr/>
          <p:nvPr/>
        </p:nvSpPr>
        <p:spPr>
          <a:xfrm>
            <a:off x="5536311" y="8090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B999211-E04D-4C91-ABD5-CE004918B905}"/>
              </a:ext>
            </a:extLst>
          </p:cNvPr>
          <p:cNvSpPr txBox="1"/>
          <p:nvPr/>
        </p:nvSpPr>
        <p:spPr>
          <a:xfrm>
            <a:off x="6101397" y="9561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BE09332-89DA-4680-BE9F-C3B2675966CF}"/>
              </a:ext>
            </a:extLst>
          </p:cNvPr>
          <p:cNvSpPr txBox="1"/>
          <p:nvPr/>
        </p:nvSpPr>
        <p:spPr>
          <a:xfrm>
            <a:off x="7825027" y="11028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3FE189-3C47-4087-8F73-A58B87BCDB01}"/>
              </a:ext>
            </a:extLst>
          </p:cNvPr>
          <p:cNvSpPr/>
          <p:nvPr/>
        </p:nvSpPr>
        <p:spPr>
          <a:xfrm>
            <a:off x="0" y="0"/>
            <a:ext cx="553631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584A742-535C-43AD-8C7D-17E5ED349B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326A711-F1E4-472A-A559-EB8ABA2B4B8C}"/>
              </a:ext>
            </a:extLst>
          </p:cNvPr>
          <p:cNvSpPr/>
          <p:nvPr/>
        </p:nvSpPr>
        <p:spPr>
          <a:xfrm>
            <a:off x="0" y="602361"/>
            <a:ext cx="1572672" cy="1265491"/>
          </a:xfrm>
          <a:custGeom>
            <a:avLst/>
            <a:gdLst>
              <a:gd name="connsiteX0" fmla="*/ 0 w 1572672"/>
              <a:gd name="connsiteY0" fmla="*/ 0 h 1265491"/>
              <a:gd name="connsiteX1" fmla="*/ 1572673 w 1572672"/>
              <a:gd name="connsiteY1" fmla="*/ 0 h 1265491"/>
              <a:gd name="connsiteX2" fmla="*/ 1572673 w 1572672"/>
              <a:gd name="connsiteY2" fmla="*/ 1265492 h 1265491"/>
              <a:gd name="connsiteX3" fmla="*/ 0 w 1572672"/>
              <a:gd name="connsiteY3" fmla="*/ 1265492 h 1265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2672" h="1265491">
                <a:moveTo>
                  <a:pt x="0" y="0"/>
                </a:moveTo>
                <a:lnTo>
                  <a:pt x="1572673" y="0"/>
                </a:lnTo>
                <a:lnTo>
                  <a:pt x="1572673" y="1265492"/>
                </a:lnTo>
                <a:lnTo>
                  <a:pt x="0" y="1265492"/>
                </a:lnTo>
                <a:close/>
              </a:path>
            </a:pathLst>
          </a:custGeom>
          <a:gradFill flip="none" rotWithShape="1">
            <a:gsLst>
              <a:gs pos="12000">
                <a:srgbClr val="F6EBFB"/>
              </a:gs>
              <a:gs pos="100000">
                <a:srgbClr val="F6EF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13676D4-0172-402D-801D-F204716498FF}"/>
              </a:ext>
            </a:extLst>
          </p:cNvPr>
          <p:cNvSpPr txBox="1"/>
          <p:nvPr/>
        </p:nvSpPr>
        <p:spPr>
          <a:xfrm>
            <a:off x="363759" y="1884902"/>
            <a:ext cx="439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1D2C5F6-92DC-48B8-BAEA-E2DF256790B7}"/>
              </a:ext>
            </a:extLst>
          </p:cNvPr>
          <p:cNvSpPr txBox="1"/>
          <p:nvPr/>
        </p:nvSpPr>
        <p:spPr>
          <a:xfrm>
            <a:off x="363759" y="556472"/>
            <a:ext cx="4488729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0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</a:t>
            </a:r>
          </a:p>
          <a:p>
            <a:pPr algn="l"/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Strategy &amp; Plan</a:t>
            </a:r>
            <a:endParaRPr lang="en-US" sz="4000" spc="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8001067-EE16-40A4-A7E7-2D9156E641F7}"/>
              </a:ext>
            </a:extLst>
          </p:cNvPr>
          <p:cNvSpPr/>
          <p:nvPr/>
        </p:nvSpPr>
        <p:spPr>
          <a:xfrm>
            <a:off x="5126736" y="9620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E78643F-6F9A-4114-9927-5C328ABB74B5}"/>
              </a:ext>
            </a:extLst>
          </p:cNvPr>
          <p:cNvSpPr/>
          <p:nvPr/>
        </p:nvSpPr>
        <p:spPr>
          <a:xfrm>
            <a:off x="5202936" y="10382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30B792-B42C-4616-85CF-3CA3011AF118}"/>
              </a:ext>
            </a:extLst>
          </p:cNvPr>
          <p:cNvSpPr txBox="1"/>
          <p:nvPr/>
        </p:nvSpPr>
        <p:spPr>
          <a:xfrm>
            <a:off x="5278740" y="1140767"/>
            <a:ext cx="515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B501B4DB-B91D-4575-A8CB-2E9689DEE87A}"/>
              </a:ext>
            </a:extLst>
          </p:cNvPr>
          <p:cNvSpPr/>
          <p:nvPr/>
        </p:nvSpPr>
        <p:spPr>
          <a:xfrm>
            <a:off x="5126736" y="23336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865F1F5F-407A-4BAF-978C-6A6DF0694EDA}"/>
              </a:ext>
            </a:extLst>
          </p:cNvPr>
          <p:cNvSpPr/>
          <p:nvPr/>
        </p:nvSpPr>
        <p:spPr>
          <a:xfrm>
            <a:off x="5202936" y="24098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4785C95-2763-4412-9BC3-DFFEFF4824A6}"/>
              </a:ext>
            </a:extLst>
          </p:cNvPr>
          <p:cNvSpPr txBox="1"/>
          <p:nvPr/>
        </p:nvSpPr>
        <p:spPr>
          <a:xfrm>
            <a:off x="5249084" y="2512367"/>
            <a:ext cx="574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E06DF4A4-3590-4626-A745-4867DE791DBC}"/>
              </a:ext>
            </a:extLst>
          </p:cNvPr>
          <p:cNvSpPr/>
          <p:nvPr/>
        </p:nvSpPr>
        <p:spPr>
          <a:xfrm>
            <a:off x="5126736" y="37052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33ABDA44-CDAA-4EFE-B21D-62115463A076}"/>
              </a:ext>
            </a:extLst>
          </p:cNvPr>
          <p:cNvSpPr/>
          <p:nvPr/>
        </p:nvSpPr>
        <p:spPr>
          <a:xfrm>
            <a:off x="5202936" y="37814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961C11F-B525-4EEF-9C32-C903272761A7}"/>
              </a:ext>
            </a:extLst>
          </p:cNvPr>
          <p:cNvSpPr txBox="1"/>
          <p:nvPr/>
        </p:nvSpPr>
        <p:spPr>
          <a:xfrm>
            <a:off x="5248283" y="3883967"/>
            <a:ext cx="576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D58C7BC5-9857-4519-B220-AEF1913A8242}"/>
              </a:ext>
            </a:extLst>
          </p:cNvPr>
          <p:cNvSpPr/>
          <p:nvPr/>
        </p:nvSpPr>
        <p:spPr>
          <a:xfrm>
            <a:off x="5126736" y="50768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F5CC9F0A-F667-40B8-A14D-31405DEB1272}"/>
              </a:ext>
            </a:extLst>
          </p:cNvPr>
          <p:cNvSpPr/>
          <p:nvPr/>
        </p:nvSpPr>
        <p:spPr>
          <a:xfrm>
            <a:off x="5202936" y="51530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899CADB-6308-4F01-A496-96806B55D259}"/>
              </a:ext>
            </a:extLst>
          </p:cNvPr>
          <p:cNvSpPr txBox="1"/>
          <p:nvPr/>
        </p:nvSpPr>
        <p:spPr>
          <a:xfrm>
            <a:off x="5233856" y="5255567"/>
            <a:ext cx="604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F8CA47-9CC7-43F2-B2A8-1250FC0AD9D9}"/>
              </a:ext>
            </a:extLst>
          </p:cNvPr>
          <p:cNvSpPr/>
          <p:nvPr/>
        </p:nvSpPr>
        <p:spPr>
          <a:xfrm>
            <a:off x="11482197" y="0"/>
            <a:ext cx="70980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64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137" grpId="0"/>
      <p:bldP spid="138" grpId="0"/>
      <p:bldP spid="55" grpId="0" animBg="1"/>
      <p:bldP spid="130" grpId="0"/>
      <p:bldP spid="131" grpId="0"/>
      <p:bldP spid="34" grpId="0" animBg="1"/>
      <p:bldP spid="123" grpId="0"/>
      <p:bldP spid="124" grpId="0"/>
      <p:bldP spid="7" grpId="0" animBg="1"/>
      <p:bldP spid="114" grpId="0"/>
      <p:bldP spid="115" grpId="0"/>
      <p:bldP spid="5" grpId="0" animBg="1"/>
      <p:bldP spid="96" grpId="0"/>
      <p:bldP spid="105" grpId="0"/>
      <p:bldP spid="30" grpId="0" animBg="1"/>
      <p:bldP spid="31" grpId="0" animBg="1"/>
      <p:bldP spid="32" grpId="0"/>
      <p:bldP spid="119" grpId="0" animBg="1"/>
      <p:bldP spid="120" grpId="0" animBg="1"/>
      <p:bldP spid="121" grpId="0"/>
      <p:bldP spid="126" grpId="0" animBg="1"/>
      <p:bldP spid="127" grpId="0" animBg="1"/>
      <p:bldP spid="128" grpId="0"/>
      <p:bldP spid="133" grpId="0" animBg="1"/>
      <p:bldP spid="134" grpId="0" animBg="1"/>
      <p:bldP spid="1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99D8C3D8-427A-4254-86D2-D2BD1EFCE4A6}"/>
              </a:ext>
            </a:extLst>
          </p:cNvPr>
          <p:cNvSpPr/>
          <p:nvPr/>
        </p:nvSpPr>
        <p:spPr>
          <a:xfrm>
            <a:off x="5536311" y="49238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0AD087D-77E1-4D63-BE63-626644CC25FD}"/>
              </a:ext>
            </a:extLst>
          </p:cNvPr>
          <p:cNvSpPr txBox="1"/>
          <p:nvPr/>
        </p:nvSpPr>
        <p:spPr>
          <a:xfrm>
            <a:off x="6101397" y="50709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0917DB57-6127-488B-A2F7-0A450F064C66}"/>
              </a:ext>
            </a:extLst>
          </p:cNvPr>
          <p:cNvSpPr txBox="1"/>
          <p:nvPr/>
        </p:nvSpPr>
        <p:spPr>
          <a:xfrm>
            <a:off x="7825027" y="52176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F4B756A4-46CB-4837-81AB-64D74AE8F52B}"/>
              </a:ext>
            </a:extLst>
          </p:cNvPr>
          <p:cNvSpPr/>
          <p:nvPr/>
        </p:nvSpPr>
        <p:spPr>
          <a:xfrm>
            <a:off x="5536311" y="35522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92CDB68-18DE-4F60-9BE0-B08530351291}"/>
              </a:ext>
            </a:extLst>
          </p:cNvPr>
          <p:cNvSpPr txBox="1"/>
          <p:nvPr/>
        </p:nvSpPr>
        <p:spPr>
          <a:xfrm>
            <a:off x="6101397" y="36993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734094D-3D42-4374-B0D4-C9E9A8FB8BCA}"/>
              </a:ext>
            </a:extLst>
          </p:cNvPr>
          <p:cNvSpPr txBox="1"/>
          <p:nvPr/>
        </p:nvSpPr>
        <p:spPr>
          <a:xfrm>
            <a:off x="7825027" y="38460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DA48B5AF-B070-42BE-9A15-03858880F462}"/>
              </a:ext>
            </a:extLst>
          </p:cNvPr>
          <p:cNvSpPr/>
          <p:nvPr/>
        </p:nvSpPr>
        <p:spPr>
          <a:xfrm>
            <a:off x="5536311" y="21806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8937FF2-099A-449E-862C-3C21A5D9F0B1}"/>
              </a:ext>
            </a:extLst>
          </p:cNvPr>
          <p:cNvSpPr txBox="1"/>
          <p:nvPr/>
        </p:nvSpPr>
        <p:spPr>
          <a:xfrm>
            <a:off x="6101397" y="23277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36E1E8F-0B5D-4D92-8A8C-CE03B5908C2A}"/>
              </a:ext>
            </a:extLst>
          </p:cNvPr>
          <p:cNvSpPr txBox="1"/>
          <p:nvPr/>
        </p:nvSpPr>
        <p:spPr>
          <a:xfrm>
            <a:off x="7825027" y="24744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4186D52-76ED-4B6E-91FC-E55DD230BDCA}"/>
              </a:ext>
            </a:extLst>
          </p:cNvPr>
          <p:cNvSpPr/>
          <p:nvPr/>
        </p:nvSpPr>
        <p:spPr>
          <a:xfrm>
            <a:off x="5536311" y="8090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B999211-E04D-4C91-ABD5-CE004918B905}"/>
              </a:ext>
            </a:extLst>
          </p:cNvPr>
          <p:cNvSpPr txBox="1"/>
          <p:nvPr/>
        </p:nvSpPr>
        <p:spPr>
          <a:xfrm>
            <a:off x="6101397" y="9561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BE09332-89DA-4680-BE9F-C3B2675966CF}"/>
              </a:ext>
            </a:extLst>
          </p:cNvPr>
          <p:cNvSpPr txBox="1"/>
          <p:nvPr/>
        </p:nvSpPr>
        <p:spPr>
          <a:xfrm>
            <a:off x="7825027" y="11028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3FE189-3C47-4087-8F73-A58B87BCDB01}"/>
              </a:ext>
            </a:extLst>
          </p:cNvPr>
          <p:cNvSpPr/>
          <p:nvPr/>
        </p:nvSpPr>
        <p:spPr>
          <a:xfrm>
            <a:off x="0" y="0"/>
            <a:ext cx="553631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584A742-535C-43AD-8C7D-17E5ED349B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326A711-F1E4-472A-A559-EB8ABA2B4B8C}"/>
              </a:ext>
            </a:extLst>
          </p:cNvPr>
          <p:cNvSpPr/>
          <p:nvPr/>
        </p:nvSpPr>
        <p:spPr>
          <a:xfrm>
            <a:off x="0" y="602361"/>
            <a:ext cx="1572672" cy="1265491"/>
          </a:xfrm>
          <a:custGeom>
            <a:avLst/>
            <a:gdLst>
              <a:gd name="connsiteX0" fmla="*/ 0 w 1572672"/>
              <a:gd name="connsiteY0" fmla="*/ 0 h 1265491"/>
              <a:gd name="connsiteX1" fmla="*/ 1572673 w 1572672"/>
              <a:gd name="connsiteY1" fmla="*/ 0 h 1265491"/>
              <a:gd name="connsiteX2" fmla="*/ 1572673 w 1572672"/>
              <a:gd name="connsiteY2" fmla="*/ 1265492 h 1265491"/>
              <a:gd name="connsiteX3" fmla="*/ 0 w 1572672"/>
              <a:gd name="connsiteY3" fmla="*/ 1265492 h 1265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2672" h="1265491">
                <a:moveTo>
                  <a:pt x="0" y="0"/>
                </a:moveTo>
                <a:lnTo>
                  <a:pt x="1572673" y="0"/>
                </a:lnTo>
                <a:lnTo>
                  <a:pt x="1572673" y="1265492"/>
                </a:lnTo>
                <a:lnTo>
                  <a:pt x="0" y="1265492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13676D4-0172-402D-801D-F204716498FF}"/>
              </a:ext>
            </a:extLst>
          </p:cNvPr>
          <p:cNvSpPr txBox="1"/>
          <p:nvPr/>
        </p:nvSpPr>
        <p:spPr>
          <a:xfrm>
            <a:off x="363759" y="1884902"/>
            <a:ext cx="439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1D2C5F6-92DC-48B8-BAEA-E2DF256790B7}"/>
              </a:ext>
            </a:extLst>
          </p:cNvPr>
          <p:cNvSpPr txBox="1"/>
          <p:nvPr/>
        </p:nvSpPr>
        <p:spPr>
          <a:xfrm>
            <a:off x="363759" y="556472"/>
            <a:ext cx="4488729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0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</a:t>
            </a:r>
          </a:p>
          <a:p>
            <a:pPr algn="l"/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Strategy &amp; Plan</a:t>
            </a:r>
            <a:endParaRPr lang="en-US" sz="4000" spc="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8001067-EE16-40A4-A7E7-2D9156E641F7}"/>
              </a:ext>
            </a:extLst>
          </p:cNvPr>
          <p:cNvSpPr/>
          <p:nvPr/>
        </p:nvSpPr>
        <p:spPr>
          <a:xfrm>
            <a:off x="5126736" y="9620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E78643F-6F9A-4114-9927-5C328ABB74B5}"/>
              </a:ext>
            </a:extLst>
          </p:cNvPr>
          <p:cNvSpPr/>
          <p:nvPr/>
        </p:nvSpPr>
        <p:spPr>
          <a:xfrm>
            <a:off x="5202936" y="10382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30B792-B42C-4616-85CF-3CA3011AF118}"/>
              </a:ext>
            </a:extLst>
          </p:cNvPr>
          <p:cNvSpPr txBox="1"/>
          <p:nvPr/>
        </p:nvSpPr>
        <p:spPr>
          <a:xfrm>
            <a:off x="5278740" y="1140767"/>
            <a:ext cx="515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B501B4DB-B91D-4575-A8CB-2E9689DEE87A}"/>
              </a:ext>
            </a:extLst>
          </p:cNvPr>
          <p:cNvSpPr/>
          <p:nvPr/>
        </p:nvSpPr>
        <p:spPr>
          <a:xfrm>
            <a:off x="5126736" y="23336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865F1F5F-407A-4BAF-978C-6A6DF0694EDA}"/>
              </a:ext>
            </a:extLst>
          </p:cNvPr>
          <p:cNvSpPr/>
          <p:nvPr/>
        </p:nvSpPr>
        <p:spPr>
          <a:xfrm>
            <a:off x="5202936" y="24098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4785C95-2763-4412-9BC3-DFFEFF4824A6}"/>
              </a:ext>
            </a:extLst>
          </p:cNvPr>
          <p:cNvSpPr txBox="1"/>
          <p:nvPr/>
        </p:nvSpPr>
        <p:spPr>
          <a:xfrm>
            <a:off x="5249084" y="2512367"/>
            <a:ext cx="574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E06DF4A4-3590-4626-A745-4867DE791DBC}"/>
              </a:ext>
            </a:extLst>
          </p:cNvPr>
          <p:cNvSpPr/>
          <p:nvPr/>
        </p:nvSpPr>
        <p:spPr>
          <a:xfrm>
            <a:off x="5126736" y="37052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33ABDA44-CDAA-4EFE-B21D-62115463A076}"/>
              </a:ext>
            </a:extLst>
          </p:cNvPr>
          <p:cNvSpPr/>
          <p:nvPr/>
        </p:nvSpPr>
        <p:spPr>
          <a:xfrm>
            <a:off x="5202936" y="37814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961C11F-B525-4EEF-9C32-C903272761A7}"/>
              </a:ext>
            </a:extLst>
          </p:cNvPr>
          <p:cNvSpPr txBox="1"/>
          <p:nvPr/>
        </p:nvSpPr>
        <p:spPr>
          <a:xfrm>
            <a:off x="5248283" y="3883967"/>
            <a:ext cx="576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D58C7BC5-9857-4519-B220-AEF1913A8242}"/>
              </a:ext>
            </a:extLst>
          </p:cNvPr>
          <p:cNvSpPr/>
          <p:nvPr/>
        </p:nvSpPr>
        <p:spPr>
          <a:xfrm>
            <a:off x="5126736" y="50768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F5CC9F0A-F667-40B8-A14D-31405DEB1272}"/>
              </a:ext>
            </a:extLst>
          </p:cNvPr>
          <p:cNvSpPr/>
          <p:nvPr/>
        </p:nvSpPr>
        <p:spPr>
          <a:xfrm>
            <a:off x="5202936" y="51530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899CADB-6308-4F01-A496-96806B55D259}"/>
              </a:ext>
            </a:extLst>
          </p:cNvPr>
          <p:cNvSpPr txBox="1"/>
          <p:nvPr/>
        </p:nvSpPr>
        <p:spPr>
          <a:xfrm>
            <a:off x="5233856" y="5255567"/>
            <a:ext cx="604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F8CA47-9CC7-43F2-B2A8-1250FC0AD9D9}"/>
              </a:ext>
            </a:extLst>
          </p:cNvPr>
          <p:cNvSpPr/>
          <p:nvPr/>
        </p:nvSpPr>
        <p:spPr>
          <a:xfrm>
            <a:off x="11482197" y="0"/>
            <a:ext cx="70980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06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137" grpId="0"/>
      <p:bldP spid="138" grpId="0"/>
      <p:bldP spid="55" grpId="0" animBg="1"/>
      <p:bldP spid="130" grpId="0"/>
      <p:bldP spid="131" grpId="0"/>
      <p:bldP spid="34" grpId="0" animBg="1"/>
      <p:bldP spid="123" grpId="0"/>
      <p:bldP spid="124" grpId="0"/>
      <p:bldP spid="7" grpId="0" animBg="1"/>
      <p:bldP spid="114" grpId="0"/>
      <p:bldP spid="115" grpId="0"/>
      <p:bldP spid="5" grpId="0" animBg="1"/>
      <p:bldP spid="96" grpId="0"/>
      <p:bldP spid="105" grpId="0"/>
      <p:bldP spid="30" grpId="0" animBg="1"/>
      <p:bldP spid="31" grpId="0" animBg="1"/>
      <p:bldP spid="32" grpId="0"/>
      <p:bldP spid="119" grpId="0" animBg="1"/>
      <p:bldP spid="120" grpId="0" animBg="1"/>
      <p:bldP spid="121" grpId="0"/>
      <p:bldP spid="126" grpId="0" animBg="1"/>
      <p:bldP spid="127" grpId="0" animBg="1"/>
      <p:bldP spid="128" grpId="0"/>
      <p:bldP spid="133" grpId="0" animBg="1"/>
      <p:bldP spid="134" grpId="0" animBg="1"/>
      <p:bldP spid="1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99D8C3D8-427A-4254-86D2-D2BD1EFCE4A6}"/>
              </a:ext>
            </a:extLst>
          </p:cNvPr>
          <p:cNvSpPr/>
          <p:nvPr/>
        </p:nvSpPr>
        <p:spPr>
          <a:xfrm>
            <a:off x="5536311" y="49238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0AD087D-77E1-4D63-BE63-626644CC25FD}"/>
              </a:ext>
            </a:extLst>
          </p:cNvPr>
          <p:cNvSpPr txBox="1"/>
          <p:nvPr/>
        </p:nvSpPr>
        <p:spPr>
          <a:xfrm>
            <a:off x="6101397" y="50709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0917DB57-6127-488B-A2F7-0A450F064C66}"/>
              </a:ext>
            </a:extLst>
          </p:cNvPr>
          <p:cNvSpPr txBox="1"/>
          <p:nvPr/>
        </p:nvSpPr>
        <p:spPr>
          <a:xfrm>
            <a:off x="7825027" y="52176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F4B756A4-46CB-4837-81AB-64D74AE8F52B}"/>
              </a:ext>
            </a:extLst>
          </p:cNvPr>
          <p:cNvSpPr/>
          <p:nvPr/>
        </p:nvSpPr>
        <p:spPr>
          <a:xfrm>
            <a:off x="5536311" y="35522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92CDB68-18DE-4F60-9BE0-B08530351291}"/>
              </a:ext>
            </a:extLst>
          </p:cNvPr>
          <p:cNvSpPr txBox="1"/>
          <p:nvPr/>
        </p:nvSpPr>
        <p:spPr>
          <a:xfrm>
            <a:off x="6101397" y="36993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734094D-3D42-4374-B0D4-C9E9A8FB8BCA}"/>
              </a:ext>
            </a:extLst>
          </p:cNvPr>
          <p:cNvSpPr txBox="1"/>
          <p:nvPr/>
        </p:nvSpPr>
        <p:spPr>
          <a:xfrm>
            <a:off x="7825027" y="38460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DA48B5AF-B070-42BE-9A15-03858880F462}"/>
              </a:ext>
            </a:extLst>
          </p:cNvPr>
          <p:cNvSpPr/>
          <p:nvPr/>
        </p:nvSpPr>
        <p:spPr>
          <a:xfrm>
            <a:off x="5536311" y="21806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8937FF2-099A-449E-862C-3C21A5D9F0B1}"/>
              </a:ext>
            </a:extLst>
          </p:cNvPr>
          <p:cNvSpPr txBox="1"/>
          <p:nvPr/>
        </p:nvSpPr>
        <p:spPr>
          <a:xfrm>
            <a:off x="6101397" y="23277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36E1E8F-0B5D-4D92-8A8C-CE03B5908C2A}"/>
              </a:ext>
            </a:extLst>
          </p:cNvPr>
          <p:cNvSpPr txBox="1"/>
          <p:nvPr/>
        </p:nvSpPr>
        <p:spPr>
          <a:xfrm>
            <a:off x="7825027" y="24744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4186D52-76ED-4B6E-91FC-E55DD230BDCA}"/>
              </a:ext>
            </a:extLst>
          </p:cNvPr>
          <p:cNvSpPr/>
          <p:nvPr/>
        </p:nvSpPr>
        <p:spPr>
          <a:xfrm>
            <a:off x="5536311" y="8090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B999211-E04D-4C91-ABD5-CE004918B905}"/>
              </a:ext>
            </a:extLst>
          </p:cNvPr>
          <p:cNvSpPr txBox="1"/>
          <p:nvPr/>
        </p:nvSpPr>
        <p:spPr>
          <a:xfrm>
            <a:off x="6101397" y="9561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BE09332-89DA-4680-BE9F-C3B2675966CF}"/>
              </a:ext>
            </a:extLst>
          </p:cNvPr>
          <p:cNvSpPr txBox="1"/>
          <p:nvPr/>
        </p:nvSpPr>
        <p:spPr>
          <a:xfrm>
            <a:off x="7825027" y="11028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3FE189-3C47-4087-8F73-A58B87BCDB01}"/>
              </a:ext>
            </a:extLst>
          </p:cNvPr>
          <p:cNvSpPr/>
          <p:nvPr/>
        </p:nvSpPr>
        <p:spPr>
          <a:xfrm>
            <a:off x="0" y="0"/>
            <a:ext cx="553631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584A742-535C-43AD-8C7D-17E5ED349B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326A711-F1E4-472A-A559-EB8ABA2B4B8C}"/>
              </a:ext>
            </a:extLst>
          </p:cNvPr>
          <p:cNvSpPr/>
          <p:nvPr/>
        </p:nvSpPr>
        <p:spPr>
          <a:xfrm>
            <a:off x="0" y="602361"/>
            <a:ext cx="1572672" cy="1265491"/>
          </a:xfrm>
          <a:custGeom>
            <a:avLst/>
            <a:gdLst>
              <a:gd name="connsiteX0" fmla="*/ 0 w 1572672"/>
              <a:gd name="connsiteY0" fmla="*/ 0 h 1265491"/>
              <a:gd name="connsiteX1" fmla="*/ 1572673 w 1572672"/>
              <a:gd name="connsiteY1" fmla="*/ 0 h 1265491"/>
              <a:gd name="connsiteX2" fmla="*/ 1572673 w 1572672"/>
              <a:gd name="connsiteY2" fmla="*/ 1265492 h 1265491"/>
              <a:gd name="connsiteX3" fmla="*/ 0 w 1572672"/>
              <a:gd name="connsiteY3" fmla="*/ 1265492 h 1265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2672" h="1265491">
                <a:moveTo>
                  <a:pt x="0" y="0"/>
                </a:moveTo>
                <a:lnTo>
                  <a:pt x="1572673" y="0"/>
                </a:lnTo>
                <a:lnTo>
                  <a:pt x="1572673" y="1265492"/>
                </a:lnTo>
                <a:lnTo>
                  <a:pt x="0" y="1265492"/>
                </a:lnTo>
                <a:close/>
              </a:path>
            </a:pathLst>
          </a:custGeom>
          <a:gradFill flip="none" rotWithShape="1">
            <a:gsLst>
              <a:gs pos="0">
                <a:srgbClr val="EBF5DF"/>
              </a:gs>
              <a:gs pos="100000">
                <a:srgbClr val="ECF6E2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13676D4-0172-402D-801D-F204716498FF}"/>
              </a:ext>
            </a:extLst>
          </p:cNvPr>
          <p:cNvSpPr txBox="1"/>
          <p:nvPr/>
        </p:nvSpPr>
        <p:spPr>
          <a:xfrm>
            <a:off x="363759" y="1884902"/>
            <a:ext cx="439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1D2C5F6-92DC-48B8-BAEA-E2DF256790B7}"/>
              </a:ext>
            </a:extLst>
          </p:cNvPr>
          <p:cNvSpPr txBox="1"/>
          <p:nvPr/>
        </p:nvSpPr>
        <p:spPr>
          <a:xfrm>
            <a:off x="363759" y="556472"/>
            <a:ext cx="4488729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0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</a:t>
            </a:r>
          </a:p>
          <a:p>
            <a:pPr algn="l"/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Strategy &amp; Plan</a:t>
            </a:r>
            <a:endParaRPr lang="en-US" sz="4000" spc="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8001067-EE16-40A4-A7E7-2D9156E641F7}"/>
              </a:ext>
            </a:extLst>
          </p:cNvPr>
          <p:cNvSpPr/>
          <p:nvPr/>
        </p:nvSpPr>
        <p:spPr>
          <a:xfrm>
            <a:off x="5126736" y="9620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E78643F-6F9A-4114-9927-5C328ABB74B5}"/>
              </a:ext>
            </a:extLst>
          </p:cNvPr>
          <p:cNvSpPr/>
          <p:nvPr/>
        </p:nvSpPr>
        <p:spPr>
          <a:xfrm>
            <a:off x="5202936" y="10382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30B792-B42C-4616-85CF-3CA3011AF118}"/>
              </a:ext>
            </a:extLst>
          </p:cNvPr>
          <p:cNvSpPr txBox="1"/>
          <p:nvPr/>
        </p:nvSpPr>
        <p:spPr>
          <a:xfrm>
            <a:off x="5278740" y="1140767"/>
            <a:ext cx="515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B501B4DB-B91D-4575-A8CB-2E9689DEE87A}"/>
              </a:ext>
            </a:extLst>
          </p:cNvPr>
          <p:cNvSpPr/>
          <p:nvPr/>
        </p:nvSpPr>
        <p:spPr>
          <a:xfrm>
            <a:off x="5126736" y="23336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865F1F5F-407A-4BAF-978C-6A6DF0694EDA}"/>
              </a:ext>
            </a:extLst>
          </p:cNvPr>
          <p:cNvSpPr/>
          <p:nvPr/>
        </p:nvSpPr>
        <p:spPr>
          <a:xfrm>
            <a:off x="5202936" y="24098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4785C95-2763-4412-9BC3-DFFEFF4824A6}"/>
              </a:ext>
            </a:extLst>
          </p:cNvPr>
          <p:cNvSpPr txBox="1"/>
          <p:nvPr/>
        </p:nvSpPr>
        <p:spPr>
          <a:xfrm>
            <a:off x="5249084" y="2512367"/>
            <a:ext cx="574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E06DF4A4-3590-4626-A745-4867DE791DBC}"/>
              </a:ext>
            </a:extLst>
          </p:cNvPr>
          <p:cNvSpPr/>
          <p:nvPr/>
        </p:nvSpPr>
        <p:spPr>
          <a:xfrm>
            <a:off x="5126736" y="37052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33ABDA44-CDAA-4EFE-B21D-62115463A076}"/>
              </a:ext>
            </a:extLst>
          </p:cNvPr>
          <p:cNvSpPr/>
          <p:nvPr/>
        </p:nvSpPr>
        <p:spPr>
          <a:xfrm>
            <a:off x="5202936" y="37814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961C11F-B525-4EEF-9C32-C903272761A7}"/>
              </a:ext>
            </a:extLst>
          </p:cNvPr>
          <p:cNvSpPr txBox="1"/>
          <p:nvPr/>
        </p:nvSpPr>
        <p:spPr>
          <a:xfrm>
            <a:off x="5248283" y="3883967"/>
            <a:ext cx="576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D58C7BC5-9857-4519-B220-AEF1913A8242}"/>
              </a:ext>
            </a:extLst>
          </p:cNvPr>
          <p:cNvSpPr/>
          <p:nvPr/>
        </p:nvSpPr>
        <p:spPr>
          <a:xfrm>
            <a:off x="5126736" y="50768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F5CC9F0A-F667-40B8-A14D-31405DEB1272}"/>
              </a:ext>
            </a:extLst>
          </p:cNvPr>
          <p:cNvSpPr/>
          <p:nvPr/>
        </p:nvSpPr>
        <p:spPr>
          <a:xfrm>
            <a:off x="5202936" y="51530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899CADB-6308-4F01-A496-96806B55D259}"/>
              </a:ext>
            </a:extLst>
          </p:cNvPr>
          <p:cNvSpPr txBox="1"/>
          <p:nvPr/>
        </p:nvSpPr>
        <p:spPr>
          <a:xfrm>
            <a:off x="5233856" y="5255567"/>
            <a:ext cx="604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F8CA47-9CC7-43F2-B2A8-1250FC0AD9D9}"/>
              </a:ext>
            </a:extLst>
          </p:cNvPr>
          <p:cNvSpPr/>
          <p:nvPr/>
        </p:nvSpPr>
        <p:spPr>
          <a:xfrm>
            <a:off x="11482197" y="0"/>
            <a:ext cx="70980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4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137" grpId="0"/>
      <p:bldP spid="138" grpId="0"/>
      <p:bldP spid="55" grpId="0" animBg="1"/>
      <p:bldP spid="130" grpId="0"/>
      <p:bldP spid="131" grpId="0"/>
      <p:bldP spid="34" grpId="0" animBg="1"/>
      <p:bldP spid="123" grpId="0"/>
      <p:bldP spid="124" grpId="0"/>
      <p:bldP spid="7" grpId="0" animBg="1"/>
      <p:bldP spid="114" grpId="0"/>
      <p:bldP spid="115" grpId="0"/>
      <p:bldP spid="5" grpId="0" animBg="1"/>
      <p:bldP spid="96" grpId="0"/>
      <p:bldP spid="105" grpId="0"/>
      <p:bldP spid="30" grpId="0" animBg="1"/>
      <p:bldP spid="31" grpId="0" animBg="1"/>
      <p:bldP spid="32" grpId="0"/>
      <p:bldP spid="119" grpId="0" animBg="1"/>
      <p:bldP spid="120" grpId="0" animBg="1"/>
      <p:bldP spid="121" grpId="0"/>
      <p:bldP spid="126" grpId="0" animBg="1"/>
      <p:bldP spid="127" grpId="0" animBg="1"/>
      <p:bldP spid="128" grpId="0"/>
      <p:bldP spid="133" grpId="0" animBg="1"/>
      <p:bldP spid="134" grpId="0" animBg="1"/>
      <p:bldP spid="1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99D8C3D8-427A-4254-86D2-D2BD1EFCE4A6}"/>
              </a:ext>
            </a:extLst>
          </p:cNvPr>
          <p:cNvSpPr/>
          <p:nvPr/>
        </p:nvSpPr>
        <p:spPr>
          <a:xfrm>
            <a:off x="5536311" y="49238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0000">
                <a:srgbClr val="FFEBEE"/>
              </a:gs>
              <a:gs pos="100000">
                <a:srgbClr val="FFF3F5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0AD087D-77E1-4D63-BE63-626644CC25FD}"/>
              </a:ext>
            </a:extLst>
          </p:cNvPr>
          <p:cNvSpPr txBox="1"/>
          <p:nvPr/>
        </p:nvSpPr>
        <p:spPr>
          <a:xfrm>
            <a:off x="6101397" y="50709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0917DB57-6127-488B-A2F7-0A450F064C66}"/>
              </a:ext>
            </a:extLst>
          </p:cNvPr>
          <p:cNvSpPr txBox="1"/>
          <p:nvPr/>
        </p:nvSpPr>
        <p:spPr>
          <a:xfrm>
            <a:off x="7825027" y="52176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F4B756A4-46CB-4837-81AB-64D74AE8F52B}"/>
              </a:ext>
            </a:extLst>
          </p:cNvPr>
          <p:cNvSpPr/>
          <p:nvPr/>
        </p:nvSpPr>
        <p:spPr>
          <a:xfrm>
            <a:off x="5536311" y="35522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0000">
                <a:srgbClr val="FFEBEE"/>
              </a:gs>
              <a:gs pos="100000">
                <a:srgbClr val="FFF3F5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892CDB68-18DE-4F60-9BE0-B08530351291}"/>
              </a:ext>
            </a:extLst>
          </p:cNvPr>
          <p:cNvSpPr txBox="1"/>
          <p:nvPr/>
        </p:nvSpPr>
        <p:spPr>
          <a:xfrm>
            <a:off x="6101397" y="36993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734094D-3D42-4374-B0D4-C9E9A8FB8BCA}"/>
              </a:ext>
            </a:extLst>
          </p:cNvPr>
          <p:cNvSpPr txBox="1"/>
          <p:nvPr/>
        </p:nvSpPr>
        <p:spPr>
          <a:xfrm>
            <a:off x="7825027" y="38460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DA48B5AF-B070-42BE-9A15-03858880F462}"/>
              </a:ext>
            </a:extLst>
          </p:cNvPr>
          <p:cNvSpPr/>
          <p:nvPr/>
        </p:nvSpPr>
        <p:spPr>
          <a:xfrm>
            <a:off x="5536311" y="21806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10000">
                <a:srgbClr val="FFEBEE"/>
              </a:gs>
              <a:gs pos="100000">
                <a:srgbClr val="FFF3F5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D8937FF2-099A-449E-862C-3C21A5D9F0B1}"/>
              </a:ext>
            </a:extLst>
          </p:cNvPr>
          <p:cNvSpPr txBox="1"/>
          <p:nvPr/>
        </p:nvSpPr>
        <p:spPr>
          <a:xfrm>
            <a:off x="6101397" y="23277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36E1E8F-0B5D-4D92-8A8C-CE03B5908C2A}"/>
              </a:ext>
            </a:extLst>
          </p:cNvPr>
          <p:cNvSpPr txBox="1"/>
          <p:nvPr/>
        </p:nvSpPr>
        <p:spPr>
          <a:xfrm>
            <a:off x="7825027" y="24744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4186D52-76ED-4B6E-91FC-E55DD230BDCA}"/>
              </a:ext>
            </a:extLst>
          </p:cNvPr>
          <p:cNvSpPr/>
          <p:nvPr/>
        </p:nvSpPr>
        <p:spPr>
          <a:xfrm>
            <a:off x="5536311" y="809053"/>
            <a:ext cx="5948267" cy="1125093"/>
          </a:xfrm>
          <a:custGeom>
            <a:avLst/>
            <a:gdLst>
              <a:gd name="connsiteX0" fmla="*/ 0 w 5948267"/>
              <a:gd name="connsiteY0" fmla="*/ 0 h 1125093"/>
              <a:gd name="connsiteX1" fmla="*/ 5948267 w 5948267"/>
              <a:gd name="connsiteY1" fmla="*/ 0 h 1125093"/>
              <a:gd name="connsiteX2" fmla="*/ 5948267 w 5948267"/>
              <a:gd name="connsiteY2" fmla="*/ 1125093 h 1125093"/>
              <a:gd name="connsiteX3" fmla="*/ 0 w 5948267"/>
              <a:gd name="connsiteY3" fmla="*/ 1125093 h 112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8267" h="1125093">
                <a:moveTo>
                  <a:pt x="0" y="0"/>
                </a:moveTo>
                <a:lnTo>
                  <a:pt x="5948267" y="0"/>
                </a:lnTo>
                <a:lnTo>
                  <a:pt x="5948267" y="1125093"/>
                </a:lnTo>
                <a:lnTo>
                  <a:pt x="0" y="1125093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B999211-E04D-4C91-ABD5-CE004918B905}"/>
              </a:ext>
            </a:extLst>
          </p:cNvPr>
          <p:cNvSpPr txBox="1"/>
          <p:nvPr/>
        </p:nvSpPr>
        <p:spPr>
          <a:xfrm>
            <a:off x="6101397" y="956101"/>
            <a:ext cx="15616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Creative</a:t>
            </a:r>
          </a:p>
          <a:p>
            <a:pPr algn="l"/>
            <a:r>
              <a:rPr lang="en-US" sz="240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Plans</a:t>
            </a:r>
            <a:endParaRPr lang="en-US" sz="2400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BE09332-89DA-4680-BE9F-C3B2675966CF}"/>
              </a:ext>
            </a:extLst>
          </p:cNvPr>
          <p:cNvSpPr txBox="1"/>
          <p:nvPr/>
        </p:nvSpPr>
        <p:spPr>
          <a:xfrm>
            <a:off x="7825027" y="1102840"/>
            <a:ext cx="3429144" cy="5375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</a:t>
            </a:r>
          </a:p>
          <a:p>
            <a:pPr>
              <a:lnSpc>
                <a:spcPts val="1800"/>
              </a:lnSpc>
            </a:pPr>
            <a:r>
              <a:rPr lang="en-US" sz="13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this is Just a Demo One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43FE189-3C47-4087-8F73-A58B87BCDB01}"/>
              </a:ext>
            </a:extLst>
          </p:cNvPr>
          <p:cNvSpPr/>
          <p:nvPr/>
        </p:nvSpPr>
        <p:spPr>
          <a:xfrm>
            <a:off x="0" y="0"/>
            <a:ext cx="553631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584A742-535C-43AD-8C7D-17E5ED349B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326A711-F1E4-472A-A559-EB8ABA2B4B8C}"/>
              </a:ext>
            </a:extLst>
          </p:cNvPr>
          <p:cNvSpPr/>
          <p:nvPr/>
        </p:nvSpPr>
        <p:spPr>
          <a:xfrm>
            <a:off x="0" y="602361"/>
            <a:ext cx="1572672" cy="1265491"/>
          </a:xfrm>
          <a:custGeom>
            <a:avLst/>
            <a:gdLst>
              <a:gd name="connsiteX0" fmla="*/ 0 w 1572672"/>
              <a:gd name="connsiteY0" fmla="*/ 0 h 1265491"/>
              <a:gd name="connsiteX1" fmla="*/ 1572673 w 1572672"/>
              <a:gd name="connsiteY1" fmla="*/ 0 h 1265491"/>
              <a:gd name="connsiteX2" fmla="*/ 1572673 w 1572672"/>
              <a:gd name="connsiteY2" fmla="*/ 1265492 h 1265491"/>
              <a:gd name="connsiteX3" fmla="*/ 0 w 1572672"/>
              <a:gd name="connsiteY3" fmla="*/ 1265492 h 1265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2672" h="1265491">
                <a:moveTo>
                  <a:pt x="0" y="0"/>
                </a:moveTo>
                <a:lnTo>
                  <a:pt x="1572673" y="0"/>
                </a:lnTo>
                <a:lnTo>
                  <a:pt x="1572673" y="1265492"/>
                </a:lnTo>
                <a:lnTo>
                  <a:pt x="0" y="1265492"/>
                </a:lnTo>
                <a:close/>
              </a:path>
            </a:pathLst>
          </a:custGeom>
          <a:gradFill flip="none" rotWithShape="1">
            <a:gsLst>
              <a:gs pos="10000">
                <a:srgbClr val="FFEBEE"/>
              </a:gs>
              <a:gs pos="100000">
                <a:srgbClr val="FFF3F5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13676D4-0172-402D-801D-F204716498FF}"/>
              </a:ext>
            </a:extLst>
          </p:cNvPr>
          <p:cNvSpPr txBox="1"/>
          <p:nvPr/>
        </p:nvSpPr>
        <p:spPr>
          <a:xfrm>
            <a:off x="363759" y="1884902"/>
            <a:ext cx="439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1D2C5F6-92DC-48B8-BAEA-E2DF256790B7}"/>
              </a:ext>
            </a:extLst>
          </p:cNvPr>
          <p:cNvSpPr txBox="1"/>
          <p:nvPr/>
        </p:nvSpPr>
        <p:spPr>
          <a:xfrm>
            <a:off x="363759" y="556472"/>
            <a:ext cx="4488729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0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</a:t>
            </a:r>
          </a:p>
          <a:p>
            <a:pPr algn="l"/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Strategy &amp; Plan</a:t>
            </a:r>
            <a:endParaRPr lang="en-US" sz="4000" spc="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8001067-EE16-40A4-A7E7-2D9156E641F7}"/>
              </a:ext>
            </a:extLst>
          </p:cNvPr>
          <p:cNvSpPr/>
          <p:nvPr/>
        </p:nvSpPr>
        <p:spPr>
          <a:xfrm>
            <a:off x="5126736" y="9620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E78643F-6F9A-4114-9927-5C328ABB74B5}"/>
              </a:ext>
            </a:extLst>
          </p:cNvPr>
          <p:cNvSpPr/>
          <p:nvPr/>
        </p:nvSpPr>
        <p:spPr>
          <a:xfrm>
            <a:off x="5202936" y="10382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130B792-B42C-4616-85CF-3CA3011AF118}"/>
              </a:ext>
            </a:extLst>
          </p:cNvPr>
          <p:cNvSpPr txBox="1"/>
          <p:nvPr/>
        </p:nvSpPr>
        <p:spPr>
          <a:xfrm>
            <a:off x="5278740" y="1140767"/>
            <a:ext cx="515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id="{B501B4DB-B91D-4575-A8CB-2E9689DEE87A}"/>
              </a:ext>
            </a:extLst>
          </p:cNvPr>
          <p:cNvSpPr/>
          <p:nvPr/>
        </p:nvSpPr>
        <p:spPr>
          <a:xfrm>
            <a:off x="5126736" y="23336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0" name="Freeform: Shape 119">
            <a:extLst>
              <a:ext uri="{FF2B5EF4-FFF2-40B4-BE49-F238E27FC236}">
                <a16:creationId xmlns:a16="http://schemas.microsoft.com/office/drawing/2014/main" id="{865F1F5F-407A-4BAF-978C-6A6DF0694EDA}"/>
              </a:ext>
            </a:extLst>
          </p:cNvPr>
          <p:cNvSpPr/>
          <p:nvPr/>
        </p:nvSpPr>
        <p:spPr>
          <a:xfrm>
            <a:off x="5202936" y="24098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4785C95-2763-4412-9BC3-DFFEFF4824A6}"/>
              </a:ext>
            </a:extLst>
          </p:cNvPr>
          <p:cNvSpPr txBox="1"/>
          <p:nvPr/>
        </p:nvSpPr>
        <p:spPr>
          <a:xfrm>
            <a:off x="5249084" y="2512367"/>
            <a:ext cx="574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126" name="Freeform: Shape 125">
            <a:extLst>
              <a:ext uri="{FF2B5EF4-FFF2-40B4-BE49-F238E27FC236}">
                <a16:creationId xmlns:a16="http://schemas.microsoft.com/office/drawing/2014/main" id="{E06DF4A4-3590-4626-A745-4867DE791DBC}"/>
              </a:ext>
            </a:extLst>
          </p:cNvPr>
          <p:cNvSpPr/>
          <p:nvPr/>
        </p:nvSpPr>
        <p:spPr>
          <a:xfrm>
            <a:off x="5126736" y="37052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27" name="Freeform: Shape 126">
            <a:extLst>
              <a:ext uri="{FF2B5EF4-FFF2-40B4-BE49-F238E27FC236}">
                <a16:creationId xmlns:a16="http://schemas.microsoft.com/office/drawing/2014/main" id="{33ABDA44-CDAA-4EFE-B21D-62115463A076}"/>
              </a:ext>
            </a:extLst>
          </p:cNvPr>
          <p:cNvSpPr/>
          <p:nvPr/>
        </p:nvSpPr>
        <p:spPr>
          <a:xfrm>
            <a:off x="5202936" y="37814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961C11F-B525-4EEF-9C32-C903272761A7}"/>
              </a:ext>
            </a:extLst>
          </p:cNvPr>
          <p:cNvSpPr txBox="1"/>
          <p:nvPr/>
        </p:nvSpPr>
        <p:spPr>
          <a:xfrm>
            <a:off x="5248283" y="3883967"/>
            <a:ext cx="576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D58C7BC5-9857-4519-B220-AEF1913A8242}"/>
              </a:ext>
            </a:extLst>
          </p:cNvPr>
          <p:cNvSpPr/>
          <p:nvPr/>
        </p:nvSpPr>
        <p:spPr>
          <a:xfrm>
            <a:off x="5126736" y="5076824"/>
            <a:ext cx="819150" cy="819150"/>
          </a:xfrm>
          <a:custGeom>
            <a:avLst/>
            <a:gdLst>
              <a:gd name="connsiteX0" fmla="*/ 819150 w 819150"/>
              <a:gd name="connsiteY0" fmla="*/ 409575 h 819150"/>
              <a:gd name="connsiteX1" fmla="*/ 409575 w 819150"/>
              <a:gd name="connsiteY1" fmla="*/ 819150 h 819150"/>
              <a:gd name="connsiteX2" fmla="*/ 0 w 819150"/>
              <a:gd name="connsiteY2" fmla="*/ 409575 h 819150"/>
              <a:gd name="connsiteX3" fmla="*/ 409575 w 819150"/>
              <a:gd name="connsiteY3" fmla="*/ 0 h 819150"/>
              <a:gd name="connsiteX4" fmla="*/ 819150 w 819150"/>
              <a:gd name="connsiteY4" fmla="*/ 409575 h 81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819150">
                <a:moveTo>
                  <a:pt x="819150" y="409575"/>
                </a:moveTo>
                <a:cubicBezTo>
                  <a:pt x="819150" y="635777"/>
                  <a:pt x="635777" y="819150"/>
                  <a:pt x="409575" y="819150"/>
                </a:cubicBezTo>
                <a:cubicBezTo>
                  <a:pt x="183373" y="819150"/>
                  <a:pt x="0" y="635777"/>
                  <a:pt x="0" y="409575"/>
                </a:cubicBezTo>
                <a:cubicBezTo>
                  <a:pt x="0" y="183373"/>
                  <a:pt x="183373" y="0"/>
                  <a:pt x="409575" y="0"/>
                </a:cubicBezTo>
                <a:cubicBezTo>
                  <a:pt x="635777" y="0"/>
                  <a:pt x="819150" y="183373"/>
                  <a:pt x="819150" y="409575"/>
                </a:cubicBez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  <a:effectLst>
            <a:outerShdw blurRad="228600" sx="102000" sy="102000" algn="ctr" rotWithShape="0">
              <a:prstClr val="black">
                <a:alpha val="15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F5CC9F0A-F667-40B8-A14D-31405DEB1272}"/>
              </a:ext>
            </a:extLst>
          </p:cNvPr>
          <p:cNvSpPr/>
          <p:nvPr/>
        </p:nvSpPr>
        <p:spPr>
          <a:xfrm>
            <a:off x="5202936" y="5153024"/>
            <a:ext cx="666750" cy="666750"/>
          </a:xfrm>
          <a:custGeom>
            <a:avLst/>
            <a:gdLst>
              <a:gd name="connsiteX0" fmla="*/ 666750 w 666750"/>
              <a:gd name="connsiteY0" fmla="*/ 333375 h 666750"/>
              <a:gd name="connsiteX1" fmla="*/ 333375 w 666750"/>
              <a:gd name="connsiteY1" fmla="*/ 666750 h 666750"/>
              <a:gd name="connsiteX2" fmla="*/ 0 w 666750"/>
              <a:gd name="connsiteY2" fmla="*/ 333375 h 666750"/>
              <a:gd name="connsiteX3" fmla="*/ 333375 w 666750"/>
              <a:gd name="connsiteY3" fmla="*/ 0 h 666750"/>
              <a:gd name="connsiteX4" fmla="*/ 666750 w 666750"/>
              <a:gd name="connsiteY4" fmla="*/ 333375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6750" h="666750">
                <a:moveTo>
                  <a:pt x="666750" y="333375"/>
                </a:moveTo>
                <a:cubicBezTo>
                  <a:pt x="666750" y="517493"/>
                  <a:pt x="517493" y="666750"/>
                  <a:pt x="333375" y="666750"/>
                </a:cubicBezTo>
                <a:cubicBezTo>
                  <a:pt x="149257" y="666750"/>
                  <a:pt x="0" y="517493"/>
                  <a:pt x="0" y="333375"/>
                </a:cubicBezTo>
                <a:cubicBezTo>
                  <a:pt x="0" y="149257"/>
                  <a:pt x="149257" y="0"/>
                  <a:pt x="333375" y="0"/>
                </a:cubicBezTo>
                <a:cubicBezTo>
                  <a:pt x="517493" y="0"/>
                  <a:pt x="666750" y="149257"/>
                  <a:pt x="666750" y="333375"/>
                </a:cubicBez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899CADB-6308-4F01-A496-96806B55D259}"/>
              </a:ext>
            </a:extLst>
          </p:cNvPr>
          <p:cNvSpPr txBox="1"/>
          <p:nvPr/>
        </p:nvSpPr>
        <p:spPr>
          <a:xfrm>
            <a:off x="5233856" y="5255567"/>
            <a:ext cx="604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pc="-24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EF8CA47-9CC7-43F2-B2A8-1250FC0AD9D9}"/>
              </a:ext>
            </a:extLst>
          </p:cNvPr>
          <p:cNvSpPr/>
          <p:nvPr/>
        </p:nvSpPr>
        <p:spPr>
          <a:xfrm>
            <a:off x="11482197" y="0"/>
            <a:ext cx="70980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99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75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" presetClass="entr" presetSubtype="8" decel="53333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7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137" grpId="0"/>
      <p:bldP spid="138" grpId="0"/>
      <p:bldP spid="55" grpId="0" animBg="1"/>
      <p:bldP spid="130" grpId="0"/>
      <p:bldP spid="131" grpId="0"/>
      <p:bldP spid="34" grpId="0" animBg="1"/>
      <p:bldP spid="123" grpId="0"/>
      <p:bldP spid="124" grpId="0"/>
      <p:bldP spid="7" grpId="0" animBg="1"/>
      <p:bldP spid="114" grpId="0"/>
      <p:bldP spid="115" grpId="0"/>
      <p:bldP spid="5" grpId="0" animBg="1"/>
      <p:bldP spid="96" grpId="0"/>
      <p:bldP spid="105" grpId="0"/>
      <p:bldP spid="30" grpId="0" animBg="1"/>
      <p:bldP spid="31" grpId="0" animBg="1"/>
      <p:bldP spid="32" grpId="0"/>
      <p:bldP spid="119" grpId="0" animBg="1"/>
      <p:bldP spid="120" grpId="0" animBg="1"/>
      <p:bldP spid="121" grpId="0"/>
      <p:bldP spid="126" grpId="0" animBg="1"/>
      <p:bldP spid="127" grpId="0" animBg="1"/>
      <p:bldP spid="128" grpId="0"/>
      <p:bldP spid="133" grpId="0" animBg="1"/>
      <p:bldP spid="134" grpId="0" animBg="1"/>
      <p:bldP spid="1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B6E6FDA-AC4D-4F85-8FC1-BA08C3FC220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45766E7-CB56-4C37-AB4F-8EA5AC3D0577}"/>
              </a:ext>
            </a:extLst>
          </p:cNvPr>
          <p:cNvGrpSpPr/>
          <p:nvPr/>
        </p:nvGrpSpPr>
        <p:grpSpPr>
          <a:xfrm>
            <a:off x="5536311" y="4923853"/>
            <a:ext cx="5948267" cy="1125093"/>
            <a:chOff x="5536311" y="4923853"/>
            <a:chExt cx="5948267" cy="1125093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B6DB13B4-14C4-4890-A981-DF84B93D9166}"/>
                </a:ext>
              </a:extLst>
            </p:cNvPr>
            <p:cNvSpPr/>
            <p:nvPr/>
          </p:nvSpPr>
          <p:spPr>
            <a:xfrm>
              <a:off x="5536311" y="4923853"/>
              <a:ext cx="5948267" cy="1125093"/>
            </a:xfrm>
            <a:custGeom>
              <a:avLst/>
              <a:gdLst>
                <a:gd name="connsiteX0" fmla="*/ 0 w 5948267"/>
                <a:gd name="connsiteY0" fmla="*/ 0 h 1125093"/>
                <a:gd name="connsiteX1" fmla="*/ 5948267 w 5948267"/>
                <a:gd name="connsiteY1" fmla="*/ 0 h 1125093"/>
                <a:gd name="connsiteX2" fmla="*/ 5948267 w 5948267"/>
                <a:gd name="connsiteY2" fmla="*/ 1125093 h 1125093"/>
                <a:gd name="connsiteX3" fmla="*/ 0 w 5948267"/>
                <a:gd name="connsiteY3" fmla="*/ 1125093 h 112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48267" h="1125093">
                  <a:moveTo>
                    <a:pt x="0" y="0"/>
                  </a:moveTo>
                  <a:lnTo>
                    <a:pt x="5948267" y="0"/>
                  </a:lnTo>
                  <a:lnTo>
                    <a:pt x="5948267" y="1125093"/>
                  </a:lnTo>
                  <a:lnTo>
                    <a:pt x="0" y="1125093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31FFD25-4C15-422E-BE08-7BE878EED04D}"/>
                </a:ext>
              </a:extLst>
            </p:cNvPr>
            <p:cNvSpPr txBox="1"/>
            <p:nvPr/>
          </p:nvSpPr>
          <p:spPr>
            <a:xfrm>
              <a:off x="6101397" y="5070901"/>
              <a:ext cx="156164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4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</a:t>
              </a:r>
            </a:p>
            <a:p>
              <a:pPr algn="l"/>
              <a:r>
                <a:rPr lang="en-US" sz="24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Plans</a:t>
              </a:r>
              <a:endPara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FAB2573-2ED9-48C9-BE4F-6811123011BB}"/>
                </a:ext>
              </a:extLst>
            </p:cNvPr>
            <p:cNvSpPr txBox="1"/>
            <p:nvPr/>
          </p:nvSpPr>
          <p:spPr>
            <a:xfrm>
              <a:off x="7825027" y="5217640"/>
              <a:ext cx="3429144" cy="5375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Brief Text to</a:t>
              </a:r>
            </a:p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this is Just a Demo One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F39FC1C-1173-40E2-A239-A4674D193E7C}"/>
              </a:ext>
            </a:extLst>
          </p:cNvPr>
          <p:cNvGrpSpPr/>
          <p:nvPr/>
        </p:nvGrpSpPr>
        <p:grpSpPr>
          <a:xfrm>
            <a:off x="5536311" y="3552253"/>
            <a:ext cx="5948267" cy="1125093"/>
            <a:chOff x="5536311" y="3552253"/>
            <a:chExt cx="5948267" cy="1125093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5BCD40F-394B-49CA-8BAA-84A0FBD259DB}"/>
                </a:ext>
              </a:extLst>
            </p:cNvPr>
            <p:cNvSpPr/>
            <p:nvPr/>
          </p:nvSpPr>
          <p:spPr>
            <a:xfrm>
              <a:off x="5536311" y="3552253"/>
              <a:ext cx="5948267" cy="1125093"/>
            </a:xfrm>
            <a:custGeom>
              <a:avLst/>
              <a:gdLst>
                <a:gd name="connsiteX0" fmla="*/ 0 w 5948267"/>
                <a:gd name="connsiteY0" fmla="*/ 0 h 1125093"/>
                <a:gd name="connsiteX1" fmla="*/ 5948267 w 5948267"/>
                <a:gd name="connsiteY1" fmla="*/ 0 h 1125093"/>
                <a:gd name="connsiteX2" fmla="*/ 5948267 w 5948267"/>
                <a:gd name="connsiteY2" fmla="*/ 1125093 h 1125093"/>
                <a:gd name="connsiteX3" fmla="*/ 0 w 5948267"/>
                <a:gd name="connsiteY3" fmla="*/ 1125093 h 112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48267" h="1125093">
                  <a:moveTo>
                    <a:pt x="0" y="0"/>
                  </a:moveTo>
                  <a:lnTo>
                    <a:pt x="5948267" y="0"/>
                  </a:lnTo>
                  <a:lnTo>
                    <a:pt x="5948267" y="1125093"/>
                  </a:lnTo>
                  <a:lnTo>
                    <a:pt x="0" y="1125093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B55E272-8F8D-4186-AB26-33A83A3C7ECF}"/>
                </a:ext>
              </a:extLst>
            </p:cNvPr>
            <p:cNvSpPr txBox="1"/>
            <p:nvPr/>
          </p:nvSpPr>
          <p:spPr>
            <a:xfrm>
              <a:off x="6101397" y="3699301"/>
              <a:ext cx="156164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4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</a:t>
              </a:r>
            </a:p>
            <a:p>
              <a:pPr algn="l"/>
              <a:r>
                <a:rPr lang="en-US" sz="24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Plans</a:t>
              </a:r>
              <a:endPara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EB57622-9AF2-4EA3-8054-60D74E486743}"/>
                </a:ext>
              </a:extLst>
            </p:cNvPr>
            <p:cNvSpPr txBox="1"/>
            <p:nvPr/>
          </p:nvSpPr>
          <p:spPr>
            <a:xfrm>
              <a:off x="7825027" y="3846040"/>
              <a:ext cx="3429144" cy="5375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Brief Text to</a:t>
              </a:r>
            </a:p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this is Just a Demo One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B778768-DBD6-42DB-8F23-8747A2EB5957}"/>
              </a:ext>
            </a:extLst>
          </p:cNvPr>
          <p:cNvGrpSpPr/>
          <p:nvPr/>
        </p:nvGrpSpPr>
        <p:grpSpPr>
          <a:xfrm>
            <a:off x="5536311" y="2180653"/>
            <a:ext cx="5948267" cy="1125093"/>
            <a:chOff x="5536311" y="2180653"/>
            <a:chExt cx="5948267" cy="1125093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A99CE0-3125-49A4-B4C1-8F42153A2D3A}"/>
                </a:ext>
              </a:extLst>
            </p:cNvPr>
            <p:cNvSpPr/>
            <p:nvPr/>
          </p:nvSpPr>
          <p:spPr>
            <a:xfrm>
              <a:off x="5536311" y="2180653"/>
              <a:ext cx="5948267" cy="1125093"/>
            </a:xfrm>
            <a:custGeom>
              <a:avLst/>
              <a:gdLst>
                <a:gd name="connsiteX0" fmla="*/ 0 w 5948267"/>
                <a:gd name="connsiteY0" fmla="*/ 0 h 1125093"/>
                <a:gd name="connsiteX1" fmla="*/ 5948267 w 5948267"/>
                <a:gd name="connsiteY1" fmla="*/ 0 h 1125093"/>
                <a:gd name="connsiteX2" fmla="*/ 5948267 w 5948267"/>
                <a:gd name="connsiteY2" fmla="*/ 1125093 h 1125093"/>
                <a:gd name="connsiteX3" fmla="*/ 0 w 5948267"/>
                <a:gd name="connsiteY3" fmla="*/ 1125093 h 112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48267" h="1125093">
                  <a:moveTo>
                    <a:pt x="0" y="0"/>
                  </a:moveTo>
                  <a:lnTo>
                    <a:pt x="5948267" y="0"/>
                  </a:lnTo>
                  <a:lnTo>
                    <a:pt x="5948267" y="1125093"/>
                  </a:lnTo>
                  <a:lnTo>
                    <a:pt x="0" y="1125093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r="100000" b="100000"/>
              </a:path>
              <a:tileRect l="-100000" t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F451C8F-9657-48E2-8C8E-D60216A6920C}"/>
                </a:ext>
              </a:extLst>
            </p:cNvPr>
            <p:cNvSpPr txBox="1"/>
            <p:nvPr/>
          </p:nvSpPr>
          <p:spPr>
            <a:xfrm>
              <a:off x="6101397" y="2327701"/>
              <a:ext cx="156164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400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Creative</a:t>
              </a:r>
            </a:p>
            <a:p>
              <a:pPr algn="l"/>
              <a:r>
                <a:rPr lang="en-US" sz="240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Plans</a:t>
              </a:r>
              <a:endParaRPr lang="en-US" sz="24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D632FDC-BA40-44EB-84AD-4ED10CB58018}"/>
                </a:ext>
              </a:extLst>
            </p:cNvPr>
            <p:cNvSpPr txBox="1"/>
            <p:nvPr/>
          </p:nvSpPr>
          <p:spPr>
            <a:xfrm>
              <a:off x="7825027" y="2474440"/>
              <a:ext cx="3429144" cy="5375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Brief Text to</a:t>
              </a:r>
            </a:p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this is Just a Demo One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68ED343-67D2-4AD7-8587-0E0FB9EF0772}"/>
              </a:ext>
            </a:extLst>
          </p:cNvPr>
          <p:cNvGrpSpPr/>
          <p:nvPr/>
        </p:nvGrpSpPr>
        <p:grpSpPr>
          <a:xfrm>
            <a:off x="5536311" y="809053"/>
            <a:ext cx="5948267" cy="1125093"/>
            <a:chOff x="5536311" y="809053"/>
            <a:chExt cx="5948267" cy="112509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010175E-2273-40BF-A209-9B4180AABA61}"/>
                </a:ext>
              </a:extLst>
            </p:cNvPr>
            <p:cNvSpPr/>
            <p:nvPr/>
          </p:nvSpPr>
          <p:spPr>
            <a:xfrm>
              <a:off x="5536311" y="809053"/>
              <a:ext cx="5948267" cy="1125093"/>
            </a:xfrm>
            <a:custGeom>
              <a:avLst/>
              <a:gdLst>
                <a:gd name="connsiteX0" fmla="*/ 0 w 5948267"/>
                <a:gd name="connsiteY0" fmla="*/ 0 h 1125093"/>
                <a:gd name="connsiteX1" fmla="*/ 5948267 w 5948267"/>
                <a:gd name="connsiteY1" fmla="*/ 0 h 1125093"/>
                <a:gd name="connsiteX2" fmla="*/ 5948267 w 5948267"/>
                <a:gd name="connsiteY2" fmla="*/ 1125093 h 1125093"/>
                <a:gd name="connsiteX3" fmla="*/ 0 w 5948267"/>
                <a:gd name="connsiteY3" fmla="*/ 1125093 h 112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948267" h="1125093">
                  <a:moveTo>
                    <a:pt x="0" y="0"/>
                  </a:moveTo>
                  <a:lnTo>
                    <a:pt x="5948267" y="0"/>
                  </a:lnTo>
                  <a:lnTo>
                    <a:pt x="5948267" y="1125093"/>
                  </a:lnTo>
                  <a:lnTo>
                    <a:pt x="0" y="1125093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lin ang="189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15A9BB5-2798-4B54-9ED2-0C5D255B4376}"/>
                </a:ext>
              </a:extLst>
            </p:cNvPr>
            <p:cNvSpPr txBox="1"/>
            <p:nvPr/>
          </p:nvSpPr>
          <p:spPr>
            <a:xfrm>
              <a:off x="6101397" y="956101"/>
              <a:ext cx="156164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2400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Creative</a:t>
              </a:r>
            </a:p>
            <a:p>
              <a:pPr algn="l"/>
              <a:r>
                <a:rPr lang="en-US" sz="240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Plans</a:t>
              </a:r>
              <a:endParaRPr lang="en-US" sz="2400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A6C8478-B9E9-4EBA-8FC4-DEB85F1B47F3}"/>
                </a:ext>
              </a:extLst>
            </p:cNvPr>
            <p:cNvSpPr txBox="1"/>
            <p:nvPr/>
          </p:nvSpPr>
          <p:spPr>
            <a:xfrm>
              <a:off x="7825027" y="1102840"/>
              <a:ext cx="3429144" cy="5375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Brief Text to</a:t>
              </a:r>
            </a:p>
            <a:p>
              <a:pPr>
                <a:lnSpc>
                  <a:spcPts val="1800"/>
                </a:lnSpc>
              </a:pPr>
              <a:r>
                <a:rPr lang="en-US" sz="13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Explain this is Just a Demo One</a:t>
              </a:r>
            </a:p>
          </p:txBody>
        </p:sp>
      </p:grp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CC22352-9075-4888-8A1F-2803B51AB1E1}"/>
              </a:ext>
            </a:extLst>
          </p:cNvPr>
          <p:cNvSpPr/>
          <p:nvPr/>
        </p:nvSpPr>
        <p:spPr>
          <a:xfrm>
            <a:off x="0" y="602361"/>
            <a:ext cx="1572672" cy="1265491"/>
          </a:xfrm>
          <a:custGeom>
            <a:avLst/>
            <a:gdLst>
              <a:gd name="connsiteX0" fmla="*/ 0 w 1572672"/>
              <a:gd name="connsiteY0" fmla="*/ 0 h 1265491"/>
              <a:gd name="connsiteX1" fmla="*/ 1572673 w 1572672"/>
              <a:gd name="connsiteY1" fmla="*/ 0 h 1265491"/>
              <a:gd name="connsiteX2" fmla="*/ 1572673 w 1572672"/>
              <a:gd name="connsiteY2" fmla="*/ 1265492 h 1265491"/>
              <a:gd name="connsiteX3" fmla="*/ 0 w 1572672"/>
              <a:gd name="connsiteY3" fmla="*/ 1265492 h 1265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72672" h="1265491">
                <a:moveTo>
                  <a:pt x="0" y="0"/>
                </a:moveTo>
                <a:lnTo>
                  <a:pt x="1572673" y="0"/>
                </a:lnTo>
                <a:lnTo>
                  <a:pt x="1572673" y="1265492"/>
                </a:lnTo>
                <a:lnTo>
                  <a:pt x="0" y="1265492"/>
                </a:lnTo>
                <a:close/>
              </a:path>
            </a:pathLst>
          </a:custGeom>
          <a:gradFill flip="none" rotWithShape="1"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r="100000" b="100000"/>
            </a:path>
            <a:tileRect l="-100000" t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708F67D-3097-4B6E-9731-C02EABE4C8D2}"/>
              </a:ext>
            </a:extLst>
          </p:cNvPr>
          <p:cNvSpPr txBox="1"/>
          <p:nvPr/>
        </p:nvSpPr>
        <p:spPr>
          <a:xfrm>
            <a:off x="363759" y="1884902"/>
            <a:ext cx="43989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Topic this is Just a Demo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36F7283-7F38-4DFD-91DD-A266C057DE11}"/>
              </a:ext>
            </a:extLst>
          </p:cNvPr>
          <p:cNvSpPr txBox="1"/>
          <p:nvPr/>
        </p:nvSpPr>
        <p:spPr>
          <a:xfrm>
            <a:off x="363759" y="556472"/>
            <a:ext cx="4488729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0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0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</a:t>
            </a:r>
          </a:p>
          <a:p>
            <a:pPr algn="l"/>
            <a:r>
              <a:rPr lang="en-US" sz="40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Strategy &amp; Plan</a:t>
            </a:r>
            <a:endParaRPr lang="en-US" sz="4000" spc="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A58EBE4-620A-4976-89A9-3FDD0C8924AC}"/>
              </a:ext>
            </a:extLst>
          </p:cNvPr>
          <p:cNvGrpSpPr/>
          <p:nvPr/>
        </p:nvGrpSpPr>
        <p:grpSpPr>
          <a:xfrm>
            <a:off x="5126736" y="962024"/>
            <a:ext cx="819150" cy="819150"/>
            <a:chOff x="5126736" y="962024"/>
            <a:chExt cx="819150" cy="81915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2144BFF-A2F8-4FEA-AEC1-5AE99151EBB6}"/>
                </a:ext>
              </a:extLst>
            </p:cNvPr>
            <p:cNvSpPr/>
            <p:nvPr/>
          </p:nvSpPr>
          <p:spPr>
            <a:xfrm>
              <a:off x="5126736" y="962024"/>
              <a:ext cx="819150" cy="819150"/>
            </a:xfrm>
            <a:custGeom>
              <a:avLst/>
              <a:gdLst>
                <a:gd name="connsiteX0" fmla="*/ 819150 w 819150"/>
                <a:gd name="connsiteY0" fmla="*/ 409575 h 819150"/>
                <a:gd name="connsiteX1" fmla="*/ 409575 w 819150"/>
                <a:gd name="connsiteY1" fmla="*/ 819150 h 819150"/>
                <a:gd name="connsiteX2" fmla="*/ 0 w 819150"/>
                <a:gd name="connsiteY2" fmla="*/ 409575 h 819150"/>
                <a:gd name="connsiteX3" fmla="*/ 409575 w 819150"/>
                <a:gd name="connsiteY3" fmla="*/ 0 h 819150"/>
                <a:gd name="connsiteX4" fmla="*/ 819150 w 819150"/>
                <a:gd name="connsiteY4" fmla="*/ 409575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9150" h="819150">
                  <a:moveTo>
                    <a:pt x="819150" y="409575"/>
                  </a:moveTo>
                  <a:cubicBezTo>
                    <a:pt x="819150" y="635777"/>
                    <a:pt x="635777" y="819150"/>
                    <a:pt x="409575" y="819150"/>
                  </a:cubicBezTo>
                  <a:cubicBezTo>
                    <a:pt x="183373" y="819150"/>
                    <a:pt x="0" y="635777"/>
                    <a:pt x="0" y="409575"/>
                  </a:cubicBezTo>
                  <a:cubicBezTo>
                    <a:pt x="0" y="183373"/>
                    <a:pt x="183373" y="0"/>
                    <a:pt x="409575" y="0"/>
                  </a:cubicBezTo>
                  <a:cubicBezTo>
                    <a:pt x="635777" y="0"/>
                    <a:pt x="819150" y="183373"/>
                    <a:pt x="819150" y="4095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286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E2B3297-F9A9-4309-99C4-7E838AE49D5B}"/>
                </a:ext>
              </a:extLst>
            </p:cNvPr>
            <p:cNvSpPr/>
            <p:nvPr/>
          </p:nvSpPr>
          <p:spPr>
            <a:xfrm>
              <a:off x="5202936" y="1038224"/>
              <a:ext cx="666750" cy="666750"/>
            </a:xfrm>
            <a:custGeom>
              <a:avLst/>
              <a:gdLst>
                <a:gd name="connsiteX0" fmla="*/ 666750 w 666750"/>
                <a:gd name="connsiteY0" fmla="*/ 333375 h 666750"/>
                <a:gd name="connsiteX1" fmla="*/ 333375 w 666750"/>
                <a:gd name="connsiteY1" fmla="*/ 666750 h 666750"/>
                <a:gd name="connsiteX2" fmla="*/ 0 w 666750"/>
                <a:gd name="connsiteY2" fmla="*/ 333375 h 666750"/>
                <a:gd name="connsiteX3" fmla="*/ 333375 w 666750"/>
                <a:gd name="connsiteY3" fmla="*/ 0 h 666750"/>
                <a:gd name="connsiteX4" fmla="*/ 666750 w 666750"/>
                <a:gd name="connsiteY4" fmla="*/ 333375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0" h="666750">
                  <a:moveTo>
                    <a:pt x="666750" y="333375"/>
                  </a:moveTo>
                  <a:cubicBezTo>
                    <a:pt x="666750" y="517493"/>
                    <a:pt x="517493" y="666750"/>
                    <a:pt x="333375" y="666750"/>
                  </a:cubicBezTo>
                  <a:cubicBezTo>
                    <a:pt x="149257" y="666750"/>
                    <a:pt x="0" y="517493"/>
                    <a:pt x="0" y="333375"/>
                  </a:cubicBezTo>
                  <a:cubicBezTo>
                    <a:pt x="0" y="149257"/>
                    <a:pt x="149257" y="0"/>
                    <a:pt x="333375" y="0"/>
                  </a:cubicBezTo>
                  <a:cubicBezTo>
                    <a:pt x="517493" y="0"/>
                    <a:pt x="666750" y="149257"/>
                    <a:pt x="666750" y="33337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50CF964-7B04-43E8-9928-B0CD94026A56}"/>
                </a:ext>
              </a:extLst>
            </p:cNvPr>
            <p:cNvSpPr txBox="1"/>
            <p:nvPr/>
          </p:nvSpPr>
          <p:spPr>
            <a:xfrm>
              <a:off x="5278740" y="1140767"/>
              <a:ext cx="51514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spc="-24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01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FDF122-5A03-448E-81C0-3078C8E79E2E}"/>
              </a:ext>
            </a:extLst>
          </p:cNvPr>
          <p:cNvGrpSpPr/>
          <p:nvPr/>
        </p:nvGrpSpPr>
        <p:grpSpPr>
          <a:xfrm>
            <a:off x="5126736" y="2333624"/>
            <a:ext cx="819150" cy="819150"/>
            <a:chOff x="5126736" y="2333624"/>
            <a:chExt cx="819150" cy="819150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EB0D264-4443-4D87-9284-A341F35E4753}"/>
                </a:ext>
              </a:extLst>
            </p:cNvPr>
            <p:cNvSpPr/>
            <p:nvPr/>
          </p:nvSpPr>
          <p:spPr>
            <a:xfrm>
              <a:off x="5126736" y="2333624"/>
              <a:ext cx="819150" cy="819150"/>
            </a:xfrm>
            <a:custGeom>
              <a:avLst/>
              <a:gdLst>
                <a:gd name="connsiteX0" fmla="*/ 819150 w 819150"/>
                <a:gd name="connsiteY0" fmla="*/ 409575 h 819150"/>
                <a:gd name="connsiteX1" fmla="*/ 409575 w 819150"/>
                <a:gd name="connsiteY1" fmla="*/ 819150 h 819150"/>
                <a:gd name="connsiteX2" fmla="*/ 0 w 819150"/>
                <a:gd name="connsiteY2" fmla="*/ 409575 h 819150"/>
                <a:gd name="connsiteX3" fmla="*/ 409575 w 819150"/>
                <a:gd name="connsiteY3" fmla="*/ 0 h 819150"/>
                <a:gd name="connsiteX4" fmla="*/ 819150 w 819150"/>
                <a:gd name="connsiteY4" fmla="*/ 409575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9150" h="819150">
                  <a:moveTo>
                    <a:pt x="819150" y="409575"/>
                  </a:moveTo>
                  <a:cubicBezTo>
                    <a:pt x="819150" y="635777"/>
                    <a:pt x="635777" y="819150"/>
                    <a:pt x="409575" y="819150"/>
                  </a:cubicBezTo>
                  <a:cubicBezTo>
                    <a:pt x="183373" y="819150"/>
                    <a:pt x="0" y="635777"/>
                    <a:pt x="0" y="409575"/>
                  </a:cubicBezTo>
                  <a:cubicBezTo>
                    <a:pt x="0" y="183373"/>
                    <a:pt x="183373" y="0"/>
                    <a:pt x="409575" y="0"/>
                  </a:cubicBezTo>
                  <a:cubicBezTo>
                    <a:pt x="635777" y="0"/>
                    <a:pt x="819150" y="183373"/>
                    <a:pt x="819150" y="4095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286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EB7DE22-3F95-4DB3-82DC-341939A2D0BE}"/>
                </a:ext>
              </a:extLst>
            </p:cNvPr>
            <p:cNvSpPr/>
            <p:nvPr/>
          </p:nvSpPr>
          <p:spPr>
            <a:xfrm>
              <a:off x="5202936" y="2409824"/>
              <a:ext cx="666750" cy="666750"/>
            </a:xfrm>
            <a:custGeom>
              <a:avLst/>
              <a:gdLst>
                <a:gd name="connsiteX0" fmla="*/ 666750 w 666750"/>
                <a:gd name="connsiteY0" fmla="*/ 333375 h 666750"/>
                <a:gd name="connsiteX1" fmla="*/ 333375 w 666750"/>
                <a:gd name="connsiteY1" fmla="*/ 666750 h 666750"/>
                <a:gd name="connsiteX2" fmla="*/ 0 w 666750"/>
                <a:gd name="connsiteY2" fmla="*/ 333375 h 666750"/>
                <a:gd name="connsiteX3" fmla="*/ 333375 w 666750"/>
                <a:gd name="connsiteY3" fmla="*/ 0 h 666750"/>
                <a:gd name="connsiteX4" fmla="*/ 666750 w 666750"/>
                <a:gd name="connsiteY4" fmla="*/ 333375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0" h="666750">
                  <a:moveTo>
                    <a:pt x="666750" y="333375"/>
                  </a:moveTo>
                  <a:cubicBezTo>
                    <a:pt x="666750" y="517493"/>
                    <a:pt x="517493" y="666750"/>
                    <a:pt x="333375" y="666750"/>
                  </a:cubicBezTo>
                  <a:cubicBezTo>
                    <a:pt x="149257" y="666750"/>
                    <a:pt x="0" y="517493"/>
                    <a:pt x="0" y="333375"/>
                  </a:cubicBezTo>
                  <a:cubicBezTo>
                    <a:pt x="0" y="149257"/>
                    <a:pt x="149257" y="0"/>
                    <a:pt x="333375" y="0"/>
                  </a:cubicBezTo>
                  <a:cubicBezTo>
                    <a:pt x="517493" y="0"/>
                    <a:pt x="666750" y="149257"/>
                    <a:pt x="666750" y="33337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608D475-58BE-4684-B37C-A0193E88E284}"/>
                </a:ext>
              </a:extLst>
            </p:cNvPr>
            <p:cNvSpPr txBox="1"/>
            <p:nvPr/>
          </p:nvSpPr>
          <p:spPr>
            <a:xfrm>
              <a:off x="5249084" y="2512367"/>
              <a:ext cx="57445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spc="-24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6E695BE-4A88-40F3-A10D-4FCD6EEC2E86}"/>
              </a:ext>
            </a:extLst>
          </p:cNvPr>
          <p:cNvGrpSpPr/>
          <p:nvPr/>
        </p:nvGrpSpPr>
        <p:grpSpPr>
          <a:xfrm>
            <a:off x="5126736" y="3705224"/>
            <a:ext cx="819150" cy="819150"/>
            <a:chOff x="5126736" y="3705224"/>
            <a:chExt cx="819150" cy="819150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5FD619A-444C-435C-9998-D2218353982F}"/>
                </a:ext>
              </a:extLst>
            </p:cNvPr>
            <p:cNvSpPr/>
            <p:nvPr/>
          </p:nvSpPr>
          <p:spPr>
            <a:xfrm>
              <a:off x="5126736" y="3705224"/>
              <a:ext cx="819150" cy="819150"/>
            </a:xfrm>
            <a:custGeom>
              <a:avLst/>
              <a:gdLst>
                <a:gd name="connsiteX0" fmla="*/ 819150 w 819150"/>
                <a:gd name="connsiteY0" fmla="*/ 409575 h 819150"/>
                <a:gd name="connsiteX1" fmla="*/ 409575 w 819150"/>
                <a:gd name="connsiteY1" fmla="*/ 819150 h 819150"/>
                <a:gd name="connsiteX2" fmla="*/ 0 w 819150"/>
                <a:gd name="connsiteY2" fmla="*/ 409575 h 819150"/>
                <a:gd name="connsiteX3" fmla="*/ 409575 w 819150"/>
                <a:gd name="connsiteY3" fmla="*/ 0 h 819150"/>
                <a:gd name="connsiteX4" fmla="*/ 819150 w 819150"/>
                <a:gd name="connsiteY4" fmla="*/ 409575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9150" h="819150">
                  <a:moveTo>
                    <a:pt x="819150" y="409575"/>
                  </a:moveTo>
                  <a:cubicBezTo>
                    <a:pt x="819150" y="635777"/>
                    <a:pt x="635777" y="819150"/>
                    <a:pt x="409575" y="819150"/>
                  </a:cubicBezTo>
                  <a:cubicBezTo>
                    <a:pt x="183373" y="819150"/>
                    <a:pt x="0" y="635777"/>
                    <a:pt x="0" y="409575"/>
                  </a:cubicBezTo>
                  <a:cubicBezTo>
                    <a:pt x="0" y="183373"/>
                    <a:pt x="183373" y="0"/>
                    <a:pt x="409575" y="0"/>
                  </a:cubicBezTo>
                  <a:cubicBezTo>
                    <a:pt x="635777" y="0"/>
                    <a:pt x="819150" y="183373"/>
                    <a:pt x="819150" y="4095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286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3D4BF4C-2772-4CB7-8D25-F53685FA6B69}"/>
                </a:ext>
              </a:extLst>
            </p:cNvPr>
            <p:cNvSpPr/>
            <p:nvPr/>
          </p:nvSpPr>
          <p:spPr>
            <a:xfrm>
              <a:off x="5202936" y="3781424"/>
              <a:ext cx="666750" cy="666750"/>
            </a:xfrm>
            <a:custGeom>
              <a:avLst/>
              <a:gdLst>
                <a:gd name="connsiteX0" fmla="*/ 666750 w 666750"/>
                <a:gd name="connsiteY0" fmla="*/ 333375 h 666750"/>
                <a:gd name="connsiteX1" fmla="*/ 333375 w 666750"/>
                <a:gd name="connsiteY1" fmla="*/ 666750 h 666750"/>
                <a:gd name="connsiteX2" fmla="*/ 0 w 666750"/>
                <a:gd name="connsiteY2" fmla="*/ 333375 h 666750"/>
                <a:gd name="connsiteX3" fmla="*/ 333375 w 666750"/>
                <a:gd name="connsiteY3" fmla="*/ 0 h 666750"/>
                <a:gd name="connsiteX4" fmla="*/ 666750 w 666750"/>
                <a:gd name="connsiteY4" fmla="*/ 333375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0" h="666750">
                  <a:moveTo>
                    <a:pt x="666750" y="333375"/>
                  </a:moveTo>
                  <a:cubicBezTo>
                    <a:pt x="666750" y="517493"/>
                    <a:pt x="517493" y="666750"/>
                    <a:pt x="333375" y="666750"/>
                  </a:cubicBezTo>
                  <a:cubicBezTo>
                    <a:pt x="149257" y="666750"/>
                    <a:pt x="0" y="517493"/>
                    <a:pt x="0" y="333375"/>
                  </a:cubicBezTo>
                  <a:cubicBezTo>
                    <a:pt x="0" y="149257"/>
                    <a:pt x="149257" y="0"/>
                    <a:pt x="333375" y="0"/>
                  </a:cubicBezTo>
                  <a:cubicBezTo>
                    <a:pt x="517493" y="0"/>
                    <a:pt x="666750" y="149257"/>
                    <a:pt x="666750" y="33337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AC433B8-D32C-4743-87D1-AFA13FCEEAAF}"/>
                </a:ext>
              </a:extLst>
            </p:cNvPr>
            <p:cNvSpPr txBox="1"/>
            <p:nvPr/>
          </p:nvSpPr>
          <p:spPr>
            <a:xfrm>
              <a:off x="5248283" y="3883967"/>
              <a:ext cx="5760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spc="-24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03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9F27540-41B0-43E5-A7A4-E0E334BD22BE}"/>
              </a:ext>
            </a:extLst>
          </p:cNvPr>
          <p:cNvGrpSpPr/>
          <p:nvPr/>
        </p:nvGrpSpPr>
        <p:grpSpPr>
          <a:xfrm>
            <a:off x="5126736" y="5076824"/>
            <a:ext cx="819150" cy="819150"/>
            <a:chOff x="5126736" y="5076824"/>
            <a:chExt cx="819150" cy="819150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F9CD34E-9920-40EB-A9EC-E2AC44C55AA7}"/>
                </a:ext>
              </a:extLst>
            </p:cNvPr>
            <p:cNvSpPr/>
            <p:nvPr/>
          </p:nvSpPr>
          <p:spPr>
            <a:xfrm>
              <a:off x="5126736" y="5076824"/>
              <a:ext cx="819150" cy="819150"/>
            </a:xfrm>
            <a:custGeom>
              <a:avLst/>
              <a:gdLst>
                <a:gd name="connsiteX0" fmla="*/ 819150 w 819150"/>
                <a:gd name="connsiteY0" fmla="*/ 409575 h 819150"/>
                <a:gd name="connsiteX1" fmla="*/ 409575 w 819150"/>
                <a:gd name="connsiteY1" fmla="*/ 819150 h 819150"/>
                <a:gd name="connsiteX2" fmla="*/ 0 w 819150"/>
                <a:gd name="connsiteY2" fmla="*/ 409575 h 819150"/>
                <a:gd name="connsiteX3" fmla="*/ 409575 w 819150"/>
                <a:gd name="connsiteY3" fmla="*/ 0 h 819150"/>
                <a:gd name="connsiteX4" fmla="*/ 819150 w 819150"/>
                <a:gd name="connsiteY4" fmla="*/ 409575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9150" h="819150">
                  <a:moveTo>
                    <a:pt x="819150" y="409575"/>
                  </a:moveTo>
                  <a:cubicBezTo>
                    <a:pt x="819150" y="635777"/>
                    <a:pt x="635777" y="819150"/>
                    <a:pt x="409575" y="819150"/>
                  </a:cubicBezTo>
                  <a:cubicBezTo>
                    <a:pt x="183373" y="819150"/>
                    <a:pt x="0" y="635777"/>
                    <a:pt x="0" y="409575"/>
                  </a:cubicBezTo>
                  <a:cubicBezTo>
                    <a:pt x="0" y="183373"/>
                    <a:pt x="183373" y="0"/>
                    <a:pt x="409575" y="0"/>
                  </a:cubicBezTo>
                  <a:cubicBezTo>
                    <a:pt x="635777" y="0"/>
                    <a:pt x="819150" y="183373"/>
                    <a:pt x="819150" y="409575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  <a:effectLst>
              <a:outerShdw blurRad="228600" sx="102000" sy="102000" algn="ctr" rotWithShape="0">
                <a:prstClr val="black">
                  <a:alpha val="15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48838F06-0D5D-4D92-A145-CEC721365463}"/>
                </a:ext>
              </a:extLst>
            </p:cNvPr>
            <p:cNvSpPr/>
            <p:nvPr/>
          </p:nvSpPr>
          <p:spPr>
            <a:xfrm>
              <a:off x="5202936" y="5153024"/>
              <a:ext cx="666750" cy="666750"/>
            </a:xfrm>
            <a:custGeom>
              <a:avLst/>
              <a:gdLst>
                <a:gd name="connsiteX0" fmla="*/ 666750 w 666750"/>
                <a:gd name="connsiteY0" fmla="*/ 333375 h 666750"/>
                <a:gd name="connsiteX1" fmla="*/ 333375 w 666750"/>
                <a:gd name="connsiteY1" fmla="*/ 666750 h 666750"/>
                <a:gd name="connsiteX2" fmla="*/ 0 w 666750"/>
                <a:gd name="connsiteY2" fmla="*/ 333375 h 666750"/>
                <a:gd name="connsiteX3" fmla="*/ 333375 w 666750"/>
                <a:gd name="connsiteY3" fmla="*/ 0 h 666750"/>
                <a:gd name="connsiteX4" fmla="*/ 666750 w 666750"/>
                <a:gd name="connsiteY4" fmla="*/ 333375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6750" h="666750">
                  <a:moveTo>
                    <a:pt x="666750" y="333375"/>
                  </a:moveTo>
                  <a:cubicBezTo>
                    <a:pt x="666750" y="517493"/>
                    <a:pt x="517493" y="666750"/>
                    <a:pt x="333375" y="666750"/>
                  </a:cubicBezTo>
                  <a:cubicBezTo>
                    <a:pt x="149257" y="666750"/>
                    <a:pt x="0" y="517493"/>
                    <a:pt x="0" y="333375"/>
                  </a:cubicBezTo>
                  <a:cubicBezTo>
                    <a:pt x="0" y="149257"/>
                    <a:pt x="149257" y="0"/>
                    <a:pt x="333375" y="0"/>
                  </a:cubicBezTo>
                  <a:cubicBezTo>
                    <a:pt x="517493" y="0"/>
                    <a:pt x="666750" y="149257"/>
                    <a:pt x="666750" y="33337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30CC29C-EADA-41CF-A2AE-D0CC74D931E8}"/>
                </a:ext>
              </a:extLst>
            </p:cNvPr>
            <p:cNvSpPr txBox="1"/>
            <p:nvPr/>
          </p:nvSpPr>
          <p:spPr>
            <a:xfrm>
              <a:off x="5233856" y="5255567"/>
              <a:ext cx="6049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spc="-24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04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8938</TotalTime>
  <Words>651</Words>
  <Application>Microsoft Office PowerPoint</Application>
  <PresentationFormat>Widescreen</PresentationFormat>
  <Paragraphs>168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Poppins ExtraBold</vt:lpstr>
      <vt:lpstr>Montserrat</vt:lpstr>
      <vt:lpstr>Arial</vt:lpstr>
      <vt:lpstr>Bungee</vt:lpstr>
      <vt:lpstr>Pacifico</vt:lpstr>
      <vt:lpstr>Montserrat ExtraBold</vt:lpstr>
      <vt:lpstr>Akira Expanded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71</cp:revision>
  <dcterms:created xsi:type="dcterms:W3CDTF">2024-02-18T05:14:35Z</dcterms:created>
  <dcterms:modified xsi:type="dcterms:W3CDTF">2025-10-22T16:26:50Z</dcterms:modified>
</cp:coreProperties>
</file>