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Slide with 3 Options_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0545C38-12BC-45FC-B187-E42695468E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6148" y="2914650"/>
            <a:ext cx="4810125" cy="3322606"/>
          </a:xfrm>
          <a:custGeom>
            <a:avLst/>
            <a:gdLst>
              <a:gd name="connsiteX0" fmla="*/ 0 w 4810125"/>
              <a:gd name="connsiteY0" fmla="*/ 0 h 3322606"/>
              <a:gd name="connsiteX1" fmla="*/ 4572000 w 4810125"/>
              <a:gd name="connsiteY1" fmla="*/ 0 h 3322606"/>
              <a:gd name="connsiteX2" fmla="*/ 4810125 w 4810125"/>
              <a:gd name="connsiteY2" fmla="*/ 238125 h 3322606"/>
              <a:gd name="connsiteX3" fmla="*/ 4810125 w 4810125"/>
              <a:gd name="connsiteY3" fmla="*/ 3322606 h 3322606"/>
              <a:gd name="connsiteX4" fmla="*/ 0 w 4810125"/>
              <a:gd name="connsiteY4" fmla="*/ 3322606 h 3322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0125" h="3322606">
                <a:moveTo>
                  <a:pt x="0" y="0"/>
                </a:moveTo>
                <a:lnTo>
                  <a:pt x="4572000" y="0"/>
                </a:lnTo>
                <a:cubicBezTo>
                  <a:pt x="4703512" y="0"/>
                  <a:pt x="4810125" y="106613"/>
                  <a:pt x="4810125" y="238125"/>
                </a:cubicBezTo>
                <a:lnTo>
                  <a:pt x="4810125" y="3322606"/>
                </a:lnTo>
                <a:lnTo>
                  <a:pt x="0" y="3322606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Slide with 3 Options_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0545C38-12BC-45FC-B187-E42695468E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6148" y="2914650"/>
            <a:ext cx="4810125" cy="3322606"/>
          </a:xfrm>
          <a:custGeom>
            <a:avLst/>
            <a:gdLst>
              <a:gd name="connsiteX0" fmla="*/ 0 w 4810125"/>
              <a:gd name="connsiteY0" fmla="*/ 0 h 3322606"/>
              <a:gd name="connsiteX1" fmla="*/ 4572000 w 4810125"/>
              <a:gd name="connsiteY1" fmla="*/ 0 h 3322606"/>
              <a:gd name="connsiteX2" fmla="*/ 4810125 w 4810125"/>
              <a:gd name="connsiteY2" fmla="*/ 238125 h 3322606"/>
              <a:gd name="connsiteX3" fmla="*/ 4810125 w 4810125"/>
              <a:gd name="connsiteY3" fmla="*/ 3322606 h 3322606"/>
              <a:gd name="connsiteX4" fmla="*/ 0 w 4810125"/>
              <a:gd name="connsiteY4" fmla="*/ 3322606 h 3322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0125" h="3322606">
                <a:moveTo>
                  <a:pt x="0" y="0"/>
                </a:moveTo>
                <a:lnTo>
                  <a:pt x="4572000" y="0"/>
                </a:lnTo>
                <a:cubicBezTo>
                  <a:pt x="4703512" y="0"/>
                  <a:pt x="4810125" y="106613"/>
                  <a:pt x="4810125" y="238125"/>
                </a:cubicBezTo>
                <a:lnTo>
                  <a:pt x="4810125" y="3322606"/>
                </a:lnTo>
                <a:lnTo>
                  <a:pt x="0" y="3322606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495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Slide with 3 Options (withou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5361CB1-E34F-4C9C-8CAE-E31A68CE2B6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6148" y="2914650"/>
            <a:ext cx="4810125" cy="3322606"/>
          </a:xfrm>
          <a:custGeom>
            <a:avLst/>
            <a:gdLst>
              <a:gd name="connsiteX0" fmla="*/ 0 w 4810125"/>
              <a:gd name="connsiteY0" fmla="*/ 0 h 3322606"/>
              <a:gd name="connsiteX1" fmla="*/ 4572000 w 4810125"/>
              <a:gd name="connsiteY1" fmla="*/ 0 h 3322606"/>
              <a:gd name="connsiteX2" fmla="*/ 4810125 w 4810125"/>
              <a:gd name="connsiteY2" fmla="*/ 238125 h 3322606"/>
              <a:gd name="connsiteX3" fmla="*/ 4810125 w 4810125"/>
              <a:gd name="connsiteY3" fmla="*/ 3322606 h 3322606"/>
              <a:gd name="connsiteX4" fmla="*/ 0 w 4810125"/>
              <a:gd name="connsiteY4" fmla="*/ 3322606 h 3322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0125" h="3322606">
                <a:moveTo>
                  <a:pt x="0" y="0"/>
                </a:moveTo>
                <a:lnTo>
                  <a:pt x="4572000" y="0"/>
                </a:lnTo>
                <a:cubicBezTo>
                  <a:pt x="4703512" y="0"/>
                  <a:pt x="4810125" y="106613"/>
                  <a:pt x="4810125" y="238125"/>
                </a:cubicBezTo>
                <a:lnTo>
                  <a:pt x="4810125" y="3322606"/>
                </a:lnTo>
                <a:lnTo>
                  <a:pt x="0" y="3322606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id="{E3951978-4D95-4745-8635-A76504DD31BD}"/>
              </a:ext>
            </a:extLst>
          </p:cNvPr>
          <p:cNvSpPr txBox="1"/>
          <p:nvPr/>
        </p:nvSpPr>
        <p:spPr>
          <a:xfrm>
            <a:off x="1836176" y="1738552"/>
            <a:ext cx="4076757" cy="809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So Consider Replacing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9C74696-7C99-4792-9686-5F5C6BF160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78E9A9-4507-4C58-9BF6-EC71FC7DC18A}"/>
              </a:ext>
            </a:extLst>
          </p:cNvPr>
          <p:cNvSpPr/>
          <p:nvPr/>
        </p:nvSpPr>
        <p:spPr>
          <a:xfrm>
            <a:off x="0" y="1571223"/>
            <a:ext cx="1935164" cy="4699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CD9299D-2887-451A-95A8-ACDC05729692}"/>
              </a:ext>
            </a:extLst>
          </p:cNvPr>
          <p:cNvSpPr/>
          <p:nvPr/>
        </p:nvSpPr>
        <p:spPr>
          <a:xfrm>
            <a:off x="1468469" y="1382077"/>
            <a:ext cx="97631" cy="4855178"/>
          </a:xfrm>
          <a:custGeom>
            <a:avLst/>
            <a:gdLst>
              <a:gd name="connsiteX0" fmla="*/ 0 w 97631"/>
              <a:gd name="connsiteY0" fmla="*/ 0 h 4855178"/>
              <a:gd name="connsiteX1" fmla="*/ 97631 w 97631"/>
              <a:gd name="connsiteY1" fmla="*/ 0 h 4855178"/>
              <a:gd name="connsiteX2" fmla="*/ 97631 w 97631"/>
              <a:gd name="connsiteY2" fmla="*/ 4855179 h 4855178"/>
              <a:gd name="connsiteX3" fmla="*/ 0 w 97631"/>
              <a:gd name="connsiteY3" fmla="*/ 4855179 h 4855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1" h="4855178">
                <a:moveTo>
                  <a:pt x="0" y="0"/>
                </a:moveTo>
                <a:lnTo>
                  <a:pt x="97631" y="0"/>
                </a:lnTo>
                <a:lnTo>
                  <a:pt x="97631" y="4855179"/>
                </a:lnTo>
                <a:lnTo>
                  <a:pt x="0" y="4855179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FBCE62-D03F-416F-BDC3-F44C97A75164}"/>
              </a:ext>
            </a:extLst>
          </p:cNvPr>
          <p:cNvSpPr txBox="1"/>
          <p:nvPr/>
        </p:nvSpPr>
        <p:spPr>
          <a:xfrm>
            <a:off x="1342358" y="587597"/>
            <a:ext cx="4660250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Infographic </a:t>
            </a:r>
            <a:r>
              <a:rPr lang="en-US" sz="39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Lists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9610B8F-AA18-47C6-8BAC-A54BC9C60122}"/>
              </a:ext>
            </a:extLst>
          </p:cNvPr>
          <p:cNvGrpSpPr/>
          <p:nvPr/>
        </p:nvGrpSpPr>
        <p:grpSpPr>
          <a:xfrm>
            <a:off x="7098982" y="652735"/>
            <a:ext cx="4475606" cy="1738598"/>
            <a:chOff x="7098982" y="652735"/>
            <a:chExt cx="4475606" cy="1738598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75C5EDEA-19C9-450F-A5E7-3CBC58FFD073}"/>
                </a:ext>
              </a:extLst>
            </p:cNvPr>
            <p:cNvSpPr/>
            <p:nvPr/>
          </p:nvSpPr>
          <p:spPr>
            <a:xfrm>
              <a:off x="7098982" y="652735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7F53637-4DBE-49F6-8E35-BEF23C94C67D}"/>
                </a:ext>
              </a:extLst>
            </p:cNvPr>
            <p:cNvSpPr txBox="1"/>
            <p:nvPr/>
          </p:nvSpPr>
          <p:spPr>
            <a:xfrm>
              <a:off x="7307248" y="1420580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62DD406-7ABF-43E9-AD5E-6574A87E242B}"/>
                </a:ext>
              </a:extLst>
            </p:cNvPr>
            <p:cNvSpPr txBox="1"/>
            <p:nvPr/>
          </p:nvSpPr>
          <p:spPr>
            <a:xfrm>
              <a:off x="8010461" y="1018964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0120B20-3A48-4DDD-A8D3-B64265ED6426}"/>
                </a:ext>
              </a:extLst>
            </p:cNvPr>
            <p:cNvSpPr txBox="1"/>
            <p:nvPr/>
          </p:nvSpPr>
          <p:spPr>
            <a:xfrm>
              <a:off x="7307248" y="892006"/>
              <a:ext cx="59535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D819C17B-1E1F-4276-9A7C-7A7ADD27193E}"/>
              </a:ext>
            </a:extLst>
          </p:cNvPr>
          <p:cNvSpPr txBox="1"/>
          <p:nvPr/>
        </p:nvSpPr>
        <p:spPr>
          <a:xfrm rot="16200000">
            <a:off x="-1170636" y="4034201"/>
            <a:ext cx="40110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Let’s Discuss Our Long Term Business</a:t>
            </a:r>
          </a:p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Plans and Strategic Moves.</a:t>
            </a:r>
            <a:endParaRPr lang="en-US" sz="1500" b="1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FD0BF-A2B8-43F3-96A3-D9721C8003B1}"/>
              </a:ext>
            </a:extLst>
          </p:cNvPr>
          <p:cNvSpPr/>
          <p:nvPr/>
        </p:nvSpPr>
        <p:spPr>
          <a:xfrm>
            <a:off x="0" y="6237256"/>
            <a:ext cx="1670050" cy="620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A1CCD1-791D-4A11-BD32-D27EA13EC222}"/>
              </a:ext>
            </a:extLst>
          </p:cNvPr>
          <p:cNvSpPr/>
          <p:nvPr/>
        </p:nvSpPr>
        <p:spPr>
          <a:xfrm>
            <a:off x="1810834" y="6243890"/>
            <a:ext cx="5047166" cy="614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7E2C6D-B0B8-450C-AC6E-2D90ECD86C6C}"/>
              </a:ext>
            </a:extLst>
          </p:cNvPr>
          <p:cNvSpPr/>
          <p:nvPr/>
        </p:nvSpPr>
        <p:spPr>
          <a:xfrm>
            <a:off x="-1" y="541281"/>
            <a:ext cx="1467412" cy="738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CAA8B55-8BDB-49B1-B9EC-0132E4F78C08}"/>
              </a:ext>
            </a:extLst>
          </p:cNvPr>
          <p:cNvGrpSpPr/>
          <p:nvPr/>
        </p:nvGrpSpPr>
        <p:grpSpPr>
          <a:xfrm>
            <a:off x="7098982" y="2579014"/>
            <a:ext cx="4475606" cy="1738598"/>
            <a:chOff x="7098982" y="2579014"/>
            <a:chExt cx="4475606" cy="1738598"/>
          </a:xfrm>
        </p:grpSpPr>
        <p:sp>
          <p:nvSpPr>
            <p:cNvPr id="145" name="Rectangle: Rounded Corners 144">
              <a:extLst>
                <a:ext uri="{FF2B5EF4-FFF2-40B4-BE49-F238E27FC236}">
                  <a16:creationId xmlns:a16="http://schemas.microsoft.com/office/drawing/2014/main" id="{590075F8-0053-4D9D-902F-4C36F3C66685}"/>
                </a:ext>
              </a:extLst>
            </p:cNvPr>
            <p:cNvSpPr/>
            <p:nvPr/>
          </p:nvSpPr>
          <p:spPr>
            <a:xfrm>
              <a:off x="7098982" y="2579014"/>
              <a:ext cx="4475606" cy="1738598"/>
            </a:xfrm>
            <a:prstGeom prst="roundRect">
              <a:avLst>
                <a:gd name="adj" fmla="val 12576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41363F6D-5E4A-4115-88E0-CB6DC3005B26}"/>
                </a:ext>
              </a:extLst>
            </p:cNvPr>
            <p:cNvSpPr txBox="1"/>
            <p:nvPr/>
          </p:nvSpPr>
          <p:spPr>
            <a:xfrm>
              <a:off x="7307248" y="3346859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E8FB9947-EDF2-409B-8374-CF04C4D43504}"/>
                </a:ext>
              </a:extLst>
            </p:cNvPr>
            <p:cNvSpPr txBox="1"/>
            <p:nvPr/>
          </p:nvSpPr>
          <p:spPr>
            <a:xfrm>
              <a:off x="8010461" y="2945243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CF5AEE69-6119-4BB7-B7D2-AEF75C3274B5}"/>
                </a:ext>
              </a:extLst>
            </p:cNvPr>
            <p:cNvSpPr txBox="1"/>
            <p:nvPr/>
          </p:nvSpPr>
          <p:spPr>
            <a:xfrm>
              <a:off x="7307248" y="2818285"/>
              <a:ext cx="67069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3E502C7-7EEB-4CEA-A451-9DB275C9B5F1}"/>
              </a:ext>
            </a:extLst>
          </p:cNvPr>
          <p:cNvGrpSpPr/>
          <p:nvPr/>
        </p:nvGrpSpPr>
        <p:grpSpPr>
          <a:xfrm>
            <a:off x="7098982" y="4505293"/>
            <a:ext cx="4475606" cy="1738598"/>
            <a:chOff x="7098982" y="4505293"/>
            <a:chExt cx="4475606" cy="1738598"/>
          </a:xfrm>
        </p:grpSpPr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16AD4978-C754-4276-9194-A9EF034942FA}"/>
                </a:ext>
              </a:extLst>
            </p:cNvPr>
            <p:cNvSpPr/>
            <p:nvPr/>
          </p:nvSpPr>
          <p:spPr>
            <a:xfrm>
              <a:off x="7098982" y="4505293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A6B62BF2-3F81-41B8-9C66-C1B6D3CAF504}"/>
                </a:ext>
              </a:extLst>
            </p:cNvPr>
            <p:cNvSpPr txBox="1"/>
            <p:nvPr/>
          </p:nvSpPr>
          <p:spPr>
            <a:xfrm>
              <a:off x="7307248" y="5273138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008BE2F4-728A-4A27-9C96-BCB0580185D2}"/>
                </a:ext>
              </a:extLst>
            </p:cNvPr>
            <p:cNvSpPr txBox="1"/>
            <p:nvPr/>
          </p:nvSpPr>
          <p:spPr>
            <a:xfrm>
              <a:off x="8010461" y="4871522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46E8D58-EE45-42AA-A022-EEC72BB7FD75}"/>
                </a:ext>
              </a:extLst>
            </p:cNvPr>
            <p:cNvSpPr txBox="1"/>
            <p:nvPr/>
          </p:nvSpPr>
          <p:spPr>
            <a:xfrm>
              <a:off x="7307248" y="4744564"/>
              <a:ext cx="67230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000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0000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41" grpId="0" animBg="1"/>
      <p:bldP spid="42" grpId="0"/>
      <p:bldP spid="1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id="{E3951978-4D95-4745-8635-A76504DD31BD}"/>
              </a:ext>
            </a:extLst>
          </p:cNvPr>
          <p:cNvSpPr txBox="1"/>
          <p:nvPr/>
        </p:nvSpPr>
        <p:spPr>
          <a:xfrm>
            <a:off x="1836176" y="1738552"/>
            <a:ext cx="4076757" cy="809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So Consider Replacing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9C74696-7C99-4792-9686-5F5C6BF160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78E9A9-4507-4C58-9BF6-EC71FC7DC18A}"/>
              </a:ext>
            </a:extLst>
          </p:cNvPr>
          <p:cNvSpPr/>
          <p:nvPr/>
        </p:nvSpPr>
        <p:spPr>
          <a:xfrm>
            <a:off x="0" y="1571223"/>
            <a:ext cx="1935164" cy="4699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CD9299D-2887-451A-95A8-ACDC05729692}"/>
              </a:ext>
            </a:extLst>
          </p:cNvPr>
          <p:cNvSpPr/>
          <p:nvPr/>
        </p:nvSpPr>
        <p:spPr>
          <a:xfrm>
            <a:off x="1468469" y="1382077"/>
            <a:ext cx="97631" cy="4855178"/>
          </a:xfrm>
          <a:custGeom>
            <a:avLst/>
            <a:gdLst>
              <a:gd name="connsiteX0" fmla="*/ 0 w 97631"/>
              <a:gd name="connsiteY0" fmla="*/ 0 h 4855178"/>
              <a:gd name="connsiteX1" fmla="*/ 97631 w 97631"/>
              <a:gd name="connsiteY1" fmla="*/ 0 h 4855178"/>
              <a:gd name="connsiteX2" fmla="*/ 97631 w 97631"/>
              <a:gd name="connsiteY2" fmla="*/ 4855179 h 4855178"/>
              <a:gd name="connsiteX3" fmla="*/ 0 w 97631"/>
              <a:gd name="connsiteY3" fmla="*/ 4855179 h 4855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1" h="4855178">
                <a:moveTo>
                  <a:pt x="0" y="0"/>
                </a:moveTo>
                <a:lnTo>
                  <a:pt x="97631" y="0"/>
                </a:lnTo>
                <a:lnTo>
                  <a:pt x="97631" y="4855179"/>
                </a:lnTo>
                <a:lnTo>
                  <a:pt x="0" y="4855179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FBCE62-D03F-416F-BDC3-F44C97A75164}"/>
              </a:ext>
            </a:extLst>
          </p:cNvPr>
          <p:cNvSpPr txBox="1"/>
          <p:nvPr/>
        </p:nvSpPr>
        <p:spPr>
          <a:xfrm>
            <a:off x="1342358" y="587597"/>
            <a:ext cx="4660250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Infographic </a:t>
            </a:r>
            <a:r>
              <a:rPr lang="en-US" sz="39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Lists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9610B8F-AA18-47C6-8BAC-A54BC9C60122}"/>
              </a:ext>
            </a:extLst>
          </p:cNvPr>
          <p:cNvGrpSpPr/>
          <p:nvPr/>
        </p:nvGrpSpPr>
        <p:grpSpPr>
          <a:xfrm>
            <a:off x="7098982" y="652735"/>
            <a:ext cx="4475606" cy="1738598"/>
            <a:chOff x="7098982" y="652735"/>
            <a:chExt cx="4475606" cy="1738598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75C5EDEA-19C9-450F-A5E7-3CBC58FFD073}"/>
                </a:ext>
              </a:extLst>
            </p:cNvPr>
            <p:cNvSpPr/>
            <p:nvPr/>
          </p:nvSpPr>
          <p:spPr>
            <a:xfrm>
              <a:off x="7098982" y="652735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7F53637-4DBE-49F6-8E35-BEF23C94C67D}"/>
                </a:ext>
              </a:extLst>
            </p:cNvPr>
            <p:cNvSpPr txBox="1"/>
            <p:nvPr/>
          </p:nvSpPr>
          <p:spPr>
            <a:xfrm>
              <a:off x="7307248" y="1420580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62DD406-7ABF-43E9-AD5E-6574A87E242B}"/>
                </a:ext>
              </a:extLst>
            </p:cNvPr>
            <p:cNvSpPr txBox="1"/>
            <p:nvPr/>
          </p:nvSpPr>
          <p:spPr>
            <a:xfrm>
              <a:off x="8010461" y="1018964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0120B20-3A48-4DDD-A8D3-B64265ED6426}"/>
                </a:ext>
              </a:extLst>
            </p:cNvPr>
            <p:cNvSpPr txBox="1"/>
            <p:nvPr/>
          </p:nvSpPr>
          <p:spPr>
            <a:xfrm>
              <a:off x="7307248" y="892006"/>
              <a:ext cx="59535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D819C17B-1E1F-4276-9A7C-7A7ADD27193E}"/>
              </a:ext>
            </a:extLst>
          </p:cNvPr>
          <p:cNvSpPr txBox="1"/>
          <p:nvPr/>
        </p:nvSpPr>
        <p:spPr>
          <a:xfrm rot="16200000">
            <a:off x="-1170636" y="4034201"/>
            <a:ext cx="40110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Let’s Discuss Our Long Term Business</a:t>
            </a:r>
          </a:p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Plans and Strategic Moves.</a:t>
            </a:r>
            <a:endParaRPr lang="en-US" sz="1500" b="1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FD0BF-A2B8-43F3-96A3-D9721C8003B1}"/>
              </a:ext>
            </a:extLst>
          </p:cNvPr>
          <p:cNvSpPr/>
          <p:nvPr/>
        </p:nvSpPr>
        <p:spPr>
          <a:xfrm>
            <a:off x="0" y="6237256"/>
            <a:ext cx="1670050" cy="620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A1CCD1-791D-4A11-BD32-D27EA13EC222}"/>
              </a:ext>
            </a:extLst>
          </p:cNvPr>
          <p:cNvSpPr/>
          <p:nvPr/>
        </p:nvSpPr>
        <p:spPr>
          <a:xfrm>
            <a:off x="1810834" y="6243890"/>
            <a:ext cx="5047166" cy="614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7E2C6D-B0B8-450C-AC6E-2D90ECD86C6C}"/>
              </a:ext>
            </a:extLst>
          </p:cNvPr>
          <p:cNvSpPr/>
          <p:nvPr/>
        </p:nvSpPr>
        <p:spPr>
          <a:xfrm>
            <a:off x="-1" y="541281"/>
            <a:ext cx="1467412" cy="738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CAA8B55-8BDB-49B1-B9EC-0132E4F78C08}"/>
              </a:ext>
            </a:extLst>
          </p:cNvPr>
          <p:cNvGrpSpPr/>
          <p:nvPr/>
        </p:nvGrpSpPr>
        <p:grpSpPr>
          <a:xfrm>
            <a:off x="7098982" y="2585439"/>
            <a:ext cx="4475606" cy="1738598"/>
            <a:chOff x="7098982" y="2579014"/>
            <a:chExt cx="4475606" cy="1738598"/>
          </a:xfrm>
        </p:grpSpPr>
        <p:sp>
          <p:nvSpPr>
            <p:cNvPr id="145" name="Rectangle: Rounded Corners 144">
              <a:extLst>
                <a:ext uri="{FF2B5EF4-FFF2-40B4-BE49-F238E27FC236}">
                  <a16:creationId xmlns:a16="http://schemas.microsoft.com/office/drawing/2014/main" id="{590075F8-0053-4D9D-902F-4C36F3C66685}"/>
                </a:ext>
              </a:extLst>
            </p:cNvPr>
            <p:cNvSpPr/>
            <p:nvPr/>
          </p:nvSpPr>
          <p:spPr>
            <a:xfrm>
              <a:off x="7098982" y="2579014"/>
              <a:ext cx="4475606" cy="1738598"/>
            </a:xfrm>
            <a:prstGeom prst="roundRect">
              <a:avLst>
                <a:gd name="adj" fmla="val 12576"/>
              </a:avLst>
            </a:pr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41363F6D-5E4A-4115-88E0-CB6DC3005B26}"/>
                </a:ext>
              </a:extLst>
            </p:cNvPr>
            <p:cNvSpPr txBox="1"/>
            <p:nvPr/>
          </p:nvSpPr>
          <p:spPr>
            <a:xfrm>
              <a:off x="7307248" y="3346859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E8FB9947-EDF2-409B-8374-CF04C4D43504}"/>
                </a:ext>
              </a:extLst>
            </p:cNvPr>
            <p:cNvSpPr txBox="1"/>
            <p:nvPr/>
          </p:nvSpPr>
          <p:spPr>
            <a:xfrm>
              <a:off x="8010461" y="2945243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CF5AEE69-6119-4BB7-B7D2-AEF75C3274B5}"/>
                </a:ext>
              </a:extLst>
            </p:cNvPr>
            <p:cNvSpPr txBox="1"/>
            <p:nvPr/>
          </p:nvSpPr>
          <p:spPr>
            <a:xfrm>
              <a:off x="7307248" y="2818285"/>
              <a:ext cx="67069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3E502C7-7EEB-4CEA-A451-9DB275C9B5F1}"/>
              </a:ext>
            </a:extLst>
          </p:cNvPr>
          <p:cNvGrpSpPr/>
          <p:nvPr/>
        </p:nvGrpSpPr>
        <p:grpSpPr>
          <a:xfrm>
            <a:off x="7098982" y="4505293"/>
            <a:ext cx="4475606" cy="1738598"/>
            <a:chOff x="7098982" y="4505293"/>
            <a:chExt cx="4475606" cy="1738598"/>
          </a:xfrm>
        </p:grpSpPr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16AD4978-C754-4276-9194-A9EF034942FA}"/>
                </a:ext>
              </a:extLst>
            </p:cNvPr>
            <p:cNvSpPr/>
            <p:nvPr/>
          </p:nvSpPr>
          <p:spPr>
            <a:xfrm>
              <a:off x="7098982" y="4505293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A6B62BF2-3F81-41B8-9C66-C1B6D3CAF504}"/>
                </a:ext>
              </a:extLst>
            </p:cNvPr>
            <p:cNvSpPr txBox="1"/>
            <p:nvPr/>
          </p:nvSpPr>
          <p:spPr>
            <a:xfrm>
              <a:off x="7307248" y="5273138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008BE2F4-728A-4A27-9C96-BCB0580185D2}"/>
                </a:ext>
              </a:extLst>
            </p:cNvPr>
            <p:cNvSpPr txBox="1"/>
            <p:nvPr/>
          </p:nvSpPr>
          <p:spPr>
            <a:xfrm>
              <a:off x="8010461" y="4871522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46E8D58-EE45-42AA-A022-EEC72BB7FD75}"/>
                </a:ext>
              </a:extLst>
            </p:cNvPr>
            <p:cNvSpPr txBox="1"/>
            <p:nvPr/>
          </p:nvSpPr>
          <p:spPr>
            <a:xfrm>
              <a:off x="7307248" y="4744564"/>
              <a:ext cx="67230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022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41" grpId="0" animBg="1"/>
      <p:bldP spid="42" grpId="0"/>
      <p:bldP spid="1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id="{E3951978-4D95-4745-8635-A76504DD31BD}"/>
              </a:ext>
            </a:extLst>
          </p:cNvPr>
          <p:cNvSpPr txBox="1"/>
          <p:nvPr/>
        </p:nvSpPr>
        <p:spPr>
          <a:xfrm>
            <a:off x="1836176" y="1738552"/>
            <a:ext cx="4076757" cy="809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So Consider Replacing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C6765AE-6174-4DDB-9A4A-0AA87EB4A438}"/>
              </a:ext>
            </a:extLst>
          </p:cNvPr>
          <p:cNvSpPr/>
          <p:nvPr/>
        </p:nvSpPr>
        <p:spPr>
          <a:xfrm>
            <a:off x="0" y="1571223"/>
            <a:ext cx="1935164" cy="4699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0D7FB28-C80B-4585-A8D8-2DE3FA1FAA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CD9299D-2887-451A-95A8-ACDC05729692}"/>
              </a:ext>
            </a:extLst>
          </p:cNvPr>
          <p:cNvSpPr/>
          <p:nvPr/>
        </p:nvSpPr>
        <p:spPr>
          <a:xfrm>
            <a:off x="1468469" y="1382077"/>
            <a:ext cx="97631" cy="4855178"/>
          </a:xfrm>
          <a:custGeom>
            <a:avLst/>
            <a:gdLst>
              <a:gd name="connsiteX0" fmla="*/ 0 w 97631"/>
              <a:gd name="connsiteY0" fmla="*/ 0 h 4855178"/>
              <a:gd name="connsiteX1" fmla="*/ 97631 w 97631"/>
              <a:gd name="connsiteY1" fmla="*/ 0 h 4855178"/>
              <a:gd name="connsiteX2" fmla="*/ 97631 w 97631"/>
              <a:gd name="connsiteY2" fmla="*/ 4855179 h 4855178"/>
              <a:gd name="connsiteX3" fmla="*/ 0 w 97631"/>
              <a:gd name="connsiteY3" fmla="*/ 4855179 h 4855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1" h="4855178">
                <a:moveTo>
                  <a:pt x="0" y="0"/>
                </a:moveTo>
                <a:lnTo>
                  <a:pt x="97631" y="0"/>
                </a:lnTo>
                <a:lnTo>
                  <a:pt x="97631" y="4855179"/>
                </a:lnTo>
                <a:lnTo>
                  <a:pt x="0" y="4855179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FBCE62-D03F-416F-BDC3-F44C97A75164}"/>
              </a:ext>
            </a:extLst>
          </p:cNvPr>
          <p:cNvSpPr txBox="1"/>
          <p:nvPr/>
        </p:nvSpPr>
        <p:spPr>
          <a:xfrm>
            <a:off x="1342358" y="587597"/>
            <a:ext cx="4660250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Infographic </a:t>
            </a:r>
            <a:r>
              <a:rPr lang="en-US" sz="39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Lists</a:t>
            </a:r>
          </a:p>
        </p:txBody>
      </p:sp>
      <p:sp>
        <p:nvSpPr>
          <p:cNvPr id="146" name="Rectangle: Rounded Corners 145">
            <a:extLst>
              <a:ext uri="{FF2B5EF4-FFF2-40B4-BE49-F238E27FC236}">
                <a16:creationId xmlns:a16="http://schemas.microsoft.com/office/drawing/2014/main" id="{75C5EDEA-19C9-450F-A5E7-3CBC58FFD073}"/>
              </a:ext>
            </a:extLst>
          </p:cNvPr>
          <p:cNvSpPr/>
          <p:nvPr/>
        </p:nvSpPr>
        <p:spPr>
          <a:xfrm>
            <a:off x="7098982" y="652735"/>
            <a:ext cx="4475606" cy="1738598"/>
          </a:xfrm>
          <a:prstGeom prst="roundRect">
            <a:avLst>
              <a:gd name="adj" fmla="val 12576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3175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7F53637-4DBE-49F6-8E35-BEF23C94C67D}"/>
              </a:ext>
            </a:extLst>
          </p:cNvPr>
          <p:cNvSpPr txBox="1"/>
          <p:nvPr/>
        </p:nvSpPr>
        <p:spPr>
          <a:xfrm>
            <a:off x="7307248" y="1420580"/>
            <a:ext cx="4086375" cy="7314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 Explain</a:t>
            </a:r>
          </a:p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So Consider</a:t>
            </a:r>
          </a:p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62DD406-7ABF-43E9-AD5E-6574A87E242B}"/>
              </a:ext>
            </a:extLst>
          </p:cNvPr>
          <p:cNvSpPr txBox="1"/>
          <p:nvPr/>
        </p:nvSpPr>
        <p:spPr>
          <a:xfrm>
            <a:off x="8010461" y="1018964"/>
            <a:ext cx="27863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Write Your Features &amp; Plans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0120B20-3A48-4DDD-A8D3-B64265ED6426}"/>
              </a:ext>
            </a:extLst>
          </p:cNvPr>
          <p:cNvSpPr txBox="1"/>
          <p:nvPr/>
        </p:nvSpPr>
        <p:spPr>
          <a:xfrm>
            <a:off x="7307248" y="892006"/>
            <a:ext cx="5953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spc="-30" baseline="0" dirty="0"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819C17B-1E1F-4276-9A7C-7A7ADD27193E}"/>
              </a:ext>
            </a:extLst>
          </p:cNvPr>
          <p:cNvSpPr txBox="1"/>
          <p:nvPr/>
        </p:nvSpPr>
        <p:spPr>
          <a:xfrm rot="16200000">
            <a:off x="-1170636" y="4034201"/>
            <a:ext cx="40110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Let’s Discuss Our Long Term Business</a:t>
            </a:r>
          </a:p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Plans and Strategic Moves.</a:t>
            </a:r>
            <a:endParaRPr lang="en-US" sz="1500" b="1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FD0BF-A2B8-43F3-96A3-D9721C8003B1}"/>
              </a:ext>
            </a:extLst>
          </p:cNvPr>
          <p:cNvSpPr/>
          <p:nvPr/>
        </p:nvSpPr>
        <p:spPr>
          <a:xfrm>
            <a:off x="0" y="6237256"/>
            <a:ext cx="1670050" cy="620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A1CCD1-791D-4A11-BD32-D27EA13EC222}"/>
              </a:ext>
            </a:extLst>
          </p:cNvPr>
          <p:cNvSpPr/>
          <p:nvPr/>
        </p:nvSpPr>
        <p:spPr>
          <a:xfrm>
            <a:off x="1810834" y="6243890"/>
            <a:ext cx="5047166" cy="614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7E2C6D-B0B8-450C-AC6E-2D90ECD86C6C}"/>
              </a:ext>
            </a:extLst>
          </p:cNvPr>
          <p:cNvSpPr/>
          <p:nvPr/>
        </p:nvSpPr>
        <p:spPr>
          <a:xfrm>
            <a:off x="-1" y="541281"/>
            <a:ext cx="1467412" cy="738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: Rounded Corners 144">
            <a:extLst>
              <a:ext uri="{FF2B5EF4-FFF2-40B4-BE49-F238E27FC236}">
                <a16:creationId xmlns:a16="http://schemas.microsoft.com/office/drawing/2014/main" id="{590075F8-0053-4D9D-902F-4C36F3C66685}"/>
              </a:ext>
            </a:extLst>
          </p:cNvPr>
          <p:cNvSpPr/>
          <p:nvPr/>
        </p:nvSpPr>
        <p:spPr>
          <a:xfrm>
            <a:off x="7098982" y="2579014"/>
            <a:ext cx="4475606" cy="1738598"/>
          </a:xfrm>
          <a:prstGeom prst="roundRect">
            <a:avLst>
              <a:gd name="adj" fmla="val 12576"/>
            </a:avLst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363F6D-5E4A-4115-88E0-CB6DC3005B26}"/>
              </a:ext>
            </a:extLst>
          </p:cNvPr>
          <p:cNvSpPr txBox="1"/>
          <p:nvPr/>
        </p:nvSpPr>
        <p:spPr>
          <a:xfrm>
            <a:off x="7307248" y="3346859"/>
            <a:ext cx="4086375" cy="7314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 Explain</a:t>
            </a:r>
          </a:p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So Consider</a:t>
            </a:r>
          </a:p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E8FB9947-EDF2-409B-8374-CF04C4D43504}"/>
              </a:ext>
            </a:extLst>
          </p:cNvPr>
          <p:cNvSpPr txBox="1"/>
          <p:nvPr/>
        </p:nvSpPr>
        <p:spPr>
          <a:xfrm>
            <a:off x="8010461" y="2945243"/>
            <a:ext cx="27863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Write Your Features &amp; Plans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CF5AEE69-6119-4BB7-B7D2-AEF75C3274B5}"/>
              </a:ext>
            </a:extLst>
          </p:cNvPr>
          <p:cNvSpPr txBox="1"/>
          <p:nvPr/>
        </p:nvSpPr>
        <p:spPr>
          <a:xfrm>
            <a:off x="7307248" y="2818285"/>
            <a:ext cx="6706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spc="-3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42" name="Rectangle: Rounded Corners 141">
            <a:extLst>
              <a:ext uri="{FF2B5EF4-FFF2-40B4-BE49-F238E27FC236}">
                <a16:creationId xmlns:a16="http://schemas.microsoft.com/office/drawing/2014/main" id="{16AD4978-C754-4276-9194-A9EF034942FA}"/>
              </a:ext>
            </a:extLst>
          </p:cNvPr>
          <p:cNvSpPr/>
          <p:nvPr/>
        </p:nvSpPr>
        <p:spPr>
          <a:xfrm>
            <a:off x="7098982" y="4505293"/>
            <a:ext cx="4475606" cy="1738598"/>
          </a:xfrm>
          <a:prstGeom prst="roundRect">
            <a:avLst>
              <a:gd name="adj" fmla="val 12576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3175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6B62BF2-3F81-41B8-9C66-C1B6D3CAF504}"/>
              </a:ext>
            </a:extLst>
          </p:cNvPr>
          <p:cNvSpPr txBox="1"/>
          <p:nvPr/>
        </p:nvSpPr>
        <p:spPr>
          <a:xfrm>
            <a:off x="7307248" y="5273138"/>
            <a:ext cx="4086375" cy="7314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 Explain</a:t>
            </a:r>
          </a:p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So Consider</a:t>
            </a:r>
          </a:p>
          <a:p>
            <a:pPr>
              <a:lnSpc>
                <a:spcPts val="17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08BE2F4-728A-4A27-9C96-BCB0580185D2}"/>
              </a:ext>
            </a:extLst>
          </p:cNvPr>
          <p:cNvSpPr txBox="1"/>
          <p:nvPr/>
        </p:nvSpPr>
        <p:spPr>
          <a:xfrm>
            <a:off x="8010461" y="4871522"/>
            <a:ext cx="27863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Write Your Features &amp; Plans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E8D58-EE45-42AA-A022-EEC72BB7FD75}"/>
              </a:ext>
            </a:extLst>
          </p:cNvPr>
          <p:cNvSpPr txBox="1"/>
          <p:nvPr/>
        </p:nvSpPr>
        <p:spPr>
          <a:xfrm>
            <a:off x="7307248" y="4744564"/>
            <a:ext cx="67230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spc="-30" baseline="0" dirty="0"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27209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41" grpId="0" animBg="1"/>
      <p:bldP spid="42" grpId="0"/>
      <p:bldP spid="146" grpId="0" animBg="1"/>
      <p:bldP spid="50" grpId="0"/>
      <p:bldP spid="62" grpId="0"/>
      <p:bldP spid="74" grpId="0"/>
      <p:bldP spid="131" grpId="0"/>
      <p:bldP spid="145" grpId="0" animBg="1"/>
      <p:bldP spid="136" grpId="0"/>
      <p:bldP spid="137" grpId="0"/>
      <p:bldP spid="138" grpId="0"/>
      <p:bldP spid="142" grpId="0" animBg="1"/>
      <p:bldP spid="139" grpId="0"/>
      <p:bldP spid="140" grpId="0"/>
      <p:bldP spid="1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id="{E3951978-4D95-4745-8635-A76504DD31BD}"/>
              </a:ext>
            </a:extLst>
          </p:cNvPr>
          <p:cNvSpPr txBox="1"/>
          <p:nvPr/>
        </p:nvSpPr>
        <p:spPr>
          <a:xfrm>
            <a:off x="1836176" y="1738552"/>
            <a:ext cx="4076757" cy="809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So Consider Replacing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C6765AE-6174-4DDB-9A4A-0AA87EB4A438}"/>
              </a:ext>
            </a:extLst>
          </p:cNvPr>
          <p:cNvSpPr/>
          <p:nvPr/>
        </p:nvSpPr>
        <p:spPr>
          <a:xfrm>
            <a:off x="0" y="1571223"/>
            <a:ext cx="1935164" cy="4699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0D7FB28-C80B-4585-A8D8-2DE3FA1FAA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CD9299D-2887-451A-95A8-ACDC05729692}"/>
              </a:ext>
            </a:extLst>
          </p:cNvPr>
          <p:cNvSpPr/>
          <p:nvPr/>
        </p:nvSpPr>
        <p:spPr>
          <a:xfrm>
            <a:off x="1468469" y="1382077"/>
            <a:ext cx="97631" cy="4855178"/>
          </a:xfrm>
          <a:custGeom>
            <a:avLst/>
            <a:gdLst>
              <a:gd name="connsiteX0" fmla="*/ 0 w 97631"/>
              <a:gd name="connsiteY0" fmla="*/ 0 h 4855178"/>
              <a:gd name="connsiteX1" fmla="*/ 97631 w 97631"/>
              <a:gd name="connsiteY1" fmla="*/ 0 h 4855178"/>
              <a:gd name="connsiteX2" fmla="*/ 97631 w 97631"/>
              <a:gd name="connsiteY2" fmla="*/ 4855179 h 4855178"/>
              <a:gd name="connsiteX3" fmla="*/ 0 w 97631"/>
              <a:gd name="connsiteY3" fmla="*/ 4855179 h 4855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1" h="4855178">
                <a:moveTo>
                  <a:pt x="0" y="0"/>
                </a:moveTo>
                <a:lnTo>
                  <a:pt x="97631" y="0"/>
                </a:lnTo>
                <a:lnTo>
                  <a:pt x="97631" y="4855179"/>
                </a:lnTo>
                <a:lnTo>
                  <a:pt x="0" y="4855179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FBCE62-D03F-416F-BDC3-F44C97A75164}"/>
              </a:ext>
            </a:extLst>
          </p:cNvPr>
          <p:cNvSpPr txBox="1"/>
          <p:nvPr/>
        </p:nvSpPr>
        <p:spPr>
          <a:xfrm>
            <a:off x="1342358" y="587597"/>
            <a:ext cx="4660250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Infographic </a:t>
            </a:r>
            <a:r>
              <a:rPr lang="en-US" sz="39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Lists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9610B8F-AA18-47C6-8BAC-A54BC9C60122}"/>
              </a:ext>
            </a:extLst>
          </p:cNvPr>
          <p:cNvGrpSpPr/>
          <p:nvPr/>
        </p:nvGrpSpPr>
        <p:grpSpPr>
          <a:xfrm>
            <a:off x="7098982" y="652735"/>
            <a:ext cx="4475606" cy="1738598"/>
            <a:chOff x="7098982" y="652735"/>
            <a:chExt cx="4475606" cy="1738598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75C5EDEA-19C9-450F-A5E7-3CBC58FFD073}"/>
                </a:ext>
              </a:extLst>
            </p:cNvPr>
            <p:cNvSpPr/>
            <p:nvPr/>
          </p:nvSpPr>
          <p:spPr>
            <a:xfrm>
              <a:off x="7098982" y="652735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7F53637-4DBE-49F6-8E35-BEF23C94C67D}"/>
                </a:ext>
              </a:extLst>
            </p:cNvPr>
            <p:cNvSpPr txBox="1"/>
            <p:nvPr/>
          </p:nvSpPr>
          <p:spPr>
            <a:xfrm>
              <a:off x="7307248" y="1420580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62DD406-7ABF-43E9-AD5E-6574A87E242B}"/>
                </a:ext>
              </a:extLst>
            </p:cNvPr>
            <p:cNvSpPr txBox="1"/>
            <p:nvPr/>
          </p:nvSpPr>
          <p:spPr>
            <a:xfrm>
              <a:off x="8010461" y="1018964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0120B20-3A48-4DDD-A8D3-B64265ED6426}"/>
                </a:ext>
              </a:extLst>
            </p:cNvPr>
            <p:cNvSpPr txBox="1"/>
            <p:nvPr/>
          </p:nvSpPr>
          <p:spPr>
            <a:xfrm>
              <a:off x="7307248" y="892006"/>
              <a:ext cx="59535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D819C17B-1E1F-4276-9A7C-7A7ADD27193E}"/>
              </a:ext>
            </a:extLst>
          </p:cNvPr>
          <p:cNvSpPr txBox="1"/>
          <p:nvPr/>
        </p:nvSpPr>
        <p:spPr>
          <a:xfrm rot="16200000">
            <a:off x="-1170636" y="4034201"/>
            <a:ext cx="40110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Let’s Discuss Our Long Term Business</a:t>
            </a:r>
          </a:p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Plans and Strategic Moves.</a:t>
            </a:r>
            <a:endParaRPr lang="en-US" sz="1500" b="1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FD0BF-A2B8-43F3-96A3-D9721C8003B1}"/>
              </a:ext>
            </a:extLst>
          </p:cNvPr>
          <p:cNvSpPr/>
          <p:nvPr/>
        </p:nvSpPr>
        <p:spPr>
          <a:xfrm>
            <a:off x="0" y="6237256"/>
            <a:ext cx="1670050" cy="620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A1CCD1-791D-4A11-BD32-D27EA13EC222}"/>
              </a:ext>
            </a:extLst>
          </p:cNvPr>
          <p:cNvSpPr/>
          <p:nvPr/>
        </p:nvSpPr>
        <p:spPr>
          <a:xfrm>
            <a:off x="1810834" y="6243890"/>
            <a:ext cx="5047166" cy="614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7E2C6D-B0B8-450C-AC6E-2D90ECD86C6C}"/>
              </a:ext>
            </a:extLst>
          </p:cNvPr>
          <p:cNvSpPr/>
          <p:nvPr/>
        </p:nvSpPr>
        <p:spPr>
          <a:xfrm>
            <a:off x="-1" y="541281"/>
            <a:ext cx="1467412" cy="738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CAA8B55-8BDB-49B1-B9EC-0132E4F78C08}"/>
              </a:ext>
            </a:extLst>
          </p:cNvPr>
          <p:cNvGrpSpPr/>
          <p:nvPr/>
        </p:nvGrpSpPr>
        <p:grpSpPr>
          <a:xfrm>
            <a:off x="7098982" y="2579014"/>
            <a:ext cx="4475606" cy="1738598"/>
            <a:chOff x="7098982" y="2579014"/>
            <a:chExt cx="4475606" cy="1738598"/>
          </a:xfrm>
        </p:grpSpPr>
        <p:sp>
          <p:nvSpPr>
            <p:cNvPr id="145" name="Rectangle: Rounded Corners 144">
              <a:extLst>
                <a:ext uri="{FF2B5EF4-FFF2-40B4-BE49-F238E27FC236}">
                  <a16:creationId xmlns:a16="http://schemas.microsoft.com/office/drawing/2014/main" id="{590075F8-0053-4D9D-902F-4C36F3C66685}"/>
                </a:ext>
              </a:extLst>
            </p:cNvPr>
            <p:cNvSpPr/>
            <p:nvPr/>
          </p:nvSpPr>
          <p:spPr>
            <a:xfrm>
              <a:off x="7098982" y="2579014"/>
              <a:ext cx="4475606" cy="1738598"/>
            </a:xfrm>
            <a:prstGeom prst="roundRect">
              <a:avLst>
                <a:gd name="adj" fmla="val 12576"/>
              </a:avLst>
            </a:pr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41363F6D-5E4A-4115-88E0-CB6DC3005B26}"/>
                </a:ext>
              </a:extLst>
            </p:cNvPr>
            <p:cNvSpPr txBox="1"/>
            <p:nvPr/>
          </p:nvSpPr>
          <p:spPr>
            <a:xfrm>
              <a:off x="7307248" y="3346859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E8FB9947-EDF2-409B-8374-CF04C4D43504}"/>
                </a:ext>
              </a:extLst>
            </p:cNvPr>
            <p:cNvSpPr txBox="1"/>
            <p:nvPr/>
          </p:nvSpPr>
          <p:spPr>
            <a:xfrm>
              <a:off x="8010461" y="2945243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CF5AEE69-6119-4BB7-B7D2-AEF75C3274B5}"/>
                </a:ext>
              </a:extLst>
            </p:cNvPr>
            <p:cNvSpPr txBox="1"/>
            <p:nvPr/>
          </p:nvSpPr>
          <p:spPr>
            <a:xfrm>
              <a:off x="7307248" y="2818285"/>
              <a:ext cx="67069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3E502C7-7EEB-4CEA-A451-9DB275C9B5F1}"/>
              </a:ext>
            </a:extLst>
          </p:cNvPr>
          <p:cNvGrpSpPr/>
          <p:nvPr/>
        </p:nvGrpSpPr>
        <p:grpSpPr>
          <a:xfrm>
            <a:off x="7098982" y="4505293"/>
            <a:ext cx="4475606" cy="1738598"/>
            <a:chOff x="7098982" y="4505293"/>
            <a:chExt cx="4475606" cy="1738598"/>
          </a:xfrm>
        </p:grpSpPr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16AD4978-C754-4276-9194-A9EF034942FA}"/>
                </a:ext>
              </a:extLst>
            </p:cNvPr>
            <p:cNvSpPr/>
            <p:nvPr/>
          </p:nvSpPr>
          <p:spPr>
            <a:xfrm>
              <a:off x="7098982" y="4505293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A6B62BF2-3F81-41B8-9C66-C1B6D3CAF504}"/>
                </a:ext>
              </a:extLst>
            </p:cNvPr>
            <p:cNvSpPr txBox="1"/>
            <p:nvPr/>
          </p:nvSpPr>
          <p:spPr>
            <a:xfrm>
              <a:off x="7307248" y="5273138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008BE2F4-728A-4A27-9C96-BCB0580185D2}"/>
                </a:ext>
              </a:extLst>
            </p:cNvPr>
            <p:cNvSpPr txBox="1"/>
            <p:nvPr/>
          </p:nvSpPr>
          <p:spPr>
            <a:xfrm>
              <a:off x="8010461" y="4871522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46E8D58-EE45-42AA-A022-EEC72BB7FD75}"/>
                </a:ext>
              </a:extLst>
            </p:cNvPr>
            <p:cNvSpPr txBox="1"/>
            <p:nvPr/>
          </p:nvSpPr>
          <p:spPr>
            <a:xfrm>
              <a:off x="7307248" y="4744564"/>
              <a:ext cx="67230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919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41" grpId="0" animBg="1"/>
      <p:bldP spid="42" grpId="0"/>
      <p:bldP spid="1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3E502C7-7EEB-4CEA-A451-9DB275C9B5F1}"/>
              </a:ext>
            </a:extLst>
          </p:cNvPr>
          <p:cNvGrpSpPr/>
          <p:nvPr/>
        </p:nvGrpSpPr>
        <p:grpSpPr>
          <a:xfrm>
            <a:off x="7098982" y="4505293"/>
            <a:ext cx="4475606" cy="1738598"/>
            <a:chOff x="7098982" y="4505293"/>
            <a:chExt cx="4475606" cy="1738598"/>
          </a:xfrm>
        </p:grpSpPr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16AD4978-C754-4276-9194-A9EF034942FA}"/>
                </a:ext>
              </a:extLst>
            </p:cNvPr>
            <p:cNvSpPr/>
            <p:nvPr/>
          </p:nvSpPr>
          <p:spPr>
            <a:xfrm>
              <a:off x="7098982" y="4505293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A6B62BF2-3F81-41B8-9C66-C1B6D3CAF504}"/>
                </a:ext>
              </a:extLst>
            </p:cNvPr>
            <p:cNvSpPr txBox="1"/>
            <p:nvPr/>
          </p:nvSpPr>
          <p:spPr>
            <a:xfrm>
              <a:off x="7307248" y="5273138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008BE2F4-728A-4A27-9C96-BCB0580185D2}"/>
                </a:ext>
              </a:extLst>
            </p:cNvPr>
            <p:cNvSpPr txBox="1"/>
            <p:nvPr/>
          </p:nvSpPr>
          <p:spPr>
            <a:xfrm>
              <a:off x="8010461" y="4871522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46E8D58-EE45-42AA-A022-EEC72BB7FD75}"/>
                </a:ext>
              </a:extLst>
            </p:cNvPr>
            <p:cNvSpPr txBox="1"/>
            <p:nvPr/>
          </p:nvSpPr>
          <p:spPr>
            <a:xfrm>
              <a:off x="7307248" y="4744564"/>
              <a:ext cx="67230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CAA8B55-8BDB-49B1-B9EC-0132E4F78C08}"/>
              </a:ext>
            </a:extLst>
          </p:cNvPr>
          <p:cNvGrpSpPr/>
          <p:nvPr/>
        </p:nvGrpSpPr>
        <p:grpSpPr>
          <a:xfrm>
            <a:off x="7098982" y="2579014"/>
            <a:ext cx="4475606" cy="1738598"/>
            <a:chOff x="7098982" y="2579014"/>
            <a:chExt cx="4475606" cy="1738598"/>
          </a:xfrm>
        </p:grpSpPr>
        <p:sp>
          <p:nvSpPr>
            <p:cNvPr id="145" name="Rectangle: Rounded Corners 144">
              <a:extLst>
                <a:ext uri="{FF2B5EF4-FFF2-40B4-BE49-F238E27FC236}">
                  <a16:creationId xmlns:a16="http://schemas.microsoft.com/office/drawing/2014/main" id="{590075F8-0053-4D9D-902F-4C36F3C66685}"/>
                </a:ext>
              </a:extLst>
            </p:cNvPr>
            <p:cNvSpPr/>
            <p:nvPr/>
          </p:nvSpPr>
          <p:spPr>
            <a:xfrm>
              <a:off x="7098982" y="2579014"/>
              <a:ext cx="4475606" cy="1738598"/>
            </a:xfrm>
            <a:prstGeom prst="roundRect">
              <a:avLst>
                <a:gd name="adj" fmla="val 12576"/>
              </a:avLst>
            </a:pr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41363F6D-5E4A-4115-88E0-CB6DC3005B26}"/>
                </a:ext>
              </a:extLst>
            </p:cNvPr>
            <p:cNvSpPr txBox="1"/>
            <p:nvPr/>
          </p:nvSpPr>
          <p:spPr>
            <a:xfrm>
              <a:off x="7307248" y="3346859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E8FB9947-EDF2-409B-8374-CF04C4D43504}"/>
                </a:ext>
              </a:extLst>
            </p:cNvPr>
            <p:cNvSpPr txBox="1"/>
            <p:nvPr/>
          </p:nvSpPr>
          <p:spPr>
            <a:xfrm>
              <a:off x="8010461" y="2945243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CF5AEE69-6119-4BB7-B7D2-AEF75C3274B5}"/>
                </a:ext>
              </a:extLst>
            </p:cNvPr>
            <p:cNvSpPr txBox="1"/>
            <p:nvPr/>
          </p:nvSpPr>
          <p:spPr>
            <a:xfrm>
              <a:off x="7307248" y="2818285"/>
              <a:ext cx="67069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E3951978-4D95-4745-8635-A76504DD31BD}"/>
              </a:ext>
            </a:extLst>
          </p:cNvPr>
          <p:cNvSpPr txBox="1"/>
          <p:nvPr/>
        </p:nvSpPr>
        <p:spPr>
          <a:xfrm>
            <a:off x="1836176" y="1738552"/>
            <a:ext cx="4076757" cy="809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So Consider Replacing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9C74696-7C99-4792-9686-5F5C6BF160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78E9A9-4507-4C58-9BF6-EC71FC7DC18A}"/>
              </a:ext>
            </a:extLst>
          </p:cNvPr>
          <p:cNvSpPr/>
          <p:nvPr/>
        </p:nvSpPr>
        <p:spPr>
          <a:xfrm>
            <a:off x="0" y="1571223"/>
            <a:ext cx="1935164" cy="4699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CD9299D-2887-451A-95A8-ACDC05729692}"/>
              </a:ext>
            </a:extLst>
          </p:cNvPr>
          <p:cNvSpPr/>
          <p:nvPr/>
        </p:nvSpPr>
        <p:spPr>
          <a:xfrm>
            <a:off x="1468469" y="1382077"/>
            <a:ext cx="97631" cy="4855178"/>
          </a:xfrm>
          <a:custGeom>
            <a:avLst/>
            <a:gdLst>
              <a:gd name="connsiteX0" fmla="*/ 0 w 97631"/>
              <a:gd name="connsiteY0" fmla="*/ 0 h 4855178"/>
              <a:gd name="connsiteX1" fmla="*/ 97631 w 97631"/>
              <a:gd name="connsiteY1" fmla="*/ 0 h 4855178"/>
              <a:gd name="connsiteX2" fmla="*/ 97631 w 97631"/>
              <a:gd name="connsiteY2" fmla="*/ 4855179 h 4855178"/>
              <a:gd name="connsiteX3" fmla="*/ 0 w 97631"/>
              <a:gd name="connsiteY3" fmla="*/ 4855179 h 4855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1" h="4855178">
                <a:moveTo>
                  <a:pt x="0" y="0"/>
                </a:moveTo>
                <a:lnTo>
                  <a:pt x="97631" y="0"/>
                </a:lnTo>
                <a:lnTo>
                  <a:pt x="97631" y="4855179"/>
                </a:lnTo>
                <a:lnTo>
                  <a:pt x="0" y="4855179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FBCE62-D03F-416F-BDC3-F44C97A75164}"/>
              </a:ext>
            </a:extLst>
          </p:cNvPr>
          <p:cNvSpPr txBox="1"/>
          <p:nvPr/>
        </p:nvSpPr>
        <p:spPr>
          <a:xfrm>
            <a:off x="1342358" y="587597"/>
            <a:ext cx="4660250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Infographic </a:t>
            </a:r>
            <a:r>
              <a:rPr lang="en-US" sz="39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Lists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9610B8F-AA18-47C6-8BAC-A54BC9C60122}"/>
              </a:ext>
            </a:extLst>
          </p:cNvPr>
          <p:cNvGrpSpPr/>
          <p:nvPr/>
        </p:nvGrpSpPr>
        <p:grpSpPr>
          <a:xfrm>
            <a:off x="7098982" y="652735"/>
            <a:ext cx="4475606" cy="1738598"/>
            <a:chOff x="7098982" y="652735"/>
            <a:chExt cx="4475606" cy="1738598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75C5EDEA-19C9-450F-A5E7-3CBC58FFD073}"/>
                </a:ext>
              </a:extLst>
            </p:cNvPr>
            <p:cNvSpPr/>
            <p:nvPr/>
          </p:nvSpPr>
          <p:spPr>
            <a:xfrm>
              <a:off x="7098982" y="652735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7F53637-4DBE-49F6-8E35-BEF23C94C67D}"/>
                </a:ext>
              </a:extLst>
            </p:cNvPr>
            <p:cNvSpPr txBox="1"/>
            <p:nvPr/>
          </p:nvSpPr>
          <p:spPr>
            <a:xfrm>
              <a:off x="7307248" y="1420580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62DD406-7ABF-43E9-AD5E-6574A87E242B}"/>
                </a:ext>
              </a:extLst>
            </p:cNvPr>
            <p:cNvSpPr txBox="1"/>
            <p:nvPr/>
          </p:nvSpPr>
          <p:spPr>
            <a:xfrm>
              <a:off x="8010461" y="1018964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0120B20-3A48-4DDD-A8D3-B64265ED6426}"/>
                </a:ext>
              </a:extLst>
            </p:cNvPr>
            <p:cNvSpPr txBox="1"/>
            <p:nvPr/>
          </p:nvSpPr>
          <p:spPr>
            <a:xfrm>
              <a:off x="7307248" y="892006"/>
              <a:ext cx="59535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D819C17B-1E1F-4276-9A7C-7A7ADD27193E}"/>
              </a:ext>
            </a:extLst>
          </p:cNvPr>
          <p:cNvSpPr txBox="1"/>
          <p:nvPr/>
        </p:nvSpPr>
        <p:spPr>
          <a:xfrm rot="16200000">
            <a:off x="-1170636" y="4034201"/>
            <a:ext cx="40110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Let’s Discuss Our Long Term Business</a:t>
            </a:r>
          </a:p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Plans and Strategic Moves.</a:t>
            </a:r>
            <a:endParaRPr lang="en-US" sz="1500" b="1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FD0BF-A2B8-43F3-96A3-D9721C8003B1}"/>
              </a:ext>
            </a:extLst>
          </p:cNvPr>
          <p:cNvSpPr/>
          <p:nvPr/>
        </p:nvSpPr>
        <p:spPr>
          <a:xfrm>
            <a:off x="0" y="6237256"/>
            <a:ext cx="1670050" cy="620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A1CCD1-791D-4A11-BD32-D27EA13EC222}"/>
              </a:ext>
            </a:extLst>
          </p:cNvPr>
          <p:cNvSpPr/>
          <p:nvPr/>
        </p:nvSpPr>
        <p:spPr>
          <a:xfrm>
            <a:off x="1810834" y="6243890"/>
            <a:ext cx="5047166" cy="614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7E2C6D-B0B8-450C-AC6E-2D90ECD86C6C}"/>
              </a:ext>
            </a:extLst>
          </p:cNvPr>
          <p:cNvSpPr/>
          <p:nvPr/>
        </p:nvSpPr>
        <p:spPr>
          <a:xfrm>
            <a:off x="-1" y="541281"/>
            <a:ext cx="1467412" cy="738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7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decel="4000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decel="4000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decel="4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41" grpId="0" animBg="1"/>
      <p:bldP spid="42" grpId="0"/>
      <p:bldP spid="1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C2D8A8B-2A40-4BB9-8B75-DF39CFFAC1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3E502C7-7EEB-4CEA-A451-9DB275C9B5F1}"/>
              </a:ext>
            </a:extLst>
          </p:cNvPr>
          <p:cNvGrpSpPr/>
          <p:nvPr/>
        </p:nvGrpSpPr>
        <p:grpSpPr>
          <a:xfrm>
            <a:off x="7098982" y="4505293"/>
            <a:ext cx="4475606" cy="1738598"/>
            <a:chOff x="7098982" y="4505293"/>
            <a:chExt cx="4475606" cy="1738598"/>
          </a:xfrm>
        </p:grpSpPr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16AD4978-C754-4276-9194-A9EF034942FA}"/>
                </a:ext>
              </a:extLst>
            </p:cNvPr>
            <p:cNvSpPr/>
            <p:nvPr/>
          </p:nvSpPr>
          <p:spPr>
            <a:xfrm>
              <a:off x="7098982" y="4505293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A6B62BF2-3F81-41B8-9C66-C1B6D3CAF504}"/>
                </a:ext>
              </a:extLst>
            </p:cNvPr>
            <p:cNvSpPr txBox="1"/>
            <p:nvPr/>
          </p:nvSpPr>
          <p:spPr>
            <a:xfrm>
              <a:off x="7307248" y="5273138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008BE2F4-728A-4A27-9C96-BCB0580185D2}"/>
                </a:ext>
              </a:extLst>
            </p:cNvPr>
            <p:cNvSpPr txBox="1"/>
            <p:nvPr/>
          </p:nvSpPr>
          <p:spPr>
            <a:xfrm>
              <a:off x="8010461" y="4871522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46E8D58-EE45-42AA-A022-EEC72BB7FD75}"/>
                </a:ext>
              </a:extLst>
            </p:cNvPr>
            <p:cNvSpPr txBox="1"/>
            <p:nvPr/>
          </p:nvSpPr>
          <p:spPr>
            <a:xfrm>
              <a:off x="7307248" y="4744564"/>
              <a:ext cx="67230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CAA8B55-8BDB-49B1-B9EC-0132E4F78C08}"/>
              </a:ext>
            </a:extLst>
          </p:cNvPr>
          <p:cNvGrpSpPr/>
          <p:nvPr/>
        </p:nvGrpSpPr>
        <p:grpSpPr>
          <a:xfrm>
            <a:off x="7098982" y="2579014"/>
            <a:ext cx="4475606" cy="1738598"/>
            <a:chOff x="7098982" y="2579014"/>
            <a:chExt cx="4475606" cy="1738598"/>
          </a:xfrm>
        </p:grpSpPr>
        <p:sp>
          <p:nvSpPr>
            <p:cNvPr id="145" name="Rectangle: Rounded Corners 144">
              <a:extLst>
                <a:ext uri="{FF2B5EF4-FFF2-40B4-BE49-F238E27FC236}">
                  <a16:creationId xmlns:a16="http://schemas.microsoft.com/office/drawing/2014/main" id="{590075F8-0053-4D9D-902F-4C36F3C66685}"/>
                </a:ext>
              </a:extLst>
            </p:cNvPr>
            <p:cNvSpPr/>
            <p:nvPr/>
          </p:nvSpPr>
          <p:spPr>
            <a:xfrm>
              <a:off x="7098982" y="2579014"/>
              <a:ext cx="4475606" cy="1738598"/>
            </a:xfrm>
            <a:prstGeom prst="roundRect">
              <a:avLst>
                <a:gd name="adj" fmla="val 12576"/>
              </a:avLst>
            </a:pr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41363F6D-5E4A-4115-88E0-CB6DC3005B26}"/>
                </a:ext>
              </a:extLst>
            </p:cNvPr>
            <p:cNvSpPr txBox="1"/>
            <p:nvPr/>
          </p:nvSpPr>
          <p:spPr>
            <a:xfrm>
              <a:off x="7307248" y="3346859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E8FB9947-EDF2-409B-8374-CF04C4D43504}"/>
                </a:ext>
              </a:extLst>
            </p:cNvPr>
            <p:cNvSpPr txBox="1"/>
            <p:nvPr/>
          </p:nvSpPr>
          <p:spPr>
            <a:xfrm>
              <a:off x="8010461" y="2945243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CF5AEE69-6119-4BB7-B7D2-AEF75C3274B5}"/>
                </a:ext>
              </a:extLst>
            </p:cNvPr>
            <p:cNvSpPr txBox="1"/>
            <p:nvPr/>
          </p:nvSpPr>
          <p:spPr>
            <a:xfrm>
              <a:off x="7307248" y="2818285"/>
              <a:ext cx="67069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E3951978-4D95-4745-8635-A76504DD31BD}"/>
              </a:ext>
            </a:extLst>
          </p:cNvPr>
          <p:cNvSpPr txBox="1"/>
          <p:nvPr/>
        </p:nvSpPr>
        <p:spPr>
          <a:xfrm>
            <a:off x="1836176" y="1738552"/>
            <a:ext cx="4076757" cy="809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So Consider Replacing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78E9A9-4507-4C58-9BF6-EC71FC7DC18A}"/>
              </a:ext>
            </a:extLst>
          </p:cNvPr>
          <p:cNvSpPr/>
          <p:nvPr/>
        </p:nvSpPr>
        <p:spPr>
          <a:xfrm>
            <a:off x="0" y="1571223"/>
            <a:ext cx="1935164" cy="4699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CD9299D-2887-451A-95A8-ACDC05729692}"/>
              </a:ext>
            </a:extLst>
          </p:cNvPr>
          <p:cNvSpPr/>
          <p:nvPr/>
        </p:nvSpPr>
        <p:spPr>
          <a:xfrm>
            <a:off x="1468469" y="1382077"/>
            <a:ext cx="97631" cy="4855178"/>
          </a:xfrm>
          <a:custGeom>
            <a:avLst/>
            <a:gdLst>
              <a:gd name="connsiteX0" fmla="*/ 0 w 97631"/>
              <a:gd name="connsiteY0" fmla="*/ 0 h 4855178"/>
              <a:gd name="connsiteX1" fmla="*/ 97631 w 97631"/>
              <a:gd name="connsiteY1" fmla="*/ 0 h 4855178"/>
              <a:gd name="connsiteX2" fmla="*/ 97631 w 97631"/>
              <a:gd name="connsiteY2" fmla="*/ 4855179 h 4855178"/>
              <a:gd name="connsiteX3" fmla="*/ 0 w 97631"/>
              <a:gd name="connsiteY3" fmla="*/ 4855179 h 4855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1" h="4855178">
                <a:moveTo>
                  <a:pt x="0" y="0"/>
                </a:moveTo>
                <a:lnTo>
                  <a:pt x="97631" y="0"/>
                </a:lnTo>
                <a:lnTo>
                  <a:pt x="97631" y="4855179"/>
                </a:lnTo>
                <a:lnTo>
                  <a:pt x="0" y="4855179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FBCE62-D03F-416F-BDC3-F44C97A75164}"/>
              </a:ext>
            </a:extLst>
          </p:cNvPr>
          <p:cNvSpPr txBox="1"/>
          <p:nvPr/>
        </p:nvSpPr>
        <p:spPr>
          <a:xfrm>
            <a:off x="1342358" y="587597"/>
            <a:ext cx="4660250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Infographic </a:t>
            </a:r>
            <a:r>
              <a:rPr lang="en-US" sz="39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Lists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9610B8F-AA18-47C6-8BAC-A54BC9C60122}"/>
              </a:ext>
            </a:extLst>
          </p:cNvPr>
          <p:cNvGrpSpPr/>
          <p:nvPr/>
        </p:nvGrpSpPr>
        <p:grpSpPr>
          <a:xfrm>
            <a:off x="7098982" y="652735"/>
            <a:ext cx="4475606" cy="1738598"/>
            <a:chOff x="7098982" y="652735"/>
            <a:chExt cx="4475606" cy="1738598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75C5EDEA-19C9-450F-A5E7-3CBC58FFD073}"/>
                </a:ext>
              </a:extLst>
            </p:cNvPr>
            <p:cNvSpPr/>
            <p:nvPr/>
          </p:nvSpPr>
          <p:spPr>
            <a:xfrm>
              <a:off x="7098982" y="652735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7F53637-4DBE-49F6-8E35-BEF23C94C67D}"/>
                </a:ext>
              </a:extLst>
            </p:cNvPr>
            <p:cNvSpPr txBox="1"/>
            <p:nvPr/>
          </p:nvSpPr>
          <p:spPr>
            <a:xfrm>
              <a:off x="7307248" y="1420580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62DD406-7ABF-43E9-AD5E-6574A87E242B}"/>
                </a:ext>
              </a:extLst>
            </p:cNvPr>
            <p:cNvSpPr txBox="1"/>
            <p:nvPr/>
          </p:nvSpPr>
          <p:spPr>
            <a:xfrm>
              <a:off x="8010461" y="1018964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0120B20-3A48-4DDD-A8D3-B64265ED6426}"/>
                </a:ext>
              </a:extLst>
            </p:cNvPr>
            <p:cNvSpPr txBox="1"/>
            <p:nvPr/>
          </p:nvSpPr>
          <p:spPr>
            <a:xfrm>
              <a:off x="7307248" y="892006"/>
              <a:ext cx="59535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D819C17B-1E1F-4276-9A7C-7A7ADD27193E}"/>
              </a:ext>
            </a:extLst>
          </p:cNvPr>
          <p:cNvSpPr txBox="1"/>
          <p:nvPr/>
        </p:nvSpPr>
        <p:spPr>
          <a:xfrm rot="16200000">
            <a:off x="-1170636" y="4034201"/>
            <a:ext cx="40110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Let’s Discuss Our Long Term Business</a:t>
            </a:r>
          </a:p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Plans and Strategic Moves.</a:t>
            </a:r>
            <a:endParaRPr lang="en-US" sz="1500" b="1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FD0BF-A2B8-43F3-96A3-D9721C8003B1}"/>
              </a:ext>
            </a:extLst>
          </p:cNvPr>
          <p:cNvSpPr/>
          <p:nvPr/>
        </p:nvSpPr>
        <p:spPr>
          <a:xfrm>
            <a:off x="0" y="6237256"/>
            <a:ext cx="1670050" cy="620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A1CCD1-791D-4A11-BD32-D27EA13EC222}"/>
              </a:ext>
            </a:extLst>
          </p:cNvPr>
          <p:cNvSpPr/>
          <p:nvPr/>
        </p:nvSpPr>
        <p:spPr>
          <a:xfrm>
            <a:off x="1810834" y="6243890"/>
            <a:ext cx="5047166" cy="614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7E2C6D-B0B8-450C-AC6E-2D90ECD86C6C}"/>
              </a:ext>
            </a:extLst>
          </p:cNvPr>
          <p:cNvSpPr/>
          <p:nvPr/>
        </p:nvSpPr>
        <p:spPr>
          <a:xfrm>
            <a:off x="-1" y="541281"/>
            <a:ext cx="1467412" cy="738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8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decel="4000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decel="4000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decel="4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41" grpId="0" animBg="1"/>
      <p:bldP spid="42" grpId="0"/>
      <p:bldP spid="1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D60428-A6AC-4A7C-B763-546317CD2849}"/>
              </a:ext>
            </a:extLst>
          </p:cNvPr>
          <p:cNvSpPr txBox="1"/>
          <p:nvPr/>
        </p:nvSpPr>
        <p:spPr>
          <a:xfrm>
            <a:off x="1836176" y="1738552"/>
            <a:ext cx="4076757" cy="809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19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So Consider Replacing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816B92F-EB18-4C74-9DBF-9546C7173847}"/>
              </a:ext>
            </a:extLst>
          </p:cNvPr>
          <p:cNvSpPr/>
          <p:nvPr/>
        </p:nvSpPr>
        <p:spPr>
          <a:xfrm>
            <a:off x="1468469" y="1382077"/>
            <a:ext cx="97631" cy="4855178"/>
          </a:xfrm>
          <a:custGeom>
            <a:avLst/>
            <a:gdLst>
              <a:gd name="connsiteX0" fmla="*/ 0 w 97631"/>
              <a:gd name="connsiteY0" fmla="*/ 0 h 4855178"/>
              <a:gd name="connsiteX1" fmla="*/ 97631 w 97631"/>
              <a:gd name="connsiteY1" fmla="*/ 0 h 4855178"/>
              <a:gd name="connsiteX2" fmla="*/ 97631 w 97631"/>
              <a:gd name="connsiteY2" fmla="*/ 4855179 h 4855178"/>
              <a:gd name="connsiteX3" fmla="*/ 0 w 97631"/>
              <a:gd name="connsiteY3" fmla="*/ 4855179 h 4855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1" h="4855178">
                <a:moveTo>
                  <a:pt x="0" y="0"/>
                </a:moveTo>
                <a:lnTo>
                  <a:pt x="97631" y="0"/>
                </a:lnTo>
                <a:lnTo>
                  <a:pt x="97631" y="4855179"/>
                </a:lnTo>
                <a:lnTo>
                  <a:pt x="0" y="4855179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775288-AA30-4DEA-9D7E-505CD60F6759}"/>
              </a:ext>
            </a:extLst>
          </p:cNvPr>
          <p:cNvSpPr txBox="1"/>
          <p:nvPr/>
        </p:nvSpPr>
        <p:spPr>
          <a:xfrm>
            <a:off x="1342358" y="587597"/>
            <a:ext cx="4660250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Infographic </a:t>
            </a:r>
            <a:r>
              <a:rPr lang="en-US" sz="39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Lists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08FA114-8EA7-4272-9BCE-F7526DF3F235}"/>
              </a:ext>
            </a:extLst>
          </p:cNvPr>
          <p:cNvGrpSpPr/>
          <p:nvPr/>
        </p:nvGrpSpPr>
        <p:grpSpPr>
          <a:xfrm>
            <a:off x="7098982" y="652735"/>
            <a:ext cx="4475606" cy="1738598"/>
            <a:chOff x="7098982" y="652735"/>
            <a:chExt cx="4475606" cy="1738598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E60F1B8-1150-4BB3-BD99-8DA58118182E}"/>
                </a:ext>
              </a:extLst>
            </p:cNvPr>
            <p:cNvSpPr/>
            <p:nvPr/>
          </p:nvSpPr>
          <p:spPr>
            <a:xfrm>
              <a:off x="7098982" y="652735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594D7FB-18F9-48CB-AAEC-C5A2385AD59A}"/>
                </a:ext>
              </a:extLst>
            </p:cNvPr>
            <p:cNvSpPr txBox="1"/>
            <p:nvPr/>
          </p:nvSpPr>
          <p:spPr>
            <a:xfrm>
              <a:off x="7307248" y="1420580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F3FDA68-D583-45F0-A7A4-5F0ABE8CE835}"/>
                </a:ext>
              </a:extLst>
            </p:cNvPr>
            <p:cNvSpPr txBox="1"/>
            <p:nvPr/>
          </p:nvSpPr>
          <p:spPr>
            <a:xfrm>
              <a:off x="8010461" y="1018964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FE247CC-FF3E-4A77-B821-8ECD0D57470C}"/>
                </a:ext>
              </a:extLst>
            </p:cNvPr>
            <p:cNvSpPr txBox="1"/>
            <p:nvPr/>
          </p:nvSpPr>
          <p:spPr>
            <a:xfrm>
              <a:off x="7307248" y="892006"/>
              <a:ext cx="59535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10768622-667A-4873-8576-C89B3FAAD9E5}"/>
              </a:ext>
            </a:extLst>
          </p:cNvPr>
          <p:cNvSpPr txBox="1"/>
          <p:nvPr/>
        </p:nvSpPr>
        <p:spPr>
          <a:xfrm rot="16200000">
            <a:off x="-1170636" y="4034201"/>
            <a:ext cx="40110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Let’s Discuss Our Long Term Business</a:t>
            </a:r>
          </a:p>
          <a:p>
            <a:pPr algn="l"/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Plans and Strategic Moves.</a:t>
            </a:r>
            <a:endParaRPr lang="en-US" sz="1500" b="1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88B0334-5AF3-4195-87EC-745E6504C39B}"/>
              </a:ext>
            </a:extLst>
          </p:cNvPr>
          <p:cNvGrpSpPr/>
          <p:nvPr/>
        </p:nvGrpSpPr>
        <p:grpSpPr>
          <a:xfrm>
            <a:off x="7098982" y="2579014"/>
            <a:ext cx="4475606" cy="1738598"/>
            <a:chOff x="7098982" y="2579014"/>
            <a:chExt cx="4475606" cy="1738598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09DEC427-BBED-43C7-A7BF-50578C95C79F}"/>
                </a:ext>
              </a:extLst>
            </p:cNvPr>
            <p:cNvSpPr/>
            <p:nvPr/>
          </p:nvSpPr>
          <p:spPr>
            <a:xfrm>
              <a:off x="7098982" y="2579014"/>
              <a:ext cx="4475606" cy="1738598"/>
            </a:xfrm>
            <a:prstGeom prst="roundRect">
              <a:avLst>
                <a:gd name="adj" fmla="val 12576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54A23BF-6123-4004-BA8F-338F8FE180A5}"/>
                </a:ext>
              </a:extLst>
            </p:cNvPr>
            <p:cNvSpPr txBox="1"/>
            <p:nvPr/>
          </p:nvSpPr>
          <p:spPr>
            <a:xfrm>
              <a:off x="7307248" y="3346859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5456E9E-CFF4-4941-980F-DD99C4E6E662}"/>
                </a:ext>
              </a:extLst>
            </p:cNvPr>
            <p:cNvSpPr txBox="1"/>
            <p:nvPr/>
          </p:nvSpPr>
          <p:spPr>
            <a:xfrm>
              <a:off x="8010461" y="2945243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C917987-A6DA-4BD2-B327-1DF9D5EA0283}"/>
                </a:ext>
              </a:extLst>
            </p:cNvPr>
            <p:cNvSpPr txBox="1"/>
            <p:nvPr/>
          </p:nvSpPr>
          <p:spPr>
            <a:xfrm>
              <a:off x="7307248" y="2818285"/>
              <a:ext cx="67069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B12A832-1ACC-4977-90CA-342D16EF84E3}"/>
              </a:ext>
            </a:extLst>
          </p:cNvPr>
          <p:cNvGrpSpPr/>
          <p:nvPr/>
        </p:nvGrpSpPr>
        <p:grpSpPr>
          <a:xfrm>
            <a:off x="7098982" y="4505293"/>
            <a:ext cx="4475606" cy="1738598"/>
            <a:chOff x="7098982" y="4505293"/>
            <a:chExt cx="4475606" cy="1738598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1828433B-6FC0-4324-AED0-8E12E43A9D2F}"/>
                </a:ext>
              </a:extLst>
            </p:cNvPr>
            <p:cNvSpPr/>
            <p:nvPr/>
          </p:nvSpPr>
          <p:spPr>
            <a:xfrm>
              <a:off x="7098982" y="4505293"/>
              <a:ext cx="4475606" cy="1738598"/>
            </a:xfrm>
            <a:prstGeom prst="roundRect">
              <a:avLst>
                <a:gd name="adj" fmla="val 12576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3175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32076E7-9149-4843-878F-376E556118FB}"/>
                </a:ext>
              </a:extLst>
            </p:cNvPr>
            <p:cNvSpPr txBox="1"/>
            <p:nvPr/>
          </p:nvSpPr>
          <p:spPr>
            <a:xfrm>
              <a:off x="7307248" y="5273138"/>
              <a:ext cx="4086375" cy="731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</a:p>
            <a:p>
              <a:pPr>
                <a:lnSpc>
                  <a:spcPts val="1700"/>
                </a:lnSpc>
              </a:pPr>
              <a:r>
                <a:rPr lang="en-US" sz="12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A479712-3FF8-4F90-A0F7-411A343FBF44}"/>
                </a:ext>
              </a:extLst>
            </p:cNvPr>
            <p:cNvSpPr txBox="1"/>
            <p:nvPr/>
          </p:nvSpPr>
          <p:spPr>
            <a:xfrm>
              <a:off x="8010461" y="4871522"/>
              <a:ext cx="27863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Write Your Features &amp; Plans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6763FAF-8DCF-47D3-9B0B-CE7673FA5487}"/>
                </a:ext>
              </a:extLst>
            </p:cNvPr>
            <p:cNvSpPr txBox="1"/>
            <p:nvPr/>
          </p:nvSpPr>
          <p:spPr>
            <a:xfrm>
              <a:off x="7307248" y="4744564"/>
              <a:ext cx="67230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spc="-3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5B93072-75FD-4A04-9FF7-E93E77E1A7B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8386</TotalTime>
  <Words>882</Words>
  <Application>Microsoft Office PowerPoint</Application>
  <PresentationFormat>Widescreen</PresentationFormat>
  <Paragraphs>147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Montserrat</vt:lpstr>
      <vt:lpstr>Akira Expanded</vt:lpstr>
      <vt:lpstr>Montserrat ExtraBold</vt:lpstr>
      <vt:lpstr>Bungee</vt:lpstr>
      <vt:lpstr>Poppins ExtraBold</vt:lpstr>
      <vt:lpstr>Arial</vt:lpstr>
      <vt:lpstr>Pacifico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66</cp:revision>
  <dcterms:created xsi:type="dcterms:W3CDTF">2024-02-18T05:14:35Z</dcterms:created>
  <dcterms:modified xsi:type="dcterms:W3CDTF">2025-10-22T11:42:55Z</dcterms:modified>
</cp:coreProperties>
</file>