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553" r:id="rId2"/>
    <p:sldId id="549" r:id="rId3"/>
    <p:sldId id="547" r:id="rId4"/>
    <p:sldId id="557" r:id="rId5"/>
    <p:sldId id="555" r:id="rId6"/>
    <p:sldId id="552" r:id="rId7"/>
    <p:sldId id="558" r:id="rId8"/>
    <p:sldId id="556" r:id="rId9"/>
    <p:sldId id="551" r:id="rId10"/>
    <p:sldId id="554" r:id="rId11"/>
    <p:sldId id="546" r:id="rId12"/>
    <p:sldId id="266" r:id="rId13"/>
  </p:sldIdLst>
  <p:sldSz cx="12192000" cy="6858000"/>
  <p:notesSz cx="6858000" cy="9144000"/>
  <p:embeddedFontLst>
    <p:embeddedFont>
      <p:font typeface="Akira Expanded" panose="02000800000000000000" pitchFamily="50" charset="0"/>
      <p:bold r:id="rId14"/>
    </p:embeddedFont>
    <p:embeddedFont>
      <p:font typeface="Bungee" pitchFamily="2" charset="0"/>
      <p:regular r:id="rId15"/>
    </p:embeddedFont>
    <p:embeddedFont>
      <p:font typeface="Montserrat" panose="02000505000000020004" pitchFamily="2" charset="0"/>
      <p:regular r:id="rId16"/>
      <p:bold r:id="rId17"/>
      <p:italic r:id="rId18"/>
      <p:boldItalic r:id="rId19"/>
    </p:embeddedFont>
    <p:embeddedFont>
      <p:font typeface="Montserrat ExtraBold" panose="00000900000000000000" pitchFamily="2" charset="0"/>
      <p:bold r:id="rId20"/>
      <p:boldItalic r:id="rId21"/>
    </p:embeddedFont>
    <p:embeddedFont>
      <p:font typeface="Montserrat SemiBold" panose="00000700000000000000" pitchFamily="2" charset="0"/>
      <p:bold r:id="rId22"/>
      <p:boldItalic r:id="rId23"/>
    </p:embeddedFont>
    <p:embeddedFont>
      <p:font typeface="Pacifico" panose="00000500000000000000" pitchFamily="2" charset="0"/>
      <p:regular r:id="rId24"/>
    </p:embeddedFont>
    <p:embeddedFont>
      <p:font typeface="Poppins ExtraBold" panose="00000900000000000000" pitchFamily="2" charset="0"/>
      <p:bold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E1"/>
    <a:srgbClr val="FFF5F3"/>
    <a:srgbClr val="FFE1DA"/>
    <a:srgbClr val="252525"/>
    <a:srgbClr val="EB5270"/>
    <a:srgbClr val="FDF1F3"/>
    <a:srgbClr val="FCEEF0"/>
    <a:srgbClr val="FBE1E5"/>
    <a:srgbClr val="FADADF"/>
    <a:srgbClr val="F9D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29" autoAdjust="0"/>
    <p:restoredTop sz="97553" autoAdjust="0"/>
  </p:normalViewPr>
  <p:slideViewPr>
    <p:cSldViewPr snapToGrid="0">
      <p:cViewPr varScale="1">
        <p:scale>
          <a:sx n="170" d="100"/>
          <a:sy n="170" d="100"/>
        </p:scale>
        <p:origin x="412" y="1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D66B2-C3EF-49CC-9E91-9E66CEBCA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76504-4F8B-4967-BBB0-766B57399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CAFCE-8203-4784-B726-8051172C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CF53C-CEEE-4E0C-BAD3-DE24B03C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E5473-871E-43D6-AC66-AEE88B91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9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C0C4-007D-48CE-B080-22A7699E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E0D35-7893-4F88-92AB-D335DB621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DF672-1EB6-4822-BCA4-DB30A28A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889B4-01A2-42C7-85C4-211202D6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FF284-072F-4C9F-9FDD-FB6F89BB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2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3DC75D-02D6-4220-A686-A7AC834A2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4C6C9C-8CA6-467C-B35A-28BFA091C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532F7-6612-456C-9544-157BA806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79E22-8D54-4D00-8149-178E6A88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EACE0-3525-43F0-BD4D-16072E76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19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tt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88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D5BF95-E401-4A09-99F9-C9E5EFCA30DB}"/>
              </a:ext>
            </a:extLst>
          </p:cNvPr>
          <p:cNvSpPr/>
          <p:nvPr userDrawn="1"/>
        </p:nvSpPr>
        <p:spPr>
          <a:xfrm>
            <a:off x="4783689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88008A-B2B0-4186-9F46-14EDCA2A598A}"/>
              </a:ext>
            </a:extLst>
          </p:cNvPr>
          <p:cNvSpPr/>
          <p:nvPr userDrawn="1"/>
        </p:nvSpPr>
        <p:spPr>
          <a:xfrm>
            <a:off x="6248422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B46CC7-9239-4A4B-826A-03A863906643}"/>
              </a:ext>
            </a:extLst>
          </p:cNvPr>
          <p:cNvSpPr/>
          <p:nvPr userDrawn="1"/>
        </p:nvSpPr>
        <p:spPr>
          <a:xfrm>
            <a:off x="7713155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0C37CD-5CEF-4EE6-BF68-F40A441030F4}"/>
              </a:ext>
            </a:extLst>
          </p:cNvPr>
          <p:cNvSpPr/>
          <p:nvPr userDrawn="1"/>
        </p:nvSpPr>
        <p:spPr>
          <a:xfrm>
            <a:off x="9177888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B5D575-78F5-4638-A6F2-3DE0AC67CE26}"/>
              </a:ext>
            </a:extLst>
          </p:cNvPr>
          <p:cNvSpPr/>
          <p:nvPr userDrawn="1"/>
        </p:nvSpPr>
        <p:spPr>
          <a:xfrm>
            <a:off x="10642621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56B862-5C09-43BF-9335-0CE49B4F1C69}"/>
              </a:ext>
            </a:extLst>
          </p:cNvPr>
          <p:cNvSpPr/>
          <p:nvPr userDrawn="1"/>
        </p:nvSpPr>
        <p:spPr>
          <a:xfrm>
            <a:off x="4783689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8DFAFDB-B889-4237-9A64-C8C81B9EA5CD}"/>
              </a:ext>
            </a:extLst>
          </p:cNvPr>
          <p:cNvSpPr/>
          <p:nvPr userDrawn="1"/>
        </p:nvSpPr>
        <p:spPr>
          <a:xfrm>
            <a:off x="6248422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236CA2F-A628-4C4D-865E-E0B6A9156C1F}"/>
              </a:ext>
            </a:extLst>
          </p:cNvPr>
          <p:cNvSpPr/>
          <p:nvPr userDrawn="1"/>
        </p:nvSpPr>
        <p:spPr>
          <a:xfrm>
            <a:off x="7713155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9932A99-C49E-45A9-BA2C-DDF629196392}"/>
              </a:ext>
            </a:extLst>
          </p:cNvPr>
          <p:cNvSpPr/>
          <p:nvPr userDrawn="1"/>
        </p:nvSpPr>
        <p:spPr>
          <a:xfrm>
            <a:off x="9177888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785DA1A-5C32-474D-A3E1-8327B62D8899}"/>
              </a:ext>
            </a:extLst>
          </p:cNvPr>
          <p:cNvSpPr/>
          <p:nvPr userDrawn="1"/>
        </p:nvSpPr>
        <p:spPr>
          <a:xfrm>
            <a:off x="10642621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BE8A60D-901F-45D6-9334-7FD67B1C88B4}"/>
              </a:ext>
            </a:extLst>
          </p:cNvPr>
          <p:cNvSpPr/>
          <p:nvPr userDrawn="1"/>
        </p:nvSpPr>
        <p:spPr>
          <a:xfrm>
            <a:off x="4783689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72D312F-F5C3-4713-9F73-0E3EE50E1849}"/>
              </a:ext>
            </a:extLst>
          </p:cNvPr>
          <p:cNvSpPr/>
          <p:nvPr userDrawn="1"/>
        </p:nvSpPr>
        <p:spPr>
          <a:xfrm>
            <a:off x="6248422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BD739B6-3557-400A-9559-CC948B02C890}"/>
              </a:ext>
            </a:extLst>
          </p:cNvPr>
          <p:cNvSpPr/>
          <p:nvPr userDrawn="1"/>
        </p:nvSpPr>
        <p:spPr>
          <a:xfrm>
            <a:off x="7713155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6DE153-8CD7-42BC-A78B-53CAF49C9BD8}"/>
              </a:ext>
            </a:extLst>
          </p:cNvPr>
          <p:cNvSpPr/>
          <p:nvPr userDrawn="1"/>
        </p:nvSpPr>
        <p:spPr>
          <a:xfrm>
            <a:off x="9177888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481B2E-9A05-4C2E-BDD1-66228208A246}"/>
              </a:ext>
            </a:extLst>
          </p:cNvPr>
          <p:cNvSpPr/>
          <p:nvPr userDrawn="1"/>
        </p:nvSpPr>
        <p:spPr>
          <a:xfrm>
            <a:off x="10642621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C2BD3DE-429A-445A-8A98-67575FD319FC}"/>
              </a:ext>
            </a:extLst>
          </p:cNvPr>
          <p:cNvSpPr/>
          <p:nvPr userDrawn="1"/>
        </p:nvSpPr>
        <p:spPr>
          <a:xfrm>
            <a:off x="3318956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9AABB8C-83F6-464A-91FC-A9B8997D17C9}"/>
              </a:ext>
            </a:extLst>
          </p:cNvPr>
          <p:cNvSpPr/>
          <p:nvPr userDrawn="1"/>
        </p:nvSpPr>
        <p:spPr>
          <a:xfrm>
            <a:off x="3318956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B51DECB-A32C-47EC-A0E5-54F58311E615}"/>
              </a:ext>
            </a:extLst>
          </p:cNvPr>
          <p:cNvSpPr/>
          <p:nvPr userDrawn="1"/>
        </p:nvSpPr>
        <p:spPr>
          <a:xfrm>
            <a:off x="3318956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E23A393-BAFA-4CEE-8E0A-A5E5171EB817}"/>
              </a:ext>
            </a:extLst>
          </p:cNvPr>
          <p:cNvSpPr/>
          <p:nvPr userDrawn="1"/>
        </p:nvSpPr>
        <p:spPr>
          <a:xfrm>
            <a:off x="1854223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EE3915-027C-4FCE-A0A0-C6640E556435}"/>
              </a:ext>
            </a:extLst>
          </p:cNvPr>
          <p:cNvSpPr/>
          <p:nvPr userDrawn="1"/>
        </p:nvSpPr>
        <p:spPr>
          <a:xfrm>
            <a:off x="1854223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29CA502-EA7F-4710-929C-3D292FC87448}"/>
              </a:ext>
            </a:extLst>
          </p:cNvPr>
          <p:cNvSpPr/>
          <p:nvPr userDrawn="1"/>
        </p:nvSpPr>
        <p:spPr>
          <a:xfrm>
            <a:off x="1854223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707A59A-0380-4D37-9451-FD51C36A1433}"/>
              </a:ext>
            </a:extLst>
          </p:cNvPr>
          <p:cNvSpPr/>
          <p:nvPr userDrawn="1"/>
        </p:nvSpPr>
        <p:spPr>
          <a:xfrm>
            <a:off x="389490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5CB88F1-23B9-484F-880C-733E8B2730B1}"/>
              </a:ext>
            </a:extLst>
          </p:cNvPr>
          <p:cNvSpPr/>
          <p:nvPr userDrawn="1"/>
        </p:nvSpPr>
        <p:spPr>
          <a:xfrm>
            <a:off x="389490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6C76D69-A73A-469F-A24C-115B61BA2045}"/>
              </a:ext>
            </a:extLst>
          </p:cNvPr>
          <p:cNvSpPr/>
          <p:nvPr userDrawn="1"/>
        </p:nvSpPr>
        <p:spPr>
          <a:xfrm>
            <a:off x="389490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58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ssion Slide Left Side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6F7116-B7F1-4364-BE96-57ECE6336C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588836"/>
            <a:ext cx="4003834" cy="5680329"/>
          </a:xfrm>
          <a:custGeom>
            <a:avLst/>
            <a:gdLst>
              <a:gd name="connsiteX0" fmla="*/ 0 w 4003834"/>
              <a:gd name="connsiteY0" fmla="*/ 0 h 5680329"/>
              <a:gd name="connsiteX1" fmla="*/ 4003834 w 4003834"/>
              <a:gd name="connsiteY1" fmla="*/ 0 h 5680329"/>
              <a:gd name="connsiteX2" fmla="*/ 4003834 w 4003834"/>
              <a:gd name="connsiteY2" fmla="*/ 5680329 h 5680329"/>
              <a:gd name="connsiteX3" fmla="*/ 0 w 4003834"/>
              <a:gd name="connsiteY3" fmla="*/ 5680329 h 568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3834" h="5680329">
                <a:moveTo>
                  <a:pt x="0" y="0"/>
                </a:moveTo>
                <a:lnTo>
                  <a:pt x="4003834" y="0"/>
                </a:lnTo>
                <a:lnTo>
                  <a:pt x="4003834" y="5680329"/>
                </a:lnTo>
                <a:lnTo>
                  <a:pt x="0" y="5680329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402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-Step Info List_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3E57F4-8E2E-4EF7-9013-F2F2269CC7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3586354"/>
            <a:ext cx="6092857" cy="3271647"/>
          </a:xfrm>
          <a:custGeom>
            <a:avLst/>
            <a:gdLst>
              <a:gd name="connsiteX0" fmla="*/ 0 w 6092857"/>
              <a:gd name="connsiteY0" fmla="*/ 0 h 3271647"/>
              <a:gd name="connsiteX1" fmla="*/ 6092857 w 6092857"/>
              <a:gd name="connsiteY1" fmla="*/ 0 h 3271647"/>
              <a:gd name="connsiteX2" fmla="*/ 6092857 w 6092857"/>
              <a:gd name="connsiteY2" fmla="*/ 3271647 h 3271647"/>
              <a:gd name="connsiteX3" fmla="*/ 0 w 6092857"/>
              <a:gd name="connsiteY3" fmla="*/ 3271647 h 327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2857" h="3271647">
                <a:moveTo>
                  <a:pt x="0" y="0"/>
                </a:moveTo>
                <a:lnTo>
                  <a:pt x="6092857" y="0"/>
                </a:lnTo>
                <a:lnTo>
                  <a:pt x="6092857" y="3271647"/>
                </a:lnTo>
                <a:lnTo>
                  <a:pt x="0" y="327164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53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quare Image for 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308A418-5685-4285-B607-06B36E2EBD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84630" y="830770"/>
            <a:ext cx="5196364" cy="5196364"/>
          </a:xfrm>
          <a:custGeom>
            <a:avLst/>
            <a:gdLst>
              <a:gd name="connsiteX0" fmla="*/ 0 w 5196364"/>
              <a:gd name="connsiteY0" fmla="*/ 0 h 5196364"/>
              <a:gd name="connsiteX1" fmla="*/ 5196364 w 5196364"/>
              <a:gd name="connsiteY1" fmla="*/ 0 h 5196364"/>
              <a:gd name="connsiteX2" fmla="*/ 5196364 w 5196364"/>
              <a:gd name="connsiteY2" fmla="*/ 5196364 h 5196364"/>
              <a:gd name="connsiteX3" fmla="*/ 0 w 5196364"/>
              <a:gd name="connsiteY3" fmla="*/ 5196364 h 519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6364" h="5196364">
                <a:moveTo>
                  <a:pt x="0" y="0"/>
                </a:moveTo>
                <a:lnTo>
                  <a:pt x="5196364" y="0"/>
                </a:lnTo>
                <a:lnTo>
                  <a:pt x="5196364" y="5196364"/>
                </a:lnTo>
                <a:lnTo>
                  <a:pt x="0" y="5196364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957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 Square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4FE95DD-1D3C-4AA8-8D7F-2C07508D66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2671" y="830770"/>
            <a:ext cx="5196364" cy="5196364"/>
          </a:xfrm>
          <a:custGeom>
            <a:avLst/>
            <a:gdLst>
              <a:gd name="connsiteX0" fmla="*/ 0 w 5196364"/>
              <a:gd name="connsiteY0" fmla="*/ 0 h 5196364"/>
              <a:gd name="connsiteX1" fmla="*/ 5196364 w 5196364"/>
              <a:gd name="connsiteY1" fmla="*/ 0 h 5196364"/>
              <a:gd name="connsiteX2" fmla="*/ 5196364 w 5196364"/>
              <a:gd name="connsiteY2" fmla="*/ 5196364 h 5196364"/>
              <a:gd name="connsiteX3" fmla="*/ 0 w 5196364"/>
              <a:gd name="connsiteY3" fmla="*/ 5196364 h 519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6364" h="5196364">
                <a:moveTo>
                  <a:pt x="0" y="0"/>
                </a:moveTo>
                <a:lnTo>
                  <a:pt x="5196364" y="0"/>
                </a:lnTo>
                <a:lnTo>
                  <a:pt x="5196364" y="5196364"/>
                </a:lnTo>
                <a:lnTo>
                  <a:pt x="0" y="5196364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84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 Slide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145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Charts Slide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06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635F-B006-43D6-9700-2B3CEC55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AA776-B36B-4A4D-A92B-C5C137A9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38D63-5857-4DC5-A4EF-A012FD14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FC60B-4879-4E22-B8FA-A9849B94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2A2EB-BF5D-432F-9965-CADEBD34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Slide Top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A3BBCC9-E3DE-4B20-BFCA-3F5B6877AD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3112675"/>
          </a:xfrm>
          <a:custGeom>
            <a:avLst/>
            <a:gdLst>
              <a:gd name="connsiteX0" fmla="*/ 0 w 12192000"/>
              <a:gd name="connsiteY0" fmla="*/ 0 h 3112675"/>
              <a:gd name="connsiteX1" fmla="*/ 12192000 w 12192000"/>
              <a:gd name="connsiteY1" fmla="*/ 0 h 3112675"/>
              <a:gd name="connsiteX2" fmla="*/ 12192000 w 12192000"/>
              <a:gd name="connsiteY2" fmla="*/ 3112675 h 3112675"/>
              <a:gd name="connsiteX3" fmla="*/ 0 w 12192000"/>
              <a:gd name="connsiteY3" fmla="*/ 3112675 h 311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12675">
                <a:moveTo>
                  <a:pt x="0" y="0"/>
                </a:moveTo>
                <a:lnTo>
                  <a:pt x="12192000" y="0"/>
                </a:lnTo>
                <a:lnTo>
                  <a:pt x="12192000" y="3112675"/>
                </a:lnTo>
                <a:lnTo>
                  <a:pt x="0" y="311267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633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Team Image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8">
            <a:extLst>
              <a:ext uri="{FF2B5EF4-FFF2-40B4-BE49-F238E27FC236}">
                <a16:creationId xmlns:a16="http://schemas.microsoft.com/office/drawing/2014/main" id="{00C416CD-EA3B-458A-8A32-692E4F9297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89422" y="2098167"/>
            <a:ext cx="2318861" cy="2770156"/>
          </a:xfrm>
          <a:custGeom>
            <a:avLst/>
            <a:gdLst>
              <a:gd name="connsiteX0" fmla="*/ 0 w 2318861"/>
              <a:gd name="connsiteY0" fmla="*/ 0 h 2770156"/>
              <a:gd name="connsiteX1" fmla="*/ 2318861 w 2318861"/>
              <a:gd name="connsiteY1" fmla="*/ 0 h 2770156"/>
              <a:gd name="connsiteX2" fmla="*/ 2318861 w 2318861"/>
              <a:gd name="connsiteY2" fmla="*/ 2770156 h 2770156"/>
              <a:gd name="connsiteX3" fmla="*/ 0 w 2318861"/>
              <a:gd name="connsiteY3" fmla="*/ 2770156 h 27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8861" h="2770156">
                <a:moveTo>
                  <a:pt x="0" y="0"/>
                </a:moveTo>
                <a:lnTo>
                  <a:pt x="2318861" y="0"/>
                </a:lnTo>
                <a:lnTo>
                  <a:pt x="2318861" y="2770156"/>
                </a:lnTo>
                <a:lnTo>
                  <a:pt x="0" y="277015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BF7A5BA0-93E4-4190-9C5E-9FF6B3E6BA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20886" y="2098167"/>
            <a:ext cx="2318861" cy="2770156"/>
          </a:xfrm>
          <a:custGeom>
            <a:avLst/>
            <a:gdLst>
              <a:gd name="connsiteX0" fmla="*/ 0 w 2318861"/>
              <a:gd name="connsiteY0" fmla="*/ 0 h 2770156"/>
              <a:gd name="connsiteX1" fmla="*/ 2318861 w 2318861"/>
              <a:gd name="connsiteY1" fmla="*/ 0 h 2770156"/>
              <a:gd name="connsiteX2" fmla="*/ 2318861 w 2318861"/>
              <a:gd name="connsiteY2" fmla="*/ 2770156 h 2770156"/>
              <a:gd name="connsiteX3" fmla="*/ 0 w 2318861"/>
              <a:gd name="connsiteY3" fmla="*/ 2770156 h 27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8861" h="2770156">
                <a:moveTo>
                  <a:pt x="0" y="0"/>
                </a:moveTo>
                <a:lnTo>
                  <a:pt x="2318861" y="0"/>
                </a:lnTo>
                <a:lnTo>
                  <a:pt x="2318861" y="2770156"/>
                </a:lnTo>
                <a:lnTo>
                  <a:pt x="0" y="277015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5C40059C-2580-41FB-A8FA-9A2F80371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52349" y="2098167"/>
            <a:ext cx="2318863" cy="2770156"/>
          </a:xfrm>
          <a:custGeom>
            <a:avLst/>
            <a:gdLst>
              <a:gd name="connsiteX0" fmla="*/ 0 w 2318863"/>
              <a:gd name="connsiteY0" fmla="*/ 0 h 2770156"/>
              <a:gd name="connsiteX1" fmla="*/ 2318863 w 2318863"/>
              <a:gd name="connsiteY1" fmla="*/ 0 h 2770156"/>
              <a:gd name="connsiteX2" fmla="*/ 2318863 w 2318863"/>
              <a:gd name="connsiteY2" fmla="*/ 2770156 h 2770156"/>
              <a:gd name="connsiteX3" fmla="*/ 0 w 2318863"/>
              <a:gd name="connsiteY3" fmla="*/ 2770156 h 27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8863" h="2770156">
                <a:moveTo>
                  <a:pt x="0" y="0"/>
                </a:moveTo>
                <a:lnTo>
                  <a:pt x="2318863" y="0"/>
                </a:lnTo>
                <a:lnTo>
                  <a:pt x="2318863" y="2770156"/>
                </a:lnTo>
                <a:lnTo>
                  <a:pt x="0" y="277015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318572CF-2345-4D19-9EAE-159A267BC9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3718" y="2098167"/>
            <a:ext cx="2318861" cy="2770156"/>
          </a:xfrm>
          <a:custGeom>
            <a:avLst/>
            <a:gdLst>
              <a:gd name="connsiteX0" fmla="*/ 0 w 2318861"/>
              <a:gd name="connsiteY0" fmla="*/ 0 h 2770156"/>
              <a:gd name="connsiteX1" fmla="*/ 2318861 w 2318861"/>
              <a:gd name="connsiteY1" fmla="*/ 0 h 2770156"/>
              <a:gd name="connsiteX2" fmla="*/ 2318861 w 2318861"/>
              <a:gd name="connsiteY2" fmla="*/ 2770156 h 2770156"/>
              <a:gd name="connsiteX3" fmla="*/ 0 w 2318861"/>
              <a:gd name="connsiteY3" fmla="*/ 2770156 h 27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8861" h="2770156">
                <a:moveTo>
                  <a:pt x="0" y="0"/>
                </a:moveTo>
                <a:lnTo>
                  <a:pt x="2318861" y="0"/>
                </a:lnTo>
                <a:lnTo>
                  <a:pt x="2318861" y="2770156"/>
                </a:lnTo>
                <a:lnTo>
                  <a:pt x="0" y="277015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109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46667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6667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46667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D20D-5064-481A-8291-6CFBD93A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B1439-AC6B-47DB-A4F1-243509BE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F3F4-C94C-4CCF-B95E-853245B1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0725B-989E-4522-AD0A-5352C194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752CA-1A2B-4C67-9595-A19A4343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5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64337-9843-4090-9C8A-5497590B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DCBFC-184C-449F-9ECD-0255A313D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E4D9C-38A1-4ECB-9979-E1BC6F6B2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87B2A-62C3-4C53-B6DB-D919DBB1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E664E-F017-4604-9C43-E463F531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62743-F0B7-4C8D-B086-AB45E3DD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4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BC60-B22A-4A9F-8DC7-7F46B122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69A4D-6D9B-4009-A3CE-6146BD477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D9D8D-FCD6-4CCD-A667-D545D83DC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DF227-339A-4F44-86E9-7C089AAAF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032F4-A9B9-4F17-B36C-D2682D33E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51428-401F-4300-81BB-DEA2C0A9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B0A46E-3534-4F01-96C2-6408F1F4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E2880-DE5D-4332-8F44-50FCBF7D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D34E-8683-42F5-B806-87B63085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274A4-5C07-4BF8-BC78-1729EBF7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01305-DA44-49D2-8CC4-16F6667C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ACAAC-DBEC-4F74-B5EB-63CBCA0F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59CC0-35B1-4468-9E0C-B24592D4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CC0A4-25CD-457B-BC1C-52AC42B9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D5AAE-5CB3-4E78-967A-D4DE291B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9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EA93-6F83-4B27-8F6A-1F10A168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2D3E-255B-4370-B7CD-840C2BD30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8C444-4B44-4289-848D-F1DCDD120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E3F4E-A538-4340-BA9B-DD87C376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EECAD-B050-4616-A288-381A0446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A271A-C0FE-4DFD-A916-EECA9C0C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0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B26A-F2F5-4158-9557-EA734872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983D-479C-42D4-ACE1-C96BB00CD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9392E-DB1F-4494-B55B-D48B70DD8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A0249-E8B3-47C4-AC68-0ED887EA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41428-892E-4AAF-8DEB-40EB7272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D4392-F826-4617-A7C3-2DB25455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9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6AA0B-BBD2-43E0-BF03-805048E3E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63ED1-A860-4083-B736-F4DF69507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851BF-FD2F-4A7A-B654-47BF51C10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62405-84C2-4048-9C4C-220ACFA9AFD9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89AD2-4A6F-40E6-9B73-556F11467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B851-FA4D-4EAD-95EC-55A6BE82E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8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4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eon.com/powerpointschool" TargetMode="External"/><Relationship Id="rId2" Type="http://schemas.openxmlformats.org/officeDocument/2006/relationships/hyperlink" Target="https://powerpointschool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interest.com/powerpointschool" TargetMode="External"/><Relationship Id="rId5" Type="http://schemas.openxmlformats.org/officeDocument/2006/relationships/hyperlink" Target="https://youtube.com/powerpointschool" TargetMode="External"/><Relationship Id="rId4" Type="http://schemas.openxmlformats.org/officeDocument/2006/relationships/hyperlink" Target="https://www.buymeacoffee.com/powerpointschoo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2418873-5C33-4B0C-81B1-7337E77773EE}"/>
              </a:ext>
            </a:extLst>
          </p:cNvPr>
          <p:cNvSpPr/>
          <p:nvPr/>
        </p:nvSpPr>
        <p:spPr>
          <a:xfrm rot="10800000">
            <a:off x="8782812" y="0"/>
            <a:ext cx="3409187" cy="6858000"/>
          </a:xfrm>
          <a:custGeom>
            <a:avLst/>
            <a:gdLst>
              <a:gd name="connsiteX0" fmla="*/ 0 w 3409187"/>
              <a:gd name="connsiteY0" fmla="*/ 0 h 6858000"/>
              <a:gd name="connsiteX1" fmla="*/ 3409188 w 3409187"/>
              <a:gd name="connsiteY1" fmla="*/ 0 h 6858000"/>
              <a:gd name="connsiteX2" fmla="*/ 3409188 w 3409187"/>
              <a:gd name="connsiteY2" fmla="*/ 6858000 h 6858000"/>
              <a:gd name="connsiteX3" fmla="*/ 0 w 34091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9187" h="6858000">
                <a:moveTo>
                  <a:pt x="0" y="0"/>
                </a:moveTo>
                <a:lnTo>
                  <a:pt x="3409188" y="0"/>
                </a:lnTo>
                <a:lnTo>
                  <a:pt x="3409188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50000">
                <a:srgbClr val="FF8948"/>
              </a:gs>
              <a:gs pos="0">
                <a:srgbClr val="FF9447"/>
              </a:gs>
              <a:gs pos="100000">
                <a:srgbClr val="FF6E4B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F65F93-50FE-42DF-B703-4102E04F05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FFD6953-0441-4BF1-9E16-94628EBAC847}"/>
              </a:ext>
            </a:extLst>
          </p:cNvPr>
          <p:cNvSpPr txBox="1"/>
          <p:nvPr/>
        </p:nvSpPr>
        <p:spPr>
          <a:xfrm>
            <a:off x="527920" y="1807936"/>
            <a:ext cx="5094664" cy="24237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050" baseline="0" dirty="0">
                <a:gradFill flip="none" rotWithShape="1">
                  <a:gsLst>
                    <a:gs pos="50000">
                      <a:srgbClr val="FF8948"/>
                    </a:gs>
                    <a:gs pos="0">
                      <a:srgbClr val="FF9447"/>
                    </a:gs>
                    <a:gs pos="100000">
                      <a:srgbClr val="FF6E4B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j-lt"/>
                <a:sym typeface="Montserrat"/>
                <a:rtl val="0"/>
              </a:rPr>
              <a:t>Hello!</a:t>
            </a:r>
            <a:r>
              <a:rPr lang="en-US" sz="5050" baseline="0" dirty="0">
                <a:solidFill>
                  <a:srgbClr val="0070C0"/>
                </a:solidFill>
                <a:latin typeface="+mj-lt"/>
                <a:sym typeface="Montserrat"/>
                <a:rtl val="0"/>
              </a:rPr>
              <a:t> </a:t>
            </a:r>
            <a:r>
              <a:rPr lang="en-US" sz="5050" baseline="0" dirty="0">
                <a:solidFill>
                  <a:srgbClr val="252525"/>
                </a:solidFill>
                <a:latin typeface="+mj-lt"/>
                <a:sym typeface="Montserrat"/>
                <a:rtl val="0"/>
              </a:rPr>
              <a:t>Write a</a:t>
            </a:r>
          </a:p>
          <a:p>
            <a:pPr algn="l"/>
            <a:r>
              <a:rPr lang="en-US" sz="5050" dirty="0">
                <a:solidFill>
                  <a:srgbClr val="252525"/>
                </a:solidFill>
                <a:latin typeface="+mj-lt"/>
                <a:sym typeface="Montserrat"/>
                <a:rtl val="0"/>
              </a:rPr>
              <a:t>Suitable Topic</a:t>
            </a:r>
          </a:p>
          <a:p>
            <a:pPr algn="l"/>
            <a:r>
              <a:rPr lang="en-US" sz="5050" dirty="0">
                <a:solidFill>
                  <a:srgbClr val="252525"/>
                </a:solidFill>
                <a:latin typeface="+mj-lt"/>
                <a:sym typeface="Montserrat"/>
                <a:rtl val="0"/>
              </a:rPr>
              <a:t>Name Here</a:t>
            </a:r>
            <a:endParaRPr lang="en-US" sz="5050" baseline="0" dirty="0">
              <a:solidFill>
                <a:srgbClr val="252525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53" name="Rectangle: Diagonal Corners Rounded 52">
            <a:extLst>
              <a:ext uri="{FF2B5EF4-FFF2-40B4-BE49-F238E27FC236}">
                <a16:creationId xmlns:a16="http://schemas.microsoft.com/office/drawing/2014/main" id="{F5F739B6-7A8B-4819-A91E-199377F8060D}"/>
              </a:ext>
            </a:extLst>
          </p:cNvPr>
          <p:cNvSpPr/>
          <p:nvPr/>
        </p:nvSpPr>
        <p:spPr>
          <a:xfrm>
            <a:off x="629996" y="1289773"/>
            <a:ext cx="2524779" cy="397859"/>
          </a:xfrm>
          <a:prstGeom prst="round2DiagRect">
            <a:avLst>
              <a:gd name="adj1" fmla="val 38373"/>
              <a:gd name="adj2" fmla="val 0"/>
            </a:avLst>
          </a:prstGeom>
          <a:gradFill flip="none" rotWithShape="1">
            <a:gsLst>
              <a:gs pos="50000">
                <a:srgbClr val="FF8948"/>
              </a:gs>
              <a:gs pos="0">
                <a:srgbClr val="FF9447"/>
              </a:gs>
              <a:gs pos="100000">
                <a:srgbClr val="FF6E4B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BEF0468-6932-4E58-BF1A-B6289CC93492}"/>
              </a:ext>
            </a:extLst>
          </p:cNvPr>
          <p:cNvSpPr txBox="1"/>
          <p:nvPr/>
        </p:nvSpPr>
        <p:spPr>
          <a:xfrm>
            <a:off x="833442" y="1328682"/>
            <a:ext cx="21178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spc="0" baseline="0" dirty="0">
                <a:solidFill>
                  <a:schemeClr val="bg1"/>
                </a:solidFill>
                <a:latin typeface="Montserrat"/>
                <a:sym typeface="Montserrat"/>
                <a:rtl val="0"/>
              </a:rPr>
              <a:t>Topic Subtitle Here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1A4A168-0BB6-4446-A319-F7C3C8B86069}"/>
              </a:ext>
            </a:extLst>
          </p:cNvPr>
          <p:cNvSpPr txBox="1"/>
          <p:nvPr/>
        </p:nvSpPr>
        <p:spPr>
          <a:xfrm>
            <a:off x="527920" y="4228961"/>
            <a:ext cx="5274201" cy="5406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35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Here You Can Simply Write Some Brief Text to Conclude</a:t>
            </a:r>
          </a:p>
          <a:p>
            <a:pPr>
              <a:lnSpc>
                <a:spcPts val="1800"/>
              </a:lnSpc>
            </a:pPr>
            <a:r>
              <a:rPr lang="en-US" sz="135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the Presentation Topic this is Just a Demo One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E5DC915-F81D-4258-8338-1916E3DA9EB9}"/>
              </a:ext>
            </a:extLst>
          </p:cNvPr>
          <p:cNvSpPr/>
          <p:nvPr/>
        </p:nvSpPr>
        <p:spPr>
          <a:xfrm>
            <a:off x="629996" y="5078209"/>
            <a:ext cx="70389" cy="444341"/>
          </a:xfrm>
          <a:custGeom>
            <a:avLst/>
            <a:gdLst>
              <a:gd name="connsiteX0" fmla="*/ 0 w 70389"/>
              <a:gd name="connsiteY0" fmla="*/ 0 h 444341"/>
              <a:gd name="connsiteX1" fmla="*/ 70390 w 70389"/>
              <a:gd name="connsiteY1" fmla="*/ 0 h 444341"/>
              <a:gd name="connsiteX2" fmla="*/ 70390 w 70389"/>
              <a:gd name="connsiteY2" fmla="*/ 444341 h 444341"/>
              <a:gd name="connsiteX3" fmla="*/ 0 w 70389"/>
              <a:gd name="connsiteY3" fmla="*/ 444341 h 44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389" h="444341">
                <a:moveTo>
                  <a:pt x="0" y="0"/>
                </a:moveTo>
                <a:lnTo>
                  <a:pt x="70390" y="0"/>
                </a:lnTo>
                <a:lnTo>
                  <a:pt x="70390" y="444341"/>
                </a:lnTo>
                <a:lnTo>
                  <a:pt x="0" y="444341"/>
                </a:lnTo>
                <a:close/>
              </a:path>
            </a:pathLst>
          </a:custGeom>
          <a:gradFill>
            <a:gsLst>
              <a:gs pos="50000">
                <a:srgbClr val="FF8948"/>
              </a:gs>
              <a:gs pos="0">
                <a:srgbClr val="FF9447"/>
              </a:gs>
              <a:gs pos="100000">
                <a:srgbClr val="FF6E4B"/>
              </a:gs>
            </a:gsLst>
            <a:path path="circle">
              <a:fillToRect r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3FE1811-022D-4CD5-906F-92A59415A5E6}"/>
              </a:ext>
            </a:extLst>
          </p:cNvPr>
          <p:cNvSpPr txBox="1"/>
          <p:nvPr/>
        </p:nvSpPr>
        <p:spPr>
          <a:xfrm>
            <a:off x="726543" y="5030708"/>
            <a:ext cx="2323072" cy="537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30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Let’s Write Some Texts to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Explain the Sub Topic</a:t>
            </a:r>
            <a:endParaRPr lang="en-US" sz="1300" spc="-12" baseline="0" dirty="0">
              <a:solidFill>
                <a:srgbClr val="252525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E647D6DE-706C-4BF1-AE3F-5A33F0D2CAB6}"/>
              </a:ext>
            </a:extLst>
          </p:cNvPr>
          <p:cNvSpPr/>
          <p:nvPr/>
        </p:nvSpPr>
        <p:spPr>
          <a:xfrm>
            <a:off x="3155192" y="5078209"/>
            <a:ext cx="70389" cy="444341"/>
          </a:xfrm>
          <a:custGeom>
            <a:avLst/>
            <a:gdLst>
              <a:gd name="connsiteX0" fmla="*/ 0 w 70389"/>
              <a:gd name="connsiteY0" fmla="*/ 0 h 444341"/>
              <a:gd name="connsiteX1" fmla="*/ 70390 w 70389"/>
              <a:gd name="connsiteY1" fmla="*/ 0 h 444341"/>
              <a:gd name="connsiteX2" fmla="*/ 70390 w 70389"/>
              <a:gd name="connsiteY2" fmla="*/ 444341 h 444341"/>
              <a:gd name="connsiteX3" fmla="*/ 0 w 70389"/>
              <a:gd name="connsiteY3" fmla="*/ 444341 h 44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389" h="444341">
                <a:moveTo>
                  <a:pt x="0" y="0"/>
                </a:moveTo>
                <a:lnTo>
                  <a:pt x="70390" y="0"/>
                </a:lnTo>
                <a:lnTo>
                  <a:pt x="70390" y="444341"/>
                </a:lnTo>
                <a:lnTo>
                  <a:pt x="0" y="444341"/>
                </a:lnTo>
                <a:close/>
              </a:path>
            </a:pathLst>
          </a:custGeom>
          <a:gradFill>
            <a:gsLst>
              <a:gs pos="50000">
                <a:srgbClr val="FF8948"/>
              </a:gs>
              <a:gs pos="0">
                <a:srgbClr val="FF9447"/>
              </a:gs>
              <a:gs pos="100000">
                <a:srgbClr val="FF6E4B"/>
              </a:gs>
            </a:gsLst>
            <a:path path="circle">
              <a:fillToRect r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43C2914-7E58-4444-A5DC-B8D296F1757C}"/>
              </a:ext>
            </a:extLst>
          </p:cNvPr>
          <p:cNvSpPr txBox="1"/>
          <p:nvPr/>
        </p:nvSpPr>
        <p:spPr>
          <a:xfrm>
            <a:off x="3251739" y="5030708"/>
            <a:ext cx="2323072" cy="537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30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Let’s Write Some Texts to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Explain the Sub Topic</a:t>
            </a:r>
            <a:endParaRPr lang="en-US" sz="1300" spc="-12" baseline="0" dirty="0">
              <a:solidFill>
                <a:srgbClr val="252525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354B056-97F1-4B8E-B103-D9F008775B8F}"/>
              </a:ext>
            </a:extLst>
          </p:cNvPr>
          <p:cNvSpPr/>
          <p:nvPr/>
        </p:nvSpPr>
        <p:spPr>
          <a:xfrm rot="10800000">
            <a:off x="-2" y="1158418"/>
            <a:ext cx="629997" cy="663810"/>
          </a:xfrm>
          <a:custGeom>
            <a:avLst/>
            <a:gdLst>
              <a:gd name="connsiteX0" fmla="*/ 0 w 3409188"/>
              <a:gd name="connsiteY0" fmla="*/ 0 h 6858000"/>
              <a:gd name="connsiteX1" fmla="*/ 3409188 w 3409188"/>
              <a:gd name="connsiteY1" fmla="*/ 0 h 6858000"/>
              <a:gd name="connsiteX2" fmla="*/ 3409188 w 3409188"/>
              <a:gd name="connsiteY2" fmla="*/ 6858000 h 6858000"/>
              <a:gd name="connsiteX3" fmla="*/ 0 w 34091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9188" h="6858000">
                <a:moveTo>
                  <a:pt x="0" y="0"/>
                </a:moveTo>
                <a:lnTo>
                  <a:pt x="3409188" y="0"/>
                </a:lnTo>
                <a:lnTo>
                  <a:pt x="34091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278FDBD4-9C6F-4FCB-8E70-050EB21D0D62}"/>
              </a:ext>
            </a:extLst>
          </p:cNvPr>
          <p:cNvSpPr/>
          <p:nvPr/>
        </p:nvSpPr>
        <p:spPr>
          <a:xfrm rot="10800000">
            <a:off x="-1" y="1913955"/>
            <a:ext cx="620469" cy="2967237"/>
          </a:xfrm>
          <a:custGeom>
            <a:avLst/>
            <a:gdLst>
              <a:gd name="connsiteX0" fmla="*/ 0 w 3409188"/>
              <a:gd name="connsiteY0" fmla="*/ 0 h 6858000"/>
              <a:gd name="connsiteX1" fmla="*/ 3409188 w 3409188"/>
              <a:gd name="connsiteY1" fmla="*/ 0 h 6858000"/>
              <a:gd name="connsiteX2" fmla="*/ 3409188 w 3409188"/>
              <a:gd name="connsiteY2" fmla="*/ 6858000 h 6858000"/>
              <a:gd name="connsiteX3" fmla="*/ 0 w 34091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9188" h="6858000">
                <a:moveTo>
                  <a:pt x="0" y="0"/>
                </a:moveTo>
                <a:lnTo>
                  <a:pt x="3409188" y="0"/>
                </a:lnTo>
                <a:lnTo>
                  <a:pt x="34091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6FEEE7E-5BCB-4A34-9FDD-67C3B18EA5B1}"/>
              </a:ext>
            </a:extLst>
          </p:cNvPr>
          <p:cNvSpPr/>
          <p:nvPr/>
        </p:nvSpPr>
        <p:spPr>
          <a:xfrm rot="10800000">
            <a:off x="-3" y="5522550"/>
            <a:ext cx="5802124" cy="1335448"/>
          </a:xfrm>
          <a:custGeom>
            <a:avLst/>
            <a:gdLst>
              <a:gd name="connsiteX0" fmla="*/ 0 w 3409188"/>
              <a:gd name="connsiteY0" fmla="*/ 0 h 6858000"/>
              <a:gd name="connsiteX1" fmla="*/ 3409188 w 3409188"/>
              <a:gd name="connsiteY1" fmla="*/ 0 h 6858000"/>
              <a:gd name="connsiteX2" fmla="*/ 3409188 w 3409188"/>
              <a:gd name="connsiteY2" fmla="*/ 6858000 h 6858000"/>
              <a:gd name="connsiteX3" fmla="*/ 0 w 34091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9188" h="6858000">
                <a:moveTo>
                  <a:pt x="0" y="0"/>
                </a:moveTo>
                <a:lnTo>
                  <a:pt x="3409188" y="0"/>
                </a:lnTo>
                <a:lnTo>
                  <a:pt x="34091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1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333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3333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5333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53333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4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4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2" grpId="0"/>
      <p:bldP spid="53" grpId="0" animBg="1"/>
      <p:bldP spid="54" grpId="0"/>
      <p:bldP spid="55" grpId="0"/>
      <p:bldP spid="40" grpId="0" animBg="1"/>
      <p:bldP spid="57" grpId="0"/>
      <p:bldP spid="60" grpId="0" animBg="1"/>
      <p:bldP spid="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86F6E20-8E43-4FE1-AFEA-57A9807AB8B1}"/>
              </a:ext>
            </a:extLst>
          </p:cNvPr>
          <p:cNvSpPr txBox="1"/>
          <p:nvPr/>
        </p:nvSpPr>
        <p:spPr>
          <a:xfrm>
            <a:off x="6448139" y="1833033"/>
            <a:ext cx="5115503" cy="23429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aseline="0" dirty="0">
                <a:gradFill>
                  <a:gsLst>
                    <a:gs pos="50000">
                      <a:srgbClr val="FF8948"/>
                    </a:gs>
                    <a:gs pos="0">
                      <a:srgbClr val="FF9447"/>
                    </a:gs>
                    <a:gs pos="100000">
                      <a:srgbClr val="FF6E4B"/>
                    </a:gs>
                  </a:gsLst>
                  <a:lin ang="2700000" scaled="1"/>
                </a:gradFill>
                <a:latin typeface="+mj-lt"/>
                <a:sym typeface="Montserrat"/>
                <a:rtl val="0"/>
              </a:rPr>
              <a:t>Thanks!</a:t>
            </a:r>
            <a:r>
              <a:rPr lang="en-US" sz="4800" baseline="0" dirty="0">
                <a:solidFill>
                  <a:srgbClr val="0070C0"/>
                </a:solidFill>
                <a:latin typeface="+mj-lt"/>
                <a:sym typeface="Montserrat"/>
                <a:rtl val="0"/>
              </a:rPr>
              <a:t> </a:t>
            </a:r>
            <a:r>
              <a:rPr lang="en-US" sz="4800" baseline="0" dirty="0">
                <a:solidFill>
                  <a:srgbClr val="252525"/>
                </a:solidFill>
                <a:latin typeface="+mj-lt"/>
                <a:sym typeface="Montserrat"/>
                <a:rtl val="0"/>
              </a:rPr>
              <a:t>You</a:t>
            </a:r>
          </a:p>
          <a:p>
            <a:pPr algn="l"/>
            <a:r>
              <a:rPr lang="en-US" sz="4800" dirty="0">
                <a:solidFill>
                  <a:srgbClr val="252525"/>
                </a:solidFill>
                <a:latin typeface="+mj-lt"/>
                <a:sym typeface="Montserrat"/>
                <a:rtl val="0"/>
              </a:rPr>
              <a:t>May Ask If You</a:t>
            </a:r>
          </a:p>
          <a:p>
            <a:pPr algn="l"/>
            <a:r>
              <a:rPr lang="en-US" sz="4800" dirty="0">
                <a:solidFill>
                  <a:srgbClr val="252525"/>
                </a:solidFill>
                <a:latin typeface="+mj-lt"/>
                <a:sym typeface="Montserrat"/>
                <a:rtl val="0"/>
              </a:rPr>
              <a:t>h</a:t>
            </a:r>
            <a:r>
              <a:rPr lang="en-US" sz="4800" baseline="0" dirty="0">
                <a:solidFill>
                  <a:srgbClr val="252525"/>
                </a:solidFill>
                <a:latin typeface="+mj-lt"/>
                <a:sym typeface="Montserrat"/>
                <a:rtl val="0"/>
              </a:rPr>
              <a:t>ave Queries</a:t>
            </a:r>
          </a:p>
        </p:txBody>
      </p:sp>
      <p:sp>
        <p:nvSpPr>
          <p:cNvPr id="40" name="Rectangle: Diagonal Corners Rounded 39">
            <a:extLst>
              <a:ext uri="{FF2B5EF4-FFF2-40B4-BE49-F238E27FC236}">
                <a16:creationId xmlns:a16="http://schemas.microsoft.com/office/drawing/2014/main" id="{30B4BC43-3EB6-455E-82D5-B5DC3F75FF45}"/>
              </a:ext>
            </a:extLst>
          </p:cNvPr>
          <p:cNvSpPr/>
          <p:nvPr/>
        </p:nvSpPr>
        <p:spPr>
          <a:xfrm>
            <a:off x="6536975" y="1354074"/>
            <a:ext cx="2719292" cy="397859"/>
          </a:xfrm>
          <a:prstGeom prst="round2DiagRect">
            <a:avLst>
              <a:gd name="adj1" fmla="val 43800"/>
              <a:gd name="adj2" fmla="val 0"/>
            </a:avLst>
          </a:prstGeom>
          <a:gradFill flip="none" rotWithShape="1">
            <a:gsLst>
              <a:gs pos="50000">
                <a:srgbClr val="FF8948"/>
              </a:gs>
              <a:gs pos="0">
                <a:srgbClr val="FF9447"/>
              </a:gs>
              <a:gs pos="100000">
                <a:srgbClr val="FF6E4B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07BE58A-8440-489A-B6EB-A68E34D75F48}"/>
              </a:ext>
            </a:extLst>
          </p:cNvPr>
          <p:cNvSpPr txBox="1"/>
          <p:nvPr/>
        </p:nvSpPr>
        <p:spPr>
          <a:xfrm>
            <a:off x="6562169" y="1392983"/>
            <a:ext cx="2668905" cy="320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spc="0" baseline="0" dirty="0">
                <a:solidFill>
                  <a:schemeClr val="bg1"/>
                </a:solidFill>
                <a:latin typeface="Montserrat"/>
                <a:sym typeface="Montserrat"/>
                <a:rtl val="0"/>
              </a:rPr>
              <a:t>Questions &amp; Discussions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FC9E9B2-803B-4AC2-8B4F-F1957627D0E1}"/>
              </a:ext>
            </a:extLst>
          </p:cNvPr>
          <p:cNvGrpSpPr/>
          <p:nvPr/>
        </p:nvGrpSpPr>
        <p:grpSpPr>
          <a:xfrm>
            <a:off x="6543865" y="4962715"/>
            <a:ext cx="2096643" cy="539400"/>
            <a:chOff x="6543865" y="4962715"/>
            <a:chExt cx="2096643" cy="5394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9A6F621-23D4-4991-A8BE-ABF0F8489888}"/>
                </a:ext>
              </a:extLst>
            </p:cNvPr>
            <p:cNvSpPr/>
            <p:nvPr/>
          </p:nvSpPr>
          <p:spPr>
            <a:xfrm rot="10800000">
              <a:off x="6543865" y="4962715"/>
              <a:ext cx="539400" cy="539400"/>
            </a:xfrm>
            <a:prstGeom prst="roundRect">
              <a:avLst/>
            </a:prstGeom>
            <a:gradFill flip="none" rotWithShape="1">
              <a:gsLst>
                <a:gs pos="50000">
                  <a:srgbClr val="FF8948"/>
                </a:gs>
                <a:gs pos="0">
                  <a:srgbClr val="FF9447"/>
                </a:gs>
                <a:gs pos="100000">
                  <a:srgbClr val="FF6E4B"/>
                </a:gs>
              </a:gsLst>
              <a:lin ang="135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BA9DC4A-FEEE-4210-B876-534E83E027D5}"/>
                </a:ext>
              </a:extLst>
            </p:cNvPr>
            <p:cNvSpPr txBox="1"/>
            <p:nvPr/>
          </p:nvSpPr>
          <p:spPr>
            <a:xfrm>
              <a:off x="7187565" y="4975288"/>
              <a:ext cx="7072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="1" spc="0" baseline="0" dirty="0">
                  <a:solidFill>
                    <a:srgbClr val="252525"/>
                  </a:solidFill>
                  <a:latin typeface="Montserrat"/>
                  <a:sym typeface="Montserrat"/>
                  <a:rtl val="0"/>
                </a:rPr>
                <a:t>Phone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5581120-E5C8-4C5C-927F-3E5ED8DFFFE4}"/>
                </a:ext>
              </a:extLst>
            </p:cNvPr>
            <p:cNvSpPr txBox="1"/>
            <p:nvPr/>
          </p:nvSpPr>
          <p:spPr>
            <a:xfrm>
              <a:off x="7189470" y="5204174"/>
              <a:ext cx="14510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aseline="0" dirty="0">
                  <a:gradFill>
                    <a:gsLst>
                      <a:gs pos="50000">
                        <a:srgbClr val="FF8948"/>
                      </a:gs>
                      <a:gs pos="0">
                        <a:srgbClr val="FF9447"/>
                      </a:gs>
                      <a:gs pos="100000">
                        <a:srgbClr val="FF6E4B"/>
                      </a:gs>
                    </a:gsLst>
                    <a:lin ang="2700000" scaled="1"/>
                  </a:gradFill>
                  <a:latin typeface="Montserrat"/>
                  <a:sym typeface="Montserrat"/>
                  <a:rtl val="0"/>
                </a:rPr>
                <a:t>+12-345-678-910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60C6FDF9-A2B8-4E7A-A1A1-E1204E8B8CCF}"/>
                </a:ext>
              </a:extLst>
            </p:cNvPr>
            <p:cNvGrpSpPr/>
            <p:nvPr/>
          </p:nvGrpSpPr>
          <p:grpSpPr>
            <a:xfrm>
              <a:off x="6681858" y="5100937"/>
              <a:ext cx="263028" cy="262694"/>
              <a:chOff x="6681858" y="5100937"/>
              <a:chExt cx="263028" cy="262694"/>
            </a:xfrm>
            <a:solidFill>
              <a:schemeClr val="bg1"/>
            </a:solidFill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30BB144D-5495-4739-A7C6-E328880DF8EA}"/>
                  </a:ext>
                </a:extLst>
              </p:cNvPr>
              <p:cNvSpPr/>
              <p:nvPr/>
            </p:nvSpPr>
            <p:spPr>
              <a:xfrm>
                <a:off x="6681858" y="5100937"/>
                <a:ext cx="263028" cy="262694"/>
              </a:xfrm>
              <a:custGeom>
                <a:avLst/>
                <a:gdLst>
                  <a:gd name="connsiteX0" fmla="*/ 250818 w 263028"/>
                  <a:gd name="connsiteY0" fmla="*/ 176960 h 262694"/>
                  <a:gd name="connsiteX1" fmla="*/ 224719 w 263028"/>
                  <a:gd name="connsiteY1" fmla="*/ 150862 h 262694"/>
                  <a:gd name="connsiteX2" fmla="*/ 186619 w 263028"/>
                  <a:gd name="connsiteY2" fmla="*/ 150862 h 262694"/>
                  <a:gd name="connsiteX3" fmla="*/ 151757 w 263028"/>
                  <a:gd name="connsiteY3" fmla="*/ 150862 h 262694"/>
                  <a:gd name="connsiteX4" fmla="*/ 111943 w 263028"/>
                  <a:gd name="connsiteY4" fmla="*/ 111047 h 262694"/>
                  <a:gd name="connsiteX5" fmla="*/ 111838 w 263028"/>
                  <a:gd name="connsiteY5" fmla="*/ 76291 h 262694"/>
                  <a:gd name="connsiteX6" fmla="*/ 111943 w 263028"/>
                  <a:gd name="connsiteY6" fmla="*/ 76186 h 262694"/>
                  <a:gd name="connsiteX7" fmla="*/ 111943 w 263028"/>
                  <a:gd name="connsiteY7" fmla="*/ 76186 h 262694"/>
                  <a:gd name="connsiteX8" fmla="*/ 111943 w 263028"/>
                  <a:gd name="connsiteY8" fmla="*/ 38086 h 262694"/>
                  <a:gd name="connsiteX9" fmla="*/ 85844 w 263028"/>
                  <a:gd name="connsiteY9" fmla="*/ 11987 h 262694"/>
                  <a:gd name="connsiteX10" fmla="*/ 25932 w 263028"/>
                  <a:gd name="connsiteY10" fmla="*/ 11987 h 262694"/>
                  <a:gd name="connsiteX11" fmla="*/ 25932 w 263028"/>
                  <a:gd name="connsiteY11" fmla="*/ 137241 h 262694"/>
                  <a:gd name="connsiteX12" fmla="*/ 125373 w 263028"/>
                  <a:gd name="connsiteY12" fmla="*/ 236682 h 262694"/>
                  <a:gd name="connsiteX13" fmla="*/ 250379 w 263028"/>
                  <a:gd name="connsiteY13" fmla="*/ 236930 h 262694"/>
                  <a:gd name="connsiteX14" fmla="*/ 250627 w 263028"/>
                  <a:gd name="connsiteY14" fmla="*/ 236682 h 262694"/>
                  <a:gd name="connsiteX15" fmla="*/ 250627 w 263028"/>
                  <a:gd name="connsiteY15" fmla="*/ 176770 h 262694"/>
                  <a:gd name="connsiteX16" fmla="*/ 239197 w 263028"/>
                  <a:gd name="connsiteY16" fmla="*/ 225252 h 262694"/>
                  <a:gd name="connsiteX17" fmla="*/ 137184 w 263028"/>
                  <a:gd name="connsiteY17" fmla="*/ 225252 h 262694"/>
                  <a:gd name="connsiteX18" fmla="*/ 37743 w 263028"/>
                  <a:gd name="connsiteY18" fmla="*/ 125811 h 262694"/>
                  <a:gd name="connsiteX19" fmla="*/ 37743 w 263028"/>
                  <a:gd name="connsiteY19" fmla="*/ 23799 h 262694"/>
                  <a:gd name="connsiteX20" fmla="*/ 74414 w 263028"/>
                  <a:gd name="connsiteY20" fmla="*/ 23799 h 262694"/>
                  <a:gd name="connsiteX21" fmla="*/ 100513 w 263028"/>
                  <a:gd name="connsiteY21" fmla="*/ 49897 h 262694"/>
                  <a:gd name="connsiteX22" fmla="*/ 100513 w 263028"/>
                  <a:gd name="connsiteY22" fmla="*/ 64565 h 262694"/>
                  <a:gd name="connsiteX23" fmla="*/ 100332 w 263028"/>
                  <a:gd name="connsiteY23" fmla="*/ 122487 h 262694"/>
                  <a:gd name="connsiteX24" fmla="*/ 100513 w 263028"/>
                  <a:gd name="connsiteY24" fmla="*/ 122668 h 262694"/>
                  <a:gd name="connsiteX25" fmla="*/ 140327 w 263028"/>
                  <a:gd name="connsiteY25" fmla="*/ 162577 h 262694"/>
                  <a:gd name="connsiteX26" fmla="*/ 198430 w 263028"/>
                  <a:gd name="connsiteY26" fmla="*/ 162577 h 262694"/>
                  <a:gd name="connsiteX27" fmla="*/ 213098 w 263028"/>
                  <a:gd name="connsiteY27" fmla="*/ 162577 h 262694"/>
                  <a:gd name="connsiteX28" fmla="*/ 239197 w 263028"/>
                  <a:gd name="connsiteY28" fmla="*/ 188581 h 262694"/>
                  <a:gd name="connsiteX29" fmla="*/ 239197 w 263028"/>
                  <a:gd name="connsiteY29" fmla="*/ 225252 h 26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3028" h="262694">
                    <a:moveTo>
                      <a:pt x="250818" y="176960"/>
                    </a:moveTo>
                    <a:lnTo>
                      <a:pt x="224719" y="150862"/>
                    </a:lnTo>
                    <a:cubicBezTo>
                      <a:pt x="214194" y="140346"/>
                      <a:pt x="197144" y="140346"/>
                      <a:pt x="186619" y="150862"/>
                    </a:cubicBezTo>
                    <a:cubicBezTo>
                      <a:pt x="176865" y="160177"/>
                      <a:pt x="161511" y="160177"/>
                      <a:pt x="151757" y="150862"/>
                    </a:cubicBezTo>
                    <a:lnTo>
                      <a:pt x="111943" y="111047"/>
                    </a:lnTo>
                    <a:cubicBezTo>
                      <a:pt x="102313" y="101484"/>
                      <a:pt x="102266" y="85920"/>
                      <a:pt x="111838" y="76291"/>
                    </a:cubicBezTo>
                    <a:cubicBezTo>
                      <a:pt x="111867" y="76262"/>
                      <a:pt x="111905" y="76224"/>
                      <a:pt x="111943" y="76186"/>
                    </a:cubicBezTo>
                    <a:lnTo>
                      <a:pt x="111943" y="76186"/>
                    </a:lnTo>
                    <a:cubicBezTo>
                      <a:pt x="122459" y="65661"/>
                      <a:pt x="122459" y="48611"/>
                      <a:pt x="111943" y="38086"/>
                    </a:cubicBezTo>
                    <a:lnTo>
                      <a:pt x="85844" y="11987"/>
                    </a:lnTo>
                    <a:cubicBezTo>
                      <a:pt x="69070" y="-3996"/>
                      <a:pt x="42706" y="-3996"/>
                      <a:pt x="25932" y="11987"/>
                    </a:cubicBezTo>
                    <a:cubicBezTo>
                      <a:pt x="-8644" y="46582"/>
                      <a:pt x="-8644" y="102646"/>
                      <a:pt x="25932" y="137241"/>
                    </a:cubicBezTo>
                    <a:lnTo>
                      <a:pt x="125373" y="236682"/>
                    </a:lnTo>
                    <a:cubicBezTo>
                      <a:pt x="159825" y="271267"/>
                      <a:pt x="215794" y="271382"/>
                      <a:pt x="250379" y="236930"/>
                    </a:cubicBezTo>
                    <a:cubicBezTo>
                      <a:pt x="250465" y="236844"/>
                      <a:pt x="250541" y="236768"/>
                      <a:pt x="250627" y="236682"/>
                    </a:cubicBezTo>
                    <a:cubicBezTo>
                      <a:pt x="267162" y="220137"/>
                      <a:pt x="267162" y="193315"/>
                      <a:pt x="250627" y="176770"/>
                    </a:cubicBezTo>
                    <a:close/>
                    <a:moveTo>
                      <a:pt x="239197" y="225252"/>
                    </a:moveTo>
                    <a:cubicBezTo>
                      <a:pt x="210993" y="253332"/>
                      <a:pt x="165387" y="253332"/>
                      <a:pt x="137184" y="225252"/>
                    </a:cubicBezTo>
                    <a:lnTo>
                      <a:pt x="37743" y="125811"/>
                    </a:lnTo>
                    <a:cubicBezTo>
                      <a:pt x="9663" y="97607"/>
                      <a:pt x="9663" y="52002"/>
                      <a:pt x="37743" y="23799"/>
                    </a:cubicBezTo>
                    <a:cubicBezTo>
                      <a:pt x="47906" y="13759"/>
                      <a:pt x="64251" y="13759"/>
                      <a:pt x="74414" y="23799"/>
                    </a:cubicBezTo>
                    <a:lnTo>
                      <a:pt x="100513" y="49897"/>
                    </a:lnTo>
                    <a:cubicBezTo>
                      <a:pt x="104504" y="53973"/>
                      <a:pt x="104504" y="60489"/>
                      <a:pt x="100513" y="64565"/>
                    </a:cubicBezTo>
                    <a:cubicBezTo>
                      <a:pt x="84472" y="80510"/>
                      <a:pt x="84387" y="106446"/>
                      <a:pt x="100332" y="122487"/>
                    </a:cubicBezTo>
                    <a:cubicBezTo>
                      <a:pt x="100389" y="122544"/>
                      <a:pt x="100456" y="122611"/>
                      <a:pt x="100513" y="122668"/>
                    </a:cubicBezTo>
                    <a:lnTo>
                      <a:pt x="140327" y="162577"/>
                    </a:lnTo>
                    <a:cubicBezTo>
                      <a:pt x="156596" y="178084"/>
                      <a:pt x="182171" y="178084"/>
                      <a:pt x="198430" y="162577"/>
                    </a:cubicBezTo>
                    <a:cubicBezTo>
                      <a:pt x="202544" y="158682"/>
                      <a:pt x="208983" y="158682"/>
                      <a:pt x="213098" y="162577"/>
                    </a:cubicBezTo>
                    <a:lnTo>
                      <a:pt x="239197" y="188581"/>
                    </a:lnTo>
                    <a:cubicBezTo>
                      <a:pt x="249236" y="198744"/>
                      <a:pt x="249236" y="215089"/>
                      <a:pt x="239197" y="2252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386F6D3-6D1C-47F4-B8AD-BF9D93BF0E24}"/>
                  </a:ext>
                </a:extLst>
              </p:cNvPr>
              <p:cNvSpPr/>
              <p:nvPr/>
            </p:nvSpPr>
            <p:spPr>
              <a:xfrm>
                <a:off x="6846651" y="5104433"/>
                <a:ext cx="95905" cy="95525"/>
              </a:xfrm>
              <a:custGeom>
                <a:avLst/>
                <a:gdLst>
                  <a:gd name="connsiteX0" fmla="*/ 5919 w 95905"/>
                  <a:gd name="connsiteY0" fmla="*/ 15254 h 95525"/>
                  <a:gd name="connsiteX1" fmla="*/ 53544 w 95905"/>
                  <a:gd name="connsiteY1" fmla="*/ 41447 h 95525"/>
                  <a:gd name="connsiteX2" fmla="*/ 79738 w 95905"/>
                  <a:gd name="connsiteY2" fmla="*/ 89072 h 95525"/>
                  <a:gd name="connsiteX3" fmla="*/ 87739 w 95905"/>
                  <a:gd name="connsiteY3" fmla="*/ 95454 h 95525"/>
                  <a:gd name="connsiteX4" fmla="*/ 89549 w 95905"/>
                  <a:gd name="connsiteY4" fmla="*/ 95454 h 95525"/>
                  <a:gd name="connsiteX5" fmla="*/ 95740 w 95905"/>
                  <a:gd name="connsiteY5" fmla="*/ 85929 h 95525"/>
                  <a:gd name="connsiteX6" fmla="*/ 10015 w 95905"/>
                  <a:gd name="connsiteY6" fmla="*/ 204 h 95525"/>
                  <a:gd name="connsiteX7" fmla="*/ 204 w 95905"/>
                  <a:gd name="connsiteY7" fmla="*/ 6396 h 95525"/>
                  <a:gd name="connsiteX8" fmla="*/ 6395 w 95905"/>
                  <a:gd name="connsiteY8" fmla="*/ 16206 h 95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905" h="95525">
                    <a:moveTo>
                      <a:pt x="5919" y="15254"/>
                    </a:moveTo>
                    <a:cubicBezTo>
                      <a:pt x="23941" y="19321"/>
                      <a:pt x="40457" y="28408"/>
                      <a:pt x="53544" y="41447"/>
                    </a:cubicBezTo>
                    <a:cubicBezTo>
                      <a:pt x="66632" y="54506"/>
                      <a:pt x="75718" y="71022"/>
                      <a:pt x="79738" y="89072"/>
                    </a:cubicBezTo>
                    <a:cubicBezTo>
                      <a:pt x="80585" y="92807"/>
                      <a:pt x="83910" y="95464"/>
                      <a:pt x="87739" y="95454"/>
                    </a:cubicBezTo>
                    <a:cubicBezTo>
                      <a:pt x="88339" y="95549"/>
                      <a:pt x="88948" y="95549"/>
                      <a:pt x="89549" y="95454"/>
                    </a:cubicBezTo>
                    <a:cubicBezTo>
                      <a:pt x="93864" y="94502"/>
                      <a:pt x="96626" y="90263"/>
                      <a:pt x="95740" y="85929"/>
                    </a:cubicBezTo>
                    <a:cubicBezTo>
                      <a:pt x="85919" y="43305"/>
                      <a:pt x="52639" y="10024"/>
                      <a:pt x="10015" y="204"/>
                    </a:cubicBezTo>
                    <a:cubicBezTo>
                      <a:pt x="5595" y="-796"/>
                      <a:pt x="1204" y="1976"/>
                      <a:pt x="204" y="6396"/>
                    </a:cubicBezTo>
                    <a:cubicBezTo>
                      <a:pt x="-796" y="10815"/>
                      <a:pt x="1976" y="15206"/>
                      <a:pt x="6395" y="162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3203552-0915-4C64-B4A5-1E69EDB75A1C}"/>
                  </a:ext>
                </a:extLst>
              </p:cNvPr>
              <p:cNvSpPr/>
              <p:nvPr/>
            </p:nvSpPr>
            <p:spPr>
              <a:xfrm>
                <a:off x="6838053" y="5143259"/>
                <a:ext cx="65033" cy="65295"/>
              </a:xfrm>
              <a:custGeom>
                <a:avLst/>
                <a:gdLst>
                  <a:gd name="connsiteX0" fmla="*/ 5659 w 65033"/>
                  <a:gd name="connsiteY0" fmla="*/ 15671 h 65295"/>
                  <a:gd name="connsiteX1" fmla="*/ 33471 w 65033"/>
                  <a:gd name="connsiteY1" fmla="*/ 31006 h 65295"/>
                  <a:gd name="connsiteX2" fmla="*/ 48807 w 65033"/>
                  <a:gd name="connsiteY2" fmla="*/ 58819 h 65295"/>
                  <a:gd name="connsiteX3" fmla="*/ 56903 w 65033"/>
                  <a:gd name="connsiteY3" fmla="*/ 65296 h 65295"/>
                  <a:gd name="connsiteX4" fmla="*/ 58618 w 65033"/>
                  <a:gd name="connsiteY4" fmla="*/ 65296 h 65295"/>
                  <a:gd name="connsiteX5" fmla="*/ 64904 w 65033"/>
                  <a:gd name="connsiteY5" fmla="*/ 55771 h 65295"/>
                  <a:gd name="connsiteX6" fmla="*/ 9183 w 65033"/>
                  <a:gd name="connsiteY6" fmla="*/ 49 h 65295"/>
                  <a:gd name="connsiteX7" fmla="*/ 49 w 65033"/>
                  <a:gd name="connsiteY7" fmla="*/ 7393 h 65295"/>
                  <a:gd name="connsiteX8" fmla="*/ 5659 w 65033"/>
                  <a:gd name="connsiteY8" fmla="*/ 16147 h 65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33" h="65295">
                    <a:moveTo>
                      <a:pt x="5659" y="15671"/>
                    </a:moveTo>
                    <a:cubicBezTo>
                      <a:pt x="16193" y="18052"/>
                      <a:pt x="25832" y="23367"/>
                      <a:pt x="33471" y="31006"/>
                    </a:cubicBezTo>
                    <a:cubicBezTo>
                      <a:pt x="41139" y="38616"/>
                      <a:pt x="46464" y="48275"/>
                      <a:pt x="48807" y="58819"/>
                    </a:cubicBezTo>
                    <a:cubicBezTo>
                      <a:pt x="49683" y="62591"/>
                      <a:pt x="53036" y="65268"/>
                      <a:pt x="56903" y="65296"/>
                    </a:cubicBezTo>
                    <a:lnTo>
                      <a:pt x="58618" y="65296"/>
                    </a:lnTo>
                    <a:cubicBezTo>
                      <a:pt x="62913" y="64295"/>
                      <a:pt x="65676" y="60114"/>
                      <a:pt x="64904" y="55771"/>
                    </a:cubicBezTo>
                    <a:cubicBezTo>
                      <a:pt x="58608" y="28015"/>
                      <a:pt x="36939" y="6346"/>
                      <a:pt x="9183" y="49"/>
                    </a:cubicBezTo>
                    <a:cubicBezTo>
                      <a:pt x="4630" y="-446"/>
                      <a:pt x="544" y="2840"/>
                      <a:pt x="49" y="7393"/>
                    </a:cubicBezTo>
                    <a:cubicBezTo>
                      <a:pt x="-371" y="11270"/>
                      <a:pt x="1963" y="14908"/>
                      <a:pt x="5659" y="161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03DA250-9AAB-410D-8C76-E15A7665B484}"/>
              </a:ext>
            </a:extLst>
          </p:cNvPr>
          <p:cNvGrpSpPr/>
          <p:nvPr/>
        </p:nvGrpSpPr>
        <p:grpSpPr>
          <a:xfrm>
            <a:off x="8819673" y="4962715"/>
            <a:ext cx="2333888" cy="539400"/>
            <a:chOff x="8819673" y="4962715"/>
            <a:chExt cx="2333888" cy="5394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26404F6-BDDB-4CB3-9A96-F70FCC3E9EB5}"/>
                </a:ext>
              </a:extLst>
            </p:cNvPr>
            <p:cNvSpPr/>
            <p:nvPr/>
          </p:nvSpPr>
          <p:spPr>
            <a:xfrm rot="10800000">
              <a:off x="8819673" y="4962715"/>
              <a:ext cx="539400" cy="539400"/>
            </a:xfrm>
            <a:prstGeom prst="roundRect">
              <a:avLst/>
            </a:prstGeom>
            <a:gradFill>
              <a:gsLst>
                <a:gs pos="50000">
                  <a:srgbClr val="FF8948"/>
                </a:gs>
                <a:gs pos="0">
                  <a:srgbClr val="FF9447"/>
                </a:gs>
                <a:gs pos="100000">
                  <a:srgbClr val="FF6E4B"/>
                </a:gs>
              </a:gsLst>
              <a:lin ang="135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CD6CB70-C742-42B9-9EB6-9EDDE1CA13C8}"/>
                </a:ext>
              </a:extLst>
            </p:cNvPr>
            <p:cNvSpPr txBox="1"/>
            <p:nvPr/>
          </p:nvSpPr>
          <p:spPr>
            <a:xfrm>
              <a:off x="9463373" y="4975669"/>
              <a:ext cx="6367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="1" spc="0" baseline="0" dirty="0">
                  <a:solidFill>
                    <a:srgbClr val="252525"/>
                  </a:solidFill>
                  <a:latin typeface="Montserrat"/>
                  <a:sym typeface="Montserrat"/>
                  <a:rtl val="0"/>
                </a:rPr>
                <a:t>Email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B7A5A9F-B30D-4297-A2CA-F1546F32CEF1}"/>
                </a:ext>
              </a:extLst>
            </p:cNvPr>
            <p:cNvSpPr txBox="1"/>
            <p:nvPr/>
          </p:nvSpPr>
          <p:spPr>
            <a:xfrm>
              <a:off x="9465278" y="5204460"/>
              <a:ext cx="16882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spc="0" baseline="0" dirty="0">
                  <a:gradFill>
                    <a:gsLst>
                      <a:gs pos="50000">
                        <a:srgbClr val="FF8948"/>
                      </a:gs>
                      <a:gs pos="0">
                        <a:srgbClr val="FF9447"/>
                      </a:gs>
                      <a:gs pos="100000">
                        <a:srgbClr val="FF6E4B"/>
                      </a:gs>
                    </a:gsLst>
                    <a:lin ang="2700000" scaled="1"/>
                  </a:gradFill>
                  <a:latin typeface="Montserrat"/>
                  <a:sym typeface="Montserrat"/>
                  <a:rtl val="0"/>
                </a:rPr>
                <a:t>info@business.com</a:t>
              </a: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085E8B8-C13B-494C-AE0B-B35544B68043}"/>
                </a:ext>
              </a:extLst>
            </p:cNvPr>
            <p:cNvSpPr/>
            <p:nvPr/>
          </p:nvSpPr>
          <p:spPr>
            <a:xfrm>
              <a:off x="8957404" y="5101017"/>
              <a:ext cx="263462" cy="263082"/>
            </a:xfrm>
            <a:custGeom>
              <a:avLst/>
              <a:gdLst>
                <a:gd name="connsiteX0" fmla="*/ 132018 w 263462"/>
                <a:gd name="connsiteY0" fmla="*/ 1 h 263082"/>
                <a:gd name="connsiteX1" fmla="*/ 1 w 263462"/>
                <a:gd name="connsiteY1" fmla="*/ 131065 h 263082"/>
                <a:gd name="connsiteX2" fmla="*/ 131065 w 263462"/>
                <a:gd name="connsiteY2" fmla="*/ 263081 h 263082"/>
                <a:gd name="connsiteX3" fmla="*/ 193359 w 263462"/>
                <a:gd name="connsiteY3" fmla="*/ 247651 h 263082"/>
                <a:gd name="connsiteX4" fmla="*/ 196740 w 263462"/>
                <a:gd name="connsiteY4" fmla="*/ 236554 h 263082"/>
                <a:gd name="connsiteX5" fmla="*/ 185644 w 263462"/>
                <a:gd name="connsiteY5" fmla="*/ 233173 h 263082"/>
                <a:gd name="connsiteX6" fmla="*/ 30214 w 263462"/>
                <a:gd name="connsiteY6" fmla="*/ 184995 h 263082"/>
                <a:gd name="connsiteX7" fmla="*/ 78392 w 263462"/>
                <a:gd name="connsiteY7" fmla="*/ 29567 h 263082"/>
                <a:gd name="connsiteX8" fmla="*/ 233821 w 263462"/>
                <a:gd name="connsiteY8" fmla="*/ 77744 h 263082"/>
                <a:gd name="connsiteX9" fmla="*/ 247079 w 263462"/>
                <a:gd name="connsiteY9" fmla="*/ 131351 h 263082"/>
                <a:gd name="connsiteX10" fmla="*/ 247079 w 263462"/>
                <a:gd name="connsiteY10" fmla="*/ 156020 h 263082"/>
                <a:gd name="connsiteX11" fmla="*/ 222410 w 263462"/>
                <a:gd name="connsiteY11" fmla="*/ 180690 h 263082"/>
                <a:gd name="connsiteX12" fmla="*/ 197740 w 263462"/>
                <a:gd name="connsiteY12" fmla="*/ 156020 h 263082"/>
                <a:gd name="connsiteX13" fmla="*/ 197740 w 263462"/>
                <a:gd name="connsiteY13" fmla="*/ 131351 h 263082"/>
                <a:gd name="connsiteX14" fmla="*/ 132046 w 263462"/>
                <a:gd name="connsiteY14" fmla="*/ 65028 h 263082"/>
                <a:gd name="connsiteX15" fmla="*/ 65724 w 263462"/>
                <a:gd name="connsiteY15" fmla="*/ 130722 h 263082"/>
                <a:gd name="connsiteX16" fmla="*/ 131417 w 263462"/>
                <a:gd name="connsiteY16" fmla="*/ 197045 h 263082"/>
                <a:gd name="connsiteX17" fmla="*/ 184215 w 263462"/>
                <a:gd name="connsiteY17" fmla="*/ 171070 h 263082"/>
                <a:gd name="connsiteX18" fmla="*/ 237460 w 263462"/>
                <a:gd name="connsiteY18" fmla="*/ 194216 h 263082"/>
                <a:gd name="connsiteX19" fmla="*/ 263463 w 263462"/>
                <a:gd name="connsiteY19" fmla="*/ 156020 h 263082"/>
                <a:gd name="connsiteX20" fmla="*/ 263463 w 263462"/>
                <a:gd name="connsiteY20" fmla="*/ 131351 h 263082"/>
                <a:gd name="connsiteX21" fmla="*/ 132018 w 263462"/>
                <a:gd name="connsiteY21" fmla="*/ 1 h 263082"/>
                <a:gd name="connsiteX22" fmla="*/ 132018 w 263462"/>
                <a:gd name="connsiteY22" fmla="*/ 180976 h 263082"/>
                <a:gd name="connsiteX23" fmla="*/ 82583 w 263462"/>
                <a:gd name="connsiteY23" fmla="*/ 131732 h 263082"/>
                <a:gd name="connsiteX24" fmla="*/ 131827 w 263462"/>
                <a:gd name="connsiteY24" fmla="*/ 82297 h 263082"/>
                <a:gd name="connsiteX25" fmla="*/ 181262 w 263462"/>
                <a:gd name="connsiteY25" fmla="*/ 131541 h 263082"/>
                <a:gd name="connsiteX26" fmla="*/ 181262 w 263462"/>
                <a:gd name="connsiteY26" fmla="*/ 131636 h 263082"/>
                <a:gd name="connsiteX27" fmla="*/ 132018 w 263462"/>
                <a:gd name="connsiteY27" fmla="*/ 180786 h 26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63462" h="263082">
                  <a:moveTo>
                    <a:pt x="132018" y="1"/>
                  </a:moveTo>
                  <a:cubicBezTo>
                    <a:pt x="59370" y="-265"/>
                    <a:pt x="268" y="58418"/>
                    <a:pt x="1" y="131065"/>
                  </a:cubicBezTo>
                  <a:cubicBezTo>
                    <a:pt x="-256" y="203712"/>
                    <a:pt x="58418" y="262815"/>
                    <a:pt x="131065" y="263081"/>
                  </a:cubicBezTo>
                  <a:cubicBezTo>
                    <a:pt x="152792" y="263158"/>
                    <a:pt x="174185" y="257862"/>
                    <a:pt x="193359" y="247651"/>
                  </a:cubicBezTo>
                  <a:cubicBezTo>
                    <a:pt x="197359" y="245517"/>
                    <a:pt x="198874" y="240555"/>
                    <a:pt x="196740" y="236554"/>
                  </a:cubicBezTo>
                  <a:cubicBezTo>
                    <a:pt x="194606" y="232554"/>
                    <a:pt x="189644" y="231040"/>
                    <a:pt x="185644" y="233173"/>
                  </a:cubicBezTo>
                  <a:cubicBezTo>
                    <a:pt x="129417" y="262787"/>
                    <a:pt x="59837" y="241222"/>
                    <a:pt x="30214" y="184995"/>
                  </a:cubicBezTo>
                  <a:cubicBezTo>
                    <a:pt x="601" y="128779"/>
                    <a:pt x="22166" y="59190"/>
                    <a:pt x="78392" y="29567"/>
                  </a:cubicBezTo>
                  <a:cubicBezTo>
                    <a:pt x="134618" y="-47"/>
                    <a:pt x="204198" y="21518"/>
                    <a:pt x="233821" y="77744"/>
                  </a:cubicBezTo>
                  <a:cubicBezTo>
                    <a:pt x="242527" y="94270"/>
                    <a:pt x="247079" y="112673"/>
                    <a:pt x="247079" y="131351"/>
                  </a:cubicBezTo>
                  <a:lnTo>
                    <a:pt x="247079" y="156020"/>
                  </a:lnTo>
                  <a:cubicBezTo>
                    <a:pt x="247079" y="169641"/>
                    <a:pt x="236031" y="180690"/>
                    <a:pt x="222410" y="180690"/>
                  </a:cubicBezTo>
                  <a:cubicBezTo>
                    <a:pt x="208789" y="180690"/>
                    <a:pt x="197740" y="169641"/>
                    <a:pt x="197740" y="156020"/>
                  </a:cubicBezTo>
                  <a:lnTo>
                    <a:pt x="197740" y="131351"/>
                  </a:lnTo>
                  <a:cubicBezTo>
                    <a:pt x="197911" y="94899"/>
                    <a:pt x="168498" y="65200"/>
                    <a:pt x="132046" y="65028"/>
                  </a:cubicBezTo>
                  <a:cubicBezTo>
                    <a:pt x="95594" y="64857"/>
                    <a:pt x="65895" y="94270"/>
                    <a:pt x="65724" y="130722"/>
                  </a:cubicBezTo>
                  <a:cubicBezTo>
                    <a:pt x="65552" y="167174"/>
                    <a:pt x="94965" y="196873"/>
                    <a:pt x="131417" y="197045"/>
                  </a:cubicBezTo>
                  <a:cubicBezTo>
                    <a:pt x="152115" y="197140"/>
                    <a:pt x="171661" y="187530"/>
                    <a:pt x="184215" y="171070"/>
                  </a:cubicBezTo>
                  <a:cubicBezTo>
                    <a:pt x="192530" y="192168"/>
                    <a:pt x="216361" y="202531"/>
                    <a:pt x="237460" y="194216"/>
                  </a:cubicBezTo>
                  <a:cubicBezTo>
                    <a:pt x="253147" y="188034"/>
                    <a:pt x="263463" y="172889"/>
                    <a:pt x="263463" y="156020"/>
                  </a:cubicBezTo>
                  <a:lnTo>
                    <a:pt x="263463" y="131351"/>
                  </a:lnTo>
                  <a:cubicBezTo>
                    <a:pt x="263358" y="58818"/>
                    <a:pt x="204551" y="58"/>
                    <a:pt x="132018" y="1"/>
                  </a:cubicBezTo>
                  <a:close/>
                  <a:moveTo>
                    <a:pt x="132018" y="180976"/>
                  </a:moveTo>
                  <a:cubicBezTo>
                    <a:pt x="104767" y="181024"/>
                    <a:pt x="82640" y="158983"/>
                    <a:pt x="82583" y="131732"/>
                  </a:cubicBezTo>
                  <a:cubicBezTo>
                    <a:pt x="82535" y="104481"/>
                    <a:pt x="104576" y="82354"/>
                    <a:pt x="131827" y="82297"/>
                  </a:cubicBezTo>
                  <a:cubicBezTo>
                    <a:pt x="159078" y="82240"/>
                    <a:pt x="181205" y="104290"/>
                    <a:pt x="181262" y="131541"/>
                  </a:cubicBezTo>
                  <a:cubicBezTo>
                    <a:pt x="181262" y="131570"/>
                    <a:pt x="181262" y="131608"/>
                    <a:pt x="181262" y="131636"/>
                  </a:cubicBezTo>
                  <a:cubicBezTo>
                    <a:pt x="181110" y="158754"/>
                    <a:pt x="159135" y="180681"/>
                    <a:pt x="132018" y="18078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E2AB4649-7D13-4A7B-AED4-0D34CE33A762}"/>
              </a:ext>
            </a:extLst>
          </p:cNvPr>
          <p:cNvSpPr txBox="1"/>
          <p:nvPr/>
        </p:nvSpPr>
        <p:spPr>
          <a:xfrm>
            <a:off x="6434899" y="4185844"/>
            <a:ext cx="5040162" cy="535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25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Here You Can Simply Write Some Brief Text to Conclude the</a:t>
            </a:r>
          </a:p>
          <a:p>
            <a:pPr>
              <a:lnSpc>
                <a:spcPts val="1800"/>
              </a:lnSpc>
            </a:pPr>
            <a:r>
              <a:rPr lang="en-US" sz="125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Presentation Topic this is Just a Demo One</a:t>
            </a: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82F2F104-11EB-480B-8260-D439A1696DB7}"/>
              </a:ext>
            </a:extLst>
          </p:cNvPr>
          <p:cNvSpPr/>
          <p:nvPr/>
        </p:nvSpPr>
        <p:spPr>
          <a:xfrm rot="10800000">
            <a:off x="0" y="0"/>
            <a:ext cx="6531258" cy="6858000"/>
          </a:xfrm>
          <a:custGeom>
            <a:avLst/>
            <a:gdLst>
              <a:gd name="connsiteX0" fmla="*/ 0 w 3409188"/>
              <a:gd name="connsiteY0" fmla="*/ 0 h 6858000"/>
              <a:gd name="connsiteX1" fmla="*/ 3409188 w 3409188"/>
              <a:gd name="connsiteY1" fmla="*/ 0 h 6858000"/>
              <a:gd name="connsiteX2" fmla="*/ 3409188 w 3409188"/>
              <a:gd name="connsiteY2" fmla="*/ 6858000 h 6858000"/>
              <a:gd name="connsiteX3" fmla="*/ 0 w 34091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9188" h="6858000">
                <a:moveTo>
                  <a:pt x="0" y="0"/>
                </a:moveTo>
                <a:lnTo>
                  <a:pt x="3409188" y="0"/>
                </a:lnTo>
                <a:lnTo>
                  <a:pt x="34091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23311C1-6F2F-4377-947B-E28993D57172}"/>
              </a:ext>
            </a:extLst>
          </p:cNvPr>
          <p:cNvSpPr/>
          <p:nvPr/>
        </p:nvSpPr>
        <p:spPr>
          <a:xfrm rot="10800000">
            <a:off x="0" y="0"/>
            <a:ext cx="3409188" cy="6858000"/>
          </a:xfrm>
          <a:custGeom>
            <a:avLst/>
            <a:gdLst>
              <a:gd name="connsiteX0" fmla="*/ 0 w 3409188"/>
              <a:gd name="connsiteY0" fmla="*/ 0 h 6858000"/>
              <a:gd name="connsiteX1" fmla="*/ 3409188 w 3409188"/>
              <a:gd name="connsiteY1" fmla="*/ 0 h 6858000"/>
              <a:gd name="connsiteX2" fmla="*/ 3409188 w 3409188"/>
              <a:gd name="connsiteY2" fmla="*/ 6858000 h 6858000"/>
              <a:gd name="connsiteX3" fmla="*/ 0 w 34091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9188" h="6858000">
                <a:moveTo>
                  <a:pt x="0" y="0"/>
                </a:moveTo>
                <a:lnTo>
                  <a:pt x="3409188" y="0"/>
                </a:lnTo>
                <a:lnTo>
                  <a:pt x="3409188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50000">
                <a:srgbClr val="FF8948"/>
              </a:gs>
              <a:gs pos="0">
                <a:srgbClr val="FF9447"/>
              </a:gs>
              <a:gs pos="100000">
                <a:srgbClr val="FF6E4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8" name="Picture Placeholder 77">
            <a:extLst>
              <a:ext uri="{FF2B5EF4-FFF2-40B4-BE49-F238E27FC236}">
                <a16:creationId xmlns:a16="http://schemas.microsoft.com/office/drawing/2014/main" id="{5040E3A8-0AFF-47D3-8FCD-16B1F797F9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787BF01C-FDA3-49CB-B3E0-CB354B780732}"/>
              </a:ext>
            </a:extLst>
          </p:cNvPr>
          <p:cNvSpPr/>
          <p:nvPr/>
        </p:nvSpPr>
        <p:spPr>
          <a:xfrm rot="10800000">
            <a:off x="6531255" y="6027134"/>
            <a:ext cx="5660743" cy="830866"/>
          </a:xfrm>
          <a:custGeom>
            <a:avLst/>
            <a:gdLst>
              <a:gd name="connsiteX0" fmla="*/ 0 w 3409188"/>
              <a:gd name="connsiteY0" fmla="*/ 0 h 6858000"/>
              <a:gd name="connsiteX1" fmla="*/ 3409188 w 3409188"/>
              <a:gd name="connsiteY1" fmla="*/ 0 h 6858000"/>
              <a:gd name="connsiteX2" fmla="*/ 3409188 w 3409188"/>
              <a:gd name="connsiteY2" fmla="*/ 6858000 h 6858000"/>
              <a:gd name="connsiteX3" fmla="*/ 0 w 34091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9188" h="6858000">
                <a:moveTo>
                  <a:pt x="0" y="0"/>
                </a:moveTo>
                <a:lnTo>
                  <a:pt x="3409188" y="0"/>
                </a:lnTo>
                <a:lnTo>
                  <a:pt x="34091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7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333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3333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5333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53333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333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3333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0" grpId="0" animBg="1"/>
      <p:bldP spid="41" grpId="0"/>
      <p:bldP spid="75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046D76E8-140F-45BE-AB54-1C24B94B5248}"/>
              </a:ext>
            </a:extLst>
          </p:cNvPr>
          <p:cNvSpPr/>
          <p:nvPr/>
        </p:nvSpPr>
        <p:spPr>
          <a:xfrm>
            <a:off x="1738061" y="701749"/>
            <a:ext cx="8715879" cy="1081192"/>
          </a:xfrm>
          <a:custGeom>
            <a:avLst/>
            <a:gdLst/>
            <a:ahLst/>
            <a:cxnLst/>
            <a:rect l="l" t="t" r="r" b="b"/>
            <a:pathLst>
              <a:path w="8715879" h="1081192">
                <a:moveTo>
                  <a:pt x="3239128" y="269176"/>
                </a:moveTo>
                <a:cubicBezTo>
                  <a:pt x="3163360" y="269176"/>
                  <a:pt x="3104041" y="293352"/>
                  <a:pt x="3061173" y="341704"/>
                </a:cubicBezTo>
                <a:cubicBezTo>
                  <a:pt x="3018304" y="390056"/>
                  <a:pt x="2996869" y="456104"/>
                  <a:pt x="2996869" y="539848"/>
                </a:cubicBezTo>
                <a:cubicBezTo>
                  <a:pt x="2996869" y="622595"/>
                  <a:pt x="3018304" y="688145"/>
                  <a:pt x="3061173" y="736497"/>
                </a:cubicBezTo>
                <a:cubicBezTo>
                  <a:pt x="3104041" y="784849"/>
                  <a:pt x="3163360" y="809025"/>
                  <a:pt x="3239128" y="809025"/>
                </a:cubicBezTo>
                <a:cubicBezTo>
                  <a:pt x="3313899" y="809025"/>
                  <a:pt x="3372968" y="784599"/>
                  <a:pt x="3416336" y="735749"/>
                </a:cubicBezTo>
                <a:cubicBezTo>
                  <a:pt x="3459703" y="686898"/>
                  <a:pt x="3481387" y="621598"/>
                  <a:pt x="3481387" y="539848"/>
                </a:cubicBezTo>
                <a:cubicBezTo>
                  <a:pt x="3481387" y="456104"/>
                  <a:pt x="3459703" y="390056"/>
                  <a:pt x="3416336" y="341704"/>
                </a:cubicBezTo>
                <a:cubicBezTo>
                  <a:pt x="3372968" y="293352"/>
                  <a:pt x="3313899" y="269176"/>
                  <a:pt x="3239128" y="269176"/>
                </a:cubicBezTo>
                <a:close/>
                <a:moveTo>
                  <a:pt x="5274678" y="261699"/>
                </a:moveTo>
                <a:lnTo>
                  <a:pt x="5274678" y="481527"/>
                </a:lnTo>
                <a:lnTo>
                  <a:pt x="5419734" y="481527"/>
                </a:lnTo>
                <a:cubicBezTo>
                  <a:pt x="5459612" y="481527"/>
                  <a:pt x="5489521" y="472056"/>
                  <a:pt x="5509460" y="453114"/>
                </a:cubicBezTo>
                <a:cubicBezTo>
                  <a:pt x="5529399" y="434171"/>
                  <a:pt x="5539368" y="406755"/>
                  <a:pt x="5539368" y="370865"/>
                </a:cubicBezTo>
                <a:cubicBezTo>
                  <a:pt x="5539368" y="336969"/>
                  <a:pt x="5529149" y="310300"/>
                  <a:pt x="5508712" y="290860"/>
                </a:cubicBezTo>
                <a:cubicBezTo>
                  <a:pt x="5488274" y="271419"/>
                  <a:pt x="5458615" y="261699"/>
                  <a:pt x="5419734" y="261699"/>
                </a:cubicBezTo>
                <a:close/>
                <a:moveTo>
                  <a:pt x="293103" y="261699"/>
                </a:moveTo>
                <a:lnTo>
                  <a:pt x="293103" y="481527"/>
                </a:lnTo>
                <a:lnTo>
                  <a:pt x="438159" y="481527"/>
                </a:lnTo>
                <a:cubicBezTo>
                  <a:pt x="478037" y="481527"/>
                  <a:pt x="507946" y="472056"/>
                  <a:pt x="527885" y="453114"/>
                </a:cubicBezTo>
                <a:cubicBezTo>
                  <a:pt x="547824" y="434171"/>
                  <a:pt x="557793" y="406755"/>
                  <a:pt x="557793" y="370865"/>
                </a:cubicBezTo>
                <a:cubicBezTo>
                  <a:pt x="557793" y="336969"/>
                  <a:pt x="547575" y="310300"/>
                  <a:pt x="527137" y="290860"/>
                </a:cubicBezTo>
                <a:cubicBezTo>
                  <a:pt x="506700" y="271419"/>
                  <a:pt x="477040" y="261699"/>
                  <a:pt x="438159" y="261699"/>
                </a:cubicBezTo>
                <a:close/>
                <a:moveTo>
                  <a:pt x="7105649" y="16449"/>
                </a:moveTo>
                <a:lnTo>
                  <a:pt x="7780086" y="16449"/>
                </a:lnTo>
                <a:lnTo>
                  <a:pt x="7780086" y="251231"/>
                </a:lnTo>
                <a:lnTo>
                  <a:pt x="7398752" y="251231"/>
                </a:lnTo>
                <a:lnTo>
                  <a:pt x="7398752" y="423205"/>
                </a:lnTo>
                <a:lnTo>
                  <a:pt x="7735223" y="423205"/>
                </a:lnTo>
                <a:lnTo>
                  <a:pt x="7735223" y="646023"/>
                </a:lnTo>
                <a:lnTo>
                  <a:pt x="7398752" y="646023"/>
                </a:lnTo>
                <a:lnTo>
                  <a:pt x="7398752" y="835942"/>
                </a:lnTo>
                <a:lnTo>
                  <a:pt x="7780086" y="835942"/>
                </a:lnTo>
                <a:lnTo>
                  <a:pt x="7780086" y="1070724"/>
                </a:lnTo>
                <a:lnTo>
                  <a:pt x="7105649" y="1070724"/>
                </a:lnTo>
                <a:close/>
                <a:moveTo>
                  <a:pt x="4981574" y="16449"/>
                </a:moveTo>
                <a:lnTo>
                  <a:pt x="5443661" y="16449"/>
                </a:lnTo>
                <a:cubicBezTo>
                  <a:pt x="5528402" y="16449"/>
                  <a:pt x="5600182" y="31154"/>
                  <a:pt x="5659002" y="60565"/>
                </a:cubicBezTo>
                <a:cubicBezTo>
                  <a:pt x="5717822" y="89975"/>
                  <a:pt x="5762186" y="130351"/>
                  <a:pt x="5792095" y="181694"/>
                </a:cubicBezTo>
                <a:cubicBezTo>
                  <a:pt x="5822003" y="233037"/>
                  <a:pt x="5836958" y="290611"/>
                  <a:pt x="5836958" y="354415"/>
                </a:cubicBezTo>
                <a:cubicBezTo>
                  <a:pt x="5836958" y="426196"/>
                  <a:pt x="5817268" y="489253"/>
                  <a:pt x="5777889" y="543587"/>
                </a:cubicBezTo>
                <a:cubicBezTo>
                  <a:pt x="5738509" y="597921"/>
                  <a:pt x="5680935" y="636552"/>
                  <a:pt x="5605167" y="659482"/>
                </a:cubicBezTo>
                <a:lnTo>
                  <a:pt x="5842939" y="1070724"/>
                </a:lnTo>
                <a:lnTo>
                  <a:pt x="5515441" y="1070724"/>
                </a:lnTo>
                <a:lnTo>
                  <a:pt x="5306082" y="681914"/>
                </a:lnTo>
                <a:lnTo>
                  <a:pt x="5274678" y="681914"/>
                </a:lnTo>
                <a:lnTo>
                  <a:pt x="5274678" y="1070724"/>
                </a:lnTo>
                <a:lnTo>
                  <a:pt x="4981574" y="1070724"/>
                </a:lnTo>
                <a:close/>
                <a:moveTo>
                  <a:pt x="3910289" y="16449"/>
                </a:moveTo>
                <a:lnTo>
                  <a:pt x="4201896" y="16449"/>
                </a:lnTo>
                <a:lnTo>
                  <a:pt x="4201896" y="628078"/>
                </a:lnTo>
                <a:cubicBezTo>
                  <a:pt x="4201896" y="684904"/>
                  <a:pt x="4215106" y="728770"/>
                  <a:pt x="4241525" y="759676"/>
                </a:cubicBezTo>
                <a:cubicBezTo>
                  <a:pt x="4267944" y="790581"/>
                  <a:pt x="4308072" y="806034"/>
                  <a:pt x="4361907" y="806034"/>
                </a:cubicBezTo>
                <a:cubicBezTo>
                  <a:pt x="4415742" y="806034"/>
                  <a:pt x="4456368" y="790332"/>
                  <a:pt x="4483784" y="758928"/>
                </a:cubicBezTo>
                <a:cubicBezTo>
                  <a:pt x="4511200" y="727524"/>
                  <a:pt x="4524908" y="683907"/>
                  <a:pt x="4524908" y="628078"/>
                </a:cubicBezTo>
                <a:lnTo>
                  <a:pt x="4524908" y="16449"/>
                </a:lnTo>
                <a:lnTo>
                  <a:pt x="4818011" y="16449"/>
                </a:lnTo>
                <a:lnTo>
                  <a:pt x="4818011" y="628078"/>
                </a:lnTo>
                <a:cubicBezTo>
                  <a:pt x="4818011" y="724782"/>
                  <a:pt x="4797573" y="807280"/>
                  <a:pt x="4756699" y="875571"/>
                </a:cubicBezTo>
                <a:cubicBezTo>
                  <a:pt x="4715824" y="943862"/>
                  <a:pt x="4660244" y="995205"/>
                  <a:pt x="4589959" y="1029600"/>
                </a:cubicBezTo>
                <a:cubicBezTo>
                  <a:pt x="4519674" y="1063995"/>
                  <a:pt x="4441663" y="1081192"/>
                  <a:pt x="4355925" y="1081192"/>
                </a:cubicBezTo>
                <a:cubicBezTo>
                  <a:pt x="4270187" y="1081192"/>
                  <a:pt x="4193672" y="1063995"/>
                  <a:pt x="4126377" y="1029600"/>
                </a:cubicBezTo>
                <a:cubicBezTo>
                  <a:pt x="4059083" y="995205"/>
                  <a:pt x="4006245" y="944111"/>
                  <a:pt x="3967862" y="876319"/>
                </a:cubicBezTo>
                <a:cubicBezTo>
                  <a:pt x="3929480" y="808526"/>
                  <a:pt x="3910289" y="725779"/>
                  <a:pt x="3910289" y="628078"/>
                </a:cubicBezTo>
                <a:close/>
                <a:moveTo>
                  <a:pt x="990600" y="16449"/>
                </a:moveTo>
                <a:lnTo>
                  <a:pt x="1665036" y="16449"/>
                </a:lnTo>
                <a:lnTo>
                  <a:pt x="1665036" y="251231"/>
                </a:lnTo>
                <a:lnTo>
                  <a:pt x="1283703" y="251231"/>
                </a:lnTo>
                <a:lnTo>
                  <a:pt x="1283703" y="423205"/>
                </a:lnTo>
                <a:lnTo>
                  <a:pt x="1620174" y="423205"/>
                </a:lnTo>
                <a:lnTo>
                  <a:pt x="1620174" y="646023"/>
                </a:lnTo>
                <a:lnTo>
                  <a:pt x="1283703" y="646023"/>
                </a:lnTo>
                <a:lnTo>
                  <a:pt x="1283703" y="835942"/>
                </a:lnTo>
                <a:lnTo>
                  <a:pt x="1665036" y="835942"/>
                </a:lnTo>
                <a:lnTo>
                  <a:pt x="1665036" y="1070724"/>
                </a:lnTo>
                <a:lnTo>
                  <a:pt x="990600" y="1070724"/>
                </a:lnTo>
                <a:close/>
                <a:moveTo>
                  <a:pt x="0" y="16449"/>
                </a:moveTo>
                <a:lnTo>
                  <a:pt x="462086" y="16449"/>
                </a:lnTo>
                <a:cubicBezTo>
                  <a:pt x="546827" y="16449"/>
                  <a:pt x="618607" y="31154"/>
                  <a:pt x="677427" y="60565"/>
                </a:cubicBezTo>
                <a:cubicBezTo>
                  <a:pt x="736247" y="89975"/>
                  <a:pt x="780612" y="130351"/>
                  <a:pt x="810520" y="181694"/>
                </a:cubicBezTo>
                <a:cubicBezTo>
                  <a:pt x="840429" y="233037"/>
                  <a:pt x="855383" y="290611"/>
                  <a:pt x="855383" y="354415"/>
                </a:cubicBezTo>
                <a:cubicBezTo>
                  <a:pt x="855383" y="426196"/>
                  <a:pt x="835693" y="489253"/>
                  <a:pt x="796313" y="543587"/>
                </a:cubicBezTo>
                <a:cubicBezTo>
                  <a:pt x="756934" y="597921"/>
                  <a:pt x="699360" y="636552"/>
                  <a:pt x="623592" y="659482"/>
                </a:cubicBezTo>
                <a:lnTo>
                  <a:pt x="861364" y="1070724"/>
                </a:lnTo>
                <a:lnTo>
                  <a:pt x="533866" y="1070724"/>
                </a:lnTo>
                <a:lnTo>
                  <a:pt x="324507" y="681914"/>
                </a:lnTo>
                <a:lnTo>
                  <a:pt x="293103" y="681914"/>
                </a:lnTo>
                <a:lnTo>
                  <a:pt x="293103" y="1070724"/>
                </a:lnTo>
                <a:lnTo>
                  <a:pt x="0" y="1070724"/>
                </a:lnTo>
                <a:close/>
                <a:moveTo>
                  <a:pt x="6461178" y="5982"/>
                </a:moveTo>
                <a:cubicBezTo>
                  <a:pt x="6592776" y="5982"/>
                  <a:pt x="6703436" y="41124"/>
                  <a:pt x="6793162" y="111409"/>
                </a:cubicBezTo>
                <a:cubicBezTo>
                  <a:pt x="6882888" y="181694"/>
                  <a:pt x="6940712" y="277152"/>
                  <a:pt x="6966632" y="397783"/>
                </a:cubicBezTo>
                <a:lnTo>
                  <a:pt x="6651096" y="397783"/>
                </a:lnTo>
                <a:cubicBezTo>
                  <a:pt x="6632155" y="357905"/>
                  <a:pt x="6605985" y="327498"/>
                  <a:pt x="6572587" y="306562"/>
                </a:cubicBezTo>
                <a:cubicBezTo>
                  <a:pt x="6539190" y="285626"/>
                  <a:pt x="6500558" y="275158"/>
                  <a:pt x="6456692" y="275158"/>
                </a:cubicBezTo>
                <a:cubicBezTo>
                  <a:pt x="6388900" y="275158"/>
                  <a:pt x="6334815" y="299334"/>
                  <a:pt x="6294438" y="347686"/>
                </a:cubicBezTo>
                <a:cubicBezTo>
                  <a:pt x="6254062" y="396038"/>
                  <a:pt x="6233874" y="460591"/>
                  <a:pt x="6233874" y="541344"/>
                </a:cubicBezTo>
                <a:cubicBezTo>
                  <a:pt x="6233874" y="623093"/>
                  <a:pt x="6254062" y="688145"/>
                  <a:pt x="6294438" y="736497"/>
                </a:cubicBezTo>
                <a:cubicBezTo>
                  <a:pt x="6334815" y="784849"/>
                  <a:pt x="6388900" y="809025"/>
                  <a:pt x="6456692" y="809025"/>
                </a:cubicBezTo>
                <a:cubicBezTo>
                  <a:pt x="6500558" y="809025"/>
                  <a:pt x="6539190" y="798557"/>
                  <a:pt x="6572587" y="777621"/>
                </a:cubicBezTo>
                <a:cubicBezTo>
                  <a:pt x="6605985" y="756685"/>
                  <a:pt x="6632155" y="726278"/>
                  <a:pt x="6651096" y="686400"/>
                </a:cubicBezTo>
                <a:lnTo>
                  <a:pt x="6966632" y="686400"/>
                </a:lnTo>
                <a:cubicBezTo>
                  <a:pt x="6940712" y="807031"/>
                  <a:pt x="6882888" y="902489"/>
                  <a:pt x="6793162" y="972774"/>
                </a:cubicBezTo>
                <a:cubicBezTo>
                  <a:pt x="6703436" y="1043059"/>
                  <a:pt x="6592776" y="1078201"/>
                  <a:pt x="6461178" y="1078201"/>
                </a:cubicBezTo>
                <a:cubicBezTo>
                  <a:pt x="6357496" y="1078201"/>
                  <a:pt x="6265776" y="1055521"/>
                  <a:pt x="6186020" y="1010159"/>
                </a:cubicBezTo>
                <a:cubicBezTo>
                  <a:pt x="6106265" y="964798"/>
                  <a:pt x="6044703" y="901492"/>
                  <a:pt x="6001335" y="820240"/>
                </a:cubicBezTo>
                <a:cubicBezTo>
                  <a:pt x="5957968" y="738989"/>
                  <a:pt x="5936284" y="646023"/>
                  <a:pt x="5936284" y="541344"/>
                </a:cubicBezTo>
                <a:cubicBezTo>
                  <a:pt x="5936284" y="437661"/>
                  <a:pt x="5957968" y="345194"/>
                  <a:pt x="6001335" y="263942"/>
                </a:cubicBezTo>
                <a:cubicBezTo>
                  <a:pt x="6044703" y="182691"/>
                  <a:pt x="6106265" y="119385"/>
                  <a:pt x="6186020" y="74023"/>
                </a:cubicBezTo>
                <a:cubicBezTo>
                  <a:pt x="6265776" y="28662"/>
                  <a:pt x="6357496" y="5982"/>
                  <a:pt x="6461178" y="5982"/>
                </a:cubicBezTo>
                <a:close/>
                <a:moveTo>
                  <a:pt x="8291179" y="0"/>
                </a:moveTo>
                <a:cubicBezTo>
                  <a:pt x="8413804" y="0"/>
                  <a:pt x="8511754" y="28662"/>
                  <a:pt x="8585030" y="85987"/>
                </a:cubicBezTo>
                <a:cubicBezTo>
                  <a:pt x="8658306" y="143311"/>
                  <a:pt x="8697436" y="223815"/>
                  <a:pt x="8702420" y="327498"/>
                </a:cubicBezTo>
                <a:lnTo>
                  <a:pt x="8383895" y="327498"/>
                </a:lnTo>
                <a:cubicBezTo>
                  <a:pt x="8382897" y="295596"/>
                  <a:pt x="8373178" y="271669"/>
                  <a:pt x="8354735" y="255717"/>
                </a:cubicBezTo>
                <a:cubicBezTo>
                  <a:pt x="8336290" y="239766"/>
                  <a:pt x="8312613" y="231791"/>
                  <a:pt x="8283702" y="231791"/>
                </a:cubicBezTo>
                <a:cubicBezTo>
                  <a:pt x="8261768" y="231791"/>
                  <a:pt x="8243823" y="238271"/>
                  <a:pt x="8229866" y="251231"/>
                </a:cubicBezTo>
                <a:cubicBezTo>
                  <a:pt x="8215909" y="264192"/>
                  <a:pt x="8208930" y="282635"/>
                  <a:pt x="8208930" y="306562"/>
                </a:cubicBezTo>
                <a:cubicBezTo>
                  <a:pt x="8208930" y="326501"/>
                  <a:pt x="8216656" y="343698"/>
                  <a:pt x="8232110" y="358154"/>
                </a:cubicBezTo>
                <a:cubicBezTo>
                  <a:pt x="8247561" y="372610"/>
                  <a:pt x="8266753" y="385072"/>
                  <a:pt x="8289683" y="395540"/>
                </a:cubicBezTo>
                <a:cubicBezTo>
                  <a:pt x="8312613" y="406008"/>
                  <a:pt x="8346509" y="419217"/>
                  <a:pt x="8391372" y="435168"/>
                </a:cubicBezTo>
                <a:cubicBezTo>
                  <a:pt x="8458168" y="458098"/>
                  <a:pt x="8513249" y="480779"/>
                  <a:pt x="8556616" y="503210"/>
                </a:cubicBezTo>
                <a:cubicBezTo>
                  <a:pt x="8599984" y="525642"/>
                  <a:pt x="8637370" y="557046"/>
                  <a:pt x="8668774" y="597422"/>
                </a:cubicBezTo>
                <a:cubicBezTo>
                  <a:pt x="8700177" y="637799"/>
                  <a:pt x="8715879" y="688892"/>
                  <a:pt x="8715879" y="750703"/>
                </a:cubicBezTo>
                <a:cubicBezTo>
                  <a:pt x="8715879" y="813511"/>
                  <a:pt x="8700177" y="869839"/>
                  <a:pt x="8668774" y="919686"/>
                </a:cubicBezTo>
                <a:cubicBezTo>
                  <a:pt x="8637370" y="969534"/>
                  <a:pt x="8592008" y="1008913"/>
                  <a:pt x="8532690" y="1037825"/>
                </a:cubicBezTo>
                <a:cubicBezTo>
                  <a:pt x="8473371" y="1066736"/>
                  <a:pt x="8403336" y="1081192"/>
                  <a:pt x="8322582" y="1081192"/>
                </a:cubicBezTo>
                <a:cubicBezTo>
                  <a:pt x="8199958" y="1081192"/>
                  <a:pt x="8099266" y="1052031"/>
                  <a:pt x="8020507" y="993710"/>
                </a:cubicBezTo>
                <a:cubicBezTo>
                  <a:pt x="7941747" y="935388"/>
                  <a:pt x="7899377" y="851894"/>
                  <a:pt x="7893396" y="743226"/>
                </a:cubicBezTo>
                <a:lnTo>
                  <a:pt x="8205940" y="743226"/>
                </a:lnTo>
                <a:cubicBezTo>
                  <a:pt x="8208930" y="780113"/>
                  <a:pt x="8219896" y="807031"/>
                  <a:pt x="8238839" y="823979"/>
                </a:cubicBezTo>
                <a:cubicBezTo>
                  <a:pt x="8257781" y="840927"/>
                  <a:pt x="8282206" y="849401"/>
                  <a:pt x="8312115" y="849401"/>
                </a:cubicBezTo>
                <a:cubicBezTo>
                  <a:pt x="8339032" y="849401"/>
                  <a:pt x="8361214" y="842672"/>
                  <a:pt x="8378661" y="829213"/>
                </a:cubicBezTo>
                <a:cubicBezTo>
                  <a:pt x="8396108" y="815754"/>
                  <a:pt x="8404831" y="797061"/>
                  <a:pt x="8404831" y="773134"/>
                </a:cubicBezTo>
                <a:cubicBezTo>
                  <a:pt x="8404831" y="742229"/>
                  <a:pt x="8390375" y="718302"/>
                  <a:pt x="8361464" y="701354"/>
                </a:cubicBezTo>
                <a:cubicBezTo>
                  <a:pt x="8332552" y="684406"/>
                  <a:pt x="8285695" y="665464"/>
                  <a:pt x="8220894" y="644528"/>
                </a:cubicBezTo>
                <a:cubicBezTo>
                  <a:pt x="8152104" y="621598"/>
                  <a:pt x="8096524" y="599416"/>
                  <a:pt x="8054154" y="577982"/>
                </a:cubicBezTo>
                <a:cubicBezTo>
                  <a:pt x="8011783" y="556547"/>
                  <a:pt x="7974896" y="525143"/>
                  <a:pt x="7943492" y="483770"/>
                </a:cubicBezTo>
                <a:cubicBezTo>
                  <a:pt x="7912088" y="442396"/>
                  <a:pt x="7896386" y="388312"/>
                  <a:pt x="7896386" y="321516"/>
                </a:cubicBezTo>
                <a:cubicBezTo>
                  <a:pt x="7896386" y="253724"/>
                  <a:pt x="7913334" y="195651"/>
                  <a:pt x="7947231" y="147299"/>
                </a:cubicBezTo>
                <a:cubicBezTo>
                  <a:pt x="7981127" y="98947"/>
                  <a:pt x="8027984" y="62309"/>
                  <a:pt x="8087801" y="37385"/>
                </a:cubicBezTo>
                <a:cubicBezTo>
                  <a:pt x="8147618" y="12462"/>
                  <a:pt x="8215410" y="0"/>
                  <a:pt x="8291179" y="0"/>
                </a:cubicBezTo>
                <a:close/>
                <a:moveTo>
                  <a:pt x="3239128" y="0"/>
                </a:moveTo>
                <a:cubicBezTo>
                  <a:pt x="3338823" y="0"/>
                  <a:pt x="3429795" y="22930"/>
                  <a:pt x="3512043" y="68789"/>
                </a:cubicBezTo>
                <a:cubicBezTo>
                  <a:pt x="3594291" y="114649"/>
                  <a:pt x="3659342" y="178703"/>
                  <a:pt x="3707196" y="260951"/>
                </a:cubicBezTo>
                <a:cubicBezTo>
                  <a:pt x="3755050" y="343200"/>
                  <a:pt x="3778976" y="436165"/>
                  <a:pt x="3778976" y="539848"/>
                </a:cubicBezTo>
                <a:cubicBezTo>
                  <a:pt x="3778976" y="643531"/>
                  <a:pt x="3755050" y="736497"/>
                  <a:pt x="3707196" y="818745"/>
                </a:cubicBezTo>
                <a:cubicBezTo>
                  <a:pt x="3659342" y="900993"/>
                  <a:pt x="3594043" y="965297"/>
                  <a:pt x="3511295" y="1011655"/>
                </a:cubicBezTo>
                <a:cubicBezTo>
                  <a:pt x="3428549" y="1058013"/>
                  <a:pt x="3337826" y="1081192"/>
                  <a:pt x="3239128" y="1081192"/>
                </a:cubicBezTo>
                <a:cubicBezTo>
                  <a:pt x="3140430" y="1081192"/>
                  <a:pt x="3049708" y="1058013"/>
                  <a:pt x="2966961" y="1011655"/>
                </a:cubicBezTo>
                <a:cubicBezTo>
                  <a:pt x="2884214" y="965297"/>
                  <a:pt x="2818664" y="900993"/>
                  <a:pt x="2770312" y="818745"/>
                </a:cubicBezTo>
                <a:cubicBezTo>
                  <a:pt x="2721960" y="736497"/>
                  <a:pt x="2697784" y="643531"/>
                  <a:pt x="2697784" y="539848"/>
                </a:cubicBezTo>
                <a:cubicBezTo>
                  <a:pt x="2697784" y="436165"/>
                  <a:pt x="2721960" y="343200"/>
                  <a:pt x="2770312" y="260951"/>
                </a:cubicBezTo>
                <a:cubicBezTo>
                  <a:pt x="2818664" y="178703"/>
                  <a:pt x="2884214" y="114649"/>
                  <a:pt x="2966961" y="68789"/>
                </a:cubicBezTo>
                <a:cubicBezTo>
                  <a:pt x="3049708" y="22930"/>
                  <a:pt x="3140430" y="0"/>
                  <a:pt x="3239128" y="0"/>
                </a:cubicBezTo>
                <a:close/>
                <a:moveTo>
                  <a:pt x="2176129" y="0"/>
                </a:moveTo>
                <a:cubicBezTo>
                  <a:pt x="2298753" y="0"/>
                  <a:pt x="2396704" y="28662"/>
                  <a:pt x="2469979" y="85987"/>
                </a:cubicBezTo>
                <a:cubicBezTo>
                  <a:pt x="2543255" y="143311"/>
                  <a:pt x="2582386" y="223815"/>
                  <a:pt x="2587370" y="327498"/>
                </a:cubicBezTo>
                <a:lnTo>
                  <a:pt x="2268845" y="327498"/>
                </a:lnTo>
                <a:cubicBezTo>
                  <a:pt x="2267848" y="295596"/>
                  <a:pt x="2258128" y="271669"/>
                  <a:pt x="2239684" y="255717"/>
                </a:cubicBezTo>
                <a:cubicBezTo>
                  <a:pt x="2221241" y="239766"/>
                  <a:pt x="2197563" y="231791"/>
                  <a:pt x="2168652" y="231791"/>
                </a:cubicBezTo>
                <a:cubicBezTo>
                  <a:pt x="2146719" y="231791"/>
                  <a:pt x="2128774" y="238271"/>
                  <a:pt x="2114816" y="251231"/>
                </a:cubicBezTo>
                <a:cubicBezTo>
                  <a:pt x="2100859" y="264192"/>
                  <a:pt x="2093880" y="282635"/>
                  <a:pt x="2093880" y="306562"/>
                </a:cubicBezTo>
                <a:cubicBezTo>
                  <a:pt x="2093880" y="326501"/>
                  <a:pt x="2101607" y="343698"/>
                  <a:pt x="2117060" y="358154"/>
                </a:cubicBezTo>
                <a:cubicBezTo>
                  <a:pt x="2132512" y="372610"/>
                  <a:pt x="2151704" y="385072"/>
                  <a:pt x="2174633" y="395540"/>
                </a:cubicBezTo>
                <a:cubicBezTo>
                  <a:pt x="2197563" y="406008"/>
                  <a:pt x="2231459" y="419217"/>
                  <a:pt x="2276322" y="435168"/>
                </a:cubicBezTo>
                <a:cubicBezTo>
                  <a:pt x="2343118" y="458098"/>
                  <a:pt x="2398199" y="480779"/>
                  <a:pt x="2441566" y="503210"/>
                </a:cubicBezTo>
                <a:cubicBezTo>
                  <a:pt x="2484934" y="525642"/>
                  <a:pt x="2522319" y="557046"/>
                  <a:pt x="2553723" y="597422"/>
                </a:cubicBezTo>
                <a:cubicBezTo>
                  <a:pt x="2585127" y="637799"/>
                  <a:pt x="2600830" y="688892"/>
                  <a:pt x="2600830" y="750703"/>
                </a:cubicBezTo>
                <a:cubicBezTo>
                  <a:pt x="2600830" y="813511"/>
                  <a:pt x="2585127" y="869839"/>
                  <a:pt x="2553723" y="919686"/>
                </a:cubicBezTo>
                <a:cubicBezTo>
                  <a:pt x="2522319" y="969534"/>
                  <a:pt x="2476958" y="1008913"/>
                  <a:pt x="2417640" y="1037825"/>
                </a:cubicBezTo>
                <a:cubicBezTo>
                  <a:pt x="2358322" y="1066736"/>
                  <a:pt x="2288286" y="1081192"/>
                  <a:pt x="2207533" y="1081192"/>
                </a:cubicBezTo>
                <a:cubicBezTo>
                  <a:pt x="2084908" y="1081192"/>
                  <a:pt x="1984216" y="1052031"/>
                  <a:pt x="1905457" y="993710"/>
                </a:cubicBezTo>
                <a:cubicBezTo>
                  <a:pt x="1826698" y="935388"/>
                  <a:pt x="1784327" y="851894"/>
                  <a:pt x="1778346" y="743226"/>
                </a:cubicBezTo>
                <a:lnTo>
                  <a:pt x="2090890" y="743226"/>
                </a:lnTo>
                <a:cubicBezTo>
                  <a:pt x="2093880" y="780113"/>
                  <a:pt x="2104847" y="807031"/>
                  <a:pt x="2123789" y="823979"/>
                </a:cubicBezTo>
                <a:cubicBezTo>
                  <a:pt x="2142731" y="840927"/>
                  <a:pt x="2167156" y="849401"/>
                  <a:pt x="2197065" y="849401"/>
                </a:cubicBezTo>
                <a:cubicBezTo>
                  <a:pt x="2223982" y="849401"/>
                  <a:pt x="2246165" y="842672"/>
                  <a:pt x="2263611" y="829213"/>
                </a:cubicBezTo>
                <a:cubicBezTo>
                  <a:pt x="2281058" y="815754"/>
                  <a:pt x="2289781" y="797061"/>
                  <a:pt x="2289781" y="773134"/>
                </a:cubicBezTo>
                <a:cubicBezTo>
                  <a:pt x="2289781" y="742229"/>
                  <a:pt x="2275326" y="718302"/>
                  <a:pt x="2246414" y="701354"/>
                </a:cubicBezTo>
                <a:cubicBezTo>
                  <a:pt x="2217503" y="684406"/>
                  <a:pt x="2170646" y="665464"/>
                  <a:pt x="2105844" y="644528"/>
                </a:cubicBezTo>
                <a:cubicBezTo>
                  <a:pt x="2037054" y="621598"/>
                  <a:pt x="1981474" y="599416"/>
                  <a:pt x="1939104" y="577982"/>
                </a:cubicBezTo>
                <a:cubicBezTo>
                  <a:pt x="1896734" y="556547"/>
                  <a:pt x="1859847" y="525143"/>
                  <a:pt x="1828442" y="483770"/>
                </a:cubicBezTo>
                <a:cubicBezTo>
                  <a:pt x="1797038" y="442396"/>
                  <a:pt x="1781337" y="388312"/>
                  <a:pt x="1781337" y="321516"/>
                </a:cubicBezTo>
                <a:cubicBezTo>
                  <a:pt x="1781337" y="253724"/>
                  <a:pt x="1798285" y="195651"/>
                  <a:pt x="1832181" y="147299"/>
                </a:cubicBezTo>
                <a:cubicBezTo>
                  <a:pt x="1866078" y="98947"/>
                  <a:pt x="1912934" y="62309"/>
                  <a:pt x="1972751" y="37385"/>
                </a:cubicBezTo>
                <a:cubicBezTo>
                  <a:pt x="2032568" y="12462"/>
                  <a:pt x="2100361" y="0"/>
                  <a:pt x="21761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500">
              <a:solidFill>
                <a:schemeClr val="tx1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B18A4FCF-BDF8-4EBD-BAD9-D280A4362B06}"/>
              </a:ext>
            </a:extLst>
          </p:cNvPr>
          <p:cNvGrpSpPr/>
          <p:nvPr/>
        </p:nvGrpSpPr>
        <p:grpSpPr>
          <a:xfrm>
            <a:off x="3571843" y="5414875"/>
            <a:ext cx="654116" cy="702326"/>
            <a:chOff x="16159036" y="2948212"/>
            <a:chExt cx="341161" cy="366304"/>
          </a:xfrm>
          <a:solidFill>
            <a:srgbClr val="353535"/>
          </a:solidFill>
        </p:grpSpPr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338CBCD7-C611-40D2-96C7-2DD7CA7B581C}"/>
                </a:ext>
              </a:extLst>
            </p:cNvPr>
            <p:cNvSpPr/>
            <p:nvPr/>
          </p:nvSpPr>
          <p:spPr>
            <a:xfrm>
              <a:off x="16264657" y="3066569"/>
              <a:ext cx="129589" cy="129589"/>
            </a:xfrm>
            <a:custGeom>
              <a:avLst/>
              <a:gdLst>
                <a:gd name="connsiteX0" fmla="*/ 64712 w 129589"/>
                <a:gd name="connsiteY0" fmla="*/ 130294 h 129589"/>
                <a:gd name="connsiteX1" fmla="*/ -108 w 129589"/>
                <a:gd name="connsiteY1" fmla="*/ 65474 h 129589"/>
                <a:gd name="connsiteX2" fmla="*/ 64712 w 129589"/>
                <a:gd name="connsiteY2" fmla="*/ 704 h 129589"/>
                <a:gd name="connsiteX3" fmla="*/ 129482 w 129589"/>
                <a:gd name="connsiteY3" fmla="*/ 65474 h 129589"/>
                <a:gd name="connsiteX4" fmla="*/ 64712 w 129589"/>
                <a:gd name="connsiteY4" fmla="*/ 130294 h 129589"/>
                <a:gd name="connsiteX5" fmla="*/ 64712 w 129589"/>
                <a:gd name="connsiteY5" fmla="*/ 23564 h 129589"/>
                <a:gd name="connsiteX6" fmla="*/ 22752 w 129589"/>
                <a:gd name="connsiteY6" fmla="*/ 65474 h 129589"/>
                <a:gd name="connsiteX7" fmla="*/ 64712 w 129589"/>
                <a:gd name="connsiteY7" fmla="*/ 107384 h 129589"/>
                <a:gd name="connsiteX8" fmla="*/ 106622 w 129589"/>
                <a:gd name="connsiteY8" fmla="*/ 65474 h 129589"/>
                <a:gd name="connsiteX9" fmla="*/ 64712 w 129589"/>
                <a:gd name="connsiteY9" fmla="*/ 23564 h 12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589" h="129589">
                  <a:moveTo>
                    <a:pt x="64712" y="130294"/>
                  </a:moveTo>
                  <a:cubicBezTo>
                    <a:pt x="28937" y="130239"/>
                    <a:pt x="-53" y="101249"/>
                    <a:pt x="-108" y="65474"/>
                  </a:cubicBezTo>
                  <a:cubicBezTo>
                    <a:pt x="-53" y="29705"/>
                    <a:pt x="28942" y="729"/>
                    <a:pt x="64712" y="704"/>
                  </a:cubicBezTo>
                  <a:cubicBezTo>
                    <a:pt x="100471" y="734"/>
                    <a:pt x="129452" y="29715"/>
                    <a:pt x="129482" y="65474"/>
                  </a:cubicBezTo>
                  <a:cubicBezTo>
                    <a:pt x="129457" y="101244"/>
                    <a:pt x="100481" y="130239"/>
                    <a:pt x="64712" y="130294"/>
                  </a:cubicBezTo>
                  <a:close/>
                  <a:moveTo>
                    <a:pt x="64712" y="23564"/>
                  </a:moveTo>
                  <a:cubicBezTo>
                    <a:pt x="41560" y="23564"/>
                    <a:pt x="22782" y="42322"/>
                    <a:pt x="22752" y="65474"/>
                  </a:cubicBezTo>
                  <a:cubicBezTo>
                    <a:pt x="22782" y="88626"/>
                    <a:pt x="41560" y="107384"/>
                    <a:pt x="64712" y="107384"/>
                  </a:cubicBezTo>
                  <a:cubicBezTo>
                    <a:pt x="87849" y="107354"/>
                    <a:pt x="106592" y="88611"/>
                    <a:pt x="106622" y="65474"/>
                  </a:cubicBezTo>
                  <a:cubicBezTo>
                    <a:pt x="106592" y="42337"/>
                    <a:pt x="87849" y="23594"/>
                    <a:pt x="64712" y="2356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F4706EA6-7635-46B4-9DCE-F075F96588B2}"/>
                </a:ext>
              </a:extLst>
            </p:cNvPr>
            <p:cNvSpPr/>
            <p:nvPr/>
          </p:nvSpPr>
          <p:spPr>
            <a:xfrm>
              <a:off x="16159036" y="2948212"/>
              <a:ext cx="341161" cy="366304"/>
            </a:xfrm>
            <a:custGeom>
              <a:avLst/>
              <a:gdLst>
                <a:gd name="connsiteX0" fmla="*/ 319763 w 341161"/>
                <a:gd name="connsiteY0" fmla="*/ 206741 h 366304"/>
                <a:gd name="connsiteX1" fmla="*/ 311451 w 341161"/>
                <a:gd name="connsiteY1" fmla="*/ 201793 h 366304"/>
                <a:gd name="connsiteX2" fmla="*/ 302000 w 341161"/>
                <a:gd name="connsiteY2" fmla="*/ 183931 h 366304"/>
                <a:gd name="connsiteX3" fmla="*/ 302000 w 341161"/>
                <a:gd name="connsiteY3" fmla="*/ 183535 h 366304"/>
                <a:gd name="connsiteX4" fmla="*/ 311451 w 341161"/>
                <a:gd name="connsiteY4" fmla="*/ 165672 h 366304"/>
                <a:gd name="connsiteX5" fmla="*/ 319763 w 341161"/>
                <a:gd name="connsiteY5" fmla="*/ 160724 h 366304"/>
                <a:gd name="connsiteX6" fmla="*/ 339556 w 341161"/>
                <a:gd name="connsiteY6" fmla="*/ 135093 h 366304"/>
                <a:gd name="connsiteX7" fmla="*/ 335300 w 341161"/>
                <a:gd name="connsiteY7" fmla="*/ 103079 h 366304"/>
                <a:gd name="connsiteX8" fmla="*/ 322584 w 341161"/>
                <a:gd name="connsiteY8" fmla="*/ 81011 h 366304"/>
                <a:gd name="connsiteX9" fmla="*/ 264939 w 341161"/>
                <a:gd name="connsiteY9" fmla="*/ 65573 h 366304"/>
                <a:gd name="connsiteX10" fmla="*/ 256725 w 341161"/>
                <a:gd name="connsiteY10" fmla="*/ 70521 h 366304"/>
                <a:gd name="connsiteX11" fmla="*/ 236042 w 341161"/>
                <a:gd name="connsiteY11" fmla="*/ 69729 h 366304"/>
                <a:gd name="connsiteX12" fmla="*/ 225354 w 341161"/>
                <a:gd name="connsiteY12" fmla="*/ 52411 h 366304"/>
                <a:gd name="connsiteX13" fmla="*/ 225354 w 341161"/>
                <a:gd name="connsiteY13" fmla="*/ 42911 h 366304"/>
                <a:gd name="connsiteX14" fmla="*/ 183148 w 341161"/>
                <a:gd name="connsiteY14" fmla="*/ 704 h 366304"/>
                <a:gd name="connsiteX15" fmla="*/ 157715 w 341161"/>
                <a:gd name="connsiteY15" fmla="*/ 704 h 366304"/>
                <a:gd name="connsiteX16" fmla="*/ 115508 w 341161"/>
                <a:gd name="connsiteY16" fmla="*/ 42911 h 366304"/>
                <a:gd name="connsiteX17" fmla="*/ 115508 w 341161"/>
                <a:gd name="connsiteY17" fmla="*/ 52411 h 366304"/>
                <a:gd name="connsiteX18" fmla="*/ 104424 w 341161"/>
                <a:gd name="connsiteY18" fmla="*/ 69927 h 366304"/>
                <a:gd name="connsiteX19" fmla="*/ 84088 w 341161"/>
                <a:gd name="connsiteY19" fmla="*/ 70521 h 366304"/>
                <a:gd name="connsiteX20" fmla="*/ 75874 w 341161"/>
                <a:gd name="connsiteY20" fmla="*/ 65573 h 366304"/>
                <a:gd name="connsiteX21" fmla="*/ 18229 w 341161"/>
                <a:gd name="connsiteY21" fmla="*/ 81011 h 366304"/>
                <a:gd name="connsiteX22" fmla="*/ 5562 w 341161"/>
                <a:gd name="connsiteY22" fmla="*/ 103327 h 366304"/>
                <a:gd name="connsiteX23" fmla="*/ 1356 w 341161"/>
                <a:gd name="connsiteY23" fmla="*/ 135341 h 366304"/>
                <a:gd name="connsiteX24" fmla="*/ 21149 w 341161"/>
                <a:gd name="connsiteY24" fmla="*/ 160972 h 366304"/>
                <a:gd name="connsiteX25" fmla="*/ 29461 w 341161"/>
                <a:gd name="connsiteY25" fmla="*/ 165920 h 366304"/>
                <a:gd name="connsiteX26" fmla="*/ 38961 w 341161"/>
                <a:gd name="connsiteY26" fmla="*/ 184178 h 366304"/>
                <a:gd name="connsiteX27" fmla="*/ 29461 w 341161"/>
                <a:gd name="connsiteY27" fmla="*/ 202040 h 366304"/>
                <a:gd name="connsiteX28" fmla="*/ 21149 w 341161"/>
                <a:gd name="connsiteY28" fmla="*/ 206988 h 366304"/>
                <a:gd name="connsiteX29" fmla="*/ 1356 w 341161"/>
                <a:gd name="connsiteY29" fmla="*/ 232619 h 366304"/>
                <a:gd name="connsiteX30" fmla="*/ 5562 w 341161"/>
                <a:gd name="connsiteY30" fmla="*/ 264633 h 366304"/>
                <a:gd name="connsiteX31" fmla="*/ 18279 w 341161"/>
                <a:gd name="connsiteY31" fmla="*/ 286702 h 366304"/>
                <a:gd name="connsiteX32" fmla="*/ 75923 w 341161"/>
                <a:gd name="connsiteY32" fmla="*/ 302139 h 366304"/>
                <a:gd name="connsiteX33" fmla="*/ 84137 w 341161"/>
                <a:gd name="connsiteY33" fmla="*/ 297191 h 366304"/>
                <a:gd name="connsiteX34" fmla="*/ 104820 w 341161"/>
                <a:gd name="connsiteY34" fmla="*/ 298033 h 366304"/>
                <a:gd name="connsiteX35" fmla="*/ 115557 w 341161"/>
                <a:gd name="connsiteY35" fmla="*/ 315301 h 366304"/>
                <a:gd name="connsiteX36" fmla="*/ 115557 w 341161"/>
                <a:gd name="connsiteY36" fmla="*/ 324801 h 366304"/>
                <a:gd name="connsiteX37" fmla="*/ 157764 w 341161"/>
                <a:gd name="connsiteY37" fmla="*/ 367009 h 366304"/>
                <a:gd name="connsiteX38" fmla="*/ 183197 w 341161"/>
                <a:gd name="connsiteY38" fmla="*/ 367009 h 366304"/>
                <a:gd name="connsiteX39" fmla="*/ 225404 w 341161"/>
                <a:gd name="connsiteY39" fmla="*/ 324801 h 366304"/>
                <a:gd name="connsiteX40" fmla="*/ 225404 w 341161"/>
                <a:gd name="connsiteY40" fmla="*/ 315301 h 366304"/>
                <a:gd name="connsiteX41" fmla="*/ 236438 w 341161"/>
                <a:gd name="connsiteY41" fmla="*/ 297785 h 366304"/>
                <a:gd name="connsiteX42" fmla="*/ 256775 w 341161"/>
                <a:gd name="connsiteY42" fmla="*/ 297191 h 366304"/>
                <a:gd name="connsiteX43" fmla="*/ 264988 w 341161"/>
                <a:gd name="connsiteY43" fmla="*/ 302139 h 366304"/>
                <a:gd name="connsiteX44" fmla="*/ 322633 w 341161"/>
                <a:gd name="connsiteY44" fmla="*/ 286702 h 366304"/>
                <a:gd name="connsiteX45" fmla="*/ 335350 w 341161"/>
                <a:gd name="connsiteY45" fmla="*/ 264633 h 366304"/>
                <a:gd name="connsiteX46" fmla="*/ 339605 w 341161"/>
                <a:gd name="connsiteY46" fmla="*/ 232619 h 366304"/>
                <a:gd name="connsiteX47" fmla="*/ 319763 w 341161"/>
                <a:gd name="connsiteY47" fmla="*/ 206741 h 366304"/>
                <a:gd name="connsiteX48" fmla="*/ 279140 w 341161"/>
                <a:gd name="connsiteY48" fmla="*/ 184030 h 366304"/>
                <a:gd name="connsiteX49" fmla="*/ 300021 w 341161"/>
                <a:gd name="connsiteY49" fmla="*/ 221734 h 366304"/>
                <a:gd name="connsiteX50" fmla="*/ 308333 w 341161"/>
                <a:gd name="connsiteY50" fmla="*/ 226682 h 366304"/>
                <a:gd name="connsiteX51" fmla="*/ 317339 w 341161"/>
                <a:gd name="connsiteY51" fmla="*/ 238409 h 366304"/>
                <a:gd name="connsiteX52" fmla="*/ 315409 w 341161"/>
                <a:gd name="connsiteY52" fmla="*/ 253253 h 366304"/>
                <a:gd name="connsiteX53" fmla="*/ 302693 w 341161"/>
                <a:gd name="connsiteY53" fmla="*/ 275321 h 366304"/>
                <a:gd name="connsiteX54" fmla="*/ 276270 w 341161"/>
                <a:gd name="connsiteY54" fmla="*/ 282397 h 366304"/>
                <a:gd name="connsiteX55" fmla="*/ 268056 w 341161"/>
                <a:gd name="connsiteY55" fmla="*/ 277449 h 366304"/>
                <a:gd name="connsiteX56" fmla="*/ 224563 w 341161"/>
                <a:gd name="connsiteY56" fmla="*/ 278240 h 366304"/>
                <a:gd name="connsiteX57" fmla="*/ 202396 w 341161"/>
                <a:gd name="connsiteY57" fmla="*/ 315351 h 366304"/>
                <a:gd name="connsiteX58" fmla="*/ 202396 w 341161"/>
                <a:gd name="connsiteY58" fmla="*/ 324851 h 366304"/>
                <a:gd name="connsiteX59" fmla="*/ 183049 w 341161"/>
                <a:gd name="connsiteY59" fmla="*/ 344198 h 366304"/>
                <a:gd name="connsiteX60" fmla="*/ 157616 w 341161"/>
                <a:gd name="connsiteY60" fmla="*/ 344198 h 366304"/>
                <a:gd name="connsiteX61" fmla="*/ 138269 w 341161"/>
                <a:gd name="connsiteY61" fmla="*/ 324851 h 366304"/>
                <a:gd name="connsiteX62" fmla="*/ 138269 w 341161"/>
                <a:gd name="connsiteY62" fmla="*/ 315351 h 366304"/>
                <a:gd name="connsiteX63" fmla="*/ 115755 w 341161"/>
                <a:gd name="connsiteY63" fmla="*/ 278042 h 366304"/>
                <a:gd name="connsiteX64" fmla="*/ 93340 w 341161"/>
                <a:gd name="connsiteY64" fmla="*/ 271857 h 366304"/>
                <a:gd name="connsiteX65" fmla="*/ 72559 w 341161"/>
                <a:gd name="connsiteY65" fmla="*/ 277449 h 366304"/>
                <a:gd name="connsiteX66" fmla="*/ 64345 w 341161"/>
                <a:gd name="connsiteY66" fmla="*/ 282397 h 366304"/>
                <a:gd name="connsiteX67" fmla="*/ 37922 w 341161"/>
                <a:gd name="connsiteY67" fmla="*/ 275321 h 366304"/>
                <a:gd name="connsiteX68" fmla="*/ 25354 w 341161"/>
                <a:gd name="connsiteY68" fmla="*/ 252906 h 366304"/>
                <a:gd name="connsiteX69" fmla="*/ 23424 w 341161"/>
                <a:gd name="connsiteY69" fmla="*/ 238062 h 366304"/>
                <a:gd name="connsiteX70" fmla="*/ 32282 w 341161"/>
                <a:gd name="connsiteY70" fmla="*/ 226533 h 366304"/>
                <a:gd name="connsiteX71" fmla="*/ 40594 w 341161"/>
                <a:gd name="connsiteY71" fmla="*/ 221585 h 366304"/>
                <a:gd name="connsiteX72" fmla="*/ 61525 w 341161"/>
                <a:gd name="connsiteY72" fmla="*/ 183584 h 366304"/>
                <a:gd name="connsiteX73" fmla="*/ 40594 w 341161"/>
                <a:gd name="connsiteY73" fmla="*/ 145880 h 366304"/>
                <a:gd name="connsiteX74" fmla="*/ 32282 w 341161"/>
                <a:gd name="connsiteY74" fmla="*/ 140932 h 366304"/>
                <a:gd name="connsiteX75" fmla="*/ 23276 w 341161"/>
                <a:gd name="connsiteY75" fmla="*/ 129205 h 366304"/>
                <a:gd name="connsiteX76" fmla="*/ 25206 w 341161"/>
                <a:gd name="connsiteY76" fmla="*/ 114361 h 366304"/>
                <a:gd name="connsiteX77" fmla="*/ 37922 w 341161"/>
                <a:gd name="connsiteY77" fmla="*/ 92293 h 366304"/>
                <a:gd name="connsiteX78" fmla="*/ 64345 w 341161"/>
                <a:gd name="connsiteY78" fmla="*/ 85217 h 366304"/>
                <a:gd name="connsiteX79" fmla="*/ 72559 w 341161"/>
                <a:gd name="connsiteY79" fmla="*/ 90165 h 366304"/>
                <a:gd name="connsiteX80" fmla="*/ 116052 w 341161"/>
                <a:gd name="connsiteY80" fmla="*/ 89423 h 366304"/>
                <a:gd name="connsiteX81" fmla="*/ 138269 w 341161"/>
                <a:gd name="connsiteY81" fmla="*/ 52263 h 366304"/>
                <a:gd name="connsiteX82" fmla="*/ 138269 w 341161"/>
                <a:gd name="connsiteY82" fmla="*/ 42763 h 366304"/>
                <a:gd name="connsiteX83" fmla="*/ 157616 w 341161"/>
                <a:gd name="connsiteY83" fmla="*/ 23416 h 366304"/>
                <a:gd name="connsiteX84" fmla="*/ 183049 w 341161"/>
                <a:gd name="connsiteY84" fmla="*/ 23416 h 366304"/>
                <a:gd name="connsiteX85" fmla="*/ 202396 w 341161"/>
                <a:gd name="connsiteY85" fmla="*/ 42763 h 366304"/>
                <a:gd name="connsiteX86" fmla="*/ 202396 w 341161"/>
                <a:gd name="connsiteY86" fmla="*/ 52263 h 366304"/>
                <a:gd name="connsiteX87" fmla="*/ 224860 w 341161"/>
                <a:gd name="connsiteY87" fmla="*/ 89571 h 366304"/>
                <a:gd name="connsiteX88" fmla="*/ 268056 w 341161"/>
                <a:gd name="connsiteY88" fmla="*/ 90165 h 366304"/>
                <a:gd name="connsiteX89" fmla="*/ 276270 w 341161"/>
                <a:gd name="connsiteY89" fmla="*/ 85217 h 366304"/>
                <a:gd name="connsiteX90" fmla="*/ 302693 w 341161"/>
                <a:gd name="connsiteY90" fmla="*/ 92293 h 366304"/>
                <a:gd name="connsiteX91" fmla="*/ 315409 w 341161"/>
                <a:gd name="connsiteY91" fmla="*/ 114361 h 366304"/>
                <a:gd name="connsiteX92" fmla="*/ 317339 w 341161"/>
                <a:gd name="connsiteY92" fmla="*/ 129205 h 366304"/>
                <a:gd name="connsiteX93" fmla="*/ 308333 w 341161"/>
                <a:gd name="connsiteY93" fmla="*/ 140932 h 366304"/>
                <a:gd name="connsiteX94" fmla="*/ 300021 w 341161"/>
                <a:gd name="connsiteY94" fmla="*/ 145880 h 366304"/>
                <a:gd name="connsiteX95" fmla="*/ 279140 w 341161"/>
                <a:gd name="connsiteY95" fmla="*/ 183535 h 36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341161" h="366304">
                  <a:moveTo>
                    <a:pt x="319763" y="206741"/>
                  </a:moveTo>
                  <a:lnTo>
                    <a:pt x="311451" y="201793"/>
                  </a:lnTo>
                  <a:cubicBezTo>
                    <a:pt x="305270" y="198018"/>
                    <a:pt x="301644" y="191165"/>
                    <a:pt x="302000" y="183931"/>
                  </a:cubicBezTo>
                  <a:lnTo>
                    <a:pt x="302000" y="183535"/>
                  </a:lnTo>
                  <a:cubicBezTo>
                    <a:pt x="301708" y="176316"/>
                    <a:pt x="305315" y="169492"/>
                    <a:pt x="311451" y="165672"/>
                  </a:cubicBezTo>
                  <a:lnTo>
                    <a:pt x="319763" y="160724"/>
                  </a:lnTo>
                  <a:cubicBezTo>
                    <a:pt x="329531" y="155182"/>
                    <a:pt x="336666" y="145944"/>
                    <a:pt x="339556" y="135093"/>
                  </a:cubicBezTo>
                  <a:cubicBezTo>
                    <a:pt x="342475" y="124282"/>
                    <a:pt x="340946" y="112753"/>
                    <a:pt x="335300" y="103079"/>
                  </a:cubicBezTo>
                  <a:lnTo>
                    <a:pt x="322584" y="81011"/>
                  </a:lnTo>
                  <a:cubicBezTo>
                    <a:pt x="310906" y="60858"/>
                    <a:pt x="285127" y="53955"/>
                    <a:pt x="264939" y="65573"/>
                  </a:cubicBezTo>
                  <a:lnTo>
                    <a:pt x="256725" y="70521"/>
                  </a:lnTo>
                  <a:cubicBezTo>
                    <a:pt x="250204" y="74049"/>
                    <a:pt x="242277" y="73742"/>
                    <a:pt x="236042" y="69729"/>
                  </a:cubicBezTo>
                  <a:cubicBezTo>
                    <a:pt x="229620" y="66305"/>
                    <a:pt x="225533" y="59690"/>
                    <a:pt x="225354" y="52411"/>
                  </a:cubicBezTo>
                  <a:lnTo>
                    <a:pt x="225354" y="42911"/>
                  </a:lnTo>
                  <a:cubicBezTo>
                    <a:pt x="225325" y="19611"/>
                    <a:pt x="206448" y="734"/>
                    <a:pt x="183148" y="704"/>
                  </a:cubicBezTo>
                  <a:lnTo>
                    <a:pt x="157715" y="704"/>
                  </a:lnTo>
                  <a:cubicBezTo>
                    <a:pt x="134414" y="734"/>
                    <a:pt x="115538" y="19611"/>
                    <a:pt x="115508" y="42911"/>
                  </a:cubicBezTo>
                  <a:lnTo>
                    <a:pt x="115508" y="52411"/>
                  </a:lnTo>
                  <a:cubicBezTo>
                    <a:pt x="115280" y="59833"/>
                    <a:pt x="111035" y="66543"/>
                    <a:pt x="104424" y="69927"/>
                  </a:cubicBezTo>
                  <a:cubicBezTo>
                    <a:pt x="98249" y="73787"/>
                    <a:pt x="90476" y="74014"/>
                    <a:pt x="84088" y="70521"/>
                  </a:cubicBezTo>
                  <a:lnTo>
                    <a:pt x="75874" y="65573"/>
                  </a:lnTo>
                  <a:cubicBezTo>
                    <a:pt x="55686" y="53955"/>
                    <a:pt x="29906" y="60858"/>
                    <a:pt x="18229" y="81011"/>
                  </a:cubicBezTo>
                  <a:lnTo>
                    <a:pt x="5562" y="103327"/>
                  </a:lnTo>
                  <a:cubicBezTo>
                    <a:pt x="-64" y="113005"/>
                    <a:pt x="-1578" y="124534"/>
                    <a:pt x="1356" y="135341"/>
                  </a:cubicBezTo>
                  <a:cubicBezTo>
                    <a:pt x="4266" y="146187"/>
                    <a:pt x="11391" y="155415"/>
                    <a:pt x="21149" y="160972"/>
                  </a:cubicBezTo>
                  <a:lnTo>
                    <a:pt x="29461" y="165920"/>
                  </a:lnTo>
                  <a:cubicBezTo>
                    <a:pt x="35701" y="169833"/>
                    <a:pt x="39337" y="176820"/>
                    <a:pt x="38961" y="184178"/>
                  </a:cubicBezTo>
                  <a:cubicBezTo>
                    <a:pt x="39244" y="191407"/>
                    <a:pt x="35612" y="198230"/>
                    <a:pt x="29461" y="202040"/>
                  </a:cubicBezTo>
                  <a:lnTo>
                    <a:pt x="21149" y="206988"/>
                  </a:lnTo>
                  <a:cubicBezTo>
                    <a:pt x="11391" y="212545"/>
                    <a:pt x="4266" y="221773"/>
                    <a:pt x="1356" y="232619"/>
                  </a:cubicBezTo>
                  <a:cubicBezTo>
                    <a:pt x="-1578" y="243426"/>
                    <a:pt x="-64" y="254955"/>
                    <a:pt x="5562" y="264633"/>
                  </a:cubicBezTo>
                  <a:lnTo>
                    <a:pt x="18279" y="286702"/>
                  </a:lnTo>
                  <a:cubicBezTo>
                    <a:pt x="29956" y="306855"/>
                    <a:pt x="55735" y="313757"/>
                    <a:pt x="75923" y="302139"/>
                  </a:cubicBezTo>
                  <a:lnTo>
                    <a:pt x="84137" y="297191"/>
                  </a:lnTo>
                  <a:cubicBezTo>
                    <a:pt x="90669" y="293678"/>
                    <a:pt x="98595" y="294000"/>
                    <a:pt x="104820" y="298033"/>
                  </a:cubicBezTo>
                  <a:cubicBezTo>
                    <a:pt x="111307" y="301368"/>
                    <a:pt x="115434" y="308008"/>
                    <a:pt x="115557" y="315301"/>
                  </a:cubicBezTo>
                  <a:lnTo>
                    <a:pt x="115557" y="324801"/>
                  </a:lnTo>
                  <a:cubicBezTo>
                    <a:pt x="115582" y="348102"/>
                    <a:pt x="134464" y="366979"/>
                    <a:pt x="157764" y="367009"/>
                  </a:cubicBezTo>
                  <a:lnTo>
                    <a:pt x="183197" y="367009"/>
                  </a:lnTo>
                  <a:cubicBezTo>
                    <a:pt x="206498" y="366979"/>
                    <a:pt x="225374" y="348102"/>
                    <a:pt x="225404" y="324801"/>
                  </a:cubicBezTo>
                  <a:lnTo>
                    <a:pt x="225404" y="315301"/>
                  </a:lnTo>
                  <a:cubicBezTo>
                    <a:pt x="225632" y="307894"/>
                    <a:pt x="229857" y="301190"/>
                    <a:pt x="236438" y="297785"/>
                  </a:cubicBezTo>
                  <a:cubicBezTo>
                    <a:pt x="242618" y="293945"/>
                    <a:pt x="250382" y="293718"/>
                    <a:pt x="256775" y="297191"/>
                  </a:cubicBezTo>
                  <a:lnTo>
                    <a:pt x="264988" y="302139"/>
                  </a:lnTo>
                  <a:cubicBezTo>
                    <a:pt x="285177" y="313757"/>
                    <a:pt x="310956" y="306855"/>
                    <a:pt x="322633" y="286702"/>
                  </a:cubicBezTo>
                  <a:lnTo>
                    <a:pt x="335350" y="264633"/>
                  </a:lnTo>
                  <a:cubicBezTo>
                    <a:pt x="340996" y="254960"/>
                    <a:pt x="342524" y="243431"/>
                    <a:pt x="339605" y="232619"/>
                  </a:cubicBezTo>
                  <a:cubicBezTo>
                    <a:pt x="336760" y="221664"/>
                    <a:pt x="329605" y="212332"/>
                    <a:pt x="319763" y="206741"/>
                  </a:cubicBezTo>
                  <a:close/>
                  <a:moveTo>
                    <a:pt x="279140" y="184030"/>
                  </a:moveTo>
                  <a:cubicBezTo>
                    <a:pt x="278749" y="199453"/>
                    <a:pt x="286740" y="213881"/>
                    <a:pt x="300021" y="221734"/>
                  </a:cubicBezTo>
                  <a:lnTo>
                    <a:pt x="308333" y="226682"/>
                  </a:lnTo>
                  <a:cubicBezTo>
                    <a:pt x="312796" y="229215"/>
                    <a:pt x="316042" y="233446"/>
                    <a:pt x="317339" y="238409"/>
                  </a:cubicBezTo>
                  <a:cubicBezTo>
                    <a:pt x="318734" y="243411"/>
                    <a:pt x="318041" y="248770"/>
                    <a:pt x="315409" y="253253"/>
                  </a:cubicBezTo>
                  <a:lnTo>
                    <a:pt x="302693" y="275321"/>
                  </a:lnTo>
                  <a:cubicBezTo>
                    <a:pt x="297349" y="284569"/>
                    <a:pt x="285523" y="287736"/>
                    <a:pt x="276270" y="282397"/>
                  </a:cubicBezTo>
                  <a:lnTo>
                    <a:pt x="268056" y="277449"/>
                  </a:lnTo>
                  <a:cubicBezTo>
                    <a:pt x="254494" y="269789"/>
                    <a:pt x="237838" y="270091"/>
                    <a:pt x="224563" y="278240"/>
                  </a:cubicBezTo>
                  <a:cubicBezTo>
                    <a:pt x="210990" y="285672"/>
                    <a:pt x="202504" y="299873"/>
                    <a:pt x="202396" y="315351"/>
                  </a:cubicBezTo>
                  <a:lnTo>
                    <a:pt x="202396" y="324851"/>
                  </a:lnTo>
                  <a:cubicBezTo>
                    <a:pt x="202371" y="335524"/>
                    <a:pt x="193722" y="344173"/>
                    <a:pt x="183049" y="344198"/>
                  </a:cubicBezTo>
                  <a:lnTo>
                    <a:pt x="157616" y="344198"/>
                  </a:lnTo>
                  <a:cubicBezTo>
                    <a:pt x="146933" y="344198"/>
                    <a:pt x="138269" y="335534"/>
                    <a:pt x="138269" y="324851"/>
                  </a:cubicBezTo>
                  <a:lnTo>
                    <a:pt x="138269" y="315351"/>
                  </a:lnTo>
                  <a:cubicBezTo>
                    <a:pt x="138111" y="299745"/>
                    <a:pt x="129486" y="285460"/>
                    <a:pt x="115755" y="278042"/>
                  </a:cubicBezTo>
                  <a:cubicBezTo>
                    <a:pt x="108957" y="274044"/>
                    <a:pt x="101228" y="271912"/>
                    <a:pt x="93340" y="271857"/>
                  </a:cubicBezTo>
                  <a:cubicBezTo>
                    <a:pt x="86042" y="271857"/>
                    <a:pt x="78872" y="273787"/>
                    <a:pt x="72559" y="277449"/>
                  </a:cubicBezTo>
                  <a:lnTo>
                    <a:pt x="64345" y="282397"/>
                  </a:lnTo>
                  <a:cubicBezTo>
                    <a:pt x="55092" y="287706"/>
                    <a:pt x="43286" y="284544"/>
                    <a:pt x="37922" y="275321"/>
                  </a:cubicBezTo>
                  <a:lnTo>
                    <a:pt x="25354" y="252906"/>
                  </a:lnTo>
                  <a:cubicBezTo>
                    <a:pt x="22722" y="248423"/>
                    <a:pt x="22029" y="243065"/>
                    <a:pt x="23424" y="238062"/>
                  </a:cubicBezTo>
                  <a:cubicBezTo>
                    <a:pt x="24751" y="233208"/>
                    <a:pt x="27932" y="229067"/>
                    <a:pt x="32282" y="226533"/>
                  </a:cubicBezTo>
                  <a:lnTo>
                    <a:pt x="40594" y="221585"/>
                  </a:lnTo>
                  <a:cubicBezTo>
                    <a:pt x="53944" y="213649"/>
                    <a:pt x="61950" y="199106"/>
                    <a:pt x="61525" y="183584"/>
                  </a:cubicBezTo>
                  <a:cubicBezTo>
                    <a:pt x="61871" y="168156"/>
                    <a:pt x="53870" y="153742"/>
                    <a:pt x="40594" y="145880"/>
                  </a:cubicBezTo>
                  <a:lnTo>
                    <a:pt x="32282" y="140932"/>
                  </a:lnTo>
                  <a:cubicBezTo>
                    <a:pt x="27843" y="138369"/>
                    <a:pt x="24607" y="134153"/>
                    <a:pt x="23276" y="129205"/>
                  </a:cubicBezTo>
                  <a:cubicBezTo>
                    <a:pt x="21896" y="124198"/>
                    <a:pt x="22593" y="118849"/>
                    <a:pt x="25206" y="114361"/>
                  </a:cubicBezTo>
                  <a:lnTo>
                    <a:pt x="37922" y="92293"/>
                  </a:lnTo>
                  <a:cubicBezTo>
                    <a:pt x="43301" y="83089"/>
                    <a:pt x="55087" y="79937"/>
                    <a:pt x="64345" y="85217"/>
                  </a:cubicBezTo>
                  <a:lnTo>
                    <a:pt x="72559" y="90165"/>
                  </a:lnTo>
                  <a:cubicBezTo>
                    <a:pt x="86121" y="97820"/>
                    <a:pt x="102762" y="97537"/>
                    <a:pt x="116052" y="89423"/>
                  </a:cubicBezTo>
                  <a:cubicBezTo>
                    <a:pt x="129645" y="81981"/>
                    <a:pt x="138145" y="67760"/>
                    <a:pt x="138269" y="52263"/>
                  </a:cubicBezTo>
                  <a:lnTo>
                    <a:pt x="138269" y="42763"/>
                  </a:lnTo>
                  <a:cubicBezTo>
                    <a:pt x="138298" y="32090"/>
                    <a:pt x="146943" y="23440"/>
                    <a:pt x="157616" y="23416"/>
                  </a:cubicBezTo>
                  <a:lnTo>
                    <a:pt x="183049" y="23416"/>
                  </a:lnTo>
                  <a:cubicBezTo>
                    <a:pt x="193722" y="23445"/>
                    <a:pt x="202366" y="32090"/>
                    <a:pt x="202396" y="42763"/>
                  </a:cubicBezTo>
                  <a:lnTo>
                    <a:pt x="202396" y="52263"/>
                  </a:lnTo>
                  <a:cubicBezTo>
                    <a:pt x="202524" y="67864"/>
                    <a:pt x="211134" y="82159"/>
                    <a:pt x="224860" y="89571"/>
                  </a:cubicBezTo>
                  <a:cubicBezTo>
                    <a:pt x="238091" y="97567"/>
                    <a:pt x="254607" y="97790"/>
                    <a:pt x="268056" y="90165"/>
                  </a:cubicBezTo>
                  <a:lnTo>
                    <a:pt x="276270" y="85217"/>
                  </a:lnTo>
                  <a:cubicBezTo>
                    <a:pt x="285523" y="79908"/>
                    <a:pt x="297329" y="83069"/>
                    <a:pt x="302693" y="92293"/>
                  </a:cubicBezTo>
                  <a:lnTo>
                    <a:pt x="315409" y="114361"/>
                  </a:lnTo>
                  <a:cubicBezTo>
                    <a:pt x="318022" y="118849"/>
                    <a:pt x="318719" y="124198"/>
                    <a:pt x="317339" y="129205"/>
                  </a:cubicBezTo>
                  <a:cubicBezTo>
                    <a:pt x="316028" y="134163"/>
                    <a:pt x="312782" y="138389"/>
                    <a:pt x="308333" y="140932"/>
                  </a:cubicBezTo>
                  <a:lnTo>
                    <a:pt x="300021" y="145880"/>
                  </a:lnTo>
                  <a:cubicBezTo>
                    <a:pt x="286755" y="153723"/>
                    <a:pt x="278769" y="168127"/>
                    <a:pt x="279140" y="18353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FFA30F08-9EAC-42BF-A3E7-3AB6B0FED6E3}"/>
              </a:ext>
            </a:extLst>
          </p:cNvPr>
          <p:cNvGrpSpPr/>
          <p:nvPr/>
        </p:nvGrpSpPr>
        <p:grpSpPr>
          <a:xfrm>
            <a:off x="618004" y="2499321"/>
            <a:ext cx="702043" cy="702824"/>
            <a:chOff x="14234990" y="5168590"/>
            <a:chExt cx="366157" cy="366563"/>
          </a:xfrm>
          <a:solidFill>
            <a:srgbClr val="353535"/>
          </a:solidFill>
        </p:grpSpPr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834AC466-5BF7-4359-BC27-C5655D6CC508}"/>
                </a:ext>
              </a:extLst>
            </p:cNvPr>
            <p:cNvSpPr/>
            <p:nvPr/>
          </p:nvSpPr>
          <p:spPr>
            <a:xfrm>
              <a:off x="14234990" y="5168590"/>
              <a:ext cx="366157" cy="366563"/>
            </a:xfrm>
            <a:custGeom>
              <a:avLst/>
              <a:gdLst>
                <a:gd name="connsiteX0" fmla="*/ 366049 w 366156"/>
                <a:gd name="connsiteY0" fmla="*/ 184191 h 366563"/>
                <a:gd name="connsiteX1" fmla="*/ 183381 w 366156"/>
                <a:gd name="connsiteY1" fmla="*/ 705 h 366563"/>
                <a:gd name="connsiteX2" fmla="*/ -107 w 366156"/>
                <a:gd name="connsiteY2" fmla="*/ 183374 h 366563"/>
                <a:gd name="connsiteX3" fmla="*/ 46850 w 366156"/>
                <a:gd name="connsiteY3" fmla="*/ 306210 h 366563"/>
                <a:gd name="connsiteX4" fmla="*/ 46850 w 366156"/>
                <a:gd name="connsiteY4" fmla="*/ 306605 h 366563"/>
                <a:gd name="connsiteX5" fmla="*/ 52936 w 366156"/>
                <a:gd name="connsiteY5" fmla="*/ 312791 h 366563"/>
                <a:gd name="connsiteX6" fmla="*/ 53233 w 366156"/>
                <a:gd name="connsiteY6" fmla="*/ 313038 h 366563"/>
                <a:gd name="connsiteX7" fmla="*/ 61991 w 366156"/>
                <a:gd name="connsiteY7" fmla="*/ 321054 h 366563"/>
                <a:gd name="connsiteX8" fmla="*/ 162832 w 366156"/>
                <a:gd name="connsiteY8" fmla="*/ 366081 h 366563"/>
                <a:gd name="connsiteX9" fmla="*/ 164515 w 366156"/>
                <a:gd name="connsiteY9" fmla="*/ 366328 h 366563"/>
                <a:gd name="connsiteX10" fmla="*/ 201773 w 366156"/>
                <a:gd name="connsiteY10" fmla="*/ 366328 h 366563"/>
                <a:gd name="connsiteX11" fmla="*/ 203456 w 366156"/>
                <a:gd name="connsiteY11" fmla="*/ 366081 h 366563"/>
                <a:gd name="connsiteX12" fmla="*/ 304347 w 366156"/>
                <a:gd name="connsiteY12" fmla="*/ 321054 h 366563"/>
                <a:gd name="connsiteX13" fmla="*/ 313055 w 366156"/>
                <a:gd name="connsiteY13" fmla="*/ 313038 h 366563"/>
                <a:gd name="connsiteX14" fmla="*/ 313352 w 366156"/>
                <a:gd name="connsiteY14" fmla="*/ 312791 h 366563"/>
                <a:gd name="connsiteX15" fmla="*/ 319438 w 366156"/>
                <a:gd name="connsiteY15" fmla="*/ 306605 h 366563"/>
                <a:gd name="connsiteX16" fmla="*/ 319438 w 366156"/>
                <a:gd name="connsiteY16" fmla="*/ 306210 h 366563"/>
                <a:gd name="connsiteX17" fmla="*/ 366049 w 366156"/>
                <a:gd name="connsiteY17" fmla="*/ 184191 h 366563"/>
                <a:gd name="connsiteX18" fmla="*/ 182971 w 366156"/>
                <a:gd name="connsiteY18" fmla="*/ 24022 h 366563"/>
                <a:gd name="connsiteX19" fmla="*/ 343174 w 366156"/>
                <a:gd name="connsiteY19" fmla="*/ 184057 h 366563"/>
                <a:gd name="connsiteX20" fmla="*/ 306375 w 366156"/>
                <a:gd name="connsiteY20" fmla="*/ 286269 h 366563"/>
                <a:gd name="connsiteX21" fmla="*/ 95168 w 366156"/>
                <a:gd name="connsiteY21" fmla="*/ 250618 h 366563"/>
                <a:gd name="connsiteX22" fmla="*/ 59517 w 366156"/>
                <a:gd name="connsiteY22" fmla="*/ 286269 h 366563"/>
                <a:gd name="connsiteX23" fmla="*/ 80709 w 366156"/>
                <a:gd name="connsiteY23" fmla="*/ 60821 h 366563"/>
                <a:gd name="connsiteX24" fmla="*/ 182971 w 366156"/>
                <a:gd name="connsiteY24" fmla="*/ 24022 h 366563"/>
                <a:gd name="connsiteX25" fmla="*/ 287474 w 366156"/>
                <a:gd name="connsiteY25" fmla="*/ 305319 h 366563"/>
                <a:gd name="connsiteX26" fmla="*/ 282179 w 366156"/>
                <a:gd name="connsiteY26" fmla="*/ 309772 h 366563"/>
                <a:gd name="connsiteX27" fmla="*/ 274906 w 366156"/>
                <a:gd name="connsiteY27" fmla="*/ 315166 h 366563"/>
                <a:gd name="connsiteX28" fmla="*/ 270403 w 366156"/>
                <a:gd name="connsiteY28" fmla="*/ 318233 h 366563"/>
                <a:gd name="connsiteX29" fmla="*/ 261496 w 366156"/>
                <a:gd name="connsiteY29" fmla="*/ 323676 h 366563"/>
                <a:gd name="connsiteX30" fmla="*/ 257686 w 366156"/>
                <a:gd name="connsiteY30" fmla="*/ 325804 h 366563"/>
                <a:gd name="connsiteX31" fmla="*/ 247543 w 366156"/>
                <a:gd name="connsiteY31" fmla="*/ 330752 h 366563"/>
                <a:gd name="connsiteX32" fmla="*/ 243980 w 366156"/>
                <a:gd name="connsiteY32" fmla="*/ 332335 h 366563"/>
                <a:gd name="connsiteX33" fmla="*/ 233144 w 366156"/>
                <a:gd name="connsiteY33" fmla="*/ 336294 h 366563"/>
                <a:gd name="connsiteX34" fmla="*/ 229433 w 366156"/>
                <a:gd name="connsiteY34" fmla="*/ 337531 h 366563"/>
                <a:gd name="connsiteX35" fmla="*/ 218399 w 366156"/>
                <a:gd name="connsiteY35" fmla="*/ 340351 h 366563"/>
                <a:gd name="connsiteX36" fmla="*/ 214292 w 366156"/>
                <a:gd name="connsiteY36" fmla="*/ 341341 h 366563"/>
                <a:gd name="connsiteX37" fmla="*/ 202812 w 366156"/>
                <a:gd name="connsiteY37" fmla="*/ 343073 h 366563"/>
                <a:gd name="connsiteX38" fmla="*/ 198755 w 366156"/>
                <a:gd name="connsiteY38" fmla="*/ 343666 h 366563"/>
                <a:gd name="connsiteX39" fmla="*/ 182971 w 366156"/>
                <a:gd name="connsiteY39" fmla="*/ 344458 h 366563"/>
                <a:gd name="connsiteX40" fmla="*/ 167186 w 366156"/>
                <a:gd name="connsiteY40" fmla="*/ 343666 h 366563"/>
                <a:gd name="connsiteX41" fmla="*/ 163129 w 366156"/>
                <a:gd name="connsiteY41" fmla="*/ 343073 h 366563"/>
                <a:gd name="connsiteX42" fmla="*/ 151649 w 366156"/>
                <a:gd name="connsiteY42" fmla="*/ 341341 h 366563"/>
                <a:gd name="connsiteX43" fmla="*/ 147543 w 366156"/>
                <a:gd name="connsiteY43" fmla="*/ 340351 h 366563"/>
                <a:gd name="connsiteX44" fmla="*/ 136459 w 366156"/>
                <a:gd name="connsiteY44" fmla="*/ 337531 h 366563"/>
                <a:gd name="connsiteX45" fmla="*/ 132797 w 366156"/>
                <a:gd name="connsiteY45" fmla="*/ 336294 h 366563"/>
                <a:gd name="connsiteX46" fmla="*/ 121912 w 366156"/>
                <a:gd name="connsiteY46" fmla="*/ 332286 h 366563"/>
                <a:gd name="connsiteX47" fmla="*/ 118399 w 366156"/>
                <a:gd name="connsiteY47" fmla="*/ 330752 h 366563"/>
                <a:gd name="connsiteX48" fmla="*/ 108206 w 366156"/>
                <a:gd name="connsiteY48" fmla="*/ 325804 h 366563"/>
                <a:gd name="connsiteX49" fmla="*/ 104445 w 366156"/>
                <a:gd name="connsiteY49" fmla="*/ 323676 h 366563"/>
                <a:gd name="connsiteX50" fmla="*/ 95489 w 366156"/>
                <a:gd name="connsiteY50" fmla="*/ 318233 h 366563"/>
                <a:gd name="connsiteX51" fmla="*/ 91036 w 366156"/>
                <a:gd name="connsiteY51" fmla="*/ 315215 h 366563"/>
                <a:gd name="connsiteX52" fmla="*/ 83713 w 366156"/>
                <a:gd name="connsiteY52" fmla="*/ 309723 h 366563"/>
                <a:gd name="connsiteX53" fmla="*/ 78517 w 366156"/>
                <a:gd name="connsiteY53" fmla="*/ 305418 h 366563"/>
                <a:gd name="connsiteX54" fmla="*/ 75598 w 366156"/>
                <a:gd name="connsiteY54" fmla="*/ 302746 h 366563"/>
                <a:gd name="connsiteX55" fmla="*/ 254653 w 366156"/>
                <a:gd name="connsiteY55" fmla="*/ 267105 h 366563"/>
                <a:gd name="connsiteX56" fmla="*/ 290294 w 366156"/>
                <a:gd name="connsiteY56" fmla="*/ 302746 h 366563"/>
                <a:gd name="connsiteX57" fmla="*/ 287474 w 366156"/>
                <a:gd name="connsiteY57" fmla="*/ 305319 h 36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66156" h="366563">
                  <a:moveTo>
                    <a:pt x="366049" y="184191"/>
                  </a:moveTo>
                  <a:cubicBezTo>
                    <a:pt x="366276" y="83082"/>
                    <a:pt x="284490" y="930"/>
                    <a:pt x="183381" y="705"/>
                  </a:cubicBezTo>
                  <a:cubicBezTo>
                    <a:pt x="82268" y="479"/>
                    <a:pt x="120" y="82261"/>
                    <a:pt x="-107" y="183374"/>
                  </a:cubicBezTo>
                  <a:cubicBezTo>
                    <a:pt x="-206" y="228723"/>
                    <a:pt x="16523" y="272494"/>
                    <a:pt x="46850" y="306210"/>
                  </a:cubicBezTo>
                  <a:lnTo>
                    <a:pt x="46850" y="306605"/>
                  </a:lnTo>
                  <a:lnTo>
                    <a:pt x="52936" y="312791"/>
                  </a:lnTo>
                  <a:cubicBezTo>
                    <a:pt x="52936" y="312791"/>
                    <a:pt x="53183" y="312791"/>
                    <a:pt x="53233" y="313038"/>
                  </a:cubicBezTo>
                  <a:cubicBezTo>
                    <a:pt x="56053" y="315858"/>
                    <a:pt x="59022" y="318431"/>
                    <a:pt x="61991" y="321054"/>
                  </a:cubicBezTo>
                  <a:cubicBezTo>
                    <a:pt x="90076" y="346225"/>
                    <a:pt x="125341" y="361974"/>
                    <a:pt x="162832" y="366081"/>
                  </a:cubicBezTo>
                  <a:lnTo>
                    <a:pt x="164515" y="366328"/>
                  </a:lnTo>
                  <a:cubicBezTo>
                    <a:pt x="176904" y="367580"/>
                    <a:pt x="189383" y="367580"/>
                    <a:pt x="201773" y="366328"/>
                  </a:cubicBezTo>
                  <a:lnTo>
                    <a:pt x="203456" y="366081"/>
                  </a:lnTo>
                  <a:cubicBezTo>
                    <a:pt x="240967" y="361984"/>
                    <a:pt x="276247" y="346234"/>
                    <a:pt x="304347" y="321054"/>
                  </a:cubicBezTo>
                  <a:cubicBezTo>
                    <a:pt x="307315" y="318431"/>
                    <a:pt x="310284" y="315858"/>
                    <a:pt x="313055" y="313038"/>
                  </a:cubicBezTo>
                  <a:lnTo>
                    <a:pt x="313352" y="312791"/>
                  </a:lnTo>
                  <a:lnTo>
                    <a:pt x="319438" y="306605"/>
                  </a:lnTo>
                  <a:lnTo>
                    <a:pt x="319438" y="306210"/>
                  </a:lnTo>
                  <a:cubicBezTo>
                    <a:pt x="349527" y="272696"/>
                    <a:pt x="366133" y="229228"/>
                    <a:pt x="366049" y="184191"/>
                  </a:cubicBezTo>
                  <a:close/>
                  <a:moveTo>
                    <a:pt x="182971" y="24022"/>
                  </a:moveTo>
                  <a:cubicBezTo>
                    <a:pt x="271402" y="23976"/>
                    <a:pt x="343129" y="95625"/>
                    <a:pt x="343174" y="184057"/>
                  </a:cubicBezTo>
                  <a:cubicBezTo>
                    <a:pt x="343193" y="221375"/>
                    <a:pt x="330175" y="257526"/>
                    <a:pt x="306375" y="286269"/>
                  </a:cubicBezTo>
                  <a:cubicBezTo>
                    <a:pt x="257894" y="218100"/>
                    <a:pt x="163332" y="202142"/>
                    <a:pt x="95168" y="250618"/>
                  </a:cubicBezTo>
                  <a:cubicBezTo>
                    <a:pt x="81372" y="260430"/>
                    <a:pt x="69324" y="272479"/>
                    <a:pt x="59517" y="286269"/>
                  </a:cubicBezTo>
                  <a:cubicBezTo>
                    <a:pt x="3114" y="218159"/>
                    <a:pt x="12599" y="117224"/>
                    <a:pt x="80709" y="60821"/>
                  </a:cubicBezTo>
                  <a:cubicBezTo>
                    <a:pt x="109462" y="37007"/>
                    <a:pt x="145638" y="23991"/>
                    <a:pt x="182971" y="24022"/>
                  </a:cubicBezTo>
                  <a:close/>
                  <a:moveTo>
                    <a:pt x="287474" y="305319"/>
                  </a:moveTo>
                  <a:cubicBezTo>
                    <a:pt x="285742" y="306853"/>
                    <a:pt x="283960" y="308337"/>
                    <a:pt x="282179" y="309772"/>
                  </a:cubicBezTo>
                  <a:cubicBezTo>
                    <a:pt x="280398" y="311207"/>
                    <a:pt x="277231" y="313434"/>
                    <a:pt x="274906" y="315166"/>
                  </a:cubicBezTo>
                  <a:cubicBezTo>
                    <a:pt x="273421" y="316205"/>
                    <a:pt x="271937" y="317244"/>
                    <a:pt x="270403" y="318233"/>
                  </a:cubicBezTo>
                  <a:cubicBezTo>
                    <a:pt x="267533" y="320163"/>
                    <a:pt x="264564" y="321944"/>
                    <a:pt x="261496" y="323676"/>
                  </a:cubicBezTo>
                  <a:lnTo>
                    <a:pt x="257686" y="325804"/>
                  </a:lnTo>
                  <a:cubicBezTo>
                    <a:pt x="254371" y="327536"/>
                    <a:pt x="250957" y="329169"/>
                    <a:pt x="247543" y="330752"/>
                  </a:cubicBezTo>
                  <a:lnTo>
                    <a:pt x="243980" y="332335"/>
                  </a:lnTo>
                  <a:cubicBezTo>
                    <a:pt x="240418" y="333770"/>
                    <a:pt x="236806" y="335057"/>
                    <a:pt x="233144" y="336294"/>
                  </a:cubicBezTo>
                  <a:lnTo>
                    <a:pt x="229433" y="337531"/>
                  </a:lnTo>
                  <a:cubicBezTo>
                    <a:pt x="225821" y="338619"/>
                    <a:pt x="222110" y="339510"/>
                    <a:pt x="218399" y="340351"/>
                  </a:cubicBezTo>
                  <a:lnTo>
                    <a:pt x="214292" y="341341"/>
                  </a:lnTo>
                  <a:cubicBezTo>
                    <a:pt x="210531" y="342083"/>
                    <a:pt x="206672" y="342627"/>
                    <a:pt x="202812" y="343073"/>
                  </a:cubicBezTo>
                  <a:lnTo>
                    <a:pt x="198755" y="343666"/>
                  </a:lnTo>
                  <a:cubicBezTo>
                    <a:pt x="193560" y="344161"/>
                    <a:pt x="188265" y="344458"/>
                    <a:pt x="182971" y="344458"/>
                  </a:cubicBezTo>
                  <a:cubicBezTo>
                    <a:pt x="177676" y="344458"/>
                    <a:pt x="172382" y="344161"/>
                    <a:pt x="167186" y="343666"/>
                  </a:cubicBezTo>
                  <a:cubicBezTo>
                    <a:pt x="165801" y="343666"/>
                    <a:pt x="164465" y="343271"/>
                    <a:pt x="163129" y="343073"/>
                  </a:cubicBezTo>
                  <a:cubicBezTo>
                    <a:pt x="159270" y="342627"/>
                    <a:pt x="155410" y="342083"/>
                    <a:pt x="151649" y="341341"/>
                  </a:cubicBezTo>
                  <a:lnTo>
                    <a:pt x="147543" y="340351"/>
                  </a:lnTo>
                  <a:cubicBezTo>
                    <a:pt x="143832" y="339510"/>
                    <a:pt x="140121" y="338619"/>
                    <a:pt x="136459" y="337531"/>
                  </a:cubicBezTo>
                  <a:lnTo>
                    <a:pt x="132797" y="336294"/>
                  </a:lnTo>
                  <a:cubicBezTo>
                    <a:pt x="129086" y="335057"/>
                    <a:pt x="125474" y="333770"/>
                    <a:pt x="121912" y="332286"/>
                  </a:cubicBezTo>
                  <a:cubicBezTo>
                    <a:pt x="120724" y="331841"/>
                    <a:pt x="119586" y="331296"/>
                    <a:pt x="118399" y="330752"/>
                  </a:cubicBezTo>
                  <a:cubicBezTo>
                    <a:pt x="114935" y="329218"/>
                    <a:pt x="111521" y="327585"/>
                    <a:pt x="108206" y="325804"/>
                  </a:cubicBezTo>
                  <a:lnTo>
                    <a:pt x="104445" y="323676"/>
                  </a:lnTo>
                  <a:cubicBezTo>
                    <a:pt x="101377" y="321944"/>
                    <a:pt x="98408" y="320163"/>
                    <a:pt x="95489" y="318233"/>
                  </a:cubicBezTo>
                  <a:cubicBezTo>
                    <a:pt x="93955" y="317244"/>
                    <a:pt x="92520" y="316254"/>
                    <a:pt x="91036" y="315215"/>
                  </a:cubicBezTo>
                  <a:cubicBezTo>
                    <a:pt x="88562" y="313434"/>
                    <a:pt x="86088" y="311603"/>
                    <a:pt x="83713" y="309723"/>
                  </a:cubicBezTo>
                  <a:cubicBezTo>
                    <a:pt x="81338" y="307842"/>
                    <a:pt x="80200" y="306902"/>
                    <a:pt x="78517" y="305418"/>
                  </a:cubicBezTo>
                  <a:lnTo>
                    <a:pt x="75598" y="302746"/>
                  </a:lnTo>
                  <a:cubicBezTo>
                    <a:pt x="115202" y="243458"/>
                    <a:pt x="195366" y="227501"/>
                    <a:pt x="254653" y="267105"/>
                  </a:cubicBezTo>
                  <a:cubicBezTo>
                    <a:pt x="268760" y="276526"/>
                    <a:pt x="280873" y="288639"/>
                    <a:pt x="290294" y="302746"/>
                  </a:cubicBezTo>
                  <a:cubicBezTo>
                    <a:pt x="289354" y="303637"/>
                    <a:pt x="288463" y="304527"/>
                    <a:pt x="287474" y="305319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391AA105-E8D4-4242-836D-DAFC2779E395}"/>
                </a:ext>
              </a:extLst>
            </p:cNvPr>
            <p:cNvSpPr/>
            <p:nvPr/>
          </p:nvSpPr>
          <p:spPr>
            <a:xfrm>
              <a:off x="14347930" y="5228521"/>
              <a:ext cx="140227" cy="140227"/>
            </a:xfrm>
            <a:custGeom>
              <a:avLst/>
              <a:gdLst>
                <a:gd name="connsiteX0" fmla="*/ 70006 w 140227"/>
                <a:gd name="connsiteY0" fmla="*/ 140932 h 140227"/>
                <a:gd name="connsiteX1" fmla="*/ 140120 w 140227"/>
                <a:gd name="connsiteY1" fmla="*/ 70818 h 140227"/>
                <a:gd name="connsiteX2" fmla="*/ 70006 w 140227"/>
                <a:gd name="connsiteY2" fmla="*/ 704 h 140227"/>
                <a:gd name="connsiteX3" fmla="*/ -108 w 140227"/>
                <a:gd name="connsiteY3" fmla="*/ 70818 h 140227"/>
                <a:gd name="connsiteX4" fmla="*/ -108 w 140227"/>
                <a:gd name="connsiteY4" fmla="*/ 70867 h 140227"/>
                <a:gd name="connsiteX5" fmla="*/ 70006 w 140227"/>
                <a:gd name="connsiteY5" fmla="*/ 140932 h 140227"/>
                <a:gd name="connsiteX6" fmla="*/ 70006 w 140227"/>
                <a:gd name="connsiteY6" fmla="*/ 23663 h 140227"/>
                <a:gd name="connsiteX7" fmla="*/ 117210 w 140227"/>
                <a:gd name="connsiteY7" fmla="*/ 70867 h 140227"/>
                <a:gd name="connsiteX8" fmla="*/ 70006 w 140227"/>
                <a:gd name="connsiteY8" fmla="*/ 118072 h 140227"/>
                <a:gd name="connsiteX9" fmla="*/ 22802 w 140227"/>
                <a:gd name="connsiteY9" fmla="*/ 70867 h 140227"/>
                <a:gd name="connsiteX10" fmla="*/ 70006 w 140227"/>
                <a:gd name="connsiteY10" fmla="*/ 23663 h 14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27" h="140227">
                  <a:moveTo>
                    <a:pt x="70006" y="140932"/>
                  </a:moveTo>
                  <a:cubicBezTo>
                    <a:pt x="108730" y="140932"/>
                    <a:pt x="140120" y="109541"/>
                    <a:pt x="140120" y="70818"/>
                  </a:cubicBezTo>
                  <a:cubicBezTo>
                    <a:pt x="140120" y="32095"/>
                    <a:pt x="108730" y="704"/>
                    <a:pt x="70006" y="704"/>
                  </a:cubicBezTo>
                  <a:cubicBezTo>
                    <a:pt x="31283" y="704"/>
                    <a:pt x="-108" y="32095"/>
                    <a:pt x="-108" y="70818"/>
                  </a:cubicBezTo>
                  <a:cubicBezTo>
                    <a:pt x="-108" y="70833"/>
                    <a:pt x="-108" y="70853"/>
                    <a:pt x="-108" y="70867"/>
                  </a:cubicBezTo>
                  <a:cubicBezTo>
                    <a:pt x="-78" y="109571"/>
                    <a:pt x="31302" y="140932"/>
                    <a:pt x="70006" y="140932"/>
                  </a:cubicBezTo>
                  <a:close/>
                  <a:moveTo>
                    <a:pt x="70006" y="23663"/>
                  </a:moveTo>
                  <a:cubicBezTo>
                    <a:pt x="96077" y="23663"/>
                    <a:pt x="117210" y="44796"/>
                    <a:pt x="117210" y="70867"/>
                  </a:cubicBezTo>
                  <a:cubicBezTo>
                    <a:pt x="117210" y="96939"/>
                    <a:pt x="96077" y="118072"/>
                    <a:pt x="70006" y="118072"/>
                  </a:cubicBezTo>
                  <a:cubicBezTo>
                    <a:pt x="43935" y="118072"/>
                    <a:pt x="22802" y="96939"/>
                    <a:pt x="22802" y="70867"/>
                  </a:cubicBezTo>
                  <a:cubicBezTo>
                    <a:pt x="22831" y="44806"/>
                    <a:pt x="43950" y="23693"/>
                    <a:pt x="70006" y="23663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BD96B65-169D-4F66-A674-B83A48E62977}"/>
              </a:ext>
            </a:extLst>
          </p:cNvPr>
          <p:cNvGrpSpPr/>
          <p:nvPr/>
        </p:nvGrpSpPr>
        <p:grpSpPr>
          <a:xfrm>
            <a:off x="9408760" y="2500390"/>
            <a:ext cx="701497" cy="700686"/>
            <a:chOff x="12318574" y="7724440"/>
            <a:chExt cx="365874" cy="365447"/>
          </a:xfrm>
          <a:solidFill>
            <a:srgbClr val="353535"/>
          </a:solidFill>
        </p:grpSpPr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ED5C8119-E6B0-4655-97EC-FC7D0D5B4A81}"/>
                </a:ext>
              </a:extLst>
            </p:cNvPr>
            <p:cNvSpPr/>
            <p:nvPr/>
          </p:nvSpPr>
          <p:spPr>
            <a:xfrm>
              <a:off x="12397734" y="7797358"/>
              <a:ext cx="207226" cy="292529"/>
            </a:xfrm>
            <a:custGeom>
              <a:avLst/>
              <a:gdLst>
                <a:gd name="connsiteX0" fmla="*/ 207118 w 207226"/>
                <a:gd name="connsiteY0" fmla="*/ 104812 h 292530"/>
                <a:gd name="connsiteX1" fmla="*/ 104005 w 207226"/>
                <a:gd name="connsiteY1" fmla="*/ 705 h 292530"/>
                <a:gd name="connsiteX2" fmla="*/ -107 w 207226"/>
                <a:gd name="connsiteY2" fmla="*/ 103818 h 292530"/>
                <a:gd name="connsiteX3" fmla="*/ 48780 w 207226"/>
                <a:gd name="connsiteY3" fmla="*/ 192294 h 292530"/>
                <a:gd name="connsiteX4" fmla="*/ 48780 w 207226"/>
                <a:gd name="connsiteY4" fmla="*/ 238459 h 292530"/>
                <a:gd name="connsiteX5" fmla="*/ 103555 w 207226"/>
                <a:gd name="connsiteY5" fmla="*/ 293234 h 292530"/>
                <a:gd name="connsiteX6" fmla="*/ 158330 w 207226"/>
                <a:gd name="connsiteY6" fmla="*/ 238459 h 292530"/>
                <a:gd name="connsiteX7" fmla="*/ 158330 w 207226"/>
                <a:gd name="connsiteY7" fmla="*/ 192294 h 292530"/>
                <a:gd name="connsiteX8" fmla="*/ 207118 w 207226"/>
                <a:gd name="connsiteY8" fmla="*/ 104812 h 292530"/>
                <a:gd name="connsiteX9" fmla="*/ 135421 w 207226"/>
                <a:gd name="connsiteY9" fmla="*/ 238410 h 292530"/>
                <a:gd name="connsiteX10" fmla="*/ 104787 w 207226"/>
                <a:gd name="connsiteY10" fmla="*/ 271557 h 292530"/>
                <a:gd name="connsiteX11" fmla="*/ 71640 w 207226"/>
                <a:gd name="connsiteY11" fmla="*/ 240923 h 292530"/>
                <a:gd name="connsiteX12" fmla="*/ 71640 w 207226"/>
                <a:gd name="connsiteY12" fmla="*/ 238410 h 292530"/>
                <a:gd name="connsiteX13" fmla="*/ 71640 w 207226"/>
                <a:gd name="connsiteY13" fmla="*/ 197390 h 292530"/>
                <a:gd name="connsiteX14" fmla="*/ 135421 w 207226"/>
                <a:gd name="connsiteY14" fmla="*/ 197390 h 292530"/>
                <a:gd name="connsiteX15" fmla="*/ 143931 w 207226"/>
                <a:gd name="connsiteY15" fmla="*/ 174481 h 292530"/>
                <a:gd name="connsiteX16" fmla="*/ 63179 w 207226"/>
                <a:gd name="connsiteY16" fmla="*/ 174481 h 292530"/>
                <a:gd name="connsiteX17" fmla="*/ 33679 w 207226"/>
                <a:gd name="connsiteY17" fmla="*/ 64228 h 292530"/>
                <a:gd name="connsiteX18" fmla="*/ 143931 w 207226"/>
                <a:gd name="connsiteY18" fmla="*/ 34728 h 292530"/>
                <a:gd name="connsiteX19" fmla="*/ 173432 w 207226"/>
                <a:gd name="connsiteY19" fmla="*/ 144981 h 292530"/>
                <a:gd name="connsiteX20" fmla="*/ 143931 w 207226"/>
                <a:gd name="connsiteY20" fmla="*/ 174481 h 29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7226" h="292530">
                  <a:moveTo>
                    <a:pt x="207118" y="104812"/>
                  </a:moveTo>
                  <a:cubicBezTo>
                    <a:pt x="207395" y="47588"/>
                    <a:pt x="161230" y="977"/>
                    <a:pt x="104005" y="705"/>
                  </a:cubicBezTo>
                  <a:cubicBezTo>
                    <a:pt x="46781" y="428"/>
                    <a:pt x="171" y="46593"/>
                    <a:pt x="-107" y="103818"/>
                  </a:cubicBezTo>
                  <a:cubicBezTo>
                    <a:pt x="-275" y="139795"/>
                    <a:pt x="18226" y="173288"/>
                    <a:pt x="48780" y="192294"/>
                  </a:cubicBezTo>
                  <a:lnTo>
                    <a:pt x="48780" y="238459"/>
                  </a:lnTo>
                  <a:cubicBezTo>
                    <a:pt x="48780" y="268712"/>
                    <a:pt x="73303" y="293234"/>
                    <a:pt x="103555" y="293234"/>
                  </a:cubicBezTo>
                  <a:cubicBezTo>
                    <a:pt x="133808" y="293234"/>
                    <a:pt x="158330" y="268712"/>
                    <a:pt x="158330" y="238459"/>
                  </a:cubicBezTo>
                  <a:lnTo>
                    <a:pt x="158330" y="192294"/>
                  </a:lnTo>
                  <a:cubicBezTo>
                    <a:pt x="188652" y="173556"/>
                    <a:pt x="207108" y="140458"/>
                    <a:pt x="207118" y="104812"/>
                  </a:cubicBezTo>
                  <a:close/>
                  <a:moveTo>
                    <a:pt x="135421" y="238410"/>
                  </a:moveTo>
                  <a:cubicBezTo>
                    <a:pt x="136113" y="256020"/>
                    <a:pt x="122397" y="270864"/>
                    <a:pt x="104787" y="271557"/>
                  </a:cubicBezTo>
                  <a:cubicBezTo>
                    <a:pt x="87172" y="272249"/>
                    <a:pt x="72333" y="258533"/>
                    <a:pt x="71640" y="240923"/>
                  </a:cubicBezTo>
                  <a:cubicBezTo>
                    <a:pt x="71606" y="240087"/>
                    <a:pt x="71606" y="239246"/>
                    <a:pt x="71640" y="238410"/>
                  </a:cubicBezTo>
                  <a:lnTo>
                    <a:pt x="71640" y="197390"/>
                  </a:lnTo>
                  <a:lnTo>
                    <a:pt x="135421" y="197390"/>
                  </a:lnTo>
                  <a:close/>
                  <a:moveTo>
                    <a:pt x="143931" y="174481"/>
                  </a:moveTo>
                  <a:lnTo>
                    <a:pt x="63179" y="174481"/>
                  </a:lnTo>
                  <a:cubicBezTo>
                    <a:pt x="24589" y="152180"/>
                    <a:pt x="11378" y="102818"/>
                    <a:pt x="33679" y="64228"/>
                  </a:cubicBezTo>
                  <a:cubicBezTo>
                    <a:pt x="55980" y="25639"/>
                    <a:pt x="105341" y="12427"/>
                    <a:pt x="143931" y="34728"/>
                  </a:cubicBezTo>
                  <a:cubicBezTo>
                    <a:pt x="182521" y="57029"/>
                    <a:pt x="195732" y="106391"/>
                    <a:pt x="173432" y="144981"/>
                  </a:cubicBezTo>
                  <a:cubicBezTo>
                    <a:pt x="166356" y="157232"/>
                    <a:pt x="156183" y="167405"/>
                    <a:pt x="143931" y="174481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204D8F63-78CB-4CB4-A3BE-CDD54122B9B3}"/>
                </a:ext>
              </a:extLst>
            </p:cNvPr>
            <p:cNvSpPr/>
            <p:nvPr/>
          </p:nvSpPr>
          <p:spPr>
            <a:xfrm>
              <a:off x="12489917" y="7724440"/>
              <a:ext cx="22909" cy="59367"/>
            </a:xfrm>
            <a:custGeom>
              <a:avLst/>
              <a:gdLst>
                <a:gd name="connsiteX0" fmla="*/ 11372 w 22909"/>
                <a:gd name="connsiteY0" fmla="*/ 60071 h 59367"/>
                <a:gd name="connsiteX1" fmla="*/ 22802 w 22909"/>
                <a:gd name="connsiteY1" fmla="*/ 48592 h 59367"/>
                <a:gd name="connsiteX2" fmla="*/ 22802 w 22909"/>
                <a:gd name="connsiteY2" fmla="*/ 11432 h 59367"/>
                <a:gd name="connsiteX3" fmla="*/ 10595 w 22909"/>
                <a:gd name="connsiteY3" fmla="*/ 729 h 59367"/>
                <a:gd name="connsiteX4" fmla="*/ -108 w 22909"/>
                <a:gd name="connsiteY4" fmla="*/ 11432 h 59367"/>
                <a:gd name="connsiteX5" fmla="*/ -108 w 22909"/>
                <a:gd name="connsiteY5" fmla="*/ 48592 h 59367"/>
                <a:gd name="connsiteX6" fmla="*/ 11372 w 22909"/>
                <a:gd name="connsiteY6" fmla="*/ 60071 h 5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09" h="59367">
                  <a:moveTo>
                    <a:pt x="11372" y="60071"/>
                  </a:moveTo>
                  <a:cubicBezTo>
                    <a:pt x="17691" y="60047"/>
                    <a:pt x="22802" y="54910"/>
                    <a:pt x="22802" y="48592"/>
                  </a:cubicBezTo>
                  <a:lnTo>
                    <a:pt x="22802" y="11432"/>
                  </a:lnTo>
                  <a:cubicBezTo>
                    <a:pt x="22386" y="5103"/>
                    <a:pt x="16919" y="314"/>
                    <a:pt x="10595" y="729"/>
                  </a:cubicBezTo>
                  <a:cubicBezTo>
                    <a:pt x="4845" y="1110"/>
                    <a:pt x="268" y="5687"/>
                    <a:pt x="-108" y="11432"/>
                  </a:cubicBezTo>
                  <a:lnTo>
                    <a:pt x="-108" y="48592"/>
                  </a:lnTo>
                  <a:cubicBezTo>
                    <a:pt x="-108" y="54930"/>
                    <a:pt x="5033" y="60071"/>
                    <a:pt x="11372" y="60071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BFAC94BA-4D60-41D6-A079-B20BD2BA0BB2}"/>
                </a:ext>
              </a:extLst>
            </p:cNvPr>
            <p:cNvSpPr/>
            <p:nvPr/>
          </p:nvSpPr>
          <p:spPr>
            <a:xfrm>
              <a:off x="12368555" y="7773779"/>
              <a:ext cx="49368" cy="49418"/>
            </a:xfrm>
            <a:custGeom>
              <a:avLst/>
              <a:gdLst>
                <a:gd name="connsiteX0" fmla="*/ 29518 w 49368"/>
                <a:gd name="connsiteY0" fmla="*/ 46757 h 49418"/>
                <a:gd name="connsiteX1" fmla="*/ 37632 w 49368"/>
                <a:gd name="connsiteY1" fmla="*/ 50121 h 49418"/>
                <a:gd name="connsiteX2" fmla="*/ 49260 w 49368"/>
                <a:gd name="connsiteY2" fmla="*/ 38790 h 49418"/>
                <a:gd name="connsiteX3" fmla="*/ 45698 w 49368"/>
                <a:gd name="connsiteY3" fmla="*/ 30329 h 49418"/>
                <a:gd name="connsiteX4" fmla="*/ 19424 w 49368"/>
                <a:gd name="connsiteY4" fmla="*/ 4055 h 49418"/>
                <a:gd name="connsiteX5" fmla="*/ 3243 w 49368"/>
                <a:gd name="connsiteY5" fmla="*/ 4055 h 49418"/>
                <a:gd name="connsiteX6" fmla="*/ 3243 w 49368"/>
                <a:gd name="connsiteY6" fmla="*/ 20235 h 4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68" h="49418">
                  <a:moveTo>
                    <a:pt x="29518" y="46757"/>
                  </a:moveTo>
                  <a:cubicBezTo>
                    <a:pt x="31675" y="48899"/>
                    <a:pt x="34589" y="50112"/>
                    <a:pt x="37632" y="50121"/>
                  </a:cubicBezTo>
                  <a:cubicBezTo>
                    <a:pt x="43971" y="50206"/>
                    <a:pt x="49176" y="45134"/>
                    <a:pt x="49260" y="38790"/>
                  </a:cubicBezTo>
                  <a:cubicBezTo>
                    <a:pt x="49300" y="35599"/>
                    <a:pt x="48013" y="32531"/>
                    <a:pt x="45698" y="30329"/>
                  </a:cubicBezTo>
                  <a:lnTo>
                    <a:pt x="19424" y="4055"/>
                  </a:lnTo>
                  <a:cubicBezTo>
                    <a:pt x="14955" y="-413"/>
                    <a:pt x="7712" y="-413"/>
                    <a:pt x="3243" y="4055"/>
                  </a:cubicBezTo>
                  <a:cubicBezTo>
                    <a:pt x="-1225" y="8523"/>
                    <a:pt x="-1225" y="15767"/>
                    <a:pt x="3243" y="2023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26C9F7B9-8D84-4CE7-949E-CE9890B3C8FB}"/>
                </a:ext>
              </a:extLst>
            </p:cNvPr>
            <p:cNvSpPr/>
            <p:nvPr/>
          </p:nvSpPr>
          <p:spPr>
            <a:xfrm>
              <a:off x="12318574" y="7895388"/>
              <a:ext cx="59772" cy="22859"/>
            </a:xfrm>
            <a:custGeom>
              <a:avLst/>
              <a:gdLst>
                <a:gd name="connsiteX0" fmla="*/ 59665 w 59772"/>
                <a:gd name="connsiteY0" fmla="*/ 12134 h 22859"/>
                <a:gd name="connsiteX1" fmla="*/ 48334 w 59772"/>
                <a:gd name="connsiteY1" fmla="*/ 704 h 22859"/>
                <a:gd name="connsiteX2" fmla="*/ 48235 w 59772"/>
                <a:gd name="connsiteY2" fmla="*/ 704 h 22859"/>
                <a:gd name="connsiteX3" fmla="*/ 11322 w 59772"/>
                <a:gd name="connsiteY3" fmla="*/ 704 h 22859"/>
                <a:gd name="connsiteX4" fmla="*/ -108 w 59772"/>
                <a:gd name="connsiteY4" fmla="*/ 12134 h 22859"/>
                <a:gd name="connsiteX5" fmla="*/ 11322 w 59772"/>
                <a:gd name="connsiteY5" fmla="*/ 23564 h 22859"/>
                <a:gd name="connsiteX6" fmla="*/ 48482 w 59772"/>
                <a:gd name="connsiteY6" fmla="*/ 23564 h 22859"/>
                <a:gd name="connsiteX7" fmla="*/ 59665 w 59772"/>
                <a:gd name="connsiteY7" fmla="*/ 12134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72" h="22859">
                  <a:moveTo>
                    <a:pt x="59665" y="12134"/>
                  </a:moveTo>
                  <a:cubicBezTo>
                    <a:pt x="59695" y="5850"/>
                    <a:pt x="54618" y="734"/>
                    <a:pt x="48334" y="704"/>
                  </a:cubicBezTo>
                  <a:cubicBezTo>
                    <a:pt x="48299" y="704"/>
                    <a:pt x="48269" y="704"/>
                    <a:pt x="48235" y="704"/>
                  </a:cubicBezTo>
                  <a:lnTo>
                    <a:pt x="11322" y="704"/>
                  </a:lnTo>
                  <a:cubicBezTo>
                    <a:pt x="5009" y="704"/>
                    <a:pt x="-108" y="5820"/>
                    <a:pt x="-108" y="12134"/>
                  </a:cubicBezTo>
                  <a:cubicBezTo>
                    <a:pt x="-108" y="18448"/>
                    <a:pt x="5009" y="23564"/>
                    <a:pt x="11322" y="23564"/>
                  </a:cubicBezTo>
                  <a:lnTo>
                    <a:pt x="48482" y="23564"/>
                  </a:lnTo>
                  <a:cubicBezTo>
                    <a:pt x="54712" y="23455"/>
                    <a:pt x="59695" y="18364"/>
                    <a:pt x="59665" y="1213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B516A880-669A-4DFD-8404-B44F5A1D2695}"/>
                </a:ext>
              </a:extLst>
            </p:cNvPr>
            <p:cNvSpPr/>
            <p:nvPr/>
          </p:nvSpPr>
          <p:spPr>
            <a:xfrm>
              <a:off x="12368578" y="7990454"/>
              <a:ext cx="49141" cy="49170"/>
            </a:xfrm>
            <a:custGeom>
              <a:avLst/>
              <a:gdLst>
                <a:gd name="connsiteX0" fmla="*/ 29503 w 49141"/>
                <a:gd name="connsiteY0" fmla="*/ 4055 h 49170"/>
                <a:gd name="connsiteX1" fmla="*/ 3229 w 49141"/>
                <a:gd name="connsiteY1" fmla="*/ 30329 h 49170"/>
                <a:gd name="connsiteX2" fmla="*/ 3229 w 49141"/>
                <a:gd name="connsiteY2" fmla="*/ 46509 h 49170"/>
                <a:gd name="connsiteX3" fmla="*/ 11343 w 49141"/>
                <a:gd name="connsiteY3" fmla="*/ 49874 h 49170"/>
                <a:gd name="connsiteX4" fmla="*/ 19409 w 49141"/>
                <a:gd name="connsiteY4" fmla="*/ 46509 h 49170"/>
                <a:gd name="connsiteX5" fmla="*/ 45683 w 49141"/>
                <a:gd name="connsiteY5" fmla="*/ 20235 h 49170"/>
                <a:gd name="connsiteX6" fmla="*/ 45683 w 49141"/>
                <a:gd name="connsiteY6" fmla="*/ 4055 h 49170"/>
                <a:gd name="connsiteX7" fmla="*/ 29503 w 49141"/>
                <a:gd name="connsiteY7" fmla="*/ 4055 h 4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41" h="49170">
                  <a:moveTo>
                    <a:pt x="29503" y="4055"/>
                  </a:moveTo>
                  <a:lnTo>
                    <a:pt x="3229" y="30329"/>
                  </a:lnTo>
                  <a:cubicBezTo>
                    <a:pt x="-1220" y="34807"/>
                    <a:pt x="-1220" y="42031"/>
                    <a:pt x="3229" y="46509"/>
                  </a:cubicBezTo>
                  <a:cubicBezTo>
                    <a:pt x="5386" y="48652"/>
                    <a:pt x="8300" y="49864"/>
                    <a:pt x="11343" y="49874"/>
                  </a:cubicBezTo>
                  <a:cubicBezTo>
                    <a:pt x="14372" y="49869"/>
                    <a:pt x="17276" y="48662"/>
                    <a:pt x="19409" y="46509"/>
                  </a:cubicBezTo>
                  <a:lnTo>
                    <a:pt x="45683" y="20235"/>
                  </a:lnTo>
                  <a:cubicBezTo>
                    <a:pt x="50151" y="15767"/>
                    <a:pt x="50151" y="8523"/>
                    <a:pt x="45683" y="4055"/>
                  </a:cubicBezTo>
                  <a:cubicBezTo>
                    <a:pt x="41215" y="-413"/>
                    <a:pt x="33971" y="-413"/>
                    <a:pt x="29503" y="405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5666C990-D2B7-4BEC-B1EA-7247867937C0}"/>
                </a:ext>
              </a:extLst>
            </p:cNvPr>
            <p:cNvSpPr/>
            <p:nvPr/>
          </p:nvSpPr>
          <p:spPr>
            <a:xfrm>
              <a:off x="12585040" y="7990456"/>
              <a:ext cx="49156" cy="49156"/>
            </a:xfrm>
            <a:custGeom>
              <a:avLst/>
              <a:gdLst>
                <a:gd name="connsiteX0" fmla="*/ 19424 w 49156"/>
                <a:gd name="connsiteY0" fmla="*/ 4055 h 49156"/>
                <a:gd name="connsiteX1" fmla="*/ 3243 w 49156"/>
                <a:gd name="connsiteY1" fmla="*/ 4055 h 49156"/>
                <a:gd name="connsiteX2" fmla="*/ 3243 w 49156"/>
                <a:gd name="connsiteY2" fmla="*/ 20235 h 49156"/>
                <a:gd name="connsiteX3" fmla="*/ 29518 w 49156"/>
                <a:gd name="connsiteY3" fmla="*/ 46509 h 49156"/>
                <a:gd name="connsiteX4" fmla="*/ 45698 w 49156"/>
                <a:gd name="connsiteY4" fmla="*/ 46509 h 49156"/>
                <a:gd name="connsiteX5" fmla="*/ 45698 w 49156"/>
                <a:gd name="connsiteY5" fmla="*/ 30329 h 4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56" h="49156">
                  <a:moveTo>
                    <a:pt x="19424" y="4055"/>
                  </a:moveTo>
                  <a:cubicBezTo>
                    <a:pt x="14955" y="-413"/>
                    <a:pt x="7712" y="-413"/>
                    <a:pt x="3243" y="4055"/>
                  </a:cubicBezTo>
                  <a:cubicBezTo>
                    <a:pt x="-1225" y="8523"/>
                    <a:pt x="-1225" y="15767"/>
                    <a:pt x="3243" y="20235"/>
                  </a:cubicBezTo>
                  <a:lnTo>
                    <a:pt x="29518" y="46509"/>
                  </a:lnTo>
                  <a:cubicBezTo>
                    <a:pt x="33986" y="50977"/>
                    <a:pt x="41230" y="50977"/>
                    <a:pt x="45698" y="46509"/>
                  </a:cubicBezTo>
                  <a:cubicBezTo>
                    <a:pt x="50166" y="42041"/>
                    <a:pt x="50166" y="34798"/>
                    <a:pt x="45698" y="30329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35E17EEF-AB7F-4C12-A94F-826B5C00606D}"/>
                </a:ext>
              </a:extLst>
            </p:cNvPr>
            <p:cNvSpPr/>
            <p:nvPr/>
          </p:nvSpPr>
          <p:spPr>
            <a:xfrm>
              <a:off x="12624429" y="7895390"/>
              <a:ext cx="60019" cy="22859"/>
            </a:xfrm>
            <a:custGeom>
              <a:avLst/>
              <a:gdLst>
                <a:gd name="connsiteX0" fmla="*/ 48482 w 60019"/>
                <a:gd name="connsiteY0" fmla="*/ 704 h 22859"/>
                <a:gd name="connsiteX1" fmla="*/ 11322 w 60019"/>
                <a:gd name="connsiteY1" fmla="*/ 704 h 22859"/>
                <a:gd name="connsiteX2" fmla="*/ -108 w 60019"/>
                <a:gd name="connsiteY2" fmla="*/ 12134 h 22859"/>
                <a:gd name="connsiteX3" fmla="*/ 11322 w 60019"/>
                <a:gd name="connsiteY3" fmla="*/ 23564 h 22859"/>
                <a:gd name="connsiteX4" fmla="*/ 48482 w 60019"/>
                <a:gd name="connsiteY4" fmla="*/ 23564 h 22859"/>
                <a:gd name="connsiteX5" fmla="*/ 59912 w 60019"/>
                <a:gd name="connsiteY5" fmla="*/ 12134 h 22859"/>
                <a:gd name="connsiteX6" fmla="*/ 48482 w 60019"/>
                <a:gd name="connsiteY6" fmla="*/ 704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9" h="22859">
                  <a:moveTo>
                    <a:pt x="48482" y="704"/>
                  </a:moveTo>
                  <a:lnTo>
                    <a:pt x="11322" y="704"/>
                  </a:lnTo>
                  <a:cubicBezTo>
                    <a:pt x="5009" y="704"/>
                    <a:pt x="-108" y="5820"/>
                    <a:pt x="-108" y="12134"/>
                  </a:cubicBezTo>
                  <a:cubicBezTo>
                    <a:pt x="-108" y="18448"/>
                    <a:pt x="5009" y="23564"/>
                    <a:pt x="11322" y="23564"/>
                  </a:cubicBezTo>
                  <a:lnTo>
                    <a:pt x="48482" y="23564"/>
                  </a:lnTo>
                  <a:cubicBezTo>
                    <a:pt x="54796" y="23564"/>
                    <a:pt x="59912" y="18448"/>
                    <a:pt x="59912" y="12134"/>
                  </a:cubicBezTo>
                  <a:cubicBezTo>
                    <a:pt x="59912" y="5820"/>
                    <a:pt x="54796" y="704"/>
                    <a:pt x="48482" y="70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8A45688F-E2D9-4D7B-A852-7128886A5092}"/>
                </a:ext>
              </a:extLst>
            </p:cNvPr>
            <p:cNvSpPr/>
            <p:nvPr/>
          </p:nvSpPr>
          <p:spPr>
            <a:xfrm>
              <a:off x="12584790" y="7774060"/>
              <a:ext cx="49368" cy="49418"/>
            </a:xfrm>
            <a:custGeom>
              <a:avLst/>
              <a:gdLst>
                <a:gd name="connsiteX0" fmla="*/ 11521 w 49368"/>
                <a:gd name="connsiteY0" fmla="*/ 49874 h 49418"/>
                <a:gd name="connsiteX1" fmla="*/ 19636 w 49368"/>
                <a:gd name="connsiteY1" fmla="*/ 46509 h 49418"/>
                <a:gd name="connsiteX2" fmla="*/ 45910 w 49368"/>
                <a:gd name="connsiteY2" fmla="*/ 20235 h 49418"/>
                <a:gd name="connsiteX3" fmla="*/ 45910 w 49368"/>
                <a:gd name="connsiteY3" fmla="*/ 4055 h 49418"/>
                <a:gd name="connsiteX4" fmla="*/ 29730 w 49368"/>
                <a:gd name="connsiteY4" fmla="*/ 4055 h 49418"/>
                <a:gd name="connsiteX5" fmla="*/ 3456 w 49368"/>
                <a:gd name="connsiteY5" fmla="*/ 30329 h 49418"/>
                <a:gd name="connsiteX6" fmla="*/ 3060 w 49368"/>
                <a:gd name="connsiteY6" fmla="*/ 46559 h 49418"/>
                <a:gd name="connsiteX7" fmla="*/ 11521 w 49368"/>
                <a:gd name="connsiteY7" fmla="*/ 50122 h 4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368" h="49418">
                  <a:moveTo>
                    <a:pt x="11521" y="49874"/>
                  </a:moveTo>
                  <a:cubicBezTo>
                    <a:pt x="14564" y="49869"/>
                    <a:pt x="17484" y="48657"/>
                    <a:pt x="19636" y="46509"/>
                  </a:cubicBezTo>
                  <a:lnTo>
                    <a:pt x="45910" y="20235"/>
                  </a:lnTo>
                  <a:cubicBezTo>
                    <a:pt x="50378" y="15767"/>
                    <a:pt x="50378" y="8523"/>
                    <a:pt x="45910" y="4055"/>
                  </a:cubicBezTo>
                  <a:cubicBezTo>
                    <a:pt x="41442" y="-413"/>
                    <a:pt x="34198" y="-413"/>
                    <a:pt x="29730" y="4055"/>
                  </a:cubicBezTo>
                  <a:lnTo>
                    <a:pt x="3456" y="30329"/>
                  </a:lnTo>
                  <a:cubicBezTo>
                    <a:pt x="-1136" y="34703"/>
                    <a:pt x="-1314" y="41967"/>
                    <a:pt x="3060" y="46559"/>
                  </a:cubicBezTo>
                  <a:cubicBezTo>
                    <a:pt x="5262" y="48875"/>
                    <a:pt x="8330" y="50161"/>
                    <a:pt x="11521" y="50122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7729A3A9-2108-48E6-9725-4861A605D895}"/>
              </a:ext>
            </a:extLst>
          </p:cNvPr>
          <p:cNvGrpSpPr/>
          <p:nvPr/>
        </p:nvGrpSpPr>
        <p:grpSpPr>
          <a:xfrm>
            <a:off x="7940580" y="2500826"/>
            <a:ext cx="705040" cy="705360"/>
            <a:chOff x="12517092" y="662626"/>
            <a:chExt cx="705040" cy="705360"/>
          </a:xfrm>
          <a:solidFill>
            <a:srgbClr val="353535"/>
          </a:solidFill>
        </p:grpSpPr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4851C097-EAA3-4231-8167-7F341015CEE1}"/>
                </a:ext>
              </a:extLst>
            </p:cNvPr>
            <p:cNvSpPr/>
            <p:nvPr/>
          </p:nvSpPr>
          <p:spPr>
            <a:xfrm>
              <a:off x="12517092" y="662626"/>
              <a:ext cx="705040" cy="705360"/>
            </a:xfrm>
            <a:custGeom>
              <a:avLst/>
              <a:gdLst>
                <a:gd name="connsiteX0" fmla="*/ 570347 w 705040"/>
                <a:gd name="connsiteY0" fmla="*/ 148114 h 705360"/>
                <a:gd name="connsiteX1" fmla="*/ 510340 w 705040"/>
                <a:gd name="connsiteY1" fmla="*/ 44673 h 705360"/>
                <a:gd name="connsiteX2" fmla="*/ 387182 w 705040"/>
                <a:gd name="connsiteY2" fmla="*/ 11621 h 705360"/>
                <a:gd name="connsiteX3" fmla="*/ 151533 w 705040"/>
                <a:gd name="connsiteY3" fmla="*/ 148114 h 705360"/>
                <a:gd name="connsiteX4" fmla="*/ 139151 w 705040"/>
                <a:gd name="connsiteY4" fmla="*/ 148114 h 705360"/>
                <a:gd name="connsiteX5" fmla="*/ -295 w 705040"/>
                <a:gd name="connsiteY5" fmla="*/ 287560 h 705360"/>
                <a:gd name="connsiteX6" fmla="*/ -295 w 705040"/>
                <a:gd name="connsiteY6" fmla="*/ 528638 h 705360"/>
                <a:gd name="connsiteX7" fmla="*/ -295 w 705040"/>
                <a:gd name="connsiteY7" fmla="*/ 533686 h 705360"/>
                <a:gd name="connsiteX8" fmla="*/ -295 w 705040"/>
                <a:gd name="connsiteY8" fmla="*/ 541116 h 705360"/>
                <a:gd name="connsiteX9" fmla="*/ 162801 w 705040"/>
                <a:gd name="connsiteY9" fmla="*/ 704917 h 705360"/>
                <a:gd name="connsiteX10" fmla="*/ 266405 w 705040"/>
                <a:gd name="connsiteY10" fmla="*/ 668179 h 705360"/>
                <a:gd name="connsiteX11" fmla="*/ 565299 w 705040"/>
                <a:gd name="connsiteY11" fmla="*/ 668179 h 705360"/>
                <a:gd name="connsiteX12" fmla="*/ 704745 w 705040"/>
                <a:gd name="connsiteY12" fmla="*/ 528638 h 705360"/>
                <a:gd name="connsiteX13" fmla="*/ 704745 w 705040"/>
                <a:gd name="connsiteY13" fmla="*/ 287274 h 705360"/>
                <a:gd name="connsiteX14" fmla="*/ 570347 w 705040"/>
                <a:gd name="connsiteY14" fmla="*/ 148114 h 705360"/>
                <a:gd name="connsiteX15" fmla="*/ 409184 w 705040"/>
                <a:gd name="connsiteY15" fmla="*/ 50007 h 705360"/>
                <a:gd name="connsiteX16" fmla="*/ 472240 w 705040"/>
                <a:gd name="connsiteY16" fmla="*/ 66961 h 705360"/>
                <a:gd name="connsiteX17" fmla="*/ 519103 w 705040"/>
                <a:gd name="connsiteY17" fmla="*/ 147828 h 705360"/>
                <a:gd name="connsiteX18" fmla="*/ 239925 w 705040"/>
                <a:gd name="connsiteY18" fmla="*/ 147828 h 705360"/>
                <a:gd name="connsiteX19" fmla="*/ 163725 w 705040"/>
                <a:gd name="connsiteY19" fmla="*/ 660369 h 705360"/>
                <a:gd name="connsiteX20" fmla="*/ 44282 w 705040"/>
                <a:gd name="connsiteY20" fmla="*/ 540735 h 705360"/>
                <a:gd name="connsiteX21" fmla="*/ 163916 w 705040"/>
                <a:gd name="connsiteY21" fmla="*/ 421291 h 705360"/>
                <a:gd name="connsiteX22" fmla="*/ 283359 w 705040"/>
                <a:gd name="connsiteY22" fmla="*/ 540830 h 705360"/>
                <a:gd name="connsiteX23" fmla="*/ 163725 w 705040"/>
                <a:gd name="connsiteY23" fmla="*/ 660369 h 705360"/>
                <a:gd name="connsiteX24" fmla="*/ 660930 w 705040"/>
                <a:gd name="connsiteY24" fmla="*/ 325184 h 705360"/>
                <a:gd name="connsiteX25" fmla="*/ 465572 w 705040"/>
                <a:gd name="connsiteY25" fmla="*/ 325184 h 705360"/>
                <a:gd name="connsiteX26" fmla="*/ 380238 w 705040"/>
                <a:gd name="connsiteY26" fmla="*/ 404918 h 705360"/>
                <a:gd name="connsiteX27" fmla="*/ 459962 w 705040"/>
                <a:gd name="connsiteY27" fmla="*/ 490252 h 705360"/>
                <a:gd name="connsiteX28" fmla="*/ 465572 w 705040"/>
                <a:gd name="connsiteY28" fmla="*/ 490252 h 705360"/>
                <a:gd name="connsiteX29" fmla="*/ 660454 w 705040"/>
                <a:gd name="connsiteY29" fmla="*/ 490252 h 705360"/>
                <a:gd name="connsiteX30" fmla="*/ 660454 w 705040"/>
                <a:gd name="connsiteY30" fmla="*/ 528352 h 705360"/>
                <a:gd name="connsiteX31" fmla="*/ 565204 w 705040"/>
                <a:gd name="connsiteY31" fmla="*/ 623602 h 705360"/>
                <a:gd name="connsiteX32" fmla="*/ 304219 w 705040"/>
                <a:gd name="connsiteY32" fmla="*/ 623602 h 705360"/>
                <a:gd name="connsiteX33" fmla="*/ 247240 w 705040"/>
                <a:gd name="connsiteY33" fmla="*/ 399726 h 705360"/>
                <a:gd name="connsiteX34" fmla="*/ 43901 w 705040"/>
                <a:gd name="connsiteY34" fmla="*/ 429197 h 705360"/>
                <a:gd name="connsiteX35" fmla="*/ 43901 w 705040"/>
                <a:gd name="connsiteY35" fmla="*/ 287274 h 705360"/>
                <a:gd name="connsiteX36" fmla="*/ 139151 w 705040"/>
                <a:gd name="connsiteY36" fmla="*/ 192024 h 705360"/>
                <a:gd name="connsiteX37" fmla="*/ 565013 w 705040"/>
                <a:gd name="connsiteY37" fmla="*/ 192024 h 705360"/>
                <a:gd name="connsiteX38" fmla="*/ 660263 w 705040"/>
                <a:gd name="connsiteY38" fmla="*/ 287274 h 705360"/>
                <a:gd name="connsiteX39" fmla="*/ 660930 w 705040"/>
                <a:gd name="connsiteY39" fmla="*/ 369189 h 705360"/>
                <a:gd name="connsiteX40" fmla="*/ 660930 w 705040"/>
                <a:gd name="connsiteY40" fmla="*/ 446151 h 705360"/>
                <a:gd name="connsiteX41" fmla="*/ 465572 w 705040"/>
                <a:gd name="connsiteY41" fmla="*/ 446151 h 705360"/>
                <a:gd name="connsiteX42" fmla="*/ 427091 w 705040"/>
                <a:gd name="connsiteY42" fmla="*/ 407670 h 705360"/>
                <a:gd name="connsiteX43" fmla="*/ 465572 w 705040"/>
                <a:gd name="connsiteY43" fmla="*/ 369189 h 70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05040" h="705360">
                  <a:moveTo>
                    <a:pt x="570347" y="148114"/>
                  </a:moveTo>
                  <a:lnTo>
                    <a:pt x="510340" y="44673"/>
                  </a:lnTo>
                  <a:cubicBezTo>
                    <a:pt x="485442" y="1553"/>
                    <a:pt x="430321" y="-13239"/>
                    <a:pt x="387182" y="11621"/>
                  </a:cubicBezTo>
                  <a:lnTo>
                    <a:pt x="151533" y="148114"/>
                  </a:lnTo>
                  <a:lnTo>
                    <a:pt x="139151" y="148114"/>
                  </a:lnTo>
                  <a:cubicBezTo>
                    <a:pt x="62179" y="148219"/>
                    <a:pt x="-191" y="210588"/>
                    <a:pt x="-295" y="287560"/>
                  </a:cubicBezTo>
                  <a:lnTo>
                    <a:pt x="-295" y="528638"/>
                  </a:lnTo>
                  <a:cubicBezTo>
                    <a:pt x="-295" y="530257"/>
                    <a:pt x="-295" y="531971"/>
                    <a:pt x="-295" y="533686"/>
                  </a:cubicBezTo>
                  <a:cubicBezTo>
                    <a:pt x="-295" y="535401"/>
                    <a:pt x="-295" y="538639"/>
                    <a:pt x="-295" y="541116"/>
                  </a:cubicBezTo>
                  <a:cubicBezTo>
                    <a:pt x="-495" y="631384"/>
                    <a:pt x="72523" y="704727"/>
                    <a:pt x="162801" y="704917"/>
                  </a:cubicBezTo>
                  <a:cubicBezTo>
                    <a:pt x="200539" y="705003"/>
                    <a:pt x="237144" y="692020"/>
                    <a:pt x="266405" y="668179"/>
                  </a:cubicBezTo>
                  <a:lnTo>
                    <a:pt x="565299" y="668179"/>
                  </a:lnTo>
                  <a:cubicBezTo>
                    <a:pt x="642309" y="668074"/>
                    <a:pt x="704688" y="605647"/>
                    <a:pt x="704745" y="528638"/>
                  </a:cubicBezTo>
                  <a:lnTo>
                    <a:pt x="704745" y="287274"/>
                  </a:lnTo>
                  <a:cubicBezTo>
                    <a:pt x="704640" y="212303"/>
                    <a:pt x="645271" y="150829"/>
                    <a:pt x="570347" y="148114"/>
                  </a:cubicBezTo>
                  <a:close/>
                  <a:moveTo>
                    <a:pt x="409184" y="50007"/>
                  </a:moveTo>
                  <a:cubicBezTo>
                    <a:pt x="431282" y="37291"/>
                    <a:pt x="459495" y="44882"/>
                    <a:pt x="472240" y="66961"/>
                  </a:cubicBezTo>
                  <a:lnTo>
                    <a:pt x="519103" y="147828"/>
                  </a:lnTo>
                  <a:lnTo>
                    <a:pt x="239925" y="147828"/>
                  </a:lnTo>
                  <a:close/>
                  <a:moveTo>
                    <a:pt x="163725" y="660369"/>
                  </a:moveTo>
                  <a:cubicBezTo>
                    <a:pt x="97707" y="660321"/>
                    <a:pt x="44225" y="606752"/>
                    <a:pt x="44282" y="540735"/>
                  </a:cubicBezTo>
                  <a:cubicBezTo>
                    <a:pt x="44339" y="474717"/>
                    <a:pt x="97898" y="421234"/>
                    <a:pt x="163916" y="421291"/>
                  </a:cubicBezTo>
                  <a:cubicBezTo>
                    <a:pt x="229895" y="421348"/>
                    <a:pt x="283359" y="474850"/>
                    <a:pt x="283359" y="540830"/>
                  </a:cubicBezTo>
                  <a:cubicBezTo>
                    <a:pt x="283302" y="606867"/>
                    <a:pt x="229762" y="660369"/>
                    <a:pt x="163725" y="660369"/>
                  </a:cubicBezTo>
                  <a:close/>
                  <a:moveTo>
                    <a:pt x="660930" y="325184"/>
                  </a:moveTo>
                  <a:lnTo>
                    <a:pt x="465572" y="325184"/>
                  </a:lnTo>
                  <a:cubicBezTo>
                    <a:pt x="419986" y="323631"/>
                    <a:pt x="381781" y="359331"/>
                    <a:pt x="380238" y="404918"/>
                  </a:cubicBezTo>
                  <a:cubicBezTo>
                    <a:pt x="378685" y="450495"/>
                    <a:pt x="414385" y="488699"/>
                    <a:pt x="459962" y="490252"/>
                  </a:cubicBezTo>
                  <a:cubicBezTo>
                    <a:pt x="461829" y="490319"/>
                    <a:pt x="463705" y="490319"/>
                    <a:pt x="465572" y="490252"/>
                  </a:cubicBezTo>
                  <a:lnTo>
                    <a:pt x="660454" y="490252"/>
                  </a:lnTo>
                  <a:lnTo>
                    <a:pt x="660454" y="528352"/>
                  </a:lnTo>
                  <a:cubicBezTo>
                    <a:pt x="660454" y="580959"/>
                    <a:pt x="617811" y="623602"/>
                    <a:pt x="565204" y="623602"/>
                  </a:cubicBezTo>
                  <a:lnTo>
                    <a:pt x="304219" y="623602"/>
                  </a:lnTo>
                  <a:cubicBezTo>
                    <a:pt x="350310" y="546040"/>
                    <a:pt x="324793" y="445808"/>
                    <a:pt x="247240" y="399726"/>
                  </a:cubicBezTo>
                  <a:cubicBezTo>
                    <a:pt x="180994" y="360360"/>
                    <a:pt x="96241" y="372637"/>
                    <a:pt x="43901" y="429197"/>
                  </a:cubicBezTo>
                  <a:lnTo>
                    <a:pt x="43901" y="287274"/>
                  </a:lnTo>
                  <a:cubicBezTo>
                    <a:pt x="43901" y="234668"/>
                    <a:pt x="86544" y="192024"/>
                    <a:pt x="139151" y="192024"/>
                  </a:cubicBezTo>
                  <a:lnTo>
                    <a:pt x="565013" y="192024"/>
                  </a:lnTo>
                  <a:cubicBezTo>
                    <a:pt x="617620" y="192024"/>
                    <a:pt x="660263" y="234668"/>
                    <a:pt x="660263" y="287274"/>
                  </a:cubicBezTo>
                  <a:close/>
                  <a:moveTo>
                    <a:pt x="660930" y="369189"/>
                  </a:moveTo>
                  <a:lnTo>
                    <a:pt x="660930" y="446151"/>
                  </a:lnTo>
                  <a:lnTo>
                    <a:pt x="465572" y="446151"/>
                  </a:lnTo>
                  <a:cubicBezTo>
                    <a:pt x="444322" y="446151"/>
                    <a:pt x="427091" y="428920"/>
                    <a:pt x="427091" y="407670"/>
                  </a:cubicBezTo>
                  <a:cubicBezTo>
                    <a:pt x="427091" y="386420"/>
                    <a:pt x="444322" y="369189"/>
                    <a:pt x="465572" y="369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F5F2415-A28F-4C13-A9BC-1E4DBA6C2FCA}"/>
                </a:ext>
              </a:extLst>
            </p:cNvPr>
            <p:cNvSpPr/>
            <p:nvPr/>
          </p:nvSpPr>
          <p:spPr>
            <a:xfrm>
              <a:off x="12608749" y="1118079"/>
              <a:ext cx="143775" cy="171068"/>
            </a:xfrm>
            <a:custGeom>
              <a:avLst/>
              <a:gdLst>
                <a:gd name="connsiteX0" fmla="*/ 105882 w 143775"/>
                <a:gd name="connsiteY0" fmla="*/ 83186 h 171068"/>
                <a:gd name="connsiteX1" fmla="*/ 93595 w 143775"/>
                <a:gd name="connsiteY1" fmla="*/ 95473 h 171068"/>
                <a:gd name="connsiteX2" fmla="*/ 93595 w 143775"/>
                <a:gd name="connsiteY2" fmla="*/ 21559 h 171068"/>
                <a:gd name="connsiteX3" fmla="*/ 71592 w 143775"/>
                <a:gd name="connsiteY3" fmla="*/ -443 h 171068"/>
                <a:gd name="connsiteX4" fmla="*/ 49589 w 143775"/>
                <a:gd name="connsiteY4" fmla="*/ 21559 h 171068"/>
                <a:gd name="connsiteX5" fmla="*/ 49589 w 143775"/>
                <a:gd name="connsiteY5" fmla="*/ 95473 h 171068"/>
                <a:gd name="connsiteX6" fmla="*/ 37302 w 143775"/>
                <a:gd name="connsiteY6" fmla="*/ 83186 h 171068"/>
                <a:gd name="connsiteX7" fmla="*/ 6155 w 143775"/>
                <a:gd name="connsiteY7" fmla="*/ 83186 h 171068"/>
                <a:gd name="connsiteX8" fmla="*/ 6155 w 143775"/>
                <a:gd name="connsiteY8" fmla="*/ 114333 h 171068"/>
                <a:gd name="connsiteX9" fmla="*/ 56066 w 143775"/>
                <a:gd name="connsiteY9" fmla="*/ 164244 h 171068"/>
                <a:gd name="connsiteX10" fmla="*/ 71592 w 143775"/>
                <a:gd name="connsiteY10" fmla="*/ 170626 h 171068"/>
                <a:gd name="connsiteX11" fmla="*/ 87213 w 143775"/>
                <a:gd name="connsiteY11" fmla="*/ 164244 h 171068"/>
                <a:gd name="connsiteX12" fmla="*/ 137029 w 143775"/>
                <a:gd name="connsiteY12" fmla="*/ 114333 h 171068"/>
                <a:gd name="connsiteX13" fmla="*/ 137029 w 143775"/>
                <a:gd name="connsiteY13" fmla="*/ 83186 h 171068"/>
                <a:gd name="connsiteX14" fmla="*/ 105882 w 143775"/>
                <a:gd name="connsiteY14" fmla="*/ 83186 h 17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775" h="171068">
                  <a:moveTo>
                    <a:pt x="105882" y="83186"/>
                  </a:moveTo>
                  <a:lnTo>
                    <a:pt x="93595" y="95473"/>
                  </a:lnTo>
                  <a:lnTo>
                    <a:pt x="93595" y="21559"/>
                  </a:lnTo>
                  <a:cubicBezTo>
                    <a:pt x="93595" y="9405"/>
                    <a:pt x="83746" y="-443"/>
                    <a:pt x="71592" y="-443"/>
                  </a:cubicBezTo>
                  <a:cubicBezTo>
                    <a:pt x="59438" y="-443"/>
                    <a:pt x="49589" y="9405"/>
                    <a:pt x="49589" y="21559"/>
                  </a:cubicBezTo>
                  <a:lnTo>
                    <a:pt x="49589" y="95473"/>
                  </a:lnTo>
                  <a:lnTo>
                    <a:pt x="37302" y="83186"/>
                  </a:lnTo>
                  <a:cubicBezTo>
                    <a:pt x="28701" y="74585"/>
                    <a:pt x="14756" y="74585"/>
                    <a:pt x="6155" y="83186"/>
                  </a:cubicBezTo>
                  <a:cubicBezTo>
                    <a:pt x="-2446" y="91787"/>
                    <a:pt x="-2446" y="105732"/>
                    <a:pt x="6155" y="114333"/>
                  </a:cubicBezTo>
                  <a:lnTo>
                    <a:pt x="56066" y="164244"/>
                  </a:lnTo>
                  <a:cubicBezTo>
                    <a:pt x="60238" y="168273"/>
                    <a:pt x="65791" y="170549"/>
                    <a:pt x="71592" y="170626"/>
                  </a:cubicBezTo>
                  <a:cubicBezTo>
                    <a:pt x="77421" y="170578"/>
                    <a:pt x="83012" y="168292"/>
                    <a:pt x="87213" y="164244"/>
                  </a:cubicBezTo>
                  <a:lnTo>
                    <a:pt x="137029" y="114333"/>
                  </a:lnTo>
                  <a:cubicBezTo>
                    <a:pt x="145630" y="105732"/>
                    <a:pt x="145630" y="91787"/>
                    <a:pt x="137029" y="83186"/>
                  </a:cubicBezTo>
                  <a:cubicBezTo>
                    <a:pt x="128427" y="74585"/>
                    <a:pt x="114483" y="74585"/>
                    <a:pt x="105882" y="831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4D0DF28B-77A9-41D4-980D-64AFE3B4E2B0}"/>
              </a:ext>
            </a:extLst>
          </p:cNvPr>
          <p:cNvGrpSpPr/>
          <p:nvPr/>
        </p:nvGrpSpPr>
        <p:grpSpPr>
          <a:xfrm>
            <a:off x="5012095" y="3952432"/>
            <a:ext cx="704946" cy="705209"/>
            <a:chOff x="13819326" y="3219457"/>
            <a:chExt cx="704946" cy="705209"/>
          </a:xfrm>
          <a:solidFill>
            <a:srgbClr val="353535"/>
          </a:solidFill>
        </p:grpSpPr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7E2C42EB-756B-45FB-8B0D-65EF5D9E25CC}"/>
                </a:ext>
              </a:extLst>
            </p:cNvPr>
            <p:cNvSpPr/>
            <p:nvPr/>
          </p:nvSpPr>
          <p:spPr>
            <a:xfrm>
              <a:off x="13819326" y="3880467"/>
              <a:ext cx="704946" cy="44199"/>
            </a:xfrm>
            <a:custGeom>
              <a:avLst/>
              <a:gdLst>
                <a:gd name="connsiteX0" fmla="*/ 683804 w 704946"/>
                <a:gd name="connsiteY0" fmla="*/ -383 h 44199"/>
                <a:gd name="connsiteX1" fmla="*/ 23054 w 704946"/>
                <a:gd name="connsiteY1" fmla="*/ -383 h 44199"/>
                <a:gd name="connsiteX2" fmla="*/ -444 w 704946"/>
                <a:gd name="connsiteY2" fmla="*/ 20219 h 44199"/>
                <a:gd name="connsiteX3" fmla="*/ 20159 w 704946"/>
                <a:gd name="connsiteY3" fmla="*/ 43717 h 44199"/>
                <a:gd name="connsiteX4" fmla="*/ 23054 w 704946"/>
                <a:gd name="connsiteY4" fmla="*/ 43717 h 44199"/>
                <a:gd name="connsiteX5" fmla="*/ 683804 w 704946"/>
                <a:gd name="connsiteY5" fmla="*/ 43717 h 44199"/>
                <a:gd name="connsiteX6" fmla="*/ 704406 w 704946"/>
                <a:gd name="connsiteY6" fmla="*/ 20219 h 44199"/>
                <a:gd name="connsiteX7" fmla="*/ 683804 w 704946"/>
                <a:gd name="connsiteY7" fmla="*/ -383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946" h="44199">
                  <a:moveTo>
                    <a:pt x="683804" y="-383"/>
                  </a:moveTo>
                  <a:lnTo>
                    <a:pt x="23054" y="-383"/>
                  </a:lnTo>
                  <a:cubicBezTo>
                    <a:pt x="10872" y="-1184"/>
                    <a:pt x="356" y="8037"/>
                    <a:pt x="-444" y="20219"/>
                  </a:cubicBezTo>
                  <a:cubicBezTo>
                    <a:pt x="-1244" y="32392"/>
                    <a:pt x="7977" y="42917"/>
                    <a:pt x="20159" y="43717"/>
                  </a:cubicBezTo>
                  <a:cubicBezTo>
                    <a:pt x="21121" y="43784"/>
                    <a:pt x="22093" y="43784"/>
                    <a:pt x="23054" y="43717"/>
                  </a:cubicBezTo>
                  <a:lnTo>
                    <a:pt x="683804" y="43717"/>
                  </a:lnTo>
                  <a:cubicBezTo>
                    <a:pt x="695986" y="42917"/>
                    <a:pt x="705207" y="32392"/>
                    <a:pt x="704406" y="20219"/>
                  </a:cubicBezTo>
                  <a:cubicBezTo>
                    <a:pt x="703673" y="9151"/>
                    <a:pt x="694863" y="340"/>
                    <a:pt x="683804" y="-3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4F667E1B-E9DA-4387-BE3C-69E7BEDDBB31}"/>
                </a:ext>
              </a:extLst>
            </p:cNvPr>
            <p:cNvSpPr/>
            <p:nvPr/>
          </p:nvSpPr>
          <p:spPr>
            <a:xfrm>
              <a:off x="14107668" y="3329971"/>
              <a:ext cx="132207" cy="132207"/>
            </a:xfrm>
            <a:custGeom>
              <a:avLst/>
              <a:gdLst>
                <a:gd name="connsiteX0" fmla="*/ 65516 w 132207"/>
                <a:gd name="connsiteY0" fmla="*/ 131775 h 132207"/>
                <a:gd name="connsiteX1" fmla="*/ 131715 w 132207"/>
                <a:gd name="connsiteY1" fmla="*/ 65767 h 132207"/>
                <a:gd name="connsiteX2" fmla="*/ 65707 w 132207"/>
                <a:gd name="connsiteY2" fmla="*/ -432 h 132207"/>
                <a:gd name="connsiteX3" fmla="*/ -492 w 132207"/>
                <a:gd name="connsiteY3" fmla="*/ 65577 h 132207"/>
                <a:gd name="connsiteX4" fmla="*/ -492 w 132207"/>
                <a:gd name="connsiteY4" fmla="*/ 65672 h 132207"/>
                <a:gd name="connsiteX5" fmla="*/ 65516 w 132207"/>
                <a:gd name="connsiteY5" fmla="*/ 131775 h 132207"/>
                <a:gd name="connsiteX6" fmla="*/ 65516 w 132207"/>
                <a:gd name="connsiteY6" fmla="*/ 43669 h 132207"/>
                <a:gd name="connsiteX7" fmla="*/ 87519 w 132207"/>
                <a:gd name="connsiteY7" fmla="*/ 65672 h 132207"/>
                <a:gd name="connsiteX8" fmla="*/ 65516 w 132207"/>
                <a:gd name="connsiteY8" fmla="*/ 87675 h 132207"/>
                <a:gd name="connsiteX9" fmla="*/ 43514 w 132207"/>
                <a:gd name="connsiteY9" fmla="*/ 65672 h 132207"/>
                <a:gd name="connsiteX10" fmla="*/ 65516 w 132207"/>
                <a:gd name="connsiteY10" fmla="*/ 43669 h 13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207" h="132207">
                  <a:moveTo>
                    <a:pt x="65516" y="131775"/>
                  </a:moveTo>
                  <a:cubicBezTo>
                    <a:pt x="102026" y="131833"/>
                    <a:pt x="131658" y="102277"/>
                    <a:pt x="131715" y="65767"/>
                  </a:cubicBezTo>
                  <a:cubicBezTo>
                    <a:pt x="131772" y="29258"/>
                    <a:pt x="102216" y="-374"/>
                    <a:pt x="65707" y="-432"/>
                  </a:cubicBezTo>
                  <a:cubicBezTo>
                    <a:pt x="29198" y="-489"/>
                    <a:pt x="-435" y="29067"/>
                    <a:pt x="-492" y="65577"/>
                  </a:cubicBezTo>
                  <a:cubicBezTo>
                    <a:pt x="-492" y="65605"/>
                    <a:pt x="-492" y="65643"/>
                    <a:pt x="-492" y="65672"/>
                  </a:cubicBezTo>
                  <a:cubicBezTo>
                    <a:pt x="-492" y="102143"/>
                    <a:pt x="29045" y="131718"/>
                    <a:pt x="65516" y="131775"/>
                  </a:cubicBezTo>
                  <a:close/>
                  <a:moveTo>
                    <a:pt x="65516" y="43669"/>
                  </a:moveTo>
                  <a:cubicBezTo>
                    <a:pt x="77670" y="43669"/>
                    <a:pt x="87519" y="53518"/>
                    <a:pt x="87519" y="65672"/>
                  </a:cubicBezTo>
                  <a:cubicBezTo>
                    <a:pt x="87519" y="77826"/>
                    <a:pt x="77670" y="87675"/>
                    <a:pt x="65516" y="87675"/>
                  </a:cubicBezTo>
                  <a:cubicBezTo>
                    <a:pt x="53362" y="87675"/>
                    <a:pt x="43514" y="77826"/>
                    <a:pt x="43514" y="65672"/>
                  </a:cubicBezTo>
                  <a:cubicBezTo>
                    <a:pt x="43561" y="53537"/>
                    <a:pt x="53391" y="43717"/>
                    <a:pt x="65516" y="43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FD5FBE0E-C2E6-4E2B-9B64-35491B79CEC6}"/>
                </a:ext>
              </a:extLst>
            </p:cNvPr>
            <p:cNvSpPr/>
            <p:nvPr/>
          </p:nvSpPr>
          <p:spPr>
            <a:xfrm>
              <a:off x="13843539" y="3219457"/>
              <a:ext cx="659225" cy="597050"/>
            </a:xfrm>
            <a:custGeom>
              <a:avLst/>
              <a:gdLst>
                <a:gd name="connsiteX0" fmla="*/ 20844 w 659225"/>
                <a:gd name="connsiteY0" fmla="*/ 552518 h 597050"/>
                <a:gd name="connsiteX1" fmla="*/ 241 w 659225"/>
                <a:gd name="connsiteY1" fmla="*/ 576017 h 597050"/>
                <a:gd name="connsiteX2" fmla="*/ 20844 w 659225"/>
                <a:gd name="connsiteY2" fmla="*/ 596619 h 597050"/>
                <a:gd name="connsiteX3" fmla="*/ 637588 w 659225"/>
                <a:gd name="connsiteY3" fmla="*/ 596619 h 597050"/>
                <a:gd name="connsiteX4" fmla="*/ 658190 w 659225"/>
                <a:gd name="connsiteY4" fmla="*/ 573121 h 597050"/>
                <a:gd name="connsiteX5" fmla="*/ 637588 w 659225"/>
                <a:gd name="connsiteY5" fmla="*/ 552518 h 597050"/>
                <a:gd name="connsiteX6" fmla="*/ 611966 w 659225"/>
                <a:gd name="connsiteY6" fmla="*/ 552518 h 597050"/>
                <a:gd name="connsiteX7" fmla="*/ 611966 w 659225"/>
                <a:gd name="connsiteY7" fmla="*/ 317060 h 597050"/>
                <a:gd name="connsiteX8" fmla="*/ 658733 w 659225"/>
                <a:gd name="connsiteY8" fmla="*/ 266101 h 597050"/>
                <a:gd name="connsiteX9" fmla="*/ 658733 w 659225"/>
                <a:gd name="connsiteY9" fmla="*/ 185901 h 597050"/>
                <a:gd name="connsiteX10" fmla="*/ 632063 w 659225"/>
                <a:gd name="connsiteY10" fmla="*/ 140848 h 597050"/>
                <a:gd name="connsiteX11" fmla="*/ 415370 w 659225"/>
                <a:gd name="connsiteY11" fmla="*/ 21785 h 597050"/>
                <a:gd name="connsiteX12" fmla="*/ 242681 w 659225"/>
                <a:gd name="connsiteY12" fmla="*/ 21785 h 597050"/>
                <a:gd name="connsiteX13" fmla="*/ 26083 w 659225"/>
                <a:gd name="connsiteY13" fmla="*/ 140848 h 597050"/>
                <a:gd name="connsiteX14" fmla="*/ -492 w 659225"/>
                <a:gd name="connsiteY14" fmla="*/ 185901 h 597050"/>
                <a:gd name="connsiteX15" fmla="*/ -492 w 659225"/>
                <a:gd name="connsiteY15" fmla="*/ 266101 h 597050"/>
                <a:gd name="connsiteX16" fmla="*/ 46276 w 659225"/>
                <a:gd name="connsiteY16" fmla="*/ 317060 h 597050"/>
                <a:gd name="connsiteX17" fmla="*/ 46276 w 659225"/>
                <a:gd name="connsiteY17" fmla="*/ 552233 h 597050"/>
                <a:gd name="connsiteX18" fmla="*/ 223155 w 659225"/>
                <a:gd name="connsiteY18" fmla="*/ 552518 h 597050"/>
                <a:gd name="connsiteX19" fmla="*/ 90472 w 659225"/>
                <a:gd name="connsiteY19" fmla="*/ 552518 h 597050"/>
                <a:gd name="connsiteX20" fmla="*/ 90472 w 659225"/>
                <a:gd name="connsiteY20" fmla="*/ 317822 h 597050"/>
                <a:gd name="connsiteX21" fmla="*/ 223155 w 659225"/>
                <a:gd name="connsiteY21" fmla="*/ 317822 h 597050"/>
                <a:gd name="connsiteX22" fmla="*/ 391271 w 659225"/>
                <a:gd name="connsiteY22" fmla="*/ 552518 h 597050"/>
                <a:gd name="connsiteX23" fmla="*/ 267446 w 659225"/>
                <a:gd name="connsiteY23" fmla="*/ 552518 h 597050"/>
                <a:gd name="connsiteX24" fmla="*/ 267446 w 659225"/>
                <a:gd name="connsiteY24" fmla="*/ 317822 h 597050"/>
                <a:gd name="connsiteX25" fmla="*/ 391271 w 659225"/>
                <a:gd name="connsiteY25" fmla="*/ 317822 h 597050"/>
                <a:gd name="connsiteX26" fmla="*/ 567960 w 659225"/>
                <a:gd name="connsiteY26" fmla="*/ 552518 h 597050"/>
                <a:gd name="connsiteX27" fmla="*/ 435277 w 659225"/>
                <a:gd name="connsiteY27" fmla="*/ 552518 h 597050"/>
                <a:gd name="connsiteX28" fmla="*/ 435277 w 659225"/>
                <a:gd name="connsiteY28" fmla="*/ 317822 h 597050"/>
                <a:gd name="connsiteX29" fmla="*/ 567770 w 659225"/>
                <a:gd name="connsiteY29" fmla="*/ 317822 h 597050"/>
                <a:gd name="connsiteX30" fmla="*/ 44085 w 659225"/>
                <a:gd name="connsiteY30" fmla="*/ 266768 h 597050"/>
                <a:gd name="connsiteX31" fmla="*/ 44085 w 659225"/>
                <a:gd name="connsiteY31" fmla="*/ 186568 h 597050"/>
                <a:gd name="connsiteX32" fmla="*/ 47895 w 659225"/>
                <a:gd name="connsiteY32" fmla="*/ 180091 h 597050"/>
                <a:gd name="connsiteX33" fmla="*/ 264493 w 659225"/>
                <a:gd name="connsiteY33" fmla="*/ 61124 h 597050"/>
                <a:gd name="connsiteX34" fmla="*/ 394701 w 659225"/>
                <a:gd name="connsiteY34" fmla="*/ 61124 h 597050"/>
                <a:gd name="connsiteX35" fmla="*/ 611299 w 659225"/>
                <a:gd name="connsiteY35" fmla="*/ 180091 h 597050"/>
                <a:gd name="connsiteX36" fmla="*/ 615109 w 659225"/>
                <a:gd name="connsiteY36" fmla="*/ 186568 h 597050"/>
                <a:gd name="connsiteX37" fmla="*/ 615109 w 659225"/>
                <a:gd name="connsiteY37" fmla="*/ 266768 h 597050"/>
                <a:gd name="connsiteX38" fmla="*/ 607775 w 659225"/>
                <a:gd name="connsiteY38" fmla="*/ 274102 h 597050"/>
                <a:gd name="connsiteX39" fmla="*/ 51038 w 659225"/>
                <a:gd name="connsiteY39" fmla="*/ 274102 h 597050"/>
                <a:gd name="connsiteX40" fmla="*/ 43885 w 659225"/>
                <a:gd name="connsiteY40" fmla="*/ 266587 h 597050"/>
                <a:gd name="connsiteX41" fmla="*/ 43895 w 659225"/>
                <a:gd name="connsiteY41" fmla="*/ 266387 h 59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59225" h="597050">
                  <a:moveTo>
                    <a:pt x="20844" y="552518"/>
                  </a:moveTo>
                  <a:cubicBezTo>
                    <a:pt x="8662" y="553318"/>
                    <a:pt x="-559" y="563843"/>
                    <a:pt x="241" y="576017"/>
                  </a:cubicBezTo>
                  <a:cubicBezTo>
                    <a:pt x="975" y="587085"/>
                    <a:pt x="9786" y="595895"/>
                    <a:pt x="20844" y="596619"/>
                  </a:cubicBezTo>
                  <a:lnTo>
                    <a:pt x="637588" y="596619"/>
                  </a:lnTo>
                  <a:cubicBezTo>
                    <a:pt x="649770" y="595819"/>
                    <a:pt x="658991" y="585294"/>
                    <a:pt x="658190" y="573121"/>
                  </a:cubicBezTo>
                  <a:cubicBezTo>
                    <a:pt x="657457" y="562053"/>
                    <a:pt x="648647" y="553242"/>
                    <a:pt x="637588" y="552518"/>
                  </a:cubicBezTo>
                  <a:lnTo>
                    <a:pt x="611966" y="552518"/>
                  </a:lnTo>
                  <a:lnTo>
                    <a:pt x="611966" y="317060"/>
                  </a:lnTo>
                  <a:cubicBezTo>
                    <a:pt x="638397" y="314746"/>
                    <a:pt x="658686" y="292638"/>
                    <a:pt x="658733" y="266101"/>
                  </a:cubicBezTo>
                  <a:lnTo>
                    <a:pt x="658733" y="185901"/>
                  </a:lnTo>
                  <a:cubicBezTo>
                    <a:pt x="658743" y="167137"/>
                    <a:pt x="648523" y="149868"/>
                    <a:pt x="632063" y="140848"/>
                  </a:cubicBezTo>
                  <a:lnTo>
                    <a:pt x="415370" y="21785"/>
                  </a:lnTo>
                  <a:cubicBezTo>
                    <a:pt x="361620" y="-7837"/>
                    <a:pt x="296431" y="-7837"/>
                    <a:pt x="242681" y="21785"/>
                  </a:cubicBezTo>
                  <a:lnTo>
                    <a:pt x="26083" y="140848"/>
                  </a:lnTo>
                  <a:cubicBezTo>
                    <a:pt x="9681" y="149906"/>
                    <a:pt x="-502" y="167165"/>
                    <a:pt x="-492" y="185901"/>
                  </a:cubicBezTo>
                  <a:lnTo>
                    <a:pt x="-492" y="266101"/>
                  </a:lnTo>
                  <a:cubicBezTo>
                    <a:pt x="-444" y="292638"/>
                    <a:pt x="19844" y="314746"/>
                    <a:pt x="46276" y="317060"/>
                  </a:cubicBezTo>
                  <a:lnTo>
                    <a:pt x="46276" y="552233"/>
                  </a:lnTo>
                  <a:close/>
                  <a:moveTo>
                    <a:pt x="223155" y="552518"/>
                  </a:moveTo>
                  <a:lnTo>
                    <a:pt x="90472" y="552518"/>
                  </a:lnTo>
                  <a:lnTo>
                    <a:pt x="90472" y="317822"/>
                  </a:lnTo>
                  <a:lnTo>
                    <a:pt x="223155" y="317822"/>
                  </a:lnTo>
                  <a:close/>
                  <a:moveTo>
                    <a:pt x="391271" y="552518"/>
                  </a:moveTo>
                  <a:lnTo>
                    <a:pt x="267446" y="552518"/>
                  </a:lnTo>
                  <a:lnTo>
                    <a:pt x="267446" y="317822"/>
                  </a:lnTo>
                  <a:lnTo>
                    <a:pt x="391271" y="317822"/>
                  </a:lnTo>
                  <a:close/>
                  <a:moveTo>
                    <a:pt x="567960" y="552518"/>
                  </a:moveTo>
                  <a:lnTo>
                    <a:pt x="435277" y="552518"/>
                  </a:lnTo>
                  <a:lnTo>
                    <a:pt x="435277" y="317822"/>
                  </a:lnTo>
                  <a:lnTo>
                    <a:pt x="567770" y="317822"/>
                  </a:lnTo>
                  <a:close/>
                  <a:moveTo>
                    <a:pt x="44085" y="266768"/>
                  </a:moveTo>
                  <a:lnTo>
                    <a:pt x="44085" y="186568"/>
                  </a:lnTo>
                  <a:cubicBezTo>
                    <a:pt x="44133" y="183891"/>
                    <a:pt x="45571" y="181434"/>
                    <a:pt x="47895" y="180091"/>
                  </a:cubicBezTo>
                  <a:lnTo>
                    <a:pt x="264493" y="61124"/>
                  </a:lnTo>
                  <a:cubicBezTo>
                    <a:pt x="304984" y="38644"/>
                    <a:pt x="354209" y="38644"/>
                    <a:pt x="394701" y="61124"/>
                  </a:cubicBezTo>
                  <a:lnTo>
                    <a:pt x="611299" y="180091"/>
                  </a:lnTo>
                  <a:cubicBezTo>
                    <a:pt x="613623" y="181434"/>
                    <a:pt x="615062" y="183891"/>
                    <a:pt x="615109" y="186568"/>
                  </a:cubicBezTo>
                  <a:lnTo>
                    <a:pt x="615109" y="266768"/>
                  </a:lnTo>
                  <a:cubicBezTo>
                    <a:pt x="615109" y="270816"/>
                    <a:pt x="611823" y="274102"/>
                    <a:pt x="607775" y="274102"/>
                  </a:cubicBezTo>
                  <a:lnTo>
                    <a:pt x="51038" y="274102"/>
                  </a:lnTo>
                  <a:cubicBezTo>
                    <a:pt x="46990" y="274007"/>
                    <a:pt x="43790" y="270635"/>
                    <a:pt x="43885" y="266587"/>
                  </a:cubicBezTo>
                  <a:cubicBezTo>
                    <a:pt x="43885" y="266521"/>
                    <a:pt x="43895" y="266454"/>
                    <a:pt x="43895" y="266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F32F289D-6D22-46FA-8D99-3FB2BA51BB4C}"/>
              </a:ext>
            </a:extLst>
          </p:cNvPr>
          <p:cNvGrpSpPr/>
          <p:nvPr/>
        </p:nvGrpSpPr>
        <p:grpSpPr>
          <a:xfrm>
            <a:off x="614407" y="3952611"/>
            <a:ext cx="705640" cy="704850"/>
            <a:chOff x="12516207" y="4615401"/>
            <a:chExt cx="705640" cy="704850"/>
          </a:xfrm>
          <a:solidFill>
            <a:srgbClr val="353535"/>
          </a:solidFill>
        </p:grpSpPr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607CF30B-B574-451A-873C-265C650B7AEB}"/>
                </a:ext>
              </a:extLst>
            </p:cNvPr>
            <p:cNvSpPr/>
            <p:nvPr/>
          </p:nvSpPr>
          <p:spPr>
            <a:xfrm>
              <a:off x="12516207" y="4615401"/>
              <a:ext cx="705640" cy="704850"/>
            </a:xfrm>
            <a:custGeom>
              <a:avLst/>
              <a:gdLst>
                <a:gd name="connsiteX0" fmla="*/ 705544 w 705640"/>
                <a:gd name="connsiteY0" fmla="*/ 102395 h 704850"/>
                <a:gd name="connsiteX1" fmla="*/ 473801 w 705640"/>
                <a:gd name="connsiteY1" fmla="*/ -94 h 704850"/>
                <a:gd name="connsiteX2" fmla="*/ 242344 w 705640"/>
                <a:gd name="connsiteY2" fmla="*/ 102395 h 704850"/>
                <a:gd name="connsiteX3" fmla="*/ 242344 w 705640"/>
                <a:gd name="connsiteY3" fmla="*/ 102395 h 704850"/>
                <a:gd name="connsiteX4" fmla="*/ 242344 w 705640"/>
                <a:gd name="connsiteY4" fmla="*/ 242031 h 704850"/>
                <a:gd name="connsiteX5" fmla="*/ 232247 w 705640"/>
                <a:gd name="connsiteY5" fmla="*/ 241460 h 704850"/>
                <a:gd name="connsiteX6" fmla="*/ -95 w 705640"/>
                <a:gd name="connsiteY6" fmla="*/ 472413 h 704850"/>
                <a:gd name="connsiteX7" fmla="*/ 230856 w 705640"/>
                <a:gd name="connsiteY7" fmla="*/ 704756 h 704850"/>
                <a:gd name="connsiteX8" fmla="*/ 371122 w 705640"/>
                <a:gd name="connsiteY8" fmla="*/ 657988 h 704850"/>
                <a:gd name="connsiteX9" fmla="*/ 473801 w 705640"/>
                <a:gd name="connsiteY9" fmla="*/ 667513 h 704850"/>
                <a:gd name="connsiteX10" fmla="*/ 705544 w 705640"/>
                <a:gd name="connsiteY10" fmla="*/ 565024 h 704850"/>
                <a:gd name="connsiteX11" fmla="*/ 705544 w 705640"/>
                <a:gd name="connsiteY11" fmla="*/ 102490 h 704850"/>
                <a:gd name="connsiteX12" fmla="*/ 705544 w 705640"/>
                <a:gd name="connsiteY12" fmla="*/ 102490 h 704850"/>
                <a:gd name="connsiteX13" fmla="*/ 232247 w 705640"/>
                <a:gd name="connsiteY13" fmla="*/ 660750 h 704850"/>
                <a:gd name="connsiteX14" fmla="*/ 43595 w 705640"/>
                <a:gd name="connsiteY14" fmla="*/ 474318 h 704850"/>
                <a:gd name="connsiteX15" fmla="*/ 230028 w 705640"/>
                <a:gd name="connsiteY15" fmla="*/ 285666 h 704850"/>
                <a:gd name="connsiteX16" fmla="*/ 262632 w 705640"/>
                <a:gd name="connsiteY16" fmla="*/ 288323 h 704850"/>
                <a:gd name="connsiteX17" fmla="*/ 264346 w 705640"/>
                <a:gd name="connsiteY17" fmla="*/ 288323 h 704850"/>
                <a:gd name="connsiteX18" fmla="*/ 264346 w 705640"/>
                <a:gd name="connsiteY18" fmla="*/ 288323 h 704850"/>
                <a:gd name="connsiteX19" fmla="*/ 416975 w 705640"/>
                <a:gd name="connsiteY19" fmla="*/ 505074 h 704850"/>
                <a:gd name="connsiteX20" fmla="*/ 231961 w 705640"/>
                <a:gd name="connsiteY20" fmla="*/ 660465 h 704850"/>
                <a:gd name="connsiteX21" fmla="*/ 661444 w 705640"/>
                <a:gd name="connsiteY21" fmla="*/ 195264 h 704850"/>
                <a:gd name="connsiteX22" fmla="*/ 634488 w 705640"/>
                <a:gd name="connsiteY22" fmla="*/ 222315 h 704850"/>
                <a:gd name="connsiteX23" fmla="*/ 413698 w 705640"/>
                <a:gd name="connsiteY23" fmla="*/ 250223 h 704850"/>
                <a:gd name="connsiteX24" fmla="*/ 387409 w 705640"/>
                <a:gd name="connsiteY24" fmla="*/ 267368 h 704850"/>
                <a:gd name="connsiteX25" fmla="*/ 392553 w 705640"/>
                <a:gd name="connsiteY25" fmla="*/ 286704 h 704850"/>
                <a:gd name="connsiteX26" fmla="*/ 407602 w 705640"/>
                <a:gd name="connsiteY26" fmla="*/ 293848 h 704850"/>
                <a:gd name="connsiteX27" fmla="*/ 473801 w 705640"/>
                <a:gd name="connsiteY27" fmla="*/ 297753 h 704850"/>
                <a:gd name="connsiteX28" fmla="*/ 655633 w 705640"/>
                <a:gd name="connsiteY28" fmla="*/ 260891 h 704850"/>
                <a:gd name="connsiteX29" fmla="*/ 661444 w 705640"/>
                <a:gd name="connsiteY29" fmla="*/ 257367 h 704850"/>
                <a:gd name="connsiteX30" fmla="*/ 661444 w 705640"/>
                <a:gd name="connsiteY30" fmla="*/ 287752 h 704850"/>
                <a:gd name="connsiteX31" fmla="*/ 634583 w 705640"/>
                <a:gd name="connsiteY31" fmla="*/ 314707 h 704850"/>
                <a:gd name="connsiteX32" fmla="*/ 478945 w 705640"/>
                <a:gd name="connsiteY32" fmla="*/ 346140 h 704850"/>
                <a:gd name="connsiteX33" fmla="*/ 458342 w 705640"/>
                <a:gd name="connsiteY33" fmla="*/ 369638 h 704850"/>
                <a:gd name="connsiteX34" fmla="*/ 478945 w 705640"/>
                <a:gd name="connsiteY34" fmla="*/ 390241 h 704850"/>
                <a:gd name="connsiteX35" fmla="*/ 478945 w 705640"/>
                <a:gd name="connsiteY35" fmla="*/ 390241 h 704850"/>
                <a:gd name="connsiteX36" fmla="*/ 655157 w 705640"/>
                <a:gd name="connsiteY36" fmla="*/ 353569 h 704850"/>
                <a:gd name="connsiteX37" fmla="*/ 661158 w 705640"/>
                <a:gd name="connsiteY37" fmla="*/ 349854 h 704850"/>
                <a:gd name="connsiteX38" fmla="*/ 661158 w 705640"/>
                <a:gd name="connsiteY38" fmla="*/ 380239 h 704850"/>
                <a:gd name="connsiteX39" fmla="*/ 634488 w 705640"/>
                <a:gd name="connsiteY39" fmla="*/ 407290 h 704850"/>
                <a:gd name="connsiteX40" fmla="*/ 498852 w 705640"/>
                <a:gd name="connsiteY40" fmla="*/ 438151 h 704850"/>
                <a:gd name="connsiteX41" fmla="*/ 477373 w 705640"/>
                <a:gd name="connsiteY41" fmla="*/ 460678 h 704850"/>
                <a:gd name="connsiteX42" fmla="*/ 499900 w 705640"/>
                <a:gd name="connsiteY42" fmla="*/ 482157 h 704850"/>
                <a:gd name="connsiteX43" fmla="*/ 501805 w 705640"/>
                <a:gd name="connsiteY43" fmla="*/ 482157 h 704850"/>
                <a:gd name="connsiteX44" fmla="*/ 656205 w 705640"/>
                <a:gd name="connsiteY44" fmla="*/ 446057 h 704850"/>
                <a:gd name="connsiteX45" fmla="*/ 661920 w 705640"/>
                <a:gd name="connsiteY45" fmla="*/ 442628 h 704850"/>
                <a:gd name="connsiteX46" fmla="*/ 661920 w 705640"/>
                <a:gd name="connsiteY46" fmla="*/ 472727 h 704850"/>
                <a:gd name="connsiteX47" fmla="*/ 635155 w 705640"/>
                <a:gd name="connsiteY47" fmla="*/ 499873 h 704850"/>
                <a:gd name="connsiteX48" fmla="*/ 488374 w 705640"/>
                <a:gd name="connsiteY48" fmla="*/ 531210 h 704850"/>
                <a:gd name="connsiteX49" fmla="*/ 466657 w 705640"/>
                <a:gd name="connsiteY49" fmla="*/ 553499 h 704850"/>
                <a:gd name="connsiteX50" fmla="*/ 488946 w 705640"/>
                <a:gd name="connsiteY50" fmla="*/ 575216 h 704850"/>
                <a:gd name="connsiteX51" fmla="*/ 489517 w 705640"/>
                <a:gd name="connsiteY51" fmla="*/ 575216 h 704850"/>
                <a:gd name="connsiteX52" fmla="*/ 656205 w 705640"/>
                <a:gd name="connsiteY52" fmla="*/ 538545 h 704850"/>
                <a:gd name="connsiteX53" fmla="*/ 661920 w 705640"/>
                <a:gd name="connsiteY53" fmla="*/ 535116 h 704850"/>
                <a:gd name="connsiteX54" fmla="*/ 661920 w 705640"/>
                <a:gd name="connsiteY54" fmla="*/ 565596 h 704850"/>
                <a:gd name="connsiteX55" fmla="*/ 474277 w 705640"/>
                <a:gd name="connsiteY55" fmla="*/ 624079 h 704850"/>
                <a:gd name="connsiteX56" fmla="*/ 411603 w 705640"/>
                <a:gd name="connsiteY56" fmla="*/ 620079 h 704850"/>
                <a:gd name="connsiteX57" fmla="*/ 379637 w 705640"/>
                <a:gd name="connsiteY57" fmla="*/ 294724 h 704850"/>
                <a:gd name="connsiteX58" fmla="*/ 286921 w 705640"/>
                <a:gd name="connsiteY58" fmla="*/ 248604 h 704850"/>
                <a:gd name="connsiteX59" fmla="*/ 286921 w 705640"/>
                <a:gd name="connsiteY59" fmla="*/ 165736 h 704850"/>
                <a:gd name="connsiteX60" fmla="*/ 291683 w 705640"/>
                <a:gd name="connsiteY60" fmla="*/ 168213 h 704850"/>
                <a:gd name="connsiteX61" fmla="*/ 302351 w 705640"/>
                <a:gd name="connsiteY61" fmla="*/ 173737 h 704850"/>
                <a:gd name="connsiteX62" fmla="*/ 309495 w 705640"/>
                <a:gd name="connsiteY62" fmla="*/ 176880 h 704850"/>
                <a:gd name="connsiteX63" fmla="*/ 321211 w 705640"/>
                <a:gd name="connsiteY63" fmla="*/ 181548 h 704850"/>
                <a:gd name="connsiteX64" fmla="*/ 327878 w 705640"/>
                <a:gd name="connsiteY64" fmla="*/ 183929 h 704850"/>
                <a:gd name="connsiteX65" fmla="*/ 345214 w 705640"/>
                <a:gd name="connsiteY65" fmla="*/ 189358 h 704850"/>
                <a:gd name="connsiteX66" fmla="*/ 347404 w 705640"/>
                <a:gd name="connsiteY66" fmla="*/ 189930 h 704850"/>
                <a:gd name="connsiteX67" fmla="*/ 600960 w 705640"/>
                <a:gd name="connsiteY67" fmla="*/ 189930 h 704850"/>
                <a:gd name="connsiteX68" fmla="*/ 605151 w 705640"/>
                <a:gd name="connsiteY68" fmla="*/ 188787 h 704850"/>
                <a:gd name="connsiteX69" fmla="*/ 620486 w 705640"/>
                <a:gd name="connsiteY69" fmla="*/ 184024 h 704850"/>
                <a:gd name="connsiteX70" fmla="*/ 628106 w 705640"/>
                <a:gd name="connsiteY70" fmla="*/ 181262 h 704850"/>
                <a:gd name="connsiteX71" fmla="*/ 638869 w 705640"/>
                <a:gd name="connsiteY71" fmla="*/ 176976 h 704850"/>
                <a:gd name="connsiteX72" fmla="*/ 646680 w 705640"/>
                <a:gd name="connsiteY72" fmla="*/ 173547 h 704850"/>
                <a:gd name="connsiteX73" fmla="*/ 656681 w 705640"/>
                <a:gd name="connsiteY73" fmla="*/ 168308 h 704850"/>
                <a:gd name="connsiteX74" fmla="*/ 661920 w 705640"/>
                <a:gd name="connsiteY74" fmla="*/ 165641 h 704850"/>
                <a:gd name="connsiteX75" fmla="*/ 473801 w 705640"/>
                <a:gd name="connsiteY75" fmla="*/ 161164 h 704850"/>
                <a:gd name="connsiteX76" fmla="*/ 286444 w 705640"/>
                <a:gd name="connsiteY76" fmla="*/ 102395 h 704850"/>
                <a:gd name="connsiteX77" fmla="*/ 473801 w 705640"/>
                <a:gd name="connsiteY77" fmla="*/ 44007 h 704850"/>
                <a:gd name="connsiteX78" fmla="*/ 661444 w 705640"/>
                <a:gd name="connsiteY78" fmla="*/ 102395 h 704850"/>
                <a:gd name="connsiteX79" fmla="*/ 473801 w 705640"/>
                <a:gd name="connsiteY79" fmla="*/ 161164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705640" h="704850">
                  <a:moveTo>
                    <a:pt x="705544" y="102395"/>
                  </a:moveTo>
                  <a:cubicBezTo>
                    <a:pt x="705544" y="35148"/>
                    <a:pt x="588958" y="-94"/>
                    <a:pt x="473801" y="-94"/>
                  </a:cubicBezTo>
                  <a:cubicBezTo>
                    <a:pt x="358644" y="-94"/>
                    <a:pt x="242344" y="35148"/>
                    <a:pt x="242344" y="102395"/>
                  </a:cubicBezTo>
                  <a:lnTo>
                    <a:pt x="242344" y="102395"/>
                  </a:lnTo>
                  <a:lnTo>
                    <a:pt x="242344" y="242031"/>
                  </a:lnTo>
                  <a:cubicBezTo>
                    <a:pt x="239010" y="242031"/>
                    <a:pt x="235676" y="241460"/>
                    <a:pt x="232247" y="241460"/>
                  </a:cubicBezTo>
                  <a:cubicBezTo>
                    <a:pt x="104307" y="241079"/>
                    <a:pt x="289" y="344473"/>
                    <a:pt x="-95" y="472413"/>
                  </a:cubicBezTo>
                  <a:cubicBezTo>
                    <a:pt x="-479" y="600343"/>
                    <a:pt x="102926" y="704365"/>
                    <a:pt x="230856" y="704756"/>
                  </a:cubicBezTo>
                  <a:cubicBezTo>
                    <a:pt x="281463" y="704908"/>
                    <a:pt x="330726" y="688478"/>
                    <a:pt x="371122" y="657988"/>
                  </a:cubicBezTo>
                  <a:cubicBezTo>
                    <a:pt x="404945" y="664608"/>
                    <a:pt x="439340" y="667799"/>
                    <a:pt x="473801" y="667513"/>
                  </a:cubicBezTo>
                  <a:cubicBezTo>
                    <a:pt x="588958" y="667513"/>
                    <a:pt x="705544" y="632366"/>
                    <a:pt x="705544" y="565024"/>
                  </a:cubicBezTo>
                  <a:lnTo>
                    <a:pt x="705544" y="102490"/>
                  </a:lnTo>
                  <a:lnTo>
                    <a:pt x="705544" y="102490"/>
                  </a:lnTo>
                  <a:close/>
                  <a:moveTo>
                    <a:pt x="232247" y="660750"/>
                  </a:moveTo>
                  <a:cubicBezTo>
                    <a:pt x="128672" y="661360"/>
                    <a:pt x="44205" y="577892"/>
                    <a:pt x="43595" y="474318"/>
                  </a:cubicBezTo>
                  <a:cubicBezTo>
                    <a:pt x="42976" y="370743"/>
                    <a:pt x="126443" y="286275"/>
                    <a:pt x="230028" y="285666"/>
                  </a:cubicBezTo>
                  <a:cubicBezTo>
                    <a:pt x="240953" y="285599"/>
                    <a:pt x="251859" y="286485"/>
                    <a:pt x="262632" y="288323"/>
                  </a:cubicBezTo>
                  <a:cubicBezTo>
                    <a:pt x="263203" y="288371"/>
                    <a:pt x="263775" y="288371"/>
                    <a:pt x="264346" y="288323"/>
                  </a:cubicBezTo>
                  <a:lnTo>
                    <a:pt x="264346" y="288323"/>
                  </a:lnTo>
                  <a:cubicBezTo>
                    <a:pt x="366350" y="306030"/>
                    <a:pt x="434682" y="403071"/>
                    <a:pt x="416975" y="505074"/>
                  </a:cubicBezTo>
                  <a:cubicBezTo>
                    <a:pt x="401363" y="595009"/>
                    <a:pt x="323239" y="660627"/>
                    <a:pt x="231961" y="660465"/>
                  </a:cubicBezTo>
                  <a:close/>
                  <a:moveTo>
                    <a:pt x="661444" y="195264"/>
                  </a:moveTo>
                  <a:cubicBezTo>
                    <a:pt x="661444" y="200883"/>
                    <a:pt x="654395" y="211361"/>
                    <a:pt x="634488" y="222315"/>
                  </a:cubicBezTo>
                  <a:cubicBezTo>
                    <a:pt x="586863" y="247842"/>
                    <a:pt x="501995" y="260415"/>
                    <a:pt x="413698" y="250223"/>
                  </a:cubicBezTo>
                  <a:cubicBezTo>
                    <a:pt x="401706" y="247699"/>
                    <a:pt x="389934" y="255366"/>
                    <a:pt x="387409" y="267368"/>
                  </a:cubicBezTo>
                  <a:cubicBezTo>
                    <a:pt x="385952" y="274264"/>
                    <a:pt x="387866" y="281436"/>
                    <a:pt x="392553" y="286704"/>
                  </a:cubicBezTo>
                  <a:cubicBezTo>
                    <a:pt x="396429" y="290980"/>
                    <a:pt x="401840" y="293552"/>
                    <a:pt x="407602" y="293848"/>
                  </a:cubicBezTo>
                  <a:cubicBezTo>
                    <a:pt x="429577" y="296400"/>
                    <a:pt x="451674" y="297705"/>
                    <a:pt x="473801" y="297753"/>
                  </a:cubicBezTo>
                  <a:cubicBezTo>
                    <a:pt x="546286" y="297753"/>
                    <a:pt x="612485" y="284323"/>
                    <a:pt x="655633" y="260891"/>
                  </a:cubicBezTo>
                  <a:cubicBezTo>
                    <a:pt x="657729" y="259748"/>
                    <a:pt x="659443" y="258510"/>
                    <a:pt x="661444" y="257367"/>
                  </a:cubicBezTo>
                  <a:lnTo>
                    <a:pt x="661444" y="287752"/>
                  </a:lnTo>
                  <a:cubicBezTo>
                    <a:pt x="661444" y="293848"/>
                    <a:pt x="654395" y="304134"/>
                    <a:pt x="634583" y="314707"/>
                  </a:cubicBezTo>
                  <a:cubicBezTo>
                    <a:pt x="599055" y="333757"/>
                    <a:pt x="540857" y="345663"/>
                    <a:pt x="478945" y="346140"/>
                  </a:cubicBezTo>
                  <a:cubicBezTo>
                    <a:pt x="466762" y="346940"/>
                    <a:pt x="457542" y="357465"/>
                    <a:pt x="458342" y="369638"/>
                  </a:cubicBezTo>
                  <a:cubicBezTo>
                    <a:pt x="459076" y="380706"/>
                    <a:pt x="467886" y="389517"/>
                    <a:pt x="478945" y="390241"/>
                  </a:cubicBezTo>
                  <a:lnTo>
                    <a:pt x="478945" y="390241"/>
                  </a:lnTo>
                  <a:cubicBezTo>
                    <a:pt x="548858" y="389669"/>
                    <a:pt x="613057" y="376239"/>
                    <a:pt x="655157" y="353569"/>
                  </a:cubicBezTo>
                  <a:cubicBezTo>
                    <a:pt x="657348" y="352331"/>
                    <a:pt x="659158" y="351093"/>
                    <a:pt x="661158" y="349854"/>
                  </a:cubicBezTo>
                  <a:lnTo>
                    <a:pt x="661158" y="380239"/>
                  </a:lnTo>
                  <a:cubicBezTo>
                    <a:pt x="661158" y="388145"/>
                    <a:pt x="650966" y="398432"/>
                    <a:pt x="634488" y="407290"/>
                  </a:cubicBezTo>
                  <a:cubicBezTo>
                    <a:pt x="603436" y="424245"/>
                    <a:pt x="554097" y="435389"/>
                    <a:pt x="498852" y="438151"/>
                  </a:cubicBezTo>
                  <a:cubicBezTo>
                    <a:pt x="486698" y="438437"/>
                    <a:pt x="477087" y="448524"/>
                    <a:pt x="477373" y="460678"/>
                  </a:cubicBezTo>
                  <a:cubicBezTo>
                    <a:pt x="477659" y="472832"/>
                    <a:pt x="487746" y="482442"/>
                    <a:pt x="499900" y="482157"/>
                  </a:cubicBezTo>
                  <a:lnTo>
                    <a:pt x="501805" y="482157"/>
                  </a:lnTo>
                  <a:cubicBezTo>
                    <a:pt x="563336" y="479109"/>
                    <a:pt x="619724" y="465964"/>
                    <a:pt x="656205" y="446057"/>
                  </a:cubicBezTo>
                  <a:cubicBezTo>
                    <a:pt x="658300" y="444914"/>
                    <a:pt x="660015" y="443771"/>
                    <a:pt x="661920" y="442628"/>
                  </a:cubicBezTo>
                  <a:lnTo>
                    <a:pt x="661920" y="472727"/>
                  </a:lnTo>
                  <a:cubicBezTo>
                    <a:pt x="661920" y="480633"/>
                    <a:pt x="651728" y="490920"/>
                    <a:pt x="635155" y="499873"/>
                  </a:cubicBezTo>
                  <a:cubicBezTo>
                    <a:pt x="602674" y="517875"/>
                    <a:pt x="547810" y="529591"/>
                    <a:pt x="488374" y="531210"/>
                  </a:cubicBezTo>
                  <a:cubicBezTo>
                    <a:pt x="476220" y="531372"/>
                    <a:pt x="466495" y="541345"/>
                    <a:pt x="466657" y="553499"/>
                  </a:cubicBezTo>
                  <a:cubicBezTo>
                    <a:pt x="466819" y="565653"/>
                    <a:pt x="476792" y="575378"/>
                    <a:pt x="488946" y="575216"/>
                  </a:cubicBezTo>
                  <a:lnTo>
                    <a:pt x="489517" y="575216"/>
                  </a:lnTo>
                  <a:cubicBezTo>
                    <a:pt x="556669" y="573406"/>
                    <a:pt x="617533" y="559976"/>
                    <a:pt x="656205" y="538545"/>
                  </a:cubicBezTo>
                  <a:cubicBezTo>
                    <a:pt x="658300" y="537402"/>
                    <a:pt x="660015" y="536259"/>
                    <a:pt x="661920" y="535116"/>
                  </a:cubicBezTo>
                  <a:lnTo>
                    <a:pt x="661920" y="565596"/>
                  </a:lnTo>
                  <a:cubicBezTo>
                    <a:pt x="661920" y="585503"/>
                    <a:pt x="595721" y="624079"/>
                    <a:pt x="474277" y="624079"/>
                  </a:cubicBezTo>
                  <a:cubicBezTo>
                    <a:pt x="453322" y="624079"/>
                    <a:pt x="432386" y="622746"/>
                    <a:pt x="411603" y="620079"/>
                  </a:cubicBezTo>
                  <a:cubicBezTo>
                    <a:pt x="492622" y="521409"/>
                    <a:pt x="478306" y="375734"/>
                    <a:pt x="379637" y="294724"/>
                  </a:cubicBezTo>
                  <a:cubicBezTo>
                    <a:pt x="352615" y="272531"/>
                    <a:pt x="320915" y="256767"/>
                    <a:pt x="286921" y="248604"/>
                  </a:cubicBezTo>
                  <a:lnTo>
                    <a:pt x="286921" y="165736"/>
                  </a:lnTo>
                  <a:cubicBezTo>
                    <a:pt x="288349" y="166593"/>
                    <a:pt x="290159" y="167355"/>
                    <a:pt x="291683" y="168213"/>
                  </a:cubicBezTo>
                  <a:cubicBezTo>
                    <a:pt x="295112" y="170118"/>
                    <a:pt x="298636" y="172023"/>
                    <a:pt x="302351" y="173737"/>
                  </a:cubicBezTo>
                  <a:cubicBezTo>
                    <a:pt x="306066" y="175452"/>
                    <a:pt x="307114" y="175833"/>
                    <a:pt x="309495" y="176880"/>
                  </a:cubicBezTo>
                  <a:cubicBezTo>
                    <a:pt x="313305" y="178500"/>
                    <a:pt x="317115" y="180119"/>
                    <a:pt x="321211" y="181548"/>
                  </a:cubicBezTo>
                  <a:lnTo>
                    <a:pt x="327878" y="183929"/>
                  </a:lnTo>
                  <a:cubicBezTo>
                    <a:pt x="333498" y="185834"/>
                    <a:pt x="339213" y="187644"/>
                    <a:pt x="345214" y="189358"/>
                  </a:cubicBezTo>
                  <a:lnTo>
                    <a:pt x="347404" y="189930"/>
                  </a:lnTo>
                  <a:cubicBezTo>
                    <a:pt x="430643" y="210694"/>
                    <a:pt x="517721" y="210694"/>
                    <a:pt x="600960" y="189930"/>
                  </a:cubicBezTo>
                  <a:lnTo>
                    <a:pt x="605151" y="188787"/>
                  </a:lnTo>
                  <a:cubicBezTo>
                    <a:pt x="610390" y="187263"/>
                    <a:pt x="615533" y="185643"/>
                    <a:pt x="620486" y="184024"/>
                  </a:cubicBezTo>
                  <a:lnTo>
                    <a:pt x="628106" y="181262"/>
                  </a:lnTo>
                  <a:cubicBezTo>
                    <a:pt x="631821" y="179929"/>
                    <a:pt x="635345" y="178500"/>
                    <a:pt x="638869" y="176976"/>
                  </a:cubicBezTo>
                  <a:lnTo>
                    <a:pt x="646680" y="173547"/>
                  </a:lnTo>
                  <a:cubicBezTo>
                    <a:pt x="650204" y="171927"/>
                    <a:pt x="653443" y="170118"/>
                    <a:pt x="656681" y="168308"/>
                  </a:cubicBezTo>
                  <a:cubicBezTo>
                    <a:pt x="658396" y="167451"/>
                    <a:pt x="660301" y="166593"/>
                    <a:pt x="661920" y="165641"/>
                  </a:cubicBezTo>
                  <a:close/>
                  <a:moveTo>
                    <a:pt x="473801" y="161164"/>
                  </a:moveTo>
                  <a:cubicBezTo>
                    <a:pt x="361120" y="161164"/>
                    <a:pt x="286444" y="125827"/>
                    <a:pt x="286444" y="102395"/>
                  </a:cubicBezTo>
                  <a:cubicBezTo>
                    <a:pt x="286444" y="82583"/>
                    <a:pt x="352548" y="44007"/>
                    <a:pt x="473801" y="44007"/>
                  </a:cubicBezTo>
                  <a:cubicBezTo>
                    <a:pt x="595054" y="44007"/>
                    <a:pt x="661444" y="82107"/>
                    <a:pt x="661444" y="102395"/>
                  </a:cubicBezTo>
                  <a:cubicBezTo>
                    <a:pt x="661444" y="125827"/>
                    <a:pt x="586577" y="161164"/>
                    <a:pt x="473801" y="161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870C75F5-4BDC-4663-A59D-2CABB84C2510}"/>
                </a:ext>
              </a:extLst>
            </p:cNvPr>
            <p:cNvSpPr/>
            <p:nvPr/>
          </p:nvSpPr>
          <p:spPr>
            <a:xfrm>
              <a:off x="12670636" y="4949347"/>
              <a:ext cx="155829" cy="278510"/>
            </a:xfrm>
            <a:custGeom>
              <a:avLst/>
              <a:gdLst>
                <a:gd name="connsiteX0" fmla="*/ 77818 w 155829"/>
                <a:gd name="connsiteY0" fmla="*/ 117444 h 278510"/>
                <a:gd name="connsiteX1" fmla="*/ 44004 w 155829"/>
                <a:gd name="connsiteY1" fmla="*/ 91346 h 278510"/>
                <a:gd name="connsiteX2" fmla="*/ 77437 w 155829"/>
                <a:gd name="connsiteY2" fmla="*/ 65724 h 278510"/>
                <a:gd name="connsiteX3" fmla="*/ 78294 w 155829"/>
                <a:gd name="connsiteY3" fmla="*/ 65724 h 278510"/>
                <a:gd name="connsiteX4" fmla="*/ 109632 w 155829"/>
                <a:gd name="connsiteY4" fmla="*/ 83345 h 278510"/>
                <a:gd name="connsiteX5" fmla="*/ 138397 w 155829"/>
                <a:gd name="connsiteY5" fmla="*/ 95346 h 278510"/>
                <a:gd name="connsiteX6" fmla="*/ 150399 w 155829"/>
                <a:gd name="connsiteY6" fmla="*/ 66581 h 278510"/>
                <a:gd name="connsiteX7" fmla="*/ 99821 w 155829"/>
                <a:gd name="connsiteY7" fmla="*/ 24576 h 278510"/>
                <a:gd name="connsiteX8" fmla="*/ 99821 w 155829"/>
                <a:gd name="connsiteY8" fmla="*/ 21909 h 278510"/>
                <a:gd name="connsiteX9" fmla="*/ 77818 w 155829"/>
                <a:gd name="connsiteY9" fmla="*/ -94 h 278510"/>
                <a:gd name="connsiteX10" fmla="*/ 55815 w 155829"/>
                <a:gd name="connsiteY10" fmla="*/ 21909 h 278510"/>
                <a:gd name="connsiteX11" fmla="*/ 55815 w 155829"/>
                <a:gd name="connsiteY11" fmla="*/ 24861 h 278510"/>
                <a:gd name="connsiteX12" fmla="*/ -96 w 155829"/>
                <a:gd name="connsiteY12" fmla="*/ 91536 h 278510"/>
                <a:gd name="connsiteX13" fmla="*/ 77818 w 155829"/>
                <a:gd name="connsiteY13" fmla="*/ 161640 h 278510"/>
                <a:gd name="connsiteX14" fmla="*/ 111727 w 155829"/>
                <a:gd name="connsiteY14" fmla="*/ 187263 h 278510"/>
                <a:gd name="connsiteX15" fmla="*/ 78199 w 155829"/>
                <a:gd name="connsiteY15" fmla="*/ 212885 h 278510"/>
                <a:gd name="connsiteX16" fmla="*/ 77437 w 155829"/>
                <a:gd name="connsiteY16" fmla="*/ 212885 h 278510"/>
                <a:gd name="connsiteX17" fmla="*/ 46100 w 155829"/>
                <a:gd name="connsiteY17" fmla="*/ 195359 h 278510"/>
                <a:gd name="connsiteX18" fmla="*/ 16677 w 155829"/>
                <a:gd name="connsiteY18" fmla="*/ 184824 h 278510"/>
                <a:gd name="connsiteX19" fmla="*/ 5238 w 155829"/>
                <a:gd name="connsiteY19" fmla="*/ 212028 h 278510"/>
                <a:gd name="connsiteX20" fmla="*/ 55815 w 155829"/>
                <a:gd name="connsiteY20" fmla="*/ 254033 h 278510"/>
                <a:gd name="connsiteX21" fmla="*/ 55815 w 155829"/>
                <a:gd name="connsiteY21" fmla="*/ 256414 h 278510"/>
                <a:gd name="connsiteX22" fmla="*/ 77818 w 155829"/>
                <a:gd name="connsiteY22" fmla="*/ 278417 h 278510"/>
                <a:gd name="connsiteX23" fmla="*/ 99821 w 155829"/>
                <a:gd name="connsiteY23" fmla="*/ 256414 h 278510"/>
                <a:gd name="connsiteX24" fmla="*/ 99821 w 155829"/>
                <a:gd name="connsiteY24" fmla="*/ 253557 h 278510"/>
                <a:gd name="connsiteX25" fmla="*/ 155733 w 155829"/>
                <a:gd name="connsiteY25" fmla="*/ 186882 h 278510"/>
                <a:gd name="connsiteX26" fmla="*/ 77818 w 155829"/>
                <a:gd name="connsiteY26" fmla="*/ 117444 h 27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5829" h="278510">
                  <a:moveTo>
                    <a:pt x="77818" y="117444"/>
                  </a:moveTo>
                  <a:cubicBezTo>
                    <a:pt x="59435" y="117444"/>
                    <a:pt x="44004" y="105443"/>
                    <a:pt x="44004" y="91346"/>
                  </a:cubicBezTo>
                  <a:cubicBezTo>
                    <a:pt x="44004" y="77249"/>
                    <a:pt x="59244" y="65914"/>
                    <a:pt x="77437" y="65724"/>
                  </a:cubicBezTo>
                  <a:lnTo>
                    <a:pt x="78294" y="65724"/>
                  </a:lnTo>
                  <a:cubicBezTo>
                    <a:pt x="91258" y="65076"/>
                    <a:pt x="103450" y="71924"/>
                    <a:pt x="109632" y="83345"/>
                  </a:cubicBezTo>
                  <a:cubicBezTo>
                    <a:pt x="114261" y="94603"/>
                    <a:pt x="127139" y="99976"/>
                    <a:pt x="138397" y="95346"/>
                  </a:cubicBezTo>
                  <a:cubicBezTo>
                    <a:pt x="149656" y="90717"/>
                    <a:pt x="155028" y="77839"/>
                    <a:pt x="150399" y="66581"/>
                  </a:cubicBezTo>
                  <a:cubicBezTo>
                    <a:pt x="140988" y="45474"/>
                    <a:pt x="122290" y="29948"/>
                    <a:pt x="99821" y="24576"/>
                  </a:cubicBezTo>
                  <a:lnTo>
                    <a:pt x="99821" y="21909"/>
                  </a:lnTo>
                  <a:cubicBezTo>
                    <a:pt x="99821" y="9755"/>
                    <a:pt x="89972" y="-94"/>
                    <a:pt x="77818" y="-94"/>
                  </a:cubicBezTo>
                  <a:cubicBezTo>
                    <a:pt x="65664" y="-94"/>
                    <a:pt x="55815" y="9755"/>
                    <a:pt x="55815" y="21909"/>
                  </a:cubicBezTo>
                  <a:lnTo>
                    <a:pt x="55815" y="24861"/>
                  </a:lnTo>
                  <a:cubicBezTo>
                    <a:pt x="24173" y="31777"/>
                    <a:pt x="1199" y="59180"/>
                    <a:pt x="-96" y="91536"/>
                  </a:cubicBezTo>
                  <a:cubicBezTo>
                    <a:pt x="-96" y="130208"/>
                    <a:pt x="34860" y="161640"/>
                    <a:pt x="77818" y="161640"/>
                  </a:cubicBezTo>
                  <a:cubicBezTo>
                    <a:pt x="96868" y="161640"/>
                    <a:pt x="111727" y="173166"/>
                    <a:pt x="111727" y="187263"/>
                  </a:cubicBezTo>
                  <a:cubicBezTo>
                    <a:pt x="111727" y="201360"/>
                    <a:pt x="96392" y="212694"/>
                    <a:pt x="78199" y="212885"/>
                  </a:cubicBezTo>
                  <a:lnTo>
                    <a:pt x="77437" y="212885"/>
                  </a:lnTo>
                  <a:cubicBezTo>
                    <a:pt x="64474" y="213628"/>
                    <a:pt x="52253" y="206789"/>
                    <a:pt x="46100" y="195359"/>
                  </a:cubicBezTo>
                  <a:cubicBezTo>
                    <a:pt x="40890" y="184329"/>
                    <a:pt x="27717" y="179605"/>
                    <a:pt x="16677" y="184824"/>
                  </a:cubicBezTo>
                  <a:cubicBezTo>
                    <a:pt x="6476" y="189644"/>
                    <a:pt x="1551" y="201369"/>
                    <a:pt x="5238" y="212028"/>
                  </a:cubicBezTo>
                  <a:cubicBezTo>
                    <a:pt x="14648" y="233135"/>
                    <a:pt x="33346" y="248661"/>
                    <a:pt x="55815" y="254033"/>
                  </a:cubicBezTo>
                  <a:lnTo>
                    <a:pt x="55815" y="256414"/>
                  </a:lnTo>
                  <a:cubicBezTo>
                    <a:pt x="55815" y="268568"/>
                    <a:pt x="65664" y="278417"/>
                    <a:pt x="77818" y="278417"/>
                  </a:cubicBezTo>
                  <a:cubicBezTo>
                    <a:pt x="89972" y="278417"/>
                    <a:pt x="99821" y="268568"/>
                    <a:pt x="99821" y="256414"/>
                  </a:cubicBezTo>
                  <a:lnTo>
                    <a:pt x="99821" y="253557"/>
                  </a:lnTo>
                  <a:cubicBezTo>
                    <a:pt x="131444" y="246613"/>
                    <a:pt x="154409" y="219229"/>
                    <a:pt x="155733" y="186882"/>
                  </a:cubicBezTo>
                  <a:cubicBezTo>
                    <a:pt x="155733" y="148686"/>
                    <a:pt x="120776" y="117444"/>
                    <a:pt x="77818" y="1174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289E2B8C-005A-4B69-8474-11F6A9C25692}"/>
              </a:ext>
            </a:extLst>
          </p:cNvPr>
          <p:cNvGrpSpPr/>
          <p:nvPr/>
        </p:nvGrpSpPr>
        <p:grpSpPr>
          <a:xfrm>
            <a:off x="6477325" y="3955349"/>
            <a:ext cx="704615" cy="699374"/>
            <a:chOff x="13875405" y="4615732"/>
            <a:chExt cx="704615" cy="699374"/>
          </a:xfrm>
          <a:solidFill>
            <a:srgbClr val="353535"/>
          </a:solidFill>
        </p:grpSpPr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0CFEA8BF-9779-4347-883B-7412C2F52A5B}"/>
                </a:ext>
              </a:extLst>
            </p:cNvPr>
            <p:cNvSpPr/>
            <p:nvPr/>
          </p:nvSpPr>
          <p:spPr>
            <a:xfrm>
              <a:off x="13875405" y="4615732"/>
              <a:ext cx="704615" cy="675152"/>
            </a:xfrm>
            <a:custGeom>
              <a:avLst/>
              <a:gdLst>
                <a:gd name="connsiteX0" fmla="*/ 600253 w 704615"/>
                <a:gd name="connsiteY0" fmla="*/ 102642 h 675152"/>
                <a:gd name="connsiteX1" fmla="*/ 101848 w 704615"/>
                <a:gd name="connsiteY1" fmla="*/ 103630 h 675152"/>
                <a:gd name="connsiteX2" fmla="*/ 102838 w 704615"/>
                <a:gd name="connsiteY2" fmla="*/ 602029 h 675152"/>
                <a:gd name="connsiteX3" fmla="*/ 205537 w 704615"/>
                <a:gd name="connsiteY3" fmla="*/ 673095 h 675152"/>
                <a:gd name="connsiteX4" fmla="*/ 234684 w 704615"/>
                <a:gd name="connsiteY4" fmla="*/ 662141 h 675152"/>
                <a:gd name="connsiteX5" fmla="*/ 223730 w 704615"/>
                <a:gd name="connsiteY5" fmla="*/ 632994 h 675152"/>
                <a:gd name="connsiteX6" fmla="*/ 70530 w 704615"/>
                <a:gd name="connsiteY6" fmla="*/ 225191 h 675152"/>
                <a:gd name="connsiteX7" fmla="*/ 478334 w 704615"/>
                <a:gd name="connsiteY7" fmla="*/ 71988 h 675152"/>
                <a:gd name="connsiteX8" fmla="*/ 631533 w 704615"/>
                <a:gd name="connsiteY8" fmla="*/ 479794 h 675152"/>
                <a:gd name="connsiteX9" fmla="*/ 478334 w 704615"/>
                <a:gd name="connsiteY9" fmla="*/ 632994 h 675152"/>
                <a:gd name="connsiteX10" fmla="*/ 467380 w 704615"/>
                <a:gd name="connsiteY10" fmla="*/ 662141 h 675152"/>
                <a:gd name="connsiteX11" fmla="*/ 496526 w 704615"/>
                <a:gd name="connsiteY11" fmla="*/ 673095 h 675152"/>
                <a:gd name="connsiteX12" fmla="*/ 672300 w 704615"/>
                <a:gd name="connsiteY12" fmla="*/ 206712 h 675152"/>
                <a:gd name="connsiteX13" fmla="*/ 600253 w 704615"/>
                <a:gd name="connsiteY13" fmla="*/ 102642 h 67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4615" h="675152">
                  <a:moveTo>
                    <a:pt x="600253" y="102642"/>
                  </a:moveTo>
                  <a:cubicBezTo>
                    <a:pt x="462350" y="-34715"/>
                    <a:pt x="239208" y="-34273"/>
                    <a:pt x="101848" y="103630"/>
                  </a:cubicBezTo>
                  <a:cubicBezTo>
                    <a:pt x="-35512" y="241536"/>
                    <a:pt x="-35064" y="464678"/>
                    <a:pt x="102838" y="602029"/>
                  </a:cubicBezTo>
                  <a:cubicBezTo>
                    <a:pt x="132566" y="631642"/>
                    <a:pt x="167342" y="655712"/>
                    <a:pt x="205537" y="673095"/>
                  </a:cubicBezTo>
                  <a:cubicBezTo>
                    <a:pt x="216615" y="678114"/>
                    <a:pt x="229664" y="673218"/>
                    <a:pt x="234684" y="662141"/>
                  </a:cubicBezTo>
                  <a:cubicBezTo>
                    <a:pt x="239703" y="651063"/>
                    <a:pt x="234808" y="638014"/>
                    <a:pt x="223730" y="632994"/>
                  </a:cubicBezTo>
                  <a:cubicBezTo>
                    <a:pt x="68815" y="562690"/>
                    <a:pt x="226" y="380106"/>
                    <a:pt x="70530" y="225191"/>
                  </a:cubicBezTo>
                  <a:cubicBezTo>
                    <a:pt x="140834" y="70272"/>
                    <a:pt x="323419" y="1681"/>
                    <a:pt x="478334" y="71988"/>
                  </a:cubicBezTo>
                  <a:cubicBezTo>
                    <a:pt x="633248" y="142295"/>
                    <a:pt x="701837" y="324880"/>
                    <a:pt x="631533" y="479794"/>
                  </a:cubicBezTo>
                  <a:cubicBezTo>
                    <a:pt x="600701" y="547727"/>
                    <a:pt x="546265" y="602162"/>
                    <a:pt x="478334" y="632994"/>
                  </a:cubicBezTo>
                  <a:cubicBezTo>
                    <a:pt x="467256" y="638014"/>
                    <a:pt x="462360" y="651063"/>
                    <a:pt x="467380" y="662141"/>
                  </a:cubicBezTo>
                  <a:cubicBezTo>
                    <a:pt x="472399" y="673218"/>
                    <a:pt x="485448" y="678114"/>
                    <a:pt x="496526" y="673095"/>
                  </a:cubicBezTo>
                  <a:cubicBezTo>
                    <a:pt x="673853" y="592846"/>
                    <a:pt x="752548" y="384039"/>
                    <a:pt x="672300" y="206712"/>
                  </a:cubicBezTo>
                  <a:cubicBezTo>
                    <a:pt x="654765" y="167965"/>
                    <a:pt x="630352" y="132703"/>
                    <a:pt x="600253" y="102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0CFDE8A1-6D46-4FA0-808F-BC6AF72CF30F}"/>
                </a:ext>
              </a:extLst>
            </p:cNvPr>
            <p:cNvSpPr/>
            <p:nvPr/>
          </p:nvSpPr>
          <p:spPr>
            <a:xfrm>
              <a:off x="13992338" y="4733571"/>
              <a:ext cx="469961" cy="407611"/>
            </a:xfrm>
            <a:custGeom>
              <a:avLst/>
              <a:gdLst>
                <a:gd name="connsiteX0" fmla="*/ 234051 w 469961"/>
                <a:gd name="connsiteY0" fmla="*/ 43572 h 407611"/>
                <a:gd name="connsiteX1" fmla="*/ 425561 w 469961"/>
                <a:gd name="connsiteY1" fmla="*/ 233053 h 407611"/>
                <a:gd name="connsiteX2" fmla="*/ 369116 w 469961"/>
                <a:gd name="connsiteY2" fmla="*/ 369423 h 407611"/>
                <a:gd name="connsiteX3" fmla="*/ 368354 w 469961"/>
                <a:gd name="connsiteY3" fmla="*/ 400665 h 407611"/>
                <a:gd name="connsiteX4" fmla="*/ 384641 w 469961"/>
                <a:gd name="connsiteY4" fmla="*/ 407523 h 407611"/>
                <a:gd name="connsiteX5" fmla="*/ 400262 w 469961"/>
                <a:gd name="connsiteY5" fmla="*/ 401046 h 407611"/>
                <a:gd name="connsiteX6" fmla="*/ 400253 w 469961"/>
                <a:gd name="connsiteY6" fmla="*/ 68728 h 407611"/>
                <a:gd name="connsiteX7" fmla="*/ 67935 w 469961"/>
                <a:gd name="connsiteY7" fmla="*/ 68747 h 407611"/>
                <a:gd name="connsiteX8" fmla="*/ 67935 w 469961"/>
                <a:gd name="connsiteY8" fmla="*/ 401046 h 407611"/>
                <a:gd name="connsiteX9" fmla="*/ 99082 w 469961"/>
                <a:gd name="connsiteY9" fmla="*/ 401046 h 407611"/>
                <a:gd name="connsiteX10" fmla="*/ 99082 w 469961"/>
                <a:gd name="connsiteY10" fmla="*/ 369899 h 407611"/>
                <a:gd name="connsiteX11" fmla="*/ 96815 w 469961"/>
                <a:gd name="connsiteY11" fmla="*/ 100503 h 407611"/>
                <a:gd name="connsiteX12" fmla="*/ 234051 w 469961"/>
                <a:gd name="connsiteY12" fmla="*/ 43572 h 40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61" h="407611">
                  <a:moveTo>
                    <a:pt x="234051" y="43572"/>
                  </a:moveTo>
                  <a:cubicBezTo>
                    <a:pt x="339264" y="43010"/>
                    <a:pt x="424998" y="127849"/>
                    <a:pt x="425561" y="233053"/>
                  </a:cubicBezTo>
                  <a:cubicBezTo>
                    <a:pt x="425837" y="284250"/>
                    <a:pt x="405492" y="333399"/>
                    <a:pt x="369116" y="369423"/>
                  </a:cubicBezTo>
                  <a:cubicBezTo>
                    <a:pt x="360276" y="377843"/>
                    <a:pt x="359933" y="391825"/>
                    <a:pt x="368354" y="400665"/>
                  </a:cubicBezTo>
                  <a:cubicBezTo>
                    <a:pt x="372592" y="405122"/>
                    <a:pt x="378498" y="407599"/>
                    <a:pt x="384641" y="407523"/>
                  </a:cubicBezTo>
                  <a:cubicBezTo>
                    <a:pt x="390499" y="407513"/>
                    <a:pt x="396110" y="405179"/>
                    <a:pt x="400262" y="401046"/>
                  </a:cubicBezTo>
                  <a:cubicBezTo>
                    <a:pt x="492026" y="309272"/>
                    <a:pt x="492017" y="160492"/>
                    <a:pt x="400253" y="68728"/>
                  </a:cubicBezTo>
                  <a:cubicBezTo>
                    <a:pt x="308479" y="-23031"/>
                    <a:pt x="159699" y="-23026"/>
                    <a:pt x="67935" y="68747"/>
                  </a:cubicBezTo>
                  <a:cubicBezTo>
                    <a:pt x="-23819" y="160511"/>
                    <a:pt x="-23819" y="309282"/>
                    <a:pt x="67935" y="401046"/>
                  </a:cubicBezTo>
                  <a:cubicBezTo>
                    <a:pt x="76536" y="409647"/>
                    <a:pt x="90481" y="409647"/>
                    <a:pt x="99082" y="401046"/>
                  </a:cubicBezTo>
                  <a:cubicBezTo>
                    <a:pt x="107683" y="392444"/>
                    <a:pt x="107683" y="378500"/>
                    <a:pt x="99082" y="369899"/>
                  </a:cubicBezTo>
                  <a:cubicBezTo>
                    <a:pt x="24063" y="296128"/>
                    <a:pt x="23053" y="175522"/>
                    <a:pt x="96815" y="100503"/>
                  </a:cubicBezTo>
                  <a:cubicBezTo>
                    <a:pt x="132972" y="63737"/>
                    <a:pt x="182482" y="43191"/>
                    <a:pt x="234051" y="43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AD3DB6D0-D4F4-43B9-A667-9BF0DBF6DD51}"/>
                </a:ext>
              </a:extLst>
            </p:cNvPr>
            <p:cNvSpPr/>
            <p:nvPr/>
          </p:nvSpPr>
          <p:spPr>
            <a:xfrm>
              <a:off x="14112028" y="4852443"/>
              <a:ext cx="232685" cy="205300"/>
            </a:xfrm>
            <a:custGeom>
              <a:avLst/>
              <a:gdLst>
                <a:gd name="connsiteX0" fmla="*/ 197514 w 232685"/>
                <a:gd name="connsiteY0" fmla="*/ 32143 h 205300"/>
                <a:gd name="connsiteX1" fmla="*/ 31351 w 232685"/>
                <a:gd name="connsiteY1" fmla="*/ 36591 h 205300"/>
                <a:gd name="connsiteX2" fmla="*/ 31303 w 232685"/>
                <a:gd name="connsiteY2" fmla="*/ 198259 h 205300"/>
                <a:gd name="connsiteX3" fmla="*/ 62450 w 232685"/>
                <a:gd name="connsiteY3" fmla="*/ 198259 h 205300"/>
                <a:gd name="connsiteX4" fmla="*/ 62450 w 232685"/>
                <a:gd name="connsiteY4" fmla="*/ 167112 h 205300"/>
                <a:gd name="connsiteX5" fmla="*/ 62450 w 232685"/>
                <a:gd name="connsiteY5" fmla="*/ 63289 h 205300"/>
                <a:gd name="connsiteX6" fmla="*/ 166367 w 232685"/>
                <a:gd name="connsiteY6" fmla="*/ 63289 h 205300"/>
                <a:gd name="connsiteX7" fmla="*/ 166367 w 232685"/>
                <a:gd name="connsiteY7" fmla="*/ 167112 h 205300"/>
                <a:gd name="connsiteX8" fmla="*/ 165605 w 232685"/>
                <a:gd name="connsiteY8" fmla="*/ 198354 h 205300"/>
                <a:gd name="connsiteX9" fmla="*/ 181893 w 232685"/>
                <a:gd name="connsiteY9" fmla="*/ 205212 h 205300"/>
                <a:gd name="connsiteX10" fmla="*/ 197514 w 232685"/>
                <a:gd name="connsiteY10" fmla="*/ 198735 h 205300"/>
                <a:gd name="connsiteX11" fmla="*/ 197514 w 232685"/>
                <a:gd name="connsiteY11" fmla="*/ 32619 h 2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2685" h="205300">
                  <a:moveTo>
                    <a:pt x="197514" y="32143"/>
                  </a:moveTo>
                  <a:cubicBezTo>
                    <a:pt x="150403" y="-12510"/>
                    <a:pt x="76004" y="-10520"/>
                    <a:pt x="31351" y="36591"/>
                  </a:cubicBezTo>
                  <a:cubicBezTo>
                    <a:pt x="-11607" y="81911"/>
                    <a:pt x="-11626" y="152910"/>
                    <a:pt x="31303" y="198259"/>
                  </a:cubicBezTo>
                  <a:cubicBezTo>
                    <a:pt x="39904" y="206860"/>
                    <a:pt x="53849" y="206860"/>
                    <a:pt x="62450" y="198259"/>
                  </a:cubicBezTo>
                  <a:cubicBezTo>
                    <a:pt x="71051" y="189658"/>
                    <a:pt x="71051" y="175713"/>
                    <a:pt x="62450" y="167112"/>
                  </a:cubicBezTo>
                  <a:cubicBezTo>
                    <a:pt x="33894" y="138394"/>
                    <a:pt x="33894" y="92007"/>
                    <a:pt x="62450" y="63289"/>
                  </a:cubicBezTo>
                  <a:cubicBezTo>
                    <a:pt x="91549" y="35581"/>
                    <a:pt x="137269" y="35581"/>
                    <a:pt x="166367" y="63289"/>
                  </a:cubicBezTo>
                  <a:cubicBezTo>
                    <a:pt x="194923" y="92007"/>
                    <a:pt x="194923" y="138394"/>
                    <a:pt x="166367" y="167112"/>
                  </a:cubicBezTo>
                  <a:cubicBezTo>
                    <a:pt x="157528" y="175532"/>
                    <a:pt x="157185" y="189515"/>
                    <a:pt x="165605" y="198354"/>
                  </a:cubicBezTo>
                  <a:cubicBezTo>
                    <a:pt x="169844" y="202802"/>
                    <a:pt x="175749" y="205288"/>
                    <a:pt x="181893" y="205212"/>
                  </a:cubicBezTo>
                  <a:cubicBezTo>
                    <a:pt x="187751" y="205193"/>
                    <a:pt x="193361" y="202859"/>
                    <a:pt x="197514" y="198735"/>
                  </a:cubicBezTo>
                  <a:cubicBezTo>
                    <a:pt x="243234" y="152805"/>
                    <a:pt x="243234" y="78548"/>
                    <a:pt x="197514" y="326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0E520C1D-8259-4A26-8ABF-3B494337AED3}"/>
                </a:ext>
              </a:extLst>
            </p:cNvPr>
            <p:cNvSpPr/>
            <p:nvPr/>
          </p:nvSpPr>
          <p:spPr>
            <a:xfrm>
              <a:off x="14145355" y="4947079"/>
              <a:ext cx="163925" cy="368027"/>
            </a:xfrm>
            <a:custGeom>
              <a:avLst/>
              <a:gdLst>
                <a:gd name="connsiteX0" fmla="*/ 103132 w 163925"/>
                <a:gd name="connsiteY0" fmla="*/ 143817 h 368027"/>
                <a:gd name="connsiteX1" fmla="*/ 103132 w 163925"/>
                <a:gd name="connsiteY1" fmla="*/ 20564 h 368027"/>
                <a:gd name="connsiteX2" fmla="*/ 79634 w 163925"/>
                <a:gd name="connsiteY2" fmla="*/ -39 h 368027"/>
                <a:gd name="connsiteX3" fmla="*/ 59031 w 163925"/>
                <a:gd name="connsiteY3" fmla="*/ 20564 h 368027"/>
                <a:gd name="connsiteX4" fmla="*/ 59031 w 163925"/>
                <a:gd name="connsiteY4" fmla="*/ 143817 h 368027"/>
                <a:gd name="connsiteX5" fmla="*/ 6358 w 163925"/>
                <a:gd name="connsiteY5" fmla="*/ 191442 h 368027"/>
                <a:gd name="connsiteX6" fmla="*/ -881 w 163925"/>
                <a:gd name="connsiteY6" fmla="*/ 207730 h 368027"/>
                <a:gd name="connsiteX7" fmla="*/ -881 w 163925"/>
                <a:gd name="connsiteY7" fmla="*/ 342223 h 368027"/>
                <a:gd name="connsiteX8" fmla="*/ 25227 w 163925"/>
                <a:gd name="connsiteY8" fmla="*/ 367931 h 368027"/>
                <a:gd name="connsiteX9" fmla="*/ 42362 w 163925"/>
                <a:gd name="connsiteY9" fmla="*/ 361273 h 368027"/>
                <a:gd name="connsiteX10" fmla="*/ 81034 w 163925"/>
                <a:gd name="connsiteY10" fmla="*/ 326031 h 368027"/>
                <a:gd name="connsiteX11" fmla="*/ 119801 w 163925"/>
                <a:gd name="connsiteY11" fmla="*/ 361273 h 368027"/>
                <a:gd name="connsiteX12" fmla="*/ 137136 w 163925"/>
                <a:gd name="connsiteY12" fmla="*/ 367941 h 368027"/>
                <a:gd name="connsiteX13" fmla="*/ 147614 w 163925"/>
                <a:gd name="connsiteY13" fmla="*/ 365655 h 368027"/>
                <a:gd name="connsiteX14" fmla="*/ 163045 w 163925"/>
                <a:gd name="connsiteY14" fmla="*/ 342033 h 368027"/>
                <a:gd name="connsiteX15" fmla="*/ 163045 w 163925"/>
                <a:gd name="connsiteY15" fmla="*/ 207921 h 368027"/>
                <a:gd name="connsiteX16" fmla="*/ 155805 w 163925"/>
                <a:gd name="connsiteY16" fmla="*/ 191633 h 368027"/>
                <a:gd name="connsiteX17" fmla="*/ 118944 w 163925"/>
                <a:gd name="connsiteY17" fmla="*/ 301266 h 368027"/>
                <a:gd name="connsiteX18" fmla="*/ 95893 w 163925"/>
                <a:gd name="connsiteY18" fmla="*/ 280406 h 368027"/>
                <a:gd name="connsiteX19" fmla="*/ 66270 w 163925"/>
                <a:gd name="connsiteY19" fmla="*/ 280406 h 368027"/>
                <a:gd name="connsiteX20" fmla="*/ 43220 w 163925"/>
                <a:gd name="connsiteY20" fmla="*/ 301266 h 368027"/>
                <a:gd name="connsiteX21" fmla="*/ 43220 w 163925"/>
                <a:gd name="connsiteY21" fmla="*/ 217731 h 368027"/>
                <a:gd name="connsiteX22" fmla="*/ 81320 w 163925"/>
                <a:gd name="connsiteY22" fmla="*/ 183346 h 368027"/>
                <a:gd name="connsiteX23" fmla="*/ 119420 w 163925"/>
                <a:gd name="connsiteY23" fmla="*/ 217731 h 36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925" h="368027">
                  <a:moveTo>
                    <a:pt x="103132" y="143817"/>
                  </a:moveTo>
                  <a:lnTo>
                    <a:pt x="103132" y="20564"/>
                  </a:lnTo>
                  <a:cubicBezTo>
                    <a:pt x="102332" y="8381"/>
                    <a:pt x="91807" y="-839"/>
                    <a:pt x="79634" y="-39"/>
                  </a:cubicBezTo>
                  <a:cubicBezTo>
                    <a:pt x="68566" y="695"/>
                    <a:pt x="59756" y="9505"/>
                    <a:pt x="59031" y="20564"/>
                  </a:cubicBezTo>
                  <a:lnTo>
                    <a:pt x="59031" y="143817"/>
                  </a:lnTo>
                  <a:lnTo>
                    <a:pt x="6358" y="191442"/>
                  </a:lnTo>
                  <a:cubicBezTo>
                    <a:pt x="1776" y="195624"/>
                    <a:pt x="-852" y="201529"/>
                    <a:pt x="-881" y="207730"/>
                  </a:cubicBezTo>
                  <a:lnTo>
                    <a:pt x="-881" y="342223"/>
                  </a:lnTo>
                  <a:cubicBezTo>
                    <a:pt x="-766" y="356530"/>
                    <a:pt x="10921" y="368036"/>
                    <a:pt x="25227" y="367931"/>
                  </a:cubicBezTo>
                  <a:cubicBezTo>
                    <a:pt x="31561" y="367874"/>
                    <a:pt x="37657" y="365512"/>
                    <a:pt x="42362" y="361273"/>
                  </a:cubicBezTo>
                  <a:lnTo>
                    <a:pt x="81034" y="326031"/>
                  </a:lnTo>
                  <a:lnTo>
                    <a:pt x="119801" y="361273"/>
                  </a:lnTo>
                  <a:cubicBezTo>
                    <a:pt x="124554" y="365569"/>
                    <a:pt x="130735" y="367950"/>
                    <a:pt x="137136" y="367941"/>
                  </a:cubicBezTo>
                  <a:cubicBezTo>
                    <a:pt x="140756" y="367941"/>
                    <a:pt x="144328" y="367160"/>
                    <a:pt x="147614" y="365655"/>
                  </a:cubicBezTo>
                  <a:cubicBezTo>
                    <a:pt x="156986" y="361540"/>
                    <a:pt x="163045" y="352272"/>
                    <a:pt x="163045" y="342033"/>
                  </a:cubicBezTo>
                  <a:lnTo>
                    <a:pt x="163045" y="207921"/>
                  </a:lnTo>
                  <a:cubicBezTo>
                    <a:pt x="163016" y="201720"/>
                    <a:pt x="160387" y="195814"/>
                    <a:pt x="155805" y="191633"/>
                  </a:cubicBezTo>
                  <a:close/>
                  <a:moveTo>
                    <a:pt x="118944" y="301266"/>
                  </a:moveTo>
                  <a:lnTo>
                    <a:pt x="95893" y="280406"/>
                  </a:lnTo>
                  <a:cubicBezTo>
                    <a:pt x="87482" y="272805"/>
                    <a:pt x="74681" y="272805"/>
                    <a:pt x="66270" y="280406"/>
                  </a:cubicBezTo>
                  <a:lnTo>
                    <a:pt x="43220" y="301266"/>
                  </a:lnTo>
                  <a:lnTo>
                    <a:pt x="43220" y="217731"/>
                  </a:lnTo>
                  <a:lnTo>
                    <a:pt x="81320" y="183346"/>
                  </a:lnTo>
                  <a:lnTo>
                    <a:pt x="119420" y="2177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A596278F-A9DB-42F2-8AB2-DD781D075FBD}"/>
              </a:ext>
            </a:extLst>
          </p:cNvPr>
          <p:cNvGrpSpPr/>
          <p:nvPr/>
        </p:nvGrpSpPr>
        <p:grpSpPr>
          <a:xfrm>
            <a:off x="7941057" y="3957347"/>
            <a:ext cx="704087" cy="704850"/>
            <a:chOff x="8724042" y="10021753"/>
            <a:chExt cx="704087" cy="704850"/>
          </a:xfrm>
        </p:grpSpPr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AF72744C-A8FD-4FCC-8C5F-140D206193CB}"/>
                </a:ext>
              </a:extLst>
            </p:cNvPr>
            <p:cNvSpPr/>
            <p:nvPr/>
          </p:nvSpPr>
          <p:spPr>
            <a:xfrm>
              <a:off x="8724042" y="10021753"/>
              <a:ext cx="704087" cy="704850"/>
            </a:xfrm>
            <a:custGeom>
              <a:avLst/>
              <a:gdLst>
                <a:gd name="connsiteX0" fmla="*/ 654839 w 704087"/>
                <a:gd name="connsiteY0" fmla="*/ 459 h 704850"/>
                <a:gd name="connsiteX1" fmla="*/ 52763 w 704087"/>
                <a:gd name="connsiteY1" fmla="*/ 459 h 704850"/>
                <a:gd name="connsiteX2" fmla="*/ 1329 w 704087"/>
                <a:gd name="connsiteY2" fmla="*/ 51894 h 704850"/>
                <a:gd name="connsiteX3" fmla="*/ 1329 w 704087"/>
                <a:gd name="connsiteY3" fmla="*/ 101234 h 704850"/>
                <a:gd name="connsiteX4" fmla="*/ 38095 w 704087"/>
                <a:gd name="connsiteY4" fmla="*/ 150287 h 704850"/>
                <a:gd name="connsiteX5" fmla="*/ 38095 w 704087"/>
                <a:gd name="connsiteY5" fmla="*/ 497379 h 704850"/>
                <a:gd name="connsiteX6" fmla="*/ 89435 w 704087"/>
                <a:gd name="connsiteY6" fmla="*/ 548814 h 704850"/>
                <a:gd name="connsiteX7" fmla="*/ 311463 w 704087"/>
                <a:gd name="connsiteY7" fmla="*/ 548814 h 704850"/>
                <a:gd name="connsiteX8" fmla="*/ 225738 w 704087"/>
                <a:gd name="connsiteY8" fmla="*/ 670638 h 704850"/>
                <a:gd name="connsiteX9" fmla="*/ 231167 w 704087"/>
                <a:gd name="connsiteY9" fmla="*/ 701404 h 704850"/>
                <a:gd name="connsiteX10" fmla="*/ 243740 w 704087"/>
                <a:gd name="connsiteY10" fmla="*/ 705309 h 704850"/>
                <a:gd name="connsiteX11" fmla="*/ 261837 w 704087"/>
                <a:gd name="connsiteY11" fmla="*/ 695784 h 704850"/>
                <a:gd name="connsiteX12" fmla="*/ 331370 w 704087"/>
                <a:gd name="connsiteY12" fmla="*/ 596439 h 704850"/>
                <a:gd name="connsiteX13" fmla="*/ 331370 w 704087"/>
                <a:gd name="connsiteY13" fmla="*/ 683116 h 704850"/>
                <a:gd name="connsiteX14" fmla="*/ 353372 w 704087"/>
                <a:gd name="connsiteY14" fmla="*/ 705119 h 704850"/>
                <a:gd name="connsiteX15" fmla="*/ 375471 w 704087"/>
                <a:gd name="connsiteY15" fmla="*/ 683211 h 704850"/>
                <a:gd name="connsiteX16" fmla="*/ 375471 w 704087"/>
                <a:gd name="connsiteY16" fmla="*/ 683116 h 704850"/>
                <a:gd name="connsiteX17" fmla="*/ 375471 w 704087"/>
                <a:gd name="connsiteY17" fmla="*/ 596439 h 704850"/>
                <a:gd name="connsiteX18" fmla="*/ 445003 w 704087"/>
                <a:gd name="connsiteY18" fmla="*/ 695784 h 704850"/>
                <a:gd name="connsiteX19" fmla="*/ 463100 w 704087"/>
                <a:gd name="connsiteY19" fmla="*/ 705309 h 704850"/>
                <a:gd name="connsiteX20" fmla="*/ 475673 w 704087"/>
                <a:gd name="connsiteY20" fmla="*/ 701404 h 704850"/>
                <a:gd name="connsiteX21" fmla="*/ 481103 w 704087"/>
                <a:gd name="connsiteY21" fmla="*/ 670638 h 704850"/>
                <a:gd name="connsiteX22" fmla="*/ 395378 w 704087"/>
                <a:gd name="connsiteY22" fmla="*/ 548814 h 704850"/>
                <a:gd name="connsiteX23" fmla="*/ 617310 w 704087"/>
                <a:gd name="connsiteY23" fmla="*/ 548814 h 704850"/>
                <a:gd name="connsiteX24" fmla="*/ 668745 w 704087"/>
                <a:gd name="connsiteY24" fmla="*/ 497379 h 704850"/>
                <a:gd name="connsiteX25" fmla="*/ 668745 w 704087"/>
                <a:gd name="connsiteY25" fmla="*/ 150287 h 704850"/>
                <a:gd name="connsiteX26" fmla="*/ 705416 w 704087"/>
                <a:gd name="connsiteY26" fmla="*/ 101234 h 704850"/>
                <a:gd name="connsiteX27" fmla="*/ 705416 w 704087"/>
                <a:gd name="connsiteY27" fmla="*/ 51894 h 704850"/>
                <a:gd name="connsiteX28" fmla="*/ 654839 w 704087"/>
                <a:gd name="connsiteY28" fmla="*/ 459 h 704850"/>
                <a:gd name="connsiteX29" fmla="*/ 45239 w 704087"/>
                <a:gd name="connsiteY29" fmla="*/ 51894 h 704850"/>
                <a:gd name="connsiteX30" fmla="*/ 52382 w 704087"/>
                <a:gd name="connsiteY30" fmla="*/ 44560 h 704850"/>
                <a:gd name="connsiteX31" fmla="*/ 52573 w 704087"/>
                <a:gd name="connsiteY31" fmla="*/ 44560 h 704850"/>
                <a:gd name="connsiteX32" fmla="*/ 654839 w 704087"/>
                <a:gd name="connsiteY32" fmla="*/ 44560 h 704850"/>
                <a:gd name="connsiteX33" fmla="*/ 662173 w 704087"/>
                <a:gd name="connsiteY33" fmla="*/ 51894 h 704850"/>
                <a:gd name="connsiteX34" fmla="*/ 662173 w 704087"/>
                <a:gd name="connsiteY34" fmla="*/ 101234 h 704850"/>
                <a:gd name="connsiteX35" fmla="*/ 654839 w 704087"/>
                <a:gd name="connsiteY35" fmla="*/ 108663 h 704850"/>
                <a:gd name="connsiteX36" fmla="*/ 52763 w 704087"/>
                <a:gd name="connsiteY36" fmla="*/ 108663 h 704850"/>
                <a:gd name="connsiteX37" fmla="*/ 45429 w 704087"/>
                <a:gd name="connsiteY37" fmla="*/ 101329 h 704850"/>
                <a:gd name="connsiteX38" fmla="*/ 45429 w 704087"/>
                <a:gd name="connsiteY38" fmla="*/ 101234 h 704850"/>
                <a:gd name="connsiteX39" fmla="*/ 625216 w 704087"/>
                <a:gd name="connsiteY39" fmla="*/ 497379 h 704850"/>
                <a:gd name="connsiteX40" fmla="*/ 617882 w 704087"/>
                <a:gd name="connsiteY40" fmla="*/ 504713 h 704850"/>
                <a:gd name="connsiteX41" fmla="*/ 89244 w 704087"/>
                <a:gd name="connsiteY41" fmla="*/ 504713 h 704850"/>
                <a:gd name="connsiteX42" fmla="*/ 81910 w 704087"/>
                <a:gd name="connsiteY42" fmla="*/ 497379 h 704850"/>
                <a:gd name="connsiteX43" fmla="*/ 81910 w 704087"/>
                <a:gd name="connsiteY43" fmla="*/ 152669 h 704850"/>
                <a:gd name="connsiteX44" fmla="*/ 624835 w 704087"/>
                <a:gd name="connsiteY44" fmla="*/ 152669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04087" h="704850">
                  <a:moveTo>
                    <a:pt x="654839" y="459"/>
                  </a:moveTo>
                  <a:lnTo>
                    <a:pt x="52763" y="459"/>
                  </a:lnTo>
                  <a:cubicBezTo>
                    <a:pt x="24360" y="459"/>
                    <a:pt x="1329" y="23491"/>
                    <a:pt x="1329" y="51894"/>
                  </a:cubicBezTo>
                  <a:lnTo>
                    <a:pt x="1329" y="101234"/>
                  </a:lnTo>
                  <a:cubicBezTo>
                    <a:pt x="1433" y="123903"/>
                    <a:pt x="16368" y="143820"/>
                    <a:pt x="38095" y="150287"/>
                  </a:cubicBezTo>
                  <a:lnTo>
                    <a:pt x="38095" y="497379"/>
                  </a:lnTo>
                  <a:cubicBezTo>
                    <a:pt x="38095" y="525748"/>
                    <a:pt x="61069" y="548761"/>
                    <a:pt x="89435" y="548814"/>
                  </a:cubicBezTo>
                  <a:lnTo>
                    <a:pt x="311463" y="548814"/>
                  </a:lnTo>
                  <a:lnTo>
                    <a:pt x="225738" y="670638"/>
                  </a:lnTo>
                  <a:cubicBezTo>
                    <a:pt x="218746" y="680634"/>
                    <a:pt x="221175" y="694405"/>
                    <a:pt x="231167" y="701404"/>
                  </a:cubicBezTo>
                  <a:cubicBezTo>
                    <a:pt x="234853" y="703970"/>
                    <a:pt x="239244" y="705334"/>
                    <a:pt x="243740" y="705309"/>
                  </a:cubicBezTo>
                  <a:cubicBezTo>
                    <a:pt x="250969" y="705285"/>
                    <a:pt x="257722" y="701728"/>
                    <a:pt x="261837" y="695784"/>
                  </a:cubicBezTo>
                  <a:lnTo>
                    <a:pt x="331370" y="596439"/>
                  </a:lnTo>
                  <a:lnTo>
                    <a:pt x="331370" y="683116"/>
                  </a:lnTo>
                  <a:cubicBezTo>
                    <a:pt x="331370" y="695268"/>
                    <a:pt x="341219" y="705119"/>
                    <a:pt x="353372" y="705119"/>
                  </a:cubicBezTo>
                  <a:cubicBezTo>
                    <a:pt x="365526" y="705171"/>
                    <a:pt x="375413" y="695363"/>
                    <a:pt x="375471" y="683211"/>
                  </a:cubicBezTo>
                  <a:cubicBezTo>
                    <a:pt x="375471" y="683180"/>
                    <a:pt x="375471" y="683147"/>
                    <a:pt x="375471" y="683116"/>
                  </a:cubicBezTo>
                  <a:lnTo>
                    <a:pt x="375471" y="596439"/>
                  </a:lnTo>
                  <a:lnTo>
                    <a:pt x="445003" y="695784"/>
                  </a:lnTo>
                  <a:cubicBezTo>
                    <a:pt x="449118" y="701728"/>
                    <a:pt x="455871" y="705285"/>
                    <a:pt x="463100" y="705309"/>
                  </a:cubicBezTo>
                  <a:cubicBezTo>
                    <a:pt x="467596" y="705322"/>
                    <a:pt x="471978" y="703959"/>
                    <a:pt x="475673" y="701404"/>
                  </a:cubicBezTo>
                  <a:cubicBezTo>
                    <a:pt x="485665" y="694405"/>
                    <a:pt x="488094" y="680634"/>
                    <a:pt x="481103" y="670638"/>
                  </a:cubicBezTo>
                  <a:lnTo>
                    <a:pt x="395378" y="548814"/>
                  </a:lnTo>
                  <a:lnTo>
                    <a:pt x="617310" y="548814"/>
                  </a:lnTo>
                  <a:cubicBezTo>
                    <a:pt x="645714" y="548814"/>
                    <a:pt x="668745" y="525785"/>
                    <a:pt x="668745" y="497379"/>
                  </a:cubicBezTo>
                  <a:lnTo>
                    <a:pt x="668745" y="150287"/>
                  </a:lnTo>
                  <a:cubicBezTo>
                    <a:pt x="690453" y="143820"/>
                    <a:pt x="705350" y="123884"/>
                    <a:pt x="705416" y="101234"/>
                  </a:cubicBezTo>
                  <a:lnTo>
                    <a:pt x="705416" y="51894"/>
                  </a:lnTo>
                  <a:cubicBezTo>
                    <a:pt x="705416" y="23815"/>
                    <a:pt x="682909" y="926"/>
                    <a:pt x="654839" y="459"/>
                  </a:cubicBezTo>
                  <a:close/>
                  <a:moveTo>
                    <a:pt x="45239" y="51894"/>
                  </a:moveTo>
                  <a:cubicBezTo>
                    <a:pt x="45181" y="47894"/>
                    <a:pt x="48382" y="44617"/>
                    <a:pt x="52382" y="44560"/>
                  </a:cubicBezTo>
                  <a:cubicBezTo>
                    <a:pt x="52449" y="44560"/>
                    <a:pt x="52506" y="44560"/>
                    <a:pt x="52573" y="44560"/>
                  </a:cubicBezTo>
                  <a:lnTo>
                    <a:pt x="654839" y="44560"/>
                  </a:lnTo>
                  <a:cubicBezTo>
                    <a:pt x="658887" y="44560"/>
                    <a:pt x="662173" y="47846"/>
                    <a:pt x="662173" y="51894"/>
                  </a:cubicBezTo>
                  <a:lnTo>
                    <a:pt x="662173" y="101234"/>
                  </a:lnTo>
                  <a:cubicBezTo>
                    <a:pt x="662173" y="105301"/>
                    <a:pt x="658906" y="108616"/>
                    <a:pt x="654839" y="108663"/>
                  </a:cubicBezTo>
                  <a:lnTo>
                    <a:pt x="52763" y="108663"/>
                  </a:lnTo>
                  <a:cubicBezTo>
                    <a:pt x="48715" y="108663"/>
                    <a:pt x="45429" y="105377"/>
                    <a:pt x="45429" y="101329"/>
                  </a:cubicBezTo>
                  <a:cubicBezTo>
                    <a:pt x="45429" y="101300"/>
                    <a:pt x="45429" y="101262"/>
                    <a:pt x="45429" y="101234"/>
                  </a:cubicBezTo>
                  <a:close/>
                  <a:moveTo>
                    <a:pt x="625216" y="497379"/>
                  </a:moveTo>
                  <a:cubicBezTo>
                    <a:pt x="625216" y="501429"/>
                    <a:pt x="621930" y="504713"/>
                    <a:pt x="617882" y="504713"/>
                  </a:cubicBezTo>
                  <a:lnTo>
                    <a:pt x="89244" y="504713"/>
                  </a:lnTo>
                  <a:cubicBezTo>
                    <a:pt x="85215" y="504661"/>
                    <a:pt x="81958" y="501408"/>
                    <a:pt x="81910" y="497379"/>
                  </a:cubicBezTo>
                  <a:lnTo>
                    <a:pt x="81910" y="152669"/>
                  </a:lnTo>
                  <a:lnTo>
                    <a:pt x="624835" y="152669"/>
                  </a:ln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96D2F147-93C8-47EB-B091-D2D563353A7A}"/>
                </a:ext>
              </a:extLst>
            </p:cNvPr>
            <p:cNvSpPr/>
            <p:nvPr/>
          </p:nvSpPr>
          <p:spPr>
            <a:xfrm>
              <a:off x="8842152" y="10232351"/>
              <a:ext cx="157448" cy="43720"/>
            </a:xfrm>
            <a:custGeom>
              <a:avLst/>
              <a:gdLst>
                <a:gd name="connsiteX0" fmla="*/ 23331 w 157448"/>
                <a:gd name="connsiteY0" fmla="*/ 44179 h 43720"/>
                <a:gd name="connsiteX1" fmla="*/ 136679 w 157448"/>
                <a:gd name="connsiteY1" fmla="*/ 44179 h 43720"/>
                <a:gd name="connsiteX2" fmla="*/ 158777 w 157448"/>
                <a:gd name="connsiteY2" fmla="*/ 22272 h 43720"/>
                <a:gd name="connsiteX3" fmla="*/ 158777 w 157448"/>
                <a:gd name="connsiteY3" fmla="*/ 22177 h 43720"/>
                <a:gd name="connsiteX4" fmla="*/ 136679 w 157448"/>
                <a:gd name="connsiteY4" fmla="*/ 460 h 43720"/>
                <a:gd name="connsiteX5" fmla="*/ 23331 w 157448"/>
                <a:gd name="connsiteY5" fmla="*/ 460 h 43720"/>
                <a:gd name="connsiteX6" fmla="*/ 1329 w 157448"/>
                <a:gd name="connsiteY6" fmla="*/ 22272 h 43720"/>
                <a:gd name="connsiteX7" fmla="*/ 1329 w 157448"/>
                <a:gd name="connsiteY7" fmla="*/ 22462 h 43720"/>
                <a:gd name="connsiteX8" fmla="*/ 23331 w 157448"/>
                <a:gd name="connsiteY8" fmla="*/ 44179 h 4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448" h="43720">
                  <a:moveTo>
                    <a:pt x="23331" y="44179"/>
                  </a:moveTo>
                  <a:lnTo>
                    <a:pt x="136679" y="44179"/>
                  </a:lnTo>
                  <a:cubicBezTo>
                    <a:pt x="148833" y="44236"/>
                    <a:pt x="158720" y="34426"/>
                    <a:pt x="158777" y="22272"/>
                  </a:cubicBezTo>
                  <a:cubicBezTo>
                    <a:pt x="158777" y="22243"/>
                    <a:pt x="158777" y="22205"/>
                    <a:pt x="158777" y="22177"/>
                  </a:cubicBezTo>
                  <a:cubicBezTo>
                    <a:pt x="158624" y="10099"/>
                    <a:pt x="148756" y="402"/>
                    <a:pt x="136679" y="460"/>
                  </a:cubicBezTo>
                  <a:lnTo>
                    <a:pt x="23331" y="460"/>
                  </a:lnTo>
                  <a:cubicBezTo>
                    <a:pt x="11234" y="402"/>
                    <a:pt x="1385" y="10175"/>
                    <a:pt x="1329" y="22272"/>
                  </a:cubicBezTo>
                  <a:cubicBezTo>
                    <a:pt x="1329" y="22338"/>
                    <a:pt x="1329" y="22396"/>
                    <a:pt x="1329" y="22462"/>
                  </a:cubicBezTo>
                  <a:cubicBezTo>
                    <a:pt x="1433" y="34521"/>
                    <a:pt x="11273" y="44236"/>
                    <a:pt x="23331" y="4417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6172EB2F-599A-4F32-A04D-BA1496A510E3}"/>
                </a:ext>
              </a:extLst>
            </p:cNvPr>
            <p:cNvSpPr/>
            <p:nvPr/>
          </p:nvSpPr>
          <p:spPr>
            <a:xfrm>
              <a:off x="8842152" y="10423899"/>
              <a:ext cx="111442" cy="44005"/>
            </a:xfrm>
            <a:custGeom>
              <a:avLst/>
              <a:gdLst>
                <a:gd name="connsiteX0" fmla="*/ 23331 w 111442"/>
                <a:gd name="connsiteY0" fmla="*/ 44465 h 44005"/>
                <a:gd name="connsiteX1" fmla="*/ 90673 w 111442"/>
                <a:gd name="connsiteY1" fmla="*/ 44465 h 44005"/>
                <a:gd name="connsiteX2" fmla="*/ 112771 w 111442"/>
                <a:gd name="connsiteY2" fmla="*/ 22558 h 44005"/>
                <a:gd name="connsiteX3" fmla="*/ 112771 w 111442"/>
                <a:gd name="connsiteY3" fmla="*/ 22462 h 44005"/>
                <a:gd name="connsiteX4" fmla="*/ 90768 w 111442"/>
                <a:gd name="connsiteY4" fmla="*/ 460 h 44005"/>
                <a:gd name="connsiteX5" fmla="*/ 90673 w 111442"/>
                <a:gd name="connsiteY5" fmla="*/ 460 h 44005"/>
                <a:gd name="connsiteX6" fmla="*/ 23331 w 111442"/>
                <a:gd name="connsiteY6" fmla="*/ 460 h 44005"/>
                <a:gd name="connsiteX7" fmla="*/ 1329 w 111442"/>
                <a:gd name="connsiteY7" fmla="*/ 22272 h 44005"/>
                <a:gd name="connsiteX8" fmla="*/ 1329 w 111442"/>
                <a:gd name="connsiteY8" fmla="*/ 22462 h 44005"/>
                <a:gd name="connsiteX9" fmla="*/ 23141 w 111442"/>
                <a:gd name="connsiteY9" fmla="*/ 44465 h 44005"/>
                <a:gd name="connsiteX10" fmla="*/ 23331 w 111442"/>
                <a:gd name="connsiteY10" fmla="*/ 44465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442" h="44005">
                  <a:moveTo>
                    <a:pt x="23331" y="44465"/>
                  </a:moveTo>
                  <a:lnTo>
                    <a:pt x="90673" y="44465"/>
                  </a:lnTo>
                  <a:cubicBezTo>
                    <a:pt x="102827" y="44517"/>
                    <a:pt x="112714" y="34711"/>
                    <a:pt x="112771" y="22558"/>
                  </a:cubicBezTo>
                  <a:cubicBezTo>
                    <a:pt x="112771" y="22529"/>
                    <a:pt x="112771" y="22491"/>
                    <a:pt x="112771" y="22462"/>
                  </a:cubicBezTo>
                  <a:cubicBezTo>
                    <a:pt x="112771" y="10308"/>
                    <a:pt x="102922" y="460"/>
                    <a:pt x="90768" y="460"/>
                  </a:cubicBezTo>
                  <a:cubicBezTo>
                    <a:pt x="90740" y="460"/>
                    <a:pt x="90702" y="460"/>
                    <a:pt x="90673" y="460"/>
                  </a:cubicBezTo>
                  <a:lnTo>
                    <a:pt x="23331" y="460"/>
                  </a:lnTo>
                  <a:cubicBezTo>
                    <a:pt x="11235" y="402"/>
                    <a:pt x="1386" y="10175"/>
                    <a:pt x="1329" y="22272"/>
                  </a:cubicBezTo>
                  <a:cubicBezTo>
                    <a:pt x="1329" y="22338"/>
                    <a:pt x="1329" y="22396"/>
                    <a:pt x="1329" y="22462"/>
                  </a:cubicBezTo>
                  <a:cubicBezTo>
                    <a:pt x="1272" y="34559"/>
                    <a:pt x="11044" y="44413"/>
                    <a:pt x="23141" y="44465"/>
                  </a:cubicBezTo>
                  <a:cubicBezTo>
                    <a:pt x="23208" y="44465"/>
                    <a:pt x="23265" y="44465"/>
                    <a:pt x="23331" y="4446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D1EBE288-D05F-461A-81D1-D9C950C56ADD}"/>
                </a:ext>
              </a:extLst>
            </p:cNvPr>
            <p:cNvSpPr/>
            <p:nvPr/>
          </p:nvSpPr>
          <p:spPr>
            <a:xfrm>
              <a:off x="8842152" y="10295978"/>
              <a:ext cx="111442" cy="44100"/>
            </a:xfrm>
            <a:custGeom>
              <a:avLst/>
              <a:gdLst>
                <a:gd name="connsiteX0" fmla="*/ 23331 w 111442"/>
                <a:gd name="connsiteY0" fmla="*/ 44560 h 44100"/>
                <a:gd name="connsiteX1" fmla="*/ 90673 w 111442"/>
                <a:gd name="connsiteY1" fmla="*/ 44560 h 44100"/>
                <a:gd name="connsiteX2" fmla="*/ 112771 w 111442"/>
                <a:gd name="connsiteY2" fmla="*/ 22462 h 44100"/>
                <a:gd name="connsiteX3" fmla="*/ 90673 w 111442"/>
                <a:gd name="connsiteY3" fmla="*/ 459 h 44100"/>
                <a:gd name="connsiteX4" fmla="*/ 23331 w 111442"/>
                <a:gd name="connsiteY4" fmla="*/ 459 h 44100"/>
                <a:gd name="connsiteX5" fmla="*/ 1329 w 111442"/>
                <a:gd name="connsiteY5" fmla="*/ 22462 h 44100"/>
                <a:gd name="connsiteX6" fmla="*/ 23236 w 111442"/>
                <a:gd name="connsiteY6" fmla="*/ 44560 h 44100"/>
                <a:gd name="connsiteX7" fmla="*/ 23331 w 111442"/>
                <a:gd name="connsiteY7" fmla="*/ 44560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42" h="44100">
                  <a:moveTo>
                    <a:pt x="23331" y="44560"/>
                  </a:moveTo>
                  <a:lnTo>
                    <a:pt x="90673" y="44560"/>
                  </a:lnTo>
                  <a:cubicBezTo>
                    <a:pt x="102875" y="44560"/>
                    <a:pt x="112771" y="34664"/>
                    <a:pt x="112771" y="22462"/>
                  </a:cubicBezTo>
                  <a:cubicBezTo>
                    <a:pt x="112723" y="10299"/>
                    <a:pt x="102837" y="459"/>
                    <a:pt x="90673" y="459"/>
                  </a:cubicBezTo>
                  <a:lnTo>
                    <a:pt x="23331" y="459"/>
                  </a:lnTo>
                  <a:cubicBezTo>
                    <a:pt x="11178" y="459"/>
                    <a:pt x="1329" y="10308"/>
                    <a:pt x="1329" y="22462"/>
                  </a:cubicBezTo>
                  <a:cubicBezTo>
                    <a:pt x="1272" y="34616"/>
                    <a:pt x="11082" y="44503"/>
                    <a:pt x="23236" y="44560"/>
                  </a:cubicBezTo>
                  <a:cubicBezTo>
                    <a:pt x="23265" y="44560"/>
                    <a:pt x="23303" y="44560"/>
                    <a:pt x="23331" y="4456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2B9012B-B9A5-44B1-A71C-8C52D2155F95}"/>
                </a:ext>
              </a:extLst>
            </p:cNvPr>
            <p:cNvSpPr/>
            <p:nvPr/>
          </p:nvSpPr>
          <p:spPr>
            <a:xfrm>
              <a:off x="8842152" y="10359700"/>
              <a:ext cx="157448" cy="44100"/>
            </a:xfrm>
            <a:custGeom>
              <a:avLst/>
              <a:gdLst>
                <a:gd name="connsiteX0" fmla="*/ 23331 w 157448"/>
                <a:gd name="connsiteY0" fmla="*/ 44560 h 44100"/>
                <a:gd name="connsiteX1" fmla="*/ 136679 w 157448"/>
                <a:gd name="connsiteY1" fmla="*/ 44560 h 44100"/>
                <a:gd name="connsiteX2" fmla="*/ 158777 w 157448"/>
                <a:gd name="connsiteY2" fmla="*/ 22557 h 44100"/>
                <a:gd name="connsiteX3" fmla="*/ 136679 w 157448"/>
                <a:gd name="connsiteY3" fmla="*/ 459 h 44100"/>
                <a:gd name="connsiteX4" fmla="*/ 23331 w 157448"/>
                <a:gd name="connsiteY4" fmla="*/ 459 h 44100"/>
                <a:gd name="connsiteX5" fmla="*/ 1329 w 157448"/>
                <a:gd name="connsiteY5" fmla="*/ 22462 h 44100"/>
                <a:gd name="connsiteX6" fmla="*/ 1329 w 157448"/>
                <a:gd name="connsiteY6" fmla="*/ 22557 h 44100"/>
                <a:gd name="connsiteX7" fmla="*/ 23331 w 157448"/>
                <a:gd name="connsiteY7" fmla="*/ 44560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448" h="44100">
                  <a:moveTo>
                    <a:pt x="23331" y="44560"/>
                  </a:moveTo>
                  <a:lnTo>
                    <a:pt x="136679" y="44560"/>
                  </a:lnTo>
                  <a:cubicBezTo>
                    <a:pt x="148842" y="44560"/>
                    <a:pt x="158720" y="34721"/>
                    <a:pt x="158777" y="22557"/>
                  </a:cubicBezTo>
                  <a:cubicBezTo>
                    <a:pt x="158777" y="10356"/>
                    <a:pt x="148880" y="459"/>
                    <a:pt x="136679" y="459"/>
                  </a:cubicBezTo>
                  <a:lnTo>
                    <a:pt x="23331" y="459"/>
                  </a:lnTo>
                  <a:cubicBezTo>
                    <a:pt x="11177" y="459"/>
                    <a:pt x="1329" y="10308"/>
                    <a:pt x="1329" y="22462"/>
                  </a:cubicBezTo>
                  <a:cubicBezTo>
                    <a:pt x="1329" y="22491"/>
                    <a:pt x="1329" y="22529"/>
                    <a:pt x="1329" y="22557"/>
                  </a:cubicBezTo>
                  <a:cubicBezTo>
                    <a:pt x="1329" y="34711"/>
                    <a:pt x="11177" y="44560"/>
                    <a:pt x="23331" y="4456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C18F66F6-E09D-40A9-B4DE-B0A43D49B215}"/>
                </a:ext>
              </a:extLst>
            </p:cNvPr>
            <p:cNvSpPr/>
            <p:nvPr/>
          </p:nvSpPr>
          <p:spPr>
            <a:xfrm>
              <a:off x="9021032" y="10204633"/>
              <a:ext cx="289845" cy="290322"/>
            </a:xfrm>
            <a:custGeom>
              <a:avLst/>
              <a:gdLst>
                <a:gd name="connsiteX0" fmla="*/ 145918 w 289845"/>
                <a:gd name="connsiteY0" fmla="*/ 290781 h 290322"/>
                <a:gd name="connsiteX1" fmla="*/ 291175 w 289845"/>
                <a:gd name="connsiteY1" fmla="*/ 145906 h 290322"/>
                <a:gd name="connsiteX2" fmla="*/ 291175 w 289845"/>
                <a:gd name="connsiteY2" fmla="*/ 145811 h 290322"/>
                <a:gd name="connsiteX3" fmla="*/ 252503 w 289845"/>
                <a:gd name="connsiteY3" fmla="*/ 48084 h 290322"/>
                <a:gd name="connsiteX4" fmla="*/ 146394 w 289845"/>
                <a:gd name="connsiteY4" fmla="*/ 459 h 290322"/>
                <a:gd name="connsiteX5" fmla="*/ 145918 w 289845"/>
                <a:gd name="connsiteY5" fmla="*/ 459 h 290322"/>
                <a:gd name="connsiteX6" fmla="*/ 1329 w 289845"/>
                <a:gd name="connsiteY6" fmla="*/ 145335 h 290322"/>
                <a:gd name="connsiteX7" fmla="*/ 145918 w 289845"/>
                <a:gd name="connsiteY7" fmla="*/ 290781 h 290322"/>
                <a:gd name="connsiteX8" fmla="*/ 168016 w 289845"/>
                <a:gd name="connsiteY8" fmla="*/ 47608 h 290322"/>
                <a:gd name="connsiteX9" fmla="*/ 184114 w 289845"/>
                <a:gd name="connsiteY9" fmla="*/ 52656 h 290322"/>
                <a:gd name="connsiteX10" fmla="*/ 187161 w 289845"/>
                <a:gd name="connsiteY10" fmla="*/ 53990 h 290322"/>
                <a:gd name="connsiteX11" fmla="*/ 200020 w 289845"/>
                <a:gd name="connsiteY11" fmla="*/ 61038 h 290322"/>
                <a:gd name="connsiteX12" fmla="*/ 203640 w 289845"/>
                <a:gd name="connsiteY12" fmla="*/ 63420 h 290322"/>
                <a:gd name="connsiteX13" fmla="*/ 217070 w 289845"/>
                <a:gd name="connsiteY13" fmla="*/ 74469 h 290322"/>
                <a:gd name="connsiteX14" fmla="*/ 217070 w 289845"/>
                <a:gd name="connsiteY14" fmla="*/ 74469 h 290322"/>
                <a:gd name="connsiteX15" fmla="*/ 227928 w 289845"/>
                <a:gd name="connsiteY15" fmla="*/ 87708 h 290322"/>
                <a:gd name="connsiteX16" fmla="*/ 230976 w 289845"/>
                <a:gd name="connsiteY16" fmla="*/ 92280 h 290322"/>
                <a:gd name="connsiteX17" fmla="*/ 236882 w 289845"/>
                <a:gd name="connsiteY17" fmla="*/ 103234 h 290322"/>
                <a:gd name="connsiteX18" fmla="*/ 239263 w 289845"/>
                <a:gd name="connsiteY18" fmla="*/ 108282 h 290322"/>
                <a:gd name="connsiteX19" fmla="*/ 244121 w 289845"/>
                <a:gd name="connsiteY19" fmla="*/ 123808 h 290322"/>
                <a:gd name="connsiteX20" fmla="*/ 167921 w 289845"/>
                <a:gd name="connsiteY20" fmla="*/ 123808 h 290322"/>
                <a:gd name="connsiteX21" fmla="*/ 123916 w 289845"/>
                <a:gd name="connsiteY21" fmla="*/ 47608 h 290322"/>
                <a:gd name="connsiteX22" fmla="*/ 123916 w 289845"/>
                <a:gd name="connsiteY22" fmla="*/ 146097 h 290322"/>
                <a:gd name="connsiteX23" fmla="*/ 146014 w 289845"/>
                <a:gd name="connsiteY23" fmla="*/ 168099 h 290322"/>
                <a:gd name="connsiteX24" fmla="*/ 244121 w 289845"/>
                <a:gd name="connsiteY24" fmla="*/ 168099 h 290322"/>
                <a:gd name="connsiteX25" fmla="*/ 145918 w 289845"/>
                <a:gd name="connsiteY25" fmla="*/ 246776 h 290322"/>
                <a:gd name="connsiteX26" fmla="*/ 45049 w 289845"/>
                <a:gd name="connsiteY26" fmla="*/ 145906 h 290322"/>
                <a:gd name="connsiteX27" fmla="*/ 123916 w 289845"/>
                <a:gd name="connsiteY27" fmla="*/ 47227 h 2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9845" h="290322">
                  <a:moveTo>
                    <a:pt x="145918" y="290781"/>
                  </a:moveTo>
                  <a:cubicBezTo>
                    <a:pt x="226033" y="290886"/>
                    <a:pt x="291070" y="226021"/>
                    <a:pt x="291175" y="145906"/>
                  </a:cubicBezTo>
                  <a:cubicBezTo>
                    <a:pt x="291175" y="145877"/>
                    <a:pt x="291175" y="145839"/>
                    <a:pt x="291175" y="145811"/>
                  </a:cubicBezTo>
                  <a:cubicBezTo>
                    <a:pt x="291079" y="109521"/>
                    <a:pt x="277268" y="74611"/>
                    <a:pt x="252503" y="48084"/>
                  </a:cubicBezTo>
                  <a:cubicBezTo>
                    <a:pt x="225423" y="17966"/>
                    <a:pt x="186895" y="678"/>
                    <a:pt x="146394" y="459"/>
                  </a:cubicBezTo>
                  <a:lnTo>
                    <a:pt x="145918" y="459"/>
                  </a:lnTo>
                  <a:cubicBezTo>
                    <a:pt x="66080" y="774"/>
                    <a:pt x="1481" y="65496"/>
                    <a:pt x="1329" y="145335"/>
                  </a:cubicBezTo>
                  <a:cubicBezTo>
                    <a:pt x="1167" y="225392"/>
                    <a:pt x="65861" y="290466"/>
                    <a:pt x="145918" y="290781"/>
                  </a:cubicBezTo>
                  <a:close/>
                  <a:moveTo>
                    <a:pt x="168016" y="47608"/>
                  </a:moveTo>
                  <a:cubicBezTo>
                    <a:pt x="173522" y="48799"/>
                    <a:pt x="178913" y="50485"/>
                    <a:pt x="184114" y="52656"/>
                  </a:cubicBezTo>
                  <a:lnTo>
                    <a:pt x="187161" y="53990"/>
                  </a:lnTo>
                  <a:cubicBezTo>
                    <a:pt x="191610" y="56038"/>
                    <a:pt x="195905" y="58390"/>
                    <a:pt x="200020" y="61038"/>
                  </a:cubicBezTo>
                  <a:cubicBezTo>
                    <a:pt x="201258" y="61800"/>
                    <a:pt x="202497" y="62562"/>
                    <a:pt x="203640" y="63420"/>
                  </a:cubicBezTo>
                  <a:cubicBezTo>
                    <a:pt x="208431" y="66706"/>
                    <a:pt x="212927" y="70401"/>
                    <a:pt x="217070" y="74469"/>
                  </a:cubicBezTo>
                  <a:lnTo>
                    <a:pt x="217070" y="74469"/>
                  </a:lnTo>
                  <a:cubicBezTo>
                    <a:pt x="221071" y="78555"/>
                    <a:pt x="224709" y="82984"/>
                    <a:pt x="227928" y="87708"/>
                  </a:cubicBezTo>
                  <a:cubicBezTo>
                    <a:pt x="229034" y="89175"/>
                    <a:pt x="230053" y="90699"/>
                    <a:pt x="230976" y="92280"/>
                  </a:cubicBezTo>
                  <a:cubicBezTo>
                    <a:pt x="233186" y="95795"/>
                    <a:pt x="235158" y="99453"/>
                    <a:pt x="236882" y="103234"/>
                  </a:cubicBezTo>
                  <a:cubicBezTo>
                    <a:pt x="237768" y="104872"/>
                    <a:pt x="238568" y="106558"/>
                    <a:pt x="239263" y="108282"/>
                  </a:cubicBezTo>
                  <a:cubicBezTo>
                    <a:pt x="241282" y="113321"/>
                    <a:pt x="242911" y="118512"/>
                    <a:pt x="244121" y="123808"/>
                  </a:cubicBezTo>
                  <a:lnTo>
                    <a:pt x="167921" y="123808"/>
                  </a:lnTo>
                  <a:close/>
                  <a:moveTo>
                    <a:pt x="123916" y="47608"/>
                  </a:moveTo>
                  <a:lnTo>
                    <a:pt x="123916" y="146097"/>
                  </a:lnTo>
                  <a:cubicBezTo>
                    <a:pt x="123963" y="158260"/>
                    <a:pt x="133850" y="168099"/>
                    <a:pt x="146014" y="168099"/>
                  </a:cubicBezTo>
                  <a:lnTo>
                    <a:pt x="244121" y="168099"/>
                  </a:lnTo>
                  <a:cubicBezTo>
                    <a:pt x="233729" y="214010"/>
                    <a:pt x="192991" y="246652"/>
                    <a:pt x="145918" y="246776"/>
                  </a:cubicBezTo>
                  <a:cubicBezTo>
                    <a:pt x="90235" y="246719"/>
                    <a:pt x="45106" y="201589"/>
                    <a:pt x="45049" y="145906"/>
                  </a:cubicBezTo>
                  <a:cubicBezTo>
                    <a:pt x="44972" y="98595"/>
                    <a:pt x="77757" y="57581"/>
                    <a:pt x="123916" y="4722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4ABA5B11-013F-40FD-85CB-8D9C180C4B29}"/>
              </a:ext>
            </a:extLst>
          </p:cNvPr>
          <p:cNvGrpSpPr/>
          <p:nvPr/>
        </p:nvGrpSpPr>
        <p:grpSpPr>
          <a:xfrm>
            <a:off x="7941702" y="5411980"/>
            <a:ext cx="704795" cy="704755"/>
            <a:chOff x="8847255" y="7779282"/>
            <a:chExt cx="704795" cy="704755"/>
          </a:xfrm>
        </p:grpSpPr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3BC57424-B97D-40A0-9A4C-8244588CE0E1}"/>
                </a:ext>
              </a:extLst>
            </p:cNvPr>
            <p:cNvSpPr/>
            <p:nvPr/>
          </p:nvSpPr>
          <p:spPr>
            <a:xfrm>
              <a:off x="8847255" y="7779282"/>
              <a:ext cx="704795" cy="704755"/>
            </a:xfrm>
            <a:custGeom>
              <a:avLst/>
              <a:gdLst>
                <a:gd name="connsiteX0" fmla="*/ 703933 w 704795"/>
                <a:gd name="connsiteY0" fmla="*/ 603487 h 704755"/>
                <a:gd name="connsiteX1" fmla="*/ 699170 w 704795"/>
                <a:gd name="connsiteY1" fmla="*/ 596343 h 704755"/>
                <a:gd name="connsiteX2" fmla="*/ 628019 w 704795"/>
                <a:gd name="connsiteY2" fmla="*/ 525192 h 704755"/>
                <a:gd name="connsiteX3" fmla="*/ 596872 w 704795"/>
                <a:gd name="connsiteY3" fmla="*/ 525192 h 704755"/>
                <a:gd name="connsiteX4" fmla="*/ 596872 w 704795"/>
                <a:gd name="connsiteY4" fmla="*/ 556339 h 704755"/>
                <a:gd name="connsiteX5" fmla="*/ 630495 w 704795"/>
                <a:gd name="connsiteY5" fmla="*/ 589962 h 704755"/>
                <a:gd name="connsiteX6" fmla="*/ 116145 w 704795"/>
                <a:gd name="connsiteY6" fmla="*/ 589962 h 704755"/>
                <a:gd name="connsiteX7" fmla="*/ 116145 w 704795"/>
                <a:gd name="connsiteY7" fmla="*/ 75612 h 704755"/>
                <a:gd name="connsiteX8" fmla="*/ 149768 w 704795"/>
                <a:gd name="connsiteY8" fmla="*/ 109235 h 704755"/>
                <a:gd name="connsiteX9" fmla="*/ 165389 w 704795"/>
                <a:gd name="connsiteY9" fmla="*/ 115712 h 704755"/>
                <a:gd name="connsiteX10" fmla="*/ 180915 w 704795"/>
                <a:gd name="connsiteY10" fmla="*/ 109235 h 704755"/>
                <a:gd name="connsiteX11" fmla="*/ 180915 w 704795"/>
                <a:gd name="connsiteY11" fmla="*/ 78088 h 704755"/>
                <a:gd name="connsiteX12" fmla="*/ 109763 w 704795"/>
                <a:gd name="connsiteY12" fmla="*/ 6937 h 704755"/>
                <a:gd name="connsiteX13" fmla="*/ 102620 w 704795"/>
                <a:gd name="connsiteY13" fmla="*/ 2174 h 704755"/>
                <a:gd name="connsiteX14" fmla="*/ 94142 w 704795"/>
                <a:gd name="connsiteY14" fmla="*/ 459 h 704755"/>
                <a:gd name="connsiteX15" fmla="*/ 85665 w 704795"/>
                <a:gd name="connsiteY15" fmla="*/ 2174 h 704755"/>
                <a:gd name="connsiteX16" fmla="*/ 78617 w 704795"/>
                <a:gd name="connsiteY16" fmla="*/ 6937 h 704755"/>
                <a:gd name="connsiteX17" fmla="*/ 7751 w 704795"/>
                <a:gd name="connsiteY17" fmla="*/ 77993 h 704755"/>
                <a:gd name="connsiteX18" fmla="*/ 7751 w 704795"/>
                <a:gd name="connsiteY18" fmla="*/ 109140 h 704755"/>
                <a:gd name="connsiteX19" fmla="*/ 38735 w 704795"/>
                <a:gd name="connsiteY19" fmla="*/ 109302 h 704755"/>
                <a:gd name="connsiteX20" fmla="*/ 38897 w 704795"/>
                <a:gd name="connsiteY20" fmla="*/ 109140 h 704755"/>
                <a:gd name="connsiteX21" fmla="*/ 72521 w 704795"/>
                <a:gd name="connsiteY21" fmla="*/ 75516 h 704755"/>
                <a:gd name="connsiteX22" fmla="*/ 72521 w 704795"/>
                <a:gd name="connsiteY22" fmla="*/ 611965 h 704755"/>
                <a:gd name="connsiteX23" fmla="*/ 94333 w 704795"/>
                <a:gd name="connsiteY23" fmla="*/ 633967 h 704755"/>
                <a:gd name="connsiteX24" fmla="*/ 94523 w 704795"/>
                <a:gd name="connsiteY24" fmla="*/ 633967 h 704755"/>
                <a:gd name="connsiteX25" fmla="*/ 630971 w 704795"/>
                <a:gd name="connsiteY25" fmla="*/ 633967 h 704755"/>
                <a:gd name="connsiteX26" fmla="*/ 597348 w 704795"/>
                <a:gd name="connsiteY26" fmla="*/ 667590 h 704755"/>
                <a:gd name="connsiteX27" fmla="*/ 597348 w 704795"/>
                <a:gd name="connsiteY27" fmla="*/ 698737 h 704755"/>
                <a:gd name="connsiteX28" fmla="*/ 612874 w 704795"/>
                <a:gd name="connsiteY28" fmla="*/ 705214 h 704755"/>
                <a:gd name="connsiteX29" fmla="*/ 628495 w 704795"/>
                <a:gd name="connsiteY29" fmla="*/ 698737 h 704755"/>
                <a:gd name="connsiteX30" fmla="*/ 699647 w 704795"/>
                <a:gd name="connsiteY30" fmla="*/ 627490 h 704755"/>
                <a:gd name="connsiteX31" fmla="*/ 704409 w 704795"/>
                <a:gd name="connsiteY31" fmla="*/ 620442 h 704755"/>
                <a:gd name="connsiteX32" fmla="*/ 706124 w 704795"/>
                <a:gd name="connsiteY32" fmla="*/ 611965 h 704755"/>
                <a:gd name="connsiteX33" fmla="*/ 703933 w 704795"/>
                <a:gd name="connsiteY33" fmla="*/ 603487 h 70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04795" h="704755">
                  <a:moveTo>
                    <a:pt x="703933" y="603487"/>
                  </a:moveTo>
                  <a:cubicBezTo>
                    <a:pt x="702857" y="600801"/>
                    <a:pt x="701237" y="598372"/>
                    <a:pt x="699170" y="596343"/>
                  </a:cubicBezTo>
                  <a:lnTo>
                    <a:pt x="628019" y="525192"/>
                  </a:lnTo>
                  <a:cubicBezTo>
                    <a:pt x="619399" y="516629"/>
                    <a:pt x="605492" y="516629"/>
                    <a:pt x="596872" y="525192"/>
                  </a:cubicBezTo>
                  <a:cubicBezTo>
                    <a:pt x="588309" y="533812"/>
                    <a:pt x="588309" y="547718"/>
                    <a:pt x="596872" y="556339"/>
                  </a:cubicBezTo>
                  <a:lnTo>
                    <a:pt x="630495" y="589962"/>
                  </a:lnTo>
                  <a:lnTo>
                    <a:pt x="116145" y="589962"/>
                  </a:lnTo>
                  <a:lnTo>
                    <a:pt x="116145" y="75612"/>
                  </a:lnTo>
                  <a:lnTo>
                    <a:pt x="149768" y="109235"/>
                  </a:lnTo>
                  <a:cubicBezTo>
                    <a:pt x="153902" y="113388"/>
                    <a:pt x="159532" y="115722"/>
                    <a:pt x="165389" y="115712"/>
                  </a:cubicBezTo>
                  <a:cubicBezTo>
                    <a:pt x="171219" y="115702"/>
                    <a:pt x="176810" y="113378"/>
                    <a:pt x="180915" y="109235"/>
                  </a:cubicBezTo>
                  <a:cubicBezTo>
                    <a:pt x="189478" y="100615"/>
                    <a:pt x="189478" y="86708"/>
                    <a:pt x="180915" y="78088"/>
                  </a:cubicBezTo>
                  <a:lnTo>
                    <a:pt x="109763" y="6937"/>
                  </a:lnTo>
                  <a:cubicBezTo>
                    <a:pt x="107715" y="4908"/>
                    <a:pt x="105287" y="3288"/>
                    <a:pt x="102620" y="2174"/>
                  </a:cubicBezTo>
                  <a:cubicBezTo>
                    <a:pt x="99943" y="1031"/>
                    <a:pt x="97057" y="450"/>
                    <a:pt x="94142" y="459"/>
                  </a:cubicBezTo>
                  <a:cubicBezTo>
                    <a:pt x="91228" y="450"/>
                    <a:pt x="88342" y="1031"/>
                    <a:pt x="85665" y="2174"/>
                  </a:cubicBezTo>
                  <a:cubicBezTo>
                    <a:pt x="83017" y="3260"/>
                    <a:pt x="80617" y="4879"/>
                    <a:pt x="78617" y="6937"/>
                  </a:cubicBezTo>
                  <a:lnTo>
                    <a:pt x="7751" y="77993"/>
                  </a:lnTo>
                  <a:cubicBezTo>
                    <a:pt x="-812" y="86613"/>
                    <a:pt x="-812" y="100520"/>
                    <a:pt x="7751" y="109140"/>
                  </a:cubicBezTo>
                  <a:cubicBezTo>
                    <a:pt x="16257" y="117741"/>
                    <a:pt x="30134" y="117817"/>
                    <a:pt x="38735" y="109302"/>
                  </a:cubicBezTo>
                  <a:cubicBezTo>
                    <a:pt x="38783" y="109254"/>
                    <a:pt x="38840" y="109197"/>
                    <a:pt x="38897" y="109140"/>
                  </a:cubicBezTo>
                  <a:lnTo>
                    <a:pt x="72521" y="75516"/>
                  </a:lnTo>
                  <a:lnTo>
                    <a:pt x="72521" y="611965"/>
                  </a:lnTo>
                  <a:cubicBezTo>
                    <a:pt x="72464" y="624061"/>
                    <a:pt x="82236" y="633910"/>
                    <a:pt x="94333" y="633967"/>
                  </a:cubicBezTo>
                  <a:cubicBezTo>
                    <a:pt x="94399" y="633967"/>
                    <a:pt x="94457" y="633967"/>
                    <a:pt x="94523" y="633967"/>
                  </a:cubicBezTo>
                  <a:lnTo>
                    <a:pt x="630971" y="633967"/>
                  </a:lnTo>
                  <a:lnTo>
                    <a:pt x="597348" y="667590"/>
                  </a:lnTo>
                  <a:cubicBezTo>
                    <a:pt x="588785" y="676211"/>
                    <a:pt x="588785" y="690117"/>
                    <a:pt x="597348" y="698737"/>
                  </a:cubicBezTo>
                  <a:cubicBezTo>
                    <a:pt x="601453" y="702880"/>
                    <a:pt x="607045" y="705205"/>
                    <a:pt x="612874" y="705214"/>
                  </a:cubicBezTo>
                  <a:cubicBezTo>
                    <a:pt x="618732" y="705224"/>
                    <a:pt x="624361" y="702890"/>
                    <a:pt x="628495" y="698737"/>
                  </a:cubicBezTo>
                  <a:lnTo>
                    <a:pt x="699647" y="627490"/>
                  </a:lnTo>
                  <a:cubicBezTo>
                    <a:pt x="701733" y="625519"/>
                    <a:pt x="703352" y="623109"/>
                    <a:pt x="704409" y="620442"/>
                  </a:cubicBezTo>
                  <a:cubicBezTo>
                    <a:pt x="705552" y="617765"/>
                    <a:pt x="706133" y="614879"/>
                    <a:pt x="706124" y="611965"/>
                  </a:cubicBezTo>
                  <a:cubicBezTo>
                    <a:pt x="705981" y="609021"/>
                    <a:pt x="705238" y="606135"/>
                    <a:pt x="703933" y="60348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DF690524-83BC-40AB-958E-5D6877424DF8}"/>
                </a:ext>
              </a:extLst>
            </p:cNvPr>
            <p:cNvSpPr/>
            <p:nvPr/>
          </p:nvSpPr>
          <p:spPr>
            <a:xfrm>
              <a:off x="8997505" y="8153996"/>
              <a:ext cx="154304" cy="154305"/>
            </a:xfrm>
            <a:custGeom>
              <a:avLst/>
              <a:gdLst>
                <a:gd name="connsiteX0" fmla="*/ 78481 w 154304"/>
                <a:gd name="connsiteY0" fmla="*/ 459 h 154305"/>
                <a:gd name="connsiteX1" fmla="*/ 1329 w 154304"/>
                <a:gd name="connsiteY1" fmla="*/ 77612 h 154305"/>
                <a:gd name="connsiteX2" fmla="*/ 78481 w 154304"/>
                <a:gd name="connsiteY2" fmla="*/ 154764 h 154305"/>
                <a:gd name="connsiteX3" fmla="*/ 155633 w 154304"/>
                <a:gd name="connsiteY3" fmla="*/ 77612 h 154305"/>
                <a:gd name="connsiteX4" fmla="*/ 78481 w 154304"/>
                <a:gd name="connsiteY4" fmla="*/ 459 h 154305"/>
                <a:gd name="connsiteX5" fmla="*/ 78481 w 154304"/>
                <a:gd name="connsiteY5" fmla="*/ 110664 h 154305"/>
                <a:gd name="connsiteX6" fmla="*/ 45429 w 154304"/>
                <a:gd name="connsiteY6" fmla="*/ 77612 h 154305"/>
                <a:gd name="connsiteX7" fmla="*/ 78481 w 154304"/>
                <a:gd name="connsiteY7" fmla="*/ 44560 h 154305"/>
                <a:gd name="connsiteX8" fmla="*/ 111533 w 154304"/>
                <a:gd name="connsiteY8" fmla="*/ 77612 h 154305"/>
                <a:gd name="connsiteX9" fmla="*/ 78481 w 154304"/>
                <a:gd name="connsiteY9" fmla="*/ 110664 h 1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4" h="154305">
                  <a:moveTo>
                    <a:pt x="78481" y="459"/>
                  </a:moveTo>
                  <a:cubicBezTo>
                    <a:pt x="35895" y="517"/>
                    <a:pt x="1385" y="35025"/>
                    <a:pt x="1329" y="77612"/>
                  </a:cubicBezTo>
                  <a:cubicBezTo>
                    <a:pt x="1433" y="120179"/>
                    <a:pt x="35914" y="154660"/>
                    <a:pt x="78481" y="154764"/>
                  </a:cubicBezTo>
                  <a:cubicBezTo>
                    <a:pt x="121067" y="154707"/>
                    <a:pt x="155576" y="120198"/>
                    <a:pt x="155633" y="77612"/>
                  </a:cubicBezTo>
                  <a:cubicBezTo>
                    <a:pt x="155633" y="34997"/>
                    <a:pt x="121096" y="459"/>
                    <a:pt x="78481" y="459"/>
                  </a:cubicBezTo>
                  <a:close/>
                  <a:moveTo>
                    <a:pt x="78481" y="110664"/>
                  </a:moveTo>
                  <a:cubicBezTo>
                    <a:pt x="60250" y="110616"/>
                    <a:pt x="45486" y="95843"/>
                    <a:pt x="45429" y="77612"/>
                  </a:cubicBezTo>
                  <a:cubicBezTo>
                    <a:pt x="45429" y="59362"/>
                    <a:pt x="60231" y="44560"/>
                    <a:pt x="78481" y="44560"/>
                  </a:cubicBezTo>
                  <a:cubicBezTo>
                    <a:pt x="96731" y="44560"/>
                    <a:pt x="111533" y="59362"/>
                    <a:pt x="111533" y="77612"/>
                  </a:cubicBezTo>
                  <a:cubicBezTo>
                    <a:pt x="111533" y="95862"/>
                    <a:pt x="96731" y="110664"/>
                    <a:pt x="78481" y="11066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39E7E071-6F53-4AC0-B0B9-E178526CE540}"/>
                </a:ext>
              </a:extLst>
            </p:cNvPr>
            <p:cNvSpPr/>
            <p:nvPr/>
          </p:nvSpPr>
          <p:spPr>
            <a:xfrm>
              <a:off x="9277254" y="7844719"/>
              <a:ext cx="186308" cy="186309"/>
            </a:xfrm>
            <a:custGeom>
              <a:avLst/>
              <a:gdLst>
                <a:gd name="connsiteX0" fmla="*/ 94483 w 186308"/>
                <a:gd name="connsiteY0" fmla="*/ 186769 h 186309"/>
                <a:gd name="connsiteX1" fmla="*/ 187638 w 186308"/>
                <a:gd name="connsiteY1" fmla="*/ 93614 h 186309"/>
                <a:gd name="connsiteX2" fmla="*/ 94483 w 186308"/>
                <a:gd name="connsiteY2" fmla="*/ 459 h 186309"/>
                <a:gd name="connsiteX3" fmla="*/ 1329 w 186308"/>
                <a:gd name="connsiteY3" fmla="*/ 93614 h 186309"/>
                <a:gd name="connsiteX4" fmla="*/ 94483 w 186308"/>
                <a:gd name="connsiteY4" fmla="*/ 186769 h 186309"/>
                <a:gd name="connsiteX5" fmla="*/ 94483 w 186308"/>
                <a:gd name="connsiteY5" fmla="*/ 44465 h 186309"/>
                <a:gd name="connsiteX6" fmla="*/ 143537 w 186308"/>
                <a:gd name="connsiteY6" fmla="*/ 93614 h 186309"/>
                <a:gd name="connsiteX7" fmla="*/ 94483 w 186308"/>
                <a:gd name="connsiteY7" fmla="*/ 142668 h 186309"/>
                <a:gd name="connsiteX8" fmla="*/ 45334 w 186308"/>
                <a:gd name="connsiteY8" fmla="*/ 93614 h 186309"/>
                <a:gd name="connsiteX9" fmla="*/ 94483 w 186308"/>
                <a:gd name="connsiteY9" fmla="*/ 44941 h 18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308" h="186309">
                  <a:moveTo>
                    <a:pt x="94483" y="186769"/>
                  </a:moveTo>
                  <a:cubicBezTo>
                    <a:pt x="145908" y="186711"/>
                    <a:pt x="187580" y="145039"/>
                    <a:pt x="187638" y="93614"/>
                  </a:cubicBezTo>
                  <a:cubicBezTo>
                    <a:pt x="187580" y="42188"/>
                    <a:pt x="145908" y="517"/>
                    <a:pt x="94483" y="459"/>
                  </a:cubicBezTo>
                  <a:cubicBezTo>
                    <a:pt x="43058" y="517"/>
                    <a:pt x="1386" y="42188"/>
                    <a:pt x="1329" y="93614"/>
                  </a:cubicBezTo>
                  <a:cubicBezTo>
                    <a:pt x="1386" y="145039"/>
                    <a:pt x="43058" y="186711"/>
                    <a:pt x="94483" y="186769"/>
                  </a:cubicBezTo>
                  <a:close/>
                  <a:moveTo>
                    <a:pt x="94483" y="44465"/>
                  </a:moveTo>
                  <a:cubicBezTo>
                    <a:pt x="121591" y="44522"/>
                    <a:pt x="143537" y="66506"/>
                    <a:pt x="143537" y="93614"/>
                  </a:cubicBezTo>
                  <a:cubicBezTo>
                    <a:pt x="143489" y="120684"/>
                    <a:pt x="121553" y="142620"/>
                    <a:pt x="94483" y="142668"/>
                  </a:cubicBezTo>
                  <a:cubicBezTo>
                    <a:pt x="67375" y="142668"/>
                    <a:pt x="45391" y="120722"/>
                    <a:pt x="45334" y="93614"/>
                  </a:cubicBezTo>
                  <a:cubicBezTo>
                    <a:pt x="45648" y="66677"/>
                    <a:pt x="67546" y="44989"/>
                    <a:pt x="94483" y="4494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4791E82E-342F-48BF-A443-BC5415F5F58B}"/>
                </a:ext>
              </a:extLst>
            </p:cNvPr>
            <p:cNvSpPr/>
            <p:nvPr/>
          </p:nvSpPr>
          <p:spPr>
            <a:xfrm>
              <a:off x="9032367" y="7892916"/>
              <a:ext cx="195071" cy="195071"/>
            </a:xfrm>
            <a:custGeom>
              <a:avLst/>
              <a:gdLst>
                <a:gd name="connsiteX0" fmla="*/ 98864 w 195071"/>
                <a:gd name="connsiteY0" fmla="*/ 195531 h 195071"/>
                <a:gd name="connsiteX1" fmla="*/ 196400 w 195071"/>
                <a:gd name="connsiteY1" fmla="*/ 97995 h 195071"/>
                <a:gd name="connsiteX2" fmla="*/ 98864 w 195071"/>
                <a:gd name="connsiteY2" fmla="*/ 459 h 195071"/>
                <a:gd name="connsiteX3" fmla="*/ 1329 w 195071"/>
                <a:gd name="connsiteY3" fmla="*/ 97995 h 195071"/>
                <a:gd name="connsiteX4" fmla="*/ 98864 w 195071"/>
                <a:gd name="connsiteY4" fmla="*/ 195531 h 195071"/>
                <a:gd name="connsiteX5" fmla="*/ 98864 w 195071"/>
                <a:gd name="connsiteY5" fmla="*/ 44560 h 195071"/>
                <a:gd name="connsiteX6" fmla="*/ 152300 w 195071"/>
                <a:gd name="connsiteY6" fmla="*/ 97995 h 195071"/>
                <a:gd name="connsiteX7" fmla="*/ 98864 w 195071"/>
                <a:gd name="connsiteY7" fmla="*/ 151526 h 195071"/>
                <a:gd name="connsiteX8" fmla="*/ 45334 w 195071"/>
                <a:gd name="connsiteY8" fmla="*/ 97995 h 195071"/>
                <a:gd name="connsiteX9" fmla="*/ 98769 w 195071"/>
                <a:gd name="connsiteY9" fmla="*/ 44369 h 195071"/>
                <a:gd name="connsiteX10" fmla="*/ 98864 w 195071"/>
                <a:gd name="connsiteY10" fmla="*/ 44369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071" h="195071">
                  <a:moveTo>
                    <a:pt x="98864" y="195531"/>
                  </a:moveTo>
                  <a:cubicBezTo>
                    <a:pt x="152709" y="195474"/>
                    <a:pt x="196343" y="151840"/>
                    <a:pt x="196400" y="97995"/>
                  </a:cubicBezTo>
                  <a:cubicBezTo>
                    <a:pt x="196343" y="44150"/>
                    <a:pt x="152709" y="516"/>
                    <a:pt x="98864" y="459"/>
                  </a:cubicBezTo>
                  <a:cubicBezTo>
                    <a:pt x="45019" y="516"/>
                    <a:pt x="1385" y="44150"/>
                    <a:pt x="1329" y="97995"/>
                  </a:cubicBezTo>
                  <a:cubicBezTo>
                    <a:pt x="1385" y="151840"/>
                    <a:pt x="45019" y="195483"/>
                    <a:pt x="98864" y="195531"/>
                  </a:cubicBezTo>
                  <a:close/>
                  <a:moveTo>
                    <a:pt x="98864" y="44560"/>
                  </a:moveTo>
                  <a:cubicBezTo>
                    <a:pt x="128354" y="44607"/>
                    <a:pt x="152243" y="68506"/>
                    <a:pt x="152300" y="97995"/>
                  </a:cubicBezTo>
                  <a:cubicBezTo>
                    <a:pt x="152300" y="127523"/>
                    <a:pt x="128392" y="151468"/>
                    <a:pt x="98864" y="151526"/>
                  </a:cubicBezTo>
                  <a:cubicBezTo>
                    <a:pt x="69299" y="151526"/>
                    <a:pt x="45334" y="127561"/>
                    <a:pt x="45334" y="97995"/>
                  </a:cubicBezTo>
                  <a:cubicBezTo>
                    <a:pt x="45277" y="68430"/>
                    <a:pt x="69203" y="44417"/>
                    <a:pt x="98769" y="44369"/>
                  </a:cubicBezTo>
                  <a:cubicBezTo>
                    <a:pt x="98798" y="44369"/>
                    <a:pt x="98836" y="44369"/>
                    <a:pt x="98864" y="4436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BE8F8B0-0BCF-4D9E-85AB-5EB59D6CB852}"/>
                </a:ext>
              </a:extLst>
            </p:cNvPr>
            <p:cNvSpPr/>
            <p:nvPr/>
          </p:nvSpPr>
          <p:spPr>
            <a:xfrm>
              <a:off x="9197530" y="8059222"/>
              <a:ext cx="233743" cy="233648"/>
            </a:xfrm>
            <a:custGeom>
              <a:avLst/>
              <a:gdLst>
                <a:gd name="connsiteX0" fmla="*/ 118200 w 233743"/>
                <a:gd name="connsiteY0" fmla="*/ 234108 h 233648"/>
                <a:gd name="connsiteX1" fmla="*/ 235072 w 233743"/>
                <a:gd name="connsiteY1" fmla="*/ 117331 h 233648"/>
                <a:gd name="connsiteX2" fmla="*/ 118200 w 233743"/>
                <a:gd name="connsiteY2" fmla="*/ 459 h 233648"/>
                <a:gd name="connsiteX3" fmla="*/ 1329 w 233743"/>
                <a:gd name="connsiteY3" fmla="*/ 117331 h 233648"/>
                <a:gd name="connsiteX4" fmla="*/ 118200 w 233743"/>
                <a:gd name="connsiteY4" fmla="*/ 234108 h 233648"/>
                <a:gd name="connsiteX5" fmla="*/ 118200 w 233743"/>
                <a:gd name="connsiteY5" fmla="*/ 44465 h 233648"/>
                <a:gd name="connsiteX6" fmla="*/ 190971 w 233743"/>
                <a:gd name="connsiteY6" fmla="*/ 117331 h 233648"/>
                <a:gd name="connsiteX7" fmla="*/ 118200 w 233743"/>
                <a:gd name="connsiteY7" fmla="*/ 190102 h 233648"/>
                <a:gd name="connsiteX8" fmla="*/ 45429 w 233743"/>
                <a:gd name="connsiteY8" fmla="*/ 117331 h 233648"/>
                <a:gd name="connsiteX9" fmla="*/ 118200 w 233743"/>
                <a:gd name="connsiteY9" fmla="*/ 44465 h 23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743" h="233648">
                  <a:moveTo>
                    <a:pt x="118200" y="234108"/>
                  </a:moveTo>
                  <a:cubicBezTo>
                    <a:pt x="182685" y="234060"/>
                    <a:pt x="234967" y="181815"/>
                    <a:pt x="235072" y="117331"/>
                  </a:cubicBezTo>
                  <a:cubicBezTo>
                    <a:pt x="235015" y="52809"/>
                    <a:pt x="182723" y="507"/>
                    <a:pt x="118200" y="459"/>
                  </a:cubicBezTo>
                  <a:cubicBezTo>
                    <a:pt x="53678" y="516"/>
                    <a:pt x="1376" y="52809"/>
                    <a:pt x="1329" y="117331"/>
                  </a:cubicBezTo>
                  <a:cubicBezTo>
                    <a:pt x="1433" y="181815"/>
                    <a:pt x="53716" y="234050"/>
                    <a:pt x="118200" y="234108"/>
                  </a:cubicBezTo>
                  <a:close/>
                  <a:moveTo>
                    <a:pt x="118200" y="44465"/>
                  </a:moveTo>
                  <a:cubicBezTo>
                    <a:pt x="158405" y="44522"/>
                    <a:pt x="190971" y="77126"/>
                    <a:pt x="190971" y="117331"/>
                  </a:cubicBezTo>
                  <a:cubicBezTo>
                    <a:pt x="190914" y="157498"/>
                    <a:pt x="158367" y="190045"/>
                    <a:pt x="118200" y="190102"/>
                  </a:cubicBezTo>
                  <a:cubicBezTo>
                    <a:pt x="78033" y="190045"/>
                    <a:pt x="45486" y="157498"/>
                    <a:pt x="45429" y="117331"/>
                  </a:cubicBezTo>
                  <a:cubicBezTo>
                    <a:pt x="45429" y="77126"/>
                    <a:pt x="77995" y="44522"/>
                    <a:pt x="118200" y="4446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31EC1A90-F167-480A-A837-88F579D9FB4F}"/>
              </a:ext>
            </a:extLst>
          </p:cNvPr>
          <p:cNvGrpSpPr/>
          <p:nvPr/>
        </p:nvGrpSpPr>
        <p:grpSpPr>
          <a:xfrm>
            <a:off x="10892873" y="2504314"/>
            <a:ext cx="662560" cy="705135"/>
            <a:chOff x="9892087" y="7954066"/>
            <a:chExt cx="662560" cy="705135"/>
          </a:xfrm>
          <a:solidFill>
            <a:srgbClr val="353535"/>
          </a:solidFill>
        </p:grpSpPr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41F33A89-C54D-423D-922C-3F50C23EAF79}"/>
                </a:ext>
              </a:extLst>
            </p:cNvPr>
            <p:cNvSpPr/>
            <p:nvPr/>
          </p:nvSpPr>
          <p:spPr>
            <a:xfrm>
              <a:off x="9892087" y="8143688"/>
              <a:ext cx="662560" cy="515513"/>
            </a:xfrm>
            <a:custGeom>
              <a:avLst/>
              <a:gdLst>
                <a:gd name="connsiteX0" fmla="*/ 647320 w 662560"/>
                <a:gd name="connsiteY0" fmla="*/ 14291 h 515513"/>
                <a:gd name="connsiteX1" fmla="*/ 605505 w 662560"/>
                <a:gd name="connsiteY1" fmla="*/ 956 h 515513"/>
                <a:gd name="connsiteX2" fmla="*/ 544355 w 662560"/>
                <a:gd name="connsiteY2" fmla="*/ 58106 h 515513"/>
                <a:gd name="connsiteX3" fmla="*/ 528734 w 662560"/>
                <a:gd name="connsiteY3" fmla="*/ 136973 h 515513"/>
                <a:gd name="connsiteX4" fmla="*/ 512922 w 662560"/>
                <a:gd name="connsiteY4" fmla="*/ 169739 h 515513"/>
                <a:gd name="connsiteX5" fmla="*/ 487109 w 662560"/>
                <a:gd name="connsiteY5" fmla="*/ 164024 h 515513"/>
                <a:gd name="connsiteX6" fmla="*/ 487109 w 662560"/>
                <a:gd name="connsiteY6" fmla="*/ 164024 h 515513"/>
                <a:gd name="connsiteX7" fmla="*/ 443675 w 662560"/>
                <a:gd name="connsiteY7" fmla="*/ 182217 h 515513"/>
                <a:gd name="connsiteX8" fmla="*/ 333947 w 662560"/>
                <a:gd name="connsiteY8" fmla="*/ 292612 h 515513"/>
                <a:gd name="connsiteX9" fmla="*/ 332519 w 662560"/>
                <a:gd name="connsiteY9" fmla="*/ 294421 h 515513"/>
                <a:gd name="connsiteX10" fmla="*/ 330995 w 662560"/>
                <a:gd name="connsiteY10" fmla="*/ 292707 h 515513"/>
                <a:gd name="connsiteX11" fmla="*/ 221266 w 662560"/>
                <a:gd name="connsiteY11" fmla="*/ 182122 h 515513"/>
                <a:gd name="connsiteX12" fmla="*/ 177833 w 662560"/>
                <a:gd name="connsiteY12" fmla="*/ 164024 h 515513"/>
                <a:gd name="connsiteX13" fmla="*/ 177833 w 662560"/>
                <a:gd name="connsiteY13" fmla="*/ 164024 h 515513"/>
                <a:gd name="connsiteX14" fmla="*/ 152020 w 662560"/>
                <a:gd name="connsiteY14" fmla="*/ 169739 h 515513"/>
                <a:gd name="connsiteX15" fmla="*/ 136208 w 662560"/>
                <a:gd name="connsiteY15" fmla="*/ 136973 h 515513"/>
                <a:gd name="connsiteX16" fmla="*/ 120587 w 662560"/>
                <a:gd name="connsiteY16" fmla="*/ 58106 h 515513"/>
                <a:gd name="connsiteX17" fmla="*/ 59437 w 662560"/>
                <a:gd name="connsiteY17" fmla="*/ 956 h 515513"/>
                <a:gd name="connsiteX18" fmla="*/ 17622 w 662560"/>
                <a:gd name="connsiteY18" fmla="*/ 14291 h 515513"/>
                <a:gd name="connsiteX19" fmla="*/ 1430 w 662560"/>
                <a:gd name="connsiteY19" fmla="*/ 55058 h 515513"/>
                <a:gd name="connsiteX20" fmla="*/ 13717 w 662560"/>
                <a:gd name="connsiteY20" fmla="*/ 253273 h 515513"/>
                <a:gd name="connsiteX21" fmla="*/ 64199 w 662560"/>
                <a:gd name="connsiteY21" fmla="*/ 352238 h 515513"/>
                <a:gd name="connsiteX22" fmla="*/ 162307 w 662560"/>
                <a:gd name="connsiteY22" fmla="*/ 433201 h 515513"/>
                <a:gd name="connsiteX23" fmla="*/ 175642 w 662560"/>
                <a:gd name="connsiteY23" fmla="*/ 461776 h 515513"/>
                <a:gd name="connsiteX24" fmla="*/ 229744 w 662560"/>
                <a:gd name="connsiteY24" fmla="*/ 515973 h 515513"/>
                <a:gd name="connsiteX25" fmla="*/ 300420 w 662560"/>
                <a:gd name="connsiteY25" fmla="*/ 515973 h 515513"/>
                <a:gd name="connsiteX26" fmla="*/ 332519 w 662560"/>
                <a:gd name="connsiteY26" fmla="*/ 505115 h 515513"/>
                <a:gd name="connsiteX27" fmla="*/ 364713 w 662560"/>
                <a:gd name="connsiteY27" fmla="*/ 515973 h 515513"/>
                <a:gd name="connsiteX28" fmla="*/ 435389 w 662560"/>
                <a:gd name="connsiteY28" fmla="*/ 515973 h 515513"/>
                <a:gd name="connsiteX29" fmla="*/ 489491 w 662560"/>
                <a:gd name="connsiteY29" fmla="*/ 461776 h 515513"/>
                <a:gd name="connsiteX30" fmla="*/ 502921 w 662560"/>
                <a:gd name="connsiteY30" fmla="*/ 433201 h 515513"/>
                <a:gd name="connsiteX31" fmla="*/ 600933 w 662560"/>
                <a:gd name="connsiteY31" fmla="*/ 352238 h 515513"/>
                <a:gd name="connsiteX32" fmla="*/ 651416 w 662560"/>
                <a:gd name="connsiteY32" fmla="*/ 253273 h 515513"/>
                <a:gd name="connsiteX33" fmla="*/ 663798 w 662560"/>
                <a:gd name="connsiteY33" fmla="*/ 55058 h 515513"/>
                <a:gd name="connsiteX34" fmla="*/ 647320 w 662560"/>
                <a:gd name="connsiteY34" fmla="*/ 14291 h 515513"/>
                <a:gd name="connsiteX35" fmla="*/ 310325 w 662560"/>
                <a:gd name="connsiteY35" fmla="*/ 461490 h 515513"/>
                <a:gd name="connsiteX36" fmla="*/ 300229 w 662560"/>
                <a:gd name="connsiteY36" fmla="*/ 471586 h 515513"/>
                <a:gd name="connsiteX37" fmla="*/ 229744 w 662560"/>
                <a:gd name="connsiteY37" fmla="*/ 471586 h 515513"/>
                <a:gd name="connsiteX38" fmla="*/ 219647 w 662560"/>
                <a:gd name="connsiteY38" fmla="*/ 461490 h 515513"/>
                <a:gd name="connsiteX39" fmla="*/ 190310 w 662560"/>
                <a:gd name="connsiteY39" fmla="*/ 399196 h 515513"/>
                <a:gd name="connsiteX40" fmla="*/ 92203 w 662560"/>
                <a:gd name="connsiteY40" fmla="*/ 318329 h 515513"/>
                <a:gd name="connsiteX41" fmla="*/ 57722 w 662560"/>
                <a:gd name="connsiteY41" fmla="*/ 250511 h 515513"/>
                <a:gd name="connsiteX42" fmla="*/ 45340 w 662560"/>
                <a:gd name="connsiteY42" fmla="*/ 52296 h 515513"/>
                <a:gd name="connsiteX43" fmla="*/ 47721 w 662560"/>
                <a:gd name="connsiteY43" fmla="*/ 46486 h 515513"/>
                <a:gd name="connsiteX44" fmla="*/ 52674 w 662560"/>
                <a:gd name="connsiteY44" fmla="*/ 44485 h 515513"/>
                <a:gd name="connsiteX45" fmla="*/ 53627 w 662560"/>
                <a:gd name="connsiteY45" fmla="*/ 44485 h 515513"/>
                <a:gd name="connsiteX46" fmla="*/ 77344 w 662560"/>
                <a:gd name="connsiteY46" fmla="*/ 66774 h 515513"/>
                <a:gd name="connsiteX47" fmla="*/ 93060 w 662560"/>
                <a:gd name="connsiteY47" fmla="*/ 145546 h 515513"/>
                <a:gd name="connsiteX48" fmla="*/ 121635 w 662560"/>
                <a:gd name="connsiteY48" fmla="*/ 201648 h 515513"/>
                <a:gd name="connsiteX49" fmla="*/ 134780 w 662560"/>
                <a:gd name="connsiteY49" fmla="*/ 268894 h 515513"/>
                <a:gd name="connsiteX50" fmla="*/ 190310 w 662560"/>
                <a:gd name="connsiteY50" fmla="*/ 324425 h 515513"/>
                <a:gd name="connsiteX51" fmla="*/ 221429 w 662560"/>
                <a:gd name="connsiteY51" fmla="*/ 324454 h 515513"/>
                <a:gd name="connsiteX52" fmla="*/ 221457 w 662560"/>
                <a:gd name="connsiteY52" fmla="*/ 324425 h 515513"/>
                <a:gd name="connsiteX53" fmla="*/ 221457 w 662560"/>
                <a:gd name="connsiteY53" fmla="*/ 293278 h 515513"/>
                <a:gd name="connsiteX54" fmla="*/ 165926 w 662560"/>
                <a:gd name="connsiteY54" fmla="*/ 237748 h 515513"/>
                <a:gd name="connsiteX55" fmla="*/ 165926 w 662560"/>
                <a:gd name="connsiteY55" fmla="*/ 213459 h 515513"/>
                <a:gd name="connsiteX56" fmla="*/ 165926 w 662560"/>
                <a:gd name="connsiteY56" fmla="*/ 213459 h 515513"/>
                <a:gd name="connsiteX57" fmla="*/ 177928 w 662560"/>
                <a:gd name="connsiteY57" fmla="*/ 208601 h 515513"/>
                <a:gd name="connsiteX58" fmla="*/ 190215 w 662560"/>
                <a:gd name="connsiteY58" fmla="*/ 213649 h 515513"/>
                <a:gd name="connsiteX59" fmla="*/ 299943 w 662560"/>
                <a:gd name="connsiteY59" fmla="*/ 324235 h 515513"/>
                <a:gd name="connsiteX60" fmla="*/ 310611 w 662560"/>
                <a:gd name="connsiteY60" fmla="*/ 350048 h 515513"/>
                <a:gd name="connsiteX61" fmla="*/ 607315 w 662560"/>
                <a:gd name="connsiteY61" fmla="*/ 250797 h 515513"/>
                <a:gd name="connsiteX62" fmla="*/ 572739 w 662560"/>
                <a:gd name="connsiteY62" fmla="*/ 318615 h 515513"/>
                <a:gd name="connsiteX63" fmla="*/ 474727 w 662560"/>
                <a:gd name="connsiteY63" fmla="*/ 399482 h 515513"/>
                <a:gd name="connsiteX64" fmla="*/ 445295 w 662560"/>
                <a:gd name="connsiteY64" fmla="*/ 461776 h 515513"/>
                <a:gd name="connsiteX65" fmla="*/ 435198 w 662560"/>
                <a:gd name="connsiteY65" fmla="*/ 471872 h 515513"/>
                <a:gd name="connsiteX66" fmla="*/ 364523 w 662560"/>
                <a:gd name="connsiteY66" fmla="*/ 471872 h 515513"/>
                <a:gd name="connsiteX67" fmla="*/ 354426 w 662560"/>
                <a:gd name="connsiteY67" fmla="*/ 461776 h 515513"/>
                <a:gd name="connsiteX68" fmla="*/ 354426 w 662560"/>
                <a:gd name="connsiteY68" fmla="*/ 350048 h 515513"/>
                <a:gd name="connsiteX69" fmla="*/ 365094 w 662560"/>
                <a:gd name="connsiteY69" fmla="*/ 324140 h 515513"/>
                <a:gd name="connsiteX70" fmla="*/ 474822 w 662560"/>
                <a:gd name="connsiteY70" fmla="*/ 213745 h 515513"/>
                <a:gd name="connsiteX71" fmla="*/ 487109 w 662560"/>
                <a:gd name="connsiteY71" fmla="*/ 208601 h 515513"/>
                <a:gd name="connsiteX72" fmla="*/ 487109 w 662560"/>
                <a:gd name="connsiteY72" fmla="*/ 208601 h 515513"/>
                <a:gd name="connsiteX73" fmla="*/ 499111 w 662560"/>
                <a:gd name="connsiteY73" fmla="*/ 213459 h 515513"/>
                <a:gd name="connsiteX74" fmla="*/ 499111 w 662560"/>
                <a:gd name="connsiteY74" fmla="*/ 213459 h 515513"/>
                <a:gd name="connsiteX75" fmla="*/ 503969 w 662560"/>
                <a:gd name="connsiteY75" fmla="*/ 225460 h 515513"/>
                <a:gd name="connsiteX76" fmla="*/ 498920 w 662560"/>
                <a:gd name="connsiteY76" fmla="*/ 237748 h 515513"/>
                <a:gd name="connsiteX77" fmla="*/ 443390 w 662560"/>
                <a:gd name="connsiteY77" fmla="*/ 293278 h 515513"/>
                <a:gd name="connsiteX78" fmla="*/ 443390 w 662560"/>
                <a:gd name="connsiteY78" fmla="*/ 324425 h 515513"/>
                <a:gd name="connsiteX79" fmla="*/ 474536 w 662560"/>
                <a:gd name="connsiteY79" fmla="*/ 324425 h 515513"/>
                <a:gd name="connsiteX80" fmla="*/ 530067 w 662560"/>
                <a:gd name="connsiteY80" fmla="*/ 268894 h 515513"/>
                <a:gd name="connsiteX81" fmla="*/ 543212 w 662560"/>
                <a:gd name="connsiteY81" fmla="*/ 201648 h 515513"/>
                <a:gd name="connsiteX82" fmla="*/ 571787 w 662560"/>
                <a:gd name="connsiteY82" fmla="*/ 145546 h 515513"/>
                <a:gd name="connsiteX83" fmla="*/ 587408 w 662560"/>
                <a:gd name="connsiteY83" fmla="*/ 66774 h 515513"/>
                <a:gd name="connsiteX84" fmla="*/ 611030 w 662560"/>
                <a:gd name="connsiteY84" fmla="*/ 44485 h 515513"/>
                <a:gd name="connsiteX85" fmla="*/ 617126 w 662560"/>
                <a:gd name="connsiteY85" fmla="*/ 46390 h 515513"/>
                <a:gd name="connsiteX86" fmla="*/ 619412 w 662560"/>
                <a:gd name="connsiteY86" fmla="*/ 52201 h 51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662560" h="515513">
                  <a:moveTo>
                    <a:pt x="647320" y="14291"/>
                  </a:moveTo>
                  <a:cubicBezTo>
                    <a:pt x="636138" y="3718"/>
                    <a:pt x="620745" y="-1196"/>
                    <a:pt x="605505" y="956"/>
                  </a:cubicBezTo>
                  <a:cubicBezTo>
                    <a:pt x="574977" y="4928"/>
                    <a:pt x="550384" y="27922"/>
                    <a:pt x="544355" y="58106"/>
                  </a:cubicBezTo>
                  <a:lnTo>
                    <a:pt x="528734" y="136973"/>
                  </a:lnTo>
                  <a:cubicBezTo>
                    <a:pt x="526324" y="149060"/>
                    <a:pt x="520885" y="160338"/>
                    <a:pt x="512922" y="169739"/>
                  </a:cubicBezTo>
                  <a:cubicBezTo>
                    <a:pt x="504835" y="165977"/>
                    <a:pt x="496025" y="164024"/>
                    <a:pt x="487109" y="164024"/>
                  </a:cubicBezTo>
                  <a:lnTo>
                    <a:pt x="487109" y="164024"/>
                  </a:lnTo>
                  <a:cubicBezTo>
                    <a:pt x="470774" y="164015"/>
                    <a:pt x="455124" y="170568"/>
                    <a:pt x="443675" y="182217"/>
                  </a:cubicBezTo>
                  <a:lnTo>
                    <a:pt x="333947" y="292612"/>
                  </a:lnTo>
                  <a:cubicBezTo>
                    <a:pt x="333376" y="293183"/>
                    <a:pt x="332995" y="293850"/>
                    <a:pt x="332519" y="294421"/>
                  </a:cubicBezTo>
                  <a:cubicBezTo>
                    <a:pt x="332042" y="294993"/>
                    <a:pt x="331566" y="293183"/>
                    <a:pt x="330995" y="292707"/>
                  </a:cubicBezTo>
                  <a:lnTo>
                    <a:pt x="221266" y="182122"/>
                  </a:lnTo>
                  <a:cubicBezTo>
                    <a:pt x="209761" y="170577"/>
                    <a:pt x="194139" y="164062"/>
                    <a:pt x="177833" y="164024"/>
                  </a:cubicBezTo>
                  <a:lnTo>
                    <a:pt x="177833" y="164024"/>
                  </a:lnTo>
                  <a:cubicBezTo>
                    <a:pt x="168917" y="164024"/>
                    <a:pt x="160107" y="165977"/>
                    <a:pt x="152020" y="169739"/>
                  </a:cubicBezTo>
                  <a:cubicBezTo>
                    <a:pt x="144095" y="160309"/>
                    <a:pt x="138656" y="149051"/>
                    <a:pt x="136208" y="136973"/>
                  </a:cubicBezTo>
                  <a:lnTo>
                    <a:pt x="120587" y="58106"/>
                  </a:lnTo>
                  <a:cubicBezTo>
                    <a:pt x="114558" y="27922"/>
                    <a:pt x="89965" y="4928"/>
                    <a:pt x="59437" y="956"/>
                  </a:cubicBezTo>
                  <a:cubicBezTo>
                    <a:pt x="44197" y="-1196"/>
                    <a:pt x="28804" y="3718"/>
                    <a:pt x="17622" y="14291"/>
                  </a:cubicBezTo>
                  <a:cubicBezTo>
                    <a:pt x="6411" y="24778"/>
                    <a:pt x="467" y="39732"/>
                    <a:pt x="1430" y="55058"/>
                  </a:cubicBezTo>
                  <a:lnTo>
                    <a:pt x="13717" y="253273"/>
                  </a:lnTo>
                  <a:cubicBezTo>
                    <a:pt x="16146" y="291821"/>
                    <a:pt x="34415" y="327645"/>
                    <a:pt x="64199" y="352238"/>
                  </a:cubicBezTo>
                  <a:lnTo>
                    <a:pt x="162307" y="433201"/>
                  </a:lnTo>
                  <a:cubicBezTo>
                    <a:pt x="170841" y="440221"/>
                    <a:pt x="175747" y="450727"/>
                    <a:pt x="175642" y="461776"/>
                  </a:cubicBezTo>
                  <a:cubicBezTo>
                    <a:pt x="175642" y="491675"/>
                    <a:pt x="199845" y="515916"/>
                    <a:pt x="229744" y="515973"/>
                  </a:cubicBezTo>
                  <a:lnTo>
                    <a:pt x="300420" y="515973"/>
                  </a:lnTo>
                  <a:cubicBezTo>
                    <a:pt x="312011" y="515916"/>
                    <a:pt x="323270" y="512106"/>
                    <a:pt x="332519" y="505115"/>
                  </a:cubicBezTo>
                  <a:cubicBezTo>
                    <a:pt x="341806" y="512096"/>
                    <a:pt x="353093" y="515906"/>
                    <a:pt x="364713" y="515973"/>
                  </a:cubicBezTo>
                  <a:lnTo>
                    <a:pt x="435389" y="515973"/>
                  </a:lnTo>
                  <a:cubicBezTo>
                    <a:pt x="465288" y="515916"/>
                    <a:pt x="489491" y="491675"/>
                    <a:pt x="489491" y="461776"/>
                  </a:cubicBezTo>
                  <a:cubicBezTo>
                    <a:pt x="489424" y="450708"/>
                    <a:pt x="494367" y="440211"/>
                    <a:pt x="502921" y="433201"/>
                  </a:cubicBezTo>
                  <a:lnTo>
                    <a:pt x="600933" y="352238"/>
                  </a:lnTo>
                  <a:cubicBezTo>
                    <a:pt x="630718" y="327645"/>
                    <a:pt x="648987" y="291821"/>
                    <a:pt x="651416" y="253273"/>
                  </a:cubicBezTo>
                  <a:lnTo>
                    <a:pt x="663798" y="55058"/>
                  </a:lnTo>
                  <a:cubicBezTo>
                    <a:pt x="664713" y="39685"/>
                    <a:pt x="658664" y="24712"/>
                    <a:pt x="647320" y="14291"/>
                  </a:cubicBezTo>
                  <a:close/>
                  <a:moveTo>
                    <a:pt x="310325" y="461490"/>
                  </a:moveTo>
                  <a:cubicBezTo>
                    <a:pt x="310325" y="467062"/>
                    <a:pt x="305801" y="471586"/>
                    <a:pt x="300229" y="471586"/>
                  </a:cubicBezTo>
                  <a:lnTo>
                    <a:pt x="229744" y="471586"/>
                  </a:lnTo>
                  <a:cubicBezTo>
                    <a:pt x="224191" y="471539"/>
                    <a:pt x="219695" y="467043"/>
                    <a:pt x="219647" y="461490"/>
                  </a:cubicBezTo>
                  <a:cubicBezTo>
                    <a:pt x="219695" y="437382"/>
                    <a:pt x="208922" y="414522"/>
                    <a:pt x="190310" y="399196"/>
                  </a:cubicBezTo>
                  <a:lnTo>
                    <a:pt x="92203" y="318329"/>
                  </a:lnTo>
                  <a:cubicBezTo>
                    <a:pt x="71838" y="301451"/>
                    <a:pt x="59361" y="276905"/>
                    <a:pt x="57722" y="250511"/>
                  </a:cubicBezTo>
                  <a:lnTo>
                    <a:pt x="45340" y="52296"/>
                  </a:lnTo>
                  <a:cubicBezTo>
                    <a:pt x="45207" y="50095"/>
                    <a:pt x="46083" y="47962"/>
                    <a:pt x="47721" y="46486"/>
                  </a:cubicBezTo>
                  <a:cubicBezTo>
                    <a:pt x="49064" y="45219"/>
                    <a:pt x="50826" y="44505"/>
                    <a:pt x="52674" y="44485"/>
                  </a:cubicBezTo>
                  <a:lnTo>
                    <a:pt x="53627" y="44485"/>
                  </a:lnTo>
                  <a:cubicBezTo>
                    <a:pt x="65523" y="46000"/>
                    <a:pt x="75096" y="55001"/>
                    <a:pt x="77344" y="66774"/>
                  </a:cubicBezTo>
                  <a:lnTo>
                    <a:pt x="93060" y="145546"/>
                  </a:lnTo>
                  <a:cubicBezTo>
                    <a:pt x="97213" y="166529"/>
                    <a:pt x="107110" y="185951"/>
                    <a:pt x="121635" y="201648"/>
                  </a:cubicBezTo>
                  <a:cubicBezTo>
                    <a:pt x="111977" y="224651"/>
                    <a:pt x="117168" y="251216"/>
                    <a:pt x="134780" y="268894"/>
                  </a:cubicBezTo>
                  <a:lnTo>
                    <a:pt x="190310" y="324425"/>
                  </a:lnTo>
                  <a:cubicBezTo>
                    <a:pt x="198892" y="333026"/>
                    <a:pt x="212827" y="333036"/>
                    <a:pt x="221429" y="324454"/>
                  </a:cubicBezTo>
                  <a:cubicBezTo>
                    <a:pt x="221438" y="324444"/>
                    <a:pt x="221448" y="324435"/>
                    <a:pt x="221457" y="324425"/>
                  </a:cubicBezTo>
                  <a:cubicBezTo>
                    <a:pt x="230020" y="315805"/>
                    <a:pt x="230020" y="301898"/>
                    <a:pt x="221457" y="293278"/>
                  </a:cubicBezTo>
                  <a:lnTo>
                    <a:pt x="165926" y="237748"/>
                  </a:lnTo>
                  <a:cubicBezTo>
                    <a:pt x="159307" y="231004"/>
                    <a:pt x="159307" y="220203"/>
                    <a:pt x="165926" y="213459"/>
                  </a:cubicBezTo>
                  <a:lnTo>
                    <a:pt x="165926" y="213459"/>
                  </a:lnTo>
                  <a:cubicBezTo>
                    <a:pt x="169136" y="210335"/>
                    <a:pt x="173442" y="208592"/>
                    <a:pt x="177928" y="208601"/>
                  </a:cubicBezTo>
                  <a:cubicBezTo>
                    <a:pt x="182538" y="208572"/>
                    <a:pt x="186958" y="210392"/>
                    <a:pt x="190215" y="213649"/>
                  </a:cubicBezTo>
                  <a:lnTo>
                    <a:pt x="299943" y="324235"/>
                  </a:lnTo>
                  <a:cubicBezTo>
                    <a:pt x="306811" y="331064"/>
                    <a:pt x="310649" y="340361"/>
                    <a:pt x="310611" y="350048"/>
                  </a:cubicBezTo>
                  <a:close/>
                  <a:moveTo>
                    <a:pt x="607315" y="250797"/>
                  </a:moveTo>
                  <a:cubicBezTo>
                    <a:pt x="605591" y="277191"/>
                    <a:pt x="593094" y="301718"/>
                    <a:pt x="572739" y="318615"/>
                  </a:cubicBezTo>
                  <a:lnTo>
                    <a:pt x="474727" y="399482"/>
                  </a:lnTo>
                  <a:cubicBezTo>
                    <a:pt x="456058" y="414770"/>
                    <a:pt x="445247" y="437639"/>
                    <a:pt x="445295" y="461776"/>
                  </a:cubicBezTo>
                  <a:cubicBezTo>
                    <a:pt x="445295" y="467348"/>
                    <a:pt x="440770" y="471872"/>
                    <a:pt x="435198" y="471872"/>
                  </a:cubicBezTo>
                  <a:lnTo>
                    <a:pt x="364523" y="471872"/>
                  </a:lnTo>
                  <a:cubicBezTo>
                    <a:pt x="358951" y="471872"/>
                    <a:pt x="354426" y="467348"/>
                    <a:pt x="354426" y="461776"/>
                  </a:cubicBezTo>
                  <a:lnTo>
                    <a:pt x="354426" y="350048"/>
                  </a:lnTo>
                  <a:cubicBezTo>
                    <a:pt x="354379" y="340332"/>
                    <a:pt x="358227" y="331007"/>
                    <a:pt x="365094" y="324140"/>
                  </a:cubicBezTo>
                  <a:lnTo>
                    <a:pt x="474822" y="213745"/>
                  </a:lnTo>
                  <a:cubicBezTo>
                    <a:pt x="478042" y="210430"/>
                    <a:pt x="482480" y="208563"/>
                    <a:pt x="487109" y="208601"/>
                  </a:cubicBezTo>
                  <a:lnTo>
                    <a:pt x="487109" y="208601"/>
                  </a:lnTo>
                  <a:cubicBezTo>
                    <a:pt x="491596" y="208592"/>
                    <a:pt x="495901" y="210335"/>
                    <a:pt x="499111" y="213459"/>
                  </a:cubicBezTo>
                  <a:lnTo>
                    <a:pt x="499111" y="213459"/>
                  </a:lnTo>
                  <a:cubicBezTo>
                    <a:pt x="502235" y="216669"/>
                    <a:pt x="503978" y="220974"/>
                    <a:pt x="503969" y="225460"/>
                  </a:cubicBezTo>
                  <a:cubicBezTo>
                    <a:pt x="503978" y="230061"/>
                    <a:pt x="502159" y="234480"/>
                    <a:pt x="498920" y="237748"/>
                  </a:cubicBezTo>
                  <a:lnTo>
                    <a:pt x="443390" y="293278"/>
                  </a:lnTo>
                  <a:cubicBezTo>
                    <a:pt x="434827" y="301898"/>
                    <a:pt x="434827" y="315805"/>
                    <a:pt x="443390" y="324425"/>
                  </a:cubicBezTo>
                  <a:cubicBezTo>
                    <a:pt x="452010" y="332988"/>
                    <a:pt x="465916" y="332988"/>
                    <a:pt x="474536" y="324425"/>
                  </a:cubicBezTo>
                  <a:lnTo>
                    <a:pt x="530067" y="268894"/>
                  </a:lnTo>
                  <a:cubicBezTo>
                    <a:pt x="547727" y="251245"/>
                    <a:pt x="552927" y="224651"/>
                    <a:pt x="543212" y="201648"/>
                  </a:cubicBezTo>
                  <a:cubicBezTo>
                    <a:pt x="557699" y="185922"/>
                    <a:pt x="567586" y="166510"/>
                    <a:pt x="571787" y="145546"/>
                  </a:cubicBezTo>
                  <a:lnTo>
                    <a:pt x="587408" y="66774"/>
                  </a:lnTo>
                  <a:cubicBezTo>
                    <a:pt x="589646" y="55029"/>
                    <a:pt x="599171" y="46038"/>
                    <a:pt x="611030" y="44485"/>
                  </a:cubicBezTo>
                  <a:cubicBezTo>
                    <a:pt x="613239" y="44247"/>
                    <a:pt x="615449" y="44933"/>
                    <a:pt x="617126" y="46390"/>
                  </a:cubicBezTo>
                  <a:cubicBezTo>
                    <a:pt x="618716" y="47886"/>
                    <a:pt x="619555" y="50019"/>
                    <a:pt x="619412" y="52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054BEDC9-198E-4368-9E1E-9DFB5F11D43C}"/>
                </a:ext>
              </a:extLst>
            </p:cNvPr>
            <p:cNvSpPr/>
            <p:nvPr/>
          </p:nvSpPr>
          <p:spPr>
            <a:xfrm>
              <a:off x="10035920" y="7954066"/>
              <a:ext cx="374427" cy="374427"/>
            </a:xfrm>
            <a:custGeom>
              <a:avLst/>
              <a:gdLst>
                <a:gd name="connsiteX0" fmla="*/ 188495 w 374427"/>
                <a:gd name="connsiteY0" fmla="*/ 374887 h 374427"/>
                <a:gd name="connsiteX1" fmla="*/ 375756 w 374427"/>
                <a:gd name="connsiteY1" fmla="*/ 187625 h 374427"/>
                <a:gd name="connsiteX2" fmla="*/ 188495 w 374427"/>
                <a:gd name="connsiteY2" fmla="*/ 459 h 374427"/>
                <a:gd name="connsiteX3" fmla="*/ 1329 w 374427"/>
                <a:gd name="connsiteY3" fmla="*/ 187625 h 374427"/>
                <a:gd name="connsiteX4" fmla="*/ 188495 w 374427"/>
                <a:gd name="connsiteY4" fmla="*/ 374887 h 374427"/>
                <a:gd name="connsiteX5" fmla="*/ 188495 w 374427"/>
                <a:gd name="connsiteY5" fmla="*/ 44465 h 374427"/>
                <a:gd name="connsiteX6" fmla="*/ 331370 w 374427"/>
                <a:gd name="connsiteY6" fmla="*/ 187340 h 374427"/>
                <a:gd name="connsiteX7" fmla="*/ 188495 w 374427"/>
                <a:gd name="connsiteY7" fmla="*/ 330215 h 374427"/>
                <a:gd name="connsiteX8" fmla="*/ 45620 w 374427"/>
                <a:gd name="connsiteY8" fmla="*/ 187340 h 374427"/>
                <a:gd name="connsiteX9" fmla="*/ 188495 w 374427"/>
                <a:gd name="connsiteY9" fmla="*/ 44465 h 37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427" h="374427">
                  <a:moveTo>
                    <a:pt x="188495" y="374887"/>
                  </a:moveTo>
                  <a:cubicBezTo>
                    <a:pt x="291870" y="374782"/>
                    <a:pt x="375652" y="291000"/>
                    <a:pt x="375756" y="187625"/>
                  </a:cubicBezTo>
                  <a:cubicBezTo>
                    <a:pt x="375652" y="84260"/>
                    <a:pt x="291860" y="507"/>
                    <a:pt x="188495" y="459"/>
                  </a:cubicBezTo>
                  <a:cubicBezTo>
                    <a:pt x="85168" y="564"/>
                    <a:pt x="1433" y="84298"/>
                    <a:pt x="1329" y="187625"/>
                  </a:cubicBezTo>
                  <a:cubicBezTo>
                    <a:pt x="1386" y="290991"/>
                    <a:pt x="85130" y="374782"/>
                    <a:pt x="188495" y="374887"/>
                  </a:cubicBezTo>
                  <a:close/>
                  <a:moveTo>
                    <a:pt x="188495" y="44465"/>
                  </a:moveTo>
                  <a:cubicBezTo>
                    <a:pt x="267295" y="44722"/>
                    <a:pt x="331113" y="108540"/>
                    <a:pt x="331370" y="187340"/>
                  </a:cubicBezTo>
                  <a:cubicBezTo>
                    <a:pt x="331113" y="266140"/>
                    <a:pt x="267295" y="329958"/>
                    <a:pt x="188495" y="330215"/>
                  </a:cubicBezTo>
                  <a:cubicBezTo>
                    <a:pt x="109590" y="330215"/>
                    <a:pt x="45620" y="266245"/>
                    <a:pt x="45620" y="187340"/>
                  </a:cubicBezTo>
                  <a:cubicBezTo>
                    <a:pt x="45620" y="108435"/>
                    <a:pt x="109590" y="44465"/>
                    <a:pt x="188495" y="444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6367A418-B957-4DD4-B8F0-3C6B12C12446}"/>
                </a:ext>
              </a:extLst>
            </p:cNvPr>
            <p:cNvSpPr/>
            <p:nvPr/>
          </p:nvSpPr>
          <p:spPr>
            <a:xfrm>
              <a:off x="10157362" y="8026742"/>
              <a:ext cx="131923" cy="228885"/>
            </a:xfrm>
            <a:custGeom>
              <a:avLst/>
              <a:gdLst>
                <a:gd name="connsiteX0" fmla="*/ 67053 w 131923"/>
                <a:gd name="connsiteY0" fmla="*/ 137143 h 228885"/>
                <a:gd name="connsiteX1" fmla="*/ 89151 w 131923"/>
                <a:gd name="connsiteY1" fmla="*/ 152669 h 228885"/>
                <a:gd name="connsiteX2" fmla="*/ 67434 w 131923"/>
                <a:gd name="connsiteY2" fmla="*/ 168194 h 228885"/>
                <a:gd name="connsiteX3" fmla="*/ 66767 w 131923"/>
                <a:gd name="connsiteY3" fmla="*/ 168194 h 228885"/>
                <a:gd name="connsiteX4" fmla="*/ 46384 w 131923"/>
                <a:gd name="connsiteY4" fmla="*/ 157336 h 228885"/>
                <a:gd name="connsiteX5" fmla="*/ 17875 w 131923"/>
                <a:gd name="connsiteY5" fmla="*/ 145211 h 228885"/>
                <a:gd name="connsiteX6" fmla="*/ 17809 w 131923"/>
                <a:gd name="connsiteY6" fmla="*/ 145239 h 228885"/>
                <a:gd name="connsiteX7" fmla="*/ 5683 w 131923"/>
                <a:gd name="connsiteY7" fmla="*/ 173748 h 228885"/>
                <a:gd name="connsiteX8" fmla="*/ 5712 w 131923"/>
                <a:gd name="connsiteY8" fmla="*/ 173814 h 228885"/>
                <a:gd name="connsiteX9" fmla="*/ 45431 w 131923"/>
                <a:gd name="connsiteY9" fmla="*/ 208581 h 228885"/>
                <a:gd name="connsiteX10" fmla="*/ 67148 w 131923"/>
                <a:gd name="connsiteY10" fmla="*/ 229345 h 228885"/>
                <a:gd name="connsiteX11" fmla="*/ 88961 w 131923"/>
                <a:gd name="connsiteY11" fmla="*/ 208581 h 228885"/>
                <a:gd name="connsiteX12" fmla="*/ 133252 w 131923"/>
                <a:gd name="connsiteY12" fmla="*/ 152574 h 228885"/>
                <a:gd name="connsiteX13" fmla="*/ 67148 w 131923"/>
                <a:gd name="connsiteY13" fmla="*/ 92947 h 228885"/>
                <a:gd name="connsiteX14" fmla="*/ 45146 w 131923"/>
                <a:gd name="connsiteY14" fmla="*/ 77135 h 228885"/>
                <a:gd name="connsiteX15" fmla="*/ 66863 w 131923"/>
                <a:gd name="connsiteY15" fmla="*/ 61610 h 228885"/>
                <a:gd name="connsiteX16" fmla="*/ 67529 w 131923"/>
                <a:gd name="connsiteY16" fmla="*/ 61610 h 228885"/>
                <a:gd name="connsiteX17" fmla="*/ 88294 w 131923"/>
                <a:gd name="connsiteY17" fmla="*/ 72468 h 228885"/>
                <a:gd name="connsiteX18" fmla="*/ 116869 w 131923"/>
                <a:gd name="connsiteY18" fmla="*/ 84470 h 228885"/>
                <a:gd name="connsiteX19" fmla="*/ 128870 w 131923"/>
                <a:gd name="connsiteY19" fmla="*/ 55895 h 228885"/>
                <a:gd name="connsiteX20" fmla="*/ 89151 w 131923"/>
                <a:gd name="connsiteY20" fmla="*/ 21224 h 228885"/>
                <a:gd name="connsiteX21" fmla="*/ 67339 w 131923"/>
                <a:gd name="connsiteY21" fmla="*/ 459 h 228885"/>
                <a:gd name="connsiteX22" fmla="*/ 45622 w 131923"/>
                <a:gd name="connsiteY22" fmla="*/ 21224 h 228885"/>
                <a:gd name="connsiteX23" fmla="*/ 1331 w 131923"/>
                <a:gd name="connsiteY23" fmla="*/ 77231 h 228885"/>
                <a:gd name="connsiteX24" fmla="*/ 67053 w 131923"/>
                <a:gd name="connsiteY24" fmla="*/ 137143 h 22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923" h="228885">
                  <a:moveTo>
                    <a:pt x="67053" y="137143"/>
                  </a:moveTo>
                  <a:cubicBezTo>
                    <a:pt x="79055" y="137143"/>
                    <a:pt x="89151" y="144287"/>
                    <a:pt x="89151" y="152669"/>
                  </a:cubicBezTo>
                  <a:cubicBezTo>
                    <a:pt x="89151" y="161051"/>
                    <a:pt x="80198" y="168099"/>
                    <a:pt x="67434" y="168194"/>
                  </a:cubicBezTo>
                  <a:lnTo>
                    <a:pt x="66767" y="168194"/>
                  </a:lnTo>
                  <a:cubicBezTo>
                    <a:pt x="58471" y="168718"/>
                    <a:pt x="50584" y="164518"/>
                    <a:pt x="46384" y="157336"/>
                  </a:cubicBezTo>
                  <a:cubicBezTo>
                    <a:pt x="41859" y="146115"/>
                    <a:pt x="29096" y="140686"/>
                    <a:pt x="17875" y="145211"/>
                  </a:cubicBezTo>
                  <a:cubicBezTo>
                    <a:pt x="17847" y="145220"/>
                    <a:pt x="17828" y="145230"/>
                    <a:pt x="17809" y="145239"/>
                  </a:cubicBezTo>
                  <a:cubicBezTo>
                    <a:pt x="6588" y="149764"/>
                    <a:pt x="1159" y="162527"/>
                    <a:pt x="5683" y="173748"/>
                  </a:cubicBezTo>
                  <a:cubicBezTo>
                    <a:pt x="5693" y="173776"/>
                    <a:pt x="5703" y="173795"/>
                    <a:pt x="5712" y="173814"/>
                  </a:cubicBezTo>
                  <a:cubicBezTo>
                    <a:pt x="13180" y="190692"/>
                    <a:pt x="27715" y="203418"/>
                    <a:pt x="45431" y="208581"/>
                  </a:cubicBezTo>
                  <a:cubicBezTo>
                    <a:pt x="45993" y="220182"/>
                    <a:pt x="55537" y="229307"/>
                    <a:pt x="67148" y="229345"/>
                  </a:cubicBezTo>
                  <a:cubicBezTo>
                    <a:pt x="78778" y="229307"/>
                    <a:pt x="88351" y="220191"/>
                    <a:pt x="88961" y="208581"/>
                  </a:cubicBezTo>
                  <a:cubicBezTo>
                    <a:pt x="114402" y="201627"/>
                    <a:pt x="132347" y="178929"/>
                    <a:pt x="133252" y="152574"/>
                  </a:cubicBezTo>
                  <a:cubicBezTo>
                    <a:pt x="133252" y="119712"/>
                    <a:pt x="103629" y="92947"/>
                    <a:pt x="67148" y="92947"/>
                  </a:cubicBezTo>
                  <a:cubicBezTo>
                    <a:pt x="55242" y="92947"/>
                    <a:pt x="45146" y="85708"/>
                    <a:pt x="45146" y="77135"/>
                  </a:cubicBezTo>
                  <a:cubicBezTo>
                    <a:pt x="45146" y="68563"/>
                    <a:pt x="54099" y="61705"/>
                    <a:pt x="66863" y="61610"/>
                  </a:cubicBezTo>
                  <a:lnTo>
                    <a:pt x="67529" y="61610"/>
                  </a:lnTo>
                  <a:cubicBezTo>
                    <a:pt x="75968" y="60914"/>
                    <a:pt x="84055" y="65143"/>
                    <a:pt x="88294" y="72468"/>
                  </a:cubicBezTo>
                  <a:cubicBezTo>
                    <a:pt x="92942" y="83593"/>
                    <a:pt x="105667" y="88937"/>
                    <a:pt x="116869" y="84470"/>
                  </a:cubicBezTo>
                  <a:cubicBezTo>
                    <a:pt x="127994" y="79822"/>
                    <a:pt x="133338" y="67096"/>
                    <a:pt x="128870" y="55895"/>
                  </a:cubicBezTo>
                  <a:cubicBezTo>
                    <a:pt x="121403" y="39035"/>
                    <a:pt x="106868" y="26348"/>
                    <a:pt x="89151" y="21224"/>
                  </a:cubicBezTo>
                  <a:cubicBezTo>
                    <a:pt x="88541" y="9613"/>
                    <a:pt x="78969" y="497"/>
                    <a:pt x="67339" y="459"/>
                  </a:cubicBezTo>
                  <a:cubicBezTo>
                    <a:pt x="55747" y="545"/>
                    <a:pt x="46222" y="9651"/>
                    <a:pt x="45622" y="21224"/>
                  </a:cubicBezTo>
                  <a:cubicBezTo>
                    <a:pt x="20181" y="28177"/>
                    <a:pt x="2235" y="50875"/>
                    <a:pt x="1331" y="77231"/>
                  </a:cubicBezTo>
                  <a:cubicBezTo>
                    <a:pt x="1045" y="110568"/>
                    <a:pt x="31144" y="137143"/>
                    <a:pt x="67053" y="137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1E12F328-ECAC-4935-86CE-724E4B26957B}"/>
              </a:ext>
            </a:extLst>
          </p:cNvPr>
          <p:cNvGrpSpPr/>
          <p:nvPr/>
        </p:nvGrpSpPr>
        <p:grpSpPr>
          <a:xfrm>
            <a:off x="2081741" y="2500462"/>
            <a:ext cx="704854" cy="706088"/>
            <a:chOff x="4416549" y="7764995"/>
            <a:chExt cx="704854" cy="706088"/>
          </a:xfrm>
        </p:grpSpPr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28DDE5D9-90F9-43CA-84BB-ACDD50428AA5}"/>
                </a:ext>
              </a:extLst>
            </p:cNvPr>
            <p:cNvSpPr/>
            <p:nvPr/>
          </p:nvSpPr>
          <p:spPr>
            <a:xfrm>
              <a:off x="4416549" y="7764995"/>
              <a:ext cx="704854" cy="706088"/>
            </a:xfrm>
            <a:custGeom>
              <a:avLst/>
              <a:gdLst>
                <a:gd name="connsiteX0" fmla="*/ 649697 w 704854"/>
                <a:gd name="connsiteY0" fmla="*/ 359456 h 706088"/>
                <a:gd name="connsiteX1" fmla="*/ 468056 w 704854"/>
                <a:gd name="connsiteY1" fmla="*/ 177720 h 706088"/>
                <a:gd name="connsiteX2" fmla="*/ 515681 w 704854"/>
                <a:gd name="connsiteY2" fmla="*/ 83994 h 706088"/>
                <a:gd name="connsiteX3" fmla="*/ 506156 w 704854"/>
                <a:gd name="connsiteY3" fmla="*/ 18557 h 706088"/>
                <a:gd name="connsiteX4" fmla="*/ 420431 w 704854"/>
                <a:gd name="connsiteY4" fmla="*/ 18557 h 706088"/>
                <a:gd name="connsiteX5" fmla="*/ 397095 w 704854"/>
                <a:gd name="connsiteY5" fmla="*/ 17890 h 706088"/>
                <a:gd name="connsiteX6" fmla="*/ 311370 w 704854"/>
                <a:gd name="connsiteY6" fmla="*/ 17890 h 706088"/>
                <a:gd name="connsiteX7" fmla="*/ 288319 w 704854"/>
                <a:gd name="connsiteY7" fmla="*/ 17890 h 706088"/>
                <a:gd name="connsiteX8" fmla="*/ 202118 w 704854"/>
                <a:gd name="connsiteY8" fmla="*/ 17890 h 706088"/>
                <a:gd name="connsiteX9" fmla="*/ 192593 w 704854"/>
                <a:gd name="connsiteY9" fmla="*/ 82470 h 706088"/>
                <a:gd name="connsiteX10" fmla="*/ 240218 w 704854"/>
                <a:gd name="connsiteY10" fmla="*/ 177053 h 706088"/>
                <a:gd name="connsiteX11" fmla="*/ 58576 w 704854"/>
                <a:gd name="connsiteY11" fmla="*/ 358790 h 706088"/>
                <a:gd name="connsiteX12" fmla="*/ 1331 w 704854"/>
                <a:gd name="connsiteY12" fmla="*/ 496140 h 706088"/>
                <a:gd name="connsiteX13" fmla="*/ 211547 w 704854"/>
                <a:gd name="connsiteY13" fmla="*/ 706547 h 706088"/>
                <a:gd name="connsiteX14" fmla="*/ 495964 w 704854"/>
                <a:gd name="connsiteY14" fmla="*/ 706547 h 706088"/>
                <a:gd name="connsiteX15" fmla="*/ 706181 w 704854"/>
                <a:gd name="connsiteY15" fmla="*/ 496140 h 706088"/>
                <a:gd name="connsiteX16" fmla="*/ 649697 w 704854"/>
                <a:gd name="connsiteY16" fmla="*/ 359456 h 706088"/>
                <a:gd name="connsiteX17" fmla="*/ 232502 w 704854"/>
                <a:gd name="connsiteY17" fmla="*/ 49703 h 706088"/>
                <a:gd name="connsiteX18" fmla="*/ 257553 w 704854"/>
                <a:gd name="connsiteY18" fmla="*/ 51228 h 706088"/>
                <a:gd name="connsiteX19" fmla="*/ 341469 w 704854"/>
                <a:gd name="connsiteY19" fmla="*/ 49989 h 706088"/>
                <a:gd name="connsiteX20" fmla="*/ 365757 w 704854"/>
                <a:gd name="connsiteY20" fmla="*/ 49989 h 706088"/>
                <a:gd name="connsiteX21" fmla="*/ 449958 w 704854"/>
                <a:gd name="connsiteY21" fmla="*/ 51513 h 706088"/>
                <a:gd name="connsiteX22" fmla="*/ 475009 w 704854"/>
                <a:gd name="connsiteY22" fmla="*/ 49989 h 706088"/>
                <a:gd name="connsiteX23" fmla="*/ 476343 w 704854"/>
                <a:gd name="connsiteY23" fmla="*/ 63610 h 706088"/>
                <a:gd name="connsiteX24" fmla="*/ 427670 w 704854"/>
                <a:gd name="connsiteY24" fmla="*/ 160289 h 706088"/>
                <a:gd name="connsiteX25" fmla="*/ 279842 w 704854"/>
                <a:gd name="connsiteY25" fmla="*/ 160289 h 706088"/>
                <a:gd name="connsiteX26" fmla="*/ 230693 w 704854"/>
                <a:gd name="connsiteY26" fmla="*/ 62753 h 706088"/>
                <a:gd name="connsiteX27" fmla="*/ 232502 w 704854"/>
                <a:gd name="connsiteY27" fmla="*/ 49703 h 706088"/>
                <a:gd name="connsiteX28" fmla="*/ 495964 w 704854"/>
                <a:gd name="connsiteY28" fmla="*/ 662066 h 706088"/>
                <a:gd name="connsiteX29" fmla="*/ 211547 w 704854"/>
                <a:gd name="connsiteY29" fmla="*/ 662066 h 706088"/>
                <a:gd name="connsiteX30" fmla="*/ 45431 w 704854"/>
                <a:gd name="connsiteY30" fmla="*/ 496140 h 706088"/>
                <a:gd name="connsiteX31" fmla="*/ 88961 w 704854"/>
                <a:gd name="connsiteY31" fmla="*/ 391365 h 706088"/>
                <a:gd name="connsiteX32" fmla="*/ 275460 w 704854"/>
                <a:gd name="connsiteY32" fmla="*/ 204770 h 706088"/>
                <a:gd name="connsiteX33" fmla="*/ 432051 w 704854"/>
                <a:gd name="connsiteY33" fmla="*/ 204770 h 706088"/>
                <a:gd name="connsiteX34" fmla="*/ 618932 w 704854"/>
                <a:gd name="connsiteY34" fmla="*/ 390603 h 706088"/>
                <a:gd name="connsiteX35" fmla="*/ 662557 w 704854"/>
                <a:gd name="connsiteY35" fmla="*/ 495378 h 706088"/>
                <a:gd name="connsiteX36" fmla="*/ 496440 w 704854"/>
                <a:gd name="connsiteY36" fmla="*/ 662066 h 706088"/>
                <a:gd name="connsiteX37" fmla="*/ 495964 w 704854"/>
                <a:gd name="connsiteY37" fmla="*/ 662066 h 70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04854" h="706088">
                  <a:moveTo>
                    <a:pt x="649697" y="359456"/>
                  </a:moveTo>
                  <a:lnTo>
                    <a:pt x="468056" y="177720"/>
                  </a:lnTo>
                  <a:lnTo>
                    <a:pt x="515681" y="83994"/>
                  </a:lnTo>
                  <a:cubicBezTo>
                    <a:pt x="527454" y="62495"/>
                    <a:pt x="523567" y="35806"/>
                    <a:pt x="506156" y="18557"/>
                  </a:cubicBezTo>
                  <a:cubicBezTo>
                    <a:pt x="482181" y="-4380"/>
                    <a:pt x="444405" y="-4380"/>
                    <a:pt x="420431" y="18557"/>
                  </a:cubicBezTo>
                  <a:cubicBezTo>
                    <a:pt x="413630" y="24348"/>
                    <a:pt x="403553" y="24062"/>
                    <a:pt x="397095" y="17890"/>
                  </a:cubicBezTo>
                  <a:cubicBezTo>
                    <a:pt x="372968" y="-4665"/>
                    <a:pt x="335496" y="-4665"/>
                    <a:pt x="311370" y="17890"/>
                  </a:cubicBezTo>
                  <a:cubicBezTo>
                    <a:pt x="304750" y="23614"/>
                    <a:pt x="294939" y="23614"/>
                    <a:pt x="288319" y="17890"/>
                  </a:cubicBezTo>
                  <a:cubicBezTo>
                    <a:pt x="264288" y="-5351"/>
                    <a:pt x="226149" y="-5351"/>
                    <a:pt x="202118" y="17890"/>
                  </a:cubicBezTo>
                  <a:cubicBezTo>
                    <a:pt x="185030" y="34949"/>
                    <a:pt x="181163" y="61200"/>
                    <a:pt x="192593" y="82470"/>
                  </a:cubicBezTo>
                  <a:lnTo>
                    <a:pt x="240218" y="177053"/>
                  </a:lnTo>
                  <a:lnTo>
                    <a:pt x="58576" y="358790"/>
                  </a:lnTo>
                  <a:cubicBezTo>
                    <a:pt x="21733" y="394966"/>
                    <a:pt x="1093" y="444505"/>
                    <a:pt x="1331" y="496140"/>
                  </a:cubicBezTo>
                  <a:cubicBezTo>
                    <a:pt x="1378" y="612250"/>
                    <a:pt x="95438" y="706386"/>
                    <a:pt x="211547" y="706547"/>
                  </a:cubicBezTo>
                  <a:lnTo>
                    <a:pt x="495964" y="706547"/>
                  </a:lnTo>
                  <a:cubicBezTo>
                    <a:pt x="612074" y="706386"/>
                    <a:pt x="706133" y="612250"/>
                    <a:pt x="706181" y="496140"/>
                  </a:cubicBezTo>
                  <a:cubicBezTo>
                    <a:pt x="706447" y="444848"/>
                    <a:pt x="686093" y="395604"/>
                    <a:pt x="649697" y="359456"/>
                  </a:cubicBezTo>
                  <a:close/>
                  <a:moveTo>
                    <a:pt x="232502" y="49703"/>
                  </a:moveTo>
                  <a:cubicBezTo>
                    <a:pt x="239894" y="43350"/>
                    <a:pt x="250990" y="44027"/>
                    <a:pt x="257553" y="51228"/>
                  </a:cubicBezTo>
                  <a:cubicBezTo>
                    <a:pt x="281823" y="72059"/>
                    <a:pt x="317818" y="71535"/>
                    <a:pt x="341469" y="49989"/>
                  </a:cubicBezTo>
                  <a:cubicBezTo>
                    <a:pt x="348345" y="43703"/>
                    <a:pt x="358880" y="43703"/>
                    <a:pt x="365757" y="49989"/>
                  </a:cubicBezTo>
                  <a:cubicBezTo>
                    <a:pt x="389303" y="71954"/>
                    <a:pt x="425631" y="72611"/>
                    <a:pt x="449958" y="51513"/>
                  </a:cubicBezTo>
                  <a:cubicBezTo>
                    <a:pt x="456521" y="44312"/>
                    <a:pt x="467627" y="43636"/>
                    <a:pt x="475009" y="49989"/>
                  </a:cubicBezTo>
                  <a:cubicBezTo>
                    <a:pt x="478514" y="53685"/>
                    <a:pt x="479067" y="59295"/>
                    <a:pt x="476343" y="63610"/>
                  </a:cubicBezTo>
                  <a:lnTo>
                    <a:pt x="427670" y="160289"/>
                  </a:lnTo>
                  <a:lnTo>
                    <a:pt x="279842" y="160289"/>
                  </a:lnTo>
                  <a:lnTo>
                    <a:pt x="230693" y="62753"/>
                  </a:lnTo>
                  <a:cubicBezTo>
                    <a:pt x="228283" y="58495"/>
                    <a:pt x="229026" y="53152"/>
                    <a:pt x="232502" y="49703"/>
                  </a:cubicBezTo>
                  <a:close/>
                  <a:moveTo>
                    <a:pt x="495964" y="662066"/>
                  </a:moveTo>
                  <a:lnTo>
                    <a:pt x="211547" y="662066"/>
                  </a:lnTo>
                  <a:cubicBezTo>
                    <a:pt x="119945" y="661913"/>
                    <a:pt x="45698" y="587742"/>
                    <a:pt x="45431" y="496140"/>
                  </a:cubicBezTo>
                  <a:cubicBezTo>
                    <a:pt x="45422" y="456812"/>
                    <a:pt x="61081" y="419102"/>
                    <a:pt x="88961" y="391365"/>
                  </a:cubicBezTo>
                  <a:lnTo>
                    <a:pt x="275460" y="204770"/>
                  </a:lnTo>
                  <a:lnTo>
                    <a:pt x="432051" y="204770"/>
                  </a:lnTo>
                  <a:lnTo>
                    <a:pt x="618932" y="390603"/>
                  </a:lnTo>
                  <a:cubicBezTo>
                    <a:pt x="646831" y="418330"/>
                    <a:pt x="662537" y="456040"/>
                    <a:pt x="662557" y="495378"/>
                  </a:cubicBezTo>
                  <a:cubicBezTo>
                    <a:pt x="662718" y="587275"/>
                    <a:pt x="588338" y="661904"/>
                    <a:pt x="496440" y="662066"/>
                  </a:cubicBezTo>
                  <a:cubicBezTo>
                    <a:pt x="496278" y="662066"/>
                    <a:pt x="496126" y="662066"/>
                    <a:pt x="495964" y="662066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A7F3E50A-D120-4787-9120-B7627600D803}"/>
                </a:ext>
              </a:extLst>
            </p:cNvPr>
            <p:cNvSpPr/>
            <p:nvPr/>
          </p:nvSpPr>
          <p:spPr>
            <a:xfrm>
              <a:off x="4504277" y="8180237"/>
              <a:ext cx="144118" cy="202644"/>
            </a:xfrm>
            <a:custGeom>
              <a:avLst/>
              <a:gdLst>
                <a:gd name="connsiteX0" fmla="*/ 123820 w 144118"/>
                <a:gd name="connsiteY0" fmla="*/ 158717 h 202644"/>
                <a:gd name="connsiteX1" fmla="*/ 45429 w 144118"/>
                <a:gd name="connsiteY1" fmla="*/ 80898 h 202644"/>
                <a:gd name="connsiteX2" fmla="*/ 45429 w 144118"/>
                <a:gd name="connsiteY2" fmla="*/ 80898 h 202644"/>
                <a:gd name="connsiteX3" fmla="*/ 63146 w 144118"/>
                <a:gd name="connsiteY3" fmla="*/ 38131 h 202644"/>
                <a:gd name="connsiteX4" fmla="*/ 63146 w 144118"/>
                <a:gd name="connsiteY4" fmla="*/ 6889 h 202644"/>
                <a:gd name="connsiteX5" fmla="*/ 31904 w 144118"/>
                <a:gd name="connsiteY5" fmla="*/ 6889 h 202644"/>
                <a:gd name="connsiteX6" fmla="*/ 1329 w 144118"/>
                <a:gd name="connsiteY6" fmla="*/ 80898 h 202644"/>
                <a:gd name="connsiteX7" fmla="*/ 123439 w 144118"/>
                <a:gd name="connsiteY7" fmla="*/ 203104 h 202644"/>
                <a:gd name="connsiteX8" fmla="*/ 145442 w 144118"/>
                <a:gd name="connsiteY8" fmla="*/ 181292 h 202644"/>
                <a:gd name="connsiteX9" fmla="*/ 145442 w 144118"/>
                <a:gd name="connsiteY9" fmla="*/ 181101 h 202644"/>
                <a:gd name="connsiteX10" fmla="*/ 124020 w 144118"/>
                <a:gd name="connsiteY10" fmla="*/ 158717 h 202644"/>
                <a:gd name="connsiteX11" fmla="*/ 123820 w 144118"/>
                <a:gd name="connsiteY11" fmla="*/ 158717 h 202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118" h="202644">
                  <a:moveTo>
                    <a:pt x="123820" y="158717"/>
                  </a:moveTo>
                  <a:cubicBezTo>
                    <a:pt x="80681" y="158879"/>
                    <a:pt x="45592" y="124037"/>
                    <a:pt x="45429" y="80898"/>
                  </a:cubicBezTo>
                  <a:cubicBezTo>
                    <a:pt x="45429" y="80898"/>
                    <a:pt x="45429" y="80898"/>
                    <a:pt x="45429" y="80898"/>
                  </a:cubicBezTo>
                  <a:cubicBezTo>
                    <a:pt x="45439" y="64858"/>
                    <a:pt x="51811" y="49475"/>
                    <a:pt x="63146" y="38131"/>
                  </a:cubicBezTo>
                  <a:cubicBezTo>
                    <a:pt x="71718" y="29482"/>
                    <a:pt x="71718" y="15537"/>
                    <a:pt x="63146" y="6889"/>
                  </a:cubicBezTo>
                  <a:cubicBezTo>
                    <a:pt x="54497" y="-1684"/>
                    <a:pt x="40552" y="-1684"/>
                    <a:pt x="31904" y="6889"/>
                  </a:cubicBezTo>
                  <a:cubicBezTo>
                    <a:pt x="12396" y="26586"/>
                    <a:pt x="1415" y="53171"/>
                    <a:pt x="1329" y="80898"/>
                  </a:cubicBezTo>
                  <a:cubicBezTo>
                    <a:pt x="1376" y="148335"/>
                    <a:pt x="56002" y="202999"/>
                    <a:pt x="123439" y="203104"/>
                  </a:cubicBezTo>
                  <a:cubicBezTo>
                    <a:pt x="135536" y="203161"/>
                    <a:pt x="145385" y="193388"/>
                    <a:pt x="145442" y="181292"/>
                  </a:cubicBezTo>
                  <a:cubicBezTo>
                    <a:pt x="145442" y="181225"/>
                    <a:pt x="145442" y="181168"/>
                    <a:pt x="145442" y="181101"/>
                  </a:cubicBezTo>
                  <a:cubicBezTo>
                    <a:pt x="145709" y="169004"/>
                    <a:pt x="136117" y="158984"/>
                    <a:pt x="124020" y="158717"/>
                  </a:cubicBezTo>
                  <a:cubicBezTo>
                    <a:pt x="123954" y="158717"/>
                    <a:pt x="123887" y="158717"/>
                    <a:pt x="123820" y="1587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14CA0806-AB6D-40C2-9D87-AC6749E08D3C}"/>
                </a:ext>
              </a:extLst>
            </p:cNvPr>
            <p:cNvSpPr/>
            <p:nvPr/>
          </p:nvSpPr>
          <p:spPr>
            <a:xfrm>
              <a:off x="4889182" y="8180045"/>
              <a:ext cx="144112" cy="202455"/>
            </a:xfrm>
            <a:custGeom>
              <a:avLst/>
              <a:gdLst>
                <a:gd name="connsiteX0" fmla="*/ 83624 w 144112"/>
                <a:gd name="connsiteY0" fmla="*/ 6700 h 202455"/>
                <a:gd name="connsiteX1" fmla="*/ 83624 w 144112"/>
                <a:gd name="connsiteY1" fmla="*/ 37942 h 202455"/>
                <a:gd name="connsiteX2" fmla="*/ 101436 w 144112"/>
                <a:gd name="connsiteY2" fmla="*/ 80709 h 202455"/>
                <a:gd name="connsiteX3" fmla="*/ 23332 w 144112"/>
                <a:gd name="connsiteY3" fmla="*/ 158909 h 202455"/>
                <a:gd name="connsiteX4" fmla="*/ 1329 w 144112"/>
                <a:gd name="connsiteY4" fmla="*/ 180721 h 202455"/>
                <a:gd name="connsiteX5" fmla="*/ 1329 w 144112"/>
                <a:gd name="connsiteY5" fmla="*/ 180912 h 202455"/>
                <a:gd name="connsiteX6" fmla="*/ 23141 w 144112"/>
                <a:gd name="connsiteY6" fmla="*/ 202915 h 202455"/>
                <a:gd name="connsiteX7" fmla="*/ 23332 w 144112"/>
                <a:gd name="connsiteY7" fmla="*/ 202915 h 202455"/>
                <a:gd name="connsiteX8" fmla="*/ 145441 w 144112"/>
                <a:gd name="connsiteY8" fmla="*/ 81090 h 202455"/>
                <a:gd name="connsiteX9" fmla="*/ 114867 w 144112"/>
                <a:gd name="connsiteY9" fmla="*/ 7081 h 202455"/>
                <a:gd name="connsiteX10" fmla="*/ 83624 w 144112"/>
                <a:gd name="connsiteY10" fmla="*/ 6700 h 20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112" h="202455">
                  <a:moveTo>
                    <a:pt x="83624" y="6700"/>
                  </a:moveTo>
                  <a:cubicBezTo>
                    <a:pt x="75052" y="15348"/>
                    <a:pt x="75052" y="29293"/>
                    <a:pt x="83624" y="37942"/>
                  </a:cubicBezTo>
                  <a:cubicBezTo>
                    <a:pt x="94988" y="49277"/>
                    <a:pt x="101388" y="64659"/>
                    <a:pt x="101436" y="80709"/>
                  </a:cubicBezTo>
                  <a:cubicBezTo>
                    <a:pt x="101436" y="123857"/>
                    <a:pt x="66479" y="158852"/>
                    <a:pt x="23332" y="158909"/>
                  </a:cubicBezTo>
                  <a:cubicBezTo>
                    <a:pt x="11235" y="158852"/>
                    <a:pt x="1386" y="168625"/>
                    <a:pt x="1329" y="180721"/>
                  </a:cubicBezTo>
                  <a:cubicBezTo>
                    <a:pt x="1329" y="180788"/>
                    <a:pt x="1329" y="180845"/>
                    <a:pt x="1329" y="180912"/>
                  </a:cubicBezTo>
                  <a:cubicBezTo>
                    <a:pt x="1271" y="193009"/>
                    <a:pt x="11044" y="202858"/>
                    <a:pt x="23141" y="202915"/>
                  </a:cubicBezTo>
                  <a:cubicBezTo>
                    <a:pt x="23208" y="202915"/>
                    <a:pt x="23265" y="202915"/>
                    <a:pt x="23332" y="202915"/>
                  </a:cubicBezTo>
                  <a:cubicBezTo>
                    <a:pt x="90616" y="202810"/>
                    <a:pt x="145175" y="148375"/>
                    <a:pt x="145441" y="81090"/>
                  </a:cubicBezTo>
                  <a:cubicBezTo>
                    <a:pt x="145356" y="53363"/>
                    <a:pt x="134374" y="26779"/>
                    <a:pt x="114867" y="7081"/>
                  </a:cubicBezTo>
                  <a:cubicBezTo>
                    <a:pt x="106322" y="-1596"/>
                    <a:pt x="92378" y="-1768"/>
                    <a:pt x="83624" y="670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CC70B371-A095-4B04-9EFB-F4221A8C486F}"/>
                </a:ext>
              </a:extLst>
            </p:cNvPr>
            <p:cNvSpPr/>
            <p:nvPr/>
          </p:nvSpPr>
          <p:spPr>
            <a:xfrm>
              <a:off x="4694396" y="8048173"/>
              <a:ext cx="149161" cy="298894"/>
            </a:xfrm>
            <a:custGeom>
              <a:avLst/>
              <a:gdLst>
                <a:gd name="connsiteX0" fmla="*/ 76576 w 149161"/>
                <a:gd name="connsiteY0" fmla="*/ 78755 h 298894"/>
                <a:gd name="connsiteX1" fmla="*/ 106484 w 149161"/>
                <a:gd name="connsiteY1" fmla="*/ 95424 h 298894"/>
                <a:gd name="connsiteX2" fmla="*/ 128487 w 149161"/>
                <a:gd name="connsiteY2" fmla="*/ 117426 h 298894"/>
                <a:gd name="connsiteX3" fmla="*/ 150490 w 149161"/>
                <a:gd name="connsiteY3" fmla="*/ 95424 h 298894"/>
                <a:gd name="connsiteX4" fmla="*/ 103818 w 149161"/>
                <a:gd name="connsiteY4" fmla="*/ 37797 h 298894"/>
                <a:gd name="connsiteX5" fmla="*/ 103818 w 149161"/>
                <a:gd name="connsiteY5" fmla="*/ 22462 h 298894"/>
                <a:gd name="connsiteX6" fmla="*/ 82005 w 149161"/>
                <a:gd name="connsiteY6" fmla="*/ 459 h 298894"/>
                <a:gd name="connsiteX7" fmla="*/ 81815 w 149161"/>
                <a:gd name="connsiteY7" fmla="*/ 459 h 298894"/>
                <a:gd name="connsiteX8" fmla="*/ 59812 w 149161"/>
                <a:gd name="connsiteY8" fmla="*/ 22462 h 298894"/>
                <a:gd name="connsiteX9" fmla="*/ 59812 w 149161"/>
                <a:gd name="connsiteY9" fmla="*/ 38083 h 298894"/>
                <a:gd name="connsiteX10" fmla="*/ 23045 w 149161"/>
                <a:gd name="connsiteY10" fmla="*/ 72564 h 298894"/>
                <a:gd name="connsiteX11" fmla="*/ 34190 w 149161"/>
                <a:gd name="connsiteY11" fmla="*/ 127237 h 298894"/>
                <a:gd name="connsiteX12" fmla="*/ 99341 w 149161"/>
                <a:gd name="connsiteY12" fmla="*/ 199913 h 298894"/>
                <a:gd name="connsiteX13" fmla="*/ 102484 w 149161"/>
                <a:gd name="connsiteY13" fmla="*/ 207628 h 298894"/>
                <a:gd name="connsiteX14" fmla="*/ 99531 w 149161"/>
                <a:gd name="connsiteY14" fmla="*/ 213152 h 298894"/>
                <a:gd name="connsiteX15" fmla="*/ 75909 w 149161"/>
                <a:gd name="connsiteY15" fmla="*/ 221439 h 298894"/>
                <a:gd name="connsiteX16" fmla="*/ 45334 w 149161"/>
                <a:gd name="connsiteY16" fmla="*/ 199436 h 298894"/>
                <a:gd name="connsiteX17" fmla="*/ 23427 w 149161"/>
                <a:gd name="connsiteY17" fmla="*/ 177339 h 298894"/>
                <a:gd name="connsiteX18" fmla="*/ 23331 w 149161"/>
                <a:gd name="connsiteY18" fmla="*/ 177339 h 298894"/>
                <a:gd name="connsiteX19" fmla="*/ 1329 w 149161"/>
                <a:gd name="connsiteY19" fmla="*/ 199436 h 298894"/>
                <a:gd name="connsiteX20" fmla="*/ 59812 w 149161"/>
                <a:gd name="connsiteY20" fmla="*/ 263825 h 298894"/>
                <a:gd name="connsiteX21" fmla="*/ 59812 w 149161"/>
                <a:gd name="connsiteY21" fmla="*/ 277256 h 298894"/>
                <a:gd name="connsiteX22" fmla="*/ 81815 w 149161"/>
                <a:gd name="connsiteY22" fmla="*/ 299354 h 298894"/>
                <a:gd name="connsiteX23" fmla="*/ 103818 w 149161"/>
                <a:gd name="connsiteY23" fmla="*/ 277351 h 298894"/>
                <a:gd name="connsiteX24" fmla="*/ 103818 w 149161"/>
                <a:gd name="connsiteY24" fmla="*/ 277256 h 298894"/>
                <a:gd name="connsiteX25" fmla="*/ 103818 w 149161"/>
                <a:gd name="connsiteY25" fmla="*/ 260587 h 298894"/>
                <a:gd name="connsiteX26" fmla="*/ 128678 w 149161"/>
                <a:gd name="connsiteY26" fmla="*/ 246109 h 298894"/>
                <a:gd name="connsiteX27" fmla="*/ 146489 w 149161"/>
                <a:gd name="connsiteY27" fmla="*/ 210009 h 298894"/>
                <a:gd name="connsiteX28" fmla="*/ 132107 w 149161"/>
                <a:gd name="connsiteY28" fmla="*/ 170385 h 298894"/>
                <a:gd name="connsiteX29" fmla="*/ 66955 w 149161"/>
                <a:gd name="connsiteY29" fmla="*/ 97709 h 298894"/>
                <a:gd name="connsiteX30" fmla="*/ 64479 w 149161"/>
                <a:gd name="connsiteY30" fmla="*/ 87232 h 298894"/>
                <a:gd name="connsiteX31" fmla="*/ 76576 w 149161"/>
                <a:gd name="connsiteY31" fmla="*/ 78755 h 29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9161" h="298894">
                  <a:moveTo>
                    <a:pt x="76576" y="78755"/>
                  </a:moveTo>
                  <a:cubicBezTo>
                    <a:pt x="90578" y="76564"/>
                    <a:pt x="106484" y="85041"/>
                    <a:pt x="106484" y="95424"/>
                  </a:cubicBezTo>
                  <a:cubicBezTo>
                    <a:pt x="106484" y="107577"/>
                    <a:pt x="116333" y="117426"/>
                    <a:pt x="128487" y="117426"/>
                  </a:cubicBezTo>
                  <a:cubicBezTo>
                    <a:pt x="140612" y="117379"/>
                    <a:pt x="150433" y="107558"/>
                    <a:pt x="150490" y="95424"/>
                  </a:cubicBezTo>
                  <a:cubicBezTo>
                    <a:pt x="149394" y="68001"/>
                    <a:pt x="130411" y="44560"/>
                    <a:pt x="103818" y="37797"/>
                  </a:cubicBezTo>
                  <a:lnTo>
                    <a:pt x="103818" y="22462"/>
                  </a:lnTo>
                  <a:cubicBezTo>
                    <a:pt x="103875" y="10365"/>
                    <a:pt x="94102" y="517"/>
                    <a:pt x="82005" y="459"/>
                  </a:cubicBezTo>
                  <a:cubicBezTo>
                    <a:pt x="81939" y="459"/>
                    <a:pt x="81881" y="459"/>
                    <a:pt x="81815" y="459"/>
                  </a:cubicBezTo>
                  <a:cubicBezTo>
                    <a:pt x="69661" y="459"/>
                    <a:pt x="59812" y="10308"/>
                    <a:pt x="59812" y="22462"/>
                  </a:cubicBezTo>
                  <a:lnTo>
                    <a:pt x="59812" y="38083"/>
                  </a:lnTo>
                  <a:cubicBezTo>
                    <a:pt x="42791" y="43112"/>
                    <a:pt x="29161" y="55904"/>
                    <a:pt x="23045" y="72564"/>
                  </a:cubicBezTo>
                  <a:cubicBezTo>
                    <a:pt x="16283" y="91442"/>
                    <a:pt x="20579" y="112511"/>
                    <a:pt x="34190" y="127237"/>
                  </a:cubicBezTo>
                  <a:lnTo>
                    <a:pt x="99341" y="199913"/>
                  </a:lnTo>
                  <a:cubicBezTo>
                    <a:pt x="101398" y="201941"/>
                    <a:pt x="102541" y="204732"/>
                    <a:pt x="102484" y="207628"/>
                  </a:cubicBezTo>
                  <a:cubicBezTo>
                    <a:pt x="102312" y="209800"/>
                    <a:pt x="101246" y="211800"/>
                    <a:pt x="99531" y="213152"/>
                  </a:cubicBezTo>
                  <a:cubicBezTo>
                    <a:pt x="92892" y="218639"/>
                    <a:pt x="84520" y="221573"/>
                    <a:pt x="75909" y="221439"/>
                  </a:cubicBezTo>
                  <a:cubicBezTo>
                    <a:pt x="59335" y="221439"/>
                    <a:pt x="45334" y="211343"/>
                    <a:pt x="45334" y="199436"/>
                  </a:cubicBezTo>
                  <a:cubicBezTo>
                    <a:pt x="45391" y="187282"/>
                    <a:pt x="35581" y="177396"/>
                    <a:pt x="23427" y="177339"/>
                  </a:cubicBezTo>
                  <a:cubicBezTo>
                    <a:pt x="23398" y="177339"/>
                    <a:pt x="23360" y="177339"/>
                    <a:pt x="23331" y="177339"/>
                  </a:cubicBezTo>
                  <a:cubicBezTo>
                    <a:pt x="11167" y="177386"/>
                    <a:pt x="1329" y="187273"/>
                    <a:pt x="1329" y="199436"/>
                  </a:cubicBezTo>
                  <a:cubicBezTo>
                    <a:pt x="1329" y="230964"/>
                    <a:pt x="26379" y="257349"/>
                    <a:pt x="59812" y="263825"/>
                  </a:cubicBezTo>
                  <a:lnTo>
                    <a:pt x="59812" y="277256"/>
                  </a:lnTo>
                  <a:cubicBezTo>
                    <a:pt x="59812" y="289419"/>
                    <a:pt x="69651" y="299297"/>
                    <a:pt x="81815" y="299354"/>
                  </a:cubicBezTo>
                  <a:cubicBezTo>
                    <a:pt x="93969" y="299354"/>
                    <a:pt x="103818" y="289505"/>
                    <a:pt x="103818" y="277351"/>
                  </a:cubicBezTo>
                  <a:cubicBezTo>
                    <a:pt x="103818" y="277322"/>
                    <a:pt x="103818" y="277284"/>
                    <a:pt x="103818" y="277256"/>
                  </a:cubicBezTo>
                  <a:lnTo>
                    <a:pt x="103818" y="260587"/>
                  </a:lnTo>
                  <a:cubicBezTo>
                    <a:pt x="112961" y="257415"/>
                    <a:pt x="121410" y="252500"/>
                    <a:pt x="128678" y="246109"/>
                  </a:cubicBezTo>
                  <a:cubicBezTo>
                    <a:pt x="139193" y="236936"/>
                    <a:pt x="145603" y="223935"/>
                    <a:pt x="146489" y="210009"/>
                  </a:cubicBezTo>
                  <a:cubicBezTo>
                    <a:pt x="147204" y="195408"/>
                    <a:pt x="142022" y="181129"/>
                    <a:pt x="132107" y="170385"/>
                  </a:cubicBezTo>
                  <a:lnTo>
                    <a:pt x="66955" y="97709"/>
                  </a:lnTo>
                  <a:cubicBezTo>
                    <a:pt x="64222" y="94966"/>
                    <a:pt x="63270" y="90909"/>
                    <a:pt x="64479" y="87232"/>
                  </a:cubicBezTo>
                  <a:cubicBezTo>
                    <a:pt x="66622" y="82384"/>
                    <a:pt x="71280" y="79117"/>
                    <a:pt x="76576" y="7875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FB72ECAA-8998-47F3-8A72-835C5AB222A9}"/>
              </a:ext>
            </a:extLst>
          </p:cNvPr>
          <p:cNvGrpSpPr/>
          <p:nvPr/>
        </p:nvGrpSpPr>
        <p:grpSpPr>
          <a:xfrm>
            <a:off x="2079359" y="5413377"/>
            <a:ext cx="705240" cy="704860"/>
            <a:chOff x="2079359" y="5413377"/>
            <a:chExt cx="705240" cy="704860"/>
          </a:xfrm>
        </p:grpSpPr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059D2811-E4BC-4746-82B1-6E654A517005}"/>
                </a:ext>
              </a:extLst>
            </p:cNvPr>
            <p:cNvSpPr/>
            <p:nvPr/>
          </p:nvSpPr>
          <p:spPr>
            <a:xfrm>
              <a:off x="2211119" y="5413377"/>
              <a:ext cx="199519" cy="243186"/>
            </a:xfrm>
            <a:custGeom>
              <a:avLst/>
              <a:gdLst>
                <a:gd name="connsiteX0" fmla="*/ 137238 w 199519"/>
                <a:gd name="connsiteY0" fmla="*/ 237499 h 243186"/>
                <a:gd name="connsiteX1" fmla="*/ 163051 w 199519"/>
                <a:gd name="connsiteY1" fmla="*/ 248266 h 243186"/>
                <a:gd name="connsiteX2" fmla="*/ 177243 w 199519"/>
                <a:gd name="connsiteY2" fmla="*/ 245405 h 243186"/>
                <a:gd name="connsiteX3" fmla="*/ 199818 w 199519"/>
                <a:gd name="connsiteY3" fmla="*/ 211594 h 243186"/>
                <a:gd name="connsiteX4" fmla="*/ 199818 w 199519"/>
                <a:gd name="connsiteY4" fmla="*/ 27191 h 243186"/>
                <a:gd name="connsiteX5" fmla="*/ 192388 w 199519"/>
                <a:gd name="connsiteY5" fmla="*/ 10522 h 243186"/>
                <a:gd name="connsiteX6" fmla="*/ 174957 w 199519"/>
                <a:gd name="connsiteY6" fmla="*/ 5281 h 243186"/>
                <a:gd name="connsiteX7" fmla="*/ 8936 w 199519"/>
                <a:gd name="connsiteY7" fmla="*/ 73955 h 243186"/>
                <a:gd name="connsiteX8" fmla="*/ 364 w 199519"/>
                <a:gd name="connsiteY8" fmla="*/ 89959 h 243186"/>
                <a:gd name="connsiteX9" fmla="*/ 6746 w 199519"/>
                <a:gd name="connsiteY9" fmla="*/ 107009 h 243186"/>
                <a:gd name="connsiteX10" fmla="*/ 155812 w 199519"/>
                <a:gd name="connsiteY10" fmla="*/ 53385 h 243186"/>
                <a:gd name="connsiteX11" fmla="*/ 155812 w 199519"/>
                <a:gd name="connsiteY11" fmla="*/ 193878 h 243186"/>
                <a:gd name="connsiteX12" fmla="*/ 56466 w 199519"/>
                <a:gd name="connsiteY12" fmla="*/ 94531 h 243186"/>
                <a:gd name="connsiteX13" fmla="*/ 155812 w 199519"/>
                <a:gd name="connsiteY13" fmla="*/ 53385 h 24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519" h="243186">
                  <a:moveTo>
                    <a:pt x="137238" y="237499"/>
                  </a:moveTo>
                  <a:cubicBezTo>
                    <a:pt x="144049" y="244359"/>
                    <a:pt x="153354" y="248266"/>
                    <a:pt x="163051" y="248266"/>
                  </a:cubicBezTo>
                  <a:cubicBezTo>
                    <a:pt x="167918" y="248266"/>
                    <a:pt x="172747" y="247312"/>
                    <a:pt x="177243" y="245405"/>
                  </a:cubicBezTo>
                  <a:cubicBezTo>
                    <a:pt x="190950" y="239787"/>
                    <a:pt x="199875" y="226453"/>
                    <a:pt x="199818" y="211594"/>
                  </a:cubicBezTo>
                  <a:lnTo>
                    <a:pt x="199818" y="27191"/>
                  </a:lnTo>
                  <a:cubicBezTo>
                    <a:pt x="199846" y="20805"/>
                    <a:pt x="197141" y="14713"/>
                    <a:pt x="192388" y="10522"/>
                  </a:cubicBezTo>
                  <a:cubicBezTo>
                    <a:pt x="187597" y="6327"/>
                    <a:pt x="181253" y="4425"/>
                    <a:pt x="174957" y="5281"/>
                  </a:cubicBezTo>
                  <a:cubicBezTo>
                    <a:pt x="114616" y="13471"/>
                    <a:pt x="57419" y="37093"/>
                    <a:pt x="8936" y="73955"/>
                  </a:cubicBezTo>
                  <a:cubicBezTo>
                    <a:pt x="3888" y="77764"/>
                    <a:pt x="764" y="83671"/>
                    <a:pt x="364" y="89959"/>
                  </a:cubicBezTo>
                  <a:cubicBezTo>
                    <a:pt x="-131" y="96340"/>
                    <a:pt x="2202" y="102530"/>
                    <a:pt x="6746" y="107009"/>
                  </a:cubicBezTo>
                  <a:close/>
                  <a:moveTo>
                    <a:pt x="155812" y="53385"/>
                  </a:moveTo>
                  <a:lnTo>
                    <a:pt x="155812" y="193878"/>
                  </a:lnTo>
                  <a:lnTo>
                    <a:pt x="56466" y="94531"/>
                  </a:lnTo>
                  <a:cubicBezTo>
                    <a:pt x="86879" y="75007"/>
                    <a:pt x="120522" y="61096"/>
                    <a:pt x="155812" y="5338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99545526-9C23-480D-878F-43E80AC94E02}"/>
                </a:ext>
              </a:extLst>
            </p:cNvPr>
            <p:cNvSpPr/>
            <p:nvPr/>
          </p:nvSpPr>
          <p:spPr>
            <a:xfrm>
              <a:off x="2079359" y="5541510"/>
              <a:ext cx="704765" cy="576727"/>
            </a:xfrm>
            <a:custGeom>
              <a:avLst/>
              <a:gdLst>
                <a:gd name="connsiteX0" fmla="*/ 683527 w 704765"/>
                <a:gd name="connsiteY0" fmla="*/ 250911 h 576727"/>
                <a:gd name="connsiteX1" fmla="*/ 471595 w 704765"/>
                <a:gd name="connsiteY1" fmla="*/ 250911 h 576727"/>
                <a:gd name="connsiteX2" fmla="*/ 450450 w 704765"/>
                <a:gd name="connsiteY2" fmla="*/ 266817 h 576727"/>
                <a:gd name="connsiteX3" fmla="*/ 449593 w 704765"/>
                <a:gd name="connsiteY3" fmla="*/ 268719 h 576727"/>
                <a:gd name="connsiteX4" fmla="*/ 449021 w 704765"/>
                <a:gd name="connsiteY4" fmla="*/ 269673 h 576727"/>
                <a:gd name="connsiteX5" fmla="*/ 395395 w 704765"/>
                <a:gd name="connsiteY5" fmla="*/ 322730 h 576727"/>
                <a:gd name="connsiteX6" fmla="*/ 391681 w 704765"/>
                <a:gd name="connsiteY6" fmla="*/ 324251 h 576727"/>
                <a:gd name="connsiteX7" fmla="*/ 315481 w 704765"/>
                <a:gd name="connsiteY7" fmla="*/ 323488 h 576727"/>
                <a:gd name="connsiteX8" fmla="*/ 312433 w 704765"/>
                <a:gd name="connsiteY8" fmla="*/ 322158 h 576727"/>
                <a:gd name="connsiteX9" fmla="*/ 260045 w 704765"/>
                <a:gd name="connsiteY9" fmla="*/ 269673 h 576727"/>
                <a:gd name="connsiteX10" fmla="*/ 257950 w 704765"/>
                <a:gd name="connsiteY10" fmla="*/ 264627 h 576727"/>
                <a:gd name="connsiteX11" fmla="*/ 250996 w 704765"/>
                <a:gd name="connsiteY11" fmla="*/ 227764 h 576727"/>
                <a:gd name="connsiteX12" fmla="*/ 257950 w 704765"/>
                <a:gd name="connsiteY12" fmla="*/ 190901 h 576727"/>
                <a:gd name="connsiteX13" fmla="*/ 259569 w 704765"/>
                <a:gd name="connsiteY13" fmla="*/ 186808 h 576727"/>
                <a:gd name="connsiteX14" fmla="*/ 255473 w 704765"/>
                <a:gd name="connsiteY14" fmla="*/ 161470 h 576727"/>
                <a:gd name="connsiteX15" fmla="*/ 105454 w 704765"/>
                <a:gd name="connsiteY15" fmla="*/ 11544 h 576727"/>
                <a:gd name="connsiteX16" fmla="*/ 88405 w 704765"/>
                <a:gd name="connsiteY16" fmla="*/ 5163 h 576727"/>
                <a:gd name="connsiteX17" fmla="*/ 72403 w 704765"/>
                <a:gd name="connsiteY17" fmla="*/ 13735 h 576727"/>
                <a:gd name="connsiteX18" fmla="*/ 3727 w 704765"/>
                <a:gd name="connsiteY18" fmla="*/ 179567 h 576727"/>
                <a:gd name="connsiteX19" fmla="*/ 299 w 704765"/>
                <a:gd name="connsiteY19" fmla="*/ 227764 h 576727"/>
                <a:gd name="connsiteX20" fmla="*/ 3727 w 704765"/>
                <a:gd name="connsiteY20" fmla="*/ 275389 h 576727"/>
                <a:gd name="connsiteX21" fmla="*/ 72784 w 704765"/>
                <a:gd name="connsiteY21" fmla="*/ 441793 h 576727"/>
                <a:gd name="connsiteX22" fmla="*/ 140697 w 704765"/>
                <a:gd name="connsiteY22" fmla="*/ 509705 h 576727"/>
                <a:gd name="connsiteX23" fmla="*/ 306527 w 704765"/>
                <a:gd name="connsiteY23" fmla="*/ 578380 h 576727"/>
                <a:gd name="connsiteX24" fmla="*/ 354724 w 704765"/>
                <a:gd name="connsiteY24" fmla="*/ 581807 h 576727"/>
                <a:gd name="connsiteX25" fmla="*/ 402349 w 704765"/>
                <a:gd name="connsiteY25" fmla="*/ 578380 h 576727"/>
                <a:gd name="connsiteX26" fmla="*/ 568369 w 704765"/>
                <a:gd name="connsiteY26" fmla="*/ 509705 h 576727"/>
                <a:gd name="connsiteX27" fmla="*/ 636187 w 704765"/>
                <a:gd name="connsiteY27" fmla="*/ 441793 h 576727"/>
                <a:gd name="connsiteX28" fmla="*/ 704863 w 704765"/>
                <a:gd name="connsiteY28" fmla="*/ 275770 h 576727"/>
                <a:gd name="connsiteX29" fmla="*/ 699624 w 704765"/>
                <a:gd name="connsiteY29" fmla="*/ 258436 h 576727"/>
                <a:gd name="connsiteX30" fmla="*/ 683527 w 704765"/>
                <a:gd name="connsiteY30" fmla="*/ 250911 h 576727"/>
                <a:gd name="connsiteX31" fmla="*/ 601707 w 704765"/>
                <a:gd name="connsiteY31" fmla="*/ 415120 h 576727"/>
                <a:gd name="connsiteX32" fmla="*/ 542081 w 704765"/>
                <a:gd name="connsiteY32" fmla="*/ 474651 h 576727"/>
                <a:gd name="connsiteX33" fmla="*/ 396824 w 704765"/>
                <a:gd name="connsiteY33" fmla="*/ 534661 h 576727"/>
                <a:gd name="connsiteX34" fmla="*/ 312528 w 704765"/>
                <a:gd name="connsiteY34" fmla="*/ 534661 h 576727"/>
                <a:gd name="connsiteX35" fmla="*/ 167462 w 704765"/>
                <a:gd name="connsiteY35" fmla="*/ 474651 h 576727"/>
                <a:gd name="connsiteX36" fmla="*/ 107836 w 704765"/>
                <a:gd name="connsiteY36" fmla="*/ 415120 h 576727"/>
                <a:gd name="connsiteX37" fmla="*/ 47828 w 704765"/>
                <a:gd name="connsiteY37" fmla="*/ 269864 h 576727"/>
                <a:gd name="connsiteX38" fmla="*/ 44780 w 704765"/>
                <a:gd name="connsiteY38" fmla="*/ 227764 h 576727"/>
                <a:gd name="connsiteX39" fmla="*/ 47828 w 704765"/>
                <a:gd name="connsiteY39" fmla="*/ 185566 h 576727"/>
                <a:gd name="connsiteX40" fmla="*/ 93358 w 704765"/>
                <a:gd name="connsiteY40" fmla="*/ 61267 h 576727"/>
                <a:gd name="connsiteX41" fmla="*/ 214516 w 704765"/>
                <a:gd name="connsiteY41" fmla="*/ 182427 h 576727"/>
                <a:gd name="connsiteX42" fmla="*/ 207277 w 704765"/>
                <a:gd name="connsiteY42" fmla="*/ 227764 h 576727"/>
                <a:gd name="connsiteX43" fmla="*/ 216802 w 704765"/>
                <a:gd name="connsiteY43" fmla="*/ 279105 h 576727"/>
                <a:gd name="connsiteX44" fmla="*/ 220135 w 704765"/>
                <a:gd name="connsiteY44" fmla="*/ 287393 h 576727"/>
                <a:gd name="connsiteX45" fmla="*/ 294811 w 704765"/>
                <a:gd name="connsiteY45" fmla="*/ 362258 h 576727"/>
                <a:gd name="connsiteX46" fmla="*/ 301384 w 704765"/>
                <a:gd name="connsiteY46" fmla="*/ 365021 h 576727"/>
                <a:gd name="connsiteX47" fmla="*/ 406159 w 704765"/>
                <a:gd name="connsiteY47" fmla="*/ 365783 h 576727"/>
                <a:gd name="connsiteX48" fmla="*/ 414445 w 704765"/>
                <a:gd name="connsiteY48" fmla="*/ 362449 h 576727"/>
                <a:gd name="connsiteX49" fmla="*/ 485978 w 704765"/>
                <a:gd name="connsiteY49" fmla="*/ 294913 h 576727"/>
                <a:gd name="connsiteX50" fmla="*/ 657428 w 704765"/>
                <a:gd name="connsiteY50" fmla="*/ 294913 h 576727"/>
                <a:gd name="connsiteX51" fmla="*/ 601707 w 704765"/>
                <a:gd name="connsiteY51" fmla="*/ 415120 h 57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765" h="576727">
                  <a:moveTo>
                    <a:pt x="683527" y="250911"/>
                  </a:moveTo>
                  <a:lnTo>
                    <a:pt x="471595" y="250911"/>
                  </a:lnTo>
                  <a:cubicBezTo>
                    <a:pt x="462013" y="251576"/>
                    <a:pt x="453717" y="257767"/>
                    <a:pt x="450450" y="266817"/>
                  </a:cubicBezTo>
                  <a:lnTo>
                    <a:pt x="449593" y="268719"/>
                  </a:lnTo>
                  <a:lnTo>
                    <a:pt x="449021" y="269673"/>
                  </a:lnTo>
                  <a:cubicBezTo>
                    <a:pt x="438429" y="293485"/>
                    <a:pt x="419294" y="312345"/>
                    <a:pt x="395395" y="322730"/>
                  </a:cubicBezTo>
                  <a:lnTo>
                    <a:pt x="391681" y="324251"/>
                  </a:lnTo>
                  <a:cubicBezTo>
                    <a:pt x="367144" y="333967"/>
                    <a:pt x="339817" y="333683"/>
                    <a:pt x="315481" y="323488"/>
                  </a:cubicBezTo>
                  <a:lnTo>
                    <a:pt x="312433" y="322158"/>
                  </a:lnTo>
                  <a:cubicBezTo>
                    <a:pt x="289068" y="311773"/>
                    <a:pt x="270399" y="293011"/>
                    <a:pt x="260045" y="269673"/>
                  </a:cubicBezTo>
                  <a:cubicBezTo>
                    <a:pt x="260045" y="269673"/>
                    <a:pt x="258045" y="265008"/>
                    <a:pt x="257950" y="264627"/>
                  </a:cubicBezTo>
                  <a:cubicBezTo>
                    <a:pt x="253254" y="252911"/>
                    <a:pt x="250892" y="240433"/>
                    <a:pt x="250996" y="227764"/>
                  </a:cubicBezTo>
                  <a:cubicBezTo>
                    <a:pt x="250892" y="215095"/>
                    <a:pt x="253254" y="202616"/>
                    <a:pt x="257950" y="190901"/>
                  </a:cubicBezTo>
                  <a:cubicBezTo>
                    <a:pt x="257950" y="190138"/>
                    <a:pt x="259378" y="187566"/>
                    <a:pt x="259569" y="186808"/>
                  </a:cubicBezTo>
                  <a:cubicBezTo>
                    <a:pt x="263808" y="178330"/>
                    <a:pt x="262160" y="168140"/>
                    <a:pt x="255473" y="161470"/>
                  </a:cubicBezTo>
                  <a:lnTo>
                    <a:pt x="105454" y="11544"/>
                  </a:lnTo>
                  <a:cubicBezTo>
                    <a:pt x="101016" y="6973"/>
                    <a:pt x="94758" y="4591"/>
                    <a:pt x="88405" y="5163"/>
                  </a:cubicBezTo>
                  <a:cubicBezTo>
                    <a:pt x="82080" y="5545"/>
                    <a:pt x="76241" y="8689"/>
                    <a:pt x="72403" y="13735"/>
                  </a:cubicBezTo>
                  <a:cubicBezTo>
                    <a:pt x="35531" y="62123"/>
                    <a:pt x="11862" y="119273"/>
                    <a:pt x="3727" y="179567"/>
                  </a:cubicBezTo>
                  <a:cubicBezTo>
                    <a:pt x="1527" y="195570"/>
                    <a:pt x="375" y="211667"/>
                    <a:pt x="299" y="227764"/>
                  </a:cubicBezTo>
                  <a:cubicBezTo>
                    <a:pt x="384" y="243670"/>
                    <a:pt x="1537" y="259576"/>
                    <a:pt x="3727" y="275389"/>
                  </a:cubicBezTo>
                  <a:cubicBezTo>
                    <a:pt x="11881" y="335873"/>
                    <a:pt x="35684" y="393307"/>
                    <a:pt x="72784" y="441793"/>
                  </a:cubicBezTo>
                  <a:cubicBezTo>
                    <a:pt x="92319" y="467317"/>
                    <a:pt x="115160" y="490176"/>
                    <a:pt x="140697" y="509705"/>
                  </a:cubicBezTo>
                  <a:cubicBezTo>
                    <a:pt x="189093" y="546568"/>
                    <a:pt x="246234" y="570282"/>
                    <a:pt x="306527" y="578380"/>
                  </a:cubicBezTo>
                  <a:cubicBezTo>
                    <a:pt x="322491" y="580663"/>
                    <a:pt x="338598" y="581807"/>
                    <a:pt x="354724" y="581807"/>
                  </a:cubicBezTo>
                  <a:cubicBezTo>
                    <a:pt x="370659" y="581714"/>
                    <a:pt x="386566" y="580570"/>
                    <a:pt x="402349" y="578380"/>
                  </a:cubicBezTo>
                  <a:cubicBezTo>
                    <a:pt x="462699" y="570282"/>
                    <a:pt x="519906" y="546568"/>
                    <a:pt x="568369" y="509705"/>
                  </a:cubicBezTo>
                  <a:cubicBezTo>
                    <a:pt x="593877" y="490176"/>
                    <a:pt x="616680" y="467317"/>
                    <a:pt x="636187" y="441793"/>
                  </a:cubicBezTo>
                  <a:cubicBezTo>
                    <a:pt x="673097" y="393307"/>
                    <a:pt x="696766" y="336157"/>
                    <a:pt x="704863" y="275770"/>
                  </a:cubicBezTo>
                  <a:cubicBezTo>
                    <a:pt x="705720" y="269482"/>
                    <a:pt x="703815" y="263199"/>
                    <a:pt x="699624" y="258436"/>
                  </a:cubicBezTo>
                  <a:cubicBezTo>
                    <a:pt x="695576" y="253767"/>
                    <a:pt x="689718" y="251004"/>
                    <a:pt x="683527" y="250911"/>
                  </a:cubicBezTo>
                  <a:close/>
                  <a:moveTo>
                    <a:pt x="601707" y="415120"/>
                  </a:moveTo>
                  <a:cubicBezTo>
                    <a:pt x="584533" y="437504"/>
                    <a:pt x="564483" y="457508"/>
                    <a:pt x="542081" y="474651"/>
                  </a:cubicBezTo>
                  <a:cubicBezTo>
                    <a:pt x="499723" y="506942"/>
                    <a:pt x="449650" y="527708"/>
                    <a:pt x="396824" y="534661"/>
                  </a:cubicBezTo>
                  <a:cubicBezTo>
                    <a:pt x="368878" y="538852"/>
                    <a:pt x="340474" y="538852"/>
                    <a:pt x="312528" y="534661"/>
                  </a:cubicBezTo>
                  <a:cubicBezTo>
                    <a:pt x="259759" y="527708"/>
                    <a:pt x="209744" y="506942"/>
                    <a:pt x="167462" y="474651"/>
                  </a:cubicBezTo>
                  <a:cubicBezTo>
                    <a:pt x="145031" y="457508"/>
                    <a:pt x="124981" y="437504"/>
                    <a:pt x="107836" y="415120"/>
                  </a:cubicBezTo>
                  <a:cubicBezTo>
                    <a:pt x="75584" y="372736"/>
                    <a:pt x="54905" y="322632"/>
                    <a:pt x="47828" y="269864"/>
                  </a:cubicBezTo>
                  <a:cubicBezTo>
                    <a:pt x="45847" y="255957"/>
                    <a:pt x="44828" y="241861"/>
                    <a:pt x="44780" y="227764"/>
                  </a:cubicBezTo>
                  <a:cubicBezTo>
                    <a:pt x="44828" y="213667"/>
                    <a:pt x="45847" y="199570"/>
                    <a:pt x="47828" y="185566"/>
                  </a:cubicBezTo>
                  <a:cubicBezTo>
                    <a:pt x="53714" y="141276"/>
                    <a:pt x="69259" y="98893"/>
                    <a:pt x="93358" y="61267"/>
                  </a:cubicBezTo>
                  <a:lnTo>
                    <a:pt x="214516" y="182427"/>
                  </a:lnTo>
                  <a:cubicBezTo>
                    <a:pt x="209639" y="196998"/>
                    <a:pt x="207191" y="212332"/>
                    <a:pt x="207277" y="227764"/>
                  </a:cubicBezTo>
                  <a:cubicBezTo>
                    <a:pt x="207153" y="245288"/>
                    <a:pt x="210382" y="262720"/>
                    <a:pt x="216802" y="279105"/>
                  </a:cubicBezTo>
                  <a:cubicBezTo>
                    <a:pt x="217640" y="281960"/>
                    <a:pt x="218764" y="284723"/>
                    <a:pt x="220135" y="287393"/>
                  </a:cubicBezTo>
                  <a:cubicBezTo>
                    <a:pt x="234890" y="320730"/>
                    <a:pt x="261502" y="347398"/>
                    <a:pt x="294811" y="362258"/>
                  </a:cubicBezTo>
                  <a:cubicBezTo>
                    <a:pt x="296917" y="363402"/>
                    <a:pt x="299117" y="364258"/>
                    <a:pt x="301384" y="365021"/>
                  </a:cubicBezTo>
                  <a:cubicBezTo>
                    <a:pt x="335045" y="378066"/>
                    <a:pt x="372316" y="378355"/>
                    <a:pt x="406159" y="365783"/>
                  </a:cubicBezTo>
                  <a:cubicBezTo>
                    <a:pt x="409007" y="364923"/>
                    <a:pt x="411778" y="363779"/>
                    <a:pt x="414445" y="362449"/>
                  </a:cubicBezTo>
                  <a:cubicBezTo>
                    <a:pt x="445287" y="348733"/>
                    <a:pt x="470529" y="324921"/>
                    <a:pt x="485978" y="294913"/>
                  </a:cubicBezTo>
                  <a:lnTo>
                    <a:pt x="657428" y="294913"/>
                  </a:lnTo>
                  <a:cubicBezTo>
                    <a:pt x="647789" y="338538"/>
                    <a:pt x="628768" y="379592"/>
                    <a:pt x="601707" y="41512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5405FA17-A592-4DAD-B541-9C69E9D56864}"/>
                </a:ext>
              </a:extLst>
            </p:cNvPr>
            <p:cNvSpPr/>
            <p:nvPr/>
          </p:nvSpPr>
          <p:spPr>
            <a:xfrm>
              <a:off x="2456929" y="5413377"/>
              <a:ext cx="327670" cy="327669"/>
            </a:xfrm>
            <a:custGeom>
              <a:avLst/>
              <a:gdLst>
                <a:gd name="connsiteX0" fmla="*/ 16110 w 327670"/>
                <a:gd name="connsiteY0" fmla="*/ 260172 h 327669"/>
                <a:gd name="connsiteX1" fmla="*/ 19063 w 327670"/>
                <a:gd name="connsiteY1" fmla="*/ 261502 h 327669"/>
                <a:gd name="connsiteX2" fmla="*/ 71450 w 327670"/>
                <a:gd name="connsiteY2" fmla="*/ 313987 h 327669"/>
                <a:gd name="connsiteX3" fmla="*/ 72784 w 327670"/>
                <a:gd name="connsiteY3" fmla="*/ 316559 h 327669"/>
                <a:gd name="connsiteX4" fmla="*/ 94025 w 327670"/>
                <a:gd name="connsiteY4" fmla="*/ 332749 h 327669"/>
                <a:gd name="connsiteX5" fmla="*/ 305956 w 327670"/>
                <a:gd name="connsiteY5" fmla="*/ 332749 h 327669"/>
                <a:gd name="connsiteX6" fmla="*/ 322529 w 327670"/>
                <a:gd name="connsiteY6" fmla="*/ 325224 h 327669"/>
                <a:gd name="connsiteX7" fmla="*/ 327768 w 327670"/>
                <a:gd name="connsiteY7" fmla="*/ 307890 h 327669"/>
                <a:gd name="connsiteX8" fmla="*/ 259093 w 327670"/>
                <a:gd name="connsiteY8" fmla="*/ 141868 h 327669"/>
                <a:gd name="connsiteX9" fmla="*/ 191180 w 327670"/>
                <a:gd name="connsiteY9" fmla="*/ 73955 h 327669"/>
                <a:gd name="connsiteX10" fmla="*/ 25254 w 327670"/>
                <a:gd name="connsiteY10" fmla="*/ 5281 h 327669"/>
                <a:gd name="connsiteX11" fmla="*/ 7823 w 327670"/>
                <a:gd name="connsiteY11" fmla="*/ 10522 h 327669"/>
                <a:gd name="connsiteX12" fmla="*/ 299 w 327670"/>
                <a:gd name="connsiteY12" fmla="*/ 27191 h 327669"/>
                <a:gd name="connsiteX13" fmla="*/ 299 w 327670"/>
                <a:gd name="connsiteY13" fmla="*/ 239406 h 327669"/>
                <a:gd name="connsiteX14" fmla="*/ 16110 w 327670"/>
                <a:gd name="connsiteY14" fmla="*/ 260172 h 327669"/>
                <a:gd name="connsiteX15" fmla="*/ 44685 w 327670"/>
                <a:gd name="connsiteY15" fmla="*/ 53385 h 327669"/>
                <a:gd name="connsiteX16" fmla="*/ 164795 w 327670"/>
                <a:gd name="connsiteY16" fmla="*/ 109009 h 327669"/>
                <a:gd name="connsiteX17" fmla="*/ 224327 w 327670"/>
                <a:gd name="connsiteY17" fmla="*/ 168540 h 327669"/>
                <a:gd name="connsiteX18" fmla="*/ 280048 w 327670"/>
                <a:gd name="connsiteY18" fmla="*/ 288747 h 327669"/>
                <a:gd name="connsiteX19" fmla="*/ 108598 w 327670"/>
                <a:gd name="connsiteY19" fmla="*/ 288747 h 327669"/>
                <a:gd name="connsiteX20" fmla="*/ 44685 w 327670"/>
                <a:gd name="connsiteY20" fmla="*/ 224737 h 32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7670" h="327669">
                  <a:moveTo>
                    <a:pt x="16110" y="260172"/>
                  </a:moveTo>
                  <a:lnTo>
                    <a:pt x="19063" y="261502"/>
                  </a:lnTo>
                  <a:cubicBezTo>
                    <a:pt x="42447" y="271888"/>
                    <a:pt x="61125" y="290556"/>
                    <a:pt x="71450" y="313987"/>
                  </a:cubicBezTo>
                  <a:lnTo>
                    <a:pt x="72784" y="316559"/>
                  </a:lnTo>
                  <a:cubicBezTo>
                    <a:pt x="75403" y="326084"/>
                    <a:pt x="84100" y="332749"/>
                    <a:pt x="94025" y="332749"/>
                  </a:cubicBezTo>
                  <a:lnTo>
                    <a:pt x="305956" y="332749"/>
                  </a:lnTo>
                  <a:cubicBezTo>
                    <a:pt x="312318" y="332749"/>
                    <a:pt x="318376" y="330084"/>
                    <a:pt x="322529" y="325224"/>
                  </a:cubicBezTo>
                  <a:cubicBezTo>
                    <a:pt x="326720" y="320461"/>
                    <a:pt x="328625" y="314178"/>
                    <a:pt x="327768" y="307890"/>
                  </a:cubicBezTo>
                  <a:cubicBezTo>
                    <a:pt x="319672" y="247503"/>
                    <a:pt x="296002" y="190353"/>
                    <a:pt x="259093" y="141868"/>
                  </a:cubicBezTo>
                  <a:cubicBezTo>
                    <a:pt x="239576" y="116344"/>
                    <a:pt x="216745" y="93484"/>
                    <a:pt x="191180" y="73955"/>
                  </a:cubicBezTo>
                  <a:cubicBezTo>
                    <a:pt x="142726" y="37093"/>
                    <a:pt x="85566" y="13471"/>
                    <a:pt x="25254" y="5281"/>
                  </a:cubicBezTo>
                  <a:cubicBezTo>
                    <a:pt x="18958" y="4425"/>
                    <a:pt x="12614" y="6327"/>
                    <a:pt x="7823" y="10522"/>
                  </a:cubicBezTo>
                  <a:cubicBezTo>
                    <a:pt x="3042" y="14713"/>
                    <a:pt x="308" y="20805"/>
                    <a:pt x="299" y="27191"/>
                  </a:cubicBezTo>
                  <a:lnTo>
                    <a:pt x="299" y="239406"/>
                  </a:lnTo>
                  <a:cubicBezTo>
                    <a:pt x="822" y="248931"/>
                    <a:pt x="7080" y="257121"/>
                    <a:pt x="16110" y="260172"/>
                  </a:cubicBezTo>
                  <a:close/>
                  <a:moveTo>
                    <a:pt x="44685" y="53385"/>
                  </a:moveTo>
                  <a:cubicBezTo>
                    <a:pt x="88291" y="63003"/>
                    <a:pt x="129277" y="81960"/>
                    <a:pt x="164795" y="109009"/>
                  </a:cubicBezTo>
                  <a:cubicBezTo>
                    <a:pt x="187198" y="126152"/>
                    <a:pt x="207210" y="146156"/>
                    <a:pt x="224327" y="168540"/>
                  </a:cubicBezTo>
                  <a:cubicBezTo>
                    <a:pt x="251425" y="204068"/>
                    <a:pt x="270437" y="245122"/>
                    <a:pt x="280048" y="288747"/>
                  </a:cubicBezTo>
                  <a:lnTo>
                    <a:pt x="108598" y="288747"/>
                  </a:lnTo>
                  <a:cubicBezTo>
                    <a:pt x="94491" y="261311"/>
                    <a:pt x="72146" y="238931"/>
                    <a:pt x="44685" y="22473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552F4F64-E50E-45C0-A8BF-E97B919FCFC2}"/>
              </a:ext>
            </a:extLst>
          </p:cNvPr>
          <p:cNvGrpSpPr/>
          <p:nvPr/>
        </p:nvGrpSpPr>
        <p:grpSpPr>
          <a:xfrm>
            <a:off x="682352" y="5413610"/>
            <a:ext cx="574167" cy="704857"/>
            <a:chOff x="713708" y="3962582"/>
            <a:chExt cx="574167" cy="704857"/>
          </a:xfrm>
          <a:solidFill>
            <a:srgbClr val="353535"/>
          </a:solidFill>
        </p:grpSpPr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827F8CAD-3647-4301-9818-05D69B7E67D1}"/>
                </a:ext>
              </a:extLst>
            </p:cNvPr>
            <p:cNvSpPr/>
            <p:nvPr/>
          </p:nvSpPr>
          <p:spPr>
            <a:xfrm>
              <a:off x="713708" y="3962582"/>
              <a:ext cx="574167" cy="704857"/>
            </a:xfrm>
            <a:custGeom>
              <a:avLst/>
              <a:gdLst>
                <a:gd name="connsiteX0" fmla="*/ 440931 w 574167"/>
                <a:gd name="connsiteY0" fmla="*/ 469242 h 704857"/>
                <a:gd name="connsiteX1" fmla="*/ 463028 w 574167"/>
                <a:gd name="connsiteY1" fmla="*/ 447141 h 704857"/>
                <a:gd name="connsiteX2" fmla="*/ 491603 w 574167"/>
                <a:gd name="connsiteY2" fmla="*/ 106051 h 704857"/>
                <a:gd name="connsiteX3" fmla="*/ 305580 w 574167"/>
                <a:gd name="connsiteY3" fmla="*/ 6708 h 704857"/>
                <a:gd name="connsiteX4" fmla="*/ 108699 w 574167"/>
                <a:gd name="connsiteY4" fmla="*/ 80717 h 704857"/>
                <a:gd name="connsiteX5" fmla="*/ 108699 w 574167"/>
                <a:gd name="connsiteY5" fmla="*/ 441523 h 704857"/>
                <a:gd name="connsiteX6" fmla="*/ 136131 w 574167"/>
                <a:gd name="connsiteY6" fmla="*/ 468954 h 704857"/>
                <a:gd name="connsiteX7" fmla="*/ 1352 w 574167"/>
                <a:gd name="connsiteY7" fmla="*/ 580589 h 704857"/>
                <a:gd name="connsiteX8" fmla="*/ 288626 w 574167"/>
                <a:gd name="connsiteY8" fmla="*/ 710986 h 704857"/>
                <a:gd name="connsiteX9" fmla="*/ 575519 w 574167"/>
                <a:gd name="connsiteY9" fmla="*/ 580589 h 704857"/>
                <a:gd name="connsiteX10" fmla="*/ 440931 w 574167"/>
                <a:gd name="connsiteY10" fmla="*/ 469242 h 704857"/>
                <a:gd name="connsiteX11" fmla="*/ 139369 w 574167"/>
                <a:gd name="connsiteY11" fmla="*/ 111864 h 704857"/>
                <a:gd name="connsiteX12" fmla="*/ 288531 w 574167"/>
                <a:gd name="connsiteY12" fmla="*/ 50235 h 704857"/>
                <a:gd name="connsiteX13" fmla="*/ 302246 w 574167"/>
                <a:gd name="connsiteY13" fmla="*/ 50235 h 704857"/>
                <a:gd name="connsiteX14" fmla="*/ 456266 w 574167"/>
                <a:gd name="connsiteY14" fmla="*/ 132533 h 704857"/>
                <a:gd name="connsiteX15" fmla="*/ 431881 w 574167"/>
                <a:gd name="connsiteY15" fmla="*/ 415613 h 704857"/>
                <a:gd name="connsiteX16" fmla="*/ 293578 w 574167"/>
                <a:gd name="connsiteY16" fmla="*/ 554014 h 704857"/>
                <a:gd name="connsiteX17" fmla="*/ 283101 w 574167"/>
                <a:gd name="connsiteY17" fmla="*/ 554014 h 704857"/>
                <a:gd name="connsiteX18" fmla="*/ 139178 w 574167"/>
                <a:gd name="connsiteY18" fmla="*/ 409995 h 704857"/>
                <a:gd name="connsiteX19" fmla="*/ 139369 w 574167"/>
                <a:gd name="connsiteY19" fmla="*/ 111864 h 704857"/>
                <a:gd name="connsiteX20" fmla="*/ 287959 w 574167"/>
                <a:gd name="connsiteY20" fmla="*/ 666886 h 704857"/>
                <a:gd name="connsiteX21" fmla="*/ 44785 w 574167"/>
                <a:gd name="connsiteY21" fmla="*/ 580589 h 704857"/>
                <a:gd name="connsiteX22" fmla="*/ 172135 w 574167"/>
                <a:gd name="connsiteY22" fmla="*/ 505724 h 704857"/>
                <a:gd name="connsiteX23" fmla="*/ 251954 w 574167"/>
                <a:gd name="connsiteY23" fmla="*/ 585542 h 704857"/>
                <a:gd name="connsiteX24" fmla="*/ 288340 w 574167"/>
                <a:gd name="connsiteY24" fmla="*/ 600495 h 704857"/>
                <a:gd name="connsiteX25" fmla="*/ 324725 w 574167"/>
                <a:gd name="connsiteY25" fmla="*/ 585542 h 704857"/>
                <a:gd name="connsiteX26" fmla="*/ 404260 w 574167"/>
                <a:gd name="connsiteY26" fmla="*/ 506008 h 704857"/>
                <a:gd name="connsiteX27" fmla="*/ 530846 w 574167"/>
                <a:gd name="connsiteY27" fmla="*/ 580589 h 704857"/>
                <a:gd name="connsiteX28" fmla="*/ 287959 w 574167"/>
                <a:gd name="connsiteY28" fmla="*/ 666886 h 70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74167" h="704857">
                  <a:moveTo>
                    <a:pt x="440931" y="469242"/>
                  </a:moveTo>
                  <a:lnTo>
                    <a:pt x="463028" y="447141"/>
                  </a:lnTo>
                  <a:cubicBezTo>
                    <a:pt x="556754" y="353417"/>
                    <a:pt x="568851" y="206826"/>
                    <a:pt x="491603" y="106051"/>
                  </a:cubicBezTo>
                  <a:cubicBezTo>
                    <a:pt x="446741" y="47664"/>
                    <a:pt x="379018" y="11470"/>
                    <a:pt x="305580" y="6708"/>
                  </a:cubicBezTo>
                  <a:cubicBezTo>
                    <a:pt x="232333" y="1755"/>
                    <a:pt x="160514" y="28711"/>
                    <a:pt x="108699" y="80717"/>
                  </a:cubicBezTo>
                  <a:cubicBezTo>
                    <a:pt x="9162" y="180441"/>
                    <a:pt x="9162" y="341794"/>
                    <a:pt x="108699" y="441523"/>
                  </a:cubicBezTo>
                  <a:lnTo>
                    <a:pt x="136131" y="468954"/>
                  </a:lnTo>
                  <a:cubicBezTo>
                    <a:pt x="50977" y="491911"/>
                    <a:pt x="1352" y="532294"/>
                    <a:pt x="1352" y="580589"/>
                  </a:cubicBezTo>
                  <a:cubicBezTo>
                    <a:pt x="1352" y="665268"/>
                    <a:pt x="149371" y="710986"/>
                    <a:pt x="288626" y="710986"/>
                  </a:cubicBezTo>
                  <a:cubicBezTo>
                    <a:pt x="427882" y="710986"/>
                    <a:pt x="575519" y="665268"/>
                    <a:pt x="575519" y="580589"/>
                  </a:cubicBezTo>
                  <a:cubicBezTo>
                    <a:pt x="574852" y="532485"/>
                    <a:pt x="525132" y="492195"/>
                    <a:pt x="440931" y="469242"/>
                  </a:cubicBezTo>
                  <a:close/>
                  <a:moveTo>
                    <a:pt x="139369" y="111864"/>
                  </a:moveTo>
                  <a:cubicBezTo>
                    <a:pt x="178993" y="72336"/>
                    <a:pt x="232619" y="50235"/>
                    <a:pt x="288531" y="50235"/>
                  </a:cubicBezTo>
                  <a:cubicBezTo>
                    <a:pt x="293103" y="50235"/>
                    <a:pt x="298056" y="50235"/>
                    <a:pt x="302246" y="50235"/>
                  </a:cubicBezTo>
                  <a:cubicBezTo>
                    <a:pt x="363111" y="53952"/>
                    <a:pt x="419309" y="83954"/>
                    <a:pt x="456266" y="132533"/>
                  </a:cubicBezTo>
                  <a:cubicBezTo>
                    <a:pt x="520464" y="215779"/>
                    <a:pt x="509987" y="337511"/>
                    <a:pt x="431881" y="415613"/>
                  </a:cubicBezTo>
                  <a:lnTo>
                    <a:pt x="293578" y="554014"/>
                  </a:lnTo>
                  <a:cubicBezTo>
                    <a:pt x="290626" y="556870"/>
                    <a:pt x="286054" y="556870"/>
                    <a:pt x="283101" y="554014"/>
                  </a:cubicBezTo>
                  <a:lnTo>
                    <a:pt x="139178" y="409995"/>
                  </a:lnTo>
                  <a:cubicBezTo>
                    <a:pt x="57168" y="327507"/>
                    <a:pt x="57264" y="194255"/>
                    <a:pt x="139369" y="111864"/>
                  </a:cubicBezTo>
                  <a:close/>
                  <a:moveTo>
                    <a:pt x="287959" y="666886"/>
                  </a:moveTo>
                  <a:cubicBezTo>
                    <a:pt x="137274" y="666886"/>
                    <a:pt x="44785" y="616592"/>
                    <a:pt x="44785" y="580589"/>
                  </a:cubicBezTo>
                  <a:cubicBezTo>
                    <a:pt x="44785" y="556014"/>
                    <a:pt x="88791" y="523439"/>
                    <a:pt x="172135" y="505724"/>
                  </a:cubicBezTo>
                  <a:lnTo>
                    <a:pt x="251954" y="585542"/>
                  </a:lnTo>
                  <a:cubicBezTo>
                    <a:pt x="261574" y="595160"/>
                    <a:pt x="274719" y="600495"/>
                    <a:pt x="288340" y="600495"/>
                  </a:cubicBezTo>
                  <a:cubicBezTo>
                    <a:pt x="301960" y="600495"/>
                    <a:pt x="315105" y="595160"/>
                    <a:pt x="324725" y="585542"/>
                  </a:cubicBezTo>
                  <a:lnTo>
                    <a:pt x="404260" y="506008"/>
                  </a:lnTo>
                  <a:cubicBezTo>
                    <a:pt x="487127" y="523439"/>
                    <a:pt x="530846" y="556014"/>
                    <a:pt x="530846" y="580589"/>
                  </a:cubicBezTo>
                  <a:cubicBezTo>
                    <a:pt x="530846" y="616592"/>
                    <a:pt x="438454" y="666886"/>
                    <a:pt x="287959" y="6668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02BFFD99-669B-4EEB-953E-81CEFEDFC4BE}"/>
                </a:ext>
              </a:extLst>
            </p:cNvPr>
            <p:cNvSpPr/>
            <p:nvPr/>
          </p:nvSpPr>
          <p:spPr>
            <a:xfrm>
              <a:off x="880681" y="4098038"/>
              <a:ext cx="238981" cy="238980"/>
            </a:xfrm>
            <a:custGeom>
              <a:avLst/>
              <a:gdLst>
                <a:gd name="connsiteX0" fmla="*/ 120795 w 238981"/>
                <a:gd name="connsiteY0" fmla="*/ 245109 h 238980"/>
                <a:gd name="connsiteX1" fmla="*/ 240334 w 238981"/>
                <a:gd name="connsiteY1" fmla="*/ 125567 h 238980"/>
                <a:gd name="connsiteX2" fmla="*/ 120795 w 238981"/>
                <a:gd name="connsiteY2" fmla="*/ 6128 h 238980"/>
                <a:gd name="connsiteX3" fmla="*/ 1352 w 238981"/>
                <a:gd name="connsiteY3" fmla="*/ 125567 h 238980"/>
                <a:gd name="connsiteX4" fmla="*/ 120795 w 238981"/>
                <a:gd name="connsiteY4" fmla="*/ 245109 h 238980"/>
                <a:gd name="connsiteX5" fmla="*/ 120795 w 238981"/>
                <a:gd name="connsiteY5" fmla="*/ 50130 h 238980"/>
                <a:gd name="connsiteX6" fmla="*/ 196233 w 238981"/>
                <a:gd name="connsiteY6" fmla="*/ 125567 h 238980"/>
                <a:gd name="connsiteX7" fmla="*/ 120795 w 238981"/>
                <a:gd name="connsiteY7" fmla="*/ 201009 h 238980"/>
                <a:gd name="connsiteX8" fmla="*/ 45357 w 238981"/>
                <a:gd name="connsiteY8" fmla="*/ 125567 h 238980"/>
                <a:gd name="connsiteX9" fmla="*/ 120795 w 238981"/>
                <a:gd name="connsiteY9" fmla="*/ 50130 h 23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981" h="238980">
                  <a:moveTo>
                    <a:pt x="120795" y="245109"/>
                  </a:moveTo>
                  <a:cubicBezTo>
                    <a:pt x="186803" y="245011"/>
                    <a:pt x="240239" y="191577"/>
                    <a:pt x="240334" y="125567"/>
                  </a:cubicBezTo>
                  <a:cubicBezTo>
                    <a:pt x="240239" y="59655"/>
                    <a:pt x="186803" y="6221"/>
                    <a:pt x="120795" y="6128"/>
                  </a:cubicBezTo>
                  <a:cubicBezTo>
                    <a:pt x="54882" y="6221"/>
                    <a:pt x="1447" y="59655"/>
                    <a:pt x="1352" y="125567"/>
                  </a:cubicBezTo>
                  <a:cubicBezTo>
                    <a:pt x="1447" y="191577"/>
                    <a:pt x="54787" y="245011"/>
                    <a:pt x="120795" y="245109"/>
                  </a:cubicBezTo>
                  <a:close/>
                  <a:moveTo>
                    <a:pt x="120795" y="50130"/>
                  </a:moveTo>
                  <a:cubicBezTo>
                    <a:pt x="162419" y="50228"/>
                    <a:pt x="196138" y="83947"/>
                    <a:pt x="196233" y="125567"/>
                  </a:cubicBezTo>
                  <a:cubicBezTo>
                    <a:pt x="196138" y="167193"/>
                    <a:pt x="162419" y="200911"/>
                    <a:pt x="120795" y="201009"/>
                  </a:cubicBezTo>
                  <a:cubicBezTo>
                    <a:pt x="79170" y="200911"/>
                    <a:pt x="45453" y="167193"/>
                    <a:pt x="45357" y="125567"/>
                  </a:cubicBezTo>
                  <a:cubicBezTo>
                    <a:pt x="45453" y="83947"/>
                    <a:pt x="79170" y="50228"/>
                    <a:pt x="120795" y="50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841EB0F8-EB4B-42C1-8F10-8BBD1A0B89BD}"/>
              </a:ext>
            </a:extLst>
          </p:cNvPr>
          <p:cNvGrpSpPr/>
          <p:nvPr/>
        </p:nvGrpSpPr>
        <p:grpSpPr>
          <a:xfrm>
            <a:off x="6475799" y="5448809"/>
            <a:ext cx="705136" cy="634459"/>
            <a:chOff x="6469474" y="5419724"/>
            <a:chExt cx="705136" cy="634459"/>
          </a:xfrm>
          <a:solidFill>
            <a:srgbClr val="353535"/>
          </a:solidFill>
        </p:grpSpPr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258D5BB8-6573-462D-9341-B35BE9CDE107}"/>
                </a:ext>
              </a:extLst>
            </p:cNvPr>
            <p:cNvSpPr/>
            <p:nvPr/>
          </p:nvSpPr>
          <p:spPr>
            <a:xfrm>
              <a:off x="6469474" y="5419724"/>
              <a:ext cx="705136" cy="485584"/>
            </a:xfrm>
            <a:custGeom>
              <a:avLst/>
              <a:gdLst>
                <a:gd name="connsiteX0" fmla="*/ 604761 w 705136"/>
                <a:gd name="connsiteY0" fmla="*/ 6129 h 485584"/>
                <a:gd name="connsiteX1" fmla="*/ 252336 w 705136"/>
                <a:gd name="connsiteY1" fmla="*/ 6129 h 485584"/>
                <a:gd name="connsiteX2" fmla="*/ 230334 w 705136"/>
                <a:gd name="connsiteY2" fmla="*/ 28132 h 485584"/>
                <a:gd name="connsiteX3" fmla="*/ 252336 w 705136"/>
                <a:gd name="connsiteY3" fmla="*/ 50135 h 485584"/>
                <a:gd name="connsiteX4" fmla="*/ 604761 w 705136"/>
                <a:gd name="connsiteY4" fmla="*/ 50135 h 485584"/>
                <a:gd name="connsiteX5" fmla="*/ 661911 w 705136"/>
                <a:gd name="connsiteY5" fmla="*/ 107285 h 485584"/>
                <a:gd name="connsiteX6" fmla="*/ 651815 w 705136"/>
                <a:gd name="connsiteY6" fmla="*/ 161766 h 485584"/>
                <a:gd name="connsiteX7" fmla="*/ 620096 w 705136"/>
                <a:gd name="connsiteY7" fmla="*/ 243872 h 485584"/>
                <a:gd name="connsiteX8" fmla="*/ 519512 w 705136"/>
                <a:gd name="connsiteY8" fmla="*/ 313026 h 485584"/>
                <a:gd name="connsiteX9" fmla="*/ 309962 w 705136"/>
                <a:gd name="connsiteY9" fmla="*/ 313026 h 485584"/>
                <a:gd name="connsiteX10" fmla="*/ 309296 w 705136"/>
                <a:gd name="connsiteY10" fmla="*/ 313026 h 485584"/>
                <a:gd name="connsiteX11" fmla="*/ 307581 w 705136"/>
                <a:gd name="connsiteY11" fmla="*/ 313026 h 485584"/>
                <a:gd name="connsiteX12" fmla="*/ 205664 w 705136"/>
                <a:gd name="connsiteY12" fmla="*/ 235394 h 485584"/>
                <a:gd name="connsiteX13" fmla="*/ 171469 w 705136"/>
                <a:gd name="connsiteY13" fmla="*/ 117475 h 485584"/>
                <a:gd name="connsiteX14" fmla="*/ 23355 w 705136"/>
                <a:gd name="connsiteY14" fmla="*/ 6129 h 485584"/>
                <a:gd name="connsiteX15" fmla="*/ 1352 w 705136"/>
                <a:gd name="connsiteY15" fmla="*/ 27941 h 485584"/>
                <a:gd name="connsiteX16" fmla="*/ 1352 w 705136"/>
                <a:gd name="connsiteY16" fmla="*/ 28132 h 485584"/>
                <a:gd name="connsiteX17" fmla="*/ 23165 w 705136"/>
                <a:gd name="connsiteY17" fmla="*/ 50135 h 485584"/>
                <a:gd name="connsiteX18" fmla="*/ 23355 w 705136"/>
                <a:gd name="connsiteY18" fmla="*/ 50135 h 485584"/>
                <a:gd name="connsiteX19" fmla="*/ 129368 w 705136"/>
                <a:gd name="connsiteY19" fmla="*/ 129763 h 485584"/>
                <a:gd name="connsiteX20" fmla="*/ 163659 w 705136"/>
                <a:gd name="connsiteY20" fmla="*/ 247779 h 485584"/>
                <a:gd name="connsiteX21" fmla="*/ 221856 w 705136"/>
                <a:gd name="connsiteY21" fmla="*/ 328932 h 485584"/>
                <a:gd name="connsiteX22" fmla="*/ 182994 w 705136"/>
                <a:gd name="connsiteY22" fmla="*/ 402463 h 485584"/>
                <a:gd name="connsiteX23" fmla="*/ 272339 w 705136"/>
                <a:gd name="connsiteY23" fmla="*/ 491713 h 485584"/>
                <a:gd name="connsiteX24" fmla="*/ 557041 w 705136"/>
                <a:gd name="connsiteY24" fmla="*/ 491713 h 485584"/>
                <a:gd name="connsiteX25" fmla="*/ 579044 w 705136"/>
                <a:gd name="connsiteY25" fmla="*/ 469710 h 485584"/>
                <a:gd name="connsiteX26" fmla="*/ 557041 w 705136"/>
                <a:gd name="connsiteY26" fmla="*/ 447706 h 485584"/>
                <a:gd name="connsiteX27" fmla="*/ 272339 w 705136"/>
                <a:gd name="connsiteY27" fmla="*/ 447706 h 485584"/>
                <a:gd name="connsiteX28" fmla="*/ 227095 w 705136"/>
                <a:gd name="connsiteY28" fmla="*/ 402463 h 485584"/>
                <a:gd name="connsiteX29" fmla="*/ 272339 w 705136"/>
                <a:gd name="connsiteY29" fmla="*/ 357219 h 485584"/>
                <a:gd name="connsiteX30" fmla="*/ 519989 w 705136"/>
                <a:gd name="connsiteY30" fmla="*/ 357219 h 485584"/>
                <a:gd name="connsiteX31" fmla="*/ 661721 w 705136"/>
                <a:gd name="connsiteY31" fmla="*/ 259969 h 485584"/>
                <a:gd name="connsiteX32" fmla="*/ 693344 w 705136"/>
                <a:gd name="connsiteY32" fmla="*/ 177769 h 485584"/>
                <a:gd name="connsiteX33" fmla="*/ 706488 w 705136"/>
                <a:gd name="connsiteY33" fmla="*/ 107476 h 485584"/>
                <a:gd name="connsiteX34" fmla="*/ 604761 w 705136"/>
                <a:gd name="connsiteY34" fmla="*/ 6129 h 48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05136" h="485584">
                  <a:moveTo>
                    <a:pt x="604761" y="6129"/>
                  </a:moveTo>
                  <a:lnTo>
                    <a:pt x="252336" y="6129"/>
                  </a:lnTo>
                  <a:cubicBezTo>
                    <a:pt x="240182" y="6129"/>
                    <a:pt x="230334" y="15937"/>
                    <a:pt x="230334" y="28132"/>
                  </a:cubicBezTo>
                  <a:cubicBezTo>
                    <a:pt x="230334" y="40322"/>
                    <a:pt x="240182" y="50135"/>
                    <a:pt x="252336" y="50135"/>
                  </a:cubicBezTo>
                  <a:lnTo>
                    <a:pt x="604761" y="50135"/>
                  </a:lnTo>
                  <a:cubicBezTo>
                    <a:pt x="636327" y="50135"/>
                    <a:pt x="661911" y="75757"/>
                    <a:pt x="661911" y="107285"/>
                  </a:cubicBezTo>
                  <a:cubicBezTo>
                    <a:pt x="661901" y="125954"/>
                    <a:pt x="658482" y="144334"/>
                    <a:pt x="651815" y="161766"/>
                  </a:cubicBezTo>
                  <a:lnTo>
                    <a:pt x="620096" y="243872"/>
                  </a:lnTo>
                  <a:cubicBezTo>
                    <a:pt x="603923" y="285400"/>
                    <a:pt x="564052" y="312738"/>
                    <a:pt x="519512" y="313026"/>
                  </a:cubicBezTo>
                  <a:lnTo>
                    <a:pt x="309962" y="313026"/>
                  </a:lnTo>
                  <a:lnTo>
                    <a:pt x="309296" y="313026"/>
                  </a:lnTo>
                  <a:lnTo>
                    <a:pt x="307581" y="313026"/>
                  </a:lnTo>
                  <a:cubicBezTo>
                    <a:pt x="260308" y="312166"/>
                    <a:pt x="219046" y="280735"/>
                    <a:pt x="205664" y="235394"/>
                  </a:cubicBezTo>
                  <a:lnTo>
                    <a:pt x="171469" y="117475"/>
                  </a:lnTo>
                  <a:cubicBezTo>
                    <a:pt x="152057" y="51754"/>
                    <a:pt x="91878" y="6510"/>
                    <a:pt x="23355" y="6129"/>
                  </a:cubicBezTo>
                  <a:cubicBezTo>
                    <a:pt x="11259" y="6036"/>
                    <a:pt x="1410" y="15844"/>
                    <a:pt x="1352" y="27941"/>
                  </a:cubicBezTo>
                  <a:cubicBezTo>
                    <a:pt x="1352" y="28034"/>
                    <a:pt x="1352" y="28034"/>
                    <a:pt x="1352" y="28132"/>
                  </a:cubicBezTo>
                  <a:cubicBezTo>
                    <a:pt x="1295" y="40229"/>
                    <a:pt x="11068" y="50038"/>
                    <a:pt x="23165" y="50135"/>
                  </a:cubicBezTo>
                  <a:cubicBezTo>
                    <a:pt x="23231" y="50135"/>
                    <a:pt x="23289" y="50135"/>
                    <a:pt x="23355" y="50135"/>
                  </a:cubicBezTo>
                  <a:cubicBezTo>
                    <a:pt x="72418" y="50326"/>
                    <a:pt x="115548" y="82710"/>
                    <a:pt x="129368" y="129763"/>
                  </a:cubicBezTo>
                  <a:lnTo>
                    <a:pt x="163659" y="247779"/>
                  </a:lnTo>
                  <a:cubicBezTo>
                    <a:pt x="173317" y="280637"/>
                    <a:pt x="193833" y="309212"/>
                    <a:pt x="221856" y="328932"/>
                  </a:cubicBezTo>
                  <a:cubicBezTo>
                    <a:pt x="197558" y="345503"/>
                    <a:pt x="183022" y="373032"/>
                    <a:pt x="182994" y="402463"/>
                  </a:cubicBezTo>
                  <a:cubicBezTo>
                    <a:pt x="183042" y="451804"/>
                    <a:pt x="223028" y="491713"/>
                    <a:pt x="272339" y="491713"/>
                  </a:cubicBezTo>
                  <a:lnTo>
                    <a:pt x="557041" y="491713"/>
                  </a:lnTo>
                  <a:cubicBezTo>
                    <a:pt x="569195" y="491713"/>
                    <a:pt x="579044" y="481904"/>
                    <a:pt x="579044" y="469710"/>
                  </a:cubicBezTo>
                  <a:cubicBezTo>
                    <a:pt x="578996" y="457613"/>
                    <a:pt x="569176" y="447804"/>
                    <a:pt x="557041" y="447706"/>
                  </a:cubicBezTo>
                  <a:lnTo>
                    <a:pt x="272339" y="447706"/>
                  </a:lnTo>
                  <a:cubicBezTo>
                    <a:pt x="247355" y="447706"/>
                    <a:pt x="227095" y="427419"/>
                    <a:pt x="227095" y="402463"/>
                  </a:cubicBezTo>
                  <a:cubicBezTo>
                    <a:pt x="227095" y="377511"/>
                    <a:pt x="247355" y="357219"/>
                    <a:pt x="272339" y="357219"/>
                  </a:cubicBezTo>
                  <a:lnTo>
                    <a:pt x="519989" y="357219"/>
                  </a:lnTo>
                  <a:cubicBezTo>
                    <a:pt x="582711" y="356935"/>
                    <a:pt x="638899" y="318356"/>
                    <a:pt x="661721" y="259969"/>
                  </a:cubicBezTo>
                  <a:lnTo>
                    <a:pt x="693344" y="177769"/>
                  </a:lnTo>
                  <a:cubicBezTo>
                    <a:pt x="702021" y="155385"/>
                    <a:pt x="706478" y="131479"/>
                    <a:pt x="706488" y="107476"/>
                  </a:cubicBezTo>
                  <a:cubicBezTo>
                    <a:pt x="706384" y="51372"/>
                    <a:pt x="660835" y="6036"/>
                    <a:pt x="604761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085E7425-0527-4480-8E5A-0D88C932A120}"/>
                </a:ext>
              </a:extLst>
            </p:cNvPr>
            <p:cNvSpPr/>
            <p:nvPr/>
          </p:nvSpPr>
          <p:spPr>
            <a:xfrm>
              <a:off x="6719030" y="5947218"/>
              <a:ext cx="106775" cy="106872"/>
            </a:xfrm>
            <a:custGeom>
              <a:avLst/>
              <a:gdLst>
                <a:gd name="connsiteX0" fmla="*/ 54787 w 106775"/>
                <a:gd name="connsiteY0" fmla="*/ 6128 h 106872"/>
                <a:gd name="connsiteX1" fmla="*/ 1352 w 106775"/>
                <a:gd name="connsiteY1" fmla="*/ 59567 h 106872"/>
                <a:gd name="connsiteX2" fmla="*/ 54787 w 106775"/>
                <a:gd name="connsiteY2" fmla="*/ 113001 h 106872"/>
                <a:gd name="connsiteX3" fmla="*/ 108127 w 106775"/>
                <a:gd name="connsiteY3" fmla="*/ 59567 h 106872"/>
                <a:gd name="connsiteX4" fmla="*/ 54787 w 106775"/>
                <a:gd name="connsiteY4" fmla="*/ 6128 h 10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75" h="106872">
                  <a:moveTo>
                    <a:pt x="54787" y="6128"/>
                  </a:moveTo>
                  <a:cubicBezTo>
                    <a:pt x="25279" y="6128"/>
                    <a:pt x="1352" y="30038"/>
                    <a:pt x="1352" y="59567"/>
                  </a:cubicBezTo>
                  <a:cubicBezTo>
                    <a:pt x="1352" y="89090"/>
                    <a:pt x="25279" y="113001"/>
                    <a:pt x="54787" y="113001"/>
                  </a:cubicBezTo>
                  <a:cubicBezTo>
                    <a:pt x="84257" y="112903"/>
                    <a:pt x="108127" y="88997"/>
                    <a:pt x="108127" y="59567"/>
                  </a:cubicBezTo>
                  <a:cubicBezTo>
                    <a:pt x="108127" y="30131"/>
                    <a:pt x="84257" y="6226"/>
                    <a:pt x="54787" y="61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B11EC67F-30DB-4814-9BFC-A37E9413FB7B}"/>
                </a:ext>
              </a:extLst>
            </p:cNvPr>
            <p:cNvSpPr/>
            <p:nvPr/>
          </p:nvSpPr>
          <p:spPr>
            <a:xfrm>
              <a:off x="6923913" y="5947217"/>
              <a:ext cx="106870" cy="106966"/>
            </a:xfrm>
            <a:custGeom>
              <a:avLst/>
              <a:gdLst>
                <a:gd name="connsiteX0" fmla="*/ 55073 w 106870"/>
                <a:gd name="connsiteY0" fmla="*/ 6129 h 106966"/>
                <a:gd name="connsiteX1" fmla="*/ 1352 w 106870"/>
                <a:gd name="connsiteY1" fmla="*/ 59279 h 106966"/>
                <a:gd name="connsiteX2" fmla="*/ 1352 w 106870"/>
                <a:gd name="connsiteY2" fmla="*/ 59661 h 106966"/>
                <a:gd name="connsiteX3" fmla="*/ 54787 w 106870"/>
                <a:gd name="connsiteY3" fmla="*/ 113095 h 106966"/>
                <a:gd name="connsiteX4" fmla="*/ 108222 w 106870"/>
                <a:gd name="connsiteY4" fmla="*/ 59661 h 106966"/>
                <a:gd name="connsiteX5" fmla="*/ 55073 w 106870"/>
                <a:gd name="connsiteY5" fmla="*/ 6129 h 10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870" h="106966">
                  <a:moveTo>
                    <a:pt x="55073" y="6129"/>
                  </a:moveTo>
                  <a:cubicBezTo>
                    <a:pt x="25564" y="5938"/>
                    <a:pt x="1514" y="29751"/>
                    <a:pt x="1352" y="59279"/>
                  </a:cubicBezTo>
                  <a:cubicBezTo>
                    <a:pt x="1352" y="59377"/>
                    <a:pt x="1352" y="59568"/>
                    <a:pt x="1352" y="59661"/>
                  </a:cubicBezTo>
                  <a:cubicBezTo>
                    <a:pt x="1352" y="89189"/>
                    <a:pt x="25279" y="113095"/>
                    <a:pt x="54787" y="113095"/>
                  </a:cubicBezTo>
                  <a:cubicBezTo>
                    <a:pt x="84296" y="113095"/>
                    <a:pt x="108222" y="89189"/>
                    <a:pt x="108222" y="59661"/>
                  </a:cubicBezTo>
                  <a:cubicBezTo>
                    <a:pt x="108280" y="30230"/>
                    <a:pt x="84505" y="6320"/>
                    <a:pt x="55073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0BB34543-15AB-4299-92CB-CA1D54D9E18C}"/>
              </a:ext>
            </a:extLst>
          </p:cNvPr>
          <p:cNvGrpSpPr/>
          <p:nvPr/>
        </p:nvGrpSpPr>
        <p:grpSpPr>
          <a:xfrm>
            <a:off x="10870141" y="5507338"/>
            <a:ext cx="704850" cy="517400"/>
            <a:chOff x="10872596" y="5478302"/>
            <a:chExt cx="704850" cy="517400"/>
          </a:xfrm>
          <a:solidFill>
            <a:srgbClr val="353535"/>
          </a:solidFill>
        </p:grpSpPr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EEF52C1E-E368-4CAB-9642-44E520EF4B12}"/>
                </a:ext>
              </a:extLst>
            </p:cNvPr>
            <p:cNvSpPr/>
            <p:nvPr/>
          </p:nvSpPr>
          <p:spPr>
            <a:xfrm>
              <a:off x="10872596" y="5478302"/>
              <a:ext cx="704850" cy="517400"/>
            </a:xfrm>
            <a:custGeom>
              <a:avLst/>
              <a:gdLst>
                <a:gd name="connsiteX0" fmla="*/ 596093 w 704850"/>
                <a:gd name="connsiteY0" fmla="*/ 6128 h 517400"/>
                <a:gd name="connsiteX1" fmla="*/ 111556 w 704850"/>
                <a:gd name="connsiteY1" fmla="*/ 6128 h 517400"/>
                <a:gd name="connsiteX2" fmla="*/ 1352 w 704850"/>
                <a:gd name="connsiteY2" fmla="*/ 116335 h 517400"/>
                <a:gd name="connsiteX3" fmla="*/ 1352 w 704850"/>
                <a:gd name="connsiteY3" fmla="*/ 413419 h 517400"/>
                <a:gd name="connsiteX4" fmla="*/ 111556 w 704850"/>
                <a:gd name="connsiteY4" fmla="*/ 523529 h 517400"/>
                <a:gd name="connsiteX5" fmla="*/ 596093 w 704850"/>
                <a:gd name="connsiteY5" fmla="*/ 523529 h 517400"/>
                <a:gd name="connsiteX6" fmla="*/ 706202 w 704850"/>
                <a:gd name="connsiteY6" fmla="*/ 413419 h 517400"/>
                <a:gd name="connsiteX7" fmla="*/ 706202 w 704850"/>
                <a:gd name="connsiteY7" fmla="*/ 116335 h 517400"/>
                <a:gd name="connsiteX8" fmla="*/ 596093 w 704850"/>
                <a:gd name="connsiteY8" fmla="*/ 6128 h 517400"/>
                <a:gd name="connsiteX9" fmla="*/ 662196 w 704850"/>
                <a:gd name="connsiteY9" fmla="*/ 413419 h 517400"/>
                <a:gd name="connsiteX10" fmla="*/ 596093 w 704850"/>
                <a:gd name="connsiteY10" fmla="*/ 479522 h 517400"/>
                <a:gd name="connsiteX11" fmla="*/ 111556 w 704850"/>
                <a:gd name="connsiteY11" fmla="*/ 479522 h 517400"/>
                <a:gd name="connsiteX12" fmla="*/ 45453 w 704850"/>
                <a:gd name="connsiteY12" fmla="*/ 413419 h 517400"/>
                <a:gd name="connsiteX13" fmla="*/ 45453 w 704850"/>
                <a:gd name="connsiteY13" fmla="*/ 116335 h 517400"/>
                <a:gd name="connsiteX14" fmla="*/ 111556 w 704850"/>
                <a:gd name="connsiteY14" fmla="*/ 50228 h 517400"/>
                <a:gd name="connsiteX15" fmla="*/ 596093 w 704850"/>
                <a:gd name="connsiteY15" fmla="*/ 50228 h 517400"/>
                <a:gd name="connsiteX16" fmla="*/ 662196 w 704850"/>
                <a:gd name="connsiteY16" fmla="*/ 116335 h 51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4850" h="517400">
                  <a:moveTo>
                    <a:pt x="596093" y="6128"/>
                  </a:moveTo>
                  <a:lnTo>
                    <a:pt x="111556" y="6128"/>
                  </a:lnTo>
                  <a:cubicBezTo>
                    <a:pt x="50711" y="6226"/>
                    <a:pt x="1409" y="55469"/>
                    <a:pt x="1352" y="116335"/>
                  </a:cubicBezTo>
                  <a:lnTo>
                    <a:pt x="1352" y="413419"/>
                  </a:lnTo>
                  <a:cubicBezTo>
                    <a:pt x="1409" y="474281"/>
                    <a:pt x="50730" y="523529"/>
                    <a:pt x="111556" y="523529"/>
                  </a:cubicBezTo>
                  <a:lnTo>
                    <a:pt x="596093" y="523529"/>
                  </a:lnTo>
                  <a:cubicBezTo>
                    <a:pt x="656882" y="523431"/>
                    <a:pt x="706145" y="474188"/>
                    <a:pt x="706202" y="413419"/>
                  </a:cubicBezTo>
                  <a:lnTo>
                    <a:pt x="706202" y="116335"/>
                  </a:lnTo>
                  <a:cubicBezTo>
                    <a:pt x="706202" y="55469"/>
                    <a:pt x="656920" y="6226"/>
                    <a:pt x="596093" y="6128"/>
                  </a:cubicBezTo>
                  <a:close/>
                  <a:moveTo>
                    <a:pt x="662196" y="413419"/>
                  </a:moveTo>
                  <a:cubicBezTo>
                    <a:pt x="662196" y="449901"/>
                    <a:pt x="632602" y="479522"/>
                    <a:pt x="596093" y="479522"/>
                  </a:cubicBezTo>
                  <a:lnTo>
                    <a:pt x="111556" y="479522"/>
                  </a:lnTo>
                  <a:cubicBezTo>
                    <a:pt x="75047" y="479522"/>
                    <a:pt x="45453" y="449901"/>
                    <a:pt x="45453" y="413419"/>
                  </a:cubicBezTo>
                  <a:lnTo>
                    <a:pt x="45453" y="116335"/>
                  </a:lnTo>
                  <a:cubicBezTo>
                    <a:pt x="45453" y="79854"/>
                    <a:pt x="75047" y="50228"/>
                    <a:pt x="111556" y="50228"/>
                  </a:cubicBezTo>
                  <a:lnTo>
                    <a:pt x="596093" y="50228"/>
                  </a:lnTo>
                  <a:cubicBezTo>
                    <a:pt x="632602" y="50228"/>
                    <a:pt x="662196" y="79854"/>
                    <a:pt x="662196" y="116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D82C43CD-ABC3-480C-BA4E-F05836513129}"/>
                </a:ext>
              </a:extLst>
            </p:cNvPr>
            <p:cNvSpPr/>
            <p:nvPr/>
          </p:nvSpPr>
          <p:spPr>
            <a:xfrm>
              <a:off x="11019964" y="5583720"/>
              <a:ext cx="410568" cy="175379"/>
            </a:xfrm>
            <a:custGeom>
              <a:avLst/>
              <a:gdLst>
                <a:gd name="connsiteX0" fmla="*/ 377097 w 410568"/>
                <a:gd name="connsiteY0" fmla="*/ 10248 h 175379"/>
                <a:gd name="connsiteX1" fmla="*/ 206600 w 410568"/>
                <a:gd name="connsiteY1" fmla="*/ 132361 h 175379"/>
                <a:gd name="connsiteX2" fmla="*/ 36197 w 410568"/>
                <a:gd name="connsiteY2" fmla="*/ 10248 h 175379"/>
                <a:gd name="connsiteX3" fmla="*/ 5498 w 410568"/>
                <a:gd name="connsiteY3" fmla="*/ 15299 h 175379"/>
                <a:gd name="connsiteX4" fmla="*/ 5432 w 410568"/>
                <a:gd name="connsiteY4" fmla="*/ 15392 h 175379"/>
                <a:gd name="connsiteX5" fmla="*/ 10575 w 410568"/>
                <a:gd name="connsiteY5" fmla="*/ 46064 h 175379"/>
                <a:gd name="connsiteX6" fmla="*/ 193836 w 410568"/>
                <a:gd name="connsiteY6" fmla="*/ 177317 h 175379"/>
                <a:gd name="connsiteX7" fmla="*/ 206600 w 410568"/>
                <a:gd name="connsiteY7" fmla="*/ 181507 h 175379"/>
                <a:gd name="connsiteX8" fmla="*/ 219458 w 410568"/>
                <a:gd name="connsiteY8" fmla="*/ 177317 h 175379"/>
                <a:gd name="connsiteX9" fmla="*/ 402719 w 410568"/>
                <a:gd name="connsiteY9" fmla="*/ 46064 h 175379"/>
                <a:gd name="connsiteX10" fmla="*/ 407853 w 410568"/>
                <a:gd name="connsiteY10" fmla="*/ 15489 h 175379"/>
                <a:gd name="connsiteX11" fmla="*/ 407768 w 410568"/>
                <a:gd name="connsiteY11" fmla="*/ 15392 h 175379"/>
                <a:gd name="connsiteX12" fmla="*/ 377231 w 410568"/>
                <a:gd name="connsiteY12" fmla="*/ 10155 h 175379"/>
                <a:gd name="connsiteX13" fmla="*/ 377097 w 410568"/>
                <a:gd name="connsiteY13" fmla="*/ 10248 h 17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0568" h="175379">
                  <a:moveTo>
                    <a:pt x="377097" y="10248"/>
                  </a:moveTo>
                  <a:lnTo>
                    <a:pt x="206600" y="132361"/>
                  </a:lnTo>
                  <a:lnTo>
                    <a:pt x="36197" y="10248"/>
                  </a:lnTo>
                  <a:cubicBezTo>
                    <a:pt x="26320" y="3202"/>
                    <a:pt x="12575" y="5392"/>
                    <a:pt x="5498" y="15299"/>
                  </a:cubicBezTo>
                  <a:cubicBezTo>
                    <a:pt x="5470" y="15299"/>
                    <a:pt x="5451" y="15392"/>
                    <a:pt x="5432" y="15392"/>
                  </a:cubicBezTo>
                  <a:cubicBezTo>
                    <a:pt x="-1607" y="25298"/>
                    <a:pt x="688" y="39014"/>
                    <a:pt x="10575" y="46064"/>
                  </a:cubicBezTo>
                  <a:lnTo>
                    <a:pt x="193836" y="177317"/>
                  </a:lnTo>
                  <a:cubicBezTo>
                    <a:pt x="197541" y="179986"/>
                    <a:pt x="202009" y="181507"/>
                    <a:pt x="206600" y="181507"/>
                  </a:cubicBezTo>
                  <a:cubicBezTo>
                    <a:pt x="211219" y="181507"/>
                    <a:pt x="215725" y="180079"/>
                    <a:pt x="219458" y="177317"/>
                  </a:cubicBezTo>
                  <a:lnTo>
                    <a:pt x="402719" y="46064"/>
                  </a:lnTo>
                  <a:cubicBezTo>
                    <a:pt x="412578" y="39014"/>
                    <a:pt x="414873" y="25396"/>
                    <a:pt x="407853" y="15489"/>
                  </a:cubicBezTo>
                  <a:cubicBezTo>
                    <a:pt x="407825" y="15489"/>
                    <a:pt x="407796" y="15392"/>
                    <a:pt x="407768" y="15392"/>
                  </a:cubicBezTo>
                  <a:cubicBezTo>
                    <a:pt x="400786" y="5485"/>
                    <a:pt x="387108" y="3202"/>
                    <a:pt x="377231" y="10155"/>
                  </a:cubicBezTo>
                  <a:cubicBezTo>
                    <a:pt x="377183" y="10155"/>
                    <a:pt x="377145" y="10248"/>
                    <a:pt x="377097" y="10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28B6802A-B069-4D10-BA4A-DF61A08EC54A}"/>
              </a:ext>
            </a:extLst>
          </p:cNvPr>
          <p:cNvGrpSpPr/>
          <p:nvPr/>
        </p:nvGrpSpPr>
        <p:grpSpPr>
          <a:xfrm>
            <a:off x="5011208" y="2501128"/>
            <a:ext cx="704852" cy="704756"/>
            <a:chOff x="5023961" y="2515074"/>
            <a:chExt cx="704852" cy="704756"/>
          </a:xfrm>
          <a:solidFill>
            <a:srgbClr val="353535"/>
          </a:solidFill>
        </p:grpSpPr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2C37AF8A-9A16-4FE5-A8DD-875457016CF8}"/>
                </a:ext>
              </a:extLst>
            </p:cNvPr>
            <p:cNvSpPr/>
            <p:nvPr/>
          </p:nvSpPr>
          <p:spPr>
            <a:xfrm>
              <a:off x="5023961" y="2515074"/>
              <a:ext cx="704852" cy="668275"/>
            </a:xfrm>
            <a:custGeom>
              <a:avLst/>
              <a:gdLst>
                <a:gd name="connsiteX0" fmla="*/ 684199 w 704852"/>
                <a:gd name="connsiteY0" fmla="*/ 630304 h 668275"/>
                <a:gd name="connsiteX1" fmla="*/ 669530 w 704852"/>
                <a:gd name="connsiteY1" fmla="*/ 630304 h 668275"/>
                <a:gd name="connsiteX2" fmla="*/ 669530 w 704852"/>
                <a:gd name="connsiteY2" fmla="*/ 323025 h 668275"/>
                <a:gd name="connsiteX3" fmla="*/ 706202 w 704852"/>
                <a:gd name="connsiteY3" fmla="*/ 248160 h 668275"/>
                <a:gd name="connsiteX4" fmla="*/ 682199 w 704852"/>
                <a:gd name="connsiteY4" fmla="*/ 154435 h 668275"/>
                <a:gd name="connsiteX5" fmla="*/ 632002 w 704852"/>
                <a:gd name="connsiteY5" fmla="*/ 63278 h 668275"/>
                <a:gd name="connsiteX6" fmla="*/ 535514 w 704852"/>
                <a:gd name="connsiteY6" fmla="*/ 6128 h 668275"/>
                <a:gd name="connsiteX7" fmla="*/ 172135 w 704852"/>
                <a:gd name="connsiteY7" fmla="*/ 6128 h 668275"/>
                <a:gd name="connsiteX8" fmla="*/ 75647 w 704852"/>
                <a:gd name="connsiteY8" fmla="*/ 63278 h 668275"/>
                <a:gd name="connsiteX9" fmla="*/ 25450 w 704852"/>
                <a:gd name="connsiteY9" fmla="*/ 154435 h 668275"/>
                <a:gd name="connsiteX10" fmla="*/ 1352 w 704852"/>
                <a:gd name="connsiteY10" fmla="*/ 248160 h 668275"/>
                <a:gd name="connsiteX11" fmla="*/ 1352 w 704852"/>
                <a:gd name="connsiteY11" fmla="*/ 252066 h 668275"/>
                <a:gd name="connsiteX12" fmla="*/ 27260 w 704852"/>
                <a:gd name="connsiteY12" fmla="*/ 314263 h 668275"/>
                <a:gd name="connsiteX13" fmla="*/ 38118 w 704852"/>
                <a:gd name="connsiteY13" fmla="*/ 323216 h 668275"/>
                <a:gd name="connsiteX14" fmla="*/ 38118 w 704852"/>
                <a:gd name="connsiteY14" fmla="*/ 630304 h 668275"/>
                <a:gd name="connsiteX15" fmla="*/ 23449 w 704852"/>
                <a:gd name="connsiteY15" fmla="*/ 630304 h 668275"/>
                <a:gd name="connsiteX16" fmla="*/ 1352 w 704852"/>
                <a:gd name="connsiteY16" fmla="*/ 652307 h 668275"/>
                <a:gd name="connsiteX17" fmla="*/ 23449 w 704852"/>
                <a:gd name="connsiteY17" fmla="*/ 674404 h 668275"/>
                <a:gd name="connsiteX18" fmla="*/ 136130 w 704852"/>
                <a:gd name="connsiteY18" fmla="*/ 674404 h 668275"/>
                <a:gd name="connsiteX19" fmla="*/ 158133 w 704852"/>
                <a:gd name="connsiteY19" fmla="*/ 652400 h 668275"/>
                <a:gd name="connsiteX20" fmla="*/ 158133 w 704852"/>
                <a:gd name="connsiteY20" fmla="*/ 652307 h 668275"/>
                <a:gd name="connsiteX21" fmla="*/ 136130 w 704852"/>
                <a:gd name="connsiteY21" fmla="*/ 630304 h 668275"/>
                <a:gd name="connsiteX22" fmla="*/ 82028 w 704852"/>
                <a:gd name="connsiteY22" fmla="*/ 630304 h 668275"/>
                <a:gd name="connsiteX23" fmla="*/ 82028 w 704852"/>
                <a:gd name="connsiteY23" fmla="*/ 339884 h 668275"/>
                <a:gd name="connsiteX24" fmla="*/ 85648 w 704852"/>
                <a:gd name="connsiteY24" fmla="*/ 339884 h 668275"/>
                <a:gd name="connsiteX25" fmla="*/ 89363 w 704852"/>
                <a:gd name="connsiteY25" fmla="*/ 339884 h 668275"/>
                <a:gd name="connsiteX26" fmla="*/ 96887 w 704852"/>
                <a:gd name="connsiteY26" fmla="*/ 339029 h 668275"/>
                <a:gd name="connsiteX27" fmla="*/ 104793 w 704852"/>
                <a:gd name="connsiteY27" fmla="*/ 338173 h 668275"/>
                <a:gd name="connsiteX28" fmla="*/ 118795 w 704852"/>
                <a:gd name="connsiteY28" fmla="*/ 334266 h 668275"/>
                <a:gd name="connsiteX29" fmla="*/ 123272 w 704852"/>
                <a:gd name="connsiteY29" fmla="*/ 332838 h 668275"/>
                <a:gd name="connsiteX30" fmla="*/ 136893 w 704852"/>
                <a:gd name="connsiteY30" fmla="*/ 325406 h 668275"/>
                <a:gd name="connsiteX31" fmla="*/ 140893 w 704852"/>
                <a:gd name="connsiteY31" fmla="*/ 323025 h 668275"/>
                <a:gd name="connsiteX32" fmla="*/ 152132 w 704852"/>
                <a:gd name="connsiteY32" fmla="*/ 313026 h 668275"/>
                <a:gd name="connsiteX33" fmla="*/ 155466 w 704852"/>
                <a:gd name="connsiteY33" fmla="*/ 310072 h 668275"/>
                <a:gd name="connsiteX34" fmla="*/ 221570 w 704852"/>
                <a:gd name="connsiteY34" fmla="*/ 339884 h 668275"/>
                <a:gd name="connsiteX35" fmla="*/ 287673 w 704852"/>
                <a:gd name="connsiteY35" fmla="*/ 310072 h 668275"/>
                <a:gd name="connsiteX36" fmla="*/ 353682 w 704852"/>
                <a:gd name="connsiteY36" fmla="*/ 339884 h 668275"/>
                <a:gd name="connsiteX37" fmla="*/ 419785 w 704852"/>
                <a:gd name="connsiteY37" fmla="*/ 310072 h 668275"/>
                <a:gd name="connsiteX38" fmla="*/ 485889 w 704852"/>
                <a:gd name="connsiteY38" fmla="*/ 339884 h 668275"/>
                <a:gd name="connsiteX39" fmla="*/ 551992 w 704852"/>
                <a:gd name="connsiteY39" fmla="*/ 310072 h 668275"/>
                <a:gd name="connsiteX40" fmla="*/ 555897 w 704852"/>
                <a:gd name="connsiteY40" fmla="*/ 314263 h 668275"/>
                <a:gd name="connsiteX41" fmla="*/ 572375 w 704852"/>
                <a:gd name="connsiteY41" fmla="*/ 326932 h 668275"/>
                <a:gd name="connsiteX42" fmla="*/ 576852 w 704852"/>
                <a:gd name="connsiteY42" fmla="*/ 329122 h 668275"/>
                <a:gd name="connsiteX43" fmla="*/ 591425 w 704852"/>
                <a:gd name="connsiteY43" fmla="*/ 335503 h 668275"/>
                <a:gd name="connsiteX44" fmla="*/ 597045 w 704852"/>
                <a:gd name="connsiteY44" fmla="*/ 336838 h 668275"/>
                <a:gd name="connsiteX45" fmla="*/ 611714 w 704852"/>
                <a:gd name="connsiteY45" fmla="*/ 339312 h 668275"/>
                <a:gd name="connsiteX46" fmla="*/ 618191 w 704852"/>
                <a:gd name="connsiteY46" fmla="*/ 339312 h 668275"/>
                <a:gd name="connsiteX47" fmla="*/ 625334 w 704852"/>
                <a:gd name="connsiteY47" fmla="*/ 339312 h 668275"/>
                <a:gd name="connsiteX48" fmla="*/ 625334 w 704852"/>
                <a:gd name="connsiteY48" fmla="*/ 629732 h 668275"/>
                <a:gd name="connsiteX49" fmla="*/ 571423 w 704852"/>
                <a:gd name="connsiteY49" fmla="*/ 629732 h 668275"/>
                <a:gd name="connsiteX50" fmla="*/ 549420 w 704852"/>
                <a:gd name="connsiteY50" fmla="*/ 651735 h 668275"/>
                <a:gd name="connsiteX51" fmla="*/ 571328 w 704852"/>
                <a:gd name="connsiteY51" fmla="*/ 673831 h 668275"/>
                <a:gd name="connsiteX52" fmla="*/ 571423 w 704852"/>
                <a:gd name="connsiteY52" fmla="*/ 673831 h 668275"/>
                <a:gd name="connsiteX53" fmla="*/ 684104 w 704852"/>
                <a:gd name="connsiteY53" fmla="*/ 673831 h 668275"/>
                <a:gd name="connsiteX54" fmla="*/ 706107 w 704852"/>
                <a:gd name="connsiteY54" fmla="*/ 651828 h 668275"/>
                <a:gd name="connsiteX55" fmla="*/ 706107 w 704852"/>
                <a:gd name="connsiteY55" fmla="*/ 651735 h 668275"/>
                <a:gd name="connsiteX56" fmla="*/ 684199 w 704852"/>
                <a:gd name="connsiteY56" fmla="*/ 630304 h 668275"/>
                <a:gd name="connsiteX57" fmla="*/ 628002 w 704852"/>
                <a:gd name="connsiteY57" fmla="*/ 295022 h 668275"/>
                <a:gd name="connsiteX58" fmla="*/ 595807 w 704852"/>
                <a:gd name="connsiteY58" fmla="*/ 289976 h 668275"/>
                <a:gd name="connsiteX59" fmla="*/ 595236 w 704852"/>
                <a:gd name="connsiteY59" fmla="*/ 289976 h 668275"/>
                <a:gd name="connsiteX60" fmla="*/ 587044 w 704852"/>
                <a:gd name="connsiteY60" fmla="*/ 283497 h 668275"/>
                <a:gd name="connsiteX61" fmla="*/ 586377 w 704852"/>
                <a:gd name="connsiteY61" fmla="*/ 282832 h 668275"/>
                <a:gd name="connsiteX62" fmla="*/ 580091 w 704852"/>
                <a:gd name="connsiteY62" fmla="*/ 274260 h 668275"/>
                <a:gd name="connsiteX63" fmla="*/ 578186 w 704852"/>
                <a:gd name="connsiteY63" fmla="*/ 270735 h 668275"/>
                <a:gd name="connsiteX64" fmla="*/ 576471 w 704852"/>
                <a:gd name="connsiteY64" fmla="*/ 266256 h 668275"/>
                <a:gd name="connsiteX65" fmla="*/ 575138 w 704852"/>
                <a:gd name="connsiteY65" fmla="*/ 261875 h 668275"/>
                <a:gd name="connsiteX66" fmla="*/ 574090 w 704852"/>
                <a:gd name="connsiteY66" fmla="*/ 252829 h 668275"/>
                <a:gd name="connsiteX67" fmla="*/ 574090 w 704852"/>
                <a:gd name="connsiteY67" fmla="*/ 252829 h 668275"/>
                <a:gd name="connsiteX68" fmla="*/ 552087 w 704852"/>
                <a:gd name="connsiteY68" fmla="*/ 230728 h 668275"/>
                <a:gd name="connsiteX69" fmla="*/ 529990 w 704852"/>
                <a:gd name="connsiteY69" fmla="*/ 252829 h 668275"/>
                <a:gd name="connsiteX70" fmla="*/ 529990 w 704852"/>
                <a:gd name="connsiteY70" fmla="*/ 253304 h 668275"/>
                <a:gd name="connsiteX71" fmla="*/ 528941 w 704852"/>
                <a:gd name="connsiteY71" fmla="*/ 262354 h 668275"/>
                <a:gd name="connsiteX72" fmla="*/ 527608 w 704852"/>
                <a:gd name="connsiteY72" fmla="*/ 266638 h 668275"/>
                <a:gd name="connsiteX73" fmla="*/ 525703 w 704852"/>
                <a:gd name="connsiteY73" fmla="*/ 271498 h 668275"/>
                <a:gd name="connsiteX74" fmla="*/ 523893 w 704852"/>
                <a:gd name="connsiteY74" fmla="*/ 274926 h 668275"/>
                <a:gd name="connsiteX75" fmla="*/ 518940 w 704852"/>
                <a:gd name="connsiteY75" fmla="*/ 281786 h 668275"/>
                <a:gd name="connsiteX76" fmla="*/ 517511 w 704852"/>
                <a:gd name="connsiteY76" fmla="*/ 283497 h 668275"/>
                <a:gd name="connsiteX77" fmla="*/ 509511 w 704852"/>
                <a:gd name="connsiteY77" fmla="*/ 289878 h 668275"/>
                <a:gd name="connsiteX78" fmla="*/ 506653 w 704852"/>
                <a:gd name="connsiteY78" fmla="*/ 291497 h 668275"/>
                <a:gd name="connsiteX79" fmla="*/ 499986 w 704852"/>
                <a:gd name="connsiteY79" fmla="*/ 294357 h 668275"/>
                <a:gd name="connsiteX80" fmla="*/ 496366 w 704852"/>
                <a:gd name="connsiteY80" fmla="*/ 295501 h 668275"/>
                <a:gd name="connsiteX81" fmla="*/ 487889 w 704852"/>
                <a:gd name="connsiteY81" fmla="*/ 296641 h 668275"/>
                <a:gd name="connsiteX82" fmla="*/ 485983 w 704852"/>
                <a:gd name="connsiteY82" fmla="*/ 296641 h 668275"/>
                <a:gd name="connsiteX83" fmla="*/ 484079 w 704852"/>
                <a:gd name="connsiteY83" fmla="*/ 296641 h 668275"/>
                <a:gd name="connsiteX84" fmla="*/ 475602 w 704852"/>
                <a:gd name="connsiteY84" fmla="*/ 295501 h 668275"/>
                <a:gd name="connsiteX85" fmla="*/ 471982 w 704852"/>
                <a:gd name="connsiteY85" fmla="*/ 294357 h 668275"/>
                <a:gd name="connsiteX86" fmla="*/ 465124 w 704852"/>
                <a:gd name="connsiteY86" fmla="*/ 291404 h 668275"/>
                <a:gd name="connsiteX87" fmla="*/ 462457 w 704852"/>
                <a:gd name="connsiteY87" fmla="*/ 289976 h 668275"/>
                <a:gd name="connsiteX88" fmla="*/ 454361 w 704852"/>
                <a:gd name="connsiteY88" fmla="*/ 283404 h 668275"/>
                <a:gd name="connsiteX89" fmla="*/ 453123 w 704852"/>
                <a:gd name="connsiteY89" fmla="*/ 281879 h 668275"/>
                <a:gd name="connsiteX90" fmla="*/ 447979 w 704852"/>
                <a:gd name="connsiteY90" fmla="*/ 274828 h 668275"/>
                <a:gd name="connsiteX91" fmla="*/ 446074 w 704852"/>
                <a:gd name="connsiteY91" fmla="*/ 271307 h 668275"/>
                <a:gd name="connsiteX92" fmla="*/ 444455 w 704852"/>
                <a:gd name="connsiteY92" fmla="*/ 266828 h 668275"/>
                <a:gd name="connsiteX93" fmla="*/ 443026 w 704852"/>
                <a:gd name="connsiteY93" fmla="*/ 262354 h 668275"/>
                <a:gd name="connsiteX94" fmla="*/ 441978 w 704852"/>
                <a:gd name="connsiteY94" fmla="*/ 253304 h 668275"/>
                <a:gd name="connsiteX95" fmla="*/ 441978 w 704852"/>
                <a:gd name="connsiteY95" fmla="*/ 252829 h 668275"/>
                <a:gd name="connsiteX96" fmla="*/ 420071 w 704852"/>
                <a:gd name="connsiteY96" fmla="*/ 230728 h 668275"/>
                <a:gd name="connsiteX97" fmla="*/ 419975 w 704852"/>
                <a:gd name="connsiteY97" fmla="*/ 230728 h 668275"/>
                <a:gd name="connsiteX98" fmla="*/ 397973 w 704852"/>
                <a:gd name="connsiteY98" fmla="*/ 252732 h 668275"/>
                <a:gd name="connsiteX99" fmla="*/ 397973 w 704852"/>
                <a:gd name="connsiteY99" fmla="*/ 252829 h 668275"/>
                <a:gd name="connsiteX100" fmla="*/ 397973 w 704852"/>
                <a:gd name="connsiteY100" fmla="*/ 253304 h 668275"/>
                <a:gd name="connsiteX101" fmla="*/ 396925 w 704852"/>
                <a:gd name="connsiteY101" fmla="*/ 262354 h 668275"/>
                <a:gd name="connsiteX102" fmla="*/ 395591 w 704852"/>
                <a:gd name="connsiteY102" fmla="*/ 266638 h 668275"/>
                <a:gd name="connsiteX103" fmla="*/ 393686 w 704852"/>
                <a:gd name="connsiteY103" fmla="*/ 271498 h 668275"/>
                <a:gd name="connsiteX104" fmla="*/ 391877 w 704852"/>
                <a:gd name="connsiteY104" fmla="*/ 274926 h 668275"/>
                <a:gd name="connsiteX105" fmla="*/ 386924 w 704852"/>
                <a:gd name="connsiteY105" fmla="*/ 281786 h 668275"/>
                <a:gd name="connsiteX106" fmla="*/ 385495 w 704852"/>
                <a:gd name="connsiteY106" fmla="*/ 283497 h 668275"/>
                <a:gd name="connsiteX107" fmla="*/ 377590 w 704852"/>
                <a:gd name="connsiteY107" fmla="*/ 289878 h 668275"/>
                <a:gd name="connsiteX108" fmla="*/ 374636 w 704852"/>
                <a:gd name="connsiteY108" fmla="*/ 291497 h 668275"/>
                <a:gd name="connsiteX109" fmla="*/ 367969 w 704852"/>
                <a:gd name="connsiteY109" fmla="*/ 294357 h 668275"/>
                <a:gd name="connsiteX110" fmla="*/ 364350 w 704852"/>
                <a:gd name="connsiteY110" fmla="*/ 295501 h 668275"/>
                <a:gd name="connsiteX111" fmla="*/ 355968 w 704852"/>
                <a:gd name="connsiteY111" fmla="*/ 296641 h 668275"/>
                <a:gd name="connsiteX112" fmla="*/ 353967 w 704852"/>
                <a:gd name="connsiteY112" fmla="*/ 296641 h 668275"/>
                <a:gd name="connsiteX113" fmla="*/ 352062 w 704852"/>
                <a:gd name="connsiteY113" fmla="*/ 296641 h 668275"/>
                <a:gd name="connsiteX114" fmla="*/ 343680 w 704852"/>
                <a:gd name="connsiteY114" fmla="*/ 295501 h 668275"/>
                <a:gd name="connsiteX115" fmla="*/ 340061 w 704852"/>
                <a:gd name="connsiteY115" fmla="*/ 294357 h 668275"/>
                <a:gd name="connsiteX116" fmla="*/ 333203 w 704852"/>
                <a:gd name="connsiteY116" fmla="*/ 291404 h 668275"/>
                <a:gd name="connsiteX117" fmla="*/ 330536 w 704852"/>
                <a:gd name="connsiteY117" fmla="*/ 289976 h 668275"/>
                <a:gd name="connsiteX118" fmla="*/ 322439 w 704852"/>
                <a:gd name="connsiteY118" fmla="*/ 283404 h 668275"/>
                <a:gd name="connsiteX119" fmla="*/ 321106 w 704852"/>
                <a:gd name="connsiteY119" fmla="*/ 281879 h 668275"/>
                <a:gd name="connsiteX120" fmla="*/ 316058 w 704852"/>
                <a:gd name="connsiteY120" fmla="*/ 274828 h 668275"/>
                <a:gd name="connsiteX121" fmla="*/ 314153 w 704852"/>
                <a:gd name="connsiteY121" fmla="*/ 271307 h 668275"/>
                <a:gd name="connsiteX122" fmla="*/ 312438 w 704852"/>
                <a:gd name="connsiteY122" fmla="*/ 266828 h 668275"/>
                <a:gd name="connsiteX123" fmla="*/ 311009 w 704852"/>
                <a:gd name="connsiteY123" fmla="*/ 262354 h 668275"/>
                <a:gd name="connsiteX124" fmla="*/ 309962 w 704852"/>
                <a:gd name="connsiteY124" fmla="*/ 253304 h 668275"/>
                <a:gd name="connsiteX125" fmla="*/ 309962 w 704852"/>
                <a:gd name="connsiteY125" fmla="*/ 252829 h 668275"/>
                <a:gd name="connsiteX126" fmla="*/ 287959 w 704852"/>
                <a:gd name="connsiteY126" fmla="*/ 230728 h 668275"/>
                <a:gd name="connsiteX127" fmla="*/ 265861 w 704852"/>
                <a:gd name="connsiteY127" fmla="*/ 252829 h 668275"/>
                <a:gd name="connsiteX128" fmla="*/ 265861 w 704852"/>
                <a:gd name="connsiteY128" fmla="*/ 253304 h 668275"/>
                <a:gd name="connsiteX129" fmla="*/ 264813 w 704852"/>
                <a:gd name="connsiteY129" fmla="*/ 262354 h 668275"/>
                <a:gd name="connsiteX130" fmla="*/ 263480 w 704852"/>
                <a:gd name="connsiteY130" fmla="*/ 266638 h 668275"/>
                <a:gd name="connsiteX131" fmla="*/ 261574 w 704852"/>
                <a:gd name="connsiteY131" fmla="*/ 271498 h 668275"/>
                <a:gd name="connsiteX132" fmla="*/ 259765 w 704852"/>
                <a:gd name="connsiteY132" fmla="*/ 274926 h 668275"/>
                <a:gd name="connsiteX133" fmla="*/ 254812 w 704852"/>
                <a:gd name="connsiteY133" fmla="*/ 281786 h 668275"/>
                <a:gd name="connsiteX134" fmla="*/ 253383 w 704852"/>
                <a:gd name="connsiteY134" fmla="*/ 283497 h 668275"/>
                <a:gd name="connsiteX135" fmla="*/ 245382 w 704852"/>
                <a:gd name="connsiteY135" fmla="*/ 289878 h 668275"/>
                <a:gd name="connsiteX136" fmla="*/ 242524 w 704852"/>
                <a:gd name="connsiteY136" fmla="*/ 291497 h 668275"/>
                <a:gd name="connsiteX137" fmla="*/ 235857 w 704852"/>
                <a:gd name="connsiteY137" fmla="*/ 294357 h 668275"/>
                <a:gd name="connsiteX138" fmla="*/ 232238 w 704852"/>
                <a:gd name="connsiteY138" fmla="*/ 295501 h 668275"/>
                <a:gd name="connsiteX139" fmla="*/ 223761 w 704852"/>
                <a:gd name="connsiteY139" fmla="*/ 296641 h 668275"/>
                <a:gd name="connsiteX140" fmla="*/ 221855 w 704852"/>
                <a:gd name="connsiteY140" fmla="*/ 296641 h 668275"/>
                <a:gd name="connsiteX141" fmla="*/ 219950 w 704852"/>
                <a:gd name="connsiteY141" fmla="*/ 296641 h 668275"/>
                <a:gd name="connsiteX142" fmla="*/ 211473 w 704852"/>
                <a:gd name="connsiteY142" fmla="*/ 295501 h 668275"/>
                <a:gd name="connsiteX143" fmla="*/ 207854 w 704852"/>
                <a:gd name="connsiteY143" fmla="*/ 294357 h 668275"/>
                <a:gd name="connsiteX144" fmla="*/ 200996 w 704852"/>
                <a:gd name="connsiteY144" fmla="*/ 291404 h 668275"/>
                <a:gd name="connsiteX145" fmla="*/ 198329 w 704852"/>
                <a:gd name="connsiteY145" fmla="*/ 289976 h 668275"/>
                <a:gd name="connsiteX146" fmla="*/ 190232 w 704852"/>
                <a:gd name="connsiteY146" fmla="*/ 283404 h 668275"/>
                <a:gd name="connsiteX147" fmla="*/ 188994 w 704852"/>
                <a:gd name="connsiteY147" fmla="*/ 281879 h 668275"/>
                <a:gd name="connsiteX148" fmla="*/ 183851 w 704852"/>
                <a:gd name="connsiteY148" fmla="*/ 274828 h 668275"/>
                <a:gd name="connsiteX149" fmla="*/ 181946 w 704852"/>
                <a:gd name="connsiteY149" fmla="*/ 271307 h 668275"/>
                <a:gd name="connsiteX150" fmla="*/ 180327 w 704852"/>
                <a:gd name="connsiteY150" fmla="*/ 266828 h 668275"/>
                <a:gd name="connsiteX151" fmla="*/ 178898 w 704852"/>
                <a:gd name="connsiteY151" fmla="*/ 262354 h 668275"/>
                <a:gd name="connsiteX152" fmla="*/ 177850 w 704852"/>
                <a:gd name="connsiteY152" fmla="*/ 253304 h 668275"/>
                <a:gd name="connsiteX153" fmla="*/ 177850 w 704852"/>
                <a:gd name="connsiteY153" fmla="*/ 252829 h 668275"/>
                <a:gd name="connsiteX154" fmla="*/ 155943 w 704852"/>
                <a:gd name="connsiteY154" fmla="*/ 230728 h 668275"/>
                <a:gd name="connsiteX155" fmla="*/ 155847 w 704852"/>
                <a:gd name="connsiteY155" fmla="*/ 230728 h 668275"/>
                <a:gd name="connsiteX156" fmla="*/ 133844 w 704852"/>
                <a:gd name="connsiteY156" fmla="*/ 252732 h 668275"/>
                <a:gd name="connsiteX157" fmla="*/ 133844 w 704852"/>
                <a:gd name="connsiteY157" fmla="*/ 252829 h 668275"/>
                <a:gd name="connsiteX158" fmla="*/ 133844 w 704852"/>
                <a:gd name="connsiteY158" fmla="*/ 253304 h 668275"/>
                <a:gd name="connsiteX159" fmla="*/ 132797 w 704852"/>
                <a:gd name="connsiteY159" fmla="*/ 262354 h 668275"/>
                <a:gd name="connsiteX160" fmla="*/ 131463 w 704852"/>
                <a:gd name="connsiteY160" fmla="*/ 266638 h 668275"/>
                <a:gd name="connsiteX161" fmla="*/ 129558 w 704852"/>
                <a:gd name="connsiteY161" fmla="*/ 271498 h 668275"/>
                <a:gd name="connsiteX162" fmla="*/ 127748 w 704852"/>
                <a:gd name="connsiteY162" fmla="*/ 274926 h 668275"/>
                <a:gd name="connsiteX163" fmla="*/ 122796 w 704852"/>
                <a:gd name="connsiteY163" fmla="*/ 281786 h 668275"/>
                <a:gd name="connsiteX164" fmla="*/ 121367 w 704852"/>
                <a:gd name="connsiteY164" fmla="*/ 283497 h 668275"/>
                <a:gd name="connsiteX165" fmla="*/ 113461 w 704852"/>
                <a:gd name="connsiteY165" fmla="*/ 289878 h 668275"/>
                <a:gd name="connsiteX166" fmla="*/ 110508 w 704852"/>
                <a:gd name="connsiteY166" fmla="*/ 291497 h 668275"/>
                <a:gd name="connsiteX167" fmla="*/ 103841 w 704852"/>
                <a:gd name="connsiteY167" fmla="*/ 294357 h 668275"/>
                <a:gd name="connsiteX168" fmla="*/ 100221 w 704852"/>
                <a:gd name="connsiteY168" fmla="*/ 295501 h 668275"/>
                <a:gd name="connsiteX169" fmla="*/ 91839 w 704852"/>
                <a:gd name="connsiteY169" fmla="*/ 296641 h 668275"/>
                <a:gd name="connsiteX170" fmla="*/ 89839 w 704852"/>
                <a:gd name="connsiteY170" fmla="*/ 296641 h 668275"/>
                <a:gd name="connsiteX171" fmla="*/ 84505 w 704852"/>
                <a:gd name="connsiteY171" fmla="*/ 296166 h 668275"/>
                <a:gd name="connsiteX172" fmla="*/ 80981 w 704852"/>
                <a:gd name="connsiteY172" fmla="*/ 296166 h 668275"/>
                <a:gd name="connsiteX173" fmla="*/ 76504 w 704852"/>
                <a:gd name="connsiteY173" fmla="*/ 294738 h 668275"/>
                <a:gd name="connsiteX174" fmla="*/ 71551 w 704852"/>
                <a:gd name="connsiteY174" fmla="*/ 292929 h 668275"/>
                <a:gd name="connsiteX175" fmla="*/ 58787 w 704852"/>
                <a:gd name="connsiteY175" fmla="*/ 284069 h 668275"/>
                <a:gd name="connsiteX176" fmla="*/ 45834 w 704852"/>
                <a:gd name="connsiteY176" fmla="*/ 253020 h 668275"/>
                <a:gd name="connsiteX177" fmla="*/ 45834 w 704852"/>
                <a:gd name="connsiteY177" fmla="*/ 249113 h 668275"/>
                <a:gd name="connsiteX178" fmla="*/ 64884 w 704852"/>
                <a:gd name="connsiteY178" fmla="*/ 176629 h 668275"/>
                <a:gd name="connsiteX179" fmla="*/ 115080 w 704852"/>
                <a:gd name="connsiteY179" fmla="*/ 85472 h 668275"/>
                <a:gd name="connsiteX180" fmla="*/ 172992 w 704852"/>
                <a:gd name="connsiteY180" fmla="*/ 51181 h 668275"/>
                <a:gd name="connsiteX181" fmla="*/ 536371 w 704852"/>
                <a:gd name="connsiteY181" fmla="*/ 51181 h 668275"/>
                <a:gd name="connsiteX182" fmla="*/ 594283 w 704852"/>
                <a:gd name="connsiteY182" fmla="*/ 85472 h 668275"/>
                <a:gd name="connsiteX183" fmla="*/ 644384 w 704852"/>
                <a:gd name="connsiteY183" fmla="*/ 176629 h 668275"/>
                <a:gd name="connsiteX184" fmla="*/ 663434 w 704852"/>
                <a:gd name="connsiteY184" fmla="*/ 249113 h 668275"/>
                <a:gd name="connsiteX185" fmla="*/ 628002 w 704852"/>
                <a:gd name="connsiteY185" fmla="*/ 295022 h 6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704852" h="668275">
                  <a:moveTo>
                    <a:pt x="684199" y="630304"/>
                  </a:moveTo>
                  <a:lnTo>
                    <a:pt x="669530" y="630304"/>
                  </a:lnTo>
                  <a:lnTo>
                    <a:pt x="669530" y="323025"/>
                  </a:lnTo>
                  <a:cubicBezTo>
                    <a:pt x="692819" y="305217"/>
                    <a:pt x="706392" y="277497"/>
                    <a:pt x="706202" y="248160"/>
                  </a:cubicBezTo>
                  <a:cubicBezTo>
                    <a:pt x="706183" y="215394"/>
                    <a:pt x="697925" y="183201"/>
                    <a:pt x="682199" y="154435"/>
                  </a:cubicBezTo>
                  <a:lnTo>
                    <a:pt x="632002" y="63278"/>
                  </a:lnTo>
                  <a:cubicBezTo>
                    <a:pt x="612676" y="28038"/>
                    <a:pt x="575690" y="6128"/>
                    <a:pt x="535514" y="6128"/>
                  </a:cubicBezTo>
                  <a:lnTo>
                    <a:pt x="172135" y="6128"/>
                  </a:lnTo>
                  <a:cubicBezTo>
                    <a:pt x="131959" y="6128"/>
                    <a:pt x="94973" y="28038"/>
                    <a:pt x="75647" y="63278"/>
                  </a:cubicBezTo>
                  <a:lnTo>
                    <a:pt x="25450" y="154435"/>
                  </a:lnTo>
                  <a:cubicBezTo>
                    <a:pt x="9696" y="183201"/>
                    <a:pt x="1409" y="215394"/>
                    <a:pt x="1352" y="248160"/>
                  </a:cubicBezTo>
                  <a:lnTo>
                    <a:pt x="1352" y="252066"/>
                  </a:lnTo>
                  <a:cubicBezTo>
                    <a:pt x="1323" y="275400"/>
                    <a:pt x="10658" y="297785"/>
                    <a:pt x="27260" y="314263"/>
                  </a:cubicBezTo>
                  <a:cubicBezTo>
                    <a:pt x="30584" y="317597"/>
                    <a:pt x="34223" y="320551"/>
                    <a:pt x="38118" y="323216"/>
                  </a:cubicBezTo>
                  <a:lnTo>
                    <a:pt x="38118" y="630304"/>
                  </a:lnTo>
                  <a:lnTo>
                    <a:pt x="23449" y="630304"/>
                  </a:lnTo>
                  <a:cubicBezTo>
                    <a:pt x="11286" y="630304"/>
                    <a:pt x="1399" y="640113"/>
                    <a:pt x="1352" y="652307"/>
                  </a:cubicBezTo>
                  <a:cubicBezTo>
                    <a:pt x="1352" y="664497"/>
                    <a:pt x="11248" y="674404"/>
                    <a:pt x="23449" y="674404"/>
                  </a:cubicBezTo>
                  <a:lnTo>
                    <a:pt x="136130" y="674404"/>
                  </a:lnTo>
                  <a:cubicBezTo>
                    <a:pt x="148284" y="674404"/>
                    <a:pt x="158133" y="664595"/>
                    <a:pt x="158133" y="652400"/>
                  </a:cubicBezTo>
                  <a:cubicBezTo>
                    <a:pt x="158133" y="652400"/>
                    <a:pt x="158133" y="652307"/>
                    <a:pt x="158133" y="652307"/>
                  </a:cubicBezTo>
                  <a:cubicBezTo>
                    <a:pt x="158133" y="640113"/>
                    <a:pt x="148284" y="630304"/>
                    <a:pt x="136130" y="630304"/>
                  </a:cubicBezTo>
                  <a:lnTo>
                    <a:pt x="82028" y="630304"/>
                  </a:lnTo>
                  <a:lnTo>
                    <a:pt x="82028" y="339884"/>
                  </a:lnTo>
                  <a:cubicBezTo>
                    <a:pt x="83267" y="339884"/>
                    <a:pt x="84505" y="339884"/>
                    <a:pt x="85648" y="339884"/>
                  </a:cubicBezTo>
                  <a:cubicBezTo>
                    <a:pt x="86791" y="339884"/>
                    <a:pt x="88125" y="339884"/>
                    <a:pt x="89363" y="339884"/>
                  </a:cubicBezTo>
                  <a:cubicBezTo>
                    <a:pt x="90601" y="339884"/>
                    <a:pt x="94411" y="339219"/>
                    <a:pt x="96887" y="339029"/>
                  </a:cubicBezTo>
                  <a:cubicBezTo>
                    <a:pt x="99364" y="338838"/>
                    <a:pt x="102126" y="339029"/>
                    <a:pt x="104793" y="338173"/>
                  </a:cubicBezTo>
                  <a:cubicBezTo>
                    <a:pt x="109565" y="337312"/>
                    <a:pt x="114251" y="335982"/>
                    <a:pt x="118795" y="334266"/>
                  </a:cubicBezTo>
                  <a:cubicBezTo>
                    <a:pt x="120319" y="333792"/>
                    <a:pt x="121843" y="333410"/>
                    <a:pt x="123272" y="332838"/>
                  </a:cubicBezTo>
                  <a:cubicBezTo>
                    <a:pt x="128006" y="330741"/>
                    <a:pt x="132568" y="328266"/>
                    <a:pt x="136893" y="325406"/>
                  </a:cubicBezTo>
                  <a:cubicBezTo>
                    <a:pt x="138264" y="324648"/>
                    <a:pt x="139598" y="323885"/>
                    <a:pt x="140893" y="323025"/>
                  </a:cubicBezTo>
                  <a:cubicBezTo>
                    <a:pt x="144922" y="320072"/>
                    <a:pt x="148684" y="316644"/>
                    <a:pt x="152132" y="313026"/>
                  </a:cubicBezTo>
                  <a:cubicBezTo>
                    <a:pt x="153180" y="311979"/>
                    <a:pt x="154514" y="311216"/>
                    <a:pt x="155466" y="310072"/>
                  </a:cubicBezTo>
                  <a:cubicBezTo>
                    <a:pt x="172201" y="329029"/>
                    <a:pt x="196281" y="339884"/>
                    <a:pt x="221570" y="339884"/>
                  </a:cubicBezTo>
                  <a:cubicBezTo>
                    <a:pt x="246859" y="339884"/>
                    <a:pt x="270938" y="329029"/>
                    <a:pt x="287673" y="310072"/>
                  </a:cubicBezTo>
                  <a:cubicBezTo>
                    <a:pt x="304380" y="329029"/>
                    <a:pt x="328421" y="339884"/>
                    <a:pt x="353682" y="339884"/>
                  </a:cubicBezTo>
                  <a:cubicBezTo>
                    <a:pt x="378989" y="339982"/>
                    <a:pt x="403078" y="329122"/>
                    <a:pt x="419785" y="310072"/>
                  </a:cubicBezTo>
                  <a:cubicBezTo>
                    <a:pt x="436520" y="329029"/>
                    <a:pt x="460600" y="339884"/>
                    <a:pt x="485889" y="339884"/>
                  </a:cubicBezTo>
                  <a:cubicBezTo>
                    <a:pt x="511177" y="339884"/>
                    <a:pt x="535257" y="329029"/>
                    <a:pt x="551992" y="310072"/>
                  </a:cubicBezTo>
                  <a:cubicBezTo>
                    <a:pt x="553230" y="311500"/>
                    <a:pt x="554564" y="312835"/>
                    <a:pt x="555897" y="314263"/>
                  </a:cubicBezTo>
                  <a:cubicBezTo>
                    <a:pt x="560907" y="319123"/>
                    <a:pt x="566432" y="323313"/>
                    <a:pt x="572375" y="326932"/>
                  </a:cubicBezTo>
                  <a:cubicBezTo>
                    <a:pt x="573804" y="327787"/>
                    <a:pt x="575423" y="328360"/>
                    <a:pt x="576852" y="329122"/>
                  </a:cubicBezTo>
                  <a:cubicBezTo>
                    <a:pt x="581500" y="331694"/>
                    <a:pt x="586377" y="333792"/>
                    <a:pt x="591425" y="335503"/>
                  </a:cubicBezTo>
                  <a:cubicBezTo>
                    <a:pt x="593235" y="336075"/>
                    <a:pt x="595140" y="336364"/>
                    <a:pt x="597045" y="336838"/>
                  </a:cubicBezTo>
                  <a:cubicBezTo>
                    <a:pt x="601855" y="338075"/>
                    <a:pt x="606761" y="338936"/>
                    <a:pt x="611714" y="339312"/>
                  </a:cubicBezTo>
                  <a:lnTo>
                    <a:pt x="618191" y="339312"/>
                  </a:lnTo>
                  <a:cubicBezTo>
                    <a:pt x="620667" y="339312"/>
                    <a:pt x="622953" y="339312"/>
                    <a:pt x="625334" y="339312"/>
                  </a:cubicBezTo>
                  <a:lnTo>
                    <a:pt x="625334" y="629732"/>
                  </a:lnTo>
                  <a:lnTo>
                    <a:pt x="571423" y="629732"/>
                  </a:lnTo>
                  <a:cubicBezTo>
                    <a:pt x="559269" y="629732"/>
                    <a:pt x="549420" y="639541"/>
                    <a:pt x="549420" y="651735"/>
                  </a:cubicBezTo>
                  <a:cubicBezTo>
                    <a:pt x="549373" y="663925"/>
                    <a:pt x="559174" y="673738"/>
                    <a:pt x="571328" y="673831"/>
                  </a:cubicBezTo>
                  <a:cubicBezTo>
                    <a:pt x="571356" y="673831"/>
                    <a:pt x="571395" y="673831"/>
                    <a:pt x="571423" y="673831"/>
                  </a:cubicBezTo>
                  <a:lnTo>
                    <a:pt x="684104" y="673831"/>
                  </a:lnTo>
                  <a:cubicBezTo>
                    <a:pt x="696258" y="673831"/>
                    <a:pt x="706107" y="664023"/>
                    <a:pt x="706107" y="651828"/>
                  </a:cubicBezTo>
                  <a:cubicBezTo>
                    <a:pt x="706107" y="651828"/>
                    <a:pt x="706107" y="651735"/>
                    <a:pt x="706107" y="651735"/>
                  </a:cubicBezTo>
                  <a:cubicBezTo>
                    <a:pt x="705801" y="639829"/>
                    <a:pt x="696096" y="630304"/>
                    <a:pt x="684199" y="630304"/>
                  </a:cubicBezTo>
                  <a:close/>
                  <a:moveTo>
                    <a:pt x="628002" y="295022"/>
                  </a:moveTo>
                  <a:cubicBezTo>
                    <a:pt x="617019" y="297501"/>
                    <a:pt x="605513" y="295692"/>
                    <a:pt x="595807" y="289976"/>
                  </a:cubicBezTo>
                  <a:lnTo>
                    <a:pt x="595236" y="289976"/>
                  </a:lnTo>
                  <a:cubicBezTo>
                    <a:pt x="592235" y="288167"/>
                    <a:pt x="589482" y="285976"/>
                    <a:pt x="587044" y="283497"/>
                  </a:cubicBezTo>
                  <a:cubicBezTo>
                    <a:pt x="587044" y="283497"/>
                    <a:pt x="587044" y="283023"/>
                    <a:pt x="586377" y="282832"/>
                  </a:cubicBezTo>
                  <a:cubicBezTo>
                    <a:pt x="584005" y="280162"/>
                    <a:pt x="581900" y="277307"/>
                    <a:pt x="580091" y="274260"/>
                  </a:cubicBezTo>
                  <a:cubicBezTo>
                    <a:pt x="579424" y="273116"/>
                    <a:pt x="578757" y="271972"/>
                    <a:pt x="578186" y="270735"/>
                  </a:cubicBezTo>
                  <a:cubicBezTo>
                    <a:pt x="577615" y="269498"/>
                    <a:pt x="577042" y="267782"/>
                    <a:pt x="576471" y="266256"/>
                  </a:cubicBezTo>
                  <a:cubicBezTo>
                    <a:pt x="575900" y="264735"/>
                    <a:pt x="575519" y="263401"/>
                    <a:pt x="575138" y="261875"/>
                  </a:cubicBezTo>
                  <a:cubicBezTo>
                    <a:pt x="574547" y="258922"/>
                    <a:pt x="574195" y="255876"/>
                    <a:pt x="574090" y="252829"/>
                  </a:cubicBezTo>
                  <a:lnTo>
                    <a:pt x="574090" y="252829"/>
                  </a:lnTo>
                  <a:cubicBezTo>
                    <a:pt x="574090" y="240635"/>
                    <a:pt x="564251" y="230826"/>
                    <a:pt x="552087" y="230728"/>
                  </a:cubicBezTo>
                  <a:cubicBezTo>
                    <a:pt x="539885" y="230728"/>
                    <a:pt x="529990" y="240635"/>
                    <a:pt x="529990" y="252829"/>
                  </a:cubicBezTo>
                  <a:lnTo>
                    <a:pt x="529990" y="253304"/>
                  </a:lnTo>
                  <a:cubicBezTo>
                    <a:pt x="529942" y="256350"/>
                    <a:pt x="529589" y="259401"/>
                    <a:pt x="528941" y="262354"/>
                  </a:cubicBezTo>
                  <a:cubicBezTo>
                    <a:pt x="528941" y="263875"/>
                    <a:pt x="528084" y="265210"/>
                    <a:pt x="527608" y="266638"/>
                  </a:cubicBezTo>
                  <a:cubicBezTo>
                    <a:pt x="527075" y="268256"/>
                    <a:pt x="526436" y="269879"/>
                    <a:pt x="525703" y="271498"/>
                  </a:cubicBezTo>
                  <a:lnTo>
                    <a:pt x="523893" y="274926"/>
                  </a:lnTo>
                  <a:cubicBezTo>
                    <a:pt x="522407" y="277307"/>
                    <a:pt x="520750" y="279590"/>
                    <a:pt x="518940" y="281786"/>
                  </a:cubicBezTo>
                  <a:lnTo>
                    <a:pt x="517511" y="283497"/>
                  </a:lnTo>
                  <a:cubicBezTo>
                    <a:pt x="515092" y="285878"/>
                    <a:pt x="512406" y="288069"/>
                    <a:pt x="509511" y="289878"/>
                  </a:cubicBezTo>
                  <a:lnTo>
                    <a:pt x="506653" y="291497"/>
                  </a:lnTo>
                  <a:cubicBezTo>
                    <a:pt x="504510" y="292641"/>
                    <a:pt x="502281" y="293594"/>
                    <a:pt x="499986" y="294357"/>
                  </a:cubicBezTo>
                  <a:cubicBezTo>
                    <a:pt x="498747" y="294357"/>
                    <a:pt x="497604" y="295213"/>
                    <a:pt x="496366" y="295501"/>
                  </a:cubicBezTo>
                  <a:cubicBezTo>
                    <a:pt x="493585" y="296166"/>
                    <a:pt x="490746" y="296547"/>
                    <a:pt x="487889" y="296641"/>
                  </a:cubicBezTo>
                  <a:lnTo>
                    <a:pt x="485983" y="296641"/>
                  </a:lnTo>
                  <a:lnTo>
                    <a:pt x="484079" y="296641"/>
                  </a:lnTo>
                  <a:cubicBezTo>
                    <a:pt x="481221" y="296547"/>
                    <a:pt x="478383" y="296166"/>
                    <a:pt x="475602" y="295501"/>
                  </a:cubicBezTo>
                  <a:cubicBezTo>
                    <a:pt x="474363" y="295501"/>
                    <a:pt x="473220" y="294738"/>
                    <a:pt x="471982" y="294357"/>
                  </a:cubicBezTo>
                  <a:cubicBezTo>
                    <a:pt x="469620" y="293594"/>
                    <a:pt x="467324" y="292548"/>
                    <a:pt x="465124" y="291404"/>
                  </a:cubicBezTo>
                  <a:lnTo>
                    <a:pt x="462457" y="289976"/>
                  </a:lnTo>
                  <a:cubicBezTo>
                    <a:pt x="459552" y="288069"/>
                    <a:pt x="456837" y="285878"/>
                    <a:pt x="454361" y="283404"/>
                  </a:cubicBezTo>
                  <a:cubicBezTo>
                    <a:pt x="453923" y="282925"/>
                    <a:pt x="453503" y="282451"/>
                    <a:pt x="453123" y="281879"/>
                  </a:cubicBezTo>
                  <a:cubicBezTo>
                    <a:pt x="451218" y="279688"/>
                    <a:pt x="449503" y="277307"/>
                    <a:pt x="447979" y="274828"/>
                  </a:cubicBezTo>
                  <a:cubicBezTo>
                    <a:pt x="447312" y="273688"/>
                    <a:pt x="446646" y="272544"/>
                    <a:pt x="446074" y="271307"/>
                  </a:cubicBezTo>
                  <a:cubicBezTo>
                    <a:pt x="445436" y="269879"/>
                    <a:pt x="444893" y="268354"/>
                    <a:pt x="444455" y="266828"/>
                  </a:cubicBezTo>
                  <a:cubicBezTo>
                    <a:pt x="443883" y="265401"/>
                    <a:pt x="443398" y="263875"/>
                    <a:pt x="443026" y="262354"/>
                  </a:cubicBezTo>
                  <a:cubicBezTo>
                    <a:pt x="442340" y="259401"/>
                    <a:pt x="441988" y="256350"/>
                    <a:pt x="441978" y="253304"/>
                  </a:cubicBezTo>
                  <a:cubicBezTo>
                    <a:pt x="441978" y="253304"/>
                    <a:pt x="441978" y="253304"/>
                    <a:pt x="441978" y="252829"/>
                  </a:cubicBezTo>
                  <a:cubicBezTo>
                    <a:pt x="442026" y="240635"/>
                    <a:pt x="432225" y="230826"/>
                    <a:pt x="420071" y="230728"/>
                  </a:cubicBezTo>
                  <a:cubicBezTo>
                    <a:pt x="420042" y="230728"/>
                    <a:pt x="420004" y="230728"/>
                    <a:pt x="419975" y="230728"/>
                  </a:cubicBezTo>
                  <a:cubicBezTo>
                    <a:pt x="407821" y="230728"/>
                    <a:pt x="397973" y="240542"/>
                    <a:pt x="397973" y="252732"/>
                  </a:cubicBezTo>
                  <a:cubicBezTo>
                    <a:pt x="397973" y="252732"/>
                    <a:pt x="397973" y="252829"/>
                    <a:pt x="397973" y="252829"/>
                  </a:cubicBezTo>
                  <a:cubicBezTo>
                    <a:pt x="397973" y="252829"/>
                    <a:pt x="397973" y="252829"/>
                    <a:pt x="397973" y="253304"/>
                  </a:cubicBezTo>
                  <a:cubicBezTo>
                    <a:pt x="397973" y="256350"/>
                    <a:pt x="397620" y="259401"/>
                    <a:pt x="396925" y="262354"/>
                  </a:cubicBezTo>
                  <a:cubicBezTo>
                    <a:pt x="396582" y="263782"/>
                    <a:pt x="396134" y="265210"/>
                    <a:pt x="395591" y="266638"/>
                  </a:cubicBezTo>
                  <a:cubicBezTo>
                    <a:pt x="395058" y="268256"/>
                    <a:pt x="394420" y="269879"/>
                    <a:pt x="393686" y="271498"/>
                  </a:cubicBezTo>
                  <a:cubicBezTo>
                    <a:pt x="393153" y="272637"/>
                    <a:pt x="392553" y="273781"/>
                    <a:pt x="391877" y="274926"/>
                  </a:cubicBezTo>
                  <a:cubicBezTo>
                    <a:pt x="390457" y="277400"/>
                    <a:pt x="388791" y="279688"/>
                    <a:pt x="386924" y="281786"/>
                  </a:cubicBezTo>
                  <a:cubicBezTo>
                    <a:pt x="386924" y="282353"/>
                    <a:pt x="386066" y="282925"/>
                    <a:pt x="385495" y="283497"/>
                  </a:cubicBezTo>
                  <a:cubicBezTo>
                    <a:pt x="383123" y="285976"/>
                    <a:pt x="380475" y="288069"/>
                    <a:pt x="377590" y="289878"/>
                  </a:cubicBezTo>
                  <a:lnTo>
                    <a:pt x="374636" y="291497"/>
                  </a:lnTo>
                  <a:cubicBezTo>
                    <a:pt x="372512" y="292641"/>
                    <a:pt x="370274" y="293594"/>
                    <a:pt x="367969" y="294357"/>
                  </a:cubicBezTo>
                  <a:cubicBezTo>
                    <a:pt x="366826" y="294357"/>
                    <a:pt x="365588" y="295213"/>
                    <a:pt x="364350" y="295501"/>
                  </a:cubicBezTo>
                  <a:cubicBezTo>
                    <a:pt x="361606" y="296166"/>
                    <a:pt x="358796" y="296547"/>
                    <a:pt x="355968" y="296641"/>
                  </a:cubicBezTo>
                  <a:lnTo>
                    <a:pt x="353967" y="296641"/>
                  </a:lnTo>
                  <a:lnTo>
                    <a:pt x="352062" y="296641"/>
                  </a:lnTo>
                  <a:cubicBezTo>
                    <a:pt x="349233" y="296547"/>
                    <a:pt x="346423" y="296166"/>
                    <a:pt x="343680" y="295501"/>
                  </a:cubicBezTo>
                  <a:cubicBezTo>
                    <a:pt x="342442" y="295501"/>
                    <a:pt x="341204" y="294738"/>
                    <a:pt x="340061" y="294357"/>
                  </a:cubicBezTo>
                  <a:cubicBezTo>
                    <a:pt x="337698" y="293594"/>
                    <a:pt x="335403" y="292548"/>
                    <a:pt x="333203" y="291404"/>
                  </a:cubicBezTo>
                  <a:lnTo>
                    <a:pt x="330536" y="289976"/>
                  </a:lnTo>
                  <a:cubicBezTo>
                    <a:pt x="327593" y="288069"/>
                    <a:pt x="324878" y="285878"/>
                    <a:pt x="322439" y="283404"/>
                  </a:cubicBezTo>
                  <a:lnTo>
                    <a:pt x="321106" y="281879"/>
                  </a:lnTo>
                  <a:cubicBezTo>
                    <a:pt x="319230" y="279688"/>
                    <a:pt x="317544" y="277307"/>
                    <a:pt x="316058" y="274828"/>
                  </a:cubicBezTo>
                  <a:cubicBezTo>
                    <a:pt x="315391" y="273688"/>
                    <a:pt x="314724" y="272544"/>
                    <a:pt x="314153" y="271307"/>
                  </a:cubicBezTo>
                  <a:cubicBezTo>
                    <a:pt x="313581" y="270065"/>
                    <a:pt x="313010" y="268354"/>
                    <a:pt x="312438" y="266828"/>
                  </a:cubicBezTo>
                  <a:cubicBezTo>
                    <a:pt x="311867" y="265303"/>
                    <a:pt x="311391" y="263875"/>
                    <a:pt x="311009" y="262354"/>
                  </a:cubicBezTo>
                  <a:cubicBezTo>
                    <a:pt x="310419" y="259401"/>
                    <a:pt x="310066" y="256350"/>
                    <a:pt x="309962" y="253304"/>
                  </a:cubicBezTo>
                  <a:lnTo>
                    <a:pt x="309962" y="252829"/>
                  </a:lnTo>
                  <a:cubicBezTo>
                    <a:pt x="309962" y="240635"/>
                    <a:pt x="300122" y="230826"/>
                    <a:pt x="287959" y="230728"/>
                  </a:cubicBezTo>
                  <a:cubicBezTo>
                    <a:pt x="275757" y="230728"/>
                    <a:pt x="265861" y="240635"/>
                    <a:pt x="265861" y="252829"/>
                  </a:cubicBezTo>
                  <a:lnTo>
                    <a:pt x="265861" y="253304"/>
                  </a:lnTo>
                  <a:cubicBezTo>
                    <a:pt x="265813" y="256350"/>
                    <a:pt x="265461" y="259401"/>
                    <a:pt x="264813" y="262354"/>
                  </a:cubicBezTo>
                  <a:cubicBezTo>
                    <a:pt x="264813" y="263875"/>
                    <a:pt x="263956" y="265210"/>
                    <a:pt x="263480" y="266638"/>
                  </a:cubicBezTo>
                  <a:cubicBezTo>
                    <a:pt x="262947" y="268256"/>
                    <a:pt x="262308" y="269879"/>
                    <a:pt x="261574" y="271498"/>
                  </a:cubicBezTo>
                  <a:lnTo>
                    <a:pt x="259765" y="274926"/>
                  </a:lnTo>
                  <a:cubicBezTo>
                    <a:pt x="258279" y="277307"/>
                    <a:pt x="256622" y="279590"/>
                    <a:pt x="254812" y="281786"/>
                  </a:cubicBezTo>
                  <a:lnTo>
                    <a:pt x="253383" y="283497"/>
                  </a:lnTo>
                  <a:cubicBezTo>
                    <a:pt x="250964" y="285878"/>
                    <a:pt x="248278" y="288069"/>
                    <a:pt x="245382" y="289878"/>
                  </a:cubicBezTo>
                  <a:lnTo>
                    <a:pt x="242524" y="291497"/>
                  </a:lnTo>
                  <a:cubicBezTo>
                    <a:pt x="240382" y="292641"/>
                    <a:pt x="238153" y="293594"/>
                    <a:pt x="235857" y="294357"/>
                  </a:cubicBezTo>
                  <a:cubicBezTo>
                    <a:pt x="234619" y="294357"/>
                    <a:pt x="233476" y="295213"/>
                    <a:pt x="232238" y="295501"/>
                  </a:cubicBezTo>
                  <a:cubicBezTo>
                    <a:pt x="229457" y="296166"/>
                    <a:pt x="226618" y="296547"/>
                    <a:pt x="223761" y="296641"/>
                  </a:cubicBezTo>
                  <a:lnTo>
                    <a:pt x="221855" y="296641"/>
                  </a:lnTo>
                  <a:lnTo>
                    <a:pt x="219950" y="296641"/>
                  </a:lnTo>
                  <a:cubicBezTo>
                    <a:pt x="217093" y="296547"/>
                    <a:pt x="214255" y="296166"/>
                    <a:pt x="211473" y="295501"/>
                  </a:cubicBezTo>
                  <a:cubicBezTo>
                    <a:pt x="210235" y="295501"/>
                    <a:pt x="209092" y="294738"/>
                    <a:pt x="207854" y="294357"/>
                  </a:cubicBezTo>
                  <a:cubicBezTo>
                    <a:pt x="205491" y="293594"/>
                    <a:pt x="203196" y="292548"/>
                    <a:pt x="200996" y="291404"/>
                  </a:cubicBezTo>
                  <a:lnTo>
                    <a:pt x="198329" y="289976"/>
                  </a:lnTo>
                  <a:cubicBezTo>
                    <a:pt x="195424" y="288069"/>
                    <a:pt x="192709" y="285878"/>
                    <a:pt x="190232" y="283404"/>
                  </a:cubicBezTo>
                  <a:cubicBezTo>
                    <a:pt x="189795" y="282925"/>
                    <a:pt x="189375" y="282451"/>
                    <a:pt x="188994" y="281879"/>
                  </a:cubicBezTo>
                  <a:cubicBezTo>
                    <a:pt x="187089" y="279688"/>
                    <a:pt x="185374" y="277307"/>
                    <a:pt x="183851" y="274828"/>
                  </a:cubicBezTo>
                  <a:cubicBezTo>
                    <a:pt x="183184" y="273688"/>
                    <a:pt x="182517" y="272544"/>
                    <a:pt x="181946" y="271307"/>
                  </a:cubicBezTo>
                  <a:cubicBezTo>
                    <a:pt x="181307" y="269879"/>
                    <a:pt x="180765" y="268354"/>
                    <a:pt x="180327" y="266828"/>
                  </a:cubicBezTo>
                  <a:cubicBezTo>
                    <a:pt x="179755" y="265401"/>
                    <a:pt x="179269" y="263875"/>
                    <a:pt x="178898" y="262354"/>
                  </a:cubicBezTo>
                  <a:cubicBezTo>
                    <a:pt x="178212" y="259401"/>
                    <a:pt x="177859" y="256350"/>
                    <a:pt x="177850" y="253304"/>
                  </a:cubicBezTo>
                  <a:cubicBezTo>
                    <a:pt x="177850" y="253304"/>
                    <a:pt x="177850" y="253304"/>
                    <a:pt x="177850" y="252829"/>
                  </a:cubicBezTo>
                  <a:cubicBezTo>
                    <a:pt x="177898" y="240635"/>
                    <a:pt x="168096" y="230826"/>
                    <a:pt x="155943" y="230728"/>
                  </a:cubicBezTo>
                  <a:cubicBezTo>
                    <a:pt x="155914" y="230728"/>
                    <a:pt x="155876" y="230728"/>
                    <a:pt x="155847" y="230728"/>
                  </a:cubicBezTo>
                  <a:cubicBezTo>
                    <a:pt x="143693" y="230728"/>
                    <a:pt x="133844" y="240542"/>
                    <a:pt x="133844" y="252732"/>
                  </a:cubicBezTo>
                  <a:cubicBezTo>
                    <a:pt x="133844" y="252732"/>
                    <a:pt x="133844" y="252829"/>
                    <a:pt x="133844" y="252829"/>
                  </a:cubicBezTo>
                  <a:cubicBezTo>
                    <a:pt x="133844" y="252829"/>
                    <a:pt x="133844" y="252829"/>
                    <a:pt x="133844" y="253304"/>
                  </a:cubicBezTo>
                  <a:cubicBezTo>
                    <a:pt x="133844" y="256350"/>
                    <a:pt x="133492" y="259401"/>
                    <a:pt x="132797" y="262354"/>
                  </a:cubicBezTo>
                  <a:cubicBezTo>
                    <a:pt x="132454" y="263782"/>
                    <a:pt x="132006" y="265210"/>
                    <a:pt x="131463" y="266638"/>
                  </a:cubicBezTo>
                  <a:cubicBezTo>
                    <a:pt x="130930" y="268256"/>
                    <a:pt x="130292" y="269879"/>
                    <a:pt x="129558" y="271498"/>
                  </a:cubicBezTo>
                  <a:cubicBezTo>
                    <a:pt x="129034" y="272637"/>
                    <a:pt x="128424" y="273781"/>
                    <a:pt x="127748" y="274926"/>
                  </a:cubicBezTo>
                  <a:cubicBezTo>
                    <a:pt x="126329" y="277400"/>
                    <a:pt x="124662" y="279688"/>
                    <a:pt x="122796" y="281786"/>
                  </a:cubicBezTo>
                  <a:cubicBezTo>
                    <a:pt x="122796" y="282353"/>
                    <a:pt x="121938" y="282925"/>
                    <a:pt x="121367" y="283497"/>
                  </a:cubicBezTo>
                  <a:cubicBezTo>
                    <a:pt x="118995" y="285976"/>
                    <a:pt x="116347" y="288069"/>
                    <a:pt x="113461" y="289878"/>
                  </a:cubicBezTo>
                  <a:lnTo>
                    <a:pt x="110508" y="291497"/>
                  </a:lnTo>
                  <a:cubicBezTo>
                    <a:pt x="108384" y="292641"/>
                    <a:pt x="106146" y="293594"/>
                    <a:pt x="103841" y="294357"/>
                  </a:cubicBezTo>
                  <a:cubicBezTo>
                    <a:pt x="102698" y="294357"/>
                    <a:pt x="101459" y="295213"/>
                    <a:pt x="100221" y="295501"/>
                  </a:cubicBezTo>
                  <a:cubicBezTo>
                    <a:pt x="97478" y="296166"/>
                    <a:pt x="94668" y="296547"/>
                    <a:pt x="91839" y="296641"/>
                  </a:cubicBezTo>
                  <a:lnTo>
                    <a:pt x="89839" y="296641"/>
                  </a:lnTo>
                  <a:cubicBezTo>
                    <a:pt x="88058" y="296547"/>
                    <a:pt x="86276" y="296450"/>
                    <a:pt x="84505" y="296166"/>
                  </a:cubicBezTo>
                  <a:lnTo>
                    <a:pt x="80981" y="296166"/>
                  </a:lnTo>
                  <a:cubicBezTo>
                    <a:pt x="79457" y="296166"/>
                    <a:pt x="78028" y="295213"/>
                    <a:pt x="76504" y="294738"/>
                  </a:cubicBezTo>
                  <a:cubicBezTo>
                    <a:pt x="74809" y="294259"/>
                    <a:pt x="73160" y="293692"/>
                    <a:pt x="71551" y="292929"/>
                  </a:cubicBezTo>
                  <a:cubicBezTo>
                    <a:pt x="66798" y="290739"/>
                    <a:pt x="62474" y="287785"/>
                    <a:pt x="58787" y="284069"/>
                  </a:cubicBezTo>
                  <a:cubicBezTo>
                    <a:pt x="50462" y="275879"/>
                    <a:pt x="45795" y="264735"/>
                    <a:pt x="45834" y="253020"/>
                  </a:cubicBezTo>
                  <a:lnTo>
                    <a:pt x="45834" y="249113"/>
                  </a:lnTo>
                  <a:cubicBezTo>
                    <a:pt x="45977" y="223775"/>
                    <a:pt x="52530" y="198819"/>
                    <a:pt x="64884" y="176629"/>
                  </a:cubicBezTo>
                  <a:lnTo>
                    <a:pt x="115080" y="85472"/>
                  </a:lnTo>
                  <a:cubicBezTo>
                    <a:pt x="126682" y="64329"/>
                    <a:pt x="148875" y="51181"/>
                    <a:pt x="172992" y="51181"/>
                  </a:cubicBezTo>
                  <a:lnTo>
                    <a:pt x="536371" y="51181"/>
                  </a:lnTo>
                  <a:cubicBezTo>
                    <a:pt x="560488" y="51181"/>
                    <a:pt x="582682" y="64329"/>
                    <a:pt x="594283" y="85472"/>
                  </a:cubicBezTo>
                  <a:lnTo>
                    <a:pt x="644384" y="176629"/>
                  </a:lnTo>
                  <a:cubicBezTo>
                    <a:pt x="656738" y="198819"/>
                    <a:pt x="663292" y="223775"/>
                    <a:pt x="663434" y="249113"/>
                  </a:cubicBezTo>
                  <a:cubicBezTo>
                    <a:pt x="663616" y="270735"/>
                    <a:pt x="648975" y="289687"/>
                    <a:pt x="628002" y="295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F3DE4A2B-4E62-41B7-AD45-C7FC55AE4AF1}"/>
                </a:ext>
              </a:extLst>
            </p:cNvPr>
            <p:cNvSpPr/>
            <p:nvPr/>
          </p:nvSpPr>
          <p:spPr>
            <a:xfrm>
              <a:off x="5203316" y="2915412"/>
              <a:ext cx="346234" cy="304418"/>
            </a:xfrm>
            <a:custGeom>
              <a:avLst/>
              <a:gdLst>
                <a:gd name="connsiteX0" fmla="*/ 266814 w 346234"/>
                <a:gd name="connsiteY0" fmla="*/ 6128 h 304418"/>
                <a:gd name="connsiteX1" fmla="*/ 82124 w 346234"/>
                <a:gd name="connsiteY1" fmla="*/ 6128 h 304418"/>
                <a:gd name="connsiteX2" fmla="*/ 1352 w 346234"/>
                <a:gd name="connsiteY2" fmla="*/ 86900 h 304418"/>
                <a:gd name="connsiteX3" fmla="*/ 1352 w 346234"/>
                <a:gd name="connsiteY3" fmla="*/ 229775 h 304418"/>
                <a:gd name="connsiteX4" fmla="*/ 82124 w 346234"/>
                <a:gd name="connsiteY4" fmla="*/ 310547 h 304418"/>
                <a:gd name="connsiteX5" fmla="*/ 266814 w 346234"/>
                <a:gd name="connsiteY5" fmla="*/ 310547 h 304418"/>
                <a:gd name="connsiteX6" fmla="*/ 347586 w 346234"/>
                <a:gd name="connsiteY6" fmla="*/ 229775 h 304418"/>
                <a:gd name="connsiteX7" fmla="*/ 347586 w 346234"/>
                <a:gd name="connsiteY7" fmla="*/ 86900 h 304418"/>
                <a:gd name="connsiteX8" fmla="*/ 266814 w 346234"/>
                <a:gd name="connsiteY8" fmla="*/ 6128 h 304418"/>
                <a:gd name="connsiteX9" fmla="*/ 303485 w 346234"/>
                <a:gd name="connsiteY9" fmla="*/ 229966 h 304418"/>
                <a:gd name="connsiteX10" fmla="*/ 266814 w 346234"/>
                <a:gd name="connsiteY10" fmla="*/ 266638 h 304418"/>
                <a:gd name="connsiteX11" fmla="*/ 82124 w 346234"/>
                <a:gd name="connsiteY11" fmla="*/ 266638 h 304418"/>
                <a:gd name="connsiteX12" fmla="*/ 45357 w 346234"/>
                <a:gd name="connsiteY12" fmla="*/ 230059 h 304418"/>
                <a:gd name="connsiteX13" fmla="*/ 45357 w 346234"/>
                <a:gd name="connsiteY13" fmla="*/ 229966 h 304418"/>
                <a:gd name="connsiteX14" fmla="*/ 45357 w 346234"/>
                <a:gd name="connsiteY14" fmla="*/ 87091 h 304418"/>
                <a:gd name="connsiteX15" fmla="*/ 82124 w 346234"/>
                <a:gd name="connsiteY15" fmla="*/ 50418 h 304418"/>
                <a:gd name="connsiteX16" fmla="*/ 266814 w 346234"/>
                <a:gd name="connsiteY16" fmla="*/ 50418 h 304418"/>
                <a:gd name="connsiteX17" fmla="*/ 303485 w 346234"/>
                <a:gd name="connsiteY17" fmla="*/ 87091 h 30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6234" h="304418">
                  <a:moveTo>
                    <a:pt x="266814" y="6128"/>
                  </a:moveTo>
                  <a:lnTo>
                    <a:pt x="82124" y="6128"/>
                  </a:lnTo>
                  <a:cubicBezTo>
                    <a:pt x="37538" y="6221"/>
                    <a:pt x="1409" y="42321"/>
                    <a:pt x="1352" y="86900"/>
                  </a:cubicBezTo>
                  <a:lnTo>
                    <a:pt x="1352" y="229775"/>
                  </a:lnTo>
                  <a:cubicBezTo>
                    <a:pt x="1400" y="274354"/>
                    <a:pt x="37538" y="310449"/>
                    <a:pt x="82124" y="310547"/>
                  </a:cubicBezTo>
                  <a:lnTo>
                    <a:pt x="266814" y="310547"/>
                  </a:lnTo>
                  <a:cubicBezTo>
                    <a:pt x="311400" y="310449"/>
                    <a:pt x="347528" y="274354"/>
                    <a:pt x="347586" y="229775"/>
                  </a:cubicBezTo>
                  <a:lnTo>
                    <a:pt x="347586" y="86900"/>
                  </a:lnTo>
                  <a:cubicBezTo>
                    <a:pt x="347538" y="42321"/>
                    <a:pt x="311400" y="6221"/>
                    <a:pt x="266814" y="6128"/>
                  </a:cubicBezTo>
                  <a:close/>
                  <a:moveTo>
                    <a:pt x="303485" y="229966"/>
                  </a:moveTo>
                  <a:cubicBezTo>
                    <a:pt x="303485" y="250253"/>
                    <a:pt x="287064" y="266638"/>
                    <a:pt x="266814" y="266638"/>
                  </a:cubicBezTo>
                  <a:lnTo>
                    <a:pt x="82124" y="266638"/>
                  </a:lnTo>
                  <a:cubicBezTo>
                    <a:pt x="61874" y="266731"/>
                    <a:pt x="45415" y="250350"/>
                    <a:pt x="45357" y="230059"/>
                  </a:cubicBezTo>
                  <a:cubicBezTo>
                    <a:pt x="45357" y="230059"/>
                    <a:pt x="45357" y="229966"/>
                    <a:pt x="45357" y="229966"/>
                  </a:cubicBezTo>
                  <a:lnTo>
                    <a:pt x="45357" y="87091"/>
                  </a:lnTo>
                  <a:cubicBezTo>
                    <a:pt x="45405" y="66803"/>
                    <a:pt x="61855" y="50418"/>
                    <a:pt x="82124" y="50418"/>
                  </a:cubicBezTo>
                  <a:lnTo>
                    <a:pt x="266814" y="50418"/>
                  </a:lnTo>
                  <a:cubicBezTo>
                    <a:pt x="287045" y="50516"/>
                    <a:pt x="303428" y="66896"/>
                    <a:pt x="303485" y="870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D389529D-EC9D-4ADA-AD61-2884F153D8B0}"/>
                </a:ext>
              </a:extLst>
            </p:cNvPr>
            <p:cNvSpPr/>
            <p:nvPr/>
          </p:nvSpPr>
          <p:spPr>
            <a:xfrm>
              <a:off x="5290280" y="3013708"/>
              <a:ext cx="171450" cy="107728"/>
            </a:xfrm>
            <a:custGeom>
              <a:avLst/>
              <a:gdLst>
                <a:gd name="connsiteX0" fmla="*/ 151561 w 171450"/>
                <a:gd name="connsiteY0" fmla="*/ 6129 h 107728"/>
                <a:gd name="connsiteX1" fmla="*/ 129559 w 171450"/>
                <a:gd name="connsiteY1" fmla="*/ 27941 h 107728"/>
                <a:gd name="connsiteX2" fmla="*/ 129559 w 171450"/>
                <a:gd name="connsiteY2" fmla="*/ 28132 h 107728"/>
                <a:gd name="connsiteX3" fmla="*/ 87458 w 171450"/>
                <a:gd name="connsiteY3" fmla="*/ 70139 h 107728"/>
                <a:gd name="connsiteX4" fmla="*/ 45453 w 171450"/>
                <a:gd name="connsiteY4" fmla="*/ 28132 h 107728"/>
                <a:gd name="connsiteX5" fmla="*/ 23450 w 171450"/>
                <a:gd name="connsiteY5" fmla="*/ 6129 h 107728"/>
                <a:gd name="connsiteX6" fmla="*/ 1352 w 171450"/>
                <a:gd name="connsiteY6" fmla="*/ 28039 h 107728"/>
                <a:gd name="connsiteX7" fmla="*/ 1352 w 171450"/>
                <a:gd name="connsiteY7" fmla="*/ 28132 h 107728"/>
                <a:gd name="connsiteX8" fmla="*/ 87077 w 171450"/>
                <a:gd name="connsiteY8" fmla="*/ 113857 h 107728"/>
                <a:gd name="connsiteX9" fmla="*/ 172802 w 171450"/>
                <a:gd name="connsiteY9" fmla="*/ 28132 h 107728"/>
                <a:gd name="connsiteX10" fmla="*/ 151561 w 171450"/>
                <a:gd name="connsiteY10" fmla="*/ 6129 h 10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450" h="107728">
                  <a:moveTo>
                    <a:pt x="151561" y="6129"/>
                  </a:moveTo>
                  <a:cubicBezTo>
                    <a:pt x="139464" y="6036"/>
                    <a:pt x="129616" y="15844"/>
                    <a:pt x="129559" y="27941"/>
                  </a:cubicBezTo>
                  <a:cubicBezTo>
                    <a:pt x="129559" y="28039"/>
                    <a:pt x="129559" y="28039"/>
                    <a:pt x="129559" y="28132"/>
                  </a:cubicBezTo>
                  <a:cubicBezTo>
                    <a:pt x="129511" y="51372"/>
                    <a:pt x="110670" y="70139"/>
                    <a:pt x="87458" y="70139"/>
                  </a:cubicBezTo>
                  <a:cubicBezTo>
                    <a:pt x="64284" y="70041"/>
                    <a:pt x="45510" y="51279"/>
                    <a:pt x="45453" y="28132"/>
                  </a:cubicBezTo>
                  <a:cubicBezTo>
                    <a:pt x="45453" y="15942"/>
                    <a:pt x="35604" y="6129"/>
                    <a:pt x="23450" y="6129"/>
                  </a:cubicBezTo>
                  <a:cubicBezTo>
                    <a:pt x="11296" y="6036"/>
                    <a:pt x="1409" y="15844"/>
                    <a:pt x="1352" y="28039"/>
                  </a:cubicBezTo>
                  <a:cubicBezTo>
                    <a:pt x="1352" y="28039"/>
                    <a:pt x="1352" y="28132"/>
                    <a:pt x="1352" y="28132"/>
                  </a:cubicBezTo>
                  <a:cubicBezTo>
                    <a:pt x="1666" y="75376"/>
                    <a:pt x="39862" y="113573"/>
                    <a:pt x="87077" y="113857"/>
                  </a:cubicBezTo>
                  <a:cubicBezTo>
                    <a:pt x="134426" y="113857"/>
                    <a:pt x="172802" y="75473"/>
                    <a:pt x="172802" y="28132"/>
                  </a:cubicBezTo>
                  <a:cubicBezTo>
                    <a:pt x="172859" y="16226"/>
                    <a:pt x="163439" y="6510"/>
                    <a:pt x="151561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E586D6B4-CD43-437F-8172-45E807CCF9E4}"/>
              </a:ext>
            </a:extLst>
          </p:cNvPr>
          <p:cNvGrpSpPr/>
          <p:nvPr/>
        </p:nvGrpSpPr>
        <p:grpSpPr>
          <a:xfrm>
            <a:off x="3546248" y="2501029"/>
            <a:ext cx="705306" cy="704954"/>
            <a:chOff x="3546248" y="2501029"/>
            <a:chExt cx="705306" cy="704954"/>
          </a:xfrm>
          <a:solidFill>
            <a:srgbClr val="353535"/>
          </a:solidFill>
        </p:grpSpPr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7E597A28-AE34-4735-8823-91287157B314}"/>
                </a:ext>
              </a:extLst>
            </p:cNvPr>
            <p:cNvSpPr/>
            <p:nvPr/>
          </p:nvSpPr>
          <p:spPr>
            <a:xfrm>
              <a:off x="3546417" y="2501136"/>
              <a:ext cx="705137" cy="704847"/>
            </a:xfrm>
            <a:custGeom>
              <a:avLst/>
              <a:gdLst>
                <a:gd name="connsiteX0" fmla="*/ 687082 w 705137"/>
                <a:gd name="connsiteY0" fmla="*/ 461916 h 704847"/>
                <a:gd name="connsiteX1" fmla="*/ 696607 w 705137"/>
                <a:gd name="connsiteY1" fmla="*/ 427817 h 704847"/>
                <a:gd name="connsiteX2" fmla="*/ 697179 w 705137"/>
                <a:gd name="connsiteY2" fmla="*/ 425626 h 704847"/>
                <a:gd name="connsiteX3" fmla="*/ 701751 w 705137"/>
                <a:gd name="connsiteY3" fmla="*/ 307230 h 704847"/>
                <a:gd name="connsiteX4" fmla="*/ 698227 w 705137"/>
                <a:gd name="connsiteY4" fmla="*/ 284180 h 704847"/>
                <a:gd name="connsiteX5" fmla="*/ 694893 w 705137"/>
                <a:gd name="connsiteY5" fmla="*/ 270083 h 704847"/>
                <a:gd name="connsiteX6" fmla="*/ 692416 w 705137"/>
                <a:gd name="connsiteY6" fmla="*/ 259605 h 704847"/>
                <a:gd name="connsiteX7" fmla="*/ 691273 w 705137"/>
                <a:gd name="connsiteY7" fmla="*/ 256081 h 704847"/>
                <a:gd name="connsiteX8" fmla="*/ 684987 w 705137"/>
                <a:gd name="connsiteY8" fmla="*/ 237031 h 704847"/>
                <a:gd name="connsiteX9" fmla="*/ 680034 w 705137"/>
                <a:gd name="connsiteY9" fmla="*/ 223315 h 704847"/>
                <a:gd name="connsiteX10" fmla="*/ 673462 w 705137"/>
                <a:gd name="connsiteY10" fmla="*/ 207885 h 704847"/>
                <a:gd name="connsiteX11" fmla="*/ 665746 w 705137"/>
                <a:gd name="connsiteY11" fmla="*/ 191978 h 704847"/>
                <a:gd name="connsiteX12" fmla="*/ 658698 w 705137"/>
                <a:gd name="connsiteY12" fmla="*/ 178833 h 704847"/>
                <a:gd name="connsiteX13" fmla="*/ 649173 w 705137"/>
                <a:gd name="connsiteY13" fmla="*/ 163212 h 704847"/>
                <a:gd name="connsiteX14" fmla="*/ 640696 w 705137"/>
                <a:gd name="connsiteY14" fmla="*/ 150544 h 704847"/>
                <a:gd name="connsiteX15" fmla="*/ 636790 w 705137"/>
                <a:gd name="connsiteY15" fmla="*/ 144639 h 704847"/>
                <a:gd name="connsiteX16" fmla="*/ 629456 w 705137"/>
                <a:gd name="connsiteY16" fmla="*/ 135114 h 704847"/>
                <a:gd name="connsiteX17" fmla="*/ 621455 w 705137"/>
                <a:gd name="connsiteY17" fmla="*/ 125112 h 704847"/>
                <a:gd name="connsiteX18" fmla="*/ 607453 w 705137"/>
                <a:gd name="connsiteY18" fmla="*/ 109682 h 704847"/>
                <a:gd name="connsiteX19" fmla="*/ 600500 w 705137"/>
                <a:gd name="connsiteY19" fmla="*/ 102252 h 704847"/>
                <a:gd name="connsiteX20" fmla="*/ 578116 w 705137"/>
                <a:gd name="connsiteY20" fmla="*/ 81964 h 704847"/>
                <a:gd name="connsiteX21" fmla="*/ 568591 w 705137"/>
                <a:gd name="connsiteY21" fmla="*/ 74820 h 704847"/>
                <a:gd name="connsiteX22" fmla="*/ 557257 w 705137"/>
                <a:gd name="connsiteY22" fmla="*/ 66057 h 704847"/>
                <a:gd name="connsiteX23" fmla="*/ 555923 w 705137"/>
                <a:gd name="connsiteY23" fmla="*/ 65295 h 704847"/>
                <a:gd name="connsiteX24" fmla="*/ 208546 w 705137"/>
                <a:gd name="connsiteY24" fmla="*/ 30529 h 704847"/>
                <a:gd name="connsiteX25" fmla="*/ 165112 w 705137"/>
                <a:gd name="connsiteY25" fmla="*/ 53770 h 704847"/>
                <a:gd name="connsiteX26" fmla="*/ 184162 w 705137"/>
                <a:gd name="connsiteY26" fmla="*/ 68439 h 704847"/>
                <a:gd name="connsiteX27" fmla="*/ 197497 w 705137"/>
                <a:gd name="connsiteY27" fmla="*/ 85488 h 704847"/>
                <a:gd name="connsiteX28" fmla="*/ 237121 w 705137"/>
                <a:gd name="connsiteY28" fmla="*/ 66438 h 704847"/>
                <a:gd name="connsiteX29" fmla="*/ 522300 w 705137"/>
                <a:gd name="connsiteY29" fmla="*/ 95680 h 704847"/>
                <a:gd name="connsiteX30" fmla="*/ 522300 w 705137"/>
                <a:gd name="connsiteY30" fmla="*/ 103491 h 704847"/>
                <a:gd name="connsiteX31" fmla="*/ 490296 w 705137"/>
                <a:gd name="connsiteY31" fmla="*/ 135495 h 704847"/>
                <a:gd name="connsiteX32" fmla="*/ 431241 w 705137"/>
                <a:gd name="connsiteY32" fmla="*/ 135495 h 704847"/>
                <a:gd name="connsiteX33" fmla="*/ 355041 w 705137"/>
                <a:gd name="connsiteY33" fmla="*/ 211695 h 704847"/>
                <a:gd name="connsiteX34" fmla="*/ 431241 w 705137"/>
                <a:gd name="connsiteY34" fmla="*/ 287895 h 704847"/>
                <a:gd name="connsiteX35" fmla="*/ 490296 w 705137"/>
                <a:gd name="connsiteY35" fmla="*/ 287895 h 704847"/>
                <a:gd name="connsiteX36" fmla="*/ 522300 w 705137"/>
                <a:gd name="connsiteY36" fmla="*/ 319899 h 704847"/>
                <a:gd name="connsiteX37" fmla="*/ 522300 w 705137"/>
                <a:gd name="connsiteY37" fmla="*/ 404481 h 704847"/>
                <a:gd name="connsiteX38" fmla="*/ 598500 w 705137"/>
                <a:gd name="connsiteY38" fmla="*/ 480681 h 704847"/>
                <a:gd name="connsiteX39" fmla="*/ 632504 w 705137"/>
                <a:gd name="connsiteY39" fmla="*/ 480681 h 704847"/>
                <a:gd name="connsiteX40" fmla="*/ 490105 w 705137"/>
                <a:gd name="connsiteY40" fmla="*/ 628318 h 704847"/>
                <a:gd name="connsiteX41" fmla="*/ 490105 w 705137"/>
                <a:gd name="connsiteY41" fmla="*/ 625175 h 704847"/>
                <a:gd name="connsiteX42" fmla="*/ 417906 w 705137"/>
                <a:gd name="connsiteY42" fmla="*/ 552976 h 704847"/>
                <a:gd name="connsiteX43" fmla="*/ 321322 w 705137"/>
                <a:gd name="connsiteY43" fmla="*/ 552976 h 704847"/>
                <a:gd name="connsiteX44" fmla="*/ 292747 w 705137"/>
                <a:gd name="connsiteY44" fmla="*/ 524401 h 704847"/>
                <a:gd name="connsiteX45" fmla="*/ 321322 w 705137"/>
                <a:gd name="connsiteY45" fmla="*/ 495826 h 704847"/>
                <a:gd name="connsiteX46" fmla="*/ 393522 w 705137"/>
                <a:gd name="connsiteY46" fmla="*/ 423531 h 704847"/>
                <a:gd name="connsiteX47" fmla="*/ 393522 w 705137"/>
                <a:gd name="connsiteY47" fmla="*/ 415911 h 704847"/>
                <a:gd name="connsiteX48" fmla="*/ 321513 w 705137"/>
                <a:gd name="connsiteY48" fmla="*/ 343141 h 704847"/>
                <a:gd name="connsiteX49" fmla="*/ 321322 w 705137"/>
                <a:gd name="connsiteY49" fmla="*/ 343140 h 704847"/>
                <a:gd name="connsiteX50" fmla="*/ 212833 w 705137"/>
                <a:gd name="connsiteY50" fmla="*/ 343140 h 704847"/>
                <a:gd name="connsiteX51" fmla="*/ 140347 w 705137"/>
                <a:gd name="connsiteY51" fmla="*/ 415434 h 704847"/>
                <a:gd name="connsiteX52" fmla="*/ 140347 w 705137"/>
                <a:gd name="connsiteY52" fmla="*/ 423055 h 704847"/>
                <a:gd name="connsiteX53" fmla="*/ 111772 w 705137"/>
                <a:gd name="connsiteY53" fmla="*/ 451630 h 704847"/>
                <a:gd name="connsiteX54" fmla="*/ 60052 w 705137"/>
                <a:gd name="connsiteY54" fmla="*/ 451630 h 704847"/>
                <a:gd name="connsiteX55" fmla="*/ 44050 w 705137"/>
                <a:gd name="connsiteY55" fmla="*/ 352188 h 704847"/>
                <a:gd name="connsiteX56" fmla="*/ 64147 w 705137"/>
                <a:gd name="connsiteY56" fmla="*/ 243032 h 704847"/>
                <a:gd name="connsiteX57" fmla="*/ 83864 w 705137"/>
                <a:gd name="connsiteY57" fmla="*/ 200455 h 704847"/>
                <a:gd name="connsiteX58" fmla="*/ 68053 w 705137"/>
                <a:gd name="connsiteY58" fmla="*/ 184644 h 704847"/>
                <a:gd name="connsiteX59" fmla="*/ 53575 w 705137"/>
                <a:gd name="connsiteY59" fmla="*/ 165594 h 704847"/>
                <a:gd name="connsiteX60" fmla="*/ 30715 w 705137"/>
                <a:gd name="connsiteY60" fmla="*/ 209409 h 704847"/>
                <a:gd name="connsiteX61" fmla="*/ -146 w 705137"/>
                <a:gd name="connsiteY61" fmla="*/ 352284 h 704847"/>
                <a:gd name="connsiteX62" fmla="*/ 24047 w 705137"/>
                <a:gd name="connsiteY62" fmla="*/ 479633 h 704847"/>
                <a:gd name="connsiteX63" fmla="*/ 24047 w 705137"/>
                <a:gd name="connsiteY63" fmla="*/ 481252 h 704847"/>
                <a:gd name="connsiteX64" fmla="*/ 26238 w 705137"/>
                <a:gd name="connsiteY64" fmla="*/ 486301 h 704847"/>
                <a:gd name="connsiteX65" fmla="*/ 30619 w 705137"/>
                <a:gd name="connsiteY65" fmla="*/ 495826 h 704847"/>
                <a:gd name="connsiteX66" fmla="*/ 40621 w 705137"/>
                <a:gd name="connsiteY66" fmla="*/ 516590 h 704847"/>
                <a:gd name="connsiteX67" fmla="*/ 45859 w 705137"/>
                <a:gd name="connsiteY67" fmla="*/ 526115 h 704847"/>
                <a:gd name="connsiteX68" fmla="*/ 57004 w 705137"/>
                <a:gd name="connsiteY68" fmla="*/ 544593 h 704847"/>
                <a:gd name="connsiteX69" fmla="*/ 64909 w 705137"/>
                <a:gd name="connsiteY69" fmla="*/ 555928 h 704847"/>
                <a:gd name="connsiteX70" fmla="*/ 75387 w 705137"/>
                <a:gd name="connsiteY70" fmla="*/ 569930 h 704847"/>
                <a:gd name="connsiteX71" fmla="*/ 86721 w 705137"/>
                <a:gd name="connsiteY71" fmla="*/ 583551 h 704847"/>
                <a:gd name="connsiteX72" fmla="*/ 91198 w 705137"/>
                <a:gd name="connsiteY72" fmla="*/ 588980 h 704847"/>
                <a:gd name="connsiteX73" fmla="*/ 95770 w 705137"/>
                <a:gd name="connsiteY73" fmla="*/ 593457 h 704847"/>
                <a:gd name="connsiteX74" fmla="*/ 111296 w 705137"/>
                <a:gd name="connsiteY74" fmla="*/ 608982 h 704847"/>
                <a:gd name="connsiteX75" fmla="*/ 123774 w 705137"/>
                <a:gd name="connsiteY75" fmla="*/ 620413 h 704847"/>
                <a:gd name="connsiteX76" fmla="*/ 139490 w 705137"/>
                <a:gd name="connsiteY76" fmla="*/ 632795 h 704847"/>
                <a:gd name="connsiteX77" fmla="*/ 149682 w 705137"/>
                <a:gd name="connsiteY77" fmla="*/ 640891 h 704847"/>
                <a:gd name="connsiteX78" fmla="*/ 153587 w 705137"/>
                <a:gd name="connsiteY78" fmla="*/ 643368 h 704847"/>
                <a:gd name="connsiteX79" fmla="*/ 161683 w 705137"/>
                <a:gd name="connsiteY79" fmla="*/ 648511 h 704847"/>
                <a:gd name="connsiteX80" fmla="*/ 180733 w 705137"/>
                <a:gd name="connsiteY80" fmla="*/ 660227 h 704847"/>
                <a:gd name="connsiteX81" fmla="*/ 192925 w 705137"/>
                <a:gd name="connsiteY81" fmla="*/ 666514 h 704847"/>
                <a:gd name="connsiteX82" fmla="*/ 209880 w 705137"/>
                <a:gd name="connsiteY82" fmla="*/ 674705 h 704847"/>
                <a:gd name="connsiteX83" fmla="*/ 223786 w 705137"/>
                <a:gd name="connsiteY83" fmla="*/ 680325 h 704847"/>
                <a:gd name="connsiteX84" fmla="*/ 241693 w 705137"/>
                <a:gd name="connsiteY84" fmla="*/ 686897 h 704847"/>
                <a:gd name="connsiteX85" fmla="*/ 253504 w 705137"/>
                <a:gd name="connsiteY85" fmla="*/ 690516 h 704847"/>
                <a:gd name="connsiteX86" fmla="*/ 265220 w 705137"/>
                <a:gd name="connsiteY86" fmla="*/ 694136 h 704847"/>
                <a:gd name="connsiteX87" fmla="*/ 273316 w 705137"/>
                <a:gd name="connsiteY87" fmla="*/ 695660 h 704847"/>
                <a:gd name="connsiteX88" fmla="*/ 298748 w 705137"/>
                <a:gd name="connsiteY88" fmla="*/ 700327 h 704847"/>
                <a:gd name="connsiteX89" fmla="*/ 311702 w 705137"/>
                <a:gd name="connsiteY89" fmla="*/ 702328 h 704847"/>
                <a:gd name="connsiteX90" fmla="*/ 351517 w 705137"/>
                <a:gd name="connsiteY90" fmla="*/ 704804 h 704847"/>
                <a:gd name="connsiteX91" fmla="*/ 352279 w 705137"/>
                <a:gd name="connsiteY91" fmla="*/ 704804 h 704847"/>
                <a:gd name="connsiteX92" fmla="*/ 386092 w 705137"/>
                <a:gd name="connsiteY92" fmla="*/ 703185 h 704847"/>
                <a:gd name="connsiteX93" fmla="*/ 395617 w 705137"/>
                <a:gd name="connsiteY93" fmla="*/ 701851 h 704847"/>
                <a:gd name="connsiteX94" fmla="*/ 419620 w 705137"/>
                <a:gd name="connsiteY94" fmla="*/ 698137 h 704847"/>
                <a:gd name="connsiteX95" fmla="*/ 429907 w 705137"/>
                <a:gd name="connsiteY95" fmla="*/ 695851 h 704847"/>
                <a:gd name="connsiteX96" fmla="*/ 452672 w 705137"/>
                <a:gd name="connsiteY96" fmla="*/ 689945 h 704847"/>
                <a:gd name="connsiteX97" fmla="*/ 462197 w 705137"/>
                <a:gd name="connsiteY97" fmla="*/ 686897 h 704847"/>
                <a:gd name="connsiteX98" fmla="*/ 475342 w 705137"/>
                <a:gd name="connsiteY98" fmla="*/ 682611 h 704847"/>
                <a:gd name="connsiteX99" fmla="*/ 478294 w 705137"/>
                <a:gd name="connsiteY99" fmla="*/ 680991 h 704847"/>
                <a:gd name="connsiteX100" fmla="*/ 685273 w 705137"/>
                <a:gd name="connsiteY100" fmla="*/ 466488 h 704847"/>
                <a:gd name="connsiteX101" fmla="*/ 686225 w 705137"/>
                <a:gd name="connsiteY101" fmla="*/ 464679 h 704847"/>
                <a:gd name="connsiteX102" fmla="*/ 687082 w 705137"/>
                <a:gd name="connsiteY102" fmla="*/ 461916 h 704847"/>
                <a:gd name="connsiteX103" fmla="*/ 112344 w 705137"/>
                <a:gd name="connsiteY103" fmla="*/ 495063 h 704847"/>
                <a:gd name="connsiteX104" fmla="*/ 184638 w 705137"/>
                <a:gd name="connsiteY104" fmla="*/ 422769 h 704847"/>
                <a:gd name="connsiteX105" fmla="*/ 184638 w 705137"/>
                <a:gd name="connsiteY105" fmla="*/ 415149 h 704847"/>
                <a:gd name="connsiteX106" fmla="*/ 213213 w 705137"/>
                <a:gd name="connsiteY106" fmla="*/ 386574 h 704847"/>
                <a:gd name="connsiteX107" fmla="*/ 321322 w 705137"/>
                <a:gd name="connsiteY107" fmla="*/ 386574 h 704847"/>
                <a:gd name="connsiteX108" fmla="*/ 349897 w 705137"/>
                <a:gd name="connsiteY108" fmla="*/ 415149 h 704847"/>
                <a:gd name="connsiteX109" fmla="*/ 349897 w 705137"/>
                <a:gd name="connsiteY109" fmla="*/ 422769 h 704847"/>
                <a:gd name="connsiteX110" fmla="*/ 321322 w 705137"/>
                <a:gd name="connsiteY110" fmla="*/ 451344 h 704847"/>
                <a:gd name="connsiteX111" fmla="*/ 251418 w 705137"/>
                <a:gd name="connsiteY111" fmla="*/ 526506 h 704847"/>
                <a:gd name="connsiteX112" fmla="*/ 321322 w 705137"/>
                <a:gd name="connsiteY112" fmla="*/ 596409 h 704847"/>
                <a:gd name="connsiteX113" fmla="*/ 418192 w 705137"/>
                <a:gd name="connsiteY113" fmla="*/ 596409 h 704847"/>
                <a:gd name="connsiteX114" fmla="*/ 446767 w 705137"/>
                <a:gd name="connsiteY114" fmla="*/ 624984 h 704847"/>
                <a:gd name="connsiteX115" fmla="*/ 446767 w 705137"/>
                <a:gd name="connsiteY115" fmla="*/ 646416 h 704847"/>
                <a:gd name="connsiteX116" fmla="*/ 444862 w 705137"/>
                <a:gd name="connsiteY116" fmla="*/ 647082 h 704847"/>
                <a:gd name="connsiteX117" fmla="*/ 409333 w 705137"/>
                <a:gd name="connsiteY117" fmla="*/ 655655 h 704847"/>
                <a:gd name="connsiteX118" fmla="*/ 398761 w 705137"/>
                <a:gd name="connsiteY118" fmla="*/ 657274 h 704847"/>
                <a:gd name="connsiteX119" fmla="*/ 368566 w 705137"/>
                <a:gd name="connsiteY119" fmla="*/ 660322 h 704847"/>
                <a:gd name="connsiteX120" fmla="*/ 359517 w 705137"/>
                <a:gd name="connsiteY120" fmla="*/ 660322 h 704847"/>
                <a:gd name="connsiteX121" fmla="*/ 320084 w 705137"/>
                <a:gd name="connsiteY121" fmla="*/ 658893 h 704847"/>
                <a:gd name="connsiteX122" fmla="*/ 317512 w 705137"/>
                <a:gd name="connsiteY122" fmla="*/ 658893 h 704847"/>
                <a:gd name="connsiteX123" fmla="*/ 283794 w 705137"/>
                <a:gd name="connsiteY123" fmla="*/ 652988 h 704847"/>
                <a:gd name="connsiteX124" fmla="*/ 265982 w 705137"/>
                <a:gd name="connsiteY124" fmla="*/ 648416 h 704847"/>
                <a:gd name="connsiteX125" fmla="*/ 257124 w 705137"/>
                <a:gd name="connsiteY125" fmla="*/ 645749 h 704847"/>
                <a:gd name="connsiteX126" fmla="*/ 239883 w 705137"/>
                <a:gd name="connsiteY126" fmla="*/ 639367 h 704847"/>
                <a:gd name="connsiteX127" fmla="*/ 229120 w 705137"/>
                <a:gd name="connsiteY127" fmla="*/ 634986 h 704847"/>
                <a:gd name="connsiteX128" fmla="*/ 212928 w 705137"/>
                <a:gd name="connsiteY128" fmla="*/ 627175 h 704847"/>
                <a:gd name="connsiteX129" fmla="*/ 203403 w 705137"/>
                <a:gd name="connsiteY129" fmla="*/ 622318 h 704847"/>
                <a:gd name="connsiteX130" fmla="*/ 184353 w 705137"/>
                <a:gd name="connsiteY130" fmla="*/ 610983 h 704847"/>
                <a:gd name="connsiteX131" fmla="*/ 178924 w 705137"/>
                <a:gd name="connsiteY131" fmla="*/ 607649 h 704847"/>
                <a:gd name="connsiteX132" fmla="*/ 165303 w 705137"/>
                <a:gd name="connsiteY132" fmla="*/ 597362 h 704847"/>
                <a:gd name="connsiteX133" fmla="*/ 152920 w 705137"/>
                <a:gd name="connsiteY133" fmla="*/ 587837 h 704847"/>
                <a:gd name="connsiteX134" fmla="*/ 141300 w 705137"/>
                <a:gd name="connsiteY134" fmla="*/ 577264 h 704847"/>
                <a:gd name="connsiteX135" fmla="*/ 128250 w 705137"/>
                <a:gd name="connsiteY135" fmla="*/ 564120 h 704847"/>
                <a:gd name="connsiteX136" fmla="*/ 121392 w 705137"/>
                <a:gd name="connsiteY136" fmla="*/ 556690 h 704847"/>
                <a:gd name="connsiteX137" fmla="*/ 103295 w 705137"/>
                <a:gd name="connsiteY137" fmla="*/ 534116 h 704847"/>
                <a:gd name="connsiteX138" fmla="*/ 98152 w 705137"/>
                <a:gd name="connsiteY138" fmla="*/ 527258 h 704847"/>
                <a:gd name="connsiteX139" fmla="*/ 80625 w 705137"/>
                <a:gd name="connsiteY139" fmla="*/ 498683 h 704847"/>
                <a:gd name="connsiteX140" fmla="*/ 79387 w 705137"/>
                <a:gd name="connsiteY140" fmla="*/ 496111 h 704847"/>
                <a:gd name="connsiteX141" fmla="*/ 598690 w 705137"/>
                <a:gd name="connsiteY141" fmla="*/ 435723 h 704847"/>
                <a:gd name="connsiteX142" fmla="*/ 566686 w 705137"/>
                <a:gd name="connsiteY142" fmla="*/ 403719 h 704847"/>
                <a:gd name="connsiteX143" fmla="*/ 566686 w 705137"/>
                <a:gd name="connsiteY143" fmla="*/ 319422 h 704847"/>
                <a:gd name="connsiteX144" fmla="*/ 490486 w 705137"/>
                <a:gd name="connsiteY144" fmla="*/ 243222 h 704847"/>
                <a:gd name="connsiteX145" fmla="*/ 431431 w 705137"/>
                <a:gd name="connsiteY145" fmla="*/ 243222 h 704847"/>
                <a:gd name="connsiteX146" fmla="*/ 399427 w 705137"/>
                <a:gd name="connsiteY146" fmla="*/ 211218 h 704847"/>
                <a:gd name="connsiteX147" fmla="*/ 431431 w 705137"/>
                <a:gd name="connsiteY147" fmla="*/ 179214 h 704847"/>
                <a:gd name="connsiteX148" fmla="*/ 490486 w 705137"/>
                <a:gd name="connsiteY148" fmla="*/ 179214 h 704847"/>
                <a:gd name="connsiteX149" fmla="*/ 562495 w 705137"/>
                <a:gd name="connsiteY149" fmla="*/ 127398 h 704847"/>
                <a:gd name="connsiteX150" fmla="*/ 566401 w 705137"/>
                <a:gd name="connsiteY150" fmla="*/ 130923 h 704847"/>
                <a:gd name="connsiteX151" fmla="*/ 575926 w 705137"/>
                <a:gd name="connsiteY151" fmla="*/ 140448 h 704847"/>
                <a:gd name="connsiteX152" fmla="*/ 586022 w 705137"/>
                <a:gd name="connsiteY152" fmla="*/ 151497 h 704847"/>
                <a:gd name="connsiteX153" fmla="*/ 594785 w 705137"/>
                <a:gd name="connsiteY153" fmla="*/ 162260 h 704847"/>
                <a:gd name="connsiteX154" fmla="*/ 604310 w 705137"/>
                <a:gd name="connsiteY154" fmla="*/ 175404 h 704847"/>
                <a:gd name="connsiteX155" fmla="*/ 610882 w 705137"/>
                <a:gd name="connsiteY155" fmla="*/ 184929 h 704847"/>
                <a:gd name="connsiteX156" fmla="*/ 619741 w 705137"/>
                <a:gd name="connsiteY156" fmla="*/ 199693 h 704847"/>
                <a:gd name="connsiteX157" fmla="*/ 625646 w 705137"/>
                <a:gd name="connsiteY157" fmla="*/ 210552 h 704847"/>
                <a:gd name="connsiteX158" fmla="*/ 632504 w 705137"/>
                <a:gd name="connsiteY158" fmla="*/ 224744 h 704847"/>
                <a:gd name="connsiteX159" fmla="*/ 638314 w 705137"/>
                <a:gd name="connsiteY159" fmla="*/ 238365 h 704847"/>
                <a:gd name="connsiteX160" fmla="*/ 642505 w 705137"/>
                <a:gd name="connsiteY160" fmla="*/ 249890 h 704847"/>
                <a:gd name="connsiteX161" fmla="*/ 648125 w 705137"/>
                <a:gd name="connsiteY161" fmla="*/ 267607 h 704847"/>
                <a:gd name="connsiteX162" fmla="*/ 651268 w 705137"/>
                <a:gd name="connsiteY162" fmla="*/ 279799 h 704847"/>
                <a:gd name="connsiteX163" fmla="*/ 654126 w 705137"/>
                <a:gd name="connsiteY163" fmla="*/ 291609 h 704847"/>
                <a:gd name="connsiteX164" fmla="*/ 657841 w 705137"/>
                <a:gd name="connsiteY164" fmla="*/ 315803 h 704847"/>
                <a:gd name="connsiteX165" fmla="*/ 657841 w 705137"/>
                <a:gd name="connsiteY165" fmla="*/ 318756 h 704847"/>
                <a:gd name="connsiteX166" fmla="*/ 657841 w 705137"/>
                <a:gd name="connsiteY166" fmla="*/ 383145 h 704847"/>
                <a:gd name="connsiteX167" fmla="*/ 656602 w 705137"/>
                <a:gd name="connsiteY167" fmla="*/ 392098 h 704847"/>
                <a:gd name="connsiteX168" fmla="*/ 653650 w 705137"/>
                <a:gd name="connsiteY168" fmla="*/ 411148 h 704847"/>
                <a:gd name="connsiteX169" fmla="*/ 650602 w 705137"/>
                <a:gd name="connsiteY169" fmla="*/ 424197 h 704847"/>
                <a:gd name="connsiteX170" fmla="*/ 647744 w 705137"/>
                <a:gd name="connsiteY170" fmla="*/ 435437 h 70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705137" h="704847">
                  <a:moveTo>
                    <a:pt x="687082" y="461916"/>
                  </a:moveTo>
                  <a:cubicBezTo>
                    <a:pt x="690702" y="450772"/>
                    <a:pt x="693845" y="439438"/>
                    <a:pt x="696607" y="427817"/>
                  </a:cubicBezTo>
                  <a:lnTo>
                    <a:pt x="697179" y="425626"/>
                  </a:lnTo>
                  <a:cubicBezTo>
                    <a:pt x="705723" y="386746"/>
                    <a:pt x="707275" y="346654"/>
                    <a:pt x="701751" y="307230"/>
                  </a:cubicBezTo>
                  <a:cubicBezTo>
                    <a:pt x="700798" y="299420"/>
                    <a:pt x="699655" y="291705"/>
                    <a:pt x="698227" y="284180"/>
                  </a:cubicBezTo>
                  <a:cubicBezTo>
                    <a:pt x="697274" y="279417"/>
                    <a:pt x="696036" y="274655"/>
                    <a:pt x="694893" y="270083"/>
                  </a:cubicBezTo>
                  <a:cubicBezTo>
                    <a:pt x="693750" y="265511"/>
                    <a:pt x="693369" y="263034"/>
                    <a:pt x="692416" y="259605"/>
                  </a:cubicBezTo>
                  <a:cubicBezTo>
                    <a:pt x="692416" y="258463"/>
                    <a:pt x="691654" y="257319"/>
                    <a:pt x="691273" y="256081"/>
                  </a:cubicBezTo>
                  <a:cubicBezTo>
                    <a:pt x="689368" y="249414"/>
                    <a:pt x="687273" y="242937"/>
                    <a:pt x="684987" y="237031"/>
                  </a:cubicBezTo>
                  <a:cubicBezTo>
                    <a:pt x="683463" y="232364"/>
                    <a:pt x="681748" y="227506"/>
                    <a:pt x="680034" y="223315"/>
                  </a:cubicBezTo>
                  <a:cubicBezTo>
                    <a:pt x="678319" y="219124"/>
                    <a:pt x="675748" y="212933"/>
                    <a:pt x="673462" y="207885"/>
                  </a:cubicBezTo>
                  <a:cubicBezTo>
                    <a:pt x="671176" y="202836"/>
                    <a:pt x="668509" y="197217"/>
                    <a:pt x="665746" y="191978"/>
                  </a:cubicBezTo>
                  <a:cubicBezTo>
                    <a:pt x="662984" y="186739"/>
                    <a:pt x="661174" y="183215"/>
                    <a:pt x="658698" y="178833"/>
                  </a:cubicBezTo>
                  <a:cubicBezTo>
                    <a:pt x="656221" y="174452"/>
                    <a:pt x="652507" y="168356"/>
                    <a:pt x="649173" y="163212"/>
                  </a:cubicBezTo>
                  <a:cubicBezTo>
                    <a:pt x="645839" y="158069"/>
                    <a:pt x="643648" y="154640"/>
                    <a:pt x="640696" y="150544"/>
                  </a:cubicBezTo>
                  <a:cubicBezTo>
                    <a:pt x="639362" y="148639"/>
                    <a:pt x="638219" y="146544"/>
                    <a:pt x="636790" y="144639"/>
                  </a:cubicBezTo>
                  <a:cubicBezTo>
                    <a:pt x="635362" y="142734"/>
                    <a:pt x="631933" y="138543"/>
                    <a:pt x="629456" y="135114"/>
                  </a:cubicBezTo>
                  <a:cubicBezTo>
                    <a:pt x="626980" y="131685"/>
                    <a:pt x="624217" y="128351"/>
                    <a:pt x="621455" y="125112"/>
                  </a:cubicBezTo>
                  <a:cubicBezTo>
                    <a:pt x="616978" y="119778"/>
                    <a:pt x="611930" y="114730"/>
                    <a:pt x="607453" y="109682"/>
                  </a:cubicBezTo>
                  <a:cubicBezTo>
                    <a:pt x="605167" y="107205"/>
                    <a:pt x="602977" y="104634"/>
                    <a:pt x="600500" y="102252"/>
                  </a:cubicBezTo>
                  <a:cubicBezTo>
                    <a:pt x="593356" y="95109"/>
                    <a:pt x="585832" y="88346"/>
                    <a:pt x="578116" y="81964"/>
                  </a:cubicBezTo>
                  <a:cubicBezTo>
                    <a:pt x="575163" y="79392"/>
                    <a:pt x="572020" y="77202"/>
                    <a:pt x="568591" y="74820"/>
                  </a:cubicBezTo>
                  <a:cubicBezTo>
                    <a:pt x="565162" y="72439"/>
                    <a:pt x="561162" y="68820"/>
                    <a:pt x="557257" y="66057"/>
                  </a:cubicBezTo>
                  <a:lnTo>
                    <a:pt x="555923" y="65295"/>
                  </a:lnTo>
                  <a:cubicBezTo>
                    <a:pt x="454491" y="-7084"/>
                    <a:pt x="322313" y="-20313"/>
                    <a:pt x="208546" y="30529"/>
                  </a:cubicBezTo>
                  <a:cubicBezTo>
                    <a:pt x="193525" y="37214"/>
                    <a:pt x="179009" y="44981"/>
                    <a:pt x="165112" y="53770"/>
                  </a:cubicBezTo>
                  <a:cubicBezTo>
                    <a:pt x="172151" y="57693"/>
                    <a:pt x="178571" y="62636"/>
                    <a:pt x="184162" y="68439"/>
                  </a:cubicBezTo>
                  <a:cubicBezTo>
                    <a:pt x="189430" y="73426"/>
                    <a:pt x="193925" y="79173"/>
                    <a:pt x="197497" y="85488"/>
                  </a:cubicBezTo>
                  <a:cubicBezTo>
                    <a:pt x="210261" y="78251"/>
                    <a:pt x="223500" y="71887"/>
                    <a:pt x="237121" y="66438"/>
                  </a:cubicBezTo>
                  <a:cubicBezTo>
                    <a:pt x="331181" y="28512"/>
                    <a:pt x="437899" y="39454"/>
                    <a:pt x="522300" y="95680"/>
                  </a:cubicBezTo>
                  <a:lnTo>
                    <a:pt x="522300" y="103491"/>
                  </a:lnTo>
                  <a:cubicBezTo>
                    <a:pt x="522252" y="121144"/>
                    <a:pt x="507946" y="135442"/>
                    <a:pt x="490296" y="135495"/>
                  </a:cubicBezTo>
                  <a:lnTo>
                    <a:pt x="431241" y="135495"/>
                  </a:lnTo>
                  <a:cubicBezTo>
                    <a:pt x="389159" y="135495"/>
                    <a:pt x="355041" y="169610"/>
                    <a:pt x="355041" y="211695"/>
                  </a:cubicBezTo>
                  <a:cubicBezTo>
                    <a:pt x="355041" y="253779"/>
                    <a:pt x="389159" y="287895"/>
                    <a:pt x="431241" y="287895"/>
                  </a:cubicBezTo>
                  <a:lnTo>
                    <a:pt x="490296" y="287895"/>
                  </a:lnTo>
                  <a:cubicBezTo>
                    <a:pt x="507974" y="287895"/>
                    <a:pt x="522300" y="302223"/>
                    <a:pt x="522300" y="319899"/>
                  </a:cubicBezTo>
                  <a:lnTo>
                    <a:pt x="522300" y="404481"/>
                  </a:lnTo>
                  <a:cubicBezTo>
                    <a:pt x="522300" y="446565"/>
                    <a:pt x="556418" y="480681"/>
                    <a:pt x="598500" y="480681"/>
                  </a:cubicBezTo>
                  <a:lnTo>
                    <a:pt x="632504" y="480681"/>
                  </a:lnTo>
                  <a:cubicBezTo>
                    <a:pt x="603167" y="544622"/>
                    <a:pt x="552951" y="596686"/>
                    <a:pt x="490105" y="628318"/>
                  </a:cubicBezTo>
                  <a:lnTo>
                    <a:pt x="490105" y="625175"/>
                  </a:lnTo>
                  <a:cubicBezTo>
                    <a:pt x="490048" y="585322"/>
                    <a:pt x="457758" y="553033"/>
                    <a:pt x="417906" y="552976"/>
                  </a:cubicBezTo>
                  <a:lnTo>
                    <a:pt x="321322" y="552976"/>
                  </a:lnTo>
                  <a:cubicBezTo>
                    <a:pt x="305539" y="552976"/>
                    <a:pt x="292747" y="540183"/>
                    <a:pt x="292747" y="524401"/>
                  </a:cubicBezTo>
                  <a:cubicBezTo>
                    <a:pt x="292747" y="508619"/>
                    <a:pt x="305539" y="495826"/>
                    <a:pt x="321322" y="495826"/>
                  </a:cubicBezTo>
                  <a:cubicBezTo>
                    <a:pt x="361194" y="495721"/>
                    <a:pt x="393474" y="463400"/>
                    <a:pt x="393522" y="423531"/>
                  </a:cubicBezTo>
                  <a:lnTo>
                    <a:pt x="393522" y="415911"/>
                  </a:lnTo>
                  <a:cubicBezTo>
                    <a:pt x="393731" y="375931"/>
                    <a:pt x="361489" y="343351"/>
                    <a:pt x="321513" y="343141"/>
                  </a:cubicBezTo>
                  <a:cubicBezTo>
                    <a:pt x="321446" y="343140"/>
                    <a:pt x="321389" y="343140"/>
                    <a:pt x="321322" y="343140"/>
                  </a:cubicBezTo>
                  <a:lnTo>
                    <a:pt x="212833" y="343140"/>
                  </a:lnTo>
                  <a:cubicBezTo>
                    <a:pt x="172875" y="343140"/>
                    <a:pt x="140452" y="375476"/>
                    <a:pt x="140347" y="415434"/>
                  </a:cubicBezTo>
                  <a:lnTo>
                    <a:pt x="140347" y="423055"/>
                  </a:lnTo>
                  <a:cubicBezTo>
                    <a:pt x="140347" y="438836"/>
                    <a:pt x="127555" y="451630"/>
                    <a:pt x="111772" y="451630"/>
                  </a:cubicBezTo>
                  <a:lnTo>
                    <a:pt x="60052" y="451630"/>
                  </a:lnTo>
                  <a:cubicBezTo>
                    <a:pt x="49279" y="419590"/>
                    <a:pt x="43869" y="385991"/>
                    <a:pt x="44050" y="352188"/>
                  </a:cubicBezTo>
                  <a:cubicBezTo>
                    <a:pt x="43935" y="314872"/>
                    <a:pt x="50746" y="277859"/>
                    <a:pt x="64147" y="243032"/>
                  </a:cubicBezTo>
                  <a:cubicBezTo>
                    <a:pt x="69548" y="228326"/>
                    <a:pt x="76139" y="214087"/>
                    <a:pt x="83864" y="200455"/>
                  </a:cubicBezTo>
                  <a:lnTo>
                    <a:pt x="68053" y="184644"/>
                  </a:lnTo>
                  <a:cubicBezTo>
                    <a:pt x="62357" y="179002"/>
                    <a:pt x="57489" y="172589"/>
                    <a:pt x="53575" y="165594"/>
                  </a:cubicBezTo>
                  <a:cubicBezTo>
                    <a:pt x="44869" y="179605"/>
                    <a:pt x="37230" y="194251"/>
                    <a:pt x="30715" y="209409"/>
                  </a:cubicBezTo>
                  <a:cubicBezTo>
                    <a:pt x="10274" y="254262"/>
                    <a:pt x="-251" y="302995"/>
                    <a:pt x="-146" y="352284"/>
                  </a:cubicBezTo>
                  <a:cubicBezTo>
                    <a:pt x="-99" y="395871"/>
                    <a:pt x="8112" y="439065"/>
                    <a:pt x="24047" y="479633"/>
                  </a:cubicBezTo>
                  <a:cubicBezTo>
                    <a:pt x="24047" y="480205"/>
                    <a:pt x="24047" y="480776"/>
                    <a:pt x="24047" y="481252"/>
                  </a:cubicBezTo>
                  <a:cubicBezTo>
                    <a:pt x="24047" y="481728"/>
                    <a:pt x="25571" y="484586"/>
                    <a:pt x="26238" y="486301"/>
                  </a:cubicBezTo>
                  <a:lnTo>
                    <a:pt x="30619" y="495826"/>
                  </a:lnTo>
                  <a:cubicBezTo>
                    <a:pt x="33762" y="502779"/>
                    <a:pt x="37001" y="509732"/>
                    <a:pt x="40621" y="516590"/>
                  </a:cubicBezTo>
                  <a:cubicBezTo>
                    <a:pt x="42335" y="519733"/>
                    <a:pt x="44050" y="522781"/>
                    <a:pt x="45859" y="526115"/>
                  </a:cubicBezTo>
                  <a:cubicBezTo>
                    <a:pt x="49383" y="532401"/>
                    <a:pt x="53098" y="538497"/>
                    <a:pt x="57004" y="544593"/>
                  </a:cubicBezTo>
                  <a:cubicBezTo>
                    <a:pt x="59575" y="548403"/>
                    <a:pt x="62242" y="552214"/>
                    <a:pt x="64909" y="555928"/>
                  </a:cubicBezTo>
                  <a:cubicBezTo>
                    <a:pt x="67576" y="559643"/>
                    <a:pt x="71767" y="565453"/>
                    <a:pt x="75387" y="569930"/>
                  </a:cubicBezTo>
                  <a:cubicBezTo>
                    <a:pt x="79006" y="574407"/>
                    <a:pt x="82816" y="579455"/>
                    <a:pt x="86721" y="583551"/>
                  </a:cubicBezTo>
                  <a:cubicBezTo>
                    <a:pt x="88246" y="585361"/>
                    <a:pt x="89674" y="587266"/>
                    <a:pt x="91198" y="588980"/>
                  </a:cubicBezTo>
                  <a:cubicBezTo>
                    <a:pt x="92722" y="590695"/>
                    <a:pt x="94342" y="591933"/>
                    <a:pt x="95770" y="593457"/>
                  </a:cubicBezTo>
                  <a:cubicBezTo>
                    <a:pt x="100723" y="598791"/>
                    <a:pt x="105962" y="604030"/>
                    <a:pt x="111296" y="608982"/>
                  </a:cubicBezTo>
                  <a:cubicBezTo>
                    <a:pt x="116630" y="613936"/>
                    <a:pt x="119487" y="616698"/>
                    <a:pt x="123774" y="620413"/>
                  </a:cubicBezTo>
                  <a:cubicBezTo>
                    <a:pt x="128060" y="624127"/>
                    <a:pt x="134156" y="628795"/>
                    <a:pt x="139490" y="632795"/>
                  </a:cubicBezTo>
                  <a:cubicBezTo>
                    <a:pt x="143014" y="635462"/>
                    <a:pt x="146062" y="638320"/>
                    <a:pt x="149682" y="640891"/>
                  </a:cubicBezTo>
                  <a:lnTo>
                    <a:pt x="153587" y="643368"/>
                  </a:lnTo>
                  <a:cubicBezTo>
                    <a:pt x="156254" y="645178"/>
                    <a:pt x="159016" y="646797"/>
                    <a:pt x="161683" y="648511"/>
                  </a:cubicBezTo>
                  <a:cubicBezTo>
                    <a:pt x="167970" y="652607"/>
                    <a:pt x="174352" y="656607"/>
                    <a:pt x="180733" y="660227"/>
                  </a:cubicBezTo>
                  <a:cubicBezTo>
                    <a:pt x="184734" y="662418"/>
                    <a:pt x="188829" y="664418"/>
                    <a:pt x="192925" y="666514"/>
                  </a:cubicBezTo>
                  <a:cubicBezTo>
                    <a:pt x="198545" y="669371"/>
                    <a:pt x="204165" y="672133"/>
                    <a:pt x="209880" y="674705"/>
                  </a:cubicBezTo>
                  <a:cubicBezTo>
                    <a:pt x="215595" y="677277"/>
                    <a:pt x="219405" y="678515"/>
                    <a:pt x="223786" y="680325"/>
                  </a:cubicBezTo>
                  <a:cubicBezTo>
                    <a:pt x="228168" y="682134"/>
                    <a:pt x="235597" y="684897"/>
                    <a:pt x="241693" y="686897"/>
                  </a:cubicBezTo>
                  <a:cubicBezTo>
                    <a:pt x="245599" y="688230"/>
                    <a:pt x="249599" y="689374"/>
                    <a:pt x="253504" y="690516"/>
                  </a:cubicBezTo>
                  <a:cubicBezTo>
                    <a:pt x="257409" y="691659"/>
                    <a:pt x="261220" y="693088"/>
                    <a:pt x="265220" y="694136"/>
                  </a:cubicBezTo>
                  <a:cubicBezTo>
                    <a:pt x="269221" y="695184"/>
                    <a:pt x="270554" y="694993"/>
                    <a:pt x="273316" y="695660"/>
                  </a:cubicBezTo>
                  <a:cubicBezTo>
                    <a:pt x="281603" y="697565"/>
                    <a:pt x="290175" y="698994"/>
                    <a:pt x="298748" y="700327"/>
                  </a:cubicBezTo>
                  <a:cubicBezTo>
                    <a:pt x="303034" y="700994"/>
                    <a:pt x="307321" y="701851"/>
                    <a:pt x="311702" y="702328"/>
                  </a:cubicBezTo>
                  <a:cubicBezTo>
                    <a:pt x="324923" y="703880"/>
                    <a:pt x="338210" y="704699"/>
                    <a:pt x="351517" y="704804"/>
                  </a:cubicBezTo>
                  <a:lnTo>
                    <a:pt x="352279" y="704804"/>
                  </a:lnTo>
                  <a:cubicBezTo>
                    <a:pt x="363613" y="704804"/>
                    <a:pt x="374853" y="704232"/>
                    <a:pt x="386092" y="703185"/>
                  </a:cubicBezTo>
                  <a:lnTo>
                    <a:pt x="395617" y="701851"/>
                  </a:lnTo>
                  <a:cubicBezTo>
                    <a:pt x="403713" y="700803"/>
                    <a:pt x="411715" y="699756"/>
                    <a:pt x="419620" y="698137"/>
                  </a:cubicBezTo>
                  <a:cubicBezTo>
                    <a:pt x="423049" y="697470"/>
                    <a:pt x="426478" y="696613"/>
                    <a:pt x="429907" y="695851"/>
                  </a:cubicBezTo>
                  <a:cubicBezTo>
                    <a:pt x="437527" y="694136"/>
                    <a:pt x="445147" y="692231"/>
                    <a:pt x="452672" y="689945"/>
                  </a:cubicBezTo>
                  <a:lnTo>
                    <a:pt x="462197" y="686897"/>
                  </a:lnTo>
                  <a:cubicBezTo>
                    <a:pt x="466579" y="685468"/>
                    <a:pt x="471055" y="684230"/>
                    <a:pt x="475342" y="682611"/>
                  </a:cubicBezTo>
                  <a:cubicBezTo>
                    <a:pt x="476361" y="682144"/>
                    <a:pt x="477351" y="681601"/>
                    <a:pt x="478294" y="680991"/>
                  </a:cubicBezTo>
                  <a:cubicBezTo>
                    <a:pt x="575554" y="643520"/>
                    <a:pt x="651297" y="565025"/>
                    <a:pt x="685273" y="466488"/>
                  </a:cubicBezTo>
                  <a:cubicBezTo>
                    <a:pt x="685644" y="465917"/>
                    <a:pt x="685968" y="465310"/>
                    <a:pt x="686225" y="464679"/>
                  </a:cubicBezTo>
                  <a:cubicBezTo>
                    <a:pt x="686606" y="463917"/>
                    <a:pt x="686796" y="462964"/>
                    <a:pt x="687082" y="461916"/>
                  </a:cubicBezTo>
                  <a:close/>
                  <a:moveTo>
                    <a:pt x="112344" y="495063"/>
                  </a:moveTo>
                  <a:cubicBezTo>
                    <a:pt x="152254" y="495011"/>
                    <a:pt x="184581" y="462675"/>
                    <a:pt x="184638" y="422769"/>
                  </a:cubicBezTo>
                  <a:lnTo>
                    <a:pt x="184638" y="415149"/>
                  </a:lnTo>
                  <a:cubicBezTo>
                    <a:pt x="184638" y="399367"/>
                    <a:pt x="197431" y="386574"/>
                    <a:pt x="213213" y="386574"/>
                  </a:cubicBezTo>
                  <a:lnTo>
                    <a:pt x="321322" y="386574"/>
                  </a:lnTo>
                  <a:cubicBezTo>
                    <a:pt x="337105" y="386574"/>
                    <a:pt x="349897" y="399367"/>
                    <a:pt x="349897" y="415149"/>
                  </a:cubicBezTo>
                  <a:lnTo>
                    <a:pt x="349897" y="422769"/>
                  </a:lnTo>
                  <a:cubicBezTo>
                    <a:pt x="349897" y="438551"/>
                    <a:pt x="337105" y="451344"/>
                    <a:pt x="321322" y="451344"/>
                  </a:cubicBezTo>
                  <a:cubicBezTo>
                    <a:pt x="281260" y="452795"/>
                    <a:pt x="249971" y="486447"/>
                    <a:pt x="251418" y="526506"/>
                  </a:cubicBezTo>
                  <a:cubicBezTo>
                    <a:pt x="252799" y="564529"/>
                    <a:pt x="283298" y="595028"/>
                    <a:pt x="321322" y="596409"/>
                  </a:cubicBezTo>
                  <a:lnTo>
                    <a:pt x="418192" y="596409"/>
                  </a:lnTo>
                  <a:cubicBezTo>
                    <a:pt x="433974" y="596409"/>
                    <a:pt x="446767" y="609202"/>
                    <a:pt x="446767" y="624984"/>
                  </a:cubicBezTo>
                  <a:lnTo>
                    <a:pt x="446767" y="646416"/>
                  </a:lnTo>
                  <a:lnTo>
                    <a:pt x="444862" y="647082"/>
                  </a:lnTo>
                  <a:cubicBezTo>
                    <a:pt x="433203" y="650654"/>
                    <a:pt x="421335" y="653521"/>
                    <a:pt x="409333" y="655655"/>
                  </a:cubicBezTo>
                  <a:cubicBezTo>
                    <a:pt x="405809" y="656322"/>
                    <a:pt x="402285" y="656798"/>
                    <a:pt x="398761" y="657274"/>
                  </a:cubicBezTo>
                  <a:cubicBezTo>
                    <a:pt x="388759" y="658817"/>
                    <a:pt x="378682" y="659837"/>
                    <a:pt x="368566" y="660322"/>
                  </a:cubicBezTo>
                  <a:lnTo>
                    <a:pt x="359517" y="660322"/>
                  </a:lnTo>
                  <a:cubicBezTo>
                    <a:pt x="346354" y="660656"/>
                    <a:pt x="333190" y="660179"/>
                    <a:pt x="320084" y="658893"/>
                  </a:cubicBezTo>
                  <a:lnTo>
                    <a:pt x="317512" y="658893"/>
                  </a:lnTo>
                  <a:cubicBezTo>
                    <a:pt x="306168" y="657589"/>
                    <a:pt x="294910" y="655617"/>
                    <a:pt x="283794" y="652988"/>
                  </a:cubicBezTo>
                  <a:cubicBezTo>
                    <a:pt x="277793" y="651655"/>
                    <a:pt x="271792" y="650130"/>
                    <a:pt x="265982" y="648416"/>
                  </a:cubicBezTo>
                  <a:lnTo>
                    <a:pt x="257124" y="645749"/>
                  </a:lnTo>
                  <a:cubicBezTo>
                    <a:pt x="251313" y="643844"/>
                    <a:pt x="245599" y="641653"/>
                    <a:pt x="239883" y="639367"/>
                  </a:cubicBezTo>
                  <a:lnTo>
                    <a:pt x="229120" y="634986"/>
                  </a:lnTo>
                  <a:cubicBezTo>
                    <a:pt x="223596" y="632605"/>
                    <a:pt x="218262" y="629938"/>
                    <a:pt x="212928" y="627175"/>
                  </a:cubicBezTo>
                  <a:cubicBezTo>
                    <a:pt x="209784" y="625556"/>
                    <a:pt x="206546" y="624032"/>
                    <a:pt x="203403" y="622318"/>
                  </a:cubicBezTo>
                  <a:cubicBezTo>
                    <a:pt x="197021" y="618793"/>
                    <a:pt x="190830" y="614983"/>
                    <a:pt x="184353" y="610983"/>
                  </a:cubicBezTo>
                  <a:lnTo>
                    <a:pt x="178924" y="607649"/>
                  </a:lnTo>
                  <a:cubicBezTo>
                    <a:pt x="174256" y="604411"/>
                    <a:pt x="169399" y="600886"/>
                    <a:pt x="165303" y="597362"/>
                  </a:cubicBezTo>
                  <a:cubicBezTo>
                    <a:pt x="161207" y="593838"/>
                    <a:pt x="156921" y="590980"/>
                    <a:pt x="152920" y="587837"/>
                  </a:cubicBezTo>
                  <a:cubicBezTo>
                    <a:pt x="148920" y="584694"/>
                    <a:pt x="145110" y="580884"/>
                    <a:pt x="141300" y="577264"/>
                  </a:cubicBezTo>
                  <a:cubicBezTo>
                    <a:pt x="137490" y="573645"/>
                    <a:pt x="132346" y="568597"/>
                    <a:pt x="128250" y="564120"/>
                  </a:cubicBezTo>
                  <a:cubicBezTo>
                    <a:pt x="125898" y="561643"/>
                    <a:pt x="123612" y="559167"/>
                    <a:pt x="121392" y="556690"/>
                  </a:cubicBezTo>
                  <a:cubicBezTo>
                    <a:pt x="114916" y="549356"/>
                    <a:pt x="109010" y="541831"/>
                    <a:pt x="103295" y="534116"/>
                  </a:cubicBezTo>
                  <a:cubicBezTo>
                    <a:pt x="101580" y="531830"/>
                    <a:pt x="99771" y="529639"/>
                    <a:pt x="98152" y="527258"/>
                  </a:cubicBezTo>
                  <a:cubicBezTo>
                    <a:pt x="91798" y="518059"/>
                    <a:pt x="85940" y="508519"/>
                    <a:pt x="80625" y="498683"/>
                  </a:cubicBezTo>
                  <a:cubicBezTo>
                    <a:pt x="80149" y="497826"/>
                    <a:pt x="79768" y="496968"/>
                    <a:pt x="79387" y="496111"/>
                  </a:cubicBezTo>
                  <a:close/>
                  <a:moveTo>
                    <a:pt x="598690" y="435723"/>
                  </a:moveTo>
                  <a:cubicBezTo>
                    <a:pt x="581040" y="435670"/>
                    <a:pt x="566734" y="421372"/>
                    <a:pt x="566686" y="403719"/>
                  </a:cubicBezTo>
                  <a:lnTo>
                    <a:pt x="566686" y="319422"/>
                  </a:lnTo>
                  <a:cubicBezTo>
                    <a:pt x="566686" y="277338"/>
                    <a:pt x="532568" y="243222"/>
                    <a:pt x="490486" y="243222"/>
                  </a:cubicBezTo>
                  <a:lnTo>
                    <a:pt x="431431" y="243222"/>
                  </a:lnTo>
                  <a:cubicBezTo>
                    <a:pt x="413753" y="243222"/>
                    <a:pt x="399427" y="228894"/>
                    <a:pt x="399427" y="211218"/>
                  </a:cubicBezTo>
                  <a:cubicBezTo>
                    <a:pt x="399427" y="193543"/>
                    <a:pt x="413753" y="179214"/>
                    <a:pt x="431431" y="179214"/>
                  </a:cubicBezTo>
                  <a:lnTo>
                    <a:pt x="490486" y="179214"/>
                  </a:lnTo>
                  <a:cubicBezTo>
                    <a:pt x="523109" y="179135"/>
                    <a:pt x="552056" y="158303"/>
                    <a:pt x="562495" y="127398"/>
                  </a:cubicBezTo>
                  <a:cubicBezTo>
                    <a:pt x="563829" y="128541"/>
                    <a:pt x="565162" y="129684"/>
                    <a:pt x="566401" y="130923"/>
                  </a:cubicBezTo>
                  <a:cubicBezTo>
                    <a:pt x="569734" y="134066"/>
                    <a:pt x="572973" y="137495"/>
                    <a:pt x="575926" y="140448"/>
                  </a:cubicBezTo>
                  <a:cubicBezTo>
                    <a:pt x="578878" y="143400"/>
                    <a:pt x="582784" y="147687"/>
                    <a:pt x="586022" y="151497"/>
                  </a:cubicBezTo>
                  <a:cubicBezTo>
                    <a:pt x="589261" y="155307"/>
                    <a:pt x="591928" y="158640"/>
                    <a:pt x="594785" y="162260"/>
                  </a:cubicBezTo>
                  <a:cubicBezTo>
                    <a:pt x="597642" y="165879"/>
                    <a:pt x="601453" y="170928"/>
                    <a:pt x="604310" y="175404"/>
                  </a:cubicBezTo>
                  <a:cubicBezTo>
                    <a:pt x="607167" y="179881"/>
                    <a:pt x="608692" y="181881"/>
                    <a:pt x="610882" y="184929"/>
                  </a:cubicBezTo>
                  <a:cubicBezTo>
                    <a:pt x="613930" y="189787"/>
                    <a:pt x="616978" y="194455"/>
                    <a:pt x="619741" y="199693"/>
                  </a:cubicBezTo>
                  <a:cubicBezTo>
                    <a:pt x="621836" y="203217"/>
                    <a:pt x="623741" y="206837"/>
                    <a:pt x="625646" y="210552"/>
                  </a:cubicBezTo>
                  <a:cubicBezTo>
                    <a:pt x="627551" y="214266"/>
                    <a:pt x="630313" y="220077"/>
                    <a:pt x="632504" y="224744"/>
                  </a:cubicBezTo>
                  <a:cubicBezTo>
                    <a:pt x="634695" y="229411"/>
                    <a:pt x="636505" y="234269"/>
                    <a:pt x="638314" y="238365"/>
                  </a:cubicBezTo>
                  <a:cubicBezTo>
                    <a:pt x="640124" y="242461"/>
                    <a:pt x="641172" y="245985"/>
                    <a:pt x="642505" y="249890"/>
                  </a:cubicBezTo>
                  <a:cubicBezTo>
                    <a:pt x="644505" y="255700"/>
                    <a:pt x="646506" y="261606"/>
                    <a:pt x="648125" y="267607"/>
                  </a:cubicBezTo>
                  <a:cubicBezTo>
                    <a:pt x="649268" y="271607"/>
                    <a:pt x="650316" y="275703"/>
                    <a:pt x="651268" y="279799"/>
                  </a:cubicBezTo>
                  <a:cubicBezTo>
                    <a:pt x="652221" y="283894"/>
                    <a:pt x="653269" y="287609"/>
                    <a:pt x="654126" y="291609"/>
                  </a:cubicBezTo>
                  <a:cubicBezTo>
                    <a:pt x="655650" y="299611"/>
                    <a:pt x="656888" y="307707"/>
                    <a:pt x="657841" y="315803"/>
                  </a:cubicBezTo>
                  <a:cubicBezTo>
                    <a:pt x="657841" y="316851"/>
                    <a:pt x="657841" y="317708"/>
                    <a:pt x="657841" y="318756"/>
                  </a:cubicBezTo>
                  <a:lnTo>
                    <a:pt x="657841" y="383145"/>
                  </a:lnTo>
                  <a:cubicBezTo>
                    <a:pt x="657841" y="386097"/>
                    <a:pt x="656983" y="389145"/>
                    <a:pt x="656602" y="392098"/>
                  </a:cubicBezTo>
                  <a:cubicBezTo>
                    <a:pt x="655745" y="398385"/>
                    <a:pt x="654888" y="404671"/>
                    <a:pt x="653650" y="411148"/>
                  </a:cubicBezTo>
                  <a:cubicBezTo>
                    <a:pt x="652792" y="415434"/>
                    <a:pt x="651649" y="419816"/>
                    <a:pt x="650602" y="424197"/>
                  </a:cubicBezTo>
                  <a:cubicBezTo>
                    <a:pt x="649554" y="428579"/>
                    <a:pt x="648792" y="431722"/>
                    <a:pt x="647744" y="4354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9558DC5E-B355-4071-8093-BE500932464E}"/>
                </a:ext>
              </a:extLst>
            </p:cNvPr>
            <p:cNvSpPr/>
            <p:nvPr/>
          </p:nvSpPr>
          <p:spPr>
            <a:xfrm>
              <a:off x="3546248" y="2501029"/>
              <a:ext cx="253052" cy="296060"/>
            </a:xfrm>
            <a:custGeom>
              <a:avLst/>
              <a:gdLst>
                <a:gd name="connsiteX0" fmla="*/ 237672 w 253052"/>
                <a:gd name="connsiteY0" fmla="*/ 66545 h 296060"/>
                <a:gd name="connsiteX1" fmla="*/ 215955 w 253052"/>
                <a:gd name="connsiteY1" fmla="*/ 37208 h 296060"/>
                <a:gd name="connsiteX2" fmla="*/ 208906 w 253052"/>
                <a:gd name="connsiteY2" fmla="*/ 30731 h 296060"/>
                <a:gd name="connsiteX3" fmla="*/ 30627 w 253052"/>
                <a:gd name="connsiteY3" fmla="*/ 43697 h 296060"/>
                <a:gd name="connsiteX4" fmla="*/ 30980 w 253052"/>
                <a:gd name="connsiteY4" fmla="*/ 209420 h 296060"/>
                <a:gd name="connsiteX5" fmla="*/ 37171 w 253052"/>
                <a:gd name="connsiteY5" fmla="*/ 216087 h 296060"/>
                <a:gd name="connsiteX6" fmla="*/ 64317 w 253052"/>
                <a:gd name="connsiteY6" fmla="*/ 243139 h 296060"/>
                <a:gd name="connsiteX7" fmla="*/ 110799 w 253052"/>
                <a:gd name="connsiteY7" fmla="*/ 289525 h 296060"/>
                <a:gd name="connsiteX8" fmla="*/ 141641 w 253052"/>
                <a:gd name="connsiteY8" fmla="*/ 289730 h 296060"/>
                <a:gd name="connsiteX9" fmla="*/ 141851 w 253052"/>
                <a:gd name="connsiteY9" fmla="*/ 289525 h 296060"/>
                <a:gd name="connsiteX10" fmla="*/ 215574 w 253052"/>
                <a:gd name="connsiteY10" fmla="*/ 215802 h 296060"/>
                <a:gd name="connsiteX11" fmla="*/ 237672 w 253052"/>
                <a:gd name="connsiteY11" fmla="*/ 66545 h 296060"/>
                <a:gd name="connsiteX12" fmla="*/ 184522 w 253052"/>
                <a:gd name="connsiteY12" fmla="*/ 184941 h 296060"/>
                <a:gd name="connsiteX13" fmla="*/ 126420 w 253052"/>
                <a:gd name="connsiteY13" fmla="*/ 243043 h 296060"/>
                <a:gd name="connsiteX14" fmla="*/ 84129 w 253052"/>
                <a:gd name="connsiteY14" fmla="*/ 200752 h 296060"/>
                <a:gd name="connsiteX15" fmla="*/ 68318 w 253052"/>
                <a:gd name="connsiteY15" fmla="*/ 184941 h 296060"/>
                <a:gd name="connsiteX16" fmla="*/ 53839 w 253052"/>
                <a:gd name="connsiteY16" fmla="*/ 165891 h 296060"/>
                <a:gd name="connsiteX17" fmla="*/ 68318 w 253052"/>
                <a:gd name="connsiteY17" fmla="*/ 69022 h 296060"/>
                <a:gd name="connsiteX18" fmla="*/ 126420 w 253052"/>
                <a:gd name="connsiteY18" fmla="*/ 44638 h 296060"/>
                <a:gd name="connsiteX19" fmla="*/ 184808 w 253052"/>
                <a:gd name="connsiteY19" fmla="*/ 69022 h 296060"/>
                <a:gd name="connsiteX20" fmla="*/ 197667 w 253052"/>
                <a:gd name="connsiteY20" fmla="*/ 85595 h 296060"/>
                <a:gd name="connsiteX21" fmla="*/ 208526 w 253052"/>
                <a:gd name="connsiteY21" fmla="*/ 126076 h 296060"/>
                <a:gd name="connsiteX22" fmla="*/ 184522 w 253052"/>
                <a:gd name="connsiteY22" fmla="*/ 184750 h 29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3052" h="296060">
                  <a:moveTo>
                    <a:pt x="237672" y="66545"/>
                  </a:moveTo>
                  <a:cubicBezTo>
                    <a:pt x="231986" y="55707"/>
                    <a:pt x="224661" y="45811"/>
                    <a:pt x="215955" y="37208"/>
                  </a:cubicBezTo>
                  <a:cubicBezTo>
                    <a:pt x="213764" y="34879"/>
                    <a:pt x="211412" y="32715"/>
                    <a:pt x="208906" y="30731"/>
                  </a:cubicBezTo>
                  <a:cubicBezTo>
                    <a:pt x="156090" y="-14919"/>
                    <a:pt x="76280" y="-9114"/>
                    <a:pt x="30627" y="43697"/>
                  </a:cubicBezTo>
                  <a:cubicBezTo>
                    <a:pt x="-10540" y="91320"/>
                    <a:pt x="-10388" y="161974"/>
                    <a:pt x="30980" y="209420"/>
                  </a:cubicBezTo>
                  <a:cubicBezTo>
                    <a:pt x="33075" y="211706"/>
                    <a:pt x="35075" y="214087"/>
                    <a:pt x="37171" y="216087"/>
                  </a:cubicBezTo>
                  <a:lnTo>
                    <a:pt x="64317" y="243139"/>
                  </a:lnTo>
                  <a:lnTo>
                    <a:pt x="110799" y="289525"/>
                  </a:lnTo>
                  <a:cubicBezTo>
                    <a:pt x="119257" y="298100"/>
                    <a:pt x="133069" y="298192"/>
                    <a:pt x="141641" y="289730"/>
                  </a:cubicBezTo>
                  <a:cubicBezTo>
                    <a:pt x="141717" y="289662"/>
                    <a:pt x="141784" y="289594"/>
                    <a:pt x="141851" y="289525"/>
                  </a:cubicBezTo>
                  <a:lnTo>
                    <a:pt x="215574" y="215802"/>
                  </a:lnTo>
                  <a:cubicBezTo>
                    <a:pt x="255350" y="176520"/>
                    <a:pt x="264361" y="115667"/>
                    <a:pt x="237672" y="66545"/>
                  </a:cubicBezTo>
                  <a:close/>
                  <a:moveTo>
                    <a:pt x="184522" y="184941"/>
                  </a:moveTo>
                  <a:lnTo>
                    <a:pt x="126420" y="243043"/>
                  </a:lnTo>
                  <a:lnTo>
                    <a:pt x="84129" y="200752"/>
                  </a:lnTo>
                  <a:lnTo>
                    <a:pt x="68318" y="184941"/>
                  </a:lnTo>
                  <a:cubicBezTo>
                    <a:pt x="62622" y="179299"/>
                    <a:pt x="57754" y="172886"/>
                    <a:pt x="53839" y="165891"/>
                  </a:cubicBezTo>
                  <a:cubicBezTo>
                    <a:pt x="36961" y="133910"/>
                    <a:pt x="42829" y="94670"/>
                    <a:pt x="68318" y="69022"/>
                  </a:cubicBezTo>
                  <a:cubicBezTo>
                    <a:pt x="83558" y="53317"/>
                    <a:pt x="104541" y="44509"/>
                    <a:pt x="126420" y="44638"/>
                  </a:cubicBezTo>
                  <a:cubicBezTo>
                    <a:pt x="148404" y="44431"/>
                    <a:pt x="169502" y="53244"/>
                    <a:pt x="184808" y="69022"/>
                  </a:cubicBezTo>
                  <a:cubicBezTo>
                    <a:pt x="189876" y="73897"/>
                    <a:pt x="194200" y="79479"/>
                    <a:pt x="197667" y="85595"/>
                  </a:cubicBezTo>
                  <a:cubicBezTo>
                    <a:pt x="204811" y="97890"/>
                    <a:pt x="208554" y="111859"/>
                    <a:pt x="208526" y="126076"/>
                  </a:cubicBezTo>
                  <a:cubicBezTo>
                    <a:pt x="208659" y="148050"/>
                    <a:pt x="200020" y="169170"/>
                    <a:pt x="184522" y="184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108B0C67-AA47-44CA-98AF-29541D40A886}"/>
                </a:ext>
              </a:extLst>
            </p:cNvPr>
            <p:cNvSpPr/>
            <p:nvPr/>
          </p:nvSpPr>
          <p:spPr>
            <a:xfrm>
              <a:off x="3639954" y="2590848"/>
              <a:ext cx="66103" cy="66103"/>
            </a:xfrm>
            <a:custGeom>
              <a:avLst/>
              <a:gdLst>
                <a:gd name="connsiteX0" fmla="*/ 66104 w 66103"/>
                <a:gd name="connsiteY0" fmla="*/ 33052 h 66103"/>
                <a:gd name="connsiteX1" fmla="*/ 33052 w 66103"/>
                <a:gd name="connsiteY1" fmla="*/ 66104 h 66103"/>
                <a:gd name="connsiteX2" fmla="*/ 0 w 66103"/>
                <a:gd name="connsiteY2" fmla="*/ 33052 h 66103"/>
                <a:gd name="connsiteX3" fmla="*/ 33052 w 66103"/>
                <a:gd name="connsiteY3" fmla="*/ 0 h 66103"/>
                <a:gd name="connsiteX4" fmla="*/ 66104 w 66103"/>
                <a:gd name="connsiteY4" fmla="*/ 33052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03" h="66103">
                  <a:moveTo>
                    <a:pt x="66104" y="33052"/>
                  </a:moveTo>
                  <a:cubicBezTo>
                    <a:pt x="66104" y="51306"/>
                    <a:pt x="51306" y="66104"/>
                    <a:pt x="33052" y="66104"/>
                  </a:cubicBezTo>
                  <a:cubicBezTo>
                    <a:pt x="14798" y="66104"/>
                    <a:pt x="0" y="51306"/>
                    <a:pt x="0" y="33052"/>
                  </a:cubicBezTo>
                  <a:cubicBezTo>
                    <a:pt x="0" y="14798"/>
                    <a:pt x="14798" y="0"/>
                    <a:pt x="33052" y="0"/>
                  </a:cubicBezTo>
                  <a:cubicBezTo>
                    <a:pt x="51306" y="0"/>
                    <a:pt x="66104" y="14798"/>
                    <a:pt x="66104" y="330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2EBCCCD7-47A4-490A-B053-0DCD99AFC13D}"/>
              </a:ext>
            </a:extLst>
          </p:cNvPr>
          <p:cNvGrpSpPr/>
          <p:nvPr/>
        </p:nvGrpSpPr>
        <p:grpSpPr>
          <a:xfrm>
            <a:off x="2081743" y="3957347"/>
            <a:ext cx="704850" cy="704850"/>
            <a:chOff x="2094064" y="3962590"/>
            <a:chExt cx="704850" cy="704850"/>
          </a:xfrm>
        </p:grpSpPr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AB6186BC-9B6A-4F3B-B32D-C37F6A0B750D}"/>
                </a:ext>
              </a:extLst>
            </p:cNvPr>
            <p:cNvSpPr/>
            <p:nvPr/>
          </p:nvSpPr>
          <p:spPr>
            <a:xfrm>
              <a:off x="2331434" y="4354734"/>
              <a:ext cx="230695" cy="230695"/>
            </a:xfrm>
            <a:custGeom>
              <a:avLst/>
              <a:gdLst>
                <a:gd name="connsiteX0" fmla="*/ 116659 w 230695"/>
                <a:gd name="connsiteY0" fmla="*/ -11 h 230695"/>
                <a:gd name="connsiteX1" fmla="*/ 1311 w 230695"/>
                <a:gd name="connsiteY1" fmla="*/ 115337 h 230695"/>
                <a:gd name="connsiteX2" fmla="*/ 116659 w 230695"/>
                <a:gd name="connsiteY2" fmla="*/ 230684 h 230695"/>
                <a:gd name="connsiteX3" fmla="*/ 232006 w 230695"/>
                <a:gd name="connsiteY3" fmla="*/ 115337 h 230695"/>
                <a:gd name="connsiteX4" fmla="*/ 116659 w 230695"/>
                <a:gd name="connsiteY4" fmla="*/ -11 h 230695"/>
                <a:gd name="connsiteX5" fmla="*/ 116659 w 230695"/>
                <a:gd name="connsiteY5" fmla="*/ 186584 h 230695"/>
                <a:gd name="connsiteX6" fmla="*/ 45317 w 230695"/>
                <a:gd name="connsiteY6" fmla="*/ 115337 h 230695"/>
                <a:gd name="connsiteX7" fmla="*/ 116659 w 230695"/>
                <a:gd name="connsiteY7" fmla="*/ 44090 h 230695"/>
                <a:gd name="connsiteX8" fmla="*/ 187906 w 230695"/>
                <a:gd name="connsiteY8" fmla="*/ 115337 h 230695"/>
                <a:gd name="connsiteX9" fmla="*/ 116659 w 230695"/>
                <a:gd name="connsiteY9" fmla="*/ 186584 h 23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695" h="230695">
                  <a:moveTo>
                    <a:pt x="116659" y="-11"/>
                  </a:moveTo>
                  <a:cubicBezTo>
                    <a:pt x="52936" y="46"/>
                    <a:pt x="1406" y="51652"/>
                    <a:pt x="1311" y="115337"/>
                  </a:cubicBezTo>
                  <a:cubicBezTo>
                    <a:pt x="1406" y="179021"/>
                    <a:pt x="52936" y="230627"/>
                    <a:pt x="116659" y="230684"/>
                  </a:cubicBezTo>
                  <a:cubicBezTo>
                    <a:pt x="180285" y="230580"/>
                    <a:pt x="231911" y="179002"/>
                    <a:pt x="232006" y="115337"/>
                  </a:cubicBezTo>
                  <a:cubicBezTo>
                    <a:pt x="231911" y="51672"/>
                    <a:pt x="180285" y="94"/>
                    <a:pt x="116659" y="-11"/>
                  </a:cubicBezTo>
                  <a:close/>
                  <a:moveTo>
                    <a:pt x="116659" y="186584"/>
                  </a:moveTo>
                  <a:cubicBezTo>
                    <a:pt x="77320" y="186584"/>
                    <a:pt x="45412" y="154703"/>
                    <a:pt x="45317" y="115337"/>
                  </a:cubicBezTo>
                  <a:cubicBezTo>
                    <a:pt x="45412" y="75970"/>
                    <a:pt x="77320" y="44090"/>
                    <a:pt x="116659" y="44090"/>
                  </a:cubicBezTo>
                  <a:cubicBezTo>
                    <a:pt x="155997" y="44147"/>
                    <a:pt x="187810" y="76008"/>
                    <a:pt x="187906" y="115337"/>
                  </a:cubicBezTo>
                  <a:cubicBezTo>
                    <a:pt x="187810" y="154665"/>
                    <a:pt x="155997" y="186526"/>
                    <a:pt x="116659" y="18658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77A4D0BE-EAB4-432D-92EB-7807E6E32649}"/>
                </a:ext>
              </a:extLst>
            </p:cNvPr>
            <p:cNvSpPr/>
            <p:nvPr/>
          </p:nvSpPr>
          <p:spPr>
            <a:xfrm>
              <a:off x="2094064" y="3962590"/>
              <a:ext cx="704850" cy="704850"/>
            </a:xfrm>
            <a:custGeom>
              <a:avLst/>
              <a:gdLst>
                <a:gd name="connsiteX0" fmla="*/ 688642 w 704850"/>
                <a:gd name="connsiteY0" fmla="*/ 122290 h 704850"/>
                <a:gd name="connsiteX1" fmla="*/ 571580 w 704850"/>
                <a:gd name="connsiteY1" fmla="*/ 6371 h 704850"/>
                <a:gd name="connsiteX2" fmla="*/ 568817 w 704850"/>
                <a:gd name="connsiteY2" fmla="*/ 4656 h 704850"/>
                <a:gd name="connsiteX3" fmla="*/ 564913 w 704850"/>
                <a:gd name="connsiteY3" fmla="*/ 2275 h 704850"/>
                <a:gd name="connsiteX4" fmla="*/ 559007 w 704850"/>
                <a:gd name="connsiteY4" fmla="*/ 751 h 704850"/>
                <a:gd name="connsiteX5" fmla="*/ 556149 w 704850"/>
                <a:gd name="connsiteY5" fmla="*/ -11 h 704850"/>
                <a:gd name="connsiteX6" fmla="*/ 151909 w 704850"/>
                <a:gd name="connsiteY6" fmla="*/ -11 h 704850"/>
                <a:gd name="connsiteX7" fmla="*/ 148955 w 704850"/>
                <a:gd name="connsiteY7" fmla="*/ 751 h 704850"/>
                <a:gd name="connsiteX8" fmla="*/ 143145 w 704850"/>
                <a:gd name="connsiteY8" fmla="*/ 2275 h 704850"/>
                <a:gd name="connsiteX9" fmla="*/ 139144 w 704850"/>
                <a:gd name="connsiteY9" fmla="*/ 4656 h 704850"/>
                <a:gd name="connsiteX10" fmla="*/ 136383 w 704850"/>
                <a:gd name="connsiteY10" fmla="*/ 6371 h 704850"/>
                <a:gd name="connsiteX11" fmla="*/ 19320 w 704850"/>
                <a:gd name="connsiteY11" fmla="*/ 122290 h 704850"/>
                <a:gd name="connsiteX12" fmla="*/ 9795 w 704850"/>
                <a:gd name="connsiteY12" fmla="*/ 195823 h 704850"/>
                <a:gd name="connsiteX13" fmla="*/ 164290 w 704850"/>
                <a:gd name="connsiteY13" fmla="*/ 451855 h 704850"/>
                <a:gd name="connsiteX14" fmla="*/ 156194 w 704850"/>
                <a:gd name="connsiteY14" fmla="*/ 507481 h 704850"/>
                <a:gd name="connsiteX15" fmla="*/ 353648 w 704850"/>
                <a:gd name="connsiteY15" fmla="*/ 704839 h 704850"/>
                <a:gd name="connsiteX16" fmla="*/ 551005 w 704850"/>
                <a:gd name="connsiteY16" fmla="*/ 507481 h 704850"/>
                <a:gd name="connsiteX17" fmla="*/ 542909 w 704850"/>
                <a:gd name="connsiteY17" fmla="*/ 451855 h 704850"/>
                <a:gd name="connsiteX18" fmla="*/ 697405 w 704850"/>
                <a:gd name="connsiteY18" fmla="*/ 195823 h 704850"/>
                <a:gd name="connsiteX19" fmla="*/ 688642 w 704850"/>
                <a:gd name="connsiteY19" fmla="*/ 122290 h 704850"/>
                <a:gd name="connsiteX20" fmla="*/ 354029 w 704850"/>
                <a:gd name="connsiteY20" fmla="*/ 310123 h 704850"/>
                <a:gd name="connsiteX21" fmla="*/ 326692 w 704850"/>
                <a:gd name="connsiteY21" fmla="*/ 312218 h 704850"/>
                <a:gd name="connsiteX22" fmla="*/ 258779 w 704850"/>
                <a:gd name="connsiteY22" fmla="*/ 180964 h 704850"/>
                <a:gd name="connsiteX23" fmla="*/ 449279 w 704850"/>
                <a:gd name="connsiteY23" fmla="*/ 180964 h 704850"/>
                <a:gd name="connsiteX24" fmla="*/ 381366 w 704850"/>
                <a:gd name="connsiteY24" fmla="*/ 312218 h 704850"/>
                <a:gd name="connsiteX25" fmla="*/ 354029 w 704850"/>
                <a:gd name="connsiteY25" fmla="*/ 310123 h 704850"/>
                <a:gd name="connsiteX26" fmla="*/ 519954 w 704850"/>
                <a:gd name="connsiteY26" fmla="*/ 44090 h 704850"/>
                <a:gd name="connsiteX27" fmla="*/ 472329 w 704850"/>
                <a:gd name="connsiteY27" fmla="*/ 136863 h 704850"/>
                <a:gd name="connsiteX28" fmla="*/ 236585 w 704850"/>
                <a:gd name="connsiteY28" fmla="*/ 136863 h 704850"/>
                <a:gd name="connsiteX29" fmla="*/ 188960 w 704850"/>
                <a:gd name="connsiteY29" fmla="*/ 44090 h 704850"/>
                <a:gd name="connsiteX30" fmla="*/ 186579 w 704850"/>
                <a:gd name="connsiteY30" fmla="*/ 403087 h 704850"/>
                <a:gd name="connsiteX31" fmla="*/ 47800 w 704850"/>
                <a:gd name="connsiteY31" fmla="*/ 173058 h 704850"/>
                <a:gd name="connsiteX32" fmla="*/ 50276 w 704850"/>
                <a:gd name="connsiteY32" fmla="*/ 154008 h 704850"/>
                <a:gd name="connsiteX33" fmla="*/ 145526 w 704850"/>
                <a:gd name="connsiteY33" fmla="*/ 58758 h 704850"/>
                <a:gd name="connsiteX34" fmla="*/ 282401 w 704850"/>
                <a:gd name="connsiteY34" fmla="*/ 323553 h 704850"/>
                <a:gd name="connsiteX35" fmla="*/ 282401 w 704850"/>
                <a:gd name="connsiteY35" fmla="*/ 323553 h 704850"/>
                <a:gd name="connsiteX36" fmla="*/ 253826 w 704850"/>
                <a:gd name="connsiteY36" fmla="*/ 337079 h 704850"/>
                <a:gd name="connsiteX37" fmla="*/ 252778 w 704850"/>
                <a:gd name="connsiteY37" fmla="*/ 337650 h 704850"/>
                <a:gd name="connsiteX38" fmla="*/ 233728 w 704850"/>
                <a:gd name="connsiteY38" fmla="*/ 350890 h 704850"/>
                <a:gd name="connsiteX39" fmla="*/ 187817 w 704850"/>
                <a:gd name="connsiteY39" fmla="*/ 266594 h 704850"/>
                <a:gd name="connsiteX40" fmla="*/ 157909 w 704850"/>
                <a:gd name="connsiteY40" fmla="*/ 257831 h 704850"/>
                <a:gd name="connsiteX41" fmla="*/ 149051 w 704850"/>
                <a:gd name="connsiteY41" fmla="*/ 287739 h 704850"/>
                <a:gd name="connsiteX42" fmla="*/ 200772 w 704850"/>
                <a:gd name="connsiteY42" fmla="*/ 382513 h 704850"/>
                <a:gd name="connsiteX43" fmla="*/ 186389 w 704850"/>
                <a:gd name="connsiteY43" fmla="*/ 402897 h 704850"/>
                <a:gd name="connsiteX44" fmla="*/ 353934 w 704850"/>
                <a:gd name="connsiteY44" fmla="*/ 660834 h 704850"/>
                <a:gd name="connsiteX45" fmla="*/ 200486 w 704850"/>
                <a:gd name="connsiteY45" fmla="*/ 507481 h 704850"/>
                <a:gd name="connsiteX46" fmla="*/ 210677 w 704850"/>
                <a:gd name="connsiteY46" fmla="*/ 453855 h 704850"/>
                <a:gd name="connsiteX47" fmla="*/ 215535 w 704850"/>
                <a:gd name="connsiteY47" fmla="*/ 442520 h 704850"/>
                <a:gd name="connsiteX48" fmla="*/ 224203 w 704850"/>
                <a:gd name="connsiteY48" fmla="*/ 426614 h 704850"/>
                <a:gd name="connsiteX49" fmla="*/ 229918 w 704850"/>
                <a:gd name="connsiteY49" fmla="*/ 417946 h 704850"/>
                <a:gd name="connsiteX50" fmla="*/ 242492 w 704850"/>
                <a:gd name="connsiteY50" fmla="*/ 402801 h 704850"/>
                <a:gd name="connsiteX51" fmla="*/ 248682 w 704850"/>
                <a:gd name="connsiteY51" fmla="*/ 396515 h 704850"/>
                <a:gd name="connsiteX52" fmla="*/ 267066 w 704850"/>
                <a:gd name="connsiteY52" fmla="*/ 381370 h 704850"/>
                <a:gd name="connsiteX53" fmla="*/ 272590 w 704850"/>
                <a:gd name="connsiteY53" fmla="*/ 378036 h 704850"/>
                <a:gd name="connsiteX54" fmla="*/ 289449 w 704850"/>
                <a:gd name="connsiteY54" fmla="*/ 368511 h 704850"/>
                <a:gd name="connsiteX55" fmla="*/ 297927 w 704850"/>
                <a:gd name="connsiteY55" fmla="*/ 364797 h 704850"/>
                <a:gd name="connsiteX56" fmla="*/ 353934 w 704850"/>
                <a:gd name="connsiteY56" fmla="*/ 353843 h 704850"/>
                <a:gd name="connsiteX57" fmla="*/ 409845 w 704850"/>
                <a:gd name="connsiteY57" fmla="*/ 364797 h 704850"/>
                <a:gd name="connsiteX58" fmla="*/ 418323 w 704850"/>
                <a:gd name="connsiteY58" fmla="*/ 368511 h 704850"/>
                <a:gd name="connsiteX59" fmla="*/ 435182 w 704850"/>
                <a:gd name="connsiteY59" fmla="*/ 378036 h 704850"/>
                <a:gd name="connsiteX60" fmla="*/ 440802 w 704850"/>
                <a:gd name="connsiteY60" fmla="*/ 381465 h 704850"/>
                <a:gd name="connsiteX61" fmla="*/ 459090 w 704850"/>
                <a:gd name="connsiteY61" fmla="*/ 396515 h 704850"/>
                <a:gd name="connsiteX62" fmla="*/ 465376 w 704850"/>
                <a:gd name="connsiteY62" fmla="*/ 402897 h 704850"/>
                <a:gd name="connsiteX63" fmla="*/ 477759 w 704850"/>
                <a:gd name="connsiteY63" fmla="*/ 417946 h 704850"/>
                <a:gd name="connsiteX64" fmla="*/ 483759 w 704850"/>
                <a:gd name="connsiteY64" fmla="*/ 426804 h 704850"/>
                <a:gd name="connsiteX65" fmla="*/ 492237 w 704850"/>
                <a:gd name="connsiteY65" fmla="*/ 442520 h 704850"/>
                <a:gd name="connsiteX66" fmla="*/ 497095 w 704850"/>
                <a:gd name="connsiteY66" fmla="*/ 454141 h 704850"/>
                <a:gd name="connsiteX67" fmla="*/ 507286 w 704850"/>
                <a:gd name="connsiteY67" fmla="*/ 507576 h 704850"/>
                <a:gd name="connsiteX68" fmla="*/ 354029 w 704850"/>
                <a:gd name="connsiteY68" fmla="*/ 660834 h 704850"/>
                <a:gd name="connsiteX69" fmla="*/ 659972 w 704850"/>
                <a:gd name="connsiteY69" fmla="*/ 173058 h 704850"/>
                <a:gd name="connsiteX70" fmla="*/ 521192 w 704850"/>
                <a:gd name="connsiteY70" fmla="*/ 403087 h 704850"/>
                <a:gd name="connsiteX71" fmla="*/ 521192 w 704850"/>
                <a:gd name="connsiteY71" fmla="*/ 403087 h 704850"/>
                <a:gd name="connsiteX72" fmla="*/ 502142 w 704850"/>
                <a:gd name="connsiteY72" fmla="*/ 377846 h 704850"/>
                <a:gd name="connsiteX73" fmla="*/ 502142 w 704850"/>
                <a:gd name="connsiteY73" fmla="*/ 377369 h 704850"/>
                <a:gd name="connsiteX74" fmla="*/ 454517 w 704850"/>
                <a:gd name="connsiteY74" fmla="*/ 337745 h 704850"/>
                <a:gd name="connsiteX75" fmla="*/ 453565 w 704850"/>
                <a:gd name="connsiteY75" fmla="*/ 337174 h 704850"/>
                <a:gd name="connsiteX76" fmla="*/ 424990 w 704850"/>
                <a:gd name="connsiteY76" fmla="*/ 323553 h 704850"/>
                <a:gd name="connsiteX77" fmla="*/ 424990 w 704850"/>
                <a:gd name="connsiteY77" fmla="*/ 323553 h 704850"/>
                <a:gd name="connsiteX78" fmla="*/ 561769 w 704850"/>
                <a:gd name="connsiteY78" fmla="*/ 58758 h 704850"/>
                <a:gd name="connsiteX79" fmla="*/ 657495 w 704850"/>
                <a:gd name="connsiteY79" fmla="*/ 154008 h 704850"/>
                <a:gd name="connsiteX80" fmla="*/ 660067 w 704850"/>
                <a:gd name="connsiteY80" fmla="*/ 173058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04850" h="704850">
                  <a:moveTo>
                    <a:pt x="688642" y="122290"/>
                  </a:moveTo>
                  <a:lnTo>
                    <a:pt x="571580" y="6371"/>
                  </a:lnTo>
                  <a:cubicBezTo>
                    <a:pt x="570723" y="5742"/>
                    <a:pt x="569770" y="5171"/>
                    <a:pt x="568817" y="4656"/>
                  </a:cubicBezTo>
                  <a:cubicBezTo>
                    <a:pt x="567579" y="3742"/>
                    <a:pt x="566246" y="2942"/>
                    <a:pt x="564913" y="2275"/>
                  </a:cubicBezTo>
                  <a:cubicBezTo>
                    <a:pt x="563007" y="1475"/>
                    <a:pt x="561007" y="970"/>
                    <a:pt x="559007" y="751"/>
                  </a:cubicBezTo>
                  <a:cubicBezTo>
                    <a:pt x="557959" y="751"/>
                    <a:pt x="557101" y="-11"/>
                    <a:pt x="556149" y="-11"/>
                  </a:cubicBezTo>
                  <a:lnTo>
                    <a:pt x="151909" y="-11"/>
                  </a:lnTo>
                  <a:cubicBezTo>
                    <a:pt x="150860" y="-11"/>
                    <a:pt x="150003" y="656"/>
                    <a:pt x="148955" y="751"/>
                  </a:cubicBezTo>
                  <a:cubicBezTo>
                    <a:pt x="146955" y="960"/>
                    <a:pt x="144954" y="1475"/>
                    <a:pt x="143145" y="2275"/>
                  </a:cubicBezTo>
                  <a:cubicBezTo>
                    <a:pt x="141716" y="2923"/>
                    <a:pt x="140383" y="3713"/>
                    <a:pt x="139144" y="4656"/>
                  </a:cubicBezTo>
                  <a:cubicBezTo>
                    <a:pt x="138192" y="5171"/>
                    <a:pt x="137240" y="5742"/>
                    <a:pt x="136383" y="6371"/>
                  </a:cubicBezTo>
                  <a:lnTo>
                    <a:pt x="19320" y="122290"/>
                  </a:lnTo>
                  <a:cubicBezTo>
                    <a:pt x="-491" y="141635"/>
                    <a:pt x="-4397" y="172058"/>
                    <a:pt x="9795" y="195823"/>
                  </a:cubicBezTo>
                  <a:lnTo>
                    <a:pt x="164290" y="451855"/>
                  </a:lnTo>
                  <a:cubicBezTo>
                    <a:pt x="158957" y="469924"/>
                    <a:pt x="156290" y="488650"/>
                    <a:pt x="156194" y="507481"/>
                  </a:cubicBezTo>
                  <a:cubicBezTo>
                    <a:pt x="156385" y="616447"/>
                    <a:pt x="244682" y="704734"/>
                    <a:pt x="353648" y="704839"/>
                  </a:cubicBezTo>
                  <a:cubicBezTo>
                    <a:pt x="462614" y="704734"/>
                    <a:pt x="550910" y="616437"/>
                    <a:pt x="551005" y="507481"/>
                  </a:cubicBezTo>
                  <a:cubicBezTo>
                    <a:pt x="551005" y="488641"/>
                    <a:pt x="548244" y="469905"/>
                    <a:pt x="542909" y="451855"/>
                  </a:cubicBezTo>
                  <a:lnTo>
                    <a:pt x="697405" y="195823"/>
                  </a:lnTo>
                  <a:cubicBezTo>
                    <a:pt x="711788" y="172230"/>
                    <a:pt x="708168" y="141826"/>
                    <a:pt x="688642" y="122290"/>
                  </a:cubicBezTo>
                  <a:close/>
                  <a:moveTo>
                    <a:pt x="354029" y="310123"/>
                  </a:moveTo>
                  <a:cubicBezTo>
                    <a:pt x="344885" y="310190"/>
                    <a:pt x="335740" y="310894"/>
                    <a:pt x="326692" y="312218"/>
                  </a:cubicBezTo>
                  <a:lnTo>
                    <a:pt x="258779" y="180964"/>
                  </a:lnTo>
                  <a:lnTo>
                    <a:pt x="449279" y="180964"/>
                  </a:lnTo>
                  <a:lnTo>
                    <a:pt x="381366" y="312218"/>
                  </a:lnTo>
                  <a:cubicBezTo>
                    <a:pt x="372316" y="310885"/>
                    <a:pt x="363173" y="310190"/>
                    <a:pt x="354029" y="310123"/>
                  </a:cubicBezTo>
                  <a:close/>
                  <a:moveTo>
                    <a:pt x="519954" y="44090"/>
                  </a:moveTo>
                  <a:lnTo>
                    <a:pt x="472329" y="136863"/>
                  </a:lnTo>
                  <a:lnTo>
                    <a:pt x="236585" y="136863"/>
                  </a:lnTo>
                  <a:lnTo>
                    <a:pt x="188960" y="44090"/>
                  </a:lnTo>
                  <a:close/>
                  <a:moveTo>
                    <a:pt x="186579" y="403087"/>
                  </a:moveTo>
                  <a:lnTo>
                    <a:pt x="47800" y="173058"/>
                  </a:lnTo>
                  <a:cubicBezTo>
                    <a:pt x="44276" y="166867"/>
                    <a:pt x="45323" y="159085"/>
                    <a:pt x="50276" y="154008"/>
                  </a:cubicBezTo>
                  <a:lnTo>
                    <a:pt x="145526" y="58758"/>
                  </a:lnTo>
                  <a:lnTo>
                    <a:pt x="282401" y="323553"/>
                  </a:lnTo>
                  <a:lnTo>
                    <a:pt x="282401" y="323553"/>
                  </a:lnTo>
                  <a:cubicBezTo>
                    <a:pt x="272494" y="327239"/>
                    <a:pt x="262969" y="331764"/>
                    <a:pt x="253826" y="337079"/>
                  </a:cubicBezTo>
                  <a:lnTo>
                    <a:pt x="252778" y="337650"/>
                  </a:lnTo>
                  <a:cubicBezTo>
                    <a:pt x="246205" y="341708"/>
                    <a:pt x="239824" y="346127"/>
                    <a:pt x="233728" y="350890"/>
                  </a:cubicBezTo>
                  <a:lnTo>
                    <a:pt x="187817" y="266594"/>
                  </a:lnTo>
                  <a:cubicBezTo>
                    <a:pt x="181911" y="255983"/>
                    <a:pt x="168577" y="252087"/>
                    <a:pt x="157909" y="257831"/>
                  </a:cubicBezTo>
                  <a:cubicBezTo>
                    <a:pt x="147242" y="263660"/>
                    <a:pt x="143241" y="277033"/>
                    <a:pt x="149051" y="287739"/>
                  </a:cubicBezTo>
                  <a:lnTo>
                    <a:pt x="200772" y="382513"/>
                  </a:lnTo>
                  <a:cubicBezTo>
                    <a:pt x="195533" y="389000"/>
                    <a:pt x="190770" y="395810"/>
                    <a:pt x="186389" y="402897"/>
                  </a:cubicBezTo>
                  <a:close/>
                  <a:moveTo>
                    <a:pt x="353934" y="660834"/>
                  </a:moveTo>
                  <a:cubicBezTo>
                    <a:pt x="269256" y="660776"/>
                    <a:pt x="200581" y="592168"/>
                    <a:pt x="200486" y="507481"/>
                  </a:cubicBezTo>
                  <a:cubicBezTo>
                    <a:pt x="200581" y="489136"/>
                    <a:pt x="204105" y="470972"/>
                    <a:pt x="210677" y="453855"/>
                  </a:cubicBezTo>
                  <a:cubicBezTo>
                    <a:pt x="212106" y="450045"/>
                    <a:pt x="213821" y="446235"/>
                    <a:pt x="215535" y="442520"/>
                  </a:cubicBezTo>
                  <a:cubicBezTo>
                    <a:pt x="218107" y="437034"/>
                    <a:pt x="220965" y="431719"/>
                    <a:pt x="224203" y="426614"/>
                  </a:cubicBezTo>
                  <a:cubicBezTo>
                    <a:pt x="226012" y="423661"/>
                    <a:pt x="227918" y="420708"/>
                    <a:pt x="229918" y="417946"/>
                  </a:cubicBezTo>
                  <a:cubicBezTo>
                    <a:pt x="233823" y="412650"/>
                    <a:pt x="238014" y="407592"/>
                    <a:pt x="242492" y="402801"/>
                  </a:cubicBezTo>
                  <a:cubicBezTo>
                    <a:pt x="244491" y="400610"/>
                    <a:pt x="246587" y="398515"/>
                    <a:pt x="248682" y="396515"/>
                  </a:cubicBezTo>
                  <a:cubicBezTo>
                    <a:pt x="254398" y="390971"/>
                    <a:pt x="260493" y="385913"/>
                    <a:pt x="267066" y="381370"/>
                  </a:cubicBezTo>
                  <a:cubicBezTo>
                    <a:pt x="268779" y="380132"/>
                    <a:pt x="270780" y="379179"/>
                    <a:pt x="272590" y="378036"/>
                  </a:cubicBezTo>
                  <a:cubicBezTo>
                    <a:pt x="278020" y="374522"/>
                    <a:pt x="283639" y="371340"/>
                    <a:pt x="289449" y="368511"/>
                  </a:cubicBezTo>
                  <a:cubicBezTo>
                    <a:pt x="292307" y="367273"/>
                    <a:pt x="295069" y="365940"/>
                    <a:pt x="297927" y="364797"/>
                  </a:cubicBezTo>
                  <a:cubicBezTo>
                    <a:pt x="315738" y="357653"/>
                    <a:pt x="334788" y="353938"/>
                    <a:pt x="353934" y="353843"/>
                  </a:cubicBezTo>
                  <a:cubicBezTo>
                    <a:pt x="373079" y="353948"/>
                    <a:pt x="392034" y="357662"/>
                    <a:pt x="409845" y="364797"/>
                  </a:cubicBezTo>
                  <a:cubicBezTo>
                    <a:pt x="412703" y="365940"/>
                    <a:pt x="415560" y="367273"/>
                    <a:pt x="418323" y="368511"/>
                  </a:cubicBezTo>
                  <a:cubicBezTo>
                    <a:pt x="424133" y="371378"/>
                    <a:pt x="429752" y="374560"/>
                    <a:pt x="435182" y="378036"/>
                  </a:cubicBezTo>
                  <a:cubicBezTo>
                    <a:pt x="436991" y="379179"/>
                    <a:pt x="438991" y="380227"/>
                    <a:pt x="440802" y="381465"/>
                  </a:cubicBezTo>
                  <a:cubicBezTo>
                    <a:pt x="447279" y="385999"/>
                    <a:pt x="453374" y="391038"/>
                    <a:pt x="459090" y="396515"/>
                  </a:cubicBezTo>
                  <a:cubicBezTo>
                    <a:pt x="461280" y="398610"/>
                    <a:pt x="463280" y="400706"/>
                    <a:pt x="465376" y="402897"/>
                  </a:cubicBezTo>
                  <a:cubicBezTo>
                    <a:pt x="469853" y="407650"/>
                    <a:pt x="473948" y="412679"/>
                    <a:pt x="477759" y="417946"/>
                  </a:cubicBezTo>
                  <a:cubicBezTo>
                    <a:pt x="479854" y="420803"/>
                    <a:pt x="481854" y="423756"/>
                    <a:pt x="483759" y="426804"/>
                  </a:cubicBezTo>
                  <a:cubicBezTo>
                    <a:pt x="486902" y="431872"/>
                    <a:pt x="489760" y="437120"/>
                    <a:pt x="492237" y="442520"/>
                  </a:cubicBezTo>
                  <a:cubicBezTo>
                    <a:pt x="493951" y="446331"/>
                    <a:pt x="495666" y="450141"/>
                    <a:pt x="497095" y="454141"/>
                  </a:cubicBezTo>
                  <a:cubicBezTo>
                    <a:pt x="503666" y="471191"/>
                    <a:pt x="507190" y="489298"/>
                    <a:pt x="507286" y="507576"/>
                  </a:cubicBezTo>
                  <a:cubicBezTo>
                    <a:pt x="507095" y="592149"/>
                    <a:pt x="438611" y="660672"/>
                    <a:pt x="354029" y="660834"/>
                  </a:cubicBezTo>
                  <a:close/>
                  <a:moveTo>
                    <a:pt x="659972" y="173058"/>
                  </a:moveTo>
                  <a:lnTo>
                    <a:pt x="521192" y="403087"/>
                  </a:lnTo>
                  <a:lnTo>
                    <a:pt x="521192" y="403087"/>
                  </a:lnTo>
                  <a:cubicBezTo>
                    <a:pt x="515477" y="394191"/>
                    <a:pt x="509096" y="385751"/>
                    <a:pt x="502142" y="377846"/>
                  </a:cubicBezTo>
                  <a:lnTo>
                    <a:pt x="502142" y="377369"/>
                  </a:lnTo>
                  <a:cubicBezTo>
                    <a:pt x="488427" y="361739"/>
                    <a:pt x="472424" y="348366"/>
                    <a:pt x="454517" y="337745"/>
                  </a:cubicBezTo>
                  <a:lnTo>
                    <a:pt x="453565" y="337174"/>
                  </a:lnTo>
                  <a:cubicBezTo>
                    <a:pt x="444421" y="331888"/>
                    <a:pt x="434896" y="327335"/>
                    <a:pt x="424990" y="323553"/>
                  </a:cubicBezTo>
                  <a:lnTo>
                    <a:pt x="424990" y="323553"/>
                  </a:lnTo>
                  <a:lnTo>
                    <a:pt x="561769" y="58758"/>
                  </a:lnTo>
                  <a:lnTo>
                    <a:pt x="657495" y="154008"/>
                  </a:lnTo>
                  <a:cubicBezTo>
                    <a:pt x="662543" y="159037"/>
                    <a:pt x="663687" y="166867"/>
                    <a:pt x="660067" y="173058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6F2D1A6A-BAF4-4F45-A9B8-4301304A98B3}"/>
                </a:ext>
              </a:extLst>
            </p:cNvPr>
            <p:cNvSpPr/>
            <p:nvPr/>
          </p:nvSpPr>
          <p:spPr>
            <a:xfrm>
              <a:off x="2555640" y="4111861"/>
              <a:ext cx="115114" cy="169531"/>
            </a:xfrm>
            <a:custGeom>
              <a:avLst/>
              <a:gdLst>
                <a:gd name="connsiteX0" fmla="*/ 105432 w 115114"/>
                <a:gd name="connsiteY0" fmla="*/ 2832 h 169531"/>
                <a:gd name="connsiteX1" fmla="*/ 75333 w 115114"/>
                <a:gd name="connsiteY1" fmla="*/ 11119 h 169531"/>
                <a:gd name="connsiteX2" fmla="*/ 4181 w 115114"/>
                <a:gd name="connsiteY2" fmla="*/ 136658 h 169531"/>
                <a:gd name="connsiteX3" fmla="*/ 12468 w 115114"/>
                <a:gd name="connsiteY3" fmla="*/ 166652 h 169531"/>
                <a:gd name="connsiteX4" fmla="*/ 12468 w 115114"/>
                <a:gd name="connsiteY4" fmla="*/ 166662 h 169531"/>
                <a:gd name="connsiteX5" fmla="*/ 23327 w 115114"/>
                <a:gd name="connsiteY5" fmla="*/ 169519 h 169531"/>
                <a:gd name="connsiteX6" fmla="*/ 42377 w 115114"/>
                <a:gd name="connsiteY6" fmla="*/ 158375 h 169531"/>
                <a:gd name="connsiteX7" fmla="*/ 113528 w 115114"/>
                <a:gd name="connsiteY7" fmla="*/ 32931 h 169531"/>
                <a:gd name="connsiteX8" fmla="*/ 105432 w 115114"/>
                <a:gd name="connsiteY8" fmla="*/ 2832 h 16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114" h="169531">
                  <a:moveTo>
                    <a:pt x="105432" y="2832"/>
                  </a:moveTo>
                  <a:cubicBezTo>
                    <a:pt x="94860" y="-3121"/>
                    <a:pt x="81429" y="575"/>
                    <a:pt x="75333" y="11119"/>
                  </a:cubicBezTo>
                  <a:lnTo>
                    <a:pt x="4181" y="136658"/>
                  </a:lnTo>
                  <a:cubicBezTo>
                    <a:pt x="-1819" y="147221"/>
                    <a:pt x="1895" y="160652"/>
                    <a:pt x="12468" y="166652"/>
                  </a:cubicBezTo>
                  <a:cubicBezTo>
                    <a:pt x="12468" y="166652"/>
                    <a:pt x="12468" y="166662"/>
                    <a:pt x="12468" y="166662"/>
                  </a:cubicBezTo>
                  <a:cubicBezTo>
                    <a:pt x="15802" y="168558"/>
                    <a:pt x="19516" y="169548"/>
                    <a:pt x="23327" y="169519"/>
                  </a:cubicBezTo>
                  <a:cubicBezTo>
                    <a:pt x="31232" y="169472"/>
                    <a:pt x="38471" y="165224"/>
                    <a:pt x="42377" y="158375"/>
                  </a:cubicBezTo>
                  <a:lnTo>
                    <a:pt x="113528" y="32931"/>
                  </a:lnTo>
                  <a:cubicBezTo>
                    <a:pt x="119529" y="22377"/>
                    <a:pt x="115909" y="8928"/>
                    <a:pt x="105432" y="2832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39A0EB67-5FAF-49CB-BA47-7ACB7DE73131}"/>
              </a:ext>
            </a:extLst>
          </p:cNvPr>
          <p:cNvGrpSpPr/>
          <p:nvPr/>
        </p:nvGrpSpPr>
        <p:grpSpPr>
          <a:xfrm>
            <a:off x="6475466" y="2501033"/>
            <a:ext cx="705802" cy="704947"/>
            <a:chOff x="17776696" y="2028259"/>
            <a:chExt cx="705802" cy="704947"/>
          </a:xfrm>
          <a:solidFill>
            <a:srgbClr val="353535"/>
          </a:solidFill>
        </p:grpSpPr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6F7B66A0-3867-4370-A6A1-5E0BC86B2396}"/>
                </a:ext>
              </a:extLst>
            </p:cNvPr>
            <p:cNvSpPr/>
            <p:nvPr/>
          </p:nvSpPr>
          <p:spPr>
            <a:xfrm>
              <a:off x="17776696" y="2028259"/>
              <a:ext cx="705802" cy="704947"/>
            </a:xfrm>
            <a:custGeom>
              <a:avLst/>
              <a:gdLst>
                <a:gd name="connsiteX0" fmla="*/ 681423 w 705802"/>
                <a:gd name="connsiteY0" fmla="*/ 465380 h 704947"/>
                <a:gd name="connsiteX1" fmla="*/ 570743 w 705802"/>
                <a:gd name="connsiteY1" fmla="*/ 354890 h 704947"/>
                <a:gd name="connsiteX2" fmla="*/ 539501 w 705802"/>
                <a:gd name="connsiteY2" fmla="*/ 323743 h 704947"/>
                <a:gd name="connsiteX3" fmla="*/ 508354 w 705802"/>
                <a:gd name="connsiteY3" fmla="*/ 354890 h 704947"/>
                <a:gd name="connsiteX4" fmla="*/ 539501 w 705802"/>
                <a:gd name="connsiteY4" fmla="*/ 386037 h 704947"/>
                <a:gd name="connsiteX5" fmla="*/ 650086 w 705802"/>
                <a:gd name="connsiteY5" fmla="*/ 496622 h 704947"/>
                <a:gd name="connsiteX6" fmla="*/ 650086 w 705802"/>
                <a:gd name="connsiteY6" fmla="*/ 560725 h 704947"/>
                <a:gd name="connsiteX7" fmla="*/ 562456 w 705802"/>
                <a:gd name="connsiteY7" fmla="*/ 648070 h 704947"/>
                <a:gd name="connsiteX8" fmla="*/ 498829 w 705802"/>
                <a:gd name="connsiteY8" fmla="*/ 648308 h 704947"/>
                <a:gd name="connsiteX9" fmla="*/ 498639 w 705802"/>
                <a:gd name="connsiteY9" fmla="*/ 648070 h 704947"/>
                <a:gd name="connsiteX10" fmla="*/ 356907 w 705802"/>
                <a:gd name="connsiteY10" fmla="*/ 506338 h 704947"/>
                <a:gd name="connsiteX11" fmla="*/ 325760 w 705802"/>
                <a:gd name="connsiteY11" fmla="*/ 537485 h 704947"/>
                <a:gd name="connsiteX12" fmla="*/ 467492 w 705802"/>
                <a:gd name="connsiteY12" fmla="*/ 679312 h 704947"/>
                <a:gd name="connsiteX13" fmla="*/ 530738 w 705802"/>
                <a:gd name="connsiteY13" fmla="*/ 705506 h 704947"/>
                <a:gd name="connsiteX14" fmla="*/ 593698 w 705802"/>
                <a:gd name="connsiteY14" fmla="*/ 679312 h 704947"/>
                <a:gd name="connsiteX15" fmla="*/ 681328 w 705802"/>
                <a:gd name="connsiteY15" fmla="*/ 591967 h 704947"/>
                <a:gd name="connsiteX16" fmla="*/ 681423 w 705802"/>
                <a:gd name="connsiteY16" fmla="*/ 465380 h 704947"/>
                <a:gd name="connsiteX17" fmla="*/ 146690 w 705802"/>
                <a:gd name="connsiteY17" fmla="*/ 56853 h 704947"/>
                <a:gd name="connsiteX18" fmla="*/ 210508 w 705802"/>
                <a:gd name="connsiteY18" fmla="*/ 56853 h 704947"/>
                <a:gd name="connsiteX19" fmla="*/ 357002 w 705802"/>
                <a:gd name="connsiteY19" fmla="*/ 203347 h 704947"/>
                <a:gd name="connsiteX20" fmla="*/ 388149 w 705802"/>
                <a:gd name="connsiteY20" fmla="*/ 172105 h 704947"/>
                <a:gd name="connsiteX21" fmla="*/ 241654 w 705802"/>
                <a:gd name="connsiteY21" fmla="*/ 25706 h 704947"/>
                <a:gd name="connsiteX22" fmla="*/ 115543 w 705802"/>
                <a:gd name="connsiteY22" fmla="*/ 25706 h 704947"/>
                <a:gd name="connsiteX23" fmla="*/ 27913 w 705802"/>
                <a:gd name="connsiteY23" fmla="*/ 113336 h 704947"/>
                <a:gd name="connsiteX24" fmla="*/ 27341 w 705802"/>
                <a:gd name="connsiteY24" fmla="*/ 238876 h 704947"/>
                <a:gd name="connsiteX25" fmla="*/ 27913 w 705802"/>
                <a:gd name="connsiteY25" fmla="*/ 239447 h 704947"/>
                <a:gd name="connsiteX26" fmla="*/ 143166 w 705802"/>
                <a:gd name="connsiteY26" fmla="*/ 354795 h 704947"/>
                <a:gd name="connsiteX27" fmla="*/ 174312 w 705802"/>
                <a:gd name="connsiteY27" fmla="*/ 385942 h 704947"/>
                <a:gd name="connsiteX28" fmla="*/ 205555 w 705802"/>
                <a:gd name="connsiteY28" fmla="*/ 354795 h 704947"/>
                <a:gd name="connsiteX29" fmla="*/ 174312 w 705802"/>
                <a:gd name="connsiteY29" fmla="*/ 323648 h 704947"/>
                <a:gd name="connsiteX30" fmla="*/ 59060 w 705802"/>
                <a:gd name="connsiteY30" fmla="*/ 208300 h 704947"/>
                <a:gd name="connsiteX31" fmla="*/ 59060 w 705802"/>
                <a:gd name="connsiteY31" fmla="*/ 144483 h 7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5802" h="704947">
                  <a:moveTo>
                    <a:pt x="681423" y="465380"/>
                  </a:moveTo>
                  <a:lnTo>
                    <a:pt x="570743" y="354890"/>
                  </a:lnTo>
                  <a:lnTo>
                    <a:pt x="539501" y="323743"/>
                  </a:lnTo>
                  <a:lnTo>
                    <a:pt x="508354" y="354890"/>
                  </a:lnTo>
                  <a:lnTo>
                    <a:pt x="539501" y="386037"/>
                  </a:lnTo>
                  <a:lnTo>
                    <a:pt x="650086" y="496622"/>
                  </a:lnTo>
                  <a:cubicBezTo>
                    <a:pt x="667784" y="514329"/>
                    <a:pt x="667784" y="543019"/>
                    <a:pt x="650086" y="560725"/>
                  </a:cubicBezTo>
                  <a:lnTo>
                    <a:pt x="562456" y="648070"/>
                  </a:lnTo>
                  <a:cubicBezTo>
                    <a:pt x="544968" y="665691"/>
                    <a:pt x="516498" y="665796"/>
                    <a:pt x="498829" y="648308"/>
                  </a:cubicBezTo>
                  <a:cubicBezTo>
                    <a:pt x="498829" y="648232"/>
                    <a:pt x="498734" y="648146"/>
                    <a:pt x="498639" y="648070"/>
                  </a:cubicBezTo>
                  <a:lnTo>
                    <a:pt x="356907" y="506338"/>
                  </a:lnTo>
                  <a:lnTo>
                    <a:pt x="325760" y="537485"/>
                  </a:lnTo>
                  <a:lnTo>
                    <a:pt x="467492" y="679312"/>
                  </a:lnTo>
                  <a:cubicBezTo>
                    <a:pt x="484160" y="696209"/>
                    <a:pt x="506983" y="705658"/>
                    <a:pt x="530738" y="705506"/>
                  </a:cubicBezTo>
                  <a:cubicBezTo>
                    <a:pt x="554407" y="705658"/>
                    <a:pt x="577125" y="696200"/>
                    <a:pt x="593698" y="679312"/>
                  </a:cubicBezTo>
                  <a:lnTo>
                    <a:pt x="681328" y="591967"/>
                  </a:lnTo>
                  <a:cubicBezTo>
                    <a:pt x="716085" y="556944"/>
                    <a:pt x="716132" y="500451"/>
                    <a:pt x="681423" y="465380"/>
                  </a:cubicBezTo>
                  <a:close/>
                  <a:moveTo>
                    <a:pt x="146690" y="56853"/>
                  </a:moveTo>
                  <a:cubicBezTo>
                    <a:pt x="164311" y="39241"/>
                    <a:pt x="192886" y="39241"/>
                    <a:pt x="210508" y="56853"/>
                  </a:cubicBezTo>
                  <a:lnTo>
                    <a:pt x="357002" y="203347"/>
                  </a:lnTo>
                  <a:lnTo>
                    <a:pt x="388149" y="172105"/>
                  </a:lnTo>
                  <a:lnTo>
                    <a:pt x="241654" y="25706"/>
                  </a:lnTo>
                  <a:cubicBezTo>
                    <a:pt x="206316" y="-7822"/>
                    <a:pt x="150881" y="-7822"/>
                    <a:pt x="115543" y="25706"/>
                  </a:cubicBezTo>
                  <a:lnTo>
                    <a:pt x="27913" y="113336"/>
                  </a:lnTo>
                  <a:cubicBezTo>
                    <a:pt x="-6949" y="147845"/>
                    <a:pt x="-7139" y="204052"/>
                    <a:pt x="27341" y="238876"/>
                  </a:cubicBezTo>
                  <a:cubicBezTo>
                    <a:pt x="27532" y="239066"/>
                    <a:pt x="27723" y="239257"/>
                    <a:pt x="27913" y="239447"/>
                  </a:cubicBezTo>
                  <a:lnTo>
                    <a:pt x="143166" y="354795"/>
                  </a:lnTo>
                  <a:lnTo>
                    <a:pt x="174312" y="385942"/>
                  </a:lnTo>
                  <a:lnTo>
                    <a:pt x="205555" y="354795"/>
                  </a:lnTo>
                  <a:lnTo>
                    <a:pt x="174312" y="323648"/>
                  </a:lnTo>
                  <a:lnTo>
                    <a:pt x="59060" y="208300"/>
                  </a:lnTo>
                  <a:cubicBezTo>
                    <a:pt x="41439" y="190670"/>
                    <a:pt x="41439" y="162114"/>
                    <a:pt x="59060" y="1444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5C10DBF-525D-4A81-B9C6-1D1BBF7DE039}"/>
                </a:ext>
              </a:extLst>
            </p:cNvPr>
            <p:cNvSpPr/>
            <p:nvPr/>
          </p:nvSpPr>
          <p:spPr>
            <a:xfrm>
              <a:off x="17923716" y="2092616"/>
              <a:ext cx="144780" cy="144813"/>
            </a:xfrm>
            <a:custGeom>
              <a:avLst/>
              <a:gdLst>
                <a:gd name="connsiteX0" fmla="*/ 23674 w 144780"/>
                <a:gd name="connsiteY0" fmla="*/ 145373 h 144813"/>
                <a:gd name="connsiteX1" fmla="*/ 8053 w 144780"/>
                <a:gd name="connsiteY1" fmla="*/ 138991 h 144813"/>
                <a:gd name="connsiteX2" fmla="*/ 8053 w 144780"/>
                <a:gd name="connsiteY2" fmla="*/ 107749 h 144813"/>
                <a:gd name="connsiteX3" fmla="*/ 108733 w 144780"/>
                <a:gd name="connsiteY3" fmla="*/ 7070 h 144813"/>
                <a:gd name="connsiteX4" fmla="*/ 139879 w 144780"/>
                <a:gd name="connsiteY4" fmla="*/ 6946 h 144813"/>
                <a:gd name="connsiteX5" fmla="*/ 139974 w 144780"/>
                <a:gd name="connsiteY5" fmla="*/ 7070 h 144813"/>
                <a:gd name="connsiteX6" fmla="*/ 139974 w 144780"/>
                <a:gd name="connsiteY6" fmla="*/ 38216 h 144813"/>
                <a:gd name="connsiteX7" fmla="*/ 39200 w 144780"/>
                <a:gd name="connsiteY7" fmla="*/ 138991 h 144813"/>
                <a:gd name="connsiteX8" fmla="*/ 23674 w 144780"/>
                <a:gd name="connsiteY8" fmla="*/ 145373 h 14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780" h="144813">
                  <a:moveTo>
                    <a:pt x="23674" y="145373"/>
                  </a:moveTo>
                  <a:cubicBezTo>
                    <a:pt x="17864" y="145420"/>
                    <a:pt x="12244" y="143115"/>
                    <a:pt x="8053" y="138991"/>
                  </a:cubicBezTo>
                  <a:cubicBezTo>
                    <a:pt x="-520" y="130342"/>
                    <a:pt x="-520" y="116398"/>
                    <a:pt x="8053" y="107749"/>
                  </a:cubicBezTo>
                  <a:lnTo>
                    <a:pt x="108733" y="7070"/>
                  </a:lnTo>
                  <a:cubicBezTo>
                    <a:pt x="117304" y="-1560"/>
                    <a:pt x="131211" y="-1617"/>
                    <a:pt x="139879" y="6946"/>
                  </a:cubicBezTo>
                  <a:cubicBezTo>
                    <a:pt x="139879" y="6984"/>
                    <a:pt x="139974" y="7031"/>
                    <a:pt x="139974" y="7070"/>
                  </a:cubicBezTo>
                  <a:cubicBezTo>
                    <a:pt x="148546" y="15690"/>
                    <a:pt x="148546" y="29596"/>
                    <a:pt x="139974" y="38216"/>
                  </a:cubicBezTo>
                  <a:lnTo>
                    <a:pt x="39200" y="138991"/>
                  </a:lnTo>
                  <a:cubicBezTo>
                    <a:pt x="35103" y="143106"/>
                    <a:pt x="29484" y="145401"/>
                    <a:pt x="23674" y="1453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9D88CE0C-1451-4DF2-B332-EF1BF3607F1A}"/>
                </a:ext>
              </a:extLst>
            </p:cNvPr>
            <p:cNvSpPr/>
            <p:nvPr/>
          </p:nvSpPr>
          <p:spPr>
            <a:xfrm>
              <a:off x="18272557" y="2441231"/>
              <a:ext cx="144832" cy="144812"/>
            </a:xfrm>
            <a:custGeom>
              <a:avLst/>
              <a:gdLst>
                <a:gd name="connsiteX0" fmla="*/ 23638 w 144832"/>
                <a:gd name="connsiteY0" fmla="*/ 145372 h 144812"/>
                <a:gd name="connsiteX1" fmla="*/ 8112 w 144832"/>
                <a:gd name="connsiteY1" fmla="*/ 138896 h 144812"/>
                <a:gd name="connsiteX2" fmla="*/ 7922 w 144832"/>
                <a:gd name="connsiteY2" fmla="*/ 107911 h 144812"/>
                <a:gd name="connsiteX3" fmla="*/ 8112 w 144832"/>
                <a:gd name="connsiteY3" fmla="*/ 107749 h 144812"/>
                <a:gd name="connsiteX4" fmla="*/ 108792 w 144832"/>
                <a:gd name="connsiteY4" fmla="*/ 7070 h 144812"/>
                <a:gd name="connsiteX5" fmla="*/ 139910 w 144832"/>
                <a:gd name="connsiteY5" fmla="*/ 6946 h 144812"/>
                <a:gd name="connsiteX6" fmla="*/ 140034 w 144832"/>
                <a:gd name="connsiteY6" fmla="*/ 7070 h 144812"/>
                <a:gd name="connsiteX7" fmla="*/ 140034 w 144832"/>
                <a:gd name="connsiteY7" fmla="*/ 38216 h 144812"/>
                <a:gd name="connsiteX8" fmla="*/ 39259 w 144832"/>
                <a:gd name="connsiteY8" fmla="*/ 138896 h 144812"/>
                <a:gd name="connsiteX9" fmla="*/ 23638 w 144832"/>
                <a:gd name="connsiteY9" fmla="*/ 145372 h 14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832" h="144812">
                  <a:moveTo>
                    <a:pt x="23638" y="145372"/>
                  </a:moveTo>
                  <a:cubicBezTo>
                    <a:pt x="17799" y="145411"/>
                    <a:pt x="12199" y="143068"/>
                    <a:pt x="8112" y="138896"/>
                  </a:cubicBezTo>
                  <a:cubicBezTo>
                    <a:pt x="-460" y="130390"/>
                    <a:pt x="-555" y="116512"/>
                    <a:pt x="7922" y="107911"/>
                  </a:cubicBezTo>
                  <a:cubicBezTo>
                    <a:pt x="8017" y="107863"/>
                    <a:pt x="8017" y="107806"/>
                    <a:pt x="8112" y="107749"/>
                  </a:cubicBezTo>
                  <a:lnTo>
                    <a:pt x="108792" y="7070"/>
                  </a:lnTo>
                  <a:cubicBezTo>
                    <a:pt x="117345" y="-1560"/>
                    <a:pt x="131280" y="-1617"/>
                    <a:pt x="139910" y="6946"/>
                  </a:cubicBezTo>
                  <a:cubicBezTo>
                    <a:pt x="139948" y="6984"/>
                    <a:pt x="139995" y="7031"/>
                    <a:pt x="140034" y="7070"/>
                  </a:cubicBezTo>
                  <a:cubicBezTo>
                    <a:pt x="148597" y="15690"/>
                    <a:pt x="148597" y="29596"/>
                    <a:pt x="140034" y="38216"/>
                  </a:cubicBezTo>
                  <a:lnTo>
                    <a:pt x="39259" y="138896"/>
                  </a:lnTo>
                  <a:cubicBezTo>
                    <a:pt x="35144" y="143087"/>
                    <a:pt x="29506" y="145420"/>
                    <a:pt x="23638" y="145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E446230A-80D6-40B1-BFE6-09E11F11A263}"/>
                </a:ext>
              </a:extLst>
            </p:cNvPr>
            <p:cNvSpPr/>
            <p:nvPr/>
          </p:nvSpPr>
          <p:spPr>
            <a:xfrm>
              <a:off x="17830449" y="2057787"/>
              <a:ext cx="626525" cy="626650"/>
            </a:xfrm>
            <a:custGeom>
              <a:avLst/>
              <a:gdLst>
                <a:gd name="connsiteX0" fmla="*/ 603286 w 626525"/>
                <a:gd name="connsiteY0" fmla="*/ 68474 h 626650"/>
                <a:gd name="connsiteX1" fmla="*/ 584236 w 626525"/>
                <a:gd name="connsiteY1" fmla="*/ 44661 h 626650"/>
                <a:gd name="connsiteX2" fmla="*/ 534325 w 626525"/>
                <a:gd name="connsiteY2" fmla="*/ 11609 h 626650"/>
                <a:gd name="connsiteX3" fmla="*/ 528420 w 626525"/>
                <a:gd name="connsiteY3" fmla="*/ 9799 h 626650"/>
                <a:gd name="connsiteX4" fmla="*/ 506417 w 626525"/>
                <a:gd name="connsiteY4" fmla="*/ 3227 h 626650"/>
                <a:gd name="connsiteX5" fmla="*/ 478509 w 626525"/>
                <a:gd name="connsiteY5" fmla="*/ 560 h 626650"/>
                <a:gd name="connsiteX6" fmla="*/ 477366 w 626525"/>
                <a:gd name="connsiteY6" fmla="*/ 560 h 626650"/>
                <a:gd name="connsiteX7" fmla="*/ 448124 w 626525"/>
                <a:gd name="connsiteY7" fmla="*/ 3418 h 626650"/>
                <a:gd name="connsiteX8" fmla="*/ 432503 w 626525"/>
                <a:gd name="connsiteY8" fmla="*/ 7990 h 626650"/>
                <a:gd name="connsiteX9" fmla="*/ 420025 w 626525"/>
                <a:gd name="connsiteY9" fmla="*/ 11800 h 626650"/>
                <a:gd name="connsiteX10" fmla="*/ 405547 w 626525"/>
                <a:gd name="connsiteY10" fmla="*/ 19420 h 626650"/>
                <a:gd name="connsiteX11" fmla="*/ 393641 w 626525"/>
                <a:gd name="connsiteY11" fmla="*/ 25706 h 626650"/>
                <a:gd name="connsiteX12" fmla="*/ 385640 w 626525"/>
                <a:gd name="connsiteY12" fmla="*/ 32279 h 626650"/>
                <a:gd name="connsiteX13" fmla="*/ 370305 w 626525"/>
                <a:gd name="connsiteY13" fmla="*/ 44852 h 626650"/>
                <a:gd name="connsiteX14" fmla="*/ 47598 w 626525"/>
                <a:gd name="connsiteY14" fmla="*/ 367463 h 626650"/>
                <a:gd name="connsiteX15" fmla="*/ 12069 w 626525"/>
                <a:gd name="connsiteY15" fmla="*/ 444235 h 626650"/>
                <a:gd name="connsiteX16" fmla="*/ 1783 w 626525"/>
                <a:gd name="connsiteY16" fmla="*/ 566060 h 626650"/>
                <a:gd name="connsiteX17" fmla="*/ 18261 w 626525"/>
                <a:gd name="connsiteY17" fmla="*/ 610732 h 626650"/>
                <a:gd name="connsiteX18" fmla="*/ 58266 w 626525"/>
                <a:gd name="connsiteY18" fmla="*/ 627210 h 626650"/>
                <a:gd name="connsiteX19" fmla="*/ 62933 w 626525"/>
                <a:gd name="connsiteY19" fmla="*/ 627210 h 626650"/>
                <a:gd name="connsiteX20" fmla="*/ 184948 w 626525"/>
                <a:gd name="connsiteY20" fmla="*/ 616923 h 626650"/>
                <a:gd name="connsiteX21" fmla="*/ 261148 w 626525"/>
                <a:gd name="connsiteY21" fmla="*/ 581300 h 626650"/>
                <a:gd name="connsiteX22" fmla="*/ 303249 w 626525"/>
                <a:gd name="connsiteY22" fmla="*/ 539294 h 626650"/>
                <a:gd name="connsiteX23" fmla="*/ 334396 w 626525"/>
                <a:gd name="connsiteY23" fmla="*/ 508052 h 626650"/>
                <a:gd name="connsiteX24" fmla="*/ 485843 w 626525"/>
                <a:gd name="connsiteY24" fmla="*/ 356605 h 626650"/>
                <a:gd name="connsiteX25" fmla="*/ 517085 w 626525"/>
                <a:gd name="connsiteY25" fmla="*/ 325458 h 626650"/>
                <a:gd name="connsiteX26" fmla="*/ 583760 w 626525"/>
                <a:gd name="connsiteY26" fmla="*/ 258783 h 626650"/>
                <a:gd name="connsiteX27" fmla="*/ 628146 w 626525"/>
                <a:gd name="connsiteY27" fmla="*/ 151722 h 626650"/>
                <a:gd name="connsiteX28" fmla="*/ 603286 w 626525"/>
                <a:gd name="connsiteY28" fmla="*/ 68474 h 626650"/>
                <a:gd name="connsiteX29" fmla="*/ 401356 w 626525"/>
                <a:gd name="connsiteY29" fmla="*/ 75903 h 626650"/>
                <a:gd name="connsiteX30" fmla="*/ 544898 w 626525"/>
                <a:gd name="connsiteY30" fmla="*/ 69521 h 626650"/>
                <a:gd name="connsiteX31" fmla="*/ 552613 w 626525"/>
                <a:gd name="connsiteY31" fmla="*/ 75903 h 626650"/>
                <a:gd name="connsiteX32" fmla="*/ 576330 w 626525"/>
                <a:gd name="connsiteY32" fmla="*/ 111717 h 626650"/>
                <a:gd name="connsiteX33" fmla="*/ 584046 w 626525"/>
                <a:gd name="connsiteY33" fmla="*/ 151817 h 626650"/>
                <a:gd name="connsiteX34" fmla="*/ 552709 w 626525"/>
                <a:gd name="connsiteY34" fmla="*/ 227255 h 626650"/>
                <a:gd name="connsiteX35" fmla="*/ 512227 w 626525"/>
                <a:gd name="connsiteY35" fmla="*/ 267737 h 626650"/>
                <a:gd name="connsiteX36" fmla="*/ 360875 w 626525"/>
                <a:gd name="connsiteY36" fmla="*/ 116384 h 626650"/>
                <a:gd name="connsiteX37" fmla="*/ 303249 w 626525"/>
                <a:gd name="connsiteY37" fmla="*/ 476810 h 626650"/>
                <a:gd name="connsiteX38" fmla="*/ 230002 w 626525"/>
                <a:gd name="connsiteY38" fmla="*/ 550058 h 626650"/>
                <a:gd name="connsiteX39" fmla="*/ 180852 w 626525"/>
                <a:gd name="connsiteY39" fmla="*/ 573013 h 626650"/>
                <a:gd name="connsiteX40" fmla="*/ 58838 w 626525"/>
                <a:gd name="connsiteY40" fmla="*/ 582538 h 626650"/>
                <a:gd name="connsiteX41" fmla="*/ 49313 w 626525"/>
                <a:gd name="connsiteY41" fmla="*/ 579014 h 626650"/>
                <a:gd name="connsiteX42" fmla="*/ 45788 w 626525"/>
                <a:gd name="connsiteY42" fmla="*/ 569489 h 626650"/>
                <a:gd name="connsiteX43" fmla="*/ 55313 w 626525"/>
                <a:gd name="connsiteY43" fmla="*/ 447378 h 626650"/>
                <a:gd name="connsiteX44" fmla="*/ 78268 w 626525"/>
                <a:gd name="connsiteY44" fmla="*/ 398324 h 626650"/>
                <a:gd name="connsiteX45" fmla="*/ 329347 w 626525"/>
                <a:gd name="connsiteY45" fmla="*/ 147245 h 626650"/>
                <a:gd name="connsiteX46" fmla="*/ 480795 w 626525"/>
                <a:gd name="connsiteY46" fmla="*/ 298693 h 626650"/>
                <a:gd name="connsiteX47" fmla="*/ 454411 w 626525"/>
                <a:gd name="connsiteY47" fmla="*/ 325077 h 62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26525" h="626650">
                  <a:moveTo>
                    <a:pt x="603286" y="68474"/>
                  </a:moveTo>
                  <a:cubicBezTo>
                    <a:pt x="597743" y="59920"/>
                    <a:pt x="591361" y="51948"/>
                    <a:pt x="584236" y="44661"/>
                  </a:cubicBezTo>
                  <a:cubicBezTo>
                    <a:pt x="569977" y="30421"/>
                    <a:pt x="553004" y="19182"/>
                    <a:pt x="534325" y="11609"/>
                  </a:cubicBezTo>
                  <a:cubicBezTo>
                    <a:pt x="532420" y="10847"/>
                    <a:pt x="530420" y="10466"/>
                    <a:pt x="528420" y="9799"/>
                  </a:cubicBezTo>
                  <a:cubicBezTo>
                    <a:pt x="521257" y="7066"/>
                    <a:pt x="513904" y="4866"/>
                    <a:pt x="506417" y="3227"/>
                  </a:cubicBezTo>
                  <a:cubicBezTo>
                    <a:pt x="497216" y="1484"/>
                    <a:pt x="487872" y="589"/>
                    <a:pt x="478509" y="560"/>
                  </a:cubicBezTo>
                  <a:lnTo>
                    <a:pt x="477366" y="560"/>
                  </a:lnTo>
                  <a:cubicBezTo>
                    <a:pt x="467546" y="560"/>
                    <a:pt x="457754" y="1513"/>
                    <a:pt x="448124" y="3418"/>
                  </a:cubicBezTo>
                  <a:cubicBezTo>
                    <a:pt x="442790" y="4656"/>
                    <a:pt x="437646" y="6180"/>
                    <a:pt x="432503" y="7990"/>
                  </a:cubicBezTo>
                  <a:cubicBezTo>
                    <a:pt x="428312" y="9323"/>
                    <a:pt x="424121" y="10085"/>
                    <a:pt x="420025" y="11800"/>
                  </a:cubicBezTo>
                  <a:cubicBezTo>
                    <a:pt x="415072" y="14038"/>
                    <a:pt x="410214" y="16581"/>
                    <a:pt x="405547" y="19420"/>
                  </a:cubicBezTo>
                  <a:cubicBezTo>
                    <a:pt x="401642" y="21515"/>
                    <a:pt x="397451" y="23230"/>
                    <a:pt x="393641" y="25706"/>
                  </a:cubicBezTo>
                  <a:cubicBezTo>
                    <a:pt x="389831" y="28183"/>
                    <a:pt x="388402" y="30183"/>
                    <a:pt x="385640" y="32279"/>
                  </a:cubicBezTo>
                  <a:cubicBezTo>
                    <a:pt x="380306" y="36146"/>
                    <a:pt x="375162" y="40346"/>
                    <a:pt x="370305" y="44852"/>
                  </a:cubicBezTo>
                  <a:lnTo>
                    <a:pt x="47598" y="367463"/>
                  </a:lnTo>
                  <a:cubicBezTo>
                    <a:pt x="27024" y="388037"/>
                    <a:pt x="14451" y="415250"/>
                    <a:pt x="12069" y="444235"/>
                  </a:cubicBezTo>
                  <a:lnTo>
                    <a:pt x="1783" y="566060"/>
                  </a:lnTo>
                  <a:cubicBezTo>
                    <a:pt x="545" y="582643"/>
                    <a:pt x="6545" y="598949"/>
                    <a:pt x="18261" y="610732"/>
                  </a:cubicBezTo>
                  <a:cubicBezTo>
                    <a:pt x="28834" y="621314"/>
                    <a:pt x="43312" y="627248"/>
                    <a:pt x="58266" y="627210"/>
                  </a:cubicBezTo>
                  <a:lnTo>
                    <a:pt x="62933" y="627210"/>
                  </a:lnTo>
                  <a:lnTo>
                    <a:pt x="184948" y="616923"/>
                  </a:lnTo>
                  <a:cubicBezTo>
                    <a:pt x="213714" y="614418"/>
                    <a:pt x="240765" y="601797"/>
                    <a:pt x="261148" y="581300"/>
                  </a:cubicBezTo>
                  <a:lnTo>
                    <a:pt x="303249" y="539294"/>
                  </a:lnTo>
                  <a:lnTo>
                    <a:pt x="334396" y="508052"/>
                  </a:lnTo>
                  <a:lnTo>
                    <a:pt x="485843" y="356605"/>
                  </a:lnTo>
                  <a:lnTo>
                    <a:pt x="517085" y="325458"/>
                  </a:lnTo>
                  <a:lnTo>
                    <a:pt x="583760" y="258783"/>
                  </a:lnTo>
                  <a:cubicBezTo>
                    <a:pt x="612345" y="230513"/>
                    <a:pt x="628346" y="191927"/>
                    <a:pt x="628146" y="151722"/>
                  </a:cubicBezTo>
                  <a:cubicBezTo>
                    <a:pt x="628318" y="122119"/>
                    <a:pt x="619670" y="93134"/>
                    <a:pt x="603286" y="68474"/>
                  </a:cubicBezTo>
                  <a:close/>
                  <a:moveTo>
                    <a:pt x="401356" y="75903"/>
                  </a:moveTo>
                  <a:cubicBezTo>
                    <a:pt x="440981" y="38346"/>
                    <a:pt x="502131" y="35631"/>
                    <a:pt x="544898" y="69521"/>
                  </a:cubicBezTo>
                  <a:cubicBezTo>
                    <a:pt x="547470" y="71712"/>
                    <a:pt x="550232" y="73522"/>
                    <a:pt x="552613" y="75903"/>
                  </a:cubicBezTo>
                  <a:cubicBezTo>
                    <a:pt x="562862" y="86114"/>
                    <a:pt x="570930" y="98296"/>
                    <a:pt x="576330" y="111717"/>
                  </a:cubicBezTo>
                  <a:cubicBezTo>
                    <a:pt x="581446" y="124471"/>
                    <a:pt x="584065" y="138082"/>
                    <a:pt x="584046" y="151817"/>
                  </a:cubicBezTo>
                  <a:cubicBezTo>
                    <a:pt x="584132" y="180145"/>
                    <a:pt x="572835" y="207320"/>
                    <a:pt x="552709" y="227255"/>
                  </a:cubicBezTo>
                  <a:lnTo>
                    <a:pt x="512227" y="267737"/>
                  </a:lnTo>
                  <a:lnTo>
                    <a:pt x="360875" y="116384"/>
                  </a:lnTo>
                  <a:close/>
                  <a:moveTo>
                    <a:pt x="303249" y="476810"/>
                  </a:moveTo>
                  <a:lnTo>
                    <a:pt x="230002" y="550058"/>
                  </a:lnTo>
                  <a:cubicBezTo>
                    <a:pt x="216857" y="563240"/>
                    <a:pt x="199427" y="571365"/>
                    <a:pt x="180852" y="573013"/>
                  </a:cubicBezTo>
                  <a:lnTo>
                    <a:pt x="58838" y="582538"/>
                  </a:lnTo>
                  <a:cubicBezTo>
                    <a:pt x="55313" y="582757"/>
                    <a:pt x="51884" y="581471"/>
                    <a:pt x="49313" y="579014"/>
                  </a:cubicBezTo>
                  <a:cubicBezTo>
                    <a:pt x="46741" y="576528"/>
                    <a:pt x="45502" y="573032"/>
                    <a:pt x="45788" y="569489"/>
                  </a:cubicBezTo>
                  <a:lnTo>
                    <a:pt x="55313" y="447378"/>
                  </a:lnTo>
                  <a:cubicBezTo>
                    <a:pt x="57027" y="428843"/>
                    <a:pt x="65124" y="411488"/>
                    <a:pt x="78268" y="398324"/>
                  </a:cubicBezTo>
                  <a:lnTo>
                    <a:pt x="329347" y="147245"/>
                  </a:lnTo>
                  <a:lnTo>
                    <a:pt x="480795" y="298693"/>
                  </a:lnTo>
                  <a:lnTo>
                    <a:pt x="454411" y="325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3183A754-2D4D-42BA-9E08-A76EE25C7AF4}"/>
              </a:ext>
            </a:extLst>
          </p:cNvPr>
          <p:cNvGrpSpPr/>
          <p:nvPr/>
        </p:nvGrpSpPr>
        <p:grpSpPr>
          <a:xfrm>
            <a:off x="3546143" y="3957157"/>
            <a:ext cx="705517" cy="705231"/>
            <a:chOff x="13296413" y="3253830"/>
            <a:chExt cx="705517" cy="705231"/>
          </a:xfrm>
        </p:grpSpPr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995CD78E-8AC1-4C0F-BED9-7903721BC40F}"/>
                </a:ext>
              </a:extLst>
            </p:cNvPr>
            <p:cNvSpPr/>
            <p:nvPr/>
          </p:nvSpPr>
          <p:spPr>
            <a:xfrm>
              <a:off x="13296413" y="3253830"/>
              <a:ext cx="705517" cy="705231"/>
            </a:xfrm>
            <a:custGeom>
              <a:avLst/>
              <a:gdLst>
                <a:gd name="connsiteX0" fmla="*/ 269081 w 705517"/>
                <a:gd name="connsiteY0" fmla="*/ 0 h 705231"/>
                <a:gd name="connsiteX1" fmla="*/ 343812 w 705517"/>
                <a:gd name="connsiteY1" fmla="*/ 30997 h 705231"/>
                <a:gd name="connsiteX2" fmla="*/ 352933 w 705517"/>
                <a:gd name="connsiteY2" fmla="*/ 44518 h 705231"/>
                <a:gd name="connsiteX3" fmla="*/ 361796 w 705517"/>
                <a:gd name="connsiteY3" fmla="*/ 31378 h 705231"/>
                <a:gd name="connsiteX4" fmla="*/ 436531 w 705517"/>
                <a:gd name="connsiteY4" fmla="*/ 381 h 705231"/>
                <a:gd name="connsiteX5" fmla="*/ 538163 w 705517"/>
                <a:gd name="connsiteY5" fmla="*/ 78105 h 705231"/>
                <a:gd name="connsiteX6" fmla="*/ 571309 w 705517"/>
                <a:gd name="connsiteY6" fmla="*/ 73248 h 705231"/>
                <a:gd name="connsiteX7" fmla="*/ 685609 w 705517"/>
                <a:gd name="connsiteY7" fmla="*/ 187548 h 705231"/>
                <a:gd name="connsiteX8" fmla="*/ 656368 w 705517"/>
                <a:gd name="connsiteY8" fmla="*/ 263748 h 705231"/>
                <a:gd name="connsiteX9" fmla="*/ 705517 w 705517"/>
                <a:gd name="connsiteY9" fmla="*/ 352997 h 705231"/>
                <a:gd name="connsiteX10" fmla="*/ 656368 w 705517"/>
                <a:gd name="connsiteY10" fmla="*/ 442246 h 705231"/>
                <a:gd name="connsiteX11" fmla="*/ 685609 w 705517"/>
                <a:gd name="connsiteY11" fmla="*/ 518446 h 705231"/>
                <a:gd name="connsiteX12" fmla="*/ 571309 w 705517"/>
                <a:gd name="connsiteY12" fmla="*/ 632746 h 705231"/>
                <a:gd name="connsiteX13" fmla="*/ 538163 w 705517"/>
                <a:gd name="connsiteY13" fmla="*/ 627888 h 705231"/>
                <a:gd name="connsiteX14" fmla="*/ 436531 w 705517"/>
                <a:gd name="connsiteY14" fmla="*/ 705231 h 705231"/>
                <a:gd name="connsiteX15" fmla="*/ 361800 w 705517"/>
                <a:gd name="connsiteY15" fmla="*/ 674237 h 705231"/>
                <a:gd name="connsiteX16" fmla="*/ 352813 w 705517"/>
                <a:gd name="connsiteY16" fmla="*/ 660913 h 705231"/>
                <a:gd name="connsiteX17" fmla="*/ 344018 w 705517"/>
                <a:gd name="connsiteY17" fmla="*/ 674034 h 705231"/>
                <a:gd name="connsiteX18" fmla="*/ 269272 w 705517"/>
                <a:gd name="connsiteY18" fmla="*/ 705231 h 705231"/>
                <a:gd name="connsiteX19" fmla="*/ 269081 w 705517"/>
                <a:gd name="connsiteY19" fmla="*/ 705231 h 705231"/>
                <a:gd name="connsiteX20" fmla="*/ 167450 w 705517"/>
                <a:gd name="connsiteY20" fmla="*/ 627507 h 705231"/>
                <a:gd name="connsiteX21" fmla="*/ 134302 w 705517"/>
                <a:gd name="connsiteY21" fmla="*/ 632365 h 705231"/>
                <a:gd name="connsiteX22" fmla="*/ 20002 w 705517"/>
                <a:gd name="connsiteY22" fmla="*/ 518065 h 705231"/>
                <a:gd name="connsiteX23" fmla="*/ 49149 w 705517"/>
                <a:gd name="connsiteY23" fmla="*/ 441865 h 705231"/>
                <a:gd name="connsiteX24" fmla="*/ 0 w 705517"/>
                <a:gd name="connsiteY24" fmla="*/ 352616 h 705231"/>
                <a:gd name="connsiteX25" fmla="*/ 49149 w 705517"/>
                <a:gd name="connsiteY25" fmla="*/ 263366 h 705231"/>
                <a:gd name="connsiteX26" fmla="*/ 20002 w 705517"/>
                <a:gd name="connsiteY26" fmla="*/ 187166 h 705231"/>
                <a:gd name="connsiteX27" fmla="*/ 134302 w 705517"/>
                <a:gd name="connsiteY27" fmla="*/ 72866 h 705231"/>
                <a:gd name="connsiteX28" fmla="*/ 167450 w 705517"/>
                <a:gd name="connsiteY28" fmla="*/ 77724 h 705231"/>
                <a:gd name="connsiteX29" fmla="*/ 269081 w 705517"/>
                <a:gd name="connsiteY29" fmla="*/ 0 h 705231"/>
                <a:gd name="connsiteX30" fmla="*/ 268891 w 705517"/>
                <a:gd name="connsiteY30" fmla="*/ 44482 h 705231"/>
                <a:gd name="connsiteX31" fmla="*/ 207550 w 705517"/>
                <a:gd name="connsiteY31" fmla="*/ 106109 h 705231"/>
                <a:gd name="connsiteX32" fmla="*/ 198025 w 705517"/>
                <a:gd name="connsiteY32" fmla="*/ 129064 h 705231"/>
                <a:gd name="connsiteX33" fmla="*/ 173641 w 705517"/>
                <a:gd name="connsiteY33" fmla="*/ 129064 h 705231"/>
                <a:gd name="connsiteX34" fmla="*/ 134302 w 705517"/>
                <a:gd name="connsiteY34" fmla="*/ 116967 h 705231"/>
                <a:gd name="connsiteX35" fmla="*/ 64389 w 705517"/>
                <a:gd name="connsiteY35" fmla="*/ 186881 h 705231"/>
                <a:gd name="connsiteX36" fmla="*/ 103727 w 705517"/>
                <a:gd name="connsiteY36" fmla="*/ 249936 h 705231"/>
                <a:gd name="connsiteX37" fmla="*/ 115824 w 705517"/>
                <a:gd name="connsiteY37" fmla="*/ 273082 h 705231"/>
                <a:gd name="connsiteX38" fmla="*/ 96774 w 705517"/>
                <a:gd name="connsiteY38" fmla="*/ 291465 h 705231"/>
                <a:gd name="connsiteX39" fmla="*/ 44006 w 705517"/>
                <a:gd name="connsiteY39" fmla="*/ 352520 h 705231"/>
                <a:gd name="connsiteX40" fmla="*/ 96774 w 705517"/>
                <a:gd name="connsiteY40" fmla="*/ 413576 h 705231"/>
                <a:gd name="connsiteX41" fmla="*/ 115824 w 705517"/>
                <a:gd name="connsiteY41" fmla="*/ 431959 h 705231"/>
                <a:gd name="connsiteX42" fmla="*/ 103727 w 705517"/>
                <a:gd name="connsiteY42" fmla="*/ 455105 h 705231"/>
                <a:gd name="connsiteX43" fmla="*/ 64389 w 705517"/>
                <a:gd name="connsiteY43" fmla="*/ 518160 h 705231"/>
                <a:gd name="connsiteX44" fmla="*/ 134302 w 705517"/>
                <a:gd name="connsiteY44" fmla="*/ 588074 h 705231"/>
                <a:gd name="connsiteX45" fmla="*/ 173545 w 705517"/>
                <a:gd name="connsiteY45" fmla="*/ 575977 h 705231"/>
                <a:gd name="connsiteX46" fmla="*/ 186023 w 705517"/>
                <a:gd name="connsiteY46" fmla="*/ 572453 h 705231"/>
                <a:gd name="connsiteX47" fmla="*/ 197929 w 705517"/>
                <a:gd name="connsiteY47" fmla="*/ 575977 h 705231"/>
                <a:gd name="connsiteX48" fmla="*/ 207454 w 705517"/>
                <a:gd name="connsiteY48" fmla="*/ 598361 h 705231"/>
                <a:gd name="connsiteX49" fmla="*/ 268595 w 705517"/>
                <a:gd name="connsiteY49" fmla="*/ 661222 h 705231"/>
                <a:gd name="connsiteX50" fmla="*/ 268891 w 705517"/>
                <a:gd name="connsiteY50" fmla="*/ 661226 h 705231"/>
                <a:gd name="connsiteX51" fmla="*/ 330613 w 705517"/>
                <a:gd name="connsiteY51" fmla="*/ 599504 h 705231"/>
                <a:gd name="connsiteX52" fmla="*/ 330613 w 705517"/>
                <a:gd name="connsiteY52" fmla="*/ 507017 h 705231"/>
                <a:gd name="connsiteX53" fmla="*/ 374809 w 705517"/>
                <a:gd name="connsiteY53" fmla="*/ 507017 h 705231"/>
                <a:gd name="connsiteX54" fmla="*/ 374809 w 705517"/>
                <a:gd name="connsiteY54" fmla="*/ 599123 h 705231"/>
                <a:gd name="connsiteX55" fmla="*/ 374809 w 705517"/>
                <a:gd name="connsiteY55" fmla="*/ 599504 h 705231"/>
                <a:gd name="connsiteX56" fmla="*/ 436531 w 705517"/>
                <a:gd name="connsiteY56" fmla="*/ 661226 h 705231"/>
                <a:gd name="connsiteX57" fmla="*/ 497872 w 705517"/>
                <a:gd name="connsiteY57" fmla="*/ 599504 h 705231"/>
                <a:gd name="connsiteX58" fmla="*/ 507397 w 705517"/>
                <a:gd name="connsiteY58" fmla="*/ 576644 h 705231"/>
                <a:gd name="connsiteX59" fmla="*/ 531590 w 705517"/>
                <a:gd name="connsiteY59" fmla="*/ 576644 h 705231"/>
                <a:gd name="connsiteX60" fmla="*/ 570929 w 705517"/>
                <a:gd name="connsiteY60" fmla="*/ 588645 h 705231"/>
                <a:gd name="connsiteX61" fmla="*/ 640842 w 705517"/>
                <a:gd name="connsiteY61" fmla="*/ 518732 h 705231"/>
                <a:gd name="connsiteX62" fmla="*/ 601503 w 705517"/>
                <a:gd name="connsiteY62" fmla="*/ 455676 h 705231"/>
                <a:gd name="connsiteX63" fmla="*/ 589407 w 705517"/>
                <a:gd name="connsiteY63" fmla="*/ 432531 h 705231"/>
                <a:gd name="connsiteX64" fmla="*/ 608457 w 705517"/>
                <a:gd name="connsiteY64" fmla="*/ 414147 h 705231"/>
                <a:gd name="connsiteX65" fmla="*/ 661321 w 705517"/>
                <a:gd name="connsiteY65" fmla="*/ 353092 h 705231"/>
                <a:gd name="connsiteX66" fmla="*/ 608457 w 705517"/>
                <a:gd name="connsiteY66" fmla="*/ 292037 h 705231"/>
                <a:gd name="connsiteX67" fmla="*/ 589407 w 705517"/>
                <a:gd name="connsiteY67" fmla="*/ 273654 h 705231"/>
                <a:gd name="connsiteX68" fmla="*/ 601503 w 705517"/>
                <a:gd name="connsiteY68" fmla="*/ 250508 h 705231"/>
                <a:gd name="connsiteX69" fmla="*/ 640842 w 705517"/>
                <a:gd name="connsiteY69" fmla="*/ 187452 h 705231"/>
                <a:gd name="connsiteX70" fmla="*/ 570929 w 705517"/>
                <a:gd name="connsiteY70" fmla="*/ 117539 h 705231"/>
                <a:gd name="connsiteX71" fmla="*/ 531590 w 705517"/>
                <a:gd name="connsiteY71" fmla="*/ 129636 h 705231"/>
                <a:gd name="connsiteX72" fmla="*/ 507397 w 705517"/>
                <a:gd name="connsiteY72" fmla="*/ 129636 h 705231"/>
                <a:gd name="connsiteX73" fmla="*/ 497872 w 705517"/>
                <a:gd name="connsiteY73" fmla="*/ 107537 h 705231"/>
                <a:gd name="connsiteX74" fmla="*/ 437112 w 705517"/>
                <a:gd name="connsiteY74" fmla="*/ 44492 h 705231"/>
                <a:gd name="connsiteX75" fmla="*/ 436531 w 705517"/>
                <a:gd name="connsiteY75" fmla="*/ 44482 h 705231"/>
                <a:gd name="connsiteX76" fmla="*/ 374809 w 705517"/>
                <a:gd name="connsiteY76" fmla="*/ 106109 h 705231"/>
                <a:gd name="connsiteX77" fmla="*/ 374809 w 705517"/>
                <a:gd name="connsiteY77" fmla="*/ 198597 h 705231"/>
                <a:gd name="connsiteX78" fmla="*/ 330613 w 705517"/>
                <a:gd name="connsiteY78" fmla="*/ 198597 h 705231"/>
                <a:gd name="connsiteX79" fmla="*/ 330613 w 705517"/>
                <a:gd name="connsiteY79" fmla="*/ 106109 h 705231"/>
                <a:gd name="connsiteX80" fmla="*/ 268891 w 705517"/>
                <a:gd name="connsiteY80" fmla="*/ 44482 h 70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05517" h="705231">
                  <a:moveTo>
                    <a:pt x="269081" y="0"/>
                  </a:moveTo>
                  <a:cubicBezTo>
                    <a:pt x="298266" y="29"/>
                    <a:pt x="324683" y="11868"/>
                    <a:pt x="343812" y="30997"/>
                  </a:cubicBezTo>
                  <a:lnTo>
                    <a:pt x="352933" y="44518"/>
                  </a:lnTo>
                  <a:lnTo>
                    <a:pt x="361796" y="31378"/>
                  </a:lnTo>
                  <a:cubicBezTo>
                    <a:pt x="380926" y="12249"/>
                    <a:pt x="407346" y="410"/>
                    <a:pt x="436531" y="381"/>
                  </a:cubicBezTo>
                  <a:cubicBezTo>
                    <a:pt x="484032" y="496"/>
                    <a:pt x="525609" y="32290"/>
                    <a:pt x="538163" y="78105"/>
                  </a:cubicBezTo>
                  <a:cubicBezTo>
                    <a:pt x="548916" y="74867"/>
                    <a:pt x="560079" y="73229"/>
                    <a:pt x="571309" y="73248"/>
                  </a:cubicBezTo>
                  <a:cubicBezTo>
                    <a:pt x="634432" y="73248"/>
                    <a:pt x="685609" y="124425"/>
                    <a:pt x="685609" y="187548"/>
                  </a:cubicBezTo>
                  <a:cubicBezTo>
                    <a:pt x="685667" y="215703"/>
                    <a:pt x="675246" y="242869"/>
                    <a:pt x="656368" y="263748"/>
                  </a:cubicBezTo>
                  <a:cubicBezTo>
                    <a:pt x="686819" y="283245"/>
                    <a:pt x="705317" y="316840"/>
                    <a:pt x="705517" y="352997"/>
                  </a:cubicBezTo>
                  <a:cubicBezTo>
                    <a:pt x="705355" y="389163"/>
                    <a:pt x="686838" y="422777"/>
                    <a:pt x="656368" y="442246"/>
                  </a:cubicBezTo>
                  <a:cubicBezTo>
                    <a:pt x="675246" y="463125"/>
                    <a:pt x="685667" y="490290"/>
                    <a:pt x="685609" y="518446"/>
                  </a:cubicBezTo>
                  <a:cubicBezTo>
                    <a:pt x="685609" y="581568"/>
                    <a:pt x="634432" y="632746"/>
                    <a:pt x="571309" y="632746"/>
                  </a:cubicBezTo>
                  <a:cubicBezTo>
                    <a:pt x="560079" y="632763"/>
                    <a:pt x="548916" y="631127"/>
                    <a:pt x="538163" y="627888"/>
                  </a:cubicBezTo>
                  <a:cubicBezTo>
                    <a:pt x="525466" y="673548"/>
                    <a:pt x="483918" y="705168"/>
                    <a:pt x="436531" y="705231"/>
                  </a:cubicBezTo>
                  <a:cubicBezTo>
                    <a:pt x="407346" y="705205"/>
                    <a:pt x="380929" y="693366"/>
                    <a:pt x="361800" y="674237"/>
                  </a:cubicBezTo>
                  <a:lnTo>
                    <a:pt x="352813" y="660913"/>
                  </a:lnTo>
                  <a:lnTo>
                    <a:pt x="344018" y="674034"/>
                  </a:lnTo>
                  <a:cubicBezTo>
                    <a:pt x="324919" y="693236"/>
                    <a:pt x="298495" y="705152"/>
                    <a:pt x="269272" y="705231"/>
                  </a:cubicBezTo>
                  <a:cubicBezTo>
                    <a:pt x="269205" y="705231"/>
                    <a:pt x="269148" y="705231"/>
                    <a:pt x="269081" y="705231"/>
                  </a:cubicBezTo>
                  <a:cubicBezTo>
                    <a:pt x="221580" y="705120"/>
                    <a:pt x="180004" y="673319"/>
                    <a:pt x="167450" y="627507"/>
                  </a:cubicBezTo>
                  <a:cubicBezTo>
                    <a:pt x="156696" y="630746"/>
                    <a:pt x="145532" y="632382"/>
                    <a:pt x="134302" y="632365"/>
                  </a:cubicBezTo>
                  <a:cubicBezTo>
                    <a:pt x="71181" y="632365"/>
                    <a:pt x="20002" y="581187"/>
                    <a:pt x="20002" y="518065"/>
                  </a:cubicBezTo>
                  <a:cubicBezTo>
                    <a:pt x="19907" y="489928"/>
                    <a:pt x="30299" y="462753"/>
                    <a:pt x="49149" y="441865"/>
                  </a:cubicBezTo>
                  <a:cubicBezTo>
                    <a:pt x="18679" y="422396"/>
                    <a:pt x="162" y="388782"/>
                    <a:pt x="0" y="352616"/>
                  </a:cubicBezTo>
                  <a:cubicBezTo>
                    <a:pt x="200" y="316459"/>
                    <a:pt x="18698" y="282864"/>
                    <a:pt x="49149" y="263366"/>
                  </a:cubicBezTo>
                  <a:cubicBezTo>
                    <a:pt x="30299" y="242478"/>
                    <a:pt x="19907" y="215303"/>
                    <a:pt x="20002" y="187166"/>
                  </a:cubicBezTo>
                  <a:cubicBezTo>
                    <a:pt x="20002" y="124044"/>
                    <a:pt x="71181" y="72866"/>
                    <a:pt x="134302" y="72866"/>
                  </a:cubicBezTo>
                  <a:cubicBezTo>
                    <a:pt x="145532" y="72847"/>
                    <a:pt x="156696" y="74486"/>
                    <a:pt x="167450" y="77724"/>
                  </a:cubicBezTo>
                  <a:cubicBezTo>
                    <a:pt x="180004" y="31909"/>
                    <a:pt x="221580" y="114"/>
                    <a:pt x="269081" y="0"/>
                  </a:cubicBezTo>
                  <a:close/>
                  <a:moveTo>
                    <a:pt x="268891" y="44482"/>
                  </a:moveTo>
                  <a:cubicBezTo>
                    <a:pt x="234944" y="44587"/>
                    <a:pt x="207493" y="72162"/>
                    <a:pt x="207550" y="106109"/>
                  </a:cubicBezTo>
                  <a:cubicBezTo>
                    <a:pt x="209102" y="114957"/>
                    <a:pt x="205388" y="123911"/>
                    <a:pt x="198025" y="129064"/>
                  </a:cubicBezTo>
                  <a:cubicBezTo>
                    <a:pt x="190643" y="133979"/>
                    <a:pt x="181023" y="133979"/>
                    <a:pt x="173641" y="129064"/>
                  </a:cubicBezTo>
                  <a:cubicBezTo>
                    <a:pt x="162049" y="121168"/>
                    <a:pt x="148333" y="116948"/>
                    <a:pt x="134302" y="116967"/>
                  </a:cubicBezTo>
                  <a:cubicBezTo>
                    <a:pt x="95688" y="116967"/>
                    <a:pt x="64389" y="148266"/>
                    <a:pt x="64389" y="186881"/>
                  </a:cubicBezTo>
                  <a:cubicBezTo>
                    <a:pt x="64341" y="213703"/>
                    <a:pt x="79620" y="238192"/>
                    <a:pt x="103727" y="249936"/>
                  </a:cubicBezTo>
                  <a:cubicBezTo>
                    <a:pt x="112395" y="254165"/>
                    <a:pt x="117300" y="263548"/>
                    <a:pt x="115824" y="273082"/>
                  </a:cubicBezTo>
                  <a:cubicBezTo>
                    <a:pt x="114309" y="282788"/>
                    <a:pt x="106528" y="290303"/>
                    <a:pt x="96774" y="291465"/>
                  </a:cubicBezTo>
                  <a:cubicBezTo>
                    <a:pt x="66532" y="296018"/>
                    <a:pt x="44139" y="321945"/>
                    <a:pt x="44006" y="352520"/>
                  </a:cubicBezTo>
                  <a:cubicBezTo>
                    <a:pt x="44091" y="383115"/>
                    <a:pt x="66513" y="409061"/>
                    <a:pt x="96774" y="413576"/>
                  </a:cubicBezTo>
                  <a:cubicBezTo>
                    <a:pt x="106509" y="414766"/>
                    <a:pt x="114281" y="422272"/>
                    <a:pt x="115824" y="431959"/>
                  </a:cubicBezTo>
                  <a:cubicBezTo>
                    <a:pt x="117338" y="441494"/>
                    <a:pt x="112423" y="450895"/>
                    <a:pt x="103727" y="455105"/>
                  </a:cubicBezTo>
                  <a:cubicBezTo>
                    <a:pt x="79620" y="466849"/>
                    <a:pt x="64341" y="491338"/>
                    <a:pt x="64389" y="518160"/>
                  </a:cubicBezTo>
                  <a:cubicBezTo>
                    <a:pt x="64389" y="556775"/>
                    <a:pt x="95688" y="588074"/>
                    <a:pt x="134302" y="588074"/>
                  </a:cubicBezTo>
                  <a:cubicBezTo>
                    <a:pt x="148314" y="588121"/>
                    <a:pt x="162001" y="583902"/>
                    <a:pt x="173545" y="575977"/>
                  </a:cubicBezTo>
                  <a:cubicBezTo>
                    <a:pt x="177279" y="573624"/>
                    <a:pt x="181613" y="572396"/>
                    <a:pt x="186023" y="572453"/>
                  </a:cubicBezTo>
                  <a:cubicBezTo>
                    <a:pt x="190243" y="572472"/>
                    <a:pt x="194377" y="573701"/>
                    <a:pt x="197929" y="575977"/>
                  </a:cubicBezTo>
                  <a:cubicBezTo>
                    <a:pt x="205359" y="580806"/>
                    <a:pt x="209122" y="589655"/>
                    <a:pt x="207454" y="598361"/>
                  </a:cubicBezTo>
                  <a:cubicBezTo>
                    <a:pt x="206978" y="632603"/>
                    <a:pt x="234353" y="660748"/>
                    <a:pt x="268595" y="661222"/>
                  </a:cubicBezTo>
                  <a:cubicBezTo>
                    <a:pt x="268691" y="661224"/>
                    <a:pt x="268795" y="661225"/>
                    <a:pt x="268891" y="661226"/>
                  </a:cubicBezTo>
                  <a:cubicBezTo>
                    <a:pt x="302962" y="661173"/>
                    <a:pt x="330555" y="633570"/>
                    <a:pt x="330613" y="599504"/>
                  </a:cubicBezTo>
                  <a:lnTo>
                    <a:pt x="330613" y="507017"/>
                  </a:lnTo>
                  <a:lnTo>
                    <a:pt x="374809" y="507017"/>
                  </a:lnTo>
                  <a:lnTo>
                    <a:pt x="374809" y="599123"/>
                  </a:lnTo>
                  <a:lnTo>
                    <a:pt x="374809" y="599504"/>
                  </a:lnTo>
                  <a:cubicBezTo>
                    <a:pt x="374856" y="633570"/>
                    <a:pt x="402460" y="661173"/>
                    <a:pt x="436531" y="661226"/>
                  </a:cubicBezTo>
                  <a:cubicBezTo>
                    <a:pt x="470488" y="661069"/>
                    <a:pt x="497929" y="633465"/>
                    <a:pt x="497872" y="599504"/>
                  </a:cubicBezTo>
                  <a:cubicBezTo>
                    <a:pt x="496358" y="590684"/>
                    <a:pt x="500072" y="581778"/>
                    <a:pt x="507397" y="576644"/>
                  </a:cubicBezTo>
                  <a:cubicBezTo>
                    <a:pt x="514712" y="571738"/>
                    <a:pt x="524275" y="571738"/>
                    <a:pt x="531590" y="576644"/>
                  </a:cubicBezTo>
                  <a:cubicBezTo>
                    <a:pt x="543210" y="584483"/>
                    <a:pt x="556908" y="588664"/>
                    <a:pt x="570929" y="588645"/>
                  </a:cubicBezTo>
                  <a:cubicBezTo>
                    <a:pt x="609543" y="588645"/>
                    <a:pt x="640842" y="557346"/>
                    <a:pt x="640842" y="518732"/>
                  </a:cubicBezTo>
                  <a:cubicBezTo>
                    <a:pt x="640937" y="491900"/>
                    <a:pt x="625640" y="467392"/>
                    <a:pt x="601503" y="455676"/>
                  </a:cubicBezTo>
                  <a:cubicBezTo>
                    <a:pt x="592807" y="451466"/>
                    <a:pt x="587893" y="442065"/>
                    <a:pt x="589407" y="432531"/>
                  </a:cubicBezTo>
                  <a:cubicBezTo>
                    <a:pt x="590950" y="422844"/>
                    <a:pt x="598722" y="415338"/>
                    <a:pt x="608457" y="414147"/>
                  </a:cubicBezTo>
                  <a:cubicBezTo>
                    <a:pt x="638737" y="409632"/>
                    <a:pt x="661188" y="383705"/>
                    <a:pt x="661321" y="353092"/>
                  </a:cubicBezTo>
                  <a:cubicBezTo>
                    <a:pt x="661149" y="322498"/>
                    <a:pt x="638708" y="296590"/>
                    <a:pt x="608457" y="292037"/>
                  </a:cubicBezTo>
                  <a:cubicBezTo>
                    <a:pt x="598704" y="290875"/>
                    <a:pt x="590922" y="283359"/>
                    <a:pt x="589407" y="273654"/>
                  </a:cubicBezTo>
                  <a:cubicBezTo>
                    <a:pt x="587930" y="264119"/>
                    <a:pt x="592836" y="254737"/>
                    <a:pt x="601503" y="250508"/>
                  </a:cubicBezTo>
                  <a:cubicBezTo>
                    <a:pt x="625640" y="238792"/>
                    <a:pt x="640937" y="214284"/>
                    <a:pt x="640842" y="187452"/>
                  </a:cubicBezTo>
                  <a:cubicBezTo>
                    <a:pt x="640842" y="148838"/>
                    <a:pt x="609543" y="117539"/>
                    <a:pt x="570929" y="117539"/>
                  </a:cubicBezTo>
                  <a:cubicBezTo>
                    <a:pt x="556898" y="117501"/>
                    <a:pt x="543182" y="121720"/>
                    <a:pt x="531590" y="129636"/>
                  </a:cubicBezTo>
                  <a:cubicBezTo>
                    <a:pt x="524256" y="134493"/>
                    <a:pt x="514731" y="134493"/>
                    <a:pt x="507397" y="129636"/>
                  </a:cubicBezTo>
                  <a:cubicBezTo>
                    <a:pt x="500119" y="124816"/>
                    <a:pt x="496376" y="116139"/>
                    <a:pt x="497872" y="107537"/>
                  </a:cubicBezTo>
                  <a:cubicBezTo>
                    <a:pt x="498500" y="73352"/>
                    <a:pt x="471307" y="45120"/>
                    <a:pt x="437112" y="44492"/>
                  </a:cubicBezTo>
                  <a:cubicBezTo>
                    <a:pt x="436921" y="44482"/>
                    <a:pt x="436721" y="44482"/>
                    <a:pt x="436531" y="44482"/>
                  </a:cubicBezTo>
                  <a:cubicBezTo>
                    <a:pt x="402479" y="44482"/>
                    <a:pt x="374866" y="72057"/>
                    <a:pt x="374809" y="106109"/>
                  </a:cubicBezTo>
                  <a:lnTo>
                    <a:pt x="374809" y="198597"/>
                  </a:lnTo>
                  <a:lnTo>
                    <a:pt x="330613" y="198597"/>
                  </a:lnTo>
                  <a:lnTo>
                    <a:pt x="330613" y="106109"/>
                  </a:lnTo>
                  <a:cubicBezTo>
                    <a:pt x="330565" y="72057"/>
                    <a:pt x="302943" y="44482"/>
                    <a:pt x="268891" y="44482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B9D46092-0A85-45FE-8A73-B34EF98C4D82}"/>
                </a:ext>
              </a:extLst>
            </p:cNvPr>
            <p:cNvGrpSpPr/>
            <p:nvPr/>
          </p:nvGrpSpPr>
          <p:grpSpPr>
            <a:xfrm>
              <a:off x="13438713" y="3452427"/>
              <a:ext cx="418148" cy="308420"/>
              <a:chOff x="13438713" y="3452427"/>
              <a:chExt cx="418148" cy="308420"/>
            </a:xfrm>
          </p:grpSpPr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27DC48F3-742E-440D-A887-7D71887568A4}"/>
                  </a:ext>
                </a:extLst>
              </p:cNvPr>
              <p:cNvSpPr/>
              <p:nvPr/>
            </p:nvSpPr>
            <p:spPr>
              <a:xfrm>
                <a:off x="13495008" y="3452427"/>
                <a:ext cx="308420" cy="308420"/>
              </a:xfrm>
              <a:custGeom>
                <a:avLst/>
                <a:gdLst>
                  <a:gd name="connsiteX0" fmla="*/ 80772 w 308420"/>
                  <a:gd name="connsiteY0" fmla="*/ 44101 h 308420"/>
                  <a:gd name="connsiteX1" fmla="*/ 44101 w 308420"/>
                  <a:gd name="connsiteY1" fmla="*/ 80772 h 308420"/>
                  <a:gd name="connsiteX2" fmla="*/ 44101 w 308420"/>
                  <a:gd name="connsiteY2" fmla="*/ 227648 h 308420"/>
                  <a:gd name="connsiteX3" fmla="*/ 80772 w 308420"/>
                  <a:gd name="connsiteY3" fmla="*/ 264319 h 308420"/>
                  <a:gd name="connsiteX4" fmla="*/ 132017 w 308420"/>
                  <a:gd name="connsiteY4" fmla="*/ 264319 h 308420"/>
                  <a:gd name="connsiteX5" fmla="*/ 176213 w 308420"/>
                  <a:gd name="connsiteY5" fmla="*/ 264319 h 308420"/>
                  <a:gd name="connsiteX6" fmla="*/ 227648 w 308420"/>
                  <a:gd name="connsiteY6" fmla="*/ 264319 h 308420"/>
                  <a:gd name="connsiteX7" fmla="*/ 264319 w 308420"/>
                  <a:gd name="connsiteY7" fmla="*/ 227648 h 308420"/>
                  <a:gd name="connsiteX8" fmla="*/ 264319 w 308420"/>
                  <a:gd name="connsiteY8" fmla="*/ 80772 h 308420"/>
                  <a:gd name="connsiteX9" fmla="*/ 227648 w 308420"/>
                  <a:gd name="connsiteY9" fmla="*/ 44101 h 308420"/>
                  <a:gd name="connsiteX10" fmla="*/ 176213 w 308420"/>
                  <a:gd name="connsiteY10" fmla="*/ 44101 h 308420"/>
                  <a:gd name="connsiteX11" fmla="*/ 132017 w 308420"/>
                  <a:gd name="connsiteY11" fmla="*/ 44101 h 308420"/>
                  <a:gd name="connsiteX12" fmla="*/ 80772 w 308420"/>
                  <a:gd name="connsiteY12" fmla="*/ 0 h 308420"/>
                  <a:gd name="connsiteX13" fmla="*/ 132017 w 308420"/>
                  <a:gd name="connsiteY13" fmla="*/ 0 h 308420"/>
                  <a:gd name="connsiteX14" fmla="*/ 176213 w 308420"/>
                  <a:gd name="connsiteY14" fmla="*/ 0 h 308420"/>
                  <a:gd name="connsiteX15" fmla="*/ 227648 w 308420"/>
                  <a:gd name="connsiteY15" fmla="*/ 0 h 308420"/>
                  <a:gd name="connsiteX16" fmla="*/ 308420 w 308420"/>
                  <a:gd name="connsiteY16" fmla="*/ 80772 h 308420"/>
                  <a:gd name="connsiteX17" fmla="*/ 308420 w 308420"/>
                  <a:gd name="connsiteY17" fmla="*/ 227648 h 308420"/>
                  <a:gd name="connsiteX18" fmla="*/ 227648 w 308420"/>
                  <a:gd name="connsiteY18" fmla="*/ 308420 h 308420"/>
                  <a:gd name="connsiteX19" fmla="*/ 176213 w 308420"/>
                  <a:gd name="connsiteY19" fmla="*/ 308420 h 308420"/>
                  <a:gd name="connsiteX20" fmla="*/ 132017 w 308420"/>
                  <a:gd name="connsiteY20" fmla="*/ 308420 h 308420"/>
                  <a:gd name="connsiteX21" fmla="*/ 80772 w 308420"/>
                  <a:gd name="connsiteY21" fmla="*/ 308420 h 308420"/>
                  <a:gd name="connsiteX22" fmla="*/ 0 w 308420"/>
                  <a:gd name="connsiteY22" fmla="*/ 227648 h 308420"/>
                  <a:gd name="connsiteX23" fmla="*/ 0 w 308420"/>
                  <a:gd name="connsiteY23" fmla="*/ 80772 h 308420"/>
                  <a:gd name="connsiteX24" fmla="*/ 80772 w 308420"/>
                  <a:gd name="connsiteY24" fmla="*/ 0 h 30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8420" h="308420">
                    <a:moveTo>
                      <a:pt x="80772" y="44101"/>
                    </a:moveTo>
                    <a:cubicBezTo>
                      <a:pt x="60541" y="44149"/>
                      <a:pt x="44158" y="60541"/>
                      <a:pt x="44101" y="80772"/>
                    </a:cubicBezTo>
                    <a:lnTo>
                      <a:pt x="44101" y="227648"/>
                    </a:lnTo>
                    <a:cubicBezTo>
                      <a:pt x="44149" y="247879"/>
                      <a:pt x="60541" y="264271"/>
                      <a:pt x="80772" y="264319"/>
                    </a:cubicBezTo>
                    <a:lnTo>
                      <a:pt x="132017" y="264319"/>
                    </a:lnTo>
                    <a:lnTo>
                      <a:pt x="176213" y="264319"/>
                    </a:lnTo>
                    <a:lnTo>
                      <a:pt x="227648" y="264319"/>
                    </a:lnTo>
                    <a:cubicBezTo>
                      <a:pt x="247879" y="264271"/>
                      <a:pt x="264262" y="247879"/>
                      <a:pt x="264319" y="227648"/>
                    </a:cubicBezTo>
                    <a:lnTo>
                      <a:pt x="264319" y="80772"/>
                    </a:lnTo>
                    <a:cubicBezTo>
                      <a:pt x="264262" y="60541"/>
                      <a:pt x="247879" y="44158"/>
                      <a:pt x="227648" y="44101"/>
                    </a:cubicBezTo>
                    <a:lnTo>
                      <a:pt x="176213" y="44101"/>
                    </a:lnTo>
                    <a:lnTo>
                      <a:pt x="132017" y="44101"/>
                    </a:lnTo>
                    <a:close/>
                    <a:moveTo>
                      <a:pt x="80772" y="0"/>
                    </a:moveTo>
                    <a:lnTo>
                      <a:pt x="132017" y="0"/>
                    </a:lnTo>
                    <a:lnTo>
                      <a:pt x="176213" y="0"/>
                    </a:lnTo>
                    <a:lnTo>
                      <a:pt x="227648" y="0"/>
                    </a:lnTo>
                    <a:cubicBezTo>
                      <a:pt x="272234" y="57"/>
                      <a:pt x="308363" y="36186"/>
                      <a:pt x="308420" y="80772"/>
                    </a:cubicBezTo>
                    <a:lnTo>
                      <a:pt x="308420" y="227648"/>
                    </a:lnTo>
                    <a:cubicBezTo>
                      <a:pt x="308363" y="272234"/>
                      <a:pt x="272234" y="308363"/>
                      <a:pt x="227648" y="308420"/>
                    </a:cubicBezTo>
                    <a:lnTo>
                      <a:pt x="176213" y="308420"/>
                    </a:lnTo>
                    <a:lnTo>
                      <a:pt x="132017" y="308420"/>
                    </a:lnTo>
                    <a:lnTo>
                      <a:pt x="80772" y="308420"/>
                    </a:lnTo>
                    <a:cubicBezTo>
                      <a:pt x="36205" y="308315"/>
                      <a:pt x="105" y="272215"/>
                      <a:pt x="0" y="227648"/>
                    </a:cubicBezTo>
                    <a:lnTo>
                      <a:pt x="0" y="80772"/>
                    </a:lnTo>
                    <a:cubicBezTo>
                      <a:pt x="105" y="36205"/>
                      <a:pt x="36205" y="105"/>
                      <a:pt x="80772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993C83B6-F492-493B-B25B-9B0929031F2A}"/>
                  </a:ext>
                </a:extLst>
              </p:cNvPr>
              <p:cNvSpPr/>
              <p:nvPr/>
            </p:nvSpPr>
            <p:spPr>
              <a:xfrm>
                <a:off x="13438713" y="3513684"/>
                <a:ext cx="99060" cy="44005"/>
              </a:xfrm>
              <a:custGeom>
                <a:avLst/>
                <a:gdLst>
                  <a:gd name="connsiteX0" fmla="*/ 78681 w 99060"/>
                  <a:gd name="connsiteY0" fmla="*/ 44566 h 44005"/>
                  <a:gd name="connsiteX1" fmla="*/ 23721 w 99060"/>
                  <a:gd name="connsiteY1" fmla="*/ 44566 h 44005"/>
                  <a:gd name="connsiteX2" fmla="*/ 1623 w 99060"/>
                  <a:gd name="connsiteY2" fmla="*/ 22563 h 44005"/>
                  <a:gd name="connsiteX3" fmla="*/ 23626 w 99060"/>
                  <a:gd name="connsiteY3" fmla="*/ 560 h 44005"/>
                  <a:gd name="connsiteX4" fmla="*/ 23721 w 99060"/>
                  <a:gd name="connsiteY4" fmla="*/ 560 h 44005"/>
                  <a:gd name="connsiteX5" fmla="*/ 78681 w 99060"/>
                  <a:gd name="connsiteY5" fmla="*/ 560 h 44005"/>
                  <a:gd name="connsiteX6" fmla="*/ 100683 w 99060"/>
                  <a:gd name="connsiteY6" fmla="*/ 22373 h 44005"/>
                  <a:gd name="connsiteX7" fmla="*/ 100683 w 99060"/>
                  <a:gd name="connsiteY7" fmla="*/ 22563 h 44005"/>
                  <a:gd name="connsiteX8" fmla="*/ 78681 w 99060"/>
                  <a:gd name="connsiteY8" fmla="*/ 44566 h 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060" h="44005">
                    <a:moveTo>
                      <a:pt x="78681" y="44566"/>
                    </a:moveTo>
                    <a:lnTo>
                      <a:pt x="23721" y="44566"/>
                    </a:lnTo>
                    <a:cubicBezTo>
                      <a:pt x="11558" y="44566"/>
                      <a:pt x="1671" y="34727"/>
                      <a:pt x="1623" y="22563"/>
                    </a:cubicBezTo>
                    <a:cubicBezTo>
                      <a:pt x="1623" y="10409"/>
                      <a:pt x="11472" y="560"/>
                      <a:pt x="23626" y="560"/>
                    </a:cubicBezTo>
                    <a:cubicBezTo>
                      <a:pt x="23654" y="560"/>
                      <a:pt x="23693" y="560"/>
                      <a:pt x="23721" y="560"/>
                    </a:cubicBezTo>
                    <a:lnTo>
                      <a:pt x="78681" y="560"/>
                    </a:lnTo>
                    <a:cubicBezTo>
                      <a:pt x="90777" y="503"/>
                      <a:pt x="100626" y="10276"/>
                      <a:pt x="100683" y="22373"/>
                    </a:cubicBezTo>
                    <a:cubicBezTo>
                      <a:pt x="100683" y="22439"/>
                      <a:pt x="100683" y="22497"/>
                      <a:pt x="100683" y="22563"/>
                    </a:cubicBezTo>
                    <a:cubicBezTo>
                      <a:pt x="100683" y="34717"/>
                      <a:pt x="90834" y="44566"/>
                      <a:pt x="78681" y="44566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D6BEBBB6-91F0-414F-A80D-DDD2702596DE}"/>
                  </a:ext>
                </a:extLst>
              </p:cNvPr>
              <p:cNvSpPr/>
              <p:nvPr/>
            </p:nvSpPr>
            <p:spPr>
              <a:xfrm>
                <a:off x="13438713" y="3654464"/>
                <a:ext cx="99060" cy="44100"/>
              </a:xfrm>
              <a:custGeom>
                <a:avLst/>
                <a:gdLst>
                  <a:gd name="connsiteX0" fmla="*/ 78681 w 99060"/>
                  <a:gd name="connsiteY0" fmla="*/ 44661 h 44100"/>
                  <a:gd name="connsiteX1" fmla="*/ 23721 w 99060"/>
                  <a:gd name="connsiteY1" fmla="*/ 44661 h 44100"/>
                  <a:gd name="connsiteX2" fmla="*/ 1623 w 99060"/>
                  <a:gd name="connsiteY2" fmla="*/ 22563 h 44100"/>
                  <a:gd name="connsiteX3" fmla="*/ 23721 w 99060"/>
                  <a:gd name="connsiteY3" fmla="*/ 560 h 44100"/>
                  <a:gd name="connsiteX4" fmla="*/ 78681 w 99060"/>
                  <a:gd name="connsiteY4" fmla="*/ 560 h 44100"/>
                  <a:gd name="connsiteX5" fmla="*/ 100683 w 99060"/>
                  <a:gd name="connsiteY5" fmla="*/ 22563 h 44100"/>
                  <a:gd name="connsiteX6" fmla="*/ 78776 w 99060"/>
                  <a:gd name="connsiteY6" fmla="*/ 44661 h 44100"/>
                  <a:gd name="connsiteX7" fmla="*/ 78681 w 99060"/>
                  <a:gd name="connsiteY7" fmla="*/ 44661 h 4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060" h="44100">
                    <a:moveTo>
                      <a:pt x="78681" y="44661"/>
                    </a:moveTo>
                    <a:lnTo>
                      <a:pt x="23721" y="44661"/>
                    </a:lnTo>
                    <a:cubicBezTo>
                      <a:pt x="11520" y="44661"/>
                      <a:pt x="1623" y="34764"/>
                      <a:pt x="1623" y="22563"/>
                    </a:cubicBezTo>
                    <a:cubicBezTo>
                      <a:pt x="1671" y="10400"/>
                      <a:pt x="11558" y="560"/>
                      <a:pt x="23721" y="560"/>
                    </a:cubicBezTo>
                    <a:lnTo>
                      <a:pt x="78681" y="560"/>
                    </a:lnTo>
                    <a:cubicBezTo>
                      <a:pt x="90834" y="560"/>
                      <a:pt x="100683" y="10409"/>
                      <a:pt x="100683" y="22563"/>
                    </a:cubicBezTo>
                    <a:cubicBezTo>
                      <a:pt x="100740" y="34717"/>
                      <a:pt x="90930" y="44604"/>
                      <a:pt x="78776" y="44661"/>
                    </a:cubicBezTo>
                    <a:cubicBezTo>
                      <a:pt x="78747" y="44661"/>
                      <a:pt x="78709" y="44661"/>
                      <a:pt x="78681" y="44661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904E56F2-B43B-4233-AFEF-0565FD379FF6}"/>
                  </a:ext>
                </a:extLst>
              </p:cNvPr>
              <p:cNvSpPr/>
              <p:nvPr/>
            </p:nvSpPr>
            <p:spPr>
              <a:xfrm>
                <a:off x="13757895" y="3513684"/>
                <a:ext cx="98203" cy="44005"/>
              </a:xfrm>
              <a:custGeom>
                <a:avLst/>
                <a:gdLst>
                  <a:gd name="connsiteX0" fmla="*/ 78109 w 98203"/>
                  <a:gd name="connsiteY0" fmla="*/ 44566 h 44005"/>
                  <a:gd name="connsiteX1" fmla="*/ 23626 w 98203"/>
                  <a:gd name="connsiteY1" fmla="*/ 44566 h 44005"/>
                  <a:gd name="connsiteX2" fmla="*/ 1623 w 98203"/>
                  <a:gd name="connsiteY2" fmla="*/ 22563 h 44005"/>
                  <a:gd name="connsiteX3" fmla="*/ 23435 w 98203"/>
                  <a:gd name="connsiteY3" fmla="*/ 560 h 44005"/>
                  <a:gd name="connsiteX4" fmla="*/ 23626 w 98203"/>
                  <a:gd name="connsiteY4" fmla="*/ 560 h 44005"/>
                  <a:gd name="connsiteX5" fmla="*/ 78585 w 98203"/>
                  <a:gd name="connsiteY5" fmla="*/ 560 h 44005"/>
                  <a:gd name="connsiteX6" fmla="*/ 99826 w 98203"/>
                  <a:gd name="connsiteY6" fmla="*/ 22563 h 44005"/>
                  <a:gd name="connsiteX7" fmla="*/ 78109 w 98203"/>
                  <a:gd name="connsiteY7" fmla="*/ 44566 h 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203" h="44005">
                    <a:moveTo>
                      <a:pt x="78109" y="44566"/>
                    </a:moveTo>
                    <a:lnTo>
                      <a:pt x="23626" y="44566"/>
                    </a:lnTo>
                    <a:cubicBezTo>
                      <a:pt x="11472" y="44566"/>
                      <a:pt x="1623" y="34717"/>
                      <a:pt x="1623" y="22563"/>
                    </a:cubicBezTo>
                    <a:cubicBezTo>
                      <a:pt x="1566" y="10466"/>
                      <a:pt x="11339" y="617"/>
                      <a:pt x="23435" y="560"/>
                    </a:cubicBezTo>
                    <a:cubicBezTo>
                      <a:pt x="23502" y="560"/>
                      <a:pt x="23559" y="560"/>
                      <a:pt x="23626" y="560"/>
                    </a:cubicBezTo>
                    <a:lnTo>
                      <a:pt x="78585" y="560"/>
                    </a:lnTo>
                    <a:cubicBezTo>
                      <a:pt x="90463" y="922"/>
                      <a:pt x="99883" y="10685"/>
                      <a:pt x="99826" y="22563"/>
                    </a:cubicBezTo>
                    <a:cubicBezTo>
                      <a:pt x="99826" y="34603"/>
                      <a:pt x="90149" y="44413"/>
                      <a:pt x="78109" y="44566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BA8947EB-20C4-4785-88F1-77E855848FC4}"/>
                  </a:ext>
                </a:extLst>
              </p:cNvPr>
              <p:cNvSpPr/>
              <p:nvPr/>
            </p:nvSpPr>
            <p:spPr>
              <a:xfrm>
                <a:off x="13757896" y="3654464"/>
                <a:ext cx="98965" cy="44110"/>
              </a:xfrm>
              <a:custGeom>
                <a:avLst/>
                <a:gdLst>
                  <a:gd name="connsiteX0" fmla="*/ 78109 w 98965"/>
                  <a:gd name="connsiteY0" fmla="*/ 44661 h 44110"/>
                  <a:gd name="connsiteX1" fmla="*/ 23626 w 98965"/>
                  <a:gd name="connsiteY1" fmla="*/ 44661 h 44110"/>
                  <a:gd name="connsiteX2" fmla="*/ 1623 w 98965"/>
                  <a:gd name="connsiteY2" fmla="*/ 22658 h 44110"/>
                  <a:gd name="connsiteX3" fmla="*/ 1623 w 98965"/>
                  <a:gd name="connsiteY3" fmla="*/ 22563 h 44110"/>
                  <a:gd name="connsiteX4" fmla="*/ 23626 w 98965"/>
                  <a:gd name="connsiteY4" fmla="*/ 560 h 44110"/>
                  <a:gd name="connsiteX5" fmla="*/ 78585 w 98965"/>
                  <a:gd name="connsiteY5" fmla="*/ 560 h 44110"/>
                  <a:gd name="connsiteX6" fmla="*/ 100588 w 98965"/>
                  <a:gd name="connsiteY6" fmla="*/ 22563 h 44110"/>
                  <a:gd name="connsiteX7" fmla="*/ 78690 w 98965"/>
                  <a:gd name="connsiteY7" fmla="*/ 44670 h 44110"/>
                  <a:gd name="connsiteX8" fmla="*/ 78109 w 98965"/>
                  <a:gd name="connsiteY8" fmla="*/ 44661 h 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965" h="44110">
                    <a:moveTo>
                      <a:pt x="78109" y="44661"/>
                    </a:moveTo>
                    <a:lnTo>
                      <a:pt x="23626" y="44661"/>
                    </a:lnTo>
                    <a:cubicBezTo>
                      <a:pt x="11472" y="44661"/>
                      <a:pt x="1623" y="34812"/>
                      <a:pt x="1623" y="22658"/>
                    </a:cubicBezTo>
                    <a:cubicBezTo>
                      <a:pt x="1623" y="22630"/>
                      <a:pt x="1623" y="22592"/>
                      <a:pt x="1623" y="22563"/>
                    </a:cubicBezTo>
                    <a:cubicBezTo>
                      <a:pt x="1623" y="10409"/>
                      <a:pt x="11472" y="560"/>
                      <a:pt x="23626" y="560"/>
                    </a:cubicBezTo>
                    <a:lnTo>
                      <a:pt x="78585" y="560"/>
                    </a:lnTo>
                    <a:cubicBezTo>
                      <a:pt x="90739" y="560"/>
                      <a:pt x="100588" y="10409"/>
                      <a:pt x="100588" y="22563"/>
                    </a:cubicBezTo>
                    <a:cubicBezTo>
                      <a:pt x="100645" y="34717"/>
                      <a:pt x="90834" y="44613"/>
                      <a:pt x="78690" y="44670"/>
                    </a:cubicBezTo>
                    <a:cubicBezTo>
                      <a:pt x="78490" y="44670"/>
                      <a:pt x="78299" y="44661"/>
                      <a:pt x="78109" y="44661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7E35EB2F-BA77-4DFE-8476-0F75D5BA90BD}"/>
              </a:ext>
            </a:extLst>
          </p:cNvPr>
          <p:cNvGrpSpPr/>
          <p:nvPr/>
        </p:nvGrpSpPr>
        <p:grpSpPr>
          <a:xfrm>
            <a:off x="10939483" y="3957252"/>
            <a:ext cx="566166" cy="705041"/>
            <a:chOff x="17567063" y="3962589"/>
            <a:chExt cx="566166" cy="705041"/>
          </a:xfrm>
        </p:grpSpPr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1B99CEDE-92E9-417A-BE98-08C7C26B260D}"/>
                </a:ext>
              </a:extLst>
            </p:cNvPr>
            <p:cNvSpPr/>
            <p:nvPr/>
          </p:nvSpPr>
          <p:spPr>
            <a:xfrm>
              <a:off x="17567063" y="3962589"/>
              <a:ext cx="566166" cy="705041"/>
            </a:xfrm>
            <a:custGeom>
              <a:avLst/>
              <a:gdLst>
                <a:gd name="connsiteX0" fmla="*/ 501561 w 566166"/>
                <a:gd name="connsiteY0" fmla="*/ 175533 h 705041"/>
                <a:gd name="connsiteX1" fmla="*/ 493083 w 566166"/>
                <a:gd name="connsiteY1" fmla="*/ 175533 h 705041"/>
                <a:gd name="connsiteX2" fmla="*/ 434314 w 566166"/>
                <a:gd name="connsiteY2" fmla="*/ 61899 h 705041"/>
                <a:gd name="connsiteX3" fmla="*/ 284486 w 566166"/>
                <a:gd name="connsiteY3" fmla="*/ -13 h 705041"/>
                <a:gd name="connsiteX4" fmla="*/ 75888 w 566166"/>
                <a:gd name="connsiteY4" fmla="*/ 175533 h 705041"/>
                <a:gd name="connsiteX5" fmla="*/ 67506 w 566166"/>
                <a:gd name="connsiteY5" fmla="*/ 175533 h 705041"/>
                <a:gd name="connsiteX6" fmla="*/ 1403 w 566166"/>
                <a:gd name="connsiteY6" fmla="*/ 241636 h 705041"/>
                <a:gd name="connsiteX7" fmla="*/ 1403 w 566166"/>
                <a:gd name="connsiteY7" fmla="*/ 388797 h 705041"/>
                <a:gd name="connsiteX8" fmla="*/ 51314 w 566166"/>
                <a:gd name="connsiteY8" fmla="*/ 452996 h 705041"/>
                <a:gd name="connsiteX9" fmla="*/ 72745 w 566166"/>
                <a:gd name="connsiteY9" fmla="*/ 458330 h 705041"/>
                <a:gd name="connsiteX10" fmla="*/ 72745 w 566166"/>
                <a:gd name="connsiteY10" fmla="*/ 463664 h 705041"/>
                <a:gd name="connsiteX11" fmla="*/ 96272 w 566166"/>
                <a:gd name="connsiteY11" fmla="*/ 520814 h 705041"/>
                <a:gd name="connsiteX12" fmla="*/ 128657 w 566166"/>
                <a:gd name="connsiteY12" fmla="*/ 553199 h 705041"/>
                <a:gd name="connsiteX13" fmla="*/ 128657 w 566166"/>
                <a:gd name="connsiteY13" fmla="*/ 682929 h 705041"/>
                <a:gd name="connsiteX14" fmla="*/ 150660 w 566166"/>
                <a:gd name="connsiteY14" fmla="*/ 705027 h 705041"/>
                <a:gd name="connsiteX15" fmla="*/ 172662 w 566166"/>
                <a:gd name="connsiteY15" fmla="*/ 683025 h 705041"/>
                <a:gd name="connsiteX16" fmla="*/ 172662 w 566166"/>
                <a:gd name="connsiteY16" fmla="*/ 682929 h 705041"/>
                <a:gd name="connsiteX17" fmla="*/ 172662 w 566166"/>
                <a:gd name="connsiteY17" fmla="*/ 597204 h 705041"/>
                <a:gd name="connsiteX18" fmla="*/ 214858 w 566166"/>
                <a:gd name="connsiteY18" fmla="*/ 639400 h 705041"/>
                <a:gd name="connsiteX19" fmla="*/ 284486 w 566166"/>
                <a:gd name="connsiteY19" fmla="*/ 667975 h 705041"/>
                <a:gd name="connsiteX20" fmla="*/ 354113 w 566166"/>
                <a:gd name="connsiteY20" fmla="*/ 639400 h 705041"/>
                <a:gd name="connsiteX21" fmla="*/ 396310 w 566166"/>
                <a:gd name="connsiteY21" fmla="*/ 597204 h 705041"/>
                <a:gd name="connsiteX22" fmla="*/ 396310 w 566166"/>
                <a:gd name="connsiteY22" fmla="*/ 682929 h 705041"/>
                <a:gd name="connsiteX23" fmla="*/ 418217 w 566166"/>
                <a:gd name="connsiteY23" fmla="*/ 705027 h 705041"/>
                <a:gd name="connsiteX24" fmla="*/ 418312 w 566166"/>
                <a:gd name="connsiteY24" fmla="*/ 705027 h 705041"/>
                <a:gd name="connsiteX25" fmla="*/ 440315 w 566166"/>
                <a:gd name="connsiteY25" fmla="*/ 683025 h 705041"/>
                <a:gd name="connsiteX26" fmla="*/ 440315 w 566166"/>
                <a:gd name="connsiteY26" fmla="*/ 682929 h 705041"/>
                <a:gd name="connsiteX27" fmla="*/ 440315 w 566166"/>
                <a:gd name="connsiteY27" fmla="*/ 553009 h 705041"/>
                <a:gd name="connsiteX28" fmla="*/ 472795 w 566166"/>
                <a:gd name="connsiteY28" fmla="*/ 520624 h 705041"/>
                <a:gd name="connsiteX29" fmla="*/ 496227 w 566166"/>
                <a:gd name="connsiteY29" fmla="*/ 463474 h 705041"/>
                <a:gd name="connsiteX30" fmla="*/ 496227 w 566166"/>
                <a:gd name="connsiteY30" fmla="*/ 458235 h 705041"/>
                <a:gd name="connsiteX31" fmla="*/ 517848 w 566166"/>
                <a:gd name="connsiteY31" fmla="*/ 452805 h 705041"/>
                <a:gd name="connsiteX32" fmla="*/ 567569 w 566166"/>
                <a:gd name="connsiteY32" fmla="*/ 388607 h 705041"/>
                <a:gd name="connsiteX33" fmla="*/ 567569 w 566166"/>
                <a:gd name="connsiteY33" fmla="*/ 241636 h 705041"/>
                <a:gd name="connsiteX34" fmla="*/ 501561 w 566166"/>
                <a:gd name="connsiteY34" fmla="*/ 175533 h 705041"/>
                <a:gd name="connsiteX35" fmla="*/ 284486 w 566166"/>
                <a:gd name="connsiteY35" fmla="*/ 43992 h 705041"/>
                <a:gd name="connsiteX36" fmla="*/ 403167 w 566166"/>
                <a:gd name="connsiteY36" fmla="*/ 93046 h 705041"/>
                <a:gd name="connsiteX37" fmla="*/ 448316 w 566166"/>
                <a:gd name="connsiteY37" fmla="*/ 175533 h 705041"/>
                <a:gd name="connsiteX38" fmla="*/ 120751 w 566166"/>
                <a:gd name="connsiteY38" fmla="*/ 175533 h 705041"/>
                <a:gd name="connsiteX39" fmla="*/ 284486 w 566166"/>
                <a:gd name="connsiteY39" fmla="*/ 43992 h 705041"/>
                <a:gd name="connsiteX40" fmla="*/ 441267 w 566166"/>
                <a:gd name="connsiteY40" fmla="*/ 489477 h 705041"/>
                <a:gd name="connsiteX41" fmla="*/ 402501 w 566166"/>
                <a:gd name="connsiteY41" fmla="*/ 528243 h 705041"/>
                <a:gd name="connsiteX42" fmla="*/ 402501 w 566166"/>
                <a:gd name="connsiteY42" fmla="*/ 528243 h 705041"/>
                <a:gd name="connsiteX43" fmla="*/ 322776 w 566166"/>
                <a:gd name="connsiteY43" fmla="*/ 607968 h 705041"/>
                <a:gd name="connsiteX44" fmla="*/ 245814 w 566166"/>
                <a:gd name="connsiteY44" fmla="*/ 607968 h 705041"/>
                <a:gd name="connsiteX45" fmla="*/ 166185 w 566166"/>
                <a:gd name="connsiteY45" fmla="*/ 528243 h 705041"/>
                <a:gd name="connsiteX46" fmla="*/ 166185 w 566166"/>
                <a:gd name="connsiteY46" fmla="*/ 528243 h 705041"/>
                <a:gd name="connsiteX47" fmla="*/ 127514 w 566166"/>
                <a:gd name="connsiteY47" fmla="*/ 489477 h 705041"/>
                <a:gd name="connsiteX48" fmla="*/ 117417 w 566166"/>
                <a:gd name="connsiteY48" fmla="*/ 469474 h 705041"/>
                <a:gd name="connsiteX49" fmla="*/ 198189 w 566166"/>
                <a:gd name="connsiteY49" fmla="*/ 489667 h 705041"/>
                <a:gd name="connsiteX50" fmla="*/ 211048 w 566166"/>
                <a:gd name="connsiteY50" fmla="*/ 491286 h 705041"/>
                <a:gd name="connsiteX51" fmla="*/ 211810 w 566166"/>
                <a:gd name="connsiteY51" fmla="*/ 491286 h 705041"/>
                <a:gd name="connsiteX52" fmla="*/ 223145 w 566166"/>
                <a:gd name="connsiteY52" fmla="*/ 489667 h 705041"/>
                <a:gd name="connsiteX53" fmla="*/ 226383 w 566166"/>
                <a:gd name="connsiteY53" fmla="*/ 488715 h 705041"/>
                <a:gd name="connsiteX54" fmla="*/ 234575 w 566166"/>
                <a:gd name="connsiteY54" fmla="*/ 485286 h 705041"/>
                <a:gd name="connsiteX55" fmla="*/ 237623 w 566166"/>
                <a:gd name="connsiteY55" fmla="*/ 483666 h 705041"/>
                <a:gd name="connsiteX56" fmla="*/ 247148 w 566166"/>
                <a:gd name="connsiteY56" fmla="*/ 476332 h 705041"/>
                <a:gd name="connsiteX57" fmla="*/ 280295 w 566166"/>
                <a:gd name="connsiteY57" fmla="*/ 443090 h 705041"/>
                <a:gd name="connsiteX58" fmla="*/ 289153 w 566166"/>
                <a:gd name="connsiteY58" fmla="*/ 441375 h 705041"/>
                <a:gd name="connsiteX59" fmla="*/ 290868 w 566166"/>
                <a:gd name="connsiteY59" fmla="*/ 443090 h 705041"/>
                <a:gd name="connsiteX60" fmla="*/ 323729 w 566166"/>
                <a:gd name="connsiteY60" fmla="*/ 476046 h 705041"/>
                <a:gd name="connsiteX61" fmla="*/ 372497 w 566166"/>
                <a:gd name="connsiteY61" fmla="*/ 489477 h 705041"/>
                <a:gd name="connsiteX62" fmla="*/ 451650 w 566166"/>
                <a:gd name="connsiteY62" fmla="*/ 469665 h 705041"/>
                <a:gd name="connsiteX63" fmla="*/ 441267 w 566166"/>
                <a:gd name="connsiteY63" fmla="*/ 489477 h 705041"/>
                <a:gd name="connsiteX64" fmla="*/ 523182 w 566166"/>
                <a:gd name="connsiteY64" fmla="*/ 388797 h 705041"/>
                <a:gd name="connsiteX65" fmla="*/ 506609 w 566166"/>
                <a:gd name="connsiteY65" fmla="*/ 410324 h 705041"/>
                <a:gd name="connsiteX66" fmla="*/ 361257 w 566166"/>
                <a:gd name="connsiteY66" fmla="*/ 446805 h 705041"/>
                <a:gd name="connsiteX67" fmla="*/ 354590 w 566166"/>
                <a:gd name="connsiteY67" fmla="*/ 444900 h 705041"/>
                <a:gd name="connsiteX68" fmla="*/ 321729 w 566166"/>
                <a:gd name="connsiteY68" fmla="*/ 411943 h 705041"/>
                <a:gd name="connsiteX69" fmla="*/ 248862 w 566166"/>
                <a:gd name="connsiteY69" fmla="*/ 411943 h 705041"/>
                <a:gd name="connsiteX70" fmla="*/ 215715 w 566166"/>
                <a:gd name="connsiteY70" fmla="*/ 445185 h 705041"/>
                <a:gd name="connsiteX71" fmla="*/ 208762 w 566166"/>
                <a:gd name="connsiteY71" fmla="*/ 446995 h 705041"/>
                <a:gd name="connsiteX72" fmla="*/ 99796 w 566166"/>
                <a:gd name="connsiteY72" fmla="*/ 419658 h 705041"/>
                <a:gd name="connsiteX73" fmla="*/ 99225 w 566166"/>
                <a:gd name="connsiteY73" fmla="*/ 419658 h 705041"/>
                <a:gd name="connsiteX74" fmla="*/ 61696 w 566166"/>
                <a:gd name="connsiteY74" fmla="*/ 410133 h 705041"/>
                <a:gd name="connsiteX75" fmla="*/ 45028 w 566166"/>
                <a:gd name="connsiteY75" fmla="*/ 388607 h 705041"/>
                <a:gd name="connsiteX76" fmla="*/ 45028 w 566166"/>
                <a:gd name="connsiteY76" fmla="*/ 241636 h 705041"/>
                <a:gd name="connsiteX77" fmla="*/ 67125 w 566166"/>
                <a:gd name="connsiteY77" fmla="*/ 219633 h 705041"/>
                <a:gd name="connsiteX78" fmla="*/ 501179 w 566166"/>
                <a:gd name="connsiteY78" fmla="*/ 219633 h 705041"/>
                <a:gd name="connsiteX79" fmla="*/ 523182 w 566166"/>
                <a:gd name="connsiteY79" fmla="*/ 241636 h 70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6166" h="705041">
                  <a:moveTo>
                    <a:pt x="501561" y="175533"/>
                  </a:moveTo>
                  <a:lnTo>
                    <a:pt x="493083" y="175533"/>
                  </a:lnTo>
                  <a:cubicBezTo>
                    <a:pt x="485749" y="132480"/>
                    <a:pt x="465213" y="92770"/>
                    <a:pt x="434314" y="61899"/>
                  </a:cubicBezTo>
                  <a:cubicBezTo>
                    <a:pt x="394624" y="22104"/>
                    <a:pt x="340683" y="-185"/>
                    <a:pt x="284486" y="-13"/>
                  </a:cubicBezTo>
                  <a:cubicBezTo>
                    <a:pt x="181606" y="235"/>
                    <a:pt x="93700" y="74206"/>
                    <a:pt x="75888" y="175533"/>
                  </a:cubicBezTo>
                  <a:lnTo>
                    <a:pt x="67506" y="175533"/>
                  </a:lnTo>
                  <a:cubicBezTo>
                    <a:pt x="30997" y="175533"/>
                    <a:pt x="1403" y="205127"/>
                    <a:pt x="1403" y="241636"/>
                  </a:cubicBezTo>
                  <a:lnTo>
                    <a:pt x="1403" y="388797"/>
                  </a:lnTo>
                  <a:cubicBezTo>
                    <a:pt x="1555" y="419039"/>
                    <a:pt x="22044" y="445395"/>
                    <a:pt x="51314" y="452996"/>
                  </a:cubicBezTo>
                  <a:lnTo>
                    <a:pt x="72745" y="458330"/>
                  </a:lnTo>
                  <a:lnTo>
                    <a:pt x="72745" y="463664"/>
                  </a:lnTo>
                  <a:cubicBezTo>
                    <a:pt x="72736" y="485076"/>
                    <a:pt x="81194" y="505622"/>
                    <a:pt x="96272" y="520814"/>
                  </a:cubicBezTo>
                  <a:lnTo>
                    <a:pt x="128657" y="553199"/>
                  </a:lnTo>
                  <a:lnTo>
                    <a:pt x="128657" y="682929"/>
                  </a:lnTo>
                  <a:cubicBezTo>
                    <a:pt x="128657" y="695093"/>
                    <a:pt x="138496" y="704970"/>
                    <a:pt x="150660" y="705027"/>
                  </a:cubicBezTo>
                  <a:cubicBezTo>
                    <a:pt x="162813" y="705027"/>
                    <a:pt x="172662" y="695179"/>
                    <a:pt x="172662" y="683025"/>
                  </a:cubicBezTo>
                  <a:cubicBezTo>
                    <a:pt x="172662" y="682996"/>
                    <a:pt x="172662" y="682958"/>
                    <a:pt x="172662" y="682929"/>
                  </a:cubicBezTo>
                  <a:lnTo>
                    <a:pt x="172662" y="597204"/>
                  </a:lnTo>
                  <a:lnTo>
                    <a:pt x="214858" y="639400"/>
                  </a:lnTo>
                  <a:cubicBezTo>
                    <a:pt x="233318" y="657850"/>
                    <a:pt x="258387" y="668137"/>
                    <a:pt x="284486" y="667975"/>
                  </a:cubicBezTo>
                  <a:cubicBezTo>
                    <a:pt x="310585" y="668137"/>
                    <a:pt x="335654" y="657850"/>
                    <a:pt x="354113" y="639400"/>
                  </a:cubicBezTo>
                  <a:lnTo>
                    <a:pt x="396310" y="597204"/>
                  </a:lnTo>
                  <a:lnTo>
                    <a:pt x="396310" y="682929"/>
                  </a:lnTo>
                  <a:cubicBezTo>
                    <a:pt x="396262" y="695083"/>
                    <a:pt x="406063" y="704970"/>
                    <a:pt x="418217" y="705027"/>
                  </a:cubicBezTo>
                  <a:cubicBezTo>
                    <a:pt x="418246" y="705027"/>
                    <a:pt x="418283" y="705027"/>
                    <a:pt x="418312" y="705027"/>
                  </a:cubicBezTo>
                  <a:cubicBezTo>
                    <a:pt x="430466" y="705027"/>
                    <a:pt x="440315" y="695179"/>
                    <a:pt x="440315" y="683025"/>
                  </a:cubicBezTo>
                  <a:cubicBezTo>
                    <a:pt x="440315" y="682996"/>
                    <a:pt x="440315" y="682958"/>
                    <a:pt x="440315" y="682929"/>
                  </a:cubicBezTo>
                  <a:lnTo>
                    <a:pt x="440315" y="553009"/>
                  </a:lnTo>
                  <a:lnTo>
                    <a:pt x="472795" y="520624"/>
                  </a:lnTo>
                  <a:cubicBezTo>
                    <a:pt x="487854" y="505422"/>
                    <a:pt x="496274" y="484876"/>
                    <a:pt x="496227" y="463474"/>
                  </a:cubicBezTo>
                  <a:lnTo>
                    <a:pt x="496227" y="458235"/>
                  </a:lnTo>
                  <a:lnTo>
                    <a:pt x="517848" y="452805"/>
                  </a:lnTo>
                  <a:cubicBezTo>
                    <a:pt x="547157" y="445309"/>
                    <a:pt x="567645" y="418868"/>
                    <a:pt x="567569" y="388607"/>
                  </a:cubicBezTo>
                  <a:lnTo>
                    <a:pt x="567569" y="241636"/>
                  </a:lnTo>
                  <a:cubicBezTo>
                    <a:pt x="567569" y="205165"/>
                    <a:pt x="538032" y="175590"/>
                    <a:pt x="501561" y="175533"/>
                  </a:cubicBezTo>
                  <a:close/>
                  <a:moveTo>
                    <a:pt x="284486" y="43992"/>
                  </a:moveTo>
                  <a:cubicBezTo>
                    <a:pt x="329006" y="43869"/>
                    <a:pt x="371725" y="61528"/>
                    <a:pt x="403167" y="93046"/>
                  </a:cubicBezTo>
                  <a:cubicBezTo>
                    <a:pt x="425808" y="115649"/>
                    <a:pt x="441477" y="144281"/>
                    <a:pt x="448316" y="175533"/>
                  </a:cubicBezTo>
                  <a:lnTo>
                    <a:pt x="120751" y="175533"/>
                  </a:lnTo>
                  <a:cubicBezTo>
                    <a:pt x="137886" y="98809"/>
                    <a:pt x="205876" y="44192"/>
                    <a:pt x="284486" y="43992"/>
                  </a:cubicBezTo>
                  <a:close/>
                  <a:moveTo>
                    <a:pt x="441267" y="489477"/>
                  </a:moveTo>
                  <a:lnTo>
                    <a:pt x="402501" y="528243"/>
                  </a:lnTo>
                  <a:lnTo>
                    <a:pt x="402501" y="528243"/>
                  </a:lnTo>
                  <a:lnTo>
                    <a:pt x="322776" y="607968"/>
                  </a:lnTo>
                  <a:cubicBezTo>
                    <a:pt x="301202" y="628437"/>
                    <a:pt x="267388" y="628437"/>
                    <a:pt x="245814" y="607968"/>
                  </a:cubicBezTo>
                  <a:lnTo>
                    <a:pt x="166185" y="528243"/>
                  </a:lnTo>
                  <a:lnTo>
                    <a:pt x="166185" y="528243"/>
                  </a:lnTo>
                  <a:lnTo>
                    <a:pt x="127514" y="489477"/>
                  </a:lnTo>
                  <a:cubicBezTo>
                    <a:pt x="122065" y="484076"/>
                    <a:pt x="118523" y="477056"/>
                    <a:pt x="117417" y="469474"/>
                  </a:cubicBezTo>
                  <a:lnTo>
                    <a:pt x="198189" y="489667"/>
                  </a:lnTo>
                  <a:cubicBezTo>
                    <a:pt x="202390" y="490763"/>
                    <a:pt x="206714" y="491315"/>
                    <a:pt x="211048" y="491286"/>
                  </a:cubicBezTo>
                  <a:lnTo>
                    <a:pt x="211810" y="491286"/>
                  </a:lnTo>
                  <a:cubicBezTo>
                    <a:pt x="215639" y="491172"/>
                    <a:pt x="219440" y="490629"/>
                    <a:pt x="223145" y="489667"/>
                  </a:cubicBezTo>
                  <a:cubicBezTo>
                    <a:pt x="224240" y="489429"/>
                    <a:pt x="225326" y="489105"/>
                    <a:pt x="226383" y="488715"/>
                  </a:cubicBezTo>
                  <a:cubicBezTo>
                    <a:pt x="229222" y="487848"/>
                    <a:pt x="231965" y="486705"/>
                    <a:pt x="234575" y="485286"/>
                  </a:cubicBezTo>
                  <a:cubicBezTo>
                    <a:pt x="235642" y="484838"/>
                    <a:pt x="236661" y="484295"/>
                    <a:pt x="237623" y="483666"/>
                  </a:cubicBezTo>
                  <a:cubicBezTo>
                    <a:pt x="241071" y="481599"/>
                    <a:pt x="244271" y="479132"/>
                    <a:pt x="247148" y="476332"/>
                  </a:cubicBezTo>
                  <a:lnTo>
                    <a:pt x="280295" y="443090"/>
                  </a:lnTo>
                  <a:cubicBezTo>
                    <a:pt x="282267" y="440166"/>
                    <a:pt x="286238" y="439404"/>
                    <a:pt x="289153" y="441375"/>
                  </a:cubicBezTo>
                  <a:cubicBezTo>
                    <a:pt x="289830" y="441833"/>
                    <a:pt x="290410" y="442414"/>
                    <a:pt x="290868" y="443090"/>
                  </a:cubicBezTo>
                  <a:lnTo>
                    <a:pt x="323729" y="476046"/>
                  </a:lnTo>
                  <a:cubicBezTo>
                    <a:pt x="336502" y="488772"/>
                    <a:pt x="355009" y="493877"/>
                    <a:pt x="372497" y="489477"/>
                  </a:cubicBezTo>
                  <a:lnTo>
                    <a:pt x="451650" y="469665"/>
                  </a:lnTo>
                  <a:cubicBezTo>
                    <a:pt x="450316" y="477180"/>
                    <a:pt x="446687" y="484105"/>
                    <a:pt x="441267" y="489477"/>
                  </a:cubicBezTo>
                  <a:close/>
                  <a:moveTo>
                    <a:pt x="523182" y="388797"/>
                  </a:moveTo>
                  <a:cubicBezTo>
                    <a:pt x="523173" y="398903"/>
                    <a:pt x="516372" y="407733"/>
                    <a:pt x="506609" y="410324"/>
                  </a:cubicBezTo>
                  <a:lnTo>
                    <a:pt x="361257" y="446805"/>
                  </a:lnTo>
                  <a:cubicBezTo>
                    <a:pt x="358857" y="447367"/>
                    <a:pt x="356333" y="446643"/>
                    <a:pt x="354590" y="444900"/>
                  </a:cubicBezTo>
                  <a:lnTo>
                    <a:pt x="321729" y="411943"/>
                  </a:lnTo>
                  <a:cubicBezTo>
                    <a:pt x="301297" y="392579"/>
                    <a:pt x="269294" y="392579"/>
                    <a:pt x="248862" y="411943"/>
                  </a:cubicBezTo>
                  <a:lnTo>
                    <a:pt x="215715" y="445185"/>
                  </a:lnTo>
                  <a:cubicBezTo>
                    <a:pt x="213915" y="447033"/>
                    <a:pt x="211238" y="447729"/>
                    <a:pt x="208762" y="446995"/>
                  </a:cubicBezTo>
                  <a:lnTo>
                    <a:pt x="99796" y="419658"/>
                  </a:lnTo>
                  <a:lnTo>
                    <a:pt x="99225" y="419658"/>
                  </a:lnTo>
                  <a:lnTo>
                    <a:pt x="61696" y="410133"/>
                  </a:lnTo>
                  <a:cubicBezTo>
                    <a:pt x="51895" y="407581"/>
                    <a:pt x="45046" y="398732"/>
                    <a:pt x="45028" y="388607"/>
                  </a:cubicBezTo>
                  <a:lnTo>
                    <a:pt x="45028" y="241636"/>
                  </a:lnTo>
                  <a:cubicBezTo>
                    <a:pt x="45085" y="229473"/>
                    <a:pt x="54962" y="219633"/>
                    <a:pt x="67125" y="219633"/>
                  </a:cubicBezTo>
                  <a:lnTo>
                    <a:pt x="501179" y="219633"/>
                  </a:lnTo>
                  <a:cubicBezTo>
                    <a:pt x="513305" y="219681"/>
                    <a:pt x="523125" y="229511"/>
                    <a:pt x="523182" y="241636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09F4E32F-7E7A-4B21-9263-2804FC647A72}"/>
                </a:ext>
              </a:extLst>
            </p:cNvPr>
            <p:cNvSpPr/>
            <p:nvPr/>
          </p:nvSpPr>
          <p:spPr>
            <a:xfrm>
              <a:off x="17791091" y="4199000"/>
              <a:ext cx="115061" cy="44100"/>
            </a:xfrm>
            <a:custGeom>
              <a:avLst/>
              <a:gdLst>
                <a:gd name="connsiteX0" fmla="*/ 94462 w 115061"/>
                <a:gd name="connsiteY0" fmla="*/ -14 h 44100"/>
                <a:gd name="connsiteX1" fmla="*/ 23500 w 115061"/>
                <a:gd name="connsiteY1" fmla="*/ -14 h 44100"/>
                <a:gd name="connsiteX2" fmla="*/ 1403 w 115061"/>
                <a:gd name="connsiteY2" fmla="*/ 22084 h 44100"/>
                <a:gd name="connsiteX3" fmla="*/ 23500 w 115061"/>
                <a:gd name="connsiteY3" fmla="*/ 44087 h 44100"/>
                <a:gd name="connsiteX4" fmla="*/ 94462 w 115061"/>
                <a:gd name="connsiteY4" fmla="*/ 44087 h 44100"/>
                <a:gd name="connsiteX5" fmla="*/ 116464 w 115061"/>
                <a:gd name="connsiteY5" fmla="*/ 22084 h 44100"/>
                <a:gd name="connsiteX6" fmla="*/ 94462 w 115061"/>
                <a:gd name="connsiteY6" fmla="*/ -14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061" h="44100">
                  <a:moveTo>
                    <a:pt x="94462" y="-14"/>
                  </a:moveTo>
                  <a:lnTo>
                    <a:pt x="23500" y="-14"/>
                  </a:lnTo>
                  <a:cubicBezTo>
                    <a:pt x="11299" y="-14"/>
                    <a:pt x="1403" y="9882"/>
                    <a:pt x="1403" y="22084"/>
                  </a:cubicBezTo>
                  <a:cubicBezTo>
                    <a:pt x="1450" y="34248"/>
                    <a:pt x="11337" y="44087"/>
                    <a:pt x="23500" y="44087"/>
                  </a:cubicBezTo>
                  <a:lnTo>
                    <a:pt x="94462" y="44087"/>
                  </a:lnTo>
                  <a:cubicBezTo>
                    <a:pt x="106587" y="44039"/>
                    <a:pt x="116408" y="34210"/>
                    <a:pt x="116464" y="22084"/>
                  </a:cubicBezTo>
                  <a:cubicBezTo>
                    <a:pt x="116464" y="9921"/>
                    <a:pt x="106626" y="43"/>
                    <a:pt x="94462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3700146D-AB4D-4EFB-B3FE-B3BBD1ECED09}"/>
                </a:ext>
              </a:extLst>
            </p:cNvPr>
            <p:cNvSpPr/>
            <p:nvPr/>
          </p:nvSpPr>
          <p:spPr>
            <a:xfrm>
              <a:off x="17638310" y="4219670"/>
              <a:ext cx="44100" cy="124777"/>
            </a:xfrm>
            <a:custGeom>
              <a:avLst/>
              <a:gdLst>
                <a:gd name="connsiteX0" fmla="*/ 23406 w 44100"/>
                <a:gd name="connsiteY0" fmla="*/ -14 h 124777"/>
                <a:gd name="connsiteX1" fmla="*/ 1403 w 44100"/>
                <a:gd name="connsiteY1" fmla="*/ 22084 h 124777"/>
                <a:gd name="connsiteX2" fmla="*/ 1403 w 44100"/>
                <a:gd name="connsiteY2" fmla="*/ 102761 h 124777"/>
                <a:gd name="connsiteX3" fmla="*/ 23406 w 44100"/>
                <a:gd name="connsiteY3" fmla="*/ 124764 h 124777"/>
                <a:gd name="connsiteX4" fmla="*/ 45504 w 44100"/>
                <a:gd name="connsiteY4" fmla="*/ 102761 h 124777"/>
                <a:gd name="connsiteX5" fmla="*/ 45504 w 44100"/>
                <a:gd name="connsiteY5" fmla="*/ 22084 h 124777"/>
                <a:gd name="connsiteX6" fmla="*/ 23406 w 44100"/>
                <a:gd name="connsiteY6" fmla="*/ -14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0" h="124777">
                  <a:moveTo>
                    <a:pt x="23406" y="-14"/>
                  </a:moveTo>
                  <a:cubicBezTo>
                    <a:pt x="11242" y="34"/>
                    <a:pt x="1403" y="9921"/>
                    <a:pt x="1403" y="22084"/>
                  </a:cubicBezTo>
                  <a:lnTo>
                    <a:pt x="1403" y="102761"/>
                  </a:lnTo>
                  <a:cubicBezTo>
                    <a:pt x="1451" y="114896"/>
                    <a:pt x="11271" y="124716"/>
                    <a:pt x="23406" y="124764"/>
                  </a:cubicBezTo>
                  <a:cubicBezTo>
                    <a:pt x="35569" y="124764"/>
                    <a:pt x="45447" y="114924"/>
                    <a:pt x="45504" y="102761"/>
                  </a:cubicBezTo>
                  <a:lnTo>
                    <a:pt x="45504" y="22084"/>
                  </a:lnTo>
                  <a:cubicBezTo>
                    <a:pt x="45504" y="9882"/>
                    <a:pt x="35607" y="-14"/>
                    <a:pt x="23406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9E3DA6D0-4713-4CAE-8D9E-5B85F21A3ACD}"/>
                </a:ext>
              </a:extLst>
            </p:cNvPr>
            <p:cNvSpPr/>
            <p:nvPr/>
          </p:nvSpPr>
          <p:spPr>
            <a:xfrm>
              <a:off x="18017881" y="4219670"/>
              <a:ext cx="44100" cy="124777"/>
            </a:xfrm>
            <a:custGeom>
              <a:avLst/>
              <a:gdLst>
                <a:gd name="connsiteX0" fmla="*/ 23500 w 44100"/>
                <a:gd name="connsiteY0" fmla="*/ -14 h 124777"/>
                <a:gd name="connsiteX1" fmla="*/ 1403 w 44100"/>
                <a:gd name="connsiteY1" fmla="*/ 22084 h 124777"/>
                <a:gd name="connsiteX2" fmla="*/ 1403 w 44100"/>
                <a:gd name="connsiteY2" fmla="*/ 102761 h 124777"/>
                <a:gd name="connsiteX3" fmla="*/ 23500 w 44100"/>
                <a:gd name="connsiteY3" fmla="*/ 124764 h 124777"/>
                <a:gd name="connsiteX4" fmla="*/ 45504 w 44100"/>
                <a:gd name="connsiteY4" fmla="*/ 102761 h 124777"/>
                <a:gd name="connsiteX5" fmla="*/ 45504 w 44100"/>
                <a:gd name="connsiteY5" fmla="*/ 22084 h 124777"/>
                <a:gd name="connsiteX6" fmla="*/ 23500 w 44100"/>
                <a:gd name="connsiteY6" fmla="*/ -14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0" h="124777">
                  <a:moveTo>
                    <a:pt x="23500" y="-14"/>
                  </a:moveTo>
                  <a:cubicBezTo>
                    <a:pt x="11299" y="-14"/>
                    <a:pt x="1403" y="9882"/>
                    <a:pt x="1403" y="22084"/>
                  </a:cubicBezTo>
                  <a:lnTo>
                    <a:pt x="1403" y="102761"/>
                  </a:lnTo>
                  <a:cubicBezTo>
                    <a:pt x="1460" y="114924"/>
                    <a:pt x="11337" y="124764"/>
                    <a:pt x="23500" y="124764"/>
                  </a:cubicBezTo>
                  <a:cubicBezTo>
                    <a:pt x="35636" y="124716"/>
                    <a:pt x="45456" y="114896"/>
                    <a:pt x="45504" y="102761"/>
                  </a:cubicBezTo>
                  <a:lnTo>
                    <a:pt x="45504" y="22084"/>
                  </a:lnTo>
                  <a:cubicBezTo>
                    <a:pt x="45504" y="9921"/>
                    <a:pt x="35664" y="43"/>
                    <a:pt x="23500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F9EB8C15-95A0-4659-9711-8C6C6856AAE4}"/>
              </a:ext>
            </a:extLst>
          </p:cNvPr>
          <p:cNvGrpSpPr/>
          <p:nvPr/>
        </p:nvGrpSpPr>
        <p:grpSpPr>
          <a:xfrm>
            <a:off x="5050548" y="5413517"/>
            <a:ext cx="626173" cy="705043"/>
            <a:chOff x="17537059" y="5384577"/>
            <a:chExt cx="626173" cy="705043"/>
          </a:xfrm>
        </p:grpSpPr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F505C43-D83D-4AA4-BB0C-8C7EB1622E05}"/>
                </a:ext>
              </a:extLst>
            </p:cNvPr>
            <p:cNvSpPr/>
            <p:nvPr/>
          </p:nvSpPr>
          <p:spPr>
            <a:xfrm>
              <a:off x="17537059" y="5384577"/>
              <a:ext cx="626173" cy="558355"/>
            </a:xfrm>
            <a:custGeom>
              <a:avLst/>
              <a:gdLst>
                <a:gd name="connsiteX0" fmla="*/ 314490 w 626173"/>
                <a:gd name="connsiteY0" fmla="*/ -14 h 558355"/>
                <a:gd name="connsiteX1" fmla="*/ 1403 w 626173"/>
                <a:gd name="connsiteY1" fmla="*/ 313073 h 558355"/>
                <a:gd name="connsiteX2" fmla="*/ 113226 w 626173"/>
                <a:gd name="connsiteY2" fmla="*/ 552817 h 558355"/>
                <a:gd name="connsiteX3" fmla="*/ 144240 w 626173"/>
                <a:gd name="connsiteY3" fmla="*/ 550293 h 558355"/>
                <a:gd name="connsiteX4" fmla="*/ 144278 w 626173"/>
                <a:gd name="connsiteY4" fmla="*/ 550245 h 558355"/>
                <a:gd name="connsiteX5" fmla="*/ 141668 w 626173"/>
                <a:gd name="connsiteY5" fmla="*/ 519242 h 558355"/>
                <a:gd name="connsiteX6" fmla="*/ 141611 w 626173"/>
                <a:gd name="connsiteY6" fmla="*/ 519194 h 558355"/>
                <a:gd name="connsiteX7" fmla="*/ 45504 w 626173"/>
                <a:gd name="connsiteY7" fmla="*/ 313073 h 558355"/>
                <a:gd name="connsiteX8" fmla="*/ 314490 w 626173"/>
                <a:gd name="connsiteY8" fmla="*/ 44087 h 558355"/>
                <a:gd name="connsiteX9" fmla="*/ 583476 w 626173"/>
                <a:gd name="connsiteY9" fmla="*/ 313073 h 558355"/>
                <a:gd name="connsiteX10" fmla="*/ 487083 w 626173"/>
                <a:gd name="connsiteY10" fmla="*/ 519480 h 558355"/>
                <a:gd name="connsiteX11" fmla="*/ 484416 w 626173"/>
                <a:gd name="connsiteY11" fmla="*/ 550436 h 558355"/>
                <a:gd name="connsiteX12" fmla="*/ 501275 w 626173"/>
                <a:gd name="connsiteY12" fmla="*/ 558341 h 558355"/>
                <a:gd name="connsiteX13" fmla="*/ 515467 w 626173"/>
                <a:gd name="connsiteY13" fmla="*/ 553198 h 558355"/>
                <a:gd name="connsiteX14" fmla="*/ 627576 w 626173"/>
                <a:gd name="connsiteY14" fmla="*/ 313073 h 558355"/>
                <a:gd name="connsiteX15" fmla="*/ 314490 w 626173"/>
                <a:gd name="connsiteY15" fmla="*/ -14 h 55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6173" h="558355">
                  <a:moveTo>
                    <a:pt x="314490" y="-14"/>
                  </a:moveTo>
                  <a:cubicBezTo>
                    <a:pt x="141668" y="196"/>
                    <a:pt x="1613" y="140251"/>
                    <a:pt x="1403" y="313073"/>
                  </a:cubicBezTo>
                  <a:cubicBezTo>
                    <a:pt x="1403" y="405589"/>
                    <a:pt x="42342" y="493362"/>
                    <a:pt x="113226" y="552817"/>
                  </a:cubicBezTo>
                  <a:cubicBezTo>
                    <a:pt x="122485" y="560685"/>
                    <a:pt x="136373" y="559551"/>
                    <a:pt x="144240" y="550293"/>
                  </a:cubicBezTo>
                  <a:cubicBezTo>
                    <a:pt x="144249" y="550274"/>
                    <a:pt x="144269" y="550265"/>
                    <a:pt x="144278" y="550245"/>
                  </a:cubicBezTo>
                  <a:cubicBezTo>
                    <a:pt x="152117" y="540958"/>
                    <a:pt x="150946" y="527081"/>
                    <a:pt x="141668" y="519242"/>
                  </a:cubicBezTo>
                  <a:cubicBezTo>
                    <a:pt x="141649" y="519222"/>
                    <a:pt x="141630" y="519203"/>
                    <a:pt x="141611" y="519194"/>
                  </a:cubicBezTo>
                  <a:cubicBezTo>
                    <a:pt x="80708" y="468054"/>
                    <a:pt x="45532" y="392597"/>
                    <a:pt x="45504" y="313073"/>
                  </a:cubicBezTo>
                  <a:cubicBezTo>
                    <a:pt x="45656" y="164578"/>
                    <a:pt x="165995" y="44239"/>
                    <a:pt x="314490" y="44087"/>
                  </a:cubicBezTo>
                  <a:cubicBezTo>
                    <a:pt x="462985" y="44239"/>
                    <a:pt x="583314" y="164578"/>
                    <a:pt x="583476" y="313073"/>
                  </a:cubicBezTo>
                  <a:cubicBezTo>
                    <a:pt x="583552" y="392768"/>
                    <a:pt x="548243" y="468388"/>
                    <a:pt x="487083" y="519480"/>
                  </a:cubicBezTo>
                  <a:cubicBezTo>
                    <a:pt x="477815" y="527300"/>
                    <a:pt x="476625" y="541149"/>
                    <a:pt x="484416" y="550436"/>
                  </a:cubicBezTo>
                  <a:cubicBezTo>
                    <a:pt x="488569" y="555456"/>
                    <a:pt x="494760" y="558361"/>
                    <a:pt x="501275" y="558341"/>
                  </a:cubicBezTo>
                  <a:cubicBezTo>
                    <a:pt x="506466" y="558341"/>
                    <a:pt x="511486" y="556522"/>
                    <a:pt x="515467" y="553198"/>
                  </a:cubicBezTo>
                  <a:cubicBezTo>
                    <a:pt x="586571" y="493724"/>
                    <a:pt x="627634" y="405770"/>
                    <a:pt x="627576" y="313073"/>
                  </a:cubicBezTo>
                  <a:cubicBezTo>
                    <a:pt x="627367" y="140242"/>
                    <a:pt x="487312" y="196"/>
                    <a:pt x="314490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1AE320E-767C-47E5-9CB2-CA68D329A578}"/>
                </a:ext>
              </a:extLst>
            </p:cNvPr>
            <p:cNvSpPr/>
            <p:nvPr/>
          </p:nvSpPr>
          <p:spPr>
            <a:xfrm>
              <a:off x="17646310" y="5493543"/>
              <a:ext cx="408242" cy="357187"/>
            </a:xfrm>
            <a:custGeom>
              <a:avLst/>
              <a:gdLst>
                <a:gd name="connsiteX0" fmla="*/ 315729 w 408242"/>
                <a:gd name="connsiteY0" fmla="*/ 350411 h 357187"/>
                <a:gd name="connsiteX1" fmla="*/ 331540 w 408242"/>
                <a:gd name="connsiteY1" fmla="*/ 357174 h 357187"/>
                <a:gd name="connsiteX2" fmla="*/ 346875 w 408242"/>
                <a:gd name="connsiteY2" fmla="*/ 350983 h 357187"/>
                <a:gd name="connsiteX3" fmla="*/ 409645 w 408242"/>
                <a:gd name="connsiteY3" fmla="*/ 204107 h 357187"/>
                <a:gd name="connsiteX4" fmla="*/ 205524 w 408242"/>
                <a:gd name="connsiteY4" fmla="*/ -14 h 357187"/>
                <a:gd name="connsiteX5" fmla="*/ 1404 w 408242"/>
                <a:gd name="connsiteY5" fmla="*/ 204107 h 357187"/>
                <a:gd name="connsiteX6" fmla="*/ 63888 w 408242"/>
                <a:gd name="connsiteY6" fmla="*/ 350983 h 357187"/>
                <a:gd name="connsiteX7" fmla="*/ 94996 w 408242"/>
                <a:gd name="connsiteY7" fmla="*/ 350449 h 357187"/>
                <a:gd name="connsiteX8" fmla="*/ 95034 w 408242"/>
                <a:gd name="connsiteY8" fmla="*/ 350411 h 357187"/>
                <a:gd name="connsiteX9" fmla="*/ 94596 w 408242"/>
                <a:gd name="connsiteY9" fmla="*/ 319302 h 357187"/>
                <a:gd name="connsiteX10" fmla="*/ 94558 w 408242"/>
                <a:gd name="connsiteY10" fmla="*/ 319264 h 357187"/>
                <a:gd name="connsiteX11" fmla="*/ 45504 w 408242"/>
                <a:gd name="connsiteY11" fmla="*/ 204107 h 357187"/>
                <a:gd name="connsiteX12" fmla="*/ 205524 w 408242"/>
                <a:gd name="connsiteY12" fmla="*/ 44087 h 357187"/>
                <a:gd name="connsiteX13" fmla="*/ 365640 w 408242"/>
                <a:gd name="connsiteY13" fmla="*/ 204107 h 357187"/>
                <a:gd name="connsiteX14" fmla="*/ 316490 w 408242"/>
                <a:gd name="connsiteY14" fmla="*/ 319264 h 357187"/>
                <a:gd name="connsiteX15" fmla="*/ 315690 w 408242"/>
                <a:gd name="connsiteY15" fmla="*/ 350373 h 357187"/>
                <a:gd name="connsiteX16" fmla="*/ 315729 w 408242"/>
                <a:gd name="connsiteY16" fmla="*/ 350411 h 35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8242" h="357187">
                  <a:moveTo>
                    <a:pt x="315729" y="350411"/>
                  </a:moveTo>
                  <a:cubicBezTo>
                    <a:pt x="319853" y="354725"/>
                    <a:pt x="325568" y="357174"/>
                    <a:pt x="331540" y="357174"/>
                  </a:cubicBezTo>
                  <a:cubicBezTo>
                    <a:pt x="337255" y="357164"/>
                    <a:pt x="342751" y="354945"/>
                    <a:pt x="346875" y="350983"/>
                  </a:cubicBezTo>
                  <a:cubicBezTo>
                    <a:pt x="387032" y="312682"/>
                    <a:pt x="409721" y="259599"/>
                    <a:pt x="409645" y="204107"/>
                  </a:cubicBezTo>
                  <a:cubicBezTo>
                    <a:pt x="409483" y="91436"/>
                    <a:pt x="318195" y="148"/>
                    <a:pt x="205524" y="-14"/>
                  </a:cubicBezTo>
                  <a:cubicBezTo>
                    <a:pt x="92853" y="148"/>
                    <a:pt x="1565" y="91436"/>
                    <a:pt x="1404" y="204107"/>
                  </a:cubicBezTo>
                  <a:cubicBezTo>
                    <a:pt x="1261" y="259552"/>
                    <a:pt x="23835" y="312635"/>
                    <a:pt x="63888" y="350983"/>
                  </a:cubicBezTo>
                  <a:cubicBezTo>
                    <a:pt x="72622" y="359431"/>
                    <a:pt x="86557" y="359183"/>
                    <a:pt x="94996" y="350449"/>
                  </a:cubicBezTo>
                  <a:cubicBezTo>
                    <a:pt x="95015" y="350440"/>
                    <a:pt x="95025" y="350420"/>
                    <a:pt x="95034" y="350411"/>
                  </a:cubicBezTo>
                  <a:cubicBezTo>
                    <a:pt x="103502" y="341695"/>
                    <a:pt x="103302" y="327770"/>
                    <a:pt x="94596" y="319302"/>
                  </a:cubicBezTo>
                  <a:cubicBezTo>
                    <a:pt x="94577" y="319283"/>
                    <a:pt x="94568" y="319274"/>
                    <a:pt x="94558" y="319264"/>
                  </a:cubicBezTo>
                  <a:cubicBezTo>
                    <a:pt x="63145" y="289203"/>
                    <a:pt x="45418" y="247588"/>
                    <a:pt x="45504" y="204107"/>
                  </a:cubicBezTo>
                  <a:cubicBezTo>
                    <a:pt x="45609" y="115772"/>
                    <a:pt x="117190" y="44191"/>
                    <a:pt x="205524" y="44087"/>
                  </a:cubicBezTo>
                  <a:cubicBezTo>
                    <a:pt x="293868" y="44191"/>
                    <a:pt x="365477" y="115763"/>
                    <a:pt x="365640" y="204107"/>
                  </a:cubicBezTo>
                  <a:cubicBezTo>
                    <a:pt x="365735" y="247608"/>
                    <a:pt x="347961" y="289241"/>
                    <a:pt x="316490" y="319264"/>
                  </a:cubicBezTo>
                  <a:cubicBezTo>
                    <a:pt x="307680" y="327636"/>
                    <a:pt x="307318" y="341562"/>
                    <a:pt x="315690" y="350373"/>
                  </a:cubicBezTo>
                  <a:cubicBezTo>
                    <a:pt x="315700" y="350382"/>
                    <a:pt x="315719" y="350401"/>
                    <a:pt x="315729" y="35041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BA37FD85-1A16-48B0-9A87-DED8FD6FDC84}"/>
                </a:ext>
              </a:extLst>
            </p:cNvPr>
            <p:cNvSpPr/>
            <p:nvPr/>
          </p:nvSpPr>
          <p:spPr>
            <a:xfrm>
              <a:off x="17749085" y="5596604"/>
              <a:ext cx="202120" cy="202215"/>
            </a:xfrm>
            <a:custGeom>
              <a:avLst/>
              <a:gdLst>
                <a:gd name="connsiteX0" fmla="*/ 1403 w 202120"/>
                <a:gd name="connsiteY0" fmla="*/ 101141 h 202215"/>
                <a:gd name="connsiteX1" fmla="*/ 102463 w 202120"/>
                <a:gd name="connsiteY1" fmla="*/ 202202 h 202215"/>
                <a:gd name="connsiteX2" fmla="*/ 203524 w 202120"/>
                <a:gd name="connsiteY2" fmla="*/ 101141 h 202215"/>
                <a:gd name="connsiteX3" fmla="*/ 102463 w 202120"/>
                <a:gd name="connsiteY3" fmla="*/ -14 h 202215"/>
                <a:gd name="connsiteX4" fmla="*/ 1403 w 202120"/>
                <a:gd name="connsiteY4" fmla="*/ 101141 h 202215"/>
                <a:gd name="connsiteX5" fmla="*/ 159518 w 202120"/>
                <a:gd name="connsiteY5" fmla="*/ 101141 h 202215"/>
                <a:gd name="connsiteX6" fmla="*/ 102368 w 202120"/>
                <a:gd name="connsiteY6" fmla="*/ 158291 h 202215"/>
                <a:gd name="connsiteX7" fmla="*/ 45218 w 202120"/>
                <a:gd name="connsiteY7" fmla="*/ 101141 h 202215"/>
                <a:gd name="connsiteX8" fmla="*/ 102368 w 202120"/>
                <a:gd name="connsiteY8" fmla="*/ 43991 h 202215"/>
                <a:gd name="connsiteX9" fmla="*/ 159518 w 202120"/>
                <a:gd name="connsiteY9" fmla="*/ 10114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120" h="202215">
                  <a:moveTo>
                    <a:pt x="1403" y="101141"/>
                  </a:moveTo>
                  <a:cubicBezTo>
                    <a:pt x="1451" y="156929"/>
                    <a:pt x="46675" y="202145"/>
                    <a:pt x="102463" y="202202"/>
                  </a:cubicBezTo>
                  <a:cubicBezTo>
                    <a:pt x="158251" y="202145"/>
                    <a:pt x="203466" y="156929"/>
                    <a:pt x="203524" y="101141"/>
                  </a:cubicBezTo>
                  <a:cubicBezTo>
                    <a:pt x="203466" y="45334"/>
                    <a:pt x="158270" y="91"/>
                    <a:pt x="102463" y="-14"/>
                  </a:cubicBezTo>
                  <a:cubicBezTo>
                    <a:pt x="46657" y="91"/>
                    <a:pt x="1451" y="45334"/>
                    <a:pt x="1403" y="101141"/>
                  </a:cubicBezTo>
                  <a:close/>
                  <a:moveTo>
                    <a:pt x="159518" y="101141"/>
                  </a:moveTo>
                  <a:cubicBezTo>
                    <a:pt x="159518" y="132708"/>
                    <a:pt x="133934" y="158291"/>
                    <a:pt x="102368" y="158291"/>
                  </a:cubicBezTo>
                  <a:cubicBezTo>
                    <a:pt x="70802" y="158291"/>
                    <a:pt x="45218" y="132708"/>
                    <a:pt x="45218" y="101141"/>
                  </a:cubicBezTo>
                  <a:cubicBezTo>
                    <a:pt x="45218" y="69576"/>
                    <a:pt x="70802" y="43991"/>
                    <a:pt x="102368" y="43991"/>
                  </a:cubicBezTo>
                  <a:cubicBezTo>
                    <a:pt x="133934" y="43991"/>
                    <a:pt x="159518" y="69576"/>
                    <a:pt x="159518" y="10114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CD9FA9A8-751C-443F-B7B8-779CC96453D9}"/>
                </a:ext>
              </a:extLst>
            </p:cNvPr>
            <p:cNvSpPr/>
            <p:nvPr/>
          </p:nvSpPr>
          <p:spPr>
            <a:xfrm>
              <a:off x="17700162" y="5823203"/>
              <a:ext cx="299838" cy="266417"/>
            </a:xfrm>
            <a:custGeom>
              <a:avLst/>
              <a:gdLst>
                <a:gd name="connsiteX0" fmla="*/ 218823 w 299838"/>
                <a:gd name="connsiteY0" fmla="*/ 36372 h 266417"/>
                <a:gd name="connsiteX1" fmla="*/ 151386 w 299838"/>
                <a:gd name="connsiteY1" fmla="*/ -14 h 266417"/>
                <a:gd name="connsiteX2" fmla="*/ 83950 w 299838"/>
                <a:gd name="connsiteY2" fmla="*/ 36372 h 266417"/>
                <a:gd name="connsiteX3" fmla="*/ 14988 w 299838"/>
                <a:gd name="connsiteY3" fmla="*/ 141147 h 266417"/>
                <a:gd name="connsiteX4" fmla="*/ 11274 w 299838"/>
                <a:gd name="connsiteY4" fmla="*/ 223919 h 266417"/>
                <a:gd name="connsiteX5" fmla="*/ 82330 w 299838"/>
                <a:gd name="connsiteY5" fmla="*/ 266401 h 266417"/>
                <a:gd name="connsiteX6" fmla="*/ 220443 w 299838"/>
                <a:gd name="connsiteY6" fmla="*/ 266401 h 266417"/>
                <a:gd name="connsiteX7" fmla="*/ 291595 w 299838"/>
                <a:gd name="connsiteY7" fmla="*/ 223919 h 266417"/>
                <a:gd name="connsiteX8" fmla="*/ 287880 w 299838"/>
                <a:gd name="connsiteY8" fmla="*/ 141147 h 266417"/>
                <a:gd name="connsiteX9" fmla="*/ 252732 w 299838"/>
                <a:gd name="connsiteY9" fmla="*/ 202869 h 266417"/>
                <a:gd name="connsiteX10" fmla="*/ 220443 w 299838"/>
                <a:gd name="connsiteY10" fmla="*/ 221919 h 266417"/>
                <a:gd name="connsiteX11" fmla="*/ 82330 w 299838"/>
                <a:gd name="connsiteY11" fmla="*/ 221919 h 266417"/>
                <a:gd name="connsiteX12" fmla="*/ 50041 w 299838"/>
                <a:gd name="connsiteY12" fmla="*/ 202869 h 266417"/>
                <a:gd name="connsiteX13" fmla="*/ 51755 w 299838"/>
                <a:gd name="connsiteY13" fmla="*/ 165245 h 266417"/>
                <a:gd name="connsiteX14" fmla="*/ 120716 w 299838"/>
                <a:gd name="connsiteY14" fmla="*/ 60470 h 266417"/>
                <a:gd name="connsiteX15" fmla="*/ 151386 w 299838"/>
                <a:gd name="connsiteY15" fmla="*/ 43992 h 266417"/>
                <a:gd name="connsiteX16" fmla="*/ 182057 w 299838"/>
                <a:gd name="connsiteY16" fmla="*/ 60470 h 266417"/>
                <a:gd name="connsiteX17" fmla="*/ 251113 w 299838"/>
                <a:gd name="connsiteY17" fmla="*/ 165245 h 266417"/>
                <a:gd name="connsiteX18" fmla="*/ 252732 w 299838"/>
                <a:gd name="connsiteY18" fmla="*/ 202869 h 266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9838" h="266417">
                  <a:moveTo>
                    <a:pt x="218823" y="36372"/>
                  </a:moveTo>
                  <a:cubicBezTo>
                    <a:pt x="203927" y="13636"/>
                    <a:pt x="178571" y="-52"/>
                    <a:pt x="151386" y="-14"/>
                  </a:cubicBezTo>
                  <a:cubicBezTo>
                    <a:pt x="124212" y="-14"/>
                    <a:pt x="98866" y="13664"/>
                    <a:pt x="83950" y="36372"/>
                  </a:cubicBezTo>
                  <a:lnTo>
                    <a:pt x="14988" y="141147"/>
                  </a:lnTo>
                  <a:cubicBezTo>
                    <a:pt x="-1681" y="165854"/>
                    <a:pt x="-3119" y="197821"/>
                    <a:pt x="11274" y="223919"/>
                  </a:cubicBezTo>
                  <a:cubicBezTo>
                    <a:pt x="25323" y="250094"/>
                    <a:pt x="52622" y="266420"/>
                    <a:pt x="82330" y="266401"/>
                  </a:cubicBezTo>
                  <a:lnTo>
                    <a:pt x="220443" y="266401"/>
                  </a:lnTo>
                  <a:cubicBezTo>
                    <a:pt x="250237" y="266668"/>
                    <a:pt x="277698" y="250275"/>
                    <a:pt x="291595" y="223919"/>
                  </a:cubicBezTo>
                  <a:cubicBezTo>
                    <a:pt x="305682" y="197744"/>
                    <a:pt x="304253" y="165950"/>
                    <a:pt x="287880" y="141147"/>
                  </a:cubicBezTo>
                  <a:close/>
                  <a:moveTo>
                    <a:pt x="252732" y="202869"/>
                  </a:moveTo>
                  <a:cubicBezTo>
                    <a:pt x="246370" y="214746"/>
                    <a:pt x="233921" y="222091"/>
                    <a:pt x="220443" y="221919"/>
                  </a:cubicBezTo>
                  <a:lnTo>
                    <a:pt x="82330" y="221919"/>
                  </a:lnTo>
                  <a:cubicBezTo>
                    <a:pt x="68852" y="222091"/>
                    <a:pt x="56403" y="214746"/>
                    <a:pt x="50041" y="202869"/>
                  </a:cubicBezTo>
                  <a:cubicBezTo>
                    <a:pt x="43525" y="190991"/>
                    <a:pt x="44192" y="176475"/>
                    <a:pt x="51755" y="165245"/>
                  </a:cubicBezTo>
                  <a:lnTo>
                    <a:pt x="120716" y="60470"/>
                  </a:lnTo>
                  <a:cubicBezTo>
                    <a:pt x="127450" y="50098"/>
                    <a:pt x="139023" y="43887"/>
                    <a:pt x="151386" y="43992"/>
                  </a:cubicBezTo>
                  <a:cubicBezTo>
                    <a:pt x="163750" y="43887"/>
                    <a:pt x="175323" y="50098"/>
                    <a:pt x="182057" y="60470"/>
                  </a:cubicBezTo>
                  <a:lnTo>
                    <a:pt x="251113" y="165245"/>
                  </a:lnTo>
                  <a:cubicBezTo>
                    <a:pt x="258609" y="176513"/>
                    <a:pt x="259229" y="191001"/>
                    <a:pt x="252732" y="20286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CF3FFBC7-EF6E-4632-9CD1-0D589847D8BC}"/>
              </a:ext>
            </a:extLst>
          </p:cNvPr>
          <p:cNvGrpSpPr/>
          <p:nvPr/>
        </p:nvGrpSpPr>
        <p:grpSpPr>
          <a:xfrm>
            <a:off x="9405647" y="3957347"/>
            <a:ext cx="704373" cy="704850"/>
            <a:chOff x="18943425" y="3962495"/>
            <a:chExt cx="704373" cy="704850"/>
          </a:xfrm>
        </p:grpSpPr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9178DE67-D267-4552-B6AD-A7BC32D8B985}"/>
                </a:ext>
              </a:extLst>
            </p:cNvPr>
            <p:cNvSpPr/>
            <p:nvPr/>
          </p:nvSpPr>
          <p:spPr>
            <a:xfrm>
              <a:off x="19035627" y="4075747"/>
              <a:ext cx="177450" cy="349091"/>
            </a:xfrm>
            <a:custGeom>
              <a:avLst/>
              <a:gdLst>
                <a:gd name="connsiteX0" fmla="*/ 68078 w 177450"/>
                <a:gd name="connsiteY0" fmla="*/ 224300 h 349091"/>
                <a:gd name="connsiteX1" fmla="*/ 68078 w 177450"/>
                <a:gd name="connsiteY1" fmla="*/ 326979 h 349091"/>
                <a:gd name="connsiteX2" fmla="*/ 90176 w 177450"/>
                <a:gd name="connsiteY2" fmla="*/ 349077 h 349091"/>
                <a:gd name="connsiteX3" fmla="*/ 112179 w 177450"/>
                <a:gd name="connsiteY3" fmla="*/ 326979 h 349091"/>
                <a:gd name="connsiteX4" fmla="*/ 112179 w 177450"/>
                <a:gd name="connsiteY4" fmla="*/ 224300 h 349091"/>
                <a:gd name="connsiteX5" fmla="*/ 178854 w 177450"/>
                <a:gd name="connsiteY5" fmla="*/ 138575 h 349091"/>
                <a:gd name="connsiteX6" fmla="*/ 112179 w 177450"/>
                <a:gd name="connsiteY6" fmla="*/ 52850 h 349091"/>
                <a:gd name="connsiteX7" fmla="*/ 112179 w 177450"/>
                <a:gd name="connsiteY7" fmla="*/ 21989 h 349091"/>
                <a:gd name="connsiteX8" fmla="*/ 90176 w 177450"/>
                <a:gd name="connsiteY8" fmla="*/ -14 h 349091"/>
                <a:gd name="connsiteX9" fmla="*/ 68078 w 177450"/>
                <a:gd name="connsiteY9" fmla="*/ 21894 h 349091"/>
                <a:gd name="connsiteX10" fmla="*/ 68078 w 177450"/>
                <a:gd name="connsiteY10" fmla="*/ 21989 h 349091"/>
                <a:gd name="connsiteX11" fmla="*/ 68078 w 177450"/>
                <a:gd name="connsiteY11" fmla="*/ 52659 h 349091"/>
                <a:gd name="connsiteX12" fmla="*/ 1403 w 177450"/>
                <a:gd name="connsiteY12" fmla="*/ 138385 h 349091"/>
                <a:gd name="connsiteX13" fmla="*/ 68078 w 177450"/>
                <a:gd name="connsiteY13" fmla="*/ 224300 h 349091"/>
                <a:gd name="connsiteX14" fmla="*/ 90176 w 177450"/>
                <a:gd name="connsiteY14" fmla="*/ 93617 h 349091"/>
                <a:gd name="connsiteX15" fmla="*/ 135039 w 177450"/>
                <a:gd name="connsiteY15" fmla="*/ 138480 h 349091"/>
                <a:gd name="connsiteX16" fmla="*/ 90176 w 177450"/>
                <a:gd name="connsiteY16" fmla="*/ 183343 h 349091"/>
                <a:gd name="connsiteX17" fmla="*/ 45313 w 177450"/>
                <a:gd name="connsiteY17" fmla="*/ 138480 h 349091"/>
                <a:gd name="connsiteX18" fmla="*/ 89700 w 177450"/>
                <a:gd name="connsiteY18" fmla="*/ 93617 h 3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450" h="349091">
                  <a:moveTo>
                    <a:pt x="68078" y="224300"/>
                  </a:moveTo>
                  <a:lnTo>
                    <a:pt x="68078" y="326979"/>
                  </a:lnTo>
                  <a:cubicBezTo>
                    <a:pt x="68078" y="339181"/>
                    <a:pt x="77974" y="349077"/>
                    <a:pt x="90176" y="349077"/>
                  </a:cubicBezTo>
                  <a:cubicBezTo>
                    <a:pt x="102339" y="349030"/>
                    <a:pt x="112179" y="339143"/>
                    <a:pt x="112179" y="326979"/>
                  </a:cubicBezTo>
                  <a:lnTo>
                    <a:pt x="112179" y="224300"/>
                  </a:lnTo>
                  <a:cubicBezTo>
                    <a:pt x="151326" y="214242"/>
                    <a:pt x="178739" y="178999"/>
                    <a:pt x="178854" y="138575"/>
                  </a:cubicBezTo>
                  <a:cubicBezTo>
                    <a:pt x="178673" y="98179"/>
                    <a:pt x="151289" y="62975"/>
                    <a:pt x="112179" y="52850"/>
                  </a:cubicBezTo>
                  <a:lnTo>
                    <a:pt x="112179" y="21989"/>
                  </a:lnTo>
                  <a:cubicBezTo>
                    <a:pt x="112179" y="9835"/>
                    <a:pt x="102330" y="-14"/>
                    <a:pt x="90176" y="-14"/>
                  </a:cubicBezTo>
                  <a:cubicBezTo>
                    <a:pt x="78022" y="-71"/>
                    <a:pt x="68135" y="9740"/>
                    <a:pt x="68078" y="21894"/>
                  </a:cubicBezTo>
                  <a:cubicBezTo>
                    <a:pt x="68078" y="21922"/>
                    <a:pt x="68078" y="21960"/>
                    <a:pt x="68078" y="21989"/>
                  </a:cubicBezTo>
                  <a:lnTo>
                    <a:pt x="68078" y="52659"/>
                  </a:lnTo>
                  <a:cubicBezTo>
                    <a:pt x="28968" y="62784"/>
                    <a:pt x="1584" y="97989"/>
                    <a:pt x="1403" y="138385"/>
                  </a:cubicBezTo>
                  <a:cubicBezTo>
                    <a:pt x="1431" y="178875"/>
                    <a:pt x="28863" y="214222"/>
                    <a:pt x="68078" y="224300"/>
                  </a:cubicBezTo>
                  <a:close/>
                  <a:moveTo>
                    <a:pt x="90176" y="93617"/>
                  </a:moveTo>
                  <a:cubicBezTo>
                    <a:pt x="114931" y="93665"/>
                    <a:pt x="134991" y="113724"/>
                    <a:pt x="135039" y="138480"/>
                  </a:cubicBezTo>
                  <a:cubicBezTo>
                    <a:pt x="134991" y="163235"/>
                    <a:pt x="114931" y="183285"/>
                    <a:pt x="90176" y="183343"/>
                  </a:cubicBezTo>
                  <a:cubicBezTo>
                    <a:pt x="65401" y="183343"/>
                    <a:pt x="45313" y="163254"/>
                    <a:pt x="45313" y="138480"/>
                  </a:cubicBezTo>
                  <a:cubicBezTo>
                    <a:pt x="45361" y="113905"/>
                    <a:pt x="65134" y="93931"/>
                    <a:pt x="89700" y="936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E614605C-2265-4FD9-B5A8-B51A1736FFB8}"/>
                </a:ext>
              </a:extLst>
            </p:cNvPr>
            <p:cNvSpPr/>
            <p:nvPr/>
          </p:nvSpPr>
          <p:spPr>
            <a:xfrm>
              <a:off x="19207077" y="4075744"/>
              <a:ext cx="177831" cy="355095"/>
            </a:xfrm>
            <a:custGeom>
              <a:avLst/>
              <a:gdLst>
                <a:gd name="connsiteX0" fmla="*/ 1403 w 177831"/>
                <a:gd name="connsiteY0" fmla="*/ 266213 h 355095"/>
                <a:gd name="connsiteX1" fmla="*/ 90271 w 177831"/>
                <a:gd name="connsiteY1" fmla="*/ 355081 h 355095"/>
                <a:gd name="connsiteX2" fmla="*/ 179235 w 177831"/>
                <a:gd name="connsiteY2" fmla="*/ 266213 h 355095"/>
                <a:gd name="connsiteX3" fmla="*/ 112560 w 177831"/>
                <a:gd name="connsiteY3" fmla="*/ 180488 h 355095"/>
                <a:gd name="connsiteX4" fmla="*/ 112560 w 177831"/>
                <a:gd name="connsiteY4" fmla="*/ 21992 h 355095"/>
                <a:gd name="connsiteX5" fmla="*/ 90557 w 177831"/>
                <a:gd name="connsiteY5" fmla="*/ -11 h 355095"/>
                <a:gd name="connsiteX6" fmla="*/ 90461 w 177831"/>
                <a:gd name="connsiteY6" fmla="*/ -11 h 355095"/>
                <a:gd name="connsiteX7" fmla="*/ 68078 w 177831"/>
                <a:gd name="connsiteY7" fmla="*/ 21611 h 355095"/>
                <a:gd name="connsiteX8" fmla="*/ 68078 w 177831"/>
                <a:gd name="connsiteY8" fmla="*/ 21992 h 355095"/>
                <a:gd name="connsiteX9" fmla="*/ 68078 w 177831"/>
                <a:gd name="connsiteY9" fmla="*/ 180393 h 355095"/>
                <a:gd name="connsiteX10" fmla="*/ 1403 w 177831"/>
                <a:gd name="connsiteY10" fmla="*/ 266213 h 355095"/>
                <a:gd name="connsiteX11" fmla="*/ 90271 w 177831"/>
                <a:gd name="connsiteY11" fmla="*/ 221350 h 355095"/>
                <a:gd name="connsiteX12" fmla="*/ 135134 w 177831"/>
                <a:gd name="connsiteY12" fmla="*/ 266213 h 355095"/>
                <a:gd name="connsiteX13" fmla="*/ 90271 w 177831"/>
                <a:gd name="connsiteY13" fmla="*/ 311076 h 355095"/>
                <a:gd name="connsiteX14" fmla="*/ 45504 w 177831"/>
                <a:gd name="connsiteY14" fmla="*/ 266213 h 355095"/>
                <a:gd name="connsiteX15" fmla="*/ 89890 w 177831"/>
                <a:gd name="connsiteY15" fmla="*/ 221350 h 35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7831" h="355095">
                  <a:moveTo>
                    <a:pt x="1403" y="266213"/>
                  </a:moveTo>
                  <a:cubicBezTo>
                    <a:pt x="1451" y="315276"/>
                    <a:pt x="41208" y="355024"/>
                    <a:pt x="90271" y="355081"/>
                  </a:cubicBezTo>
                  <a:cubicBezTo>
                    <a:pt x="139363" y="355081"/>
                    <a:pt x="179178" y="315305"/>
                    <a:pt x="179235" y="266213"/>
                  </a:cubicBezTo>
                  <a:cubicBezTo>
                    <a:pt x="179054" y="225817"/>
                    <a:pt x="151669" y="190613"/>
                    <a:pt x="112560" y="180488"/>
                  </a:cubicBezTo>
                  <a:lnTo>
                    <a:pt x="112560" y="21992"/>
                  </a:lnTo>
                  <a:cubicBezTo>
                    <a:pt x="112560" y="9838"/>
                    <a:pt x="102711" y="-11"/>
                    <a:pt x="90557" y="-11"/>
                  </a:cubicBezTo>
                  <a:cubicBezTo>
                    <a:pt x="90528" y="-11"/>
                    <a:pt x="90490" y="-11"/>
                    <a:pt x="90461" y="-11"/>
                  </a:cubicBezTo>
                  <a:cubicBezTo>
                    <a:pt x="78308" y="-220"/>
                    <a:pt x="68287" y="9457"/>
                    <a:pt x="68078" y="21611"/>
                  </a:cubicBezTo>
                  <a:cubicBezTo>
                    <a:pt x="68078" y="21735"/>
                    <a:pt x="68078" y="21868"/>
                    <a:pt x="68078" y="21992"/>
                  </a:cubicBezTo>
                  <a:lnTo>
                    <a:pt x="68078" y="180393"/>
                  </a:lnTo>
                  <a:cubicBezTo>
                    <a:pt x="28930" y="190527"/>
                    <a:pt x="1546" y="225779"/>
                    <a:pt x="1403" y="266213"/>
                  </a:cubicBezTo>
                  <a:close/>
                  <a:moveTo>
                    <a:pt x="90271" y="221350"/>
                  </a:moveTo>
                  <a:cubicBezTo>
                    <a:pt x="115046" y="221350"/>
                    <a:pt x="135134" y="241439"/>
                    <a:pt x="135134" y="266213"/>
                  </a:cubicBezTo>
                  <a:cubicBezTo>
                    <a:pt x="135086" y="290968"/>
                    <a:pt x="115027" y="311019"/>
                    <a:pt x="90271" y="311076"/>
                  </a:cubicBezTo>
                  <a:cubicBezTo>
                    <a:pt x="65554" y="310971"/>
                    <a:pt x="45551" y="290930"/>
                    <a:pt x="45504" y="266213"/>
                  </a:cubicBezTo>
                  <a:cubicBezTo>
                    <a:pt x="45504" y="241619"/>
                    <a:pt x="65297" y="221608"/>
                    <a:pt x="89890" y="22135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6E2875EB-DC09-4553-9430-0D15EDF8E8B7}"/>
                </a:ext>
              </a:extLst>
            </p:cNvPr>
            <p:cNvSpPr/>
            <p:nvPr/>
          </p:nvSpPr>
          <p:spPr>
            <a:xfrm>
              <a:off x="19378527" y="4075747"/>
              <a:ext cx="177450" cy="349091"/>
            </a:xfrm>
            <a:custGeom>
              <a:avLst/>
              <a:gdLst>
                <a:gd name="connsiteX0" fmla="*/ 68078 w 177450"/>
                <a:gd name="connsiteY0" fmla="*/ 224300 h 349091"/>
                <a:gd name="connsiteX1" fmla="*/ 68078 w 177450"/>
                <a:gd name="connsiteY1" fmla="*/ 326979 h 349091"/>
                <a:gd name="connsiteX2" fmla="*/ 90081 w 177450"/>
                <a:gd name="connsiteY2" fmla="*/ 349077 h 349091"/>
                <a:gd name="connsiteX3" fmla="*/ 112179 w 177450"/>
                <a:gd name="connsiteY3" fmla="*/ 326979 h 349091"/>
                <a:gd name="connsiteX4" fmla="*/ 112179 w 177450"/>
                <a:gd name="connsiteY4" fmla="*/ 224300 h 349091"/>
                <a:gd name="connsiteX5" fmla="*/ 178854 w 177450"/>
                <a:gd name="connsiteY5" fmla="*/ 138575 h 349091"/>
                <a:gd name="connsiteX6" fmla="*/ 112179 w 177450"/>
                <a:gd name="connsiteY6" fmla="*/ 52850 h 349091"/>
                <a:gd name="connsiteX7" fmla="*/ 112179 w 177450"/>
                <a:gd name="connsiteY7" fmla="*/ 21989 h 349091"/>
                <a:gd name="connsiteX8" fmla="*/ 90176 w 177450"/>
                <a:gd name="connsiteY8" fmla="*/ -14 h 349091"/>
                <a:gd name="connsiteX9" fmla="*/ 90081 w 177450"/>
                <a:gd name="connsiteY9" fmla="*/ -14 h 349091"/>
                <a:gd name="connsiteX10" fmla="*/ 68078 w 177450"/>
                <a:gd name="connsiteY10" fmla="*/ 21989 h 349091"/>
                <a:gd name="connsiteX11" fmla="*/ 68078 w 177450"/>
                <a:gd name="connsiteY11" fmla="*/ 52659 h 349091"/>
                <a:gd name="connsiteX12" fmla="*/ 1403 w 177450"/>
                <a:gd name="connsiteY12" fmla="*/ 138384 h 349091"/>
                <a:gd name="connsiteX13" fmla="*/ 68078 w 177450"/>
                <a:gd name="connsiteY13" fmla="*/ 224300 h 349091"/>
                <a:gd name="connsiteX14" fmla="*/ 90081 w 177450"/>
                <a:gd name="connsiteY14" fmla="*/ 93617 h 349091"/>
                <a:gd name="connsiteX15" fmla="*/ 134944 w 177450"/>
                <a:gd name="connsiteY15" fmla="*/ 138479 h 349091"/>
                <a:gd name="connsiteX16" fmla="*/ 90081 w 177450"/>
                <a:gd name="connsiteY16" fmla="*/ 183342 h 349091"/>
                <a:gd name="connsiteX17" fmla="*/ 45313 w 177450"/>
                <a:gd name="connsiteY17" fmla="*/ 138479 h 349091"/>
                <a:gd name="connsiteX18" fmla="*/ 90176 w 177450"/>
                <a:gd name="connsiteY18" fmla="*/ 93617 h 3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450" h="349091">
                  <a:moveTo>
                    <a:pt x="68078" y="224300"/>
                  </a:moveTo>
                  <a:lnTo>
                    <a:pt x="68078" y="326979"/>
                  </a:lnTo>
                  <a:cubicBezTo>
                    <a:pt x="68078" y="339143"/>
                    <a:pt x="77917" y="349020"/>
                    <a:pt x="90081" y="349077"/>
                  </a:cubicBezTo>
                  <a:cubicBezTo>
                    <a:pt x="102282" y="349077"/>
                    <a:pt x="112179" y="339181"/>
                    <a:pt x="112179" y="326979"/>
                  </a:cubicBezTo>
                  <a:lnTo>
                    <a:pt x="112179" y="224300"/>
                  </a:lnTo>
                  <a:cubicBezTo>
                    <a:pt x="151326" y="214241"/>
                    <a:pt x="178739" y="178999"/>
                    <a:pt x="178854" y="138575"/>
                  </a:cubicBezTo>
                  <a:cubicBezTo>
                    <a:pt x="178673" y="98179"/>
                    <a:pt x="151289" y="62975"/>
                    <a:pt x="112179" y="52850"/>
                  </a:cubicBezTo>
                  <a:lnTo>
                    <a:pt x="112179" y="21989"/>
                  </a:lnTo>
                  <a:cubicBezTo>
                    <a:pt x="112179" y="9835"/>
                    <a:pt x="102330" y="-14"/>
                    <a:pt x="90176" y="-14"/>
                  </a:cubicBezTo>
                  <a:cubicBezTo>
                    <a:pt x="90147" y="-14"/>
                    <a:pt x="90109" y="-14"/>
                    <a:pt x="90081" y="-14"/>
                  </a:cubicBezTo>
                  <a:cubicBezTo>
                    <a:pt x="77927" y="-14"/>
                    <a:pt x="68078" y="9835"/>
                    <a:pt x="68078" y="21989"/>
                  </a:cubicBezTo>
                  <a:lnTo>
                    <a:pt x="68078" y="52659"/>
                  </a:lnTo>
                  <a:cubicBezTo>
                    <a:pt x="28968" y="62784"/>
                    <a:pt x="1584" y="97988"/>
                    <a:pt x="1403" y="138384"/>
                  </a:cubicBezTo>
                  <a:cubicBezTo>
                    <a:pt x="1431" y="178875"/>
                    <a:pt x="28863" y="214222"/>
                    <a:pt x="68078" y="224300"/>
                  </a:cubicBezTo>
                  <a:close/>
                  <a:moveTo>
                    <a:pt x="90081" y="93617"/>
                  </a:moveTo>
                  <a:cubicBezTo>
                    <a:pt x="114836" y="93664"/>
                    <a:pt x="134896" y="113724"/>
                    <a:pt x="134944" y="138479"/>
                  </a:cubicBezTo>
                  <a:cubicBezTo>
                    <a:pt x="134944" y="163254"/>
                    <a:pt x="114855" y="183342"/>
                    <a:pt x="90081" y="183342"/>
                  </a:cubicBezTo>
                  <a:cubicBezTo>
                    <a:pt x="65344" y="183285"/>
                    <a:pt x="45313" y="163216"/>
                    <a:pt x="45313" y="138479"/>
                  </a:cubicBezTo>
                  <a:cubicBezTo>
                    <a:pt x="45361" y="113724"/>
                    <a:pt x="65421" y="93664"/>
                    <a:pt x="90176" y="936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590E323F-07F1-469B-BCFE-69CA3825200F}"/>
                </a:ext>
              </a:extLst>
            </p:cNvPr>
            <p:cNvSpPr/>
            <p:nvPr/>
          </p:nvSpPr>
          <p:spPr>
            <a:xfrm>
              <a:off x="18943425" y="3962495"/>
              <a:ext cx="704373" cy="704850"/>
            </a:xfrm>
            <a:custGeom>
              <a:avLst/>
              <a:gdLst>
                <a:gd name="connsiteX0" fmla="*/ 610527 w 704373"/>
                <a:gd name="connsiteY0" fmla="*/ -14 h 704850"/>
                <a:gd name="connsiteX1" fmla="*/ 96653 w 704373"/>
                <a:gd name="connsiteY1" fmla="*/ -14 h 704850"/>
                <a:gd name="connsiteX2" fmla="*/ 1403 w 704373"/>
                <a:gd name="connsiteY2" fmla="*/ 95236 h 704850"/>
                <a:gd name="connsiteX3" fmla="*/ 1403 w 704373"/>
                <a:gd name="connsiteY3" fmla="*/ 609586 h 704850"/>
                <a:gd name="connsiteX4" fmla="*/ 96653 w 704373"/>
                <a:gd name="connsiteY4" fmla="*/ 704836 h 704850"/>
                <a:gd name="connsiteX5" fmla="*/ 610527 w 704373"/>
                <a:gd name="connsiteY5" fmla="*/ 704836 h 704850"/>
                <a:gd name="connsiteX6" fmla="*/ 705777 w 704373"/>
                <a:gd name="connsiteY6" fmla="*/ 609586 h 704850"/>
                <a:gd name="connsiteX7" fmla="*/ 705777 w 704373"/>
                <a:gd name="connsiteY7" fmla="*/ 95236 h 704850"/>
                <a:gd name="connsiteX8" fmla="*/ 610527 w 704373"/>
                <a:gd name="connsiteY8" fmla="*/ -14 h 704850"/>
                <a:gd name="connsiteX9" fmla="*/ 96653 w 704373"/>
                <a:gd name="connsiteY9" fmla="*/ 43991 h 704850"/>
                <a:gd name="connsiteX10" fmla="*/ 610527 w 704373"/>
                <a:gd name="connsiteY10" fmla="*/ 43991 h 704850"/>
                <a:gd name="connsiteX11" fmla="*/ 661961 w 704373"/>
                <a:gd name="connsiteY11" fmla="*/ 95426 h 704850"/>
                <a:gd name="connsiteX12" fmla="*/ 661961 w 704373"/>
                <a:gd name="connsiteY12" fmla="*/ 515955 h 704850"/>
                <a:gd name="connsiteX13" fmla="*/ 610527 w 704373"/>
                <a:gd name="connsiteY13" fmla="*/ 500715 h 704850"/>
                <a:gd name="connsiteX14" fmla="*/ 96653 w 704373"/>
                <a:gd name="connsiteY14" fmla="*/ 500715 h 704850"/>
                <a:gd name="connsiteX15" fmla="*/ 45218 w 704373"/>
                <a:gd name="connsiteY15" fmla="*/ 515955 h 704850"/>
                <a:gd name="connsiteX16" fmla="*/ 45218 w 704373"/>
                <a:gd name="connsiteY16" fmla="*/ 95236 h 704850"/>
                <a:gd name="connsiteX17" fmla="*/ 96653 w 704373"/>
                <a:gd name="connsiteY17" fmla="*/ 44087 h 704850"/>
                <a:gd name="connsiteX18" fmla="*/ 661961 w 704373"/>
                <a:gd name="connsiteY18" fmla="*/ 609586 h 704850"/>
                <a:gd name="connsiteX19" fmla="*/ 610527 w 704373"/>
                <a:gd name="connsiteY19" fmla="*/ 660926 h 704850"/>
                <a:gd name="connsiteX20" fmla="*/ 96653 w 704373"/>
                <a:gd name="connsiteY20" fmla="*/ 660926 h 704850"/>
                <a:gd name="connsiteX21" fmla="*/ 45218 w 704373"/>
                <a:gd name="connsiteY21" fmla="*/ 609586 h 704850"/>
                <a:gd name="connsiteX22" fmla="*/ 45218 w 704373"/>
                <a:gd name="connsiteY22" fmla="*/ 596251 h 704850"/>
                <a:gd name="connsiteX23" fmla="*/ 96653 w 704373"/>
                <a:gd name="connsiteY23" fmla="*/ 544816 h 704850"/>
                <a:gd name="connsiteX24" fmla="*/ 610527 w 704373"/>
                <a:gd name="connsiteY24" fmla="*/ 544816 h 704850"/>
                <a:gd name="connsiteX25" fmla="*/ 661961 w 704373"/>
                <a:gd name="connsiteY25" fmla="*/ 596251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04373" h="704850">
                  <a:moveTo>
                    <a:pt x="610527" y="-14"/>
                  </a:moveTo>
                  <a:lnTo>
                    <a:pt x="96653" y="-14"/>
                  </a:lnTo>
                  <a:cubicBezTo>
                    <a:pt x="44046" y="-14"/>
                    <a:pt x="1403" y="42629"/>
                    <a:pt x="1403" y="95236"/>
                  </a:cubicBezTo>
                  <a:lnTo>
                    <a:pt x="1403" y="609586"/>
                  </a:lnTo>
                  <a:cubicBezTo>
                    <a:pt x="1403" y="662193"/>
                    <a:pt x="44046" y="704836"/>
                    <a:pt x="96653" y="704836"/>
                  </a:cubicBezTo>
                  <a:lnTo>
                    <a:pt x="610527" y="704836"/>
                  </a:lnTo>
                  <a:cubicBezTo>
                    <a:pt x="663133" y="704836"/>
                    <a:pt x="705777" y="662193"/>
                    <a:pt x="705777" y="609586"/>
                  </a:cubicBezTo>
                  <a:lnTo>
                    <a:pt x="705777" y="95236"/>
                  </a:lnTo>
                  <a:cubicBezTo>
                    <a:pt x="705777" y="42629"/>
                    <a:pt x="663133" y="-14"/>
                    <a:pt x="610527" y="-14"/>
                  </a:cubicBezTo>
                  <a:close/>
                  <a:moveTo>
                    <a:pt x="96653" y="43991"/>
                  </a:moveTo>
                  <a:lnTo>
                    <a:pt x="610527" y="43991"/>
                  </a:lnTo>
                  <a:cubicBezTo>
                    <a:pt x="638930" y="43991"/>
                    <a:pt x="661961" y="67023"/>
                    <a:pt x="661961" y="95426"/>
                  </a:cubicBezTo>
                  <a:lnTo>
                    <a:pt x="661961" y="515955"/>
                  </a:lnTo>
                  <a:cubicBezTo>
                    <a:pt x="646626" y="506049"/>
                    <a:pt x="628776" y="500763"/>
                    <a:pt x="610527" y="500715"/>
                  </a:cubicBezTo>
                  <a:lnTo>
                    <a:pt x="96653" y="500715"/>
                  </a:lnTo>
                  <a:cubicBezTo>
                    <a:pt x="78403" y="500763"/>
                    <a:pt x="60553" y="506049"/>
                    <a:pt x="45218" y="515955"/>
                  </a:cubicBezTo>
                  <a:lnTo>
                    <a:pt x="45218" y="95236"/>
                  </a:lnTo>
                  <a:cubicBezTo>
                    <a:pt x="45370" y="66937"/>
                    <a:pt x="68354" y="44087"/>
                    <a:pt x="96653" y="44087"/>
                  </a:cubicBezTo>
                  <a:close/>
                  <a:moveTo>
                    <a:pt x="661961" y="609586"/>
                  </a:moveTo>
                  <a:cubicBezTo>
                    <a:pt x="661904" y="637951"/>
                    <a:pt x="638892" y="660926"/>
                    <a:pt x="610527" y="660926"/>
                  </a:cubicBezTo>
                  <a:lnTo>
                    <a:pt x="96653" y="660926"/>
                  </a:lnTo>
                  <a:cubicBezTo>
                    <a:pt x="68287" y="660926"/>
                    <a:pt x="45275" y="637951"/>
                    <a:pt x="45218" y="609586"/>
                  </a:cubicBezTo>
                  <a:lnTo>
                    <a:pt x="45218" y="596251"/>
                  </a:lnTo>
                  <a:cubicBezTo>
                    <a:pt x="45218" y="567848"/>
                    <a:pt x="68249" y="544816"/>
                    <a:pt x="96653" y="544816"/>
                  </a:cubicBezTo>
                  <a:lnTo>
                    <a:pt x="610527" y="544816"/>
                  </a:lnTo>
                  <a:cubicBezTo>
                    <a:pt x="638930" y="544816"/>
                    <a:pt x="661961" y="567848"/>
                    <a:pt x="661961" y="59625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F83CB375-66D6-4809-86ED-2B7961166127}"/>
                </a:ext>
              </a:extLst>
            </p:cNvPr>
            <p:cNvSpPr/>
            <p:nvPr/>
          </p:nvSpPr>
          <p:spPr>
            <a:xfrm>
              <a:off x="19147927" y="4543519"/>
              <a:ext cx="295370" cy="44005"/>
            </a:xfrm>
            <a:custGeom>
              <a:avLst/>
              <a:gdLst>
                <a:gd name="connsiteX0" fmla="*/ 274771 w 295370"/>
                <a:gd name="connsiteY0" fmla="*/ -14 h 44005"/>
                <a:gd name="connsiteX1" fmla="*/ 23406 w 295370"/>
                <a:gd name="connsiteY1" fmla="*/ -14 h 44005"/>
                <a:gd name="connsiteX2" fmla="*/ 1403 w 295370"/>
                <a:gd name="connsiteY2" fmla="*/ 21799 h 44005"/>
                <a:gd name="connsiteX3" fmla="*/ 1403 w 295370"/>
                <a:gd name="connsiteY3" fmla="*/ 21989 h 44005"/>
                <a:gd name="connsiteX4" fmla="*/ 23216 w 295370"/>
                <a:gd name="connsiteY4" fmla="*/ 43992 h 44005"/>
                <a:gd name="connsiteX5" fmla="*/ 23406 w 295370"/>
                <a:gd name="connsiteY5" fmla="*/ 43992 h 44005"/>
                <a:gd name="connsiteX6" fmla="*/ 274771 w 295370"/>
                <a:gd name="connsiteY6" fmla="*/ 43992 h 44005"/>
                <a:gd name="connsiteX7" fmla="*/ 296774 w 295370"/>
                <a:gd name="connsiteY7" fmla="*/ 22179 h 44005"/>
                <a:gd name="connsiteX8" fmla="*/ 296774 w 295370"/>
                <a:gd name="connsiteY8" fmla="*/ 21989 h 44005"/>
                <a:gd name="connsiteX9" fmla="*/ 274961 w 295370"/>
                <a:gd name="connsiteY9" fmla="*/ -14 h 44005"/>
                <a:gd name="connsiteX10" fmla="*/ 274771 w 295370"/>
                <a:gd name="connsiteY10" fmla="*/ -14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370" h="44005">
                  <a:moveTo>
                    <a:pt x="274771" y="-14"/>
                  </a:moveTo>
                  <a:lnTo>
                    <a:pt x="23406" y="-14"/>
                  </a:lnTo>
                  <a:cubicBezTo>
                    <a:pt x="11310" y="-71"/>
                    <a:pt x="1461" y="9702"/>
                    <a:pt x="1403" y="21799"/>
                  </a:cubicBezTo>
                  <a:cubicBezTo>
                    <a:pt x="1403" y="21865"/>
                    <a:pt x="1403" y="21922"/>
                    <a:pt x="1403" y="21989"/>
                  </a:cubicBezTo>
                  <a:cubicBezTo>
                    <a:pt x="1346" y="34086"/>
                    <a:pt x="11119" y="43935"/>
                    <a:pt x="23216" y="43992"/>
                  </a:cubicBezTo>
                  <a:cubicBezTo>
                    <a:pt x="23282" y="43992"/>
                    <a:pt x="23340" y="43992"/>
                    <a:pt x="23406" y="43992"/>
                  </a:cubicBezTo>
                  <a:lnTo>
                    <a:pt x="274771" y="43992"/>
                  </a:lnTo>
                  <a:cubicBezTo>
                    <a:pt x="286868" y="44049"/>
                    <a:pt x="296717" y="34276"/>
                    <a:pt x="296774" y="22179"/>
                  </a:cubicBezTo>
                  <a:cubicBezTo>
                    <a:pt x="296774" y="22113"/>
                    <a:pt x="296774" y="22056"/>
                    <a:pt x="296774" y="21989"/>
                  </a:cubicBezTo>
                  <a:cubicBezTo>
                    <a:pt x="296831" y="9892"/>
                    <a:pt x="287058" y="44"/>
                    <a:pt x="274961" y="-14"/>
                  </a:cubicBezTo>
                  <a:cubicBezTo>
                    <a:pt x="274895" y="-14"/>
                    <a:pt x="274838" y="-14"/>
                    <a:pt x="274771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3" name="TextBox 362">
            <a:extLst>
              <a:ext uri="{FF2B5EF4-FFF2-40B4-BE49-F238E27FC236}">
                <a16:creationId xmlns:a16="http://schemas.microsoft.com/office/drawing/2014/main" id="{DD321841-4E1F-4BAE-905D-553EA88B97A9}"/>
              </a:ext>
            </a:extLst>
          </p:cNvPr>
          <p:cNvSpPr txBox="1"/>
          <p:nvPr/>
        </p:nvSpPr>
        <p:spPr>
          <a:xfrm>
            <a:off x="4060127" y="1291557"/>
            <a:ext cx="4071747" cy="717804"/>
          </a:xfrm>
          <a:custGeom>
            <a:avLst/>
            <a:gdLst/>
            <a:ahLst/>
            <a:cxnLst/>
            <a:rect l="l" t="t" r="r" b="b"/>
            <a:pathLst>
              <a:path w="4071747" h="717804">
                <a:moveTo>
                  <a:pt x="3354514" y="330899"/>
                </a:moveTo>
                <a:cubicBezTo>
                  <a:pt x="3339274" y="330899"/>
                  <a:pt x="3326606" y="338233"/>
                  <a:pt x="3316509" y="352901"/>
                </a:cubicBezTo>
                <a:cubicBezTo>
                  <a:pt x="3306413" y="367570"/>
                  <a:pt x="3301365" y="388239"/>
                  <a:pt x="3301365" y="414909"/>
                </a:cubicBezTo>
                <a:cubicBezTo>
                  <a:pt x="3301365" y="435864"/>
                  <a:pt x="3305460" y="451866"/>
                  <a:pt x="3313652" y="462915"/>
                </a:cubicBezTo>
                <a:cubicBezTo>
                  <a:pt x="3321844" y="473964"/>
                  <a:pt x="3331464" y="479489"/>
                  <a:pt x="3342513" y="479489"/>
                </a:cubicBezTo>
                <a:cubicBezTo>
                  <a:pt x="3354704" y="479489"/>
                  <a:pt x="3365278" y="474536"/>
                  <a:pt x="3374231" y="464630"/>
                </a:cubicBezTo>
                <a:cubicBezTo>
                  <a:pt x="3383185" y="454724"/>
                  <a:pt x="3389185" y="440436"/>
                  <a:pt x="3392233" y="421767"/>
                </a:cubicBezTo>
                <a:cubicBezTo>
                  <a:pt x="3380422" y="413766"/>
                  <a:pt x="3371373" y="403289"/>
                  <a:pt x="3365087" y="390335"/>
                </a:cubicBezTo>
                <a:cubicBezTo>
                  <a:pt x="3358800" y="377381"/>
                  <a:pt x="3355657" y="363665"/>
                  <a:pt x="3355657" y="349187"/>
                </a:cubicBezTo>
                <a:cubicBezTo>
                  <a:pt x="3355657" y="343091"/>
                  <a:pt x="3356229" y="336995"/>
                  <a:pt x="3357372" y="330899"/>
                </a:cubicBezTo>
                <a:close/>
                <a:moveTo>
                  <a:pt x="1001839" y="330899"/>
                </a:moveTo>
                <a:cubicBezTo>
                  <a:pt x="986599" y="330899"/>
                  <a:pt x="973931" y="338233"/>
                  <a:pt x="963835" y="352901"/>
                </a:cubicBezTo>
                <a:cubicBezTo>
                  <a:pt x="953738" y="367570"/>
                  <a:pt x="948690" y="388239"/>
                  <a:pt x="948690" y="414909"/>
                </a:cubicBezTo>
                <a:cubicBezTo>
                  <a:pt x="948690" y="435864"/>
                  <a:pt x="952785" y="451866"/>
                  <a:pt x="960977" y="462915"/>
                </a:cubicBezTo>
                <a:cubicBezTo>
                  <a:pt x="969168" y="473964"/>
                  <a:pt x="978789" y="479489"/>
                  <a:pt x="989838" y="479489"/>
                </a:cubicBezTo>
                <a:cubicBezTo>
                  <a:pt x="1002030" y="479489"/>
                  <a:pt x="1012602" y="474536"/>
                  <a:pt x="1021556" y="464630"/>
                </a:cubicBezTo>
                <a:cubicBezTo>
                  <a:pt x="1030510" y="454724"/>
                  <a:pt x="1036510" y="440436"/>
                  <a:pt x="1039558" y="421767"/>
                </a:cubicBezTo>
                <a:cubicBezTo>
                  <a:pt x="1027747" y="413766"/>
                  <a:pt x="1018699" y="403289"/>
                  <a:pt x="1012412" y="390335"/>
                </a:cubicBezTo>
                <a:cubicBezTo>
                  <a:pt x="1006126" y="377381"/>
                  <a:pt x="1002982" y="363665"/>
                  <a:pt x="1002982" y="349187"/>
                </a:cubicBezTo>
                <a:cubicBezTo>
                  <a:pt x="1002982" y="343091"/>
                  <a:pt x="1003554" y="336995"/>
                  <a:pt x="1004697" y="330899"/>
                </a:cubicBezTo>
                <a:close/>
                <a:moveTo>
                  <a:pt x="2615946" y="326898"/>
                </a:moveTo>
                <a:cubicBezTo>
                  <a:pt x="2601849" y="326898"/>
                  <a:pt x="2589943" y="335090"/>
                  <a:pt x="2580227" y="351473"/>
                </a:cubicBezTo>
                <a:cubicBezTo>
                  <a:pt x="2570511" y="367856"/>
                  <a:pt x="2565654" y="387668"/>
                  <a:pt x="2565654" y="410909"/>
                </a:cubicBezTo>
                <a:lnTo>
                  <a:pt x="2565654" y="412052"/>
                </a:lnTo>
                <a:cubicBezTo>
                  <a:pt x="2588133" y="406718"/>
                  <a:pt x="2605849" y="398717"/>
                  <a:pt x="2618803" y="388049"/>
                </a:cubicBezTo>
                <a:cubicBezTo>
                  <a:pt x="2631757" y="377381"/>
                  <a:pt x="2638234" y="364998"/>
                  <a:pt x="2638234" y="350901"/>
                </a:cubicBezTo>
                <a:cubicBezTo>
                  <a:pt x="2638234" y="343662"/>
                  <a:pt x="2636234" y="337852"/>
                  <a:pt x="2632234" y="333470"/>
                </a:cubicBezTo>
                <a:cubicBezTo>
                  <a:pt x="2628233" y="329089"/>
                  <a:pt x="2622804" y="326898"/>
                  <a:pt x="2615946" y="326898"/>
                </a:cubicBezTo>
                <a:close/>
                <a:moveTo>
                  <a:pt x="2387346" y="326898"/>
                </a:moveTo>
                <a:cubicBezTo>
                  <a:pt x="2373248" y="326898"/>
                  <a:pt x="2361343" y="335090"/>
                  <a:pt x="2351627" y="351473"/>
                </a:cubicBezTo>
                <a:cubicBezTo>
                  <a:pt x="2341911" y="367856"/>
                  <a:pt x="2337054" y="387668"/>
                  <a:pt x="2337054" y="410909"/>
                </a:cubicBezTo>
                <a:lnTo>
                  <a:pt x="2337054" y="412052"/>
                </a:lnTo>
                <a:cubicBezTo>
                  <a:pt x="2359532" y="406718"/>
                  <a:pt x="2377249" y="398717"/>
                  <a:pt x="2390203" y="388049"/>
                </a:cubicBezTo>
                <a:cubicBezTo>
                  <a:pt x="2403157" y="377381"/>
                  <a:pt x="2409634" y="364998"/>
                  <a:pt x="2409634" y="350901"/>
                </a:cubicBezTo>
                <a:cubicBezTo>
                  <a:pt x="2409634" y="343662"/>
                  <a:pt x="2407634" y="337852"/>
                  <a:pt x="2403634" y="333470"/>
                </a:cubicBezTo>
                <a:cubicBezTo>
                  <a:pt x="2399633" y="329089"/>
                  <a:pt x="2394204" y="326898"/>
                  <a:pt x="2387346" y="326898"/>
                </a:cubicBezTo>
                <a:close/>
                <a:moveTo>
                  <a:pt x="625221" y="326898"/>
                </a:moveTo>
                <a:cubicBezTo>
                  <a:pt x="611124" y="326898"/>
                  <a:pt x="599218" y="335090"/>
                  <a:pt x="589502" y="351473"/>
                </a:cubicBezTo>
                <a:cubicBezTo>
                  <a:pt x="579786" y="367856"/>
                  <a:pt x="574929" y="387668"/>
                  <a:pt x="574929" y="410909"/>
                </a:cubicBezTo>
                <a:lnTo>
                  <a:pt x="574929" y="412052"/>
                </a:lnTo>
                <a:cubicBezTo>
                  <a:pt x="597408" y="406718"/>
                  <a:pt x="615124" y="398717"/>
                  <a:pt x="628078" y="388049"/>
                </a:cubicBezTo>
                <a:cubicBezTo>
                  <a:pt x="641032" y="377381"/>
                  <a:pt x="647509" y="364998"/>
                  <a:pt x="647509" y="350901"/>
                </a:cubicBezTo>
                <a:cubicBezTo>
                  <a:pt x="647509" y="343662"/>
                  <a:pt x="645509" y="337852"/>
                  <a:pt x="641509" y="333470"/>
                </a:cubicBezTo>
                <a:cubicBezTo>
                  <a:pt x="637508" y="329089"/>
                  <a:pt x="632079" y="326898"/>
                  <a:pt x="625221" y="326898"/>
                </a:cubicBezTo>
                <a:close/>
                <a:moveTo>
                  <a:pt x="1004125" y="270320"/>
                </a:moveTo>
                <a:cubicBezTo>
                  <a:pt x="1033081" y="270320"/>
                  <a:pt x="1056418" y="280321"/>
                  <a:pt x="1074134" y="300323"/>
                </a:cubicBezTo>
                <a:cubicBezTo>
                  <a:pt x="1091851" y="320326"/>
                  <a:pt x="1102233" y="344996"/>
                  <a:pt x="1105281" y="374333"/>
                </a:cubicBezTo>
                <a:cubicBezTo>
                  <a:pt x="1114234" y="373761"/>
                  <a:pt x="1124045" y="372523"/>
                  <a:pt x="1134713" y="370618"/>
                </a:cubicBezTo>
                <a:lnTo>
                  <a:pt x="1151115" y="366958"/>
                </a:lnTo>
                <a:lnTo>
                  <a:pt x="1156287" y="341829"/>
                </a:lnTo>
                <a:cubicBezTo>
                  <a:pt x="1159430" y="329208"/>
                  <a:pt x="1163193" y="316230"/>
                  <a:pt x="1167574" y="302895"/>
                </a:cubicBezTo>
                <a:cubicBezTo>
                  <a:pt x="1171384" y="291465"/>
                  <a:pt x="1176718" y="283274"/>
                  <a:pt x="1183576" y="278321"/>
                </a:cubicBezTo>
                <a:cubicBezTo>
                  <a:pt x="1190434" y="273368"/>
                  <a:pt x="1201293" y="270891"/>
                  <a:pt x="1216152" y="270891"/>
                </a:cubicBezTo>
                <a:cubicBezTo>
                  <a:pt x="1224534" y="270891"/>
                  <a:pt x="1230344" y="272225"/>
                  <a:pt x="1233583" y="274892"/>
                </a:cubicBezTo>
                <a:cubicBezTo>
                  <a:pt x="1236821" y="277559"/>
                  <a:pt x="1238440" y="281559"/>
                  <a:pt x="1238440" y="286893"/>
                </a:cubicBezTo>
                <a:cubicBezTo>
                  <a:pt x="1238440" y="289941"/>
                  <a:pt x="1236345" y="300228"/>
                  <a:pt x="1232154" y="317754"/>
                </a:cubicBezTo>
                <a:cubicBezTo>
                  <a:pt x="1228344" y="331851"/>
                  <a:pt x="1225296" y="344615"/>
                  <a:pt x="1223010" y="356045"/>
                </a:cubicBezTo>
                <a:cubicBezTo>
                  <a:pt x="1215390" y="396050"/>
                  <a:pt x="1211580" y="422720"/>
                  <a:pt x="1211580" y="436055"/>
                </a:cubicBezTo>
                <a:cubicBezTo>
                  <a:pt x="1211580" y="444056"/>
                  <a:pt x="1212532" y="449675"/>
                  <a:pt x="1214437" y="452914"/>
                </a:cubicBezTo>
                <a:cubicBezTo>
                  <a:pt x="1216342" y="456152"/>
                  <a:pt x="1219390" y="457772"/>
                  <a:pt x="1223581" y="457772"/>
                </a:cubicBezTo>
                <a:cubicBezTo>
                  <a:pt x="1229296" y="457772"/>
                  <a:pt x="1236440" y="452057"/>
                  <a:pt x="1245012" y="440627"/>
                </a:cubicBezTo>
                <a:cubicBezTo>
                  <a:pt x="1253585" y="429197"/>
                  <a:pt x="1262729" y="411861"/>
                  <a:pt x="1272444" y="388620"/>
                </a:cubicBezTo>
                <a:cubicBezTo>
                  <a:pt x="1282160" y="365379"/>
                  <a:pt x="1291590" y="336804"/>
                  <a:pt x="1300734" y="302895"/>
                </a:cubicBezTo>
                <a:cubicBezTo>
                  <a:pt x="1303781" y="291465"/>
                  <a:pt x="1308449" y="283274"/>
                  <a:pt x="1314735" y="278321"/>
                </a:cubicBezTo>
                <a:cubicBezTo>
                  <a:pt x="1321022" y="273368"/>
                  <a:pt x="1330452" y="270891"/>
                  <a:pt x="1343025" y="270891"/>
                </a:cubicBezTo>
                <a:cubicBezTo>
                  <a:pt x="1351788" y="270891"/>
                  <a:pt x="1357884" y="271939"/>
                  <a:pt x="1361313" y="274034"/>
                </a:cubicBezTo>
                <a:cubicBezTo>
                  <a:pt x="1364742" y="276130"/>
                  <a:pt x="1366456" y="280035"/>
                  <a:pt x="1366456" y="285750"/>
                </a:cubicBezTo>
                <a:cubicBezTo>
                  <a:pt x="1366456" y="295275"/>
                  <a:pt x="1361694" y="321374"/>
                  <a:pt x="1352169" y="364046"/>
                </a:cubicBezTo>
                <a:cubicBezTo>
                  <a:pt x="1341501" y="412814"/>
                  <a:pt x="1336167" y="442913"/>
                  <a:pt x="1336167" y="454343"/>
                </a:cubicBezTo>
                <a:cubicBezTo>
                  <a:pt x="1336167" y="461582"/>
                  <a:pt x="1337691" y="467201"/>
                  <a:pt x="1340739" y="471202"/>
                </a:cubicBezTo>
                <a:cubicBezTo>
                  <a:pt x="1343787" y="475202"/>
                  <a:pt x="1347787" y="477203"/>
                  <a:pt x="1352740" y="477203"/>
                </a:cubicBezTo>
                <a:cubicBezTo>
                  <a:pt x="1360360" y="477203"/>
                  <a:pt x="1369409" y="472535"/>
                  <a:pt x="1379886" y="463201"/>
                </a:cubicBezTo>
                <a:cubicBezTo>
                  <a:pt x="1387744" y="456200"/>
                  <a:pt x="1397585" y="445931"/>
                  <a:pt x="1409408" y="432393"/>
                </a:cubicBezTo>
                <a:lnTo>
                  <a:pt x="1411907" y="429465"/>
                </a:lnTo>
                <a:lnTo>
                  <a:pt x="1416129" y="371618"/>
                </a:lnTo>
                <a:cubicBezTo>
                  <a:pt x="1419653" y="348091"/>
                  <a:pt x="1424940" y="325184"/>
                  <a:pt x="1431988" y="302895"/>
                </a:cubicBezTo>
                <a:cubicBezTo>
                  <a:pt x="1435417" y="291846"/>
                  <a:pt x="1441037" y="283750"/>
                  <a:pt x="1448847" y="278606"/>
                </a:cubicBezTo>
                <a:cubicBezTo>
                  <a:pt x="1456658" y="273463"/>
                  <a:pt x="1467612" y="270891"/>
                  <a:pt x="1481709" y="270891"/>
                </a:cubicBezTo>
                <a:cubicBezTo>
                  <a:pt x="1489329" y="270891"/>
                  <a:pt x="1494663" y="271844"/>
                  <a:pt x="1497711" y="273749"/>
                </a:cubicBezTo>
                <a:cubicBezTo>
                  <a:pt x="1500759" y="275654"/>
                  <a:pt x="1502283" y="279273"/>
                  <a:pt x="1502283" y="284607"/>
                </a:cubicBezTo>
                <a:cubicBezTo>
                  <a:pt x="1502283" y="290703"/>
                  <a:pt x="1499425" y="304419"/>
                  <a:pt x="1493710" y="325755"/>
                </a:cubicBezTo>
                <a:cubicBezTo>
                  <a:pt x="1489900" y="340995"/>
                  <a:pt x="1486852" y="354330"/>
                  <a:pt x="1484566" y="365760"/>
                </a:cubicBezTo>
                <a:cubicBezTo>
                  <a:pt x="1482280" y="377190"/>
                  <a:pt x="1480375" y="391287"/>
                  <a:pt x="1478851" y="408051"/>
                </a:cubicBezTo>
                <a:cubicBezTo>
                  <a:pt x="1491424" y="375285"/>
                  <a:pt x="1505521" y="348615"/>
                  <a:pt x="1521142" y="328041"/>
                </a:cubicBezTo>
                <a:cubicBezTo>
                  <a:pt x="1536763" y="307467"/>
                  <a:pt x="1552098" y="292799"/>
                  <a:pt x="1567148" y="284036"/>
                </a:cubicBezTo>
                <a:cubicBezTo>
                  <a:pt x="1582197" y="275273"/>
                  <a:pt x="1596009" y="270891"/>
                  <a:pt x="1608582" y="270891"/>
                </a:cubicBezTo>
                <a:cubicBezTo>
                  <a:pt x="1633347" y="270891"/>
                  <a:pt x="1645729" y="283274"/>
                  <a:pt x="1645729" y="308039"/>
                </a:cubicBezTo>
                <a:cubicBezTo>
                  <a:pt x="1645729" y="312992"/>
                  <a:pt x="1644015" y="324993"/>
                  <a:pt x="1640586" y="344043"/>
                </a:cubicBezTo>
                <a:cubicBezTo>
                  <a:pt x="1637538" y="359283"/>
                  <a:pt x="1636014" y="368808"/>
                  <a:pt x="1636014" y="372618"/>
                </a:cubicBezTo>
                <a:cubicBezTo>
                  <a:pt x="1636014" y="385953"/>
                  <a:pt x="1640776" y="392621"/>
                  <a:pt x="1650301" y="392621"/>
                </a:cubicBezTo>
                <a:cubicBezTo>
                  <a:pt x="1660969" y="392621"/>
                  <a:pt x="1674685" y="384239"/>
                  <a:pt x="1691449" y="367475"/>
                </a:cubicBezTo>
                <a:cubicBezTo>
                  <a:pt x="1696402" y="362522"/>
                  <a:pt x="1701546" y="360045"/>
                  <a:pt x="1706880" y="360045"/>
                </a:cubicBezTo>
                <a:cubicBezTo>
                  <a:pt x="1711832" y="360045"/>
                  <a:pt x="1715738" y="362236"/>
                  <a:pt x="1718595" y="366617"/>
                </a:cubicBezTo>
                <a:cubicBezTo>
                  <a:pt x="1721453" y="370999"/>
                  <a:pt x="1722882" y="376809"/>
                  <a:pt x="1722882" y="384048"/>
                </a:cubicBezTo>
                <a:cubicBezTo>
                  <a:pt x="1722882" y="398145"/>
                  <a:pt x="1719072" y="409194"/>
                  <a:pt x="1711452" y="417195"/>
                </a:cubicBezTo>
                <a:cubicBezTo>
                  <a:pt x="1700784" y="428244"/>
                  <a:pt x="1688306" y="437674"/>
                  <a:pt x="1674018" y="445484"/>
                </a:cubicBezTo>
                <a:cubicBezTo>
                  <a:pt x="1659731" y="453295"/>
                  <a:pt x="1644586" y="457200"/>
                  <a:pt x="1628584" y="457200"/>
                </a:cubicBezTo>
                <a:cubicBezTo>
                  <a:pt x="1608391" y="457200"/>
                  <a:pt x="1593056" y="452057"/>
                  <a:pt x="1582578" y="441770"/>
                </a:cubicBezTo>
                <a:cubicBezTo>
                  <a:pt x="1572101" y="431483"/>
                  <a:pt x="1566862" y="417576"/>
                  <a:pt x="1566862" y="400050"/>
                </a:cubicBezTo>
                <a:cubicBezTo>
                  <a:pt x="1566862" y="394335"/>
                  <a:pt x="1567434" y="388620"/>
                  <a:pt x="1568577" y="382905"/>
                </a:cubicBezTo>
                <a:cubicBezTo>
                  <a:pt x="1569339" y="375285"/>
                  <a:pt x="1569720" y="370142"/>
                  <a:pt x="1569720" y="367475"/>
                </a:cubicBezTo>
                <a:cubicBezTo>
                  <a:pt x="1569720" y="361379"/>
                  <a:pt x="1567624" y="358331"/>
                  <a:pt x="1563433" y="358331"/>
                </a:cubicBezTo>
                <a:cubicBezTo>
                  <a:pt x="1557718" y="358331"/>
                  <a:pt x="1550193" y="364712"/>
                  <a:pt x="1540859" y="377476"/>
                </a:cubicBezTo>
                <a:cubicBezTo>
                  <a:pt x="1531524" y="390239"/>
                  <a:pt x="1522285" y="407099"/>
                  <a:pt x="1513141" y="428054"/>
                </a:cubicBezTo>
                <a:cubicBezTo>
                  <a:pt x="1503997" y="449009"/>
                  <a:pt x="1496568" y="471107"/>
                  <a:pt x="1490853" y="494348"/>
                </a:cubicBezTo>
                <a:cubicBezTo>
                  <a:pt x="1486662" y="512255"/>
                  <a:pt x="1481804" y="524351"/>
                  <a:pt x="1476280" y="530638"/>
                </a:cubicBezTo>
                <a:cubicBezTo>
                  <a:pt x="1470755" y="536924"/>
                  <a:pt x="1462087" y="540068"/>
                  <a:pt x="1450276" y="540068"/>
                </a:cubicBezTo>
                <a:cubicBezTo>
                  <a:pt x="1435798" y="540068"/>
                  <a:pt x="1425606" y="532448"/>
                  <a:pt x="1419701" y="517208"/>
                </a:cubicBezTo>
                <a:cubicBezTo>
                  <a:pt x="1418225" y="513398"/>
                  <a:pt x="1416933" y="509016"/>
                  <a:pt x="1415826" y="504063"/>
                </a:cubicBezTo>
                <a:lnTo>
                  <a:pt x="1415141" y="499965"/>
                </a:lnTo>
                <a:lnTo>
                  <a:pt x="1389602" y="520637"/>
                </a:lnTo>
                <a:cubicBezTo>
                  <a:pt x="1370743" y="533591"/>
                  <a:pt x="1349311" y="540068"/>
                  <a:pt x="1325308" y="540068"/>
                </a:cubicBezTo>
                <a:cubicBezTo>
                  <a:pt x="1307020" y="540068"/>
                  <a:pt x="1293590" y="533019"/>
                  <a:pt x="1285017" y="518922"/>
                </a:cubicBezTo>
                <a:cubicBezTo>
                  <a:pt x="1276445" y="504825"/>
                  <a:pt x="1272159" y="485013"/>
                  <a:pt x="1272159" y="459486"/>
                </a:cubicBezTo>
                <a:cubicBezTo>
                  <a:pt x="1265682" y="485394"/>
                  <a:pt x="1255966" y="505301"/>
                  <a:pt x="1243012" y="519208"/>
                </a:cubicBezTo>
                <a:cubicBezTo>
                  <a:pt x="1230058" y="533114"/>
                  <a:pt x="1216152" y="540068"/>
                  <a:pt x="1201293" y="540068"/>
                </a:cubicBezTo>
                <a:cubicBezTo>
                  <a:pt x="1184148" y="540068"/>
                  <a:pt x="1170146" y="532162"/>
                  <a:pt x="1159287" y="516350"/>
                </a:cubicBezTo>
                <a:cubicBezTo>
                  <a:pt x="1148429" y="500539"/>
                  <a:pt x="1143000" y="480822"/>
                  <a:pt x="1143000" y="457200"/>
                </a:cubicBezTo>
                <a:lnTo>
                  <a:pt x="1143979" y="429049"/>
                </a:lnTo>
                <a:lnTo>
                  <a:pt x="1140142" y="430054"/>
                </a:lnTo>
                <a:cubicBezTo>
                  <a:pt x="1127569" y="432340"/>
                  <a:pt x="1114425" y="433769"/>
                  <a:pt x="1100709" y="434340"/>
                </a:cubicBezTo>
                <a:cubicBezTo>
                  <a:pt x="1093470" y="466344"/>
                  <a:pt x="1079182" y="491966"/>
                  <a:pt x="1057846" y="511207"/>
                </a:cubicBezTo>
                <a:cubicBezTo>
                  <a:pt x="1036510" y="530447"/>
                  <a:pt x="1012317" y="540068"/>
                  <a:pt x="985266" y="540068"/>
                </a:cubicBezTo>
                <a:cubicBezTo>
                  <a:pt x="962406" y="540068"/>
                  <a:pt x="942879" y="534543"/>
                  <a:pt x="926687" y="523494"/>
                </a:cubicBezTo>
                <a:cubicBezTo>
                  <a:pt x="910494" y="512445"/>
                  <a:pt x="898207" y="497777"/>
                  <a:pt x="889825" y="479489"/>
                </a:cubicBezTo>
                <a:cubicBezTo>
                  <a:pt x="881443" y="461201"/>
                  <a:pt x="877252" y="441389"/>
                  <a:pt x="877252" y="420053"/>
                </a:cubicBezTo>
                <a:cubicBezTo>
                  <a:pt x="877252" y="391097"/>
                  <a:pt x="882777" y="365284"/>
                  <a:pt x="893826" y="342614"/>
                </a:cubicBezTo>
                <a:cubicBezTo>
                  <a:pt x="904875" y="319945"/>
                  <a:pt x="920115" y="302228"/>
                  <a:pt x="939546" y="289465"/>
                </a:cubicBezTo>
                <a:cubicBezTo>
                  <a:pt x="958977" y="276701"/>
                  <a:pt x="980503" y="270320"/>
                  <a:pt x="1004125" y="270320"/>
                </a:cubicBezTo>
                <a:close/>
                <a:moveTo>
                  <a:pt x="3904297" y="264605"/>
                </a:moveTo>
                <a:cubicBezTo>
                  <a:pt x="3914966" y="264605"/>
                  <a:pt x="3922395" y="265557"/>
                  <a:pt x="3926586" y="267462"/>
                </a:cubicBezTo>
                <a:cubicBezTo>
                  <a:pt x="3930777" y="269367"/>
                  <a:pt x="3932872" y="272415"/>
                  <a:pt x="3932872" y="276606"/>
                </a:cubicBezTo>
                <a:cubicBezTo>
                  <a:pt x="3932872" y="278892"/>
                  <a:pt x="3932110" y="282512"/>
                  <a:pt x="3930586" y="287465"/>
                </a:cubicBezTo>
                <a:cubicBezTo>
                  <a:pt x="3929062" y="292418"/>
                  <a:pt x="3926967" y="297371"/>
                  <a:pt x="3924300" y="302324"/>
                </a:cubicBezTo>
                <a:cubicBezTo>
                  <a:pt x="3917442" y="316040"/>
                  <a:pt x="3914013" y="327660"/>
                  <a:pt x="3914013" y="337185"/>
                </a:cubicBezTo>
                <a:cubicBezTo>
                  <a:pt x="3914013" y="342900"/>
                  <a:pt x="3916013" y="349187"/>
                  <a:pt x="3920013" y="356045"/>
                </a:cubicBezTo>
                <a:cubicBezTo>
                  <a:pt x="3924014" y="362903"/>
                  <a:pt x="3930205" y="371475"/>
                  <a:pt x="3938587" y="381762"/>
                </a:cubicBezTo>
                <a:cubicBezTo>
                  <a:pt x="3950779" y="397764"/>
                  <a:pt x="3960019" y="411385"/>
                  <a:pt x="3966305" y="422624"/>
                </a:cubicBezTo>
                <a:cubicBezTo>
                  <a:pt x="3972591" y="433864"/>
                  <a:pt x="3975735" y="446151"/>
                  <a:pt x="3975735" y="459486"/>
                </a:cubicBezTo>
                <a:cubicBezTo>
                  <a:pt x="3975735" y="463296"/>
                  <a:pt x="3975354" y="468630"/>
                  <a:pt x="3974592" y="475488"/>
                </a:cubicBezTo>
                <a:cubicBezTo>
                  <a:pt x="3993261" y="468249"/>
                  <a:pt x="4015168" y="449009"/>
                  <a:pt x="4040314" y="417767"/>
                </a:cubicBezTo>
                <a:cubicBezTo>
                  <a:pt x="4044886" y="412433"/>
                  <a:pt x="4050029" y="409766"/>
                  <a:pt x="4055745" y="409766"/>
                </a:cubicBezTo>
                <a:cubicBezTo>
                  <a:pt x="4060698" y="409766"/>
                  <a:pt x="4064603" y="412052"/>
                  <a:pt x="4067460" y="416624"/>
                </a:cubicBezTo>
                <a:cubicBezTo>
                  <a:pt x="4070318" y="421196"/>
                  <a:pt x="4071747" y="427482"/>
                  <a:pt x="4071747" y="435483"/>
                </a:cubicBezTo>
                <a:cubicBezTo>
                  <a:pt x="4071747" y="449961"/>
                  <a:pt x="4068127" y="461772"/>
                  <a:pt x="4060888" y="470916"/>
                </a:cubicBezTo>
                <a:cubicBezTo>
                  <a:pt x="4041838" y="494538"/>
                  <a:pt x="4023646" y="510635"/>
                  <a:pt x="4006310" y="519208"/>
                </a:cubicBezTo>
                <a:cubicBezTo>
                  <a:pt x="3988974" y="527780"/>
                  <a:pt x="3967543" y="532448"/>
                  <a:pt x="3942016" y="533210"/>
                </a:cubicBezTo>
                <a:cubicBezTo>
                  <a:pt x="3926776" y="546164"/>
                  <a:pt x="3908679" y="552641"/>
                  <a:pt x="3887724" y="552641"/>
                </a:cubicBezTo>
                <a:cubicBezTo>
                  <a:pt x="3867911" y="552641"/>
                  <a:pt x="3852767" y="548069"/>
                  <a:pt x="3842289" y="538925"/>
                </a:cubicBezTo>
                <a:cubicBezTo>
                  <a:pt x="3831812" y="529781"/>
                  <a:pt x="3826573" y="519494"/>
                  <a:pt x="3826573" y="508064"/>
                </a:cubicBezTo>
                <a:cubicBezTo>
                  <a:pt x="3826573" y="498158"/>
                  <a:pt x="3830193" y="489585"/>
                  <a:pt x="3837431" y="482346"/>
                </a:cubicBezTo>
                <a:cubicBezTo>
                  <a:pt x="3844671" y="475107"/>
                  <a:pt x="3855339" y="471488"/>
                  <a:pt x="3869436" y="471488"/>
                </a:cubicBezTo>
                <a:cubicBezTo>
                  <a:pt x="3874389" y="471488"/>
                  <a:pt x="3880199" y="471964"/>
                  <a:pt x="3886866" y="472916"/>
                </a:cubicBezTo>
                <a:cubicBezTo>
                  <a:pt x="3893534" y="473869"/>
                  <a:pt x="3898582" y="474536"/>
                  <a:pt x="3902011" y="474917"/>
                </a:cubicBezTo>
                <a:cubicBezTo>
                  <a:pt x="3901630" y="465011"/>
                  <a:pt x="3899439" y="455676"/>
                  <a:pt x="3895439" y="446913"/>
                </a:cubicBezTo>
                <a:cubicBezTo>
                  <a:pt x="3891438" y="438150"/>
                  <a:pt x="3886391" y="429673"/>
                  <a:pt x="3880294" y="421481"/>
                </a:cubicBezTo>
                <a:cubicBezTo>
                  <a:pt x="3874198" y="413290"/>
                  <a:pt x="3868483" y="406146"/>
                  <a:pt x="3863149" y="400050"/>
                </a:cubicBezTo>
                <a:cubicBezTo>
                  <a:pt x="3851338" y="422529"/>
                  <a:pt x="3839622" y="441198"/>
                  <a:pt x="3828002" y="456057"/>
                </a:cubicBezTo>
                <a:cubicBezTo>
                  <a:pt x="3816381" y="470916"/>
                  <a:pt x="3803713" y="485013"/>
                  <a:pt x="3789997" y="498348"/>
                </a:cubicBezTo>
                <a:lnTo>
                  <a:pt x="3782356" y="503924"/>
                </a:lnTo>
                <a:lnTo>
                  <a:pt x="3761708" y="520637"/>
                </a:lnTo>
                <a:cubicBezTo>
                  <a:pt x="3742848" y="533591"/>
                  <a:pt x="3721417" y="540068"/>
                  <a:pt x="3697414" y="540068"/>
                </a:cubicBezTo>
                <a:cubicBezTo>
                  <a:pt x="3677983" y="540068"/>
                  <a:pt x="3663315" y="534448"/>
                  <a:pt x="3653409" y="523208"/>
                </a:cubicBezTo>
                <a:cubicBezTo>
                  <a:pt x="3643503" y="511969"/>
                  <a:pt x="3638550" y="495681"/>
                  <a:pt x="3638550" y="474345"/>
                </a:cubicBezTo>
                <a:cubicBezTo>
                  <a:pt x="3638550" y="463677"/>
                  <a:pt x="3641217" y="444627"/>
                  <a:pt x="3646551" y="417195"/>
                </a:cubicBezTo>
                <a:cubicBezTo>
                  <a:pt x="3651504" y="393192"/>
                  <a:pt x="3653980" y="376619"/>
                  <a:pt x="3653980" y="367475"/>
                </a:cubicBezTo>
                <a:cubicBezTo>
                  <a:pt x="3653980" y="361379"/>
                  <a:pt x="3651885" y="358331"/>
                  <a:pt x="3647693" y="358331"/>
                </a:cubicBezTo>
                <a:cubicBezTo>
                  <a:pt x="3642741" y="358331"/>
                  <a:pt x="3635787" y="364712"/>
                  <a:pt x="3626834" y="377476"/>
                </a:cubicBezTo>
                <a:cubicBezTo>
                  <a:pt x="3617880" y="390239"/>
                  <a:pt x="3608737" y="407099"/>
                  <a:pt x="3599402" y="428054"/>
                </a:cubicBezTo>
                <a:cubicBezTo>
                  <a:pt x="3590067" y="449009"/>
                  <a:pt x="3582543" y="471107"/>
                  <a:pt x="3576827" y="494348"/>
                </a:cubicBezTo>
                <a:cubicBezTo>
                  <a:pt x="3572637" y="512255"/>
                  <a:pt x="3567779" y="524351"/>
                  <a:pt x="3562255" y="530638"/>
                </a:cubicBezTo>
                <a:cubicBezTo>
                  <a:pt x="3556730" y="536924"/>
                  <a:pt x="3548062" y="540068"/>
                  <a:pt x="3536251" y="540068"/>
                </a:cubicBezTo>
                <a:cubicBezTo>
                  <a:pt x="3521773" y="540068"/>
                  <a:pt x="3511581" y="532448"/>
                  <a:pt x="3505676" y="517208"/>
                </a:cubicBezTo>
                <a:cubicBezTo>
                  <a:pt x="3499771" y="501968"/>
                  <a:pt x="3496818" y="477584"/>
                  <a:pt x="3496818" y="444056"/>
                </a:cubicBezTo>
                <a:lnTo>
                  <a:pt x="3497938" y="428713"/>
                </a:lnTo>
                <a:lnTo>
                  <a:pt x="3492817" y="430054"/>
                </a:lnTo>
                <a:cubicBezTo>
                  <a:pt x="3480244" y="432340"/>
                  <a:pt x="3467100" y="433769"/>
                  <a:pt x="3453384" y="434340"/>
                </a:cubicBezTo>
                <a:cubicBezTo>
                  <a:pt x="3446145" y="466344"/>
                  <a:pt x="3431857" y="491966"/>
                  <a:pt x="3410521" y="511207"/>
                </a:cubicBezTo>
                <a:cubicBezTo>
                  <a:pt x="3389185" y="530447"/>
                  <a:pt x="3364992" y="540068"/>
                  <a:pt x="3337940" y="540068"/>
                </a:cubicBezTo>
                <a:cubicBezTo>
                  <a:pt x="3315081" y="540068"/>
                  <a:pt x="3295555" y="534543"/>
                  <a:pt x="3279362" y="523494"/>
                </a:cubicBezTo>
                <a:cubicBezTo>
                  <a:pt x="3271265" y="517970"/>
                  <a:pt x="3264146" y="511540"/>
                  <a:pt x="3258002" y="504206"/>
                </a:cubicBezTo>
                <a:lnTo>
                  <a:pt x="3251829" y="494362"/>
                </a:lnTo>
                <a:lnTo>
                  <a:pt x="3245191" y="500277"/>
                </a:lnTo>
                <a:cubicBezTo>
                  <a:pt x="3234475" y="508802"/>
                  <a:pt x="3222879" y="516065"/>
                  <a:pt x="3210401" y="522065"/>
                </a:cubicBezTo>
                <a:cubicBezTo>
                  <a:pt x="3185446" y="534067"/>
                  <a:pt x="3161347" y="540068"/>
                  <a:pt x="3138106" y="540068"/>
                </a:cubicBezTo>
                <a:cubicBezTo>
                  <a:pt x="3100768" y="540068"/>
                  <a:pt x="3071717" y="529495"/>
                  <a:pt x="3050953" y="508349"/>
                </a:cubicBezTo>
                <a:lnTo>
                  <a:pt x="3040332" y="495000"/>
                </a:lnTo>
                <a:lnTo>
                  <a:pt x="3034272" y="501170"/>
                </a:lnTo>
                <a:cubicBezTo>
                  <a:pt x="3006911" y="527102"/>
                  <a:pt x="2980944" y="540068"/>
                  <a:pt x="2956369" y="540068"/>
                </a:cubicBezTo>
                <a:cubicBezTo>
                  <a:pt x="2931604" y="540068"/>
                  <a:pt x="2913602" y="531305"/>
                  <a:pt x="2902363" y="513779"/>
                </a:cubicBezTo>
                <a:cubicBezTo>
                  <a:pt x="2891123" y="496253"/>
                  <a:pt x="2885503" y="473012"/>
                  <a:pt x="2885503" y="444056"/>
                </a:cubicBezTo>
                <a:cubicBezTo>
                  <a:pt x="2885503" y="426911"/>
                  <a:pt x="2887694" y="404908"/>
                  <a:pt x="2892076" y="378047"/>
                </a:cubicBezTo>
                <a:cubicBezTo>
                  <a:pt x="2896457" y="351187"/>
                  <a:pt x="2902077" y="326136"/>
                  <a:pt x="2908935" y="302895"/>
                </a:cubicBezTo>
                <a:cubicBezTo>
                  <a:pt x="2912364" y="290703"/>
                  <a:pt x="2916936" y="282321"/>
                  <a:pt x="2922651" y="277749"/>
                </a:cubicBezTo>
                <a:cubicBezTo>
                  <a:pt x="2928366" y="273177"/>
                  <a:pt x="2937510" y="270891"/>
                  <a:pt x="2950083" y="270891"/>
                </a:cubicBezTo>
                <a:cubicBezTo>
                  <a:pt x="2969514" y="270891"/>
                  <a:pt x="2979229" y="277368"/>
                  <a:pt x="2979229" y="290322"/>
                </a:cubicBezTo>
                <a:cubicBezTo>
                  <a:pt x="2979229" y="299847"/>
                  <a:pt x="2975610" y="321945"/>
                  <a:pt x="2968371" y="356616"/>
                </a:cubicBezTo>
                <a:cubicBezTo>
                  <a:pt x="2959227" y="398526"/>
                  <a:pt x="2954655" y="426911"/>
                  <a:pt x="2954655" y="441770"/>
                </a:cubicBezTo>
                <a:cubicBezTo>
                  <a:pt x="2954655" y="453200"/>
                  <a:pt x="2956179" y="461963"/>
                  <a:pt x="2959227" y="468059"/>
                </a:cubicBezTo>
                <a:cubicBezTo>
                  <a:pt x="2962275" y="474155"/>
                  <a:pt x="2967418" y="477203"/>
                  <a:pt x="2974657" y="477203"/>
                </a:cubicBezTo>
                <a:cubicBezTo>
                  <a:pt x="2981515" y="477203"/>
                  <a:pt x="2990088" y="472440"/>
                  <a:pt x="3000375" y="462915"/>
                </a:cubicBezTo>
                <a:cubicBezTo>
                  <a:pt x="3005518" y="458153"/>
                  <a:pt x="3011519" y="452009"/>
                  <a:pt x="3018377" y="444484"/>
                </a:cubicBezTo>
                <a:lnTo>
                  <a:pt x="3021125" y="441386"/>
                </a:lnTo>
                <a:lnTo>
                  <a:pt x="3019806" y="424625"/>
                </a:lnTo>
                <a:cubicBezTo>
                  <a:pt x="3019806" y="393764"/>
                  <a:pt x="3025902" y="366713"/>
                  <a:pt x="3038094" y="343472"/>
                </a:cubicBezTo>
                <a:cubicBezTo>
                  <a:pt x="3050286" y="320231"/>
                  <a:pt x="3066097" y="302324"/>
                  <a:pt x="3085528" y="289751"/>
                </a:cubicBezTo>
                <a:cubicBezTo>
                  <a:pt x="3104959" y="277178"/>
                  <a:pt x="3125343" y="270891"/>
                  <a:pt x="3146679" y="270891"/>
                </a:cubicBezTo>
                <a:cubicBezTo>
                  <a:pt x="3167634" y="270891"/>
                  <a:pt x="3183922" y="277082"/>
                  <a:pt x="3195542" y="289465"/>
                </a:cubicBezTo>
                <a:cubicBezTo>
                  <a:pt x="3207163" y="301847"/>
                  <a:pt x="3212973" y="317754"/>
                  <a:pt x="3212973" y="337185"/>
                </a:cubicBezTo>
                <a:cubicBezTo>
                  <a:pt x="3212973" y="353187"/>
                  <a:pt x="3209449" y="366713"/>
                  <a:pt x="3202400" y="377762"/>
                </a:cubicBezTo>
                <a:cubicBezTo>
                  <a:pt x="3195351" y="388811"/>
                  <a:pt x="3186112" y="394335"/>
                  <a:pt x="3174682" y="394335"/>
                </a:cubicBezTo>
                <a:cubicBezTo>
                  <a:pt x="3167443" y="394335"/>
                  <a:pt x="3161633" y="392621"/>
                  <a:pt x="3157252" y="389192"/>
                </a:cubicBezTo>
                <a:cubicBezTo>
                  <a:pt x="3152870" y="385763"/>
                  <a:pt x="3150679" y="381000"/>
                  <a:pt x="3150679" y="374904"/>
                </a:cubicBezTo>
                <a:cubicBezTo>
                  <a:pt x="3150679" y="372237"/>
                  <a:pt x="3151060" y="369189"/>
                  <a:pt x="3151822" y="365760"/>
                </a:cubicBezTo>
                <a:cubicBezTo>
                  <a:pt x="3152584" y="362331"/>
                  <a:pt x="3153156" y="359855"/>
                  <a:pt x="3153537" y="358331"/>
                </a:cubicBezTo>
                <a:cubicBezTo>
                  <a:pt x="3155442" y="352616"/>
                  <a:pt x="3156394" y="347282"/>
                  <a:pt x="3156394" y="342329"/>
                </a:cubicBezTo>
                <a:cubicBezTo>
                  <a:pt x="3156394" y="337376"/>
                  <a:pt x="3155156" y="333566"/>
                  <a:pt x="3152680" y="330899"/>
                </a:cubicBezTo>
                <a:cubicBezTo>
                  <a:pt x="3150203" y="328232"/>
                  <a:pt x="3146679" y="326898"/>
                  <a:pt x="3142107" y="326898"/>
                </a:cubicBezTo>
                <a:cubicBezTo>
                  <a:pt x="3133344" y="326898"/>
                  <a:pt x="3125152" y="330803"/>
                  <a:pt x="3117532" y="338614"/>
                </a:cubicBezTo>
                <a:cubicBezTo>
                  <a:pt x="3109912" y="346424"/>
                  <a:pt x="3103816" y="356997"/>
                  <a:pt x="3099244" y="370332"/>
                </a:cubicBezTo>
                <a:cubicBezTo>
                  <a:pt x="3094672" y="383667"/>
                  <a:pt x="3092386" y="398336"/>
                  <a:pt x="3092386" y="414338"/>
                </a:cubicBezTo>
                <a:cubicBezTo>
                  <a:pt x="3092386" y="458534"/>
                  <a:pt x="3111627" y="480632"/>
                  <a:pt x="3150108" y="480632"/>
                </a:cubicBezTo>
                <a:cubicBezTo>
                  <a:pt x="3165729" y="480632"/>
                  <a:pt x="3182588" y="475393"/>
                  <a:pt x="3200686" y="464915"/>
                </a:cubicBezTo>
                <a:cubicBezTo>
                  <a:pt x="3209734" y="459677"/>
                  <a:pt x="3218712" y="453128"/>
                  <a:pt x="3227618" y="445270"/>
                </a:cubicBezTo>
                <a:lnTo>
                  <a:pt x="3232061" y="441005"/>
                </a:lnTo>
                <a:lnTo>
                  <a:pt x="3229927" y="420053"/>
                </a:lnTo>
                <a:cubicBezTo>
                  <a:pt x="3229927" y="391097"/>
                  <a:pt x="3235452" y="365284"/>
                  <a:pt x="3246501" y="342614"/>
                </a:cubicBezTo>
                <a:cubicBezTo>
                  <a:pt x="3257550" y="319945"/>
                  <a:pt x="3272790" y="302228"/>
                  <a:pt x="3292220" y="289465"/>
                </a:cubicBezTo>
                <a:cubicBezTo>
                  <a:pt x="3311652" y="276701"/>
                  <a:pt x="3333178" y="270320"/>
                  <a:pt x="3356800" y="270320"/>
                </a:cubicBezTo>
                <a:cubicBezTo>
                  <a:pt x="3385756" y="270320"/>
                  <a:pt x="3409092" y="280321"/>
                  <a:pt x="3426809" y="300323"/>
                </a:cubicBezTo>
                <a:cubicBezTo>
                  <a:pt x="3444525" y="320326"/>
                  <a:pt x="3454908" y="344996"/>
                  <a:pt x="3457956" y="374333"/>
                </a:cubicBezTo>
                <a:cubicBezTo>
                  <a:pt x="3466909" y="373761"/>
                  <a:pt x="3476720" y="372523"/>
                  <a:pt x="3487388" y="370618"/>
                </a:cubicBezTo>
                <a:lnTo>
                  <a:pt x="3503147" y="367101"/>
                </a:lnTo>
                <a:lnTo>
                  <a:pt x="3517963" y="302895"/>
                </a:lnTo>
                <a:cubicBezTo>
                  <a:pt x="3521392" y="291846"/>
                  <a:pt x="3527012" y="283750"/>
                  <a:pt x="3534822" y="278606"/>
                </a:cubicBezTo>
                <a:cubicBezTo>
                  <a:pt x="3542633" y="273463"/>
                  <a:pt x="3553586" y="270891"/>
                  <a:pt x="3567684" y="270891"/>
                </a:cubicBezTo>
                <a:cubicBezTo>
                  <a:pt x="3575304" y="270891"/>
                  <a:pt x="3580638" y="271844"/>
                  <a:pt x="3583686" y="273749"/>
                </a:cubicBezTo>
                <a:cubicBezTo>
                  <a:pt x="3586734" y="275654"/>
                  <a:pt x="3588258" y="279273"/>
                  <a:pt x="3588258" y="284607"/>
                </a:cubicBezTo>
                <a:cubicBezTo>
                  <a:pt x="3588258" y="290703"/>
                  <a:pt x="3585400" y="304419"/>
                  <a:pt x="3579685" y="325755"/>
                </a:cubicBezTo>
                <a:cubicBezTo>
                  <a:pt x="3575875" y="340995"/>
                  <a:pt x="3572827" y="354330"/>
                  <a:pt x="3570541" y="365760"/>
                </a:cubicBezTo>
                <a:cubicBezTo>
                  <a:pt x="3568255" y="377190"/>
                  <a:pt x="3566350" y="391287"/>
                  <a:pt x="3564826" y="408051"/>
                </a:cubicBezTo>
                <a:cubicBezTo>
                  <a:pt x="3577399" y="375285"/>
                  <a:pt x="3591496" y="348615"/>
                  <a:pt x="3607117" y="328041"/>
                </a:cubicBezTo>
                <a:cubicBezTo>
                  <a:pt x="3622738" y="307467"/>
                  <a:pt x="3638074" y="292799"/>
                  <a:pt x="3653123" y="284036"/>
                </a:cubicBezTo>
                <a:cubicBezTo>
                  <a:pt x="3668172" y="275273"/>
                  <a:pt x="3681984" y="270891"/>
                  <a:pt x="3694556" y="270891"/>
                </a:cubicBezTo>
                <a:cubicBezTo>
                  <a:pt x="3719322" y="270891"/>
                  <a:pt x="3731704" y="283274"/>
                  <a:pt x="3731704" y="308039"/>
                </a:cubicBezTo>
                <a:cubicBezTo>
                  <a:pt x="3731704" y="322898"/>
                  <a:pt x="3727513" y="349758"/>
                  <a:pt x="3719131" y="388620"/>
                </a:cubicBezTo>
                <a:cubicBezTo>
                  <a:pt x="3711892" y="421767"/>
                  <a:pt x="3708272" y="443675"/>
                  <a:pt x="3708272" y="454343"/>
                </a:cubicBezTo>
                <a:cubicBezTo>
                  <a:pt x="3708272" y="469583"/>
                  <a:pt x="3713797" y="477203"/>
                  <a:pt x="3724846" y="477203"/>
                </a:cubicBezTo>
                <a:cubicBezTo>
                  <a:pt x="3732466" y="477203"/>
                  <a:pt x="3741515" y="472535"/>
                  <a:pt x="3751992" y="463201"/>
                </a:cubicBezTo>
                <a:cubicBezTo>
                  <a:pt x="3757231" y="458534"/>
                  <a:pt x="3763351" y="452414"/>
                  <a:pt x="3770352" y="444841"/>
                </a:cubicBezTo>
                <a:lnTo>
                  <a:pt x="3778438" y="435823"/>
                </a:lnTo>
                <a:lnTo>
                  <a:pt x="3790712" y="420053"/>
                </a:lnTo>
                <a:cubicBezTo>
                  <a:pt x="3798617" y="409385"/>
                  <a:pt x="3805237" y="399860"/>
                  <a:pt x="3810571" y="391478"/>
                </a:cubicBezTo>
                <a:cubicBezTo>
                  <a:pt x="3817048" y="380429"/>
                  <a:pt x="3824668" y="365665"/>
                  <a:pt x="3833431" y="347186"/>
                </a:cubicBezTo>
                <a:cubicBezTo>
                  <a:pt x="3842194" y="328708"/>
                  <a:pt x="3850767" y="309563"/>
                  <a:pt x="3859149" y="289751"/>
                </a:cubicBezTo>
                <a:cubicBezTo>
                  <a:pt x="3866388" y="272987"/>
                  <a:pt x="3881437" y="264605"/>
                  <a:pt x="3904297" y="264605"/>
                </a:cubicBezTo>
                <a:close/>
                <a:moveTo>
                  <a:pt x="389572" y="264605"/>
                </a:moveTo>
                <a:cubicBezTo>
                  <a:pt x="400240" y="264605"/>
                  <a:pt x="407670" y="265557"/>
                  <a:pt x="411861" y="267462"/>
                </a:cubicBezTo>
                <a:cubicBezTo>
                  <a:pt x="416052" y="269367"/>
                  <a:pt x="418147" y="272415"/>
                  <a:pt x="418147" y="276606"/>
                </a:cubicBezTo>
                <a:cubicBezTo>
                  <a:pt x="418147" y="278892"/>
                  <a:pt x="417385" y="282512"/>
                  <a:pt x="415861" y="287465"/>
                </a:cubicBezTo>
                <a:cubicBezTo>
                  <a:pt x="414337" y="292418"/>
                  <a:pt x="412242" y="297371"/>
                  <a:pt x="409575" y="302324"/>
                </a:cubicBezTo>
                <a:cubicBezTo>
                  <a:pt x="402717" y="316040"/>
                  <a:pt x="399288" y="327660"/>
                  <a:pt x="399288" y="337185"/>
                </a:cubicBezTo>
                <a:cubicBezTo>
                  <a:pt x="399288" y="342900"/>
                  <a:pt x="401288" y="349187"/>
                  <a:pt x="405288" y="356045"/>
                </a:cubicBezTo>
                <a:cubicBezTo>
                  <a:pt x="409289" y="362903"/>
                  <a:pt x="415480" y="371475"/>
                  <a:pt x="423862" y="381762"/>
                </a:cubicBezTo>
                <a:cubicBezTo>
                  <a:pt x="436054" y="397764"/>
                  <a:pt x="445294" y="411385"/>
                  <a:pt x="451580" y="422624"/>
                </a:cubicBezTo>
                <a:cubicBezTo>
                  <a:pt x="457866" y="433864"/>
                  <a:pt x="461010" y="446151"/>
                  <a:pt x="461010" y="459486"/>
                </a:cubicBezTo>
                <a:cubicBezTo>
                  <a:pt x="461010" y="463296"/>
                  <a:pt x="460629" y="468630"/>
                  <a:pt x="459867" y="475488"/>
                </a:cubicBezTo>
                <a:cubicBezTo>
                  <a:pt x="473869" y="470059"/>
                  <a:pt x="489692" y="457879"/>
                  <a:pt x="507337" y="438948"/>
                </a:cubicBezTo>
                <a:lnTo>
                  <a:pt x="507368" y="438911"/>
                </a:lnTo>
                <a:lnTo>
                  <a:pt x="505777" y="418338"/>
                </a:lnTo>
                <a:cubicBezTo>
                  <a:pt x="505777" y="392049"/>
                  <a:pt x="511302" y="367570"/>
                  <a:pt x="522351" y="344900"/>
                </a:cubicBezTo>
                <a:cubicBezTo>
                  <a:pt x="533400" y="322231"/>
                  <a:pt x="548735" y="304229"/>
                  <a:pt x="568356" y="290894"/>
                </a:cubicBezTo>
                <a:cubicBezTo>
                  <a:pt x="587978" y="277559"/>
                  <a:pt x="610171" y="270891"/>
                  <a:pt x="634936" y="270891"/>
                </a:cubicBezTo>
                <a:cubicBezTo>
                  <a:pt x="657034" y="270891"/>
                  <a:pt x="674751" y="277463"/>
                  <a:pt x="688086" y="290608"/>
                </a:cubicBezTo>
                <a:cubicBezTo>
                  <a:pt x="701421" y="303752"/>
                  <a:pt x="708088" y="321564"/>
                  <a:pt x="708088" y="344043"/>
                </a:cubicBezTo>
                <a:cubicBezTo>
                  <a:pt x="708088" y="370332"/>
                  <a:pt x="698659" y="392906"/>
                  <a:pt x="679799" y="411766"/>
                </a:cubicBezTo>
                <a:cubicBezTo>
                  <a:pt x="660939" y="430625"/>
                  <a:pt x="629031" y="445580"/>
                  <a:pt x="584073" y="456629"/>
                </a:cubicBezTo>
                <a:cubicBezTo>
                  <a:pt x="593598" y="474155"/>
                  <a:pt x="611695" y="482918"/>
                  <a:pt x="638365" y="482918"/>
                </a:cubicBezTo>
                <a:cubicBezTo>
                  <a:pt x="655510" y="482918"/>
                  <a:pt x="675036" y="476917"/>
                  <a:pt x="696944" y="464915"/>
                </a:cubicBezTo>
                <a:cubicBezTo>
                  <a:pt x="718851" y="452914"/>
                  <a:pt x="737806" y="437198"/>
                  <a:pt x="753808" y="417767"/>
                </a:cubicBezTo>
                <a:cubicBezTo>
                  <a:pt x="758380" y="412433"/>
                  <a:pt x="763524" y="409766"/>
                  <a:pt x="769239" y="409766"/>
                </a:cubicBezTo>
                <a:cubicBezTo>
                  <a:pt x="774192" y="409766"/>
                  <a:pt x="778097" y="412052"/>
                  <a:pt x="780955" y="416624"/>
                </a:cubicBezTo>
                <a:cubicBezTo>
                  <a:pt x="783812" y="421196"/>
                  <a:pt x="785241" y="427482"/>
                  <a:pt x="785241" y="435483"/>
                </a:cubicBezTo>
                <a:cubicBezTo>
                  <a:pt x="785241" y="450723"/>
                  <a:pt x="781621" y="462534"/>
                  <a:pt x="774382" y="470916"/>
                </a:cubicBezTo>
                <a:cubicBezTo>
                  <a:pt x="760285" y="488061"/>
                  <a:pt x="740378" y="503873"/>
                  <a:pt x="714660" y="518351"/>
                </a:cubicBezTo>
                <a:cubicBezTo>
                  <a:pt x="688943" y="532829"/>
                  <a:pt x="661416" y="540068"/>
                  <a:pt x="632079" y="540068"/>
                </a:cubicBezTo>
                <a:cubicBezTo>
                  <a:pt x="592074" y="540068"/>
                  <a:pt x="561022" y="529209"/>
                  <a:pt x="538924" y="507492"/>
                </a:cubicBezTo>
                <a:lnTo>
                  <a:pt x="526671" y="492462"/>
                </a:lnTo>
                <a:lnTo>
                  <a:pt x="518231" y="500706"/>
                </a:lnTo>
                <a:cubicBezTo>
                  <a:pt x="509135" y="508754"/>
                  <a:pt x="500253" y="514922"/>
                  <a:pt x="491585" y="519208"/>
                </a:cubicBezTo>
                <a:cubicBezTo>
                  <a:pt x="474249" y="527780"/>
                  <a:pt x="452818" y="532448"/>
                  <a:pt x="427291" y="533210"/>
                </a:cubicBezTo>
                <a:cubicBezTo>
                  <a:pt x="412051" y="546164"/>
                  <a:pt x="393954" y="552641"/>
                  <a:pt x="372999" y="552641"/>
                </a:cubicBezTo>
                <a:cubicBezTo>
                  <a:pt x="353187" y="552641"/>
                  <a:pt x="338042" y="548069"/>
                  <a:pt x="327565" y="538925"/>
                </a:cubicBezTo>
                <a:cubicBezTo>
                  <a:pt x="317087" y="529781"/>
                  <a:pt x="311848" y="519494"/>
                  <a:pt x="311848" y="508064"/>
                </a:cubicBezTo>
                <a:cubicBezTo>
                  <a:pt x="311848" y="498158"/>
                  <a:pt x="315468" y="489585"/>
                  <a:pt x="322707" y="482346"/>
                </a:cubicBezTo>
                <a:cubicBezTo>
                  <a:pt x="329946" y="475107"/>
                  <a:pt x="340614" y="471488"/>
                  <a:pt x="354711" y="471488"/>
                </a:cubicBezTo>
                <a:cubicBezTo>
                  <a:pt x="359664" y="471488"/>
                  <a:pt x="365474" y="471964"/>
                  <a:pt x="372141" y="472916"/>
                </a:cubicBezTo>
                <a:cubicBezTo>
                  <a:pt x="378809" y="473869"/>
                  <a:pt x="383857" y="474536"/>
                  <a:pt x="387286" y="474917"/>
                </a:cubicBezTo>
                <a:cubicBezTo>
                  <a:pt x="386905" y="465011"/>
                  <a:pt x="384715" y="455676"/>
                  <a:pt x="380714" y="446913"/>
                </a:cubicBezTo>
                <a:cubicBezTo>
                  <a:pt x="376714" y="438150"/>
                  <a:pt x="371665" y="429673"/>
                  <a:pt x="365569" y="421481"/>
                </a:cubicBezTo>
                <a:cubicBezTo>
                  <a:pt x="359473" y="413290"/>
                  <a:pt x="353758" y="406146"/>
                  <a:pt x="348424" y="400050"/>
                </a:cubicBezTo>
                <a:cubicBezTo>
                  <a:pt x="336613" y="422529"/>
                  <a:pt x="324898" y="441198"/>
                  <a:pt x="313277" y="456057"/>
                </a:cubicBezTo>
                <a:cubicBezTo>
                  <a:pt x="301657" y="470916"/>
                  <a:pt x="288988" y="485013"/>
                  <a:pt x="275272" y="498348"/>
                </a:cubicBezTo>
                <a:cubicBezTo>
                  <a:pt x="271843" y="501777"/>
                  <a:pt x="268319" y="504349"/>
                  <a:pt x="264699" y="506063"/>
                </a:cubicBezTo>
                <a:lnTo>
                  <a:pt x="264570" y="506093"/>
                </a:lnTo>
                <a:lnTo>
                  <a:pt x="246602" y="520637"/>
                </a:lnTo>
                <a:cubicBezTo>
                  <a:pt x="227743" y="533591"/>
                  <a:pt x="206311" y="540068"/>
                  <a:pt x="182308" y="540068"/>
                </a:cubicBezTo>
                <a:cubicBezTo>
                  <a:pt x="164020" y="540068"/>
                  <a:pt x="150590" y="533019"/>
                  <a:pt x="142018" y="518922"/>
                </a:cubicBezTo>
                <a:cubicBezTo>
                  <a:pt x="133445" y="504825"/>
                  <a:pt x="129159" y="485013"/>
                  <a:pt x="129159" y="459486"/>
                </a:cubicBezTo>
                <a:cubicBezTo>
                  <a:pt x="122682" y="485394"/>
                  <a:pt x="112966" y="505301"/>
                  <a:pt x="100012" y="519208"/>
                </a:cubicBezTo>
                <a:cubicBezTo>
                  <a:pt x="87058" y="533114"/>
                  <a:pt x="73152" y="540068"/>
                  <a:pt x="58293" y="540068"/>
                </a:cubicBezTo>
                <a:cubicBezTo>
                  <a:pt x="41148" y="540068"/>
                  <a:pt x="27146" y="532162"/>
                  <a:pt x="16287" y="516350"/>
                </a:cubicBezTo>
                <a:cubicBezTo>
                  <a:pt x="5429" y="500539"/>
                  <a:pt x="0" y="480822"/>
                  <a:pt x="0" y="457200"/>
                </a:cubicBezTo>
                <a:cubicBezTo>
                  <a:pt x="0" y="428625"/>
                  <a:pt x="1905" y="402431"/>
                  <a:pt x="5715" y="378619"/>
                </a:cubicBezTo>
                <a:cubicBezTo>
                  <a:pt x="9525" y="354806"/>
                  <a:pt x="15811" y="329565"/>
                  <a:pt x="24574" y="302895"/>
                </a:cubicBezTo>
                <a:cubicBezTo>
                  <a:pt x="28384" y="291465"/>
                  <a:pt x="33718" y="283274"/>
                  <a:pt x="40576" y="278321"/>
                </a:cubicBezTo>
                <a:cubicBezTo>
                  <a:pt x="47434" y="273368"/>
                  <a:pt x="58293" y="270891"/>
                  <a:pt x="73152" y="270891"/>
                </a:cubicBezTo>
                <a:cubicBezTo>
                  <a:pt x="81534" y="270891"/>
                  <a:pt x="87344" y="272225"/>
                  <a:pt x="90582" y="274892"/>
                </a:cubicBezTo>
                <a:cubicBezTo>
                  <a:pt x="93821" y="277559"/>
                  <a:pt x="95440" y="281559"/>
                  <a:pt x="95440" y="286893"/>
                </a:cubicBezTo>
                <a:cubicBezTo>
                  <a:pt x="95440" y="289941"/>
                  <a:pt x="93345" y="300228"/>
                  <a:pt x="89154" y="317754"/>
                </a:cubicBezTo>
                <a:cubicBezTo>
                  <a:pt x="85344" y="331851"/>
                  <a:pt x="82296" y="344615"/>
                  <a:pt x="80010" y="356045"/>
                </a:cubicBezTo>
                <a:cubicBezTo>
                  <a:pt x="72390" y="396050"/>
                  <a:pt x="68580" y="422720"/>
                  <a:pt x="68580" y="436055"/>
                </a:cubicBezTo>
                <a:cubicBezTo>
                  <a:pt x="68580" y="444056"/>
                  <a:pt x="69532" y="449675"/>
                  <a:pt x="71437" y="452914"/>
                </a:cubicBezTo>
                <a:cubicBezTo>
                  <a:pt x="73342" y="456152"/>
                  <a:pt x="76390" y="457772"/>
                  <a:pt x="80581" y="457772"/>
                </a:cubicBezTo>
                <a:cubicBezTo>
                  <a:pt x="86296" y="457772"/>
                  <a:pt x="93440" y="452057"/>
                  <a:pt x="102012" y="440627"/>
                </a:cubicBezTo>
                <a:cubicBezTo>
                  <a:pt x="110585" y="429197"/>
                  <a:pt x="119729" y="411861"/>
                  <a:pt x="129445" y="388620"/>
                </a:cubicBezTo>
                <a:cubicBezTo>
                  <a:pt x="139160" y="365379"/>
                  <a:pt x="148590" y="336804"/>
                  <a:pt x="157734" y="302895"/>
                </a:cubicBezTo>
                <a:cubicBezTo>
                  <a:pt x="160782" y="291465"/>
                  <a:pt x="165449" y="283274"/>
                  <a:pt x="171736" y="278321"/>
                </a:cubicBezTo>
                <a:cubicBezTo>
                  <a:pt x="178022" y="273368"/>
                  <a:pt x="187452" y="270891"/>
                  <a:pt x="200025" y="270891"/>
                </a:cubicBezTo>
                <a:cubicBezTo>
                  <a:pt x="208788" y="270891"/>
                  <a:pt x="214884" y="271939"/>
                  <a:pt x="218313" y="274034"/>
                </a:cubicBezTo>
                <a:cubicBezTo>
                  <a:pt x="221742" y="276130"/>
                  <a:pt x="223456" y="280035"/>
                  <a:pt x="223456" y="285750"/>
                </a:cubicBezTo>
                <a:cubicBezTo>
                  <a:pt x="223456" y="295275"/>
                  <a:pt x="218694" y="321374"/>
                  <a:pt x="209169" y="364046"/>
                </a:cubicBezTo>
                <a:cubicBezTo>
                  <a:pt x="198501" y="412814"/>
                  <a:pt x="193167" y="442913"/>
                  <a:pt x="193167" y="454343"/>
                </a:cubicBezTo>
                <a:cubicBezTo>
                  <a:pt x="193167" y="461582"/>
                  <a:pt x="194691" y="467201"/>
                  <a:pt x="197739" y="471202"/>
                </a:cubicBezTo>
                <a:cubicBezTo>
                  <a:pt x="200787" y="475202"/>
                  <a:pt x="204787" y="477203"/>
                  <a:pt x="209740" y="477203"/>
                </a:cubicBezTo>
                <a:cubicBezTo>
                  <a:pt x="217360" y="477203"/>
                  <a:pt x="226409" y="472535"/>
                  <a:pt x="236887" y="463201"/>
                </a:cubicBezTo>
                <a:cubicBezTo>
                  <a:pt x="242125" y="458534"/>
                  <a:pt x="248245" y="452414"/>
                  <a:pt x="255246" y="444841"/>
                </a:cubicBezTo>
                <a:lnTo>
                  <a:pt x="266216" y="432608"/>
                </a:lnTo>
                <a:lnTo>
                  <a:pt x="275987" y="420053"/>
                </a:lnTo>
                <a:cubicBezTo>
                  <a:pt x="283892" y="409385"/>
                  <a:pt x="290512" y="399860"/>
                  <a:pt x="295846" y="391478"/>
                </a:cubicBezTo>
                <a:cubicBezTo>
                  <a:pt x="302323" y="380429"/>
                  <a:pt x="309943" y="365665"/>
                  <a:pt x="318706" y="347186"/>
                </a:cubicBezTo>
                <a:cubicBezTo>
                  <a:pt x="327469" y="328708"/>
                  <a:pt x="336042" y="309563"/>
                  <a:pt x="344424" y="289751"/>
                </a:cubicBezTo>
                <a:cubicBezTo>
                  <a:pt x="351663" y="272987"/>
                  <a:pt x="366712" y="264605"/>
                  <a:pt x="389572" y="264605"/>
                </a:cubicBezTo>
                <a:close/>
                <a:moveTo>
                  <a:pt x="2967799" y="144018"/>
                </a:moveTo>
                <a:cubicBezTo>
                  <a:pt x="2981896" y="144018"/>
                  <a:pt x="2993326" y="147447"/>
                  <a:pt x="3002089" y="154305"/>
                </a:cubicBezTo>
                <a:cubicBezTo>
                  <a:pt x="3010852" y="161163"/>
                  <a:pt x="3015234" y="170879"/>
                  <a:pt x="3015234" y="183452"/>
                </a:cubicBezTo>
                <a:cubicBezTo>
                  <a:pt x="3015234" y="198692"/>
                  <a:pt x="3010281" y="210788"/>
                  <a:pt x="3000375" y="219742"/>
                </a:cubicBezTo>
                <a:cubicBezTo>
                  <a:pt x="2990469" y="228695"/>
                  <a:pt x="2977324" y="233172"/>
                  <a:pt x="2960941" y="233172"/>
                </a:cubicBezTo>
                <a:cubicBezTo>
                  <a:pt x="2944939" y="233172"/>
                  <a:pt x="2932938" y="229457"/>
                  <a:pt x="2924937" y="222028"/>
                </a:cubicBezTo>
                <a:cubicBezTo>
                  <a:pt x="2916936" y="214598"/>
                  <a:pt x="2912935" y="204216"/>
                  <a:pt x="2912935" y="190881"/>
                </a:cubicBezTo>
                <a:cubicBezTo>
                  <a:pt x="2912935" y="177546"/>
                  <a:pt x="2918174" y="166402"/>
                  <a:pt x="2928652" y="157448"/>
                </a:cubicBezTo>
                <a:cubicBezTo>
                  <a:pt x="2939129" y="148495"/>
                  <a:pt x="2952178" y="144018"/>
                  <a:pt x="2967799" y="144018"/>
                </a:cubicBezTo>
                <a:close/>
                <a:moveTo>
                  <a:pt x="1980057" y="56579"/>
                </a:moveTo>
                <a:cubicBezTo>
                  <a:pt x="1973199" y="56579"/>
                  <a:pt x="1964721" y="68199"/>
                  <a:pt x="1954625" y="91440"/>
                </a:cubicBezTo>
                <a:cubicBezTo>
                  <a:pt x="1944528" y="114681"/>
                  <a:pt x="1934527" y="145447"/>
                  <a:pt x="1924621" y="183737"/>
                </a:cubicBezTo>
                <a:cubicBezTo>
                  <a:pt x="1914715" y="222028"/>
                  <a:pt x="1906143" y="262509"/>
                  <a:pt x="1898904" y="305181"/>
                </a:cubicBezTo>
                <a:cubicBezTo>
                  <a:pt x="1929384" y="270510"/>
                  <a:pt x="1952815" y="234410"/>
                  <a:pt x="1969198" y="196882"/>
                </a:cubicBezTo>
                <a:cubicBezTo>
                  <a:pt x="1985581" y="159353"/>
                  <a:pt x="1993963" y="124206"/>
                  <a:pt x="1994344" y="91440"/>
                </a:cubicBezTo>
                <a:cubicBezTo>
                  <a:pt x="1994344" y="68199"/>
                  <a:pt x="1989582" y="56579"/>
                  <a:pt x="1980057" y="56579"/>
                </a:cubicBezTo>
                <a:close/>
                <a:moveTo>
                  <a:pt x="1992058" y="0"/>
                </a:moveTo>
                <a:cubicBezTo>
                  <a:pt x="2009965" y="0"/>
                  <a:pt x="2023967" y="8001"/>
                  <a:pt x="2034063" y="24003"/>
                </a:cubicBezTo>
                <a:cubicBezTo>
                  <a:pt x="2044160" y="40005"/>
                  <a:pt x="2049208" y="61532"/>
                  <a:pt x="2049208" y="88583"/>
                </a:cubicBezTo>
                <a:cubicBezTo>
                  <a:pt x="2049208" y="178118"/>
                  <a:pt x="1995678" y="275654"/>
                  <a:pt x="1888617" y="381191"/>
                </a:cubicBezTo>
                <a:cubicBezTo>
                  <a:pt x="1884806" y="418529"/>
                  <a:pt x="1882902" y="451295"/>
                  <a:pt x="1882902" y="479489"/>
                </a:cubicBezTo>
                <a:cubicBezTo>
                  <a:pt x="1882902" y="518732"/>
                  <a:pt x="1884235" y="559022"/>
                  <a:pt x="1886902" y="600361"/>
                </a:cubicBezTo>
                <a:cubicBezTo>
                  <a:pt x="1889569" y="641699"/>
                  <a:pt x="1893951" y="662369"/>
                  <a:pt x="1900047" y="662369"/>
                </a:cubicBezTo>
                <a:cubicBezTo>
                  <a:pt x="1911477" y="662369"/>
                  <a:pt x="1917192" y="642557"/>
                  <a:pt x="1917192" y="602933"/>
                </a:cubicBezTo>
                <a:cubicBezTo>
                  <a:pt x="1917192" y="573215"/>
                  <a:pt x="1915192" y="544449"/>
                  <a:pt x="1911191" y="516636"/>
                </a:cubicBezTo>
                <a:cubicBezTo>
                  <a:pt x="1907190" y="488823"/>
                  <a:pt x="1901761" y="459486"/>
                  <a:pt x="1894903" y="428625"/>
                </a:cubicBezTo>
                <a:cubicBezTo>
                  <a:pt x="1894522" y="423672"/>
                  <a:pt x="1896141" y="417386"/>
                  <a:pt x="1899761" y="409766"/>
                </a:cubicBezTo>
                <a:cubicBezTo>
                  <a:pt x="1903380" y="402146"/>
                  <a:pt x="1907857" y="395478"/>
                  <a:pt x="1913191" y="389763"/>
                </a:cubicBezTo>
                <a:cubicBezTo>
                  <a:pt x="1918525" y="384048"/>
                  <a:pt x="1923288" y="381191"/>
                  <a:pt x="1927479" y="381191"/>
                </a:cubicBezTo>
                <a:cubicBezTo>
                  <a:pt x="1935098" y="381191"/>
                  <a:pt x="1944243" y="381572"/>
                  <a:pt x="1954911" y="382334"/>
                </a:cubicBezTo>
                <a:cubicBezTo>
                  <a:pt x="1958340" y="382715"/>
                  <a:pt x="1962340" y="382905"/>
                  <a:pt x="1966912" y="382905"/>
                </a:cubicBezTo>
                <a:cubicBezTo>
                  <a:pt x="1982152" y="382905"/>
                  <a:pt x="1999106" y="381572"/>
                  <a:pt x="2017776" y="378905"/>
                </a:cubicBezTo>
                <a:lnTo>
                  <a:pt x="2025262" y="378024"/>
                </a:lnTo>
                <a:lnTo>
                  <a:pt x="2025729" y="371618"/>
                </a:lnTo>
                <a:cubicBezTo>
                  <a:pt x="2029253" y="348091"/>
                  <a:pt x="2034540" y="325184"/>
                  <a:pt x="2041588" y="302895"/>
                </a:cubicBezTo>
                <a:cubicBezTo>
                  <a:pt x="2045017" y="291846"/>
                  <a:pt x="2050637" y="283750"/>
                  <a:pt x="2058447" y="278606"/>
                </a:cubicBezTo>
                <a:cubicBezTo>
                  <a:pt x="2066258" y="273463"/>
                  <a:pt x="2077212" y="270891"/>
                  <a:pt x="2091309" y="270891"/>
                </a:cubicBezTo>
                <a:cubicBezTo>
                  <a:pt x="2098929" y="270891"/>
                  <a:pt x="2104263" y="271844"/>
                  <a:pt x="2107311" y="273749"/>
                </a:cubicBezTo>
                <a:cubicBezTo>
                  <a:pt x="2110359" y="275654"/>
                  <a:pt x="2111882" y="279273"/>
                  <a:pt x="2111882" y="284607"/>
                </a:cubicBezTo>
                <a:cubicBezTo>
                  <a:pt x="2111882" y="290703"/>
                  <a:pt x="2109025" y="304419"/>
                  <a:pt x="2103310" y="325755"/>
                </a:cubicBezTo>
                <a:cubicBezTo>
                  <a:pt x="2099500" y="340995"/>
                  <a:pt x="2096452" y="354330"/>
                  <a:pt x="2094166" y="365760"/>
                </a:cubicBezTo>
                <a:cubicBezTo>
                  <a:pt x="2091880" y="377190"/>
                  <a:pt x="2089975" y="391287"/>
                  <a:pt x="2088451" y="408051"/>
                </a:cubicBezTo>
                <a:cubicBezTo>
                  <a:pt x="2101024" y="375285"/>
                  <a:pt x="2115121" y="348615"/>
                  <a:pt x="2130742" y="328041"/>
                </a:cubicBezTo>
                <a:cubicBezTo>
                  <a:pt x="2146363" y="307467"/>
                  <a:pt x="2161698" y="292799"/>
                  <a:pt x="2176748" y="284036"/>
                </a:cubicBezTo>
                <a:cubicBezTo>
                  <a:pt x="2191797" y="275273"/>
                  <a:pt x="2205609" y="270891"/>
                  <a:pt x="2218181" y="270891"/>
                </a:cubicBezTo>
                <a:cubicBezTo>
                  <a:pt x="2242947" y="270891"/>
                  <a:pt x="2255329" y="283274"/>
                  <a:pt x="2255329" y="308039"/>
                </a:cubicBezTo>
                <a:cubicBezTo>
                  <a:pt x="2255329" y="312992"/>
                  <a:pt x="2253615" y="324993"/>
                  <a:pt x="2250186" y="344043"/>
                </a:cubicBezTo>
                <a:cubicBezTo>
                  <a:pt x="2247138" y="359283"/>
                  <a:pt x="2245614" y="368808"/>
                  <a:pt x="2245614" y="372618"/>
                </a:cubicBezTo>
                <a:cubicBezTo>
                  <a:pt x="2245614" y="385953"/>
                  <a:pt x="2250376" y="392621"/>
                  <a:pt x="2259901" y="392621"/>
                </a:cubicBezTo>
                <a:cubicBezTo>
                  <a:pt x="2262568" y="392621"/>
                  <a:pt x="2265426" y="392097"/>
                  <a:pt x="2268473" y="391049"/>
                </a:cubicBezTo>
                <a:lnTo>
                  <a:pt x="2271005" y="389820"/>
                </a:lnTo>
                <a:lnTo>
                  <a:pt x="2272045" y="380262"/>
                </a:lnTo>
                <a:cubicBezTo>
                  <a:pt x="2274808" y="368022"/>
                  <a:pt x="2278951" y="356235"/>
                  <a:pt x="2284476" y="344900"/>
                </a:cubicBezTo>
                <a:cubicBezTo>
                  <a:pt x="2295525" y="322231"/>
                  <a:pt x="2310860" y="304229"/>
                  <a:pt x="2330481" y="290894"/>
                </a:cubicBezTo>
                <a:cubicBezTo>
                  <a:pt x="2350103" y="277559"/>
                  <a:pt x="2372296" y="270891"/>
                  <a:pt x="2397061" y="270891"/>
                </a:cubicBezTo>
                <a:cubicBezTo>
                  <a:pt x="2419159" y="270891"/>
                  <a:pt x="2436876" y="277463"/>
                  <a:pt x="2450211" y="290608"/>
                </a:cubicBezTo>
                <a:cubicBezTo>
                  <a:pt x="2463546" y="303752"/>
                  <a:pt x="2470213" y="321564"/>
                  <a:pt x="2470213" y="344043"/>
                </a:cubicBezTo>
                <a:cubicBezTo>
                  <a:pt x="2470213" y="370332"/>
                  <a:pt x="2460784" y="392906"/>
                  <a:pt x="2441924" y="411766"/>
                </a:cubicBezTo>
                <a:cubicBezTo>
                  <a:pt x="2423065" y="430625"/>
                  <a:pt x="2391156" y="445580"/>
                  <a:pt x="2346198" y="456629"/>
                </a:cubicBezTo>
                <a:cubicBezTo>
                  <a:pt x="2355723" y="474155"/>
                  <a:pt x="2373820" y="482918"/>
                  <a:pt x="2400490" y="482918"/>
                </a:cubicBezTo>
                <a:cubicBezTo>
                  <a:pt x="2417635" y="482918"/>
                  <a:pt x="2437161" y="476917"/>
                  <a:pt x="2459069" y="464915"/>
                </a:cubicBezTo>
                <a:cubicBezTo>
                  <a:pt x="2470023" y="458915"/>
                  <a:pt x="2480238" y="451985"/>
                  <a:pt x="2489716" y="444127"/>
                </a:cubicBezTo>
                <a:lnTo>
                  <a:pt x="2497863" y="435935"/>
                </a:lnTo>
                <a:lnTo>
                  <a:pt x="2496502" y="418338"/>
                </a:lnTo>
                <a:cubicBezTo>
                  <a:pt x="2496502" y="392049"/>
                  <a:pt x="2502027" y="367570"/>
                  <a:pt x="2513076" y="344900"/>
                </a:cubicBezTo>
                <a:cubicBezTo>
                  <a:pt x="2524125" y="322231"/>
                  <a:pt x="2539460" y="304229"/>
                  <a:pt x="2559082" y="290894"/>
                </a:cubicBezTo>
                <a:cubicBezTo>
                  <a:pt x="2578703" y="277559"/>
                  <a:pt x="2600896" y="270891"/>
                  <a:pt x="2625661" y="270891"/>
                </a:cubicBezTo>
                <a:cubicBezTo>
                  <a:pt x="2647759" y="270891"/>
                  <a:pt x="2665476" y="277463"/>
                  <a:pt x="2678811" y="290608"/>
                </a:cubicBezTo>
                <a:cubicBezTo>
                  <a:pt x="2692146" y="303752"/>
                  <a:pt x="2698813" y="321564"/>
                  <a:pt x="2698813" y="344043"/>
                </a:cubicBezTo>
                <a:cubicBezTo>
                  <a:pt x="2698813" y="370332"/>
                  <a:pt x="2689384" y="392906"/>
                  <a:pt x="2670524" y="411766"/>
                </a:cubicBezTo>
                <a:cubicBezTo>
                  <a:pt x="2651665" y="430625"/>
                  <a:pt x="2619756" y="445580"/>
                  <a:pt x="2574798" y="456629"/>
                </a:cubicBezTo>
                <a:cubicBezTo>
                  <a:pt x="2584323" y="474155"/>
                  <a:pt x="2602420" y="482918"/>
                  <a:pt x="2629091" y="482918"/>
                </a:cubicBezTo>
                <a:cubicBezTo>
                  <a:pt x="2646235" y="482918"/>
                  <a:pt x="2665762" y="476917"/>
                  <a:pt x="2687669" y="464915"/>
                </a:cubicBezTo>
                <a:cubicBezTo>
                  <a:pt x="2709576" y="452914"/>
                  <a:pt x="2728531" y="437198"/>
                  <a:pt x="2744534" y="417767"/>
                </a:cubicBezTo>
                <a:cubicBezTo>
                  <a:pt x="2749105" y="412433"/>
                  <a:pt x="2754249" y="409766"/>
                  <a:pt x="2759964" y="409766"/>
                </a:cubicBezTo>
                <a:cubicBezTo>
                  <a:pt x="2764917" y="409766"/>
                  <a:pt x="2768822" y="412052"/>
                  <a:pt x="2771680" y="416624"/>
                </a:cubicBezTo>
                <a:cubicBezTo>
                  <a:pt x="2774537" y="421196"/>
                  <a:pt x="2775966" y="427482"/>
                  <a:pt x="2775966" y="435483"/>
                </a:cubicBezTo>
                <a:cubicBezTo>
                  <a:pt x="2775966" y="450723"/>
                  <a:pt x="2772346" y="462534"/>
                  <a:pt x="2765108" y="470916"/>
                </a:cubicBezTo>
                <a:cubicBezTo>
                  <a:pt x="2751010" y="488061"/>
                  <a:pt x="2731103" y="503873"/>
                  <a:pt x="2705386" y="518351"/>
                </a:cubicBezTo>
                <a:cubicBezTo>
                  <a:pt x="2679668" y="532829"/>
                  <a:pt x="2652141" y="540068"/>
                  <a:pt x="2622804" y="540068"/>
                </a:cubicBezTo>
                <a:cubicBezTo>
                  <a:pt x="2582799" y="540068"/>
                  <a:pt x="2551747" y="529209"/>
                  <a:pt x="2529649" y="507492"/>
                </a:cubicBezTo>
                <a:lnTo>
                  <a:pt x="2516019" y="490773"/>
                </a:lnTo>
                <a:lnTo>
                  <a:pt x="2511004" y="495633"/>
                </a:lnTo>
                <a:cubicBezTo>
                  <a:pt x="2501051" y="503539"/>
                  <a:pt x="2489644" y="511112"/>
                  <a:pt x="2476785" y="518351"/>
                </a:cubicBezTo>
                <a:cubicBezTo>
                  <a:pt x="2451068" y="532829"/>
                  <a:pt x="2423540" y="540068"/>
                  <a:pt x="2394204" y="540068"/>
                </a:cubicBezTo>
                <a:cubicBezTo>
                  <a:pt x="2354199" y="540068"/>
                  <a:pt x="2323147" y="529209"/>
                  <a:pt x="2301049" y="507492"/>
                </a:cubicBezTo>
                <a:cubicBezTo>
                  <a:pt x="2290000" y="496634"/>
                  <a:pt x="2281713" y="483775"/>
                  <a:pt x="2276189" y="468916"/>
                </a:cubicBezTo>
                <a:lnTo>
                  <a:pt x="2271344" y="450370"/>
                </a:lnTo>
                <a:lnTo>
                  <a:pt x="2261544" y="454271"/>
                </a:lnTo>
                <a:cubicBezTo>
                  <a:pt x="2253972" y="456224"/>
                  <a:pt x="2246185" y="457200"/>
                  <a:pt x="2238184" y="457200"/>
                </a:cubicBezTo>
                <a:cubicBezTo>
                  <a:pt x="2217991" y="457200"/>
                  <a:pt x="2202656" y="452057"/>
                  <a:pt x="2192178" y="441770"/>
                </a:cubicBezTo>
                <a:cubicBezTo>
                  <a:pt x="2181701" y="431483"/>
                  <a:pt x="2176462" y="417576"/>
                  <a:pt x="2176462" y="400050"/>
                </a:cubicBezTo>
                <a:cubicBezTo>
                  <a:pt x="2176462" y="394335"/>
                  <a:pt x="2177034" y="388620"/>
                  <a:pt x="2178177" y="382905"/>
                </a:cubicBezTo>
                <a:cubicBezTo>
                  <a:pt x="2178939" y="375285"/>
                  <a:pt x="2179320" y="370142"/>
                  <a:pt x="2179320" y="367475"/>
                </a:cubicBezTo>
                <a:cubicBezTo>
                  <a:pt x="2179320" y="361379"/>
                  <a:pt x="2177224" y="358331"/>
                  <a:pt x="2173033" y="358331"/>
                </a:cubicBezTo>
                <a:cubicBezTo>
                  <a:pt x="2167318" y="358331"/>
                  <a:pt x="2159793" y="364712"/>
                  <a:pt x="2150459" y="377476"/>
                </a:cubicBezTo>
                <a:cubicBezTo>
                  <a:pt x="2141124" y="390239"/>
                  <a:pt x="2131885" y="407099"/>
                  <a:pt x="2122741" y="428054"/>
                </a:cubicBezTo>
                <a:cubicBezTo>
                  <a:pt x="2113597" y="449009"/>
                  <a:pt x="2106168" y="471107"/>
                  <a:pt x="2100453" y="494348"/>
                </a:cubicBezTo>
                <a:cubicBezTo>
                  <a:pt x="2096262" y="512255"/>
                  <a:pt x="2091404" y="524351"/>
                  <a:pt x="2085879" y="530638"/>
                </a:cubicBezTo>
                <a:cubicBezTo>
                  <a:pt x="2080355" y="536924"/>
                  <a:pt x="2071687" y="540068"/>
                  <a:pt x="2059876" y="540068"/>
                </a:cubicBezTo>
                <a:cubicBezTo>
                  <a:pt x="2045398" y="540068"/>
                  <a:pt x="2035207" y="532448"/>
                  <a:pt x="2029301" y="517208"/>
                </a:cubicBezTo>
                <a:cubicBezTo>
                  <a:pt x="2023395" y="501968"/>
                  <a:pt x="2020443" y="477584"/>
                  <a:pt x="2020443" y="444056"/>
                </a:cubicBezTo>
                <a:lnTo>
                  <a:pt x="2020670" y="440939"/>
                </a:lnTo>
                <a:lnTo>
                  <a:pt x="2013918" y="443520"/>
                </a:lnTo>
                <a:cubicBezTo>
                  <a:pt x="2005060" y="445401"/>
                  <a:pt x="1994725" y="446342"/>
                  <a:pt x="1982914" y="446342"/>
                </a:cubicBezTo>
                <a:cubicBezTo>
                  <a:pt x="1973770" y="446342"/>
                  <a:pt x="1960626" y="444627"/>
                  <a:pt x="1943481" y="441198"/>
                </a:cubicBezTo>
                <a:cubicBezTo>
                  <a:pt x="1948434" y="464820"/>
                  <a:pt x="1952529" y="491014"/>
                  <a:pt x="1955768" y="519779"/>
                </a:cubicBezTo>
                <a:cubicBezTo>
                  <a:pt x="1959006" y="548545"/>
                  <a:pt x="1960626" y="572262"/>
                  <a:pt x="1960626" y="590931"/>
                </a:cubicBezTo>
                <a:cubicBezTo>
                  <a:pt x="1960626" y="632079"/>
                  <a:pt x="1953958" y="663512"/>
                  <a:pt x="1940623" y="685229"/>
                </a:cubicBezTo>
                <a:cubicBezTo>
                  <a:pt x="1927288" y="706946"/>
                  <a:pt x="1909762" y="717804"/>
                  <a:pt x="1888045" y="717804"/>
                </a:cubicBezTo>
                <a:cubicBezTo>
                  <a:pt x="1860613" y="717804"/>
                  <a:pt x="1841087" y="698373"/>
                  <a:pt x="1829467" y="659511"/>
                </a:cubicBezTo>
                <a:cubicBezTo>
                  <a:pt x="1817846" y="620649"/>
                  <a:pt x="1812036" y="561975"/>
                  <a:pt x="1812036" y="483489"/>
                </a:cubicBezTo>
                <a:cubicBezTo>
                  <a:pt x="1812036" y="410337"/>
                  <a:pt x="1819941" y="336137"/>
                  <a:pt x="1835753" y="260890"/>
                </a:cubicBezTo>
                <a:cubicBezTo>
                  <a:pt x="1851564" y="185642"/>
                  <a:pt x="1873281" y="123349"/>
                  <a:pt x="1900904" y="74009"/>
                </a:cubicBezTo>
                <a:cubicBezTo>
                  <a:pt x="1928526" y="24670"/>
                  <a:pt x="1958911" y="0"/>
                  <a:pt x="1992058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500" dirty="0">
              <a:solidFill>
                <a:schemeClr val="bg2">
                  <a:lumMod val="25000"/>
                </a:schemeClr>
              </a:solidFill>
              <a:latin typeface="Pacifico" panose="00000500000000000000" pitchFamily="2" charset="0"/>
            </a:endParaRPr>
          </a:p>
        </p:txBody>
      </p: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F4B811DD-5294-4F34-BA73-CD69BF1BD37B}"/>
              </a:ext>
            </a:extLst>
          </p:cNvPr>
          <p:cNvGrpSpPr/>
          <p:nvPr/>
        </p:nvGrpSpPr>
        <p:grpSpPr>
          <a:xfrm>
            <a:off x="9405385" y="5413389"/>
            <a:ext cx="704897" cy="705298"/>
            <a:chOff x="3565111" y="2515294"/>
            <a:chExt cx="704897" cy="705298"/>
          </a:xfrm>
          <a:solidFill>
            <a:srgbClr val="353535"/>
          </a:solidFill>
        </p:grpSpPr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95BC9369-BE49-4B97-A7BA-D3F916D42435}"/>
                </a:ext>
              </a:extLst>
            </p:cNvPr>
            <p:cNvSpPr/>
            <p:nvPr/>
          </p:nvSpPr>
          <p:spPr>
            <a:xfrm>
              <a:off x="3565111" y="2672605"/>
              <a:ext cx="704897" cy="547987"/>
            </a:xfrm>
            <a:custGeom>
              <a:avLst/>
              <a:gdLst>
                <a:gd name="connsiteX0" fmla="*/ 689287 w 704897"/>
                <a:gd name="connsiteY0" fmla="*/ 14370 h 547987"/>
                <a:gd name="connsiteX1" fmla="*/ 645853 w 704897"/>
                <a:gd name="connsiteY1" fmla="*/ 463 h 547987"/>
                <a:gd name="connsiteX2" fmla="*/ 581844 w 704897"/>
                <a:gd name="connsiteY2" fmla="*/ 60566 h 547987"/>
                <a:gd name="connsiteX3" fmla="*/ 565080 w 704897"/>
                <a:gd name="connsiteY3" fmla="*/ 144767 h 547987"/>
                <a:gd name="connsiteX4" fmla="*/ 547173 w 704897"/>
                <a:gd name="connsiteY4" fmla="*/ 181343 h 547987"/>
                <a:gd name="connsiteX5" fmla="*/ 519170 w 704897"/>
                <a:gd name="connsiteY5" fmla="*/ 174961 h 547987"/>
                <a:gd name="connsiteX6" fmla="*/ 519170 w 704897"/>
                <a:gd name="connsiteY6" fmla="*/ 174961 h 547987"/>
                <a:gd name="connsiteX7" fmla="*/ 473831 w 704897"/>
                <a:gd name="connsiteY7" fmla="*/ 194011 h 547987"/>
                <a:gd name="connsiteX8" fmla="*/ 356578 w 704897"/>
                <a:gd name="connsiteY8" fmla="*/ 312026 h 547987"/>
                <a:gd name="connsiteX9" fmla="*/ 353911 w 704897"/>
                <a:gd name="connsiteY9" fmla="*/ 315265 h 547987"/>
                <a:gd name="connsiteX10" fmla="*/ 351339 w 704897"/>
                <a:gd name="connsiteY10" fmla="*/ 312026 h 547987"/>
                <a:gd name="connsiteX11" fmla="*/ 233991 w 704897"/>
                <a:gd name="connsiteY11" fmla="*/ 194392 h 547987"/>
                <a:gd name="connsiteX12" fmla="*/ 188557 w 704897"/>
                <a:gd name="connsiteY12" fmla="*/ 175342 h 547987"/>
                <a:gd name="connsiteX13" fmla="*/ 160554 w 704897"/>
                <a:gd name="connsiteY13" fmla="*/ 181724 h 547987"/>
                <a:gd name="connsiteX14" fmla="*/ 142551 w 704897"/>
                <a:gd name="connsiteY14" fmla="*/ 145148 h 547987"/>
                <a:gd name="connsiteX15" fmla="*/ 125883 w 704897"/>
                <a:gd name="connsiteY15" fmla="*/ 61042 h 547987"/>
                <a:gd name="connsiteX16" fmla="*/ 61875 w 704897"/>
                <a:gd name="connsiteY16" fmla="*/ 940 h 547987"/>
                <a:gd name="connsiteX17" fmla="*/ 18440 w 704897"/>
                <a:gd name="connsiteY17" fmla="*/ 14846 h 547987"/>
                <a:gd name="connsiteX18" fmla="*/ 1486 w 704897"/>
                <a:gd name="connsiteY18" fmla="*/ 57232 h 547987"/>
                <a:gd name="connsiteX19" fmla="*/ 14726 w 704897"/>
                <a:gd name="connsiteY19" fmla="*/ 268973 h 547987"/>
                <a:gd name="connsiteX20" fmla="*/ 68066 w 704897"/>
                <a:gd name="connsiteY20" fmla="*/ 373748 h 547987"/>
                <a:gd name="connsiteX21" fmla="*/ 172841 w 704897"/>
                <a:gd name="connsiteY21" fmla="*/ 460235 h 547987"/>
                <a:gd name="connsiteX22" fmla="*/ 187604 w 704897"/>
                <a:gd name="connsiteY22" fmla="*/ 491667 h 547987"/>
                <a:gd name="connsiteX23" fmla="*/ 243993 w 704897"/>
                <a:gd name="connsiteY23" fmla="*/ 547960 h 547987"/>
                <a:gd name="connsiteX24" fmla="*/ 319526 w 704897"/>
                <a:gd name="connsiteY24" fmla="*/ 547960 h 547987"/>
                <a:gd name="connsiteX25" fmla="*/ 353816 w 704897"/>
                <a:gd name="connsiteY25" fmla="*/ 535959 h 547987"/>
                <a:gd name="connsiteX26" fmla="*/ 388106 w 704897"/>
                <a:gd name="connsiteY26" fmla="*/ 547960 h 547987"/>
                <a:gd name="connsiteX27" fmla="*/ 463734 w 704897"/>
                <a:gd name="connsiteY27" fmla="*/ 547960 h 547987"/>
                <a:gd name="connsiteX28" fmla="*/ 520027 w 704897"/>
                <a:gd name="connsiteY28" fmla="*/ 491667 h 547987"/>
                <a:gd name="connsiteX29" fmla="*/ 534886 w 704897"/>
                <a:gd name="connsiteY29" fmla="*/ 460235 h 547987"/>
                <a:gd name="connsiteX30" fmla="*/ 639661 w 704897"/>
                <a:gd name="connsiteY30" fmla="*/ 373748 h 547987"/>
                <a:gd name="connsiteX31" fmla="*/ 693001 w 704897"/>
                <a:gd name="connsiteY31" fmla="*/ 268973 h 547987"/>
                <a:gd name="connsiteX32" fmla="*/ 706145 w 704897"/>
                <a:gd name="connsiteY32" fmla="*/ 57232 h 547987"/>
                <a:gd name="connsiteX33" fmla="*/ 689287 w 704897"/>
                <a:gd name="connsiteY33" fmla="*/ 14370 h 547987"/>
                <a:gd name="connsiteX34" fmla="*/ 331813 w 704897"/>
                <a:gd name="connsiteY34" fmla="*/ 490620 h 547987"/>
                <a:gd name="connsiteX35" fmla="*/ 319526 w 704897"/>
                <a:gd name="connsiteY35" fmla="*/ 502907 h 547987"/>
                <a:gd name="connsiteX36" fmla="*/ 243993 w 704897"/>
                <a:gd name="connsiteY36" fmla="*/ 502907 h 547987"/>
                <a:gd name="connsiteX37" fmla="*/ 231705 w 704897"/>
                <a:gd name="connsiteY37" fmla="*/ 490620 h 547987"/>
                <a:gd name="connsiteX38" fmla="*/ 200844 w 704897"/>
                <a:gd name="connsiteY38" fmla="*/ 425183 h 547987"/>
                <a:gd name="connsiteX39" fmla="*/ 96069 w 704897"/>
                <a:gd name="connsiteY39" fmla="*/ 338696 h 547987"/>
                <a:gd name="connsiteX40" fmla="*/ 58636 w 704897"/>
                <a:gd name="connsiteY40" fmla="*/ 265354 h 547987"/>
                <a:gd name="connsiteX41" fmla="*/ 45492 w 704897"/>
                <a:gd name="connsiteY41" fmla="*/ 53517 h 547987"/>
                <a:gd name="connsiteX42" fmla="*/ 48444 w 704897"/>
                <a:gd name="connsiteY42" fmla="*/ 46088 h 547987"/>
                <a:gd name="connsiteX43" fmla="*/ 54731 w 704897"/>
                <a:gd name="connsiteY43" fmla="*/ 43516 h 547987"/>
                <a:gd name="connsiteX44" fmla="*/ 56064 w 704897"/>
                <a:gd name="connsiteY44" fmla="*/ 43516 h 547987"/>
                <a:gd name="connsiteX45" fmla="*/ 82639 w 704897"/>
                <a:gd name="connsiteY45" fmla="*/ 68472 h 547987"/>
                <a:gd name="connsiteX46" fmla="*/ 99403 w 704897"/>
                <a:gd name="connsiteY46" fmla="*/ 152768 h 547987"/>
                <a:gd name="connsiteX47" fmla="*/ 129978 w 704897"/>
                <a:gd name="connsiteY47" fmla="*/ 212680 h 547987"/>
                <a:gd name="connsiteX48" fmla="*/ 143313 w 704897"/>
                <a:gd name="connsiteY48" fmla="*/ 283737 h 547987"/>
                <a:gd name="connsiteX49" fmla="*/ 202654 w 704897"/>
                <a:gd name="connsiteY49" fmla="*/ 343077 h 547987"/>
                <a:gd name="connsiteX50" fmla="*/ 233801 w 704897"/>
                <a:gd name="connsiteY50" fmla="*/ 343077 h 547987"/>
                <a:gd name="connsiteX51" fmla="*/ 233801 w 704897"/>
                <a:gd name="connsiteY51" fmla="*/ 311931 h 547987"/>
                <a:gd name="connsiteX52" fmla="*/ 174460 w 704897"/>
                <a:gd name="connsiteY52" fmla="*/ 252590 h 547987"/>
                <a:gd name="connsiteX53" fmla="*/ 174460 w 704897"/>
                <a:gd name="connsiteY53" fmla="*/ 224491 h 547987"/>
                <a:gd name="connsiteX54" fmla="*/ 174460 w 704897"/>
                <a:gd name="connsiteY54" fmla="*/ 224491 h 547987"/>
                <a:gd name="connsiteX55" fmla="*/ 188367 w 704897"/>
                <a:gd name="connsiteY55" fmla="*/ 218872 h 547987"/>
                <a:gd name="connsiteX56" fmla="*/ 188367 w 704897"/>
                <a:gd name="connsiteY56" fmla="*/ 218872 h 547987"/>
                <a:gd name="connsiteX57" fmla="*/ 202463 w 704897"/>
                <a:gd name="connsiteY57" fmla="*/ 224777 h 547987"/>
                <a:gd name="connsiteX58" fmla="*/ 319716 w 704897"/>
                <a:gd name="connsiteY58" fmla="*/ 342792 h 547987"/>
                <a:gd name="connsiteX59" fmla="*/ 331528 w 704897"/>
                <a:gd name="connsiteY59" fmla="*/ 371367 h 547987"/>
                <a:gd name="connsiteX60" fmla="*/ 648995 w 704897"/>
                <a:gd name="connsiteY60" fmla="*/ 265354 h 547987"/>
                <a:gd name="connsiteX61" fmla="*/ 611562 w 704897"/>
                <a:gd name="connsiteY61" fmla="*/ 338696 h 547987"/>
                <a:gd name="connsiteX62" fmla="*/ 506787 w 704897"/>
                <a:gd name="connsiteY62" fmla="*/ 425183 h 547987"/>
                <a:gd name="connsiteX63" fmla="*/ 476022 w 704897"/>
                <a:gd name="connsiteY63" fmla="*/ 490620 h 547987"/>
                <a:gd name="connsiteX64" fmla="*/ 463734 w 704897"/>
                <a:gd name="connsiteY64" fmla="*/ 502907 h 547987"/>
                <a:gd name="connsiteX65" fmla="*/ 388106 w 704897"/>
                <a:gd name="connsiteY65" fmla="*/ 502907 h 547987"/>
                <a:gd name="connsiteX66" fmla="*/ 375914 w 704897"/>
                <a:gd name="connsiteY66" fmla="*/ 490715 h 547987"/>
                <a:gd name="connsiteX67" fmla="*/ 375914 w 704897"/>
                <a:gd name="connsiteY67" fmla="*/ 490620 h 547987"/>
                <a:gd name="connsiteX68" fmla="*/ 375914 w 704897"/>
                <a:gd name="connsiteY68" fmla="*/ 371652 h 547987"/>
                <a:gd name="connsiteX69" fmla="*/ 387725 w 704897"/>
                <a:gd name="connsiteY69" fmla="*/ 343077 h 547987"/>
                <a:gd name="connsiteX70" fmla="*/ 504977 w 704897"/>
                <a:gd name="connsiteY70" fmla="*/ 225063 h 547987"/>
                <a:gd name="connsiteX71" fmla="*/ 519075 w 704897"/>
                <a:gd name="connsiteY71" fmla="*/ 219157 h 547987"/>
                <a:gd name="connsiteX72" fmla="*/ 519075 w 704897"/>
                <a:gd name="connsiteY72" fmla="*/ 219157 h 547987"/>
                <a:gd name="connsiteX73" fmla="*/ 532981 w 704897"/>
                <a:gd name="connsiteY73" fmla="*/ 224777 h 547987"/>
                <a:gd name="connsiteX74" fmla="*/ 532981 w 704897"/>
                <a:gd name="connsiteY74" fmla="*/ 224777 h 547987"/>
                <a:gd name="connsiteX75" fmla="*/ 532981 w 704897"/>
                <a:gd name="connsiteY75" fmla="*/ 252876 h 547987"/>
                <a:gd name="connsiteX76" fmla="*/ 473640 w 704897"/>
                <a:gd name="connsiteY76" fmla="*/ 312216 h 547987"/>
                <a:gd name="connsiteX77" fmla="*/ 473640 w 704897"/>
                <a:gd name="connsiteY77" fmla="*/ 343363 h 547987"/>
                <a:gd name="connsiteX78" fmla="*/ 504787 w 704897"/>
                <a:gd name="connsiteY78" fmla="*/ 343363 h 547987"/>
                <a:gd name="connsiteX79" fmla="*/ 564128 w 704897"/>
                <a:gd name="connsiteY79" fmla="*/ 284023 h 547987"/>
                <a:gd name="connsiteX80" fmla="*/ 577463 w 704897"/>
                <a:gd name="connsiteY80" fmla="*/ 212966 h 547987"/>
                <a:gd name="connsiteX81" fmla="*/ 608038 w 704897"/>
                <a:gd name="connsiteY81" fmla="*/ 153054 h 547987"/>
                <a:gd name="connsiteX82" fmla="*/ 624707 w 704897"/>
                <a:gd name="connsiteY82" fmla="*/ 68853 h 547987"/>
                <a:gd name="connsiteX83" fmla="*/ 651377 w 704897"/>
                <a:gd name="connsiteY83" fmla="*/ 43802 h 547987"/>
                <a:gd name="connsiteX84" fmla="*/ 658997 w 704897"/>
                <a:gd name="connsiteY84" fmla="*/ 46279 h 547987"/>
                <a:gd name="connsiteX85" fmla="*/ 661950 w 704897"/>
                <a:gd name="connsiteY85" fmla="*/ 53708 h 54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04897" h="547987">
                  <a:moveTo>
                    <a:pt x="689287" y="14370"/>
                  </a:moveTo>
                  <a:cubicBezTo>
                    <a:pt x="677656" y="3407"/>
                    <a:pt x="661692" y="-1709"/>
                    <a:pt x="645853" y="463"/>
                  </a:cubicBezTo>
                  <a:cubicBezTo>
                    <a:pt x="613830" y="4683"/>
                    <a:pt x="588064" y="28867"/>
                    <a:pt x="581844" y="60566"/>
                  </a:cubicBezTo>
                  <a:lnTo>
                    <a:pt x="565080" y="144767"/>
                  </a:lnTo>
                  <a:cubicBezTo>
                    <a:pt x="562423" y="158321"/>
                    <a:pt x="556250" y="170932"/>
                    <a:pt x="547173" y="181343"/>
                  </a:cubicBezTo>
                  <a:cubicBezTo>
                    <a:pt x="538439" y="177133"/>
                    <a:pt x="528866" y="174942"/>
                    <a:pt x="519170" y="174961"/>
                  </a:cubicBezTo>
                  <a:lnTo>
                    <a:pt x="519170" y="174961"/>
                  </a:lnTo>
                  <a:cubicBezTo>
                    <a:pt x="502120" y="175009"/>
                    <a:pt x="485794" y="181867"/>
                    <a:pt x="473831" y="194011"/>
                  </a:cubicBezTo>
                  <a:lnTo>
                    <a:pt x="356578" y="312026"/>
                  </a:lnTo>
                  <a:cubicBezTo>
                    <a:pt x="355626" y="312979"/>
                    <a:pt x="354863" y="314217"/>
                    <a:pt x="353911" y="315265"/>
                  </a:cubicBezTo>
                  <a:cubicBezTo>
                    <a:pt x="353054" y="314217"/>
                    <a:pt x="352292" y="312979"/>
                    <a:pt x="351339" y="312026"/>
                  </a:cubicBezTo>
                  <a:lnTo>
                    <a:pt x="233991" y="194392"/>
                  </a:lnTo>
                  <a:cubicBezTo>
                    <a:pt x="222123" y="182038"/>
                    <a:pt x="205683" y="175142"/>
                    <a:pt x="188557" y="175342"/>
                  </a:cubicBezTo>
                  <a:cubicBezTo>
                    <a:pt x="178861" y="175323"/>
                    <a:pt x="169288" y="177514"/>
                    <a:pt x="160554" y="181724"/>
                  </a:cubicBezTo>
                  <a:cubicBezTo>
                    <a:pt x="151505" y="171294"/>
                    <a:pt x="145313" y="158693"/>
                    <a:pt x="142551" y="145148"/>
                  </a:cubicBezTo>
                  <a:lnTo>
                    <a:pt x="125883" y="61042"/>
                  </a:lnTo>
                  <a:cubicBezTo>
                    <a:pt x="119691" y="29343"/>
                    <a:pt x="93879" y="5159"/>
                    <a:pt x="61875" y="940"/>
                  </a:cubicBezTo>
                  <a:cubicBezTo>
                    <a:pt x="46063" y="-1261"/>
                    <a:pt x="30061" y="3854"/>
                    <a:pt x="18440" y="14846"/>
                  </a:cubicBezTo>
                  <a:cubicBezTo>
                    <a:pt x="6725" y="25733"/>
                    <a:pt x="534" y="41278"/>
                    <a:pt x="1486" y="57232"/>
                  </a:cubicBezTo>
                  <a:lnTo>
                    <a:pt x="14726" y="268973"/>
                  </a:lnTo>
                  <a:cubicBezTo>
                    <a:pt x="17203" y="309778"/>
                    <a:pt x="36538" y="347716"/>
                    <a:pt x="68066" y="373748"/>
                  </a:cubicBezTo>
                  <a:lnTo>
                    <a:pt x="172841" y="460235"/>
                  </a:lnTo>
                  <a:cubicBezTo>
                    <a:pt x="182233" y="467960"/>
                    <a:pt x="187652" y="479504"/>
                    <a:pt x="187604" y="491667"/>
                  </a:cubicBezTo>
                  <a:cubicBezTo>
                    <a:pt x="187652" y="522776"/>
                    <a:pt x="212884" y="547960"/>
                    <a:pt x="243993" y="547960"/>
                  </a:cubicBezTo>
                  <a:lnTo>
                    <a:pt x="319526" y="547960"/>
                  </a:lnTo>
                  <a:cubicBezTo>
                    <a:pt x="331975" y="547922"/>
                    <a:pt x="344053" y="543693"/>
                    <a:pt x="353816" y="535959"/>
                  </a:cubicBezTo>
                  <a:cubicBezTo>
                    <a:pt x="363579" y="543693"/>
                    <a:pt x="375657" y="547922"/>
                    <a:pt x="388106" y="547960"/>
                  </a:cubicBezTo>
                  <a:lnTo>
                    <a:pt x="463734" y="547960"/>
                  </a:lnTo>
                  <a:cubicBezTo>
                    <a:pt x="494805" y="547913"/>
                    <a:pt x="519970" y="522738"/>
                    <a:pt x="520027" y="491667"/>
                  </a:cubicBezTo>
                  <a:cubicBezTo>
                    <a:pt x="520008" y="479495"/>
                    <a:pt x="525466" y="467950"/>
                    <a:pt x="534886" y="460235"/>
                  </a:cubicBezTo>
                  <a:lnTo>
                    <a:pt x="639661" y="373748"/>
                  </a:lnTo>
                  <a:cubicBezTo>
                    <a:pt x="671103" y="347659"/>
                    <a:pt x="690401" y="309749"/>
                    <a:pt x="693001" y="268973"/>
                  </a:cubicBezTo>
                  <a:lnTo>
                    <a:pt x="706145" y="57232"/>
                  </a:lnTo>
                  <a:cubicBezTo>
                    <a:pt x="707327" y="41125"/>
                    <a:pt x="701126" y="25352"/>
                    <a:pt x="689287" y="14370"/>
                  </a:cubicBezTo>
                  <a:close/>
                  <a:moveTo>
                    <a:pt x="331813" y="490620"/>
                  </a:moveTo>
                  <a:cubicBezTo>
                    <a:pt x="331813" y="497402"/>
                    <a:pt x="326308" y="502907"/>
                    <a:pt x="319526" y="502907"/>
                  </a:cubicBezTo>
                  <a:lnTo>
                    <a:pt x="243993" y="502907"/>
                  </a:lnTo>
                  <a:cubicBezTo>
                    <a:pt x="237211" y="502907"/>
                    <a:pt x="231705" y="497402"/>
                    <a:pt x="231705" y="490620"/>
                  </a:cubicBezTo>
                  <a:cubicBezTo>
                    <a:pt x="231753" y="465283"/>
                    <a:pt x="220428" y="441261"/>
                    <a:pt x="200844" y="425183"/>
                  </a:cubicBezTo>
                  <a:lnTo>
                    <a:pt x="96069" y="338696"/>
                  </a:lnTo>
                  <a:cubicBezTo>
                    <a:pt x="73971" y="320456"/>
                    <a:pt x="60446" y="293919"/>
                    <a:pt x="58636" y="265354"/>
                  </a:cubicBezTo>
                  <a:lnTo>
                    <a:pt x="45492" y="53517"/>
                  </a:lnTo>
                  <a:cubicBezTo>
                    <a:pt x="45301" y="50727"/>
                    <a:pt x="46444" y="48012"/>
                    <a:pt x="48444" y="46088"/>
                  </a:cubicBezTo>
                  <a:cubicBezTo>
                    <a:pt x="50159" y="44488"/>
                    <a:pt x="52350" y="43573"/>
                    <a:pt x="54731" y="43516"/>
                  </a:cubicBezTo>
                  <a:lnTo>
                    <a:pt x="56064" y="43516"/>
                  </a:lnTo>
                  <a:cubicBezTo>
                    <a:pt x="69399" y="45269"/>
                    <a:pt x="80067" y="55308"/>
                    <a:pt x="82639" y="68472"/>
                  </a:cubicBezTo>
                  <a:lnTo>
                    <a:pt x="99403" y="152768"/>
                  </a:lnTo>
                  <a:cubicBezTo>
                    <a:pt x="103784" y="175199"/>
                    <a:pt x="114357" y="195964"/>
                    <a:pt x="129978" y="212680"/>
                  </a:cubicBezTo>
                  <a:cubicBezTo>
                    <a:pt x="119310" y="236845"/>
                    <a:pt x="124644" y="265068"/>
                    <a:pt x="143313" y="283737"/>
                  </a:cubicBezTo>
                  <a:lnTo>
                    <a:pt x="202654" y="343077"/>
                  </a:lnTo>
                  <a:cubicBezTo>
                    <a:pt x="211274" y="351641"/>
                    <a:pt x="225181" y="351641"/>
                    <a:pt x="233801" y="343077"/>
                  </a:cubicBezTo>
                  <a:cubicBezTo>
                    <a:pt x="242364" y="334457"/>
                    <a:pt x="242364" y="320551"/>
                    <a:pt x="233801" y="311931"/>
                  </a:cubicBezTo>
                  <a:lnTo>
                    <a:pt x="174460" y="252590"/>
                  </a:lnTo>
                  <a:cubicBezTo>
                    <a:pt x="166774" y="244798"/>
                    <a:pt x="166774" y="232283"/>
                    <a:pt x="174460" y="224491"/>
                  </a:cubicBezTo>
                  <a:lnTo>
                    <a:pt x="174460" y="224491"/>
                  </a:lnTo>
                  <a:cubicBezTo>
                    <a:pt x="178185" y="220872"/>
                    <a:pt x="183176" y="218852"/>
                    <a:pt x="188367" y="218872"/>
                  </a:cubicBezTo>
                  <a:lnTo>
                    <a:pt x="188367" y="218872"/>
                  </a:lnTo>
                  <a:cubicBezTo>
                    <a:pt x="193672" y="218862"/>
                    <a:pt x="198749" y="220996"/>
                    <a:pt x="202463" y="224777"/>
                  </a:cubicBezTo>
                  <a:lnTo>
                    <a:pt x="319716" y="342792"/>
                  </a:lnTo>
                  <a:cubicBezTo>
                    <a:pt x="327270" y="350383"/>
                    <a:pt x="331518" y="360661"/>
                    <a:pt x="331528" y="371367"/>
                  </a:cubicBezTo>
                  <a:close/>
                  <a:moveTo>
                    <a:pt x="648995" y="265354"/>
                  </a:moveTo>
                  <a:cubicBezTo>
                    <a:pt x="647252" y="293938"/>
                    <a:pt x="633689" y="320513"/>
                    <a:pt x="611562" y="338696"/>
                  </a:cubicBezTo>
                  <a:lnTo>
                    <a:pt x="506787" y="425183"/>
                  </a:lnTo>
                  <a:cubicBezTo>
                    <a:pt x="487280" y="441309"/>
                    <a:pt x="475993" y="465312"/>
                    <a:pt x="476022" y="490620"/>
                  </a:cubicBezTo>
                  <a:cubicBezTo>
                    <a:pt x="476022" y="497402"/>
                    <a:pt x="470516" y="502907"/>
                    <a:pt x="463734" y="502907"/>
                  </a:cubicBezTo>
                  <a:lnTo>
                    <a:pt x="388106" y="502907"/>
                  </a:lnTo>
                  <a:cubicBezTo>
                    <a:pt x="381372" y="502907"/>
                    <a:pt x="375914" y="497449"/>
                    <a:pt x="375914" y="490715"/>
                  </a:cubicBezTo>
                  <a:cubicBezTo>
                    <a:pt x="375914" y="490686"/>
                    <a:pt x="375914" y="490648"/>
                    <a:pt x="375914" y="490620"/>
                  </a:cubicBezTo>
                  <a:lnTo>
                    <a:pt x="375914" y="371652"/>
                  </a:lnTo>
                  <a:cubicBezTo>
                    <a:pt x="375923" y="360946"/>
                    <a:pt x="380172" y="350669"/>
                    <a:pt x="387725" y="343077"/>
                  </a:cubicBezTo>
                  <a:lnTo>
                    <a:pt x="504977" y="225063"/>
                  </a:lnTo>
                  <a:cubicBezTo>
                    <a:pt x="508683" y="221272"/>
                    <a:pt x="513769" y="219138"/>
                    <a:pt x="519075" y="219157"/>
                  </a:cubicBezTo>
                  <a:lnTo>
                    <a:pt x="519075" y="219157"/>
                  </a:lnTo>
                  <a:cubicBezTo>
                    <a:pt x="524266" y="219138"/>
                    <a:pt x="529257" y="221157"/>
                    <a:pt x="532981" y="224777"/>
                  </a:cubicBezTo>
                  <a:lnTo>
                    <a:pt x="532981" y="224777"/>
                  </a:lnTo>
                  <a:cubicBezTo>
                    <a:pt x="540668" y="232568"/>
                    <a:pt x="540668" y="245084"/>
                    <a:pt x="532981" y="252876"/>
                  </a:cubicBezTo>
                  <a:lnTo>
                    <a:pt x="473640" y="312216"/>
                  </a:lnTo>
                  <a:cubicBezTo>
                    <a:pt x="465078" y="320837"/>
                    <a:pt x="465078" y="334743"/>
                    <a:pt x="473640" y="343363"/>
                  </a:cubicBezTo>
                  <a:cubicBezTo>
                    <a:pt x="482260" y="351926"/>
                    <a:pt x="496167" y="351926"/>
                    <a:pt x="504787" y="343363"/>
                  </a:cubicBezTo>
                  <a:lnTo>
                    <a:pt x="564128" y="284023"/>
                  </a:lnTo>
                  <a:cubicBezTo>
                    <a:pt x="582806" y="265354"/>
                    <a:pt x="588102" y="237131"/>
                    <a:pt x="577463" y="212966"/>
                  </a:cubicBezTo>
                  <a:cubicBezTo>
                    <a:pt x="593055" y="196250"/>
                    <a:pt x="603647" y="175495"/>
                    <a:pt x="608038" y="153054"/>
                  </a:cubicBezTo>
                  <a:lnTo>
                    <a:pt x="624707" y="68853"/>
                  </a:lnTo>
                  <a:cubicBezTo>
                    <a:pt x="627316" y="55651"/>
                    <a:pt x="638042" y="45583"/>
                    <a:pt x="651377" y="43802"/>
                  </a:cubicBezTo>
                  <a:cubicBezTo>
                    <a:pt x="654158" y="43469"/>
                    <a:pt x="656949" y="44374"/>
                    <a:pt x="658997" y="46279"/>
                  </a:cubicBezTo>
                  <a:cubicBezTo>
                    <a:pt x="661025" y="48203"/>
                    <a:pt x="662102" y="50917"/>
                    <a:pt x="661950" y="537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E98AD056-34E8-44B3-9F18-8BFFFAD476E9}"/>
                </a:ext>
              </a:extLst>
            </p:cNvPr>
            <p:cNvSpPr/>
            <p:nvPr/>
          </p:nvSpPr>
          <p:spPr>
            <a:xfrm>
              <a:off x="3705987" y="2515294"/>
              <a:ext cx="423195" cy="369924"/>
            </a:xfrm>
            <a:custGeom>
              <a:avLst/>
              <a:gdLst>
                <a:gd name="connsiteX0" fmla="*/ 186747 w 423195"/>
                <a:gd name="connsiteY0" fmla="*/ 362658 h 369924"/>
                <a:gd name="connsiteX1" fmla="*/ 212940 w 423195"/>
                <a:gd name="connsiteY1" fmla="*/ 369897 h 369924"/>
                <a:gd name="connsiteX2" fmla="*/ 239230 w 423195"/>
                <a:gd name="connsiteY2" fmla="*/ 362658 h 369924"/>
                <a:gd name="connsiteX3" fmla="*/ 406965 w 423195"/>
                <a:gd name="connsiteY3" fmla="*/ 69288 h 369924"/>
                <a:gd name="connsiteX4" fmla="*/ 324859 w 423195"/>
                <a:gd name="connsiteY4" fmla="*/ 2613 h 369924"/>
                <a:gd name="connsiteX5" fmla="*/ 212940 w 423195"/>
                <a:gd name="connsiteY5" fmla="*/ 25758 h 369924"/>
                <a:gd name="connsiteX6" fmla="*/ 101117 w 423195"/>
                <a:gd name="connsiteY6" fmla="*/ 2613 h 369924"/>
                <a:gd name="connsiteX7" fmla="*/ 19012 w 423195"/>
                <a:gd name="connsiteY7" fmla="*/ 69288 h 369924"/>
                <a:gd name="connsiteX8" fmla="*/ 186747 w 423195"/>
                <a:gd name="connsiteY8" fmla="*/ 362658 h 369924"/>
                <a:gd name="connsiteX9" fmla="*/ 57588 w 423195"/>
                <a:gd name="connsiteY9" fmla="*/ 90528 h 369924"/>
                <a:gd name="connsiteX10" fmla="*/ 110356 w 423195"/>
                <a:gd name="connsiteY10" fmla="*/ 45666 h 369924"/>
                <a:gd name="connsiteX11" fmla="*/ 126644 w 423195"/>
                <a:gd name="connsiteY11" fmla="*/ 43951 h 369924"/>
                <a:gd name="connsiteX12" fmla="*/ 199891 w 423195"/>
                <a:gd name="connsiteY12" fmla="*/ 69574 h 369924"/>
                <a:gd name="connsiteX13" fmla="*/ 225990 w 423195"/>
                <a:gd name="connsiteY13" fmla="*/ 69574 h 369924"/>
                <a:gd name="connsiteX14" fmla="*/ 315525 w 423195"/>
                <a:gd name="connsiteY14" fmla="*/ 45666 h 369924"/>
                <a:gd name="connsiteX15" fmla="*/ 368388 w 423195"/>
                <a:gd name="connsiteY15" fmla="*/ 90528 h 369924"/>
                <a:gd name="connsiteX16" fmla="*/ 216751 w 423195"/>
                <a:gd name="connsiteY16" fmla="*/ 324843 h 369924"/>
                <a:gd name="connsiteX17" fmla="*/ 209226 w 423195"/>
                <a:gd name="connsiteY17" fmla="*/ 324843 h 369924"/>
                <a:gd name="connsiteX18" fmla="*/ 57588 w 423195"/>
                <a:gd name="connsiteY18" fmla="*/ 90528 h 36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3195" h="369924">
                  <a:moveTo>
                    <a:pt x="186747" y="362658"/>
                  </a:moveTo>
                  <a:cubicBezTo>
                    <a:pt x="194662" y="367411"/>
                    <a:pt x="203711" y="369906"/>
                    <a:pt x="212940" y="369897"/>
                  </a:cubicBezTo>
                  <a:cubicBezTo>
                    <a:pt x="222199" y="369925"/>
                    <a:pt x="231286" y="367420"/>
                    <a:pt x="239230" y="362658"/>
                  </a:cubicBezTo>
                  <a:cubicBezTo>
                    <a:pt x="297522" y="328082"/>
                    <a:pt x="481831" y="204733"/>
                    <a:pt x="406965" y="69288"/>
                  </a:cubicBezTo>
                  <a:cubicBezTo>
                    <a:pt x="386676" y="32521"/>
                    <a:pt x="359340" y="10042"/>
                    <a:pt x="324859" y="2613"/>
                  </a:cubicBezTo>
                  <a:cubicBezTo>
                    <a:pt x="278853" y="-6912"/>
                    <a:pt x="234372" y="13376"/>
                    <a:pt x="212940" y="25758"/>
                  </a:cubicBezTo>
                  <a:cubicBezTo>
                    <a:pt x="191605" y="13376"/>
                    <a:pt x="147123" y="-7389"/>
                    <a:pt x="101117" y="2613"/>
                  </a:cubicBezTo>
                  <a:cubicBezTo>
                    <a:pt x="66922" y="10138"/>
                    <a:pt x="39300" y="32616"/>
                    <a:pt x="19012" y="69288"/>
                  </a:cubicBezTo>
                  <a:cubicBezTo>
                    <a:pt x="-55855" y="204733"/>
                    <a:pt x="128454" y="328082"/>
                    <a:pt x="186747" y="362658"/>
                  </a:cubicBezTo>
                  <a:close/>
                  <a:moveTo>
                    <a:pt x="57588" y="90528"/>
                  </a:moveTo>
                  <a:cubicBezTo>
                    <a:pt x="71590" y="65097"/>
                    <a:pt x="88925" y="50428"/>
                    <a:pt x="110356" y="45666"/>
                  </a:cubicBezTo>
                  <a:cubicBezTo>
                    <a:pt x="115700" y="44485"/>
                    <a:pt x="121167" y="43913"/>
                    <a:pt x="126644" y="43951"/>
                  </a:cubicBezTo>
                  <a:cubicBezTo>
                    <a:pt x="164172" y="43951"/>
                    <a:pt x="199606" y="69288"/>
                    <a:pt x="199891" y="69574"/>
                  </a:cubicBezTo>
                  <a:cubicBezTo>
                    <a:pt x="207683" y="75203"/>
                    <a:pt x="218198" y="75203"/>
                    <a:pt x="225990" y="69574"/>
                  </a:cubicBezTo>
                  <a:cubicBezTo>
                    <a:pt x="226466" y="69574"/>
                    <a:pt x="272758" y="36045"/>
                    <a:pt x="315525" y="45666"/>
                  </a:cubicBezTo>
                  <a:cubicBezTo>
                    <a:pt x="337051" y="50428"/>
                    <a:pt x="354387" y="64716"/>
                    <a:pt x="368388" y="90528"/>
                  </a:cubicBezTo>
                  <a:cubicBezTo>
                    <a:pt x="424110" y="191303"/>
                    <a:pt x="266376" y="295316"/>
                    <a:pt x="216751" y="324843"/>
                  </a:cubicBezTo>
                  <a:cubicBezTo>
                    <a:pt x="214417" y="326167"/>
                    <a:pt x="211559" y="326167"/>
                    <a:pt x="209226" y="324843"/>
                  </a:cubicBezTo>
                  <a:cubicBezTo>
                    <a:pt x="159601" y="295316"/>
                    <a:pt x="1867" y="191303"/>
                    <a:pt x="57588" y="905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2846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5">
            <a:extLst>
              <a:ext uri="{FF2B5EF4-FFF2-40B4-BE49-F238E27FC236}">
                <a16:creationId xmlns:a16="http://schemas.microsoft.com/office/drawing/2014/main" id="{8A437A11-FF17-43D1-B24C-649DE7AF06BC}"/>
              </a:ext>
            </a:extLst>
          </p:cNvPr>
          <p:cNvSpPr>
            <a:spLocks/>
          </p:cNvSpPr>
          <p:nvPr/>
        </p:nvSpPr>
        <p:spPr bwMode="auto">
          <a:xfrm>
            <a:off x="1236761" y="254518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2FB9BA1-8542-4005-93B3-BB22F125B796}"/>
              </a:ext>
            </a:extLst>
          </p:cNvPr>
          <p:cNvSpPr/>
          <p:nvPr/>
        </p:nvSpPr>
        <p:spPr>
          <a:xfrm>
            <a:off x="1388295" y="269502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A1CF87D-76BE-4C5D-A37E-D2BA1C717713}"/>
              </a:ext>
            </a:extLst>
          </p:cNvPr>
          <p:cNvSpPr/>
          <p:nvPr/>
        </p:nvSpPr>
        <p:spPr>
          <a:xfrm>
            <a:off x="1531908" y="283863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5">
            <a:extLst>
              <a:ext uri="{FF2B5EF4-FFF2-40B4-BE49-F238E27FC236}">
                <a16:creationId xmlns:a16="http://schemas.microsoft.com/office/drawing/2014/main" id="{4307621F-FBD8-4DAC-B2B3-9D50A82E1DBC}"/>
              </a:ext>
            </a:extLst>
          </p:cNvPr>
          <p:cNvSpPr>
            <a:spLocks/>
          </p:cNvSpPr>
          <p:nvPr/>
        </p:nvSpPr>
        <p:spPr bwMode="auto">
          <a:xfrm>
            <a:off x="3240239" y="254349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1549061-854C-4B2F-838F-4438FA9DFFDE}"/>
              </a:ext>
            </a:extLst>
          </p:cNvPr>
          <p:cNvSpPr/>
          <p:nvPr/>
        </p:nvSpPr>
        <p:spPr>
          <a:xfrm>
            <a:off x="3391773" y="269333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0F0410B-FFBC-4665-879F-7CCEE014BE94}"/>
              </a:ext>
            </a:extLst>
          </p:cNvPr>
          <p:cNvSpPr/>
          <p:nvPr/>
        </p:nvSpPr>
        <p:spPr>
          <a:xfrm>
            <a:off x="3535386" y="283694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C8EDE8EC-9FA0-4088-B839-1B58BCA05C2C}"/>
              </a:ext>
            </a:extLst>
          </p:cNvPr>
          <p:cNvSpPr>
            <a:spLocks/>
          </p:cNvSpPr>
          <p:nvPr/>
        </p:nvSpPr>
        <p:spPr bwMode="auto">
          <a:xfrm>
            <a:off x="7247195" y="254010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A77B69F-3E1F-4B00-A950-5950817644FF}"/>
              </a:ext>
            </a:extLst>
          </p:cNvPr>
          <p:cNvSpPr/>
          <p:nvPr/>
        </p:nvSpPr>
        <p:spPr>
          <a:xfrm>
            <a:off x="7398729" y="2689948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F173748-1EB1-4841-8E1F-B92F3D4CF7D7}"/>
              </a:ext>
            </a:extLst>
          </p:cNvPr>
          <p:cNvSpPr/>
          <p:nvPr/>
        </p:nvSpPr>
        <p:spPr>
          <a:xfrm>
            <a:off x="7542342" y="2833561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D95FF"/>
              </a:gs>
              <a:gs pos="100000">
                <a:srgbClr val="9CBBF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37D54D92-73C7-45BB-A349-F8FC9644B382}"/>
              </a:ext>
            </a:extLst>
          </p:cNvPr>
          <p:cNvSpPr>
            <a:spLocks/>
          </p:cNvSpPr>
          <p:nvPr/>
        </p:nvSpPr>
        <p:spPr bwMode="auto">
          <a:xfrm>
            <a:off x="9250671" y="253841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25D03CC-3E0E-4A9A-9411-8CF9D130A367}"/>
              </a:ext>
            </a:extLst>
          </p:cNvPr>
          <p:cNvSpPr/>
          <p:nvPr/>
        </p:nvSpPr>
        <p:spPr>
          <a:xfrm>
            <a:off x="9402205" y="268825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F17A69F-AEF8-4C55-988D-0B263AAF66F6}"/>
              </a:ext>
            </a:extLst>
          </p:cNvPr>
          <p:cNvSpPr/>
          <p:nvPr/>
        </p:nvSpPr>
        <p:spPr>
          <a:xfrm>
            <a:off x="9545818" y="283186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BD995"/>
              </a:gs>
              <a:gs pos="100000">
                <a:srgbClr val="8FECC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hlinkClick r:id="rId2"/>
            <a:extLst>
              <a:ext uri="{FF2B5EF4-FFF2-40B4-BE49-F238E27FC236}">
                <a16:creationId xmlns:a16="http://schemas.microsoft.com/office/drawing/2014/main" id="{281FD820-A385-4E24-8900-4982606AD4A0}"/>
              </a:ext>
            </a:extLst>
          </p:cNvPr>
          <p:cNvSpPr txBox="1"/>
          <p:nvPr/>
        </p:nvSpPr>
        <p:spPr>
          <a:xfrm>
            <a:off x="1603091" y="4455184"/>
            <a:ext cx="967359" cy="187909"/>
          </a:xfrm>
          <a:custGeom>
            <a:avLst/>
            <a:gdLst/>
            <a:ahLst/>
            <a:cxnLst/>
            <a:rect l="l" t="t" r="r" b="b"/>
            <a:pathLst>
              <a:path w="967359" h="187909">
                <a:moveTo>
                  <a:pt x="465278" y="95555"/>
                </a:moveTo>
                <a:cubicBezTo>
                  <a:pt x="458724" y="95555"/>
                  <a:pt x="453200" y="97917"/>
                  <a:pt x="448704" y="102642"/>
                </a:cubicBezTo>
                <a:cubicBezTo>
                  <a:pt x="444208" y="107366"/>
                  <a:pt x="441960" y="113843"/>
                  <a:pt x="441960" y="122073"/>
                </a:cubicBezTo>
                <a:cubicBezTo>
                  <a:pt x="441960" y="130455"/>
                  <a:pt x="444208" y="137008"/>
                  <a:pt x="448704" y="141732"/>
                </a:cubicBezTo>
                <a:cubicBezTo>
                  <a:pt x="453200" y="146457"/>
                  <a:pt x="458724" y="148819"/>
                  <a:pt x="465278" y="148819"/>
                </a:cubicBezTo>
                <a:cubicBezTo>
                  <a:pt x="471831" y="148819"/>
                  <a:pt x="477355" y="146419"/>
                  <a:pt x="481851" y="141618"/>
                </a:cubicBezTo>
                <a:cubicBezTo>
                  <a:pt x="486347" y="136817"/>
                  <a:pt x="488595" y="130302"/>
                  <a:pt x="488595" y="122073"/>
                </a:cubicBezTo>
                <a:cubicBezTo>
                  <a:pt x="488595" y="113691"/>
                  <a:pt x="486347" y="107176"/>
                  <a:pt x="481851" y="102527"/>
                </a:cubicBezTo>
                <a:cubicBezTo>
                  <a:pt x="477355" y="97879"/>
                  <a:pt x="471831" y="95555"/>
                  <a:pt x="465278" y="95555"/>
                </a:cubicBezTo>
                <a:close/>
                <a:moveTo>
                  <a:pt x="902437" y="91897"/>
                </a:moveTo>
                <a:cubicBezTo>
                  <a:pt x="896951" y="91897"/>
                  <a:pt x="892455" y="93383"/>
                  <a:pt x="888950" y="96355"/>
                </a:cubicBezTo>
                <a:cubicBezTo>
                  <a:pt x="885444" y="99327"/>
                  <a:pt x="883158" y="103708"/>
                  <a:pt x="882092" y="109500"/>
                </a:cubicBezTo>
                <a:lnTo>
                  <a:pt x="921639" y="109500"/>
                </a:lnTo>
                <a:cubicBezTo>
                  <a:pt x="921639" y="104013"/>
                  <a:pt x="919811" y="99708"/>
                  <a:pt x="916153" y="96584"/>
                </a:cubicBezTo>
                <a:cubicBezTo>
                  <a:pt x="912495" y="93460"/>
                  <a:pt x="907923" y="91897"/>
                  <a:pt x="902437" y="91897"/>
                </a:cubicBezTo>
                <a:close/>
                <a:moveTo>
                  <a:pt x="311887" y="91897"/>
                </a:moveTo>
                <a:cubicBezTo>
                  <a:pt x="306401" y="91897"/>
                  <a:pt x="301905" y="93383"/>
                  <a:pt x="298400" y="96355"/>
                </a:cubicBezTo>
                <a:cubicBezTo>
                  <a:pt x="294894" y="99327"/>
                  <a:pt x="292608" y="103708"/>
                  <a:pt x="291542" y="109500"/>
                </a:cubicBezTo>
                <a:lnTo>
                  <a:pt x="331089" y="109500"/>
                </a:lnTo>
                <a:cubicBezTo>
                  <a:pt x="331089" y="104013"/>
                  <a:pt x="329261" y="99708"/>
                  <a:pt x="325603" y="96584"/>
                </a:cubicBezTo>
                <a:cubicBezTo>
                  <a:pt x="321945" y="93460"/>
                  <a:pt x="317373" y="91897"/>
                  <a:pt x="311887" y="91897"/>
                </a:cubicBezTo>
                <a:close/>
                <a:moveTo>
                  <a:pt x="682905" y="58065"/>
                </a:moveTo>
                <a:lnTo>
                  <a:pt x="727710" y="58065"/>
                </a:lnTo>
                <a:lnTo>
                  <a:pt x="727710" y="186309"/>
                </a:lnTo>
                <a:lnTo>
                  <a:pt x="682905" y="186309"/>
                </a:lnTo>
                <a:close/>
                <a:moveTo>
                  <a:pt x="902666" y="56464"/>
                </a:moveTo>
                <a:cubicBezTo>
                  <a:pt x="915315" y="56464"/>
                  <a:pt x="926516" y="59055"/>
                  <a:pt x="936270" y="64237"/>
                </a:cubicBezTo>
                <a:cubicBezTo>
                  <a:pt x="946023" y="69418"/>
                  <a:pt x="953643" y="76848"/>
                  <a:pt x="959130" y="86525"/>
                </a:cubicBezTo>
                <a:cubicBezTo>
                  <a:pt x="964616" y="96203"/>
                  <a:pt x="967359" y="107595"/>
                  <a:pt x="967359" y="120701"/>
                </a:cubicBezTo>
                <a:cubicBezTo>
                  <a:pt x="967359" y="124206"/>
                  <a:pt x="967131" y="127711"/>
                  <a:pt x="966674" y="131217"/>
                </a:cubicBezTo>
                <a:lnTo>
                  <a:pt x="881863" y="131217"/>
                </a:lnTo>
                <a:cubicBezTo>
                  <a:pt x="882320" y="138227"/>
                  <a:pt x="884263" y="143447"/>
                  <a:pt x="887692" y="146876"/>
                </a:cubicBezTo>
                <a:cubicBezTo>
                  <a:pt x="891121" y="150305"/>
                  <a:pt x="895503" y="152019"/>
                  <a:pt x="900837" y="152019"/>
                </a:cubicBezTo>
                <a:cubicBezTo>
                  <a:pt x="908304" y="152019"/>
                  <a:pt x="913638" y="148666"/>
                  <a:pt x="916839" y="141961"/>
                </a:cubicBezTo>
                <a:lnTo>
                  <a:pt x="964616" y="141961"/>
                </a:lnTo>
                <a:cubicBezTo>
                  <a:pt x="962635" y="150800"/>
                  <a:pt x="958787" y="158687"/>
                  <a:pt x="953072" y="165621"/>
                </a:cubicBezTo>
                <a:cubicBezTo>
                  <a:pt x="947357" y="172555"/>
                  <a:pt x="940156" y="178003"/>
                  <a:pt x="931469" y="181966"/>
                </a:cubicBezTo>
                <a:cubicBezTo>
                  <a:pt x="922782" y="185928"/>
                  <a:pt x="913181" y="187909"/>
                  <a:pt x="902666" y="187909"/>
                </a:cubicBezTo>
                <a:cubicBezTo>
                  <a:pt x="890016" y="187909"/>
                  <a:pt x="878777" y="185242"/>
                  <a:pt x="868947" y="179908"/>
                </a:cubicBezTo>
                <a:cubicBezTo>
                  <a:pt x="859117" y="174574"/>
                  <a:pt x="851421" y="166954"/>
                  <a:pt x="845859" y="157048"/>
                </a:cubicBezTo>
                <a:cubicBezTo>
                  <a:pt x="840296" y="147142"/>
                  <a:pt x="837515" y="135484"/>
                  <a:pt x="837515" y="122073"/>
                </a:cubicBezTo>
                <a:cubicBezTo>
                  <a:pt x="837515" y="108661"/>
                  <a:pt x="840258" y="97041"/>
                  <a:pt x="845744" y="87211"/>
                </a:cubicBezTo>
                <a:cubicBezTo>
                  <a:pt x="851231" y="77381"/>
                  <a:pt x="858889" y="69799"/>
                  <a:pt x="868719" y="64465"/>
                </a:cubicBezTo>
                <a:cubicBezTo>
                  <a:pt x="878548" y="59131"/>
                  <a:pt x="889864" y="56464"/>
                  <a:pt x="902666" y="56464"/>
                </a:cubicBezTo>
                <a:close/>
                <a:moveTo>
                  <a:pt x="600990" y="56464"/>
                </a:moveTo>
                <a:cubicBezTo>
                  <a:pt x="617754" y="56464"/>
                  <a:pt x="630936" y="60579"/>
                  <a:pt x="640538" y="68809"/>
                </a:cubicBezTo>
                <a:cubicBezTo>
                  <a:pt x="650139" y="77038"/>
                  <a:pt x="655701" y="87859"/>
                  <a:pt x="657225" y="101270"/>
                </a:cubicBezTo>
                <a:lnTo>
                  <a:pt x="616763" y="101270"/>
                </a:lnTo>
                <a:cubicBezTo>
                  <a:pt x="616001" y="97155"/>
                  <a:pt x="614210" y="93993"/>
                  <a:pt x="611391" y="91783"/>
                </a:cubicBezTo>
                <a:cubicBezTo>
                  <a:pt x="608572" y="89573"/>
                  <a:pt x="604800" y="88468"/>
                  <a:pt x="600075" y="88468"/>
                </a:cubicBezTo>
                <a:cubicBezTo>
                  <a:pt x="596418" y="88468"/>
                  <a:pt x="593636" y="89154"/>
                  <a:pt x="591731" y="90526"/>
                </a:cubicBezTo>
                <a:cubicBezTo>
                  <a:pt x="589827" y="91897"/>
                  <a:pt x="588874" y="93802"/>
                  <a:pt x="588874" y="96241"/>
                </a:cubicBezTo>
                <a:cubicBezTo>
                  <a:pt x="588874" y="99289"/>
                  <a:pt x="590627" y="101613"/>
                  <a:pt x="594132" y="103213"/>
                </a:cubicBezTo>
                <a:cubicBezTo>
                  <a:pt x="597637" y="104813"/>
                  <a:pt x="603276" y="106452"/>
                  <a:pt x="611048" y="108128"/>
                </a:cubicBezTo>
                <a:cubicBezTo>
                  <a:pt x="620345" y="110109"/>
                  <a:pt x="628079" y="112319"/>
                  <a:pt x="634251" y="114757"/>
                </a:cubicBezTo>
                <a:cubicBezTo>
                  <a:pt x="640423" y="117196"/>
                  <a:pt x="645834" y="121120"/>
                  <a:pt x="650482" y="126530"/>
                </a:cubicBezTo>
                <a:cubicBezTo>
                  <a:pt x="655130" y="131941"/>
                  <a:pt x="657454" y="139294"/>
                  <a:pt x="657454" y="148590"/>
                </a:cubicBezTo>
                <a:cubicBezTo>
                  <a:pt x="657454" y="156058"/>
                  <a:pt x="655282" y="162763"/>
                  <a:pt x="650939" y="168707"/>
                </a:cubicBezTo>
                <a:cubicBezTo>
                  <a:pt x="646595" y="174651"/>
                  <a:pt x="640423" y="179337"/>
                  <a:pt x="632422" y="182766"/>
                </a:cubicBezTo>
                <a:cubicBezTo>
                  <a:pt x="624421" y="186195"/>
                  <a:pt x="615011" y="187909"/>
                  <a:pt x="604190" y="187909"/>
                </a:cubicBezTo>
                <a:cubicBezTo>
                  <a:pt x="592608" y="187909"/>
                  <a:pt x="582283" y="185966"/>
                  <a:pt x="573215" y="182080"/>
                </a:cubicBezTo>
                <a:cubicBezTo>
                  <a:pt x="564147" y="178194"/>
                  <a:pt x="556984" y="172860"/>
                  <a:pt x="551726" y="166078"/>
                </a:cubicBezTo>
                <a:cubicBezTo>
                  <a:pt x="546469" y="159296"/>
                  <a:pt x="543535" y="151638"/>
                  <a:pt x="542925" y="143104"/>
                </a:cubicBezTo>
                <a:lnTo>
                  <a:pt x="586359" y="143104"/>
                </a:lnTo>
                <a:cubicBezTo>
                  <a:pt x="586969" y="147219"/>
                  <a:pt x="588874" y="150419"/>
                  <a:pt x="592074" y="152705"/>
                </a:cubicBezTo>
                <a:cubicBezTo>
                  <a:pt x="595275" y="154991"/>
                  <a:pt x="599237" y="156134"/>
                  <a:pt x="603962" y="156134"/>
                </a:cubicBezTo>
                <a:cubicBezTo>
                  <a:pt x="607619" y="156134"/>
                  <a:pt x="610515" y="155372"/>
                  <a:pt x="612648" y="153848"/>
                </a:cubicBezTo>
                <a:cubicBezTo>
                  <a:pt x="614782" y="152324"/>
                  <a:pt x="615849" y="150343"/>
                  <a:pt x="615849" y="147904"/>
                </a:cubicBezTo>
                <a:cubicBezTo>
                  <a:pt x="615849" y="144704"/>
                  <a:pt x="614096" y="142342"/>
                  <a:pt x="610591" y="140818"/>
                </a:cubicBezTo>
                <a:cubicBezTo>
                  <a:pt x="607086" y="139294"/>
                  <a:pt x="601295" y="137617"/>
                  <a:pt x="593217" y="135789"/>
                </a:cubicBezTo>
                <a:cubicBezTo>
                  <a:pt x="584073" y="133960"/>
                  <a:pt x="576453" y="131902"/>
                  <a:pt x="570357" y="129616"/>
                </a:cubicBezTo>
                <a:cubicBezTo>
                  <a:pt x="564261" y="127330"/>
                  <a:pt x="558965" y="123597"/>
                  <a:pt x="554470" y="118415"/>
                </a:cubicBezTo>
                <a:cubicBezTo>
                  <a:pt x="549974" y="113233"/>
                  <a:pt x="547726" y="106223"/>
                  <a:pt x="547726" y="97384"/>
                </a:cubicBezTo>
                <a:cubicBezTo>
                  <a:pt x="547726" y="89764"/>
                  <a:pt x="549783" y="82868"/>
                  <a:pt x="553898" y="76696"/>
                </a:cubicBezTo>
                <a:cubicBezTo>
                  <a:pt x="558013" y="70523"/>
                  <a:pt x="564071" y="65608"/>
                  <a:pt x="572072" y="61951"/>
                </a:cubicBezTo>
                <a:cubicBezTo>
                  <a:pt x="580073" y="58293"/>
                  <a:pt x="589712" y="56464"/>
                  <a:pt x="600990" y="56464"/>
                </a:cubicBezTo>
                <a:close/>
                <a:moveTo>
                  <a:pt x="312115" y="56464"/>
                </a:moveTo>
                <a:cubicBezTo>
                  <a:pt x="324765" y="56464"/>
                  <a:pt x="335966" y="59055"/>
                  <a:pt x="345720" y="64237"/>
                </a:cubicBezTo>
                <a:cubicBezTo>
                  <a:pt x="355473" y="69418"/>
                  <a:pt x="363093" y="76848"/>
                  <a:pt x="368580" y="86525"/>
                </a:cubicBezTo>
                <a:cubicBezTo>
                  <a:pt x="374066" y="96203"/>
                  <a:pt x="376809" y="107595"/>
                  <a:pt x="376809" y="120701"/>
                </a:cubicBezTo>
                <a:cubicBezTo>
                  <a:pt x="376809" y="124206"/>
                  <a:pt x="376581" y="127711"/>
                  <a:pt x="376124" y="131217"/>
                </a:cubicBezTo>
                <a:lnTo>
                  <a:pt x="291313" y="131217"/>
                </a:lnTo>
                <a:cubicBezTo>
                  <a:pt x="291770" y="138227"/>
                  <a:pt x="293713" y="143447"/>
                  <a:pt x="297142" y="146876"/>
                </a:cubicBezTo>
                <a:cubicBezTo>
                  <a:pt x="300571" y="150305"/>
                  <a:pt x="304953" y="152019"/>
                  <a:pt x="310287" y="152019"/>
                </a:cubicBezTo>
                <a:cubicBezTo>
                  <a:pt x="317754" y="152019"/>
                  <a:pt x="323088" y="148666"/>
                  <a:pt x="326289" y="141961"/>
                </a:cubicBezTo>
                <a:lnTo>
                  <a:pt x="374066" y="141961"/>
                </a:lnTo>
                <a:cubicBezTo>
                  <a:pt x="372085" y="150800"/>
                  <a:pt x="368237" y="158687"/>
                  <a:pt x="362522" y="165621"/>
                </a:cubicBezTo>
                <a:cubicBezTo>
                  <a:pt x="356807" y="172555"/>
                  <a:pt x="349606" y="178003"/>
                  <a:pt x="340919" y="181966"/>
                </a:cubicBezTo>
                <a:cubicBezTo>
                  <a:pt x="332232" y="185928"/>
                  <a:pt x="322631" y="187909"/>
                  <a:pt x="312115" y="187909"/>
                </a:cubicBezTo>
                <a:cubicBezTo>
                  <a:pt x="299466" y="187909"/>
                  <a:pt x="288227" y="185242"/>
                  <a:pt x="278397" y="179908"/>
                </a:cubicBezTo>
                <a:cubicBezTo>
                  <a:pt x="268567" y="174574"/>
                  <a:pt x="260871" y="166954"/>
                  <a:pt x="255308" y="157048"/>
                </a:cubicBezTo>
                <a:cubicBezTo>
                  <a:pt x="249746" y="147142"/>
                  <a:pt x="246965" y="135484"/>
                  <a:pt x="246965" y="122073"/>
                </a:cubicBezTo>
                <a:cubicBezTo>
                  <a:pt x="246965" y="108661"/>
                  <a:pt x="249708" y="97041"/>
                  <a:pt x="255194" y="87211"/>
                </a:cubicBezTo>
                <a:cubicBezTo>
                  <a:pt x="260681" y="77381"/>
                  <a:pt x="268339" y="69799"/>
                  <a:pt x="278168" y="64465"/>
                </a:cubicBezTo>
                <a:cubicBezTo>
                  <a:pt x="287998" y="59131"/>
                  <a:pt x="299314" y="56464"/>
                  <a:pt x="312115" y="56464"/>
                </a:cubicBezTo>
                <a:close/>
                <a:moveTo>
                  <a:pt x="756666" y="26975"/>
                </a:moveTo>
                <a:lnTo>
                  <a:pt x="801701" y="26975"/>
                </a:lnTo>
                <a:lnTo>
                  <a:pt x="801701" y="58065"/>
                </a:lnTo>
                <a:lnTo>
                  <a:pt x="825018" y="58065"/>
                </a:lnTo>
                <a:lnTo>
                  <a:pt x="825018" y="95326"/>
                </a:lnTo>
                <a:lnTo>
                  <a:pt x="801701" y="95326"/>
                </a:lnTo>
                <a:lnTo>
                  <a:pt x="801701" y="138303"/>
                </a:lnTo>
                <a:cubicBezTo>
                  <a:pt x="801701" y="141808"/>
                  <a:pt x="802501" y="144323"/>
                  <a:pt x="804101" y="145847"/>
                </a:cubicBezTo>
                <a:cubicBezTo>
                  <a:pt x="805701" y="147371"/>
                  <a:pt x="808406" y="148133"/>
                  <a:pt x="812216" y="148133"/>
                </a:cubicBezTo>
                <a:lnTo>
                  <a:pt x="825246" y="148133"/>
                </a:lnTo>
                <a:lnTo>
                  <a:pt x="825246" y="186309"/>
                </a:lnTo>
                <a:lnTo>
                  <a:pt x="805815" y="186309"/>
                </a:lnTo>
                <a:cubicBezTo>
                  <a:pt x="773049" y="186309"/>
                  <a:pt x="756666" y="170079"/>
                  <a:pt x="756666" y="137617"/>
                </a:cubicBezTo>
                <a:lnTo>
                  <a:pt x="756666" y="95326"/>
                </a:lnTo>
                <a:lnTo>
                  <a:pt x="740893" y="95326"/>
                </a:lnTo>
                <a:lnTo>
                  <a:pt x="740893" y="58065"/>
                </a:lnTo>
                <a:lnTo>
                  <a:pt x="756666" y="58065"/>
                </a:lnTo>
                <a:close/>
                <a:moveTo>
                  <a:pt x="0" y="25146"/>
                </a:moveTo>
                <a:lnTo>
                  <a:pt x="48464" y="25146"/>
                </a:lnTo>
                <a:lnTo>
                  <a:pt x="67209" y="135331"/>
                </a:lnTo>
                <a:lnTo>
                  <a:pt x="92583" y="25146"/>
                </a:lnTo>
                <a:lnTo>
                  <a:pt x="141732" y="25146"/>
                </a:lnTo>
                <a:lnTo>
                  <a:pt x="166421" y="134417"/>
                </a:lnTo>
                <a:lnTo>
                  <a:pt x="185166" y="25146"/>
                </a:lnTo>
                <a:lnTo>
                  <a:pt x="233630" y="25146"/>
                </a:lnTo>
                <a:lnTo>
                  <a:pt x="194082" y="186309"/>
                </a:lnTo>
                <a:lnTo>
                  <a:pt x="138989" y="186309"/>
                </a:lnTo>
                <a:lnTo>
                  <a:pt x="116815" y="87554"/>
                </a:lnTo>
                <a:lnTo>
                  <a:pt x="94184" y="186309"/>
                </a:lnTo>
                <a:lnTo>
                  <a:pt x="39091" y="186309"/>
                </a:lnTo>
                <a:close/>
                <a:moveTo>
                  <a:pt x="397155" y="17145"/>
                </a:moveTo>
                <a:lnTo>
                  <a:pt x="441960" y="17145"/>
                </a:lnTo>
                <a:lnTo>
                  <a:pt x="441960" y="75895"/>
                </a:lnTo>
                <a:cubicBezTo>
                  <a:pt x="445465" y="69799"/>
                  <a:pt x="450419" y="65037"/>
                  <a:pt x="456819" y="61608"/>
                </a:cubicBezTo>
                <a:cubicBezTo>
                  <a:pt x="463220" y="58179"/>
                  <a:pt x="470764" y="56464"/>
                  <a:pt x="479451" y="56464"/>
                </a:cubicBezTo>
                <a:cubicBezTo>
                  <a:pt x="489661" y="56464"/>
                  <a:pt x="498920" y="59131"/>
                  <a:pt x="507226" y="64465"/>
                </a:cubicBezTo>
                <a:cubicBezTo>
                  <a:pt x="515531" y="69799"/>
                  <a:pt x="522085" y="77419"/>
                  <a:pt x="526885" y="87325"/>
                </a:cubicBezTo>
                <a:cubicBezTo>
                  <a:pt x="531686" y="97231"/>
                  <a:pt x="534086" y="108814"/>
                  <a:pt x="534086" y="122073"/>
                </a:cubicBezTo>
                <a:cubicBezTo>
                  <a:pt x="534086" y="135331"/>
                  <a:pt x="531686" y="146952"/>
                  <a:pt x="526885" y="156934"/>
                </a:cubicBezTo>
                <a:cubicBezTo>
                  <a:pt x="522085" y="166916"/>
                  <a:pt x="515531" y="174574"/>
                  <a:pt x="507226" y="179908"/>
                </a:cubicBezTo>
                <a:cubicBezTo>
                  <a:pt x="498920" y="185242"/>
                  <a:pt x="489661" y="187909"/>
                  <a:pt x="479451" y="187909"/>
                </a:cubicBezTo>
                <a:cubicBezTo>
                  <a:pt x="470764" y="187909"/>
                  <a:pt x="463220" y="186195"/>
                  <a:pt x="456819" y="182766"/>
                </a:cubicBezTo>
                <a:cubicBezTo>
                  <a:pt x="450419" y="179337"/>
                  <a:pt x="445465" y="174574"/>
                  <a:pt x="441960" y="168478"/>
                </a:cubicBezTo>
                <a:lnTo>
                  <a:pt x="441960" y="186309"/>
                </a:lnTo>
                <a:lnTo>
                  <a:pt x="397155" y="186309"/>
                </a:lnTo>
                <a:close/>
                <a:moveTo>
                  <a:pt x="705536" y="0"/>
                </a:moveTo>
                <a:cubicBezTo>
                  <a:pt x="713309" y="0"/>
                  <a:pt x="719595" y="2210"/>
                  <a:pt x="724396" y="6630"/>
                </a:cubicBezTo>
                <a:cubicBezTo>
                  <a:pt x="729196" y="11049"/>
                  <a:pt x="731597" y="16612"/>
                  <a:pt x="731597" y="23317"/>
                </a:cubicBezTo>
                <a:cubicBezTo>
                  <a:pt x="731597" y="29871"/>
                  <a:pt x="729196" y="35319"/>
                  <a:pt x="724396" y="39662"/>
                </a:cubicBezTo>
                <a:cubicBezTo>
                  <a:pt x="719595" y="44006"/>
                  <a:pt x="713309" y="46177"/>
                  <a:pt x="705536" y="46177"/>
                </a:cubicBezTo>
                <a:cubicBezTo>
                  <a:pt x="697611" y="46177"/>
                  <a:pt x="691249" y="44006"/>
                  <a:pt x="686448" y="39662"/>
                </a:cubicBezTo>
                <a:cubicBezTo>
                  <a:pt x="681647" y="35319"/>
                  <a:pt x="679247" y="29871"/>
                  <a:pt x="679247" y="23317"/>
                </a:cubicBezTo>
                <a:cubicBezTo>
                  <a:pt x="679247" y="16612"/>
                  <a:pt x="681647" y="11049"/>
                  <a:pt x="686448" y="6630"/>
                </a:cubicBezTo>
                <a:cubicBezTo>
                  <a:pt x="691249" y="2210"/>
                  <a:pt x="697611" y="0"/>
                  <a:pt x="7055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75" name="TextBox 74">
            <a:hlinkClick r:id="rId3"/>
            <a:extLst>
              <a:ext uri="{FF2B5EF4-FFF2-40B4-BE49-F238E27FC236}">
                <a16:creationId xmlns:a16="http://schemas.microsoft.com/office/drawing/2014/main" id="{A6F2DA20-6066-4D64-915C-5A5D44394E6F}"/>
              </a:ext>
            </a:extLst>
          </p:cNvPr>
          <p:cNvSpPr txBox="1"/>
          <p:nvPr/>
        </p:nvSpPr>
        <p:spPr>
          <a:xfrm>
            <a:off x="3632281" y="4480330"/>
            <a:ext cx="913181" cy="162763"/>
          </a:xfrm>
          <a:custGeom>
            <a:avLst/>
            <a:gdLst/>
            <a:ahLst/>
            <a:cxnLst/>
            <a:rect l="l" t="t" r="r" b="b"/>
            <a:pathLst>
              <a:path w="913181" h="162763">
                <a:moveTo>
                  <a:pt x="204597" y="70409"/>
                </a:moveTo>
                <a:cubicBezTo>
                  <a:pt x="197891" y="70409"/>
                  <a:pt x="192329" y="72733"/>
                  <a:pt x="187909" y="77381"/>
                </a:cubicBezTo>
                <a:cubicBezTo>
                  <a:pt x="183489" y="82030"/>
                  <a:pt x="181280" y="88545"/>
                  <a:pt x="181280" y="96927"/>
                </a:cubicBezTo>
                <a:cubicBezTo>
                  <a:pt x="181280" y="105156"/>
                  <a:pt x="183489" y="111671"/>
                  <a:pt x="187909" y="116472"/>
                </a:cubicBezTo>
                <a:cubicBezTo>
                  <a:pt x="192329" y="121273"/>
                  <a:pt x="197891" y="123673"/>
                  <a:pt x="204597" y="123673"/>
                </a:cubicBezTo>
                <a:cubicBezTo>
                  <a:pt x="211150" y="123673"/>
                  <a:pt x="216674" y="121311"/>
                  <a:pt x="221170" y="116586"/>
                </a:cubicBezTo>
                <a:cubicBezTo>
                  <a:pt x="225666" y="111862"/>
                  <a:pt x="227914" y="105309"/>
                  <a:pt x="227914" y="96927"/>
                </a:cubicBezTo>
                <a:cubicBezTo>
                  <a:pt x="227914" y="88697"/>
                  <a:pt x="225666" y="82220"/>
                  <a:pt x="221170" y="77496"/>
                </a:cubicBezTo>
                <a:cubicBezTo>
                  <a:pt x="216674" y="72771"/>
                  <a:pt x="211150" y="70409"/>
                  <a:pt x="204597" y="70409"/>
                </a:cubicBezTo>
                <a:close/>
                <a:moveTo>
                  <a:pt x="698068" y="70180"/>
                </a:moveTo>
                <a:cubicBezTo>
                  <a:pt x="691972" y="70180"/>
                  <a:pt x="686867" y="72466"/>
                  <a:pt x="682752" y="77038"/>
                </a:cubicBezTo>
                <a:cubicBezTo>
                  <a:pt x="678637" y="81610"/>
                  <a:pt x="676580" y="88240"/>
                  <a:pt x="676580" y="96927"/>
                </a:cubicBezTo>
                <a:cubicBezTo>
                  <a:pt x="676580" y="105766"/>
                  <a:pt x="678561" y="112471"/>
                  <a:pt x="682523" y="117043"/>
                </a:cubicBezTo>
                <a:cubicBezTo>
                  <a:pt x="686486" y="121615"/>
                  <a:pt x="691591" y="123901"/>
                  <a:pt x="697839" y="123901"/>
                </a:cubicBezTo>
                <a:cubicBezTo>
                  <a:pt x="704088" y="123901"/>
                  <a:pt x="709307" y="121577"/>
                  <a:pt x="713498" y="116929"/>
                </a:cubicBezTo>
                <a:cubicBezTo>
                  <a:pt x="717689" y="112281"/>
                  <a:pt x="719785" y="105613"/>
                  <a:pt x="719785" y="96927"/>
                </a:cubicBezTo>
                <a:cubicBezTo>
                  <a:pt x="719785" y="88240"/>
                  <a:pt x="717689" y="81610"/>
                  <a:pt x="713498" y="77038"/>
                </a:cubicBezTo>
                <a:cubicBezTo>
                  <a:pt x="709307" y="72466"/>
                  <a:pt x="704164" y="70180"/>
                  <a:pt x="698068" y="70180"/>
                </a:cubicBezTo>
                <a:close/>
                <a:moveTo>
                  <a:pt x="552907" y="66751"/>
                </a:moveTo>
                <a:cubicBezTo>
                  <a:pt x="547421" y="66751"/>
                  <a:pt x="542925" y="68237"/>
                  <a:pt x="539420" y="71209"/>
                </a:cubicBezTo>
                <a:cubicBezTo>
                  <a:pt x="535914" y="74181"/>
                  <a:pt x="533628" y="78562"/>
                  <a:pt x="532562" y="84354"/>
                </a:cubicBezTo>
                <a:lnTo>
                  <a:pt x="572109" y="84354"/>
                </a:lnTo>
                <a:cubicBezTo>
                  <a:pt x="572109" y="78867"/>
                  <a:pt x="570281" y="74562"/>
                  <a:pt x="566623" y="71438"/>
                </a:cubicBezTo>
                <a:cubicBezTo>
                  <a:pt x="562965" y="68314"/>
                  <a:pt x="558393" y="66751"/>
                  <a:pt x="552907" y="66751"/>
                </a:cubicBezTo>
                <a:close/>
                <a:moveTo>
                  <a:pt x="44805" y="36119"/>
                </a:moveTo>
                <a:lnTo>
                  <a:pt x="44805" y="71095"/>
                </a:lnTo>
                <a:lnTo>
                  <a:pt x="62636" y="71095"/>
                </a:lnTo>
                <a:cubicBezTo>
                  <a:pt x="75285" y="71095"/>
                  <a:pt x="81610" y="65304"/>
                  <a:pt x="81610" y="53721"/>
                </a:cubicBezTo>
                <a:cubicBezTo>
                  <a:pt x="81610" y="41986"/>
                  <a:pt x="75285" y="36119"/>
                  <a:pt x="62636" y="36119"/>
                </a:cubicBezTo>
                <a:close/>
                <a:moveTo>
                  <a:pt x="864946" y="31776"/>
                </a:moveTo>
                <a:cubicBezTo>
                  <a:pt x="879729" y="31776"/>
                  <a:pt x="891464" y="36691"/>
                  <a:pt x="900150" y="46520"/>
                </a:cubicBezTo>
                <a:cubicBezTo>
                  <a:pt x="908837" y="56350"/>
                  <a:pt x="913181" y="69647"/>
                  <a:pt x="913181" y="86411"/>
                </a:cubicBezTo>
                <a:lnTo>
                  <a:pt x="913181" y="161163"/>
                </a:lnTo>
                <a:lnTo>
                  <a:pt x="868375" y="161163"/>
                </a:lnTo>
                <a:lnTo>
                  <a:pt x="868375" y="92355"/>
                </a:lnTo>
                <a:cubicBezTo>
                  <a:pt x="868375" y="85039"/>
                  <a:pt x="866470" y="79286"/>
                  <a:pt x="862660" y="75095"/>
                </a:cubicBezTo>
                <a:cubicBezTo>
                  <a:pt x="858850" y="70904"/>
                  <a:pt x="853745" y="68809"/>
                  <a:pt x="847344" y="68809"/>
                </a:cubicBezTo>
                <a:cubicBezTo>
                  <a:pt x="840638" y="68809"/>
                  <a:pt x="835380" y="70904"/>
                  <a:pt x="831570" y="75095"/>
                </a:cubicBezTo>
                <a:cubicBezTo>
                  <a:pt x="827760" y="79286"/>
                  <a:pt x="825855" y="85039"/>
                  <a:pt x="825855" y="92355"/>
                </a:cubicBezTo>
                <a:lnTo>
                  <a:pt x="825855" y="161163"/>
                </a:lnTo>
                <a:lnTo>
                  <a:pt x="781050" y="161163"/>
                </a:lnTo>
                <a:lnTo>
                  <a:pt x="781050" y="32919"/>
                </a:lnTo>
                <a:lnTo>
                  <a:pt x="825855" y="32919"/>
                </a:lnTo>
                <a:lnTo>
                  <a:pt x="825855" y="51207"/>
                </a:lnTo>
                <a:cubicBezTo>
                  <a:pt x="829818" y="45415"/>
                  <a:pt x="835152" y="40729"/>
                  <a:pt x="841857" y="37148"/>
                </a:cubicBezTo>
                <a:cubicBezTo>
                  <a:pt x="848563" y="33566"/>
                  <a:pt x="856259" y="31776"/>
                  <a:pt x="864946" y="31776"/>
                </a:cubicBezTo>
                <a:close/>
                <a:moveTo>
                  <a:pt x="476707" y="31776"/>
                </a:moveTo>
                <a:lnTo>
                  <a:pt x="476707" y="79553"/>
                </a:lnTo>
                <a:lnTo>
                  <a:pt x="464134" y="79553"/>
                </a:lnTo>
                <a:cubicBezTo>
                  <a:pt x="454380" y="79553"/>
                  <a:pt x="447141" y="81458"/>
                  <a:pt x="442417" y="85268"/>
                </a:cubicBezTo>
                <a:cubicBezTo>
                  <a:pt x="437693" y="89078"/>
                  <a:pt x="435330" y="95707"/>
                  <a:pt x="435330" y="105156"/>
                </a:cubicBezTo>
                <a:lnTo>
                  <a:pt x="435330" y="161163"/>
                </a:lnTo>
                <a:lnTo>
                  <a:pt x="390525" y="161163"/>
                </a:lnTo>
                <a:lnTo>
                  <a:pt x="390525" y="32919"/>
                </a:lnTo>
                <a:lnTo>
                  <a:pt x="435330" y="32919"/>
                </a:lnTo>
                <a:lnTo>
                  <a:pt x="435330" y="55550"/>
                </a:lnTo>
                <a:cubicBezTo>
                  <a:pt x="440360" y="48235"/>
                  <a:pt x="446456" y="42444"/>
                  <a:pt x="453618" y="38176"/>
                </a:cubicBezTo>
                <a:cubicBezTo>
                  <a:pt x="460781" y="33909"/>
                  <a:pt x="468477" y="31776"/>
                  <a:pt x="476707" y="31776"/>
                </a:cubicBezTo>
                <a:close/>
                <a:moveTo>
                  <a:pt x="698068" y="31318"/>
                </a:moveTo>
                <a:cubicBezTo>
                  <a:pt x="710870" y="31318"/>
                  <a:pt x="722338" y="33985"/>
                  <a:pt x="732472" y="39319"/>
                </a:cubicBezTo>
                <a:cubicBezTo>
                  <a:pt x="742607" y="44653"/>
                  <a:pt x="750608" y="52273"/>
                  <a:pt x="756475" y="62179"/>
                </a:cubicBezTo>
                <a:cubicBezTo>
                  <a:pt x="762343" y="72085"/>
                  <a:pt x="765276" y="83668"/>
                  <a:pt x="765276" y="96927"/>
                </a:cubicBezTo>
                <a:cubicBezTo>
                  <a:pt x="765276" y="110185"/>
                  <a:pt x="762343" y="121806"/>
                  <a:pt x="756475" y="131788"/>
                </a:cubicBezTo>
                <a:cubicBezTo>
                  <a:pt x="750608" y="141770"/>
                  <a:pt x="742569" y="149428"/>
                  <a:pt x="732358" y="154762"/>
                </a:cubicBezTo>
                <a:cubicBezTo>
                  <a:pt x="722147" y="160096"/>
                  <a:pt x="710641" y="162763"/>
                  <a:pt x="697839" y="162763"/>
                </a:cubicBezTo>
                <a:cubicBezTo>
                  <a:pt x="685038" y="162763"/>
                  <a:pt x="673570" y="160096"/>
                  <a:pt x="663435" y="154762"/>
                </a:cubicBezTo>
                <a:cubicBezTo>
                  <a:pt x="653300" y="149428"/>
                  <a:pt x="645338" y="141808"/>
                  <a:pt x="639546" y="131902"/>
                </a:cubicBezTo>
                <a:cubicBezTo>
                  <a:pt x="633755" y="121996"/>
                  <a:pt x="630860" y="110338"/>
                  <a:pt x="630860" y="96927"/>
                </a:cubicBezTo>
                <a:cubicBezTo>
                  <a:pt x="630860" y="83668"/>
                  <a:pt x="633793" y="72085"/>
                  <a:pt x="639661" y="62179"/>
                </a:cubicBezTo>
                <a:cubicBezTo>
                  <a:pt x="645528" y="52273"/>
                  <a:pt x="653529" y="44653"/>
                  <a:pt x="663664" y="39319"/>
                </a:cubicBezTo>
                <a:cubicBezTo>
                  <a:pt x="673798" y="33985"/>
                  <a:pt x="685266" y="31318"/>
                  <a:pt x="698068" y="31318"/>
                </a:cubicBezTo>
                <a:close/>
                <a:moveTo>
                  <a:pt x="553136" y="31318"/>
                </a:moveTo>
                <a:cubicBezTo>
                  <a:pt x="565785" y="31318"/>
                  <a:pt x="576986" y="33909"/>
                  <a:pt x="586740" y="39091"/>
                </a:cubicBezTo>
                <a:cubicBezTo>
                  <a:pt x="596493" y="44272"/>
                  <a:pt x="604113" y="51702"/>
                  <a:pt x="609600" y="61379"/>
                </a:cubicBezTo>
                <a:cubicBezTo>
                  <a:pt x="615086" y="71057"/>
                  <a:pt x="617829" y="82449"/>
                  <a:pt x="617829" y="95555"/>
                </a:cubicBezTo>
                <a:cubicBezTo>
                  <a:pt x="617829" y="99060"/>
                  <a:pt x="617601" y="102565"/>
                  <a:pt x="617144" y="106071"/>
                </a:cubicBezTo>
                <a:lnTo>
                  <a:pt x="532333" y="106071"/>
                </a:lnTo>
                <a:cubicBezTo>
                  <a:pt x="532790" y="113081"/>
                  <a:pt x="534733" y="118301"/>
                  <a:pt x="538162" y="121730"/>
                </a:cubicBezTo>
                <a:cubicBezTo>
                  <a:pt x="541591" y="125159"/>
                  <a:pt x="545973" y="126873"/>
                  <a:pt x="551307" y="126873"/>
                </a:cubicBezTo>
                <a:cubicBezTo>
                  <a:pt x="558774" y="126873"/>
                  <a:pt x="564108" y="123520"/>
                  <a:pt x="567309" y="116815"/>
                </a:cubicBezTo>
                <a:lnTo>
                  <a:pt x="615086" y="116815"/>
                </a:lnTo>
                <a:cubicBezTo>
                  <a:pt x="613105" y="125654"/>
                  <a:pt x="609257" y="133541"/>
                  <a:pt x="603542" y="140475"/>
                </a:cubicBezTo>
                <a:cubicBezTo>
                  <a:pt x="597827" y="147409"/>
                  <a:pt x="590626" y="152857"/>
                  <a:pt x="581939" y="156820"/>
                </a:cubicBezTo>
                <a:cubicBezTo>
                  <a:pt x="573252" y="160782"/>
                  <a:pt x="563651" y="162763"/>
                  <a:pt x="553136" y="162763"/>
                </a:cubicBezTo>
                <a:cubicBezTo>
                  <a:pt x="540486" y="162763"/>
                  <a:pt x="529247" y="160096"/>
                  <a:pt x="519417" y="154762"/>
                </a:cubicBezTo>
                <a:cubicBezTo>
                  <a:pt x="509587" y="149428"/>
                  <a:pt x="501891" y="141808"/>
                  <a:pt x="496328" y="131902"/>
                </a:cubicBezTo>
                <a:cubicBezTo>
                  <a:pt x="490766" y="121996"/>
                  <a:pt x="487985" y="110338"/>
                  <a:pt x="487985" y="96927"/>
                </a:cubicBezTo>
                <a:cubicBezTo>
                  <a:pt x="487985" y="83515"/>
                  <a:pt x="490728" y="71895"/>
                  <a:pt x="496214" y="62065"/>
                </a:cubicBezTo>
                <a:cubicBezTo>
                  <a:pt x="501701" y="52235"/>
                  <a:pt x="509359" y="44653"/>
                  <a:pt x="519188" y="39319"/>
                </a:cubicBezTo>
                <a:cubicBezTo>
                  <a:pt x="529018" y="33985"/>
                  <a:pt x="540334" y="31318"/>
                  <a:pt x="553136" y="31318"/>
                </a:cubicBezTo>
                <a:close/>
                <a:moveTo>
                  <a:pt x="190195" y="31318"/>
                </a:moveTo>
                <a:cubicBezTo>
                  <a:pt x="199034" y="31318"/>
                  <a:pt x="206654" y="33071"/>
                  <a:pt x="213055" y="36576"/>
                </a:cubicBezTo>
                <a:cubicBezTo>
                  <a:pt x="219456" y="40081"/>
                  <a:pt x="224409" y="44806"/>
                  <a:pt x="227914" y="50749"/>
                </a:cubicBezTo>
                <a:lnTo>
                  <a:pt x="227914" y="32919"/>
                </a:lnTo>
                <a:lnTo>
                  <a:pt x="272720" y="32919"/>
                </a:lnTo>
                <a:lnTo>
                  <a:pt x="272720" y="161163"/>
                </a:lnTo>
                <a:lnTo>
                  <a:pt x="227914" y="161163"/>
                </a:lnTo>
                <a:lnTo>
                  <a:pt x="227914" y="143332"/>
                </a:lnTo>
                <a:cubicBezTo>
                  <a:pt x="224409" y="149276"/>
                  <a:pt x="219418" y="154000"/>
                  <a:pt x="212941" y="157506"/>
                </a:cubicBezTo>
                <a:cubicBezTo>
                  <a:pt x="206464" y="161011"/>
                  <a:pt x="198882" y="162763"/>
                  <a:pt x="190195" y="162763"/>
                </a:cubicBezTo>
                <a:cubicBezTo>
                  <a:pt x="179984" y="162763"/>
                  <a:pt x="170726" y="160096"/>
                  <a:pt x="162420" y="154762"/>
                </a:cubicBezTo>
                <a:cubicBezTo>
                  <a:pt x="154114" y="149428"/>
                  <a:pt x="147561" y="141770"/>
                  <a:pt x="142760" y="131788"/>
                </a:cubicBezTo>
                <a:cubicBezTo>
                  <a:pt x="137960" y="121806"/>
                  <a:pt x="135560" y="110185"/>
                  <a:pt x="135560" y="96927"/>
                </a:cubicBezTo>
                <a:cubicBezTo>
                  <a:pt x="135560" y="83668"/>
                  <a:pt x="137960" y="72085"/>
                  <a:pt x="142760" y="62179"/>
                </a:cubicBezTo>
                <a:cubicBezTo>
                  <a:pt x="147561" y="52273"/>
                  <a:pt x="154114" y="44653"/>
                  <a:pt x="162420" y="39319"/>
                </a:cubicBezTo>
                <a:cubicBezTo>
                  <a:pt x="170726" y="33985"/>
                  <a:pt x="179984" y="31318"/>
                  <a:pt x="190195" y="31318"/>
                </a:cubicBezTo>
                <a:close/>
                <a:moveTo>
                  <a:pt x="302361" y="1829"/>
                </a:moveTo>
                <a:lnTo>
                  <a:pt x="347396" y="1829"/>
                </a:lnTo>
                <a:lnTo>
                  <a:pt x="347396" y="32919"/>
                </a:lnTo>
                <a:lnTo>
                  <a:pt x="370713" y="32919"/>
                </a:lnTo>
                <a:lnTo>
                  <a:pt x="370713" y="70180"/>
                </a:lnTo>
                <a:lnTo>
                  <a:pt x="347396" y="70180"/>
                </a:lnTo>
                <a:lnTo>
                  <a:pt x="347396" y="113157"/>
                </a:lnTo>
                <a:cubicBezTo>
                  <a:pt x="347396" y="116662"/>
                  <a:pt x="348196" y="119177"/>
                  <a:pt x="349796" y="120701"/>
                </a:cubicBezTo>
                <a:cubicBezTo>
                  <a:pt x="351396" y="122225"/>
                  <a:pt x="354101" y="122987"/>
                  <a:pt x="357911" y="122987"/>
                </a:cubicBezTo>
                <a:lnTo>
                  <a:pt x="370941" y="122987"/>
                </a:lnTo>
                <a:lnTo>
                  <a:pt x="370941" y="161163"/>
                </a:lnTo>
                <a:lnTo>
                  <a:pt x="351510" y="161163"/>
                </a:lnTo>
                <a:cubicBezTo>
                  <a:pt x="318744" y="161163"/>
                  <a:pt x="302361" y="144933"/>
                  <a:pt x="302361" y="112471"/>
                </a:cubicBezTo>
                <a:lnTo>
                  <a:pt x="302361" y="70180"/>
                </a:lnTo>
                <a:lnTo>
                  <a:pt x="286588" y="70180"/>
                </a:lnTo>
                <a:lnTo>
                  <a:pt x="286588" y="32919"/>
                </a:lnTo>
                <a:lnTo>
                  <a:pt x="302361" y="32919"/>
                </a:lnTo>
                <a:close/>
                <a:moveTo>
                  <a:pt x="0" y="0"/>
                </a:moveTo>
                <a:lnTo>
                  <a:pt x="66980" y="0"/>
                </a:lnTo>
                <a:cubicBezTo>
                  <a:pt x="79934" y="0"/>
                  <a:pt x="90944" y="2286"/>
                  <a:pt x="100012" y="6858"/>
                </a:cubicBezTo>
                <a:cubicBezTo>
                  <a:pt x="109080" y="11430"/>
                  <a:pt x="115900" y="17755"/>
                  <a:pt x="120472" y="25832"/>
                </a:cubicBezTo>
                <a:cubicBezTo>
                  <a:pt x="125044" y="33909"/>
                  <a:pt x="127330" y="43206"/>
                  <a:pt x="127330" y="53721"/>
                </a:cubicBezTo>
                <a:cubicBezTo>
                  <a:pt x="127330" y="63475"/>
                  <a:pt x="125082" y="72352"/>
                  <a:pt x="120586" y="80353"/>
                </a:cubicBezTo>
                <a:cubicBezTo>
                  <a:pt x="116090" y="88354"/>
                  <a:pt x="109309" y="94755"/>
                  <a:pt x="100241" y="99556"/>
                </a:cubicBezTo>
                <a:cubicBezTo>
                  <a:pt x="91173" y="104356"/>
                  <a:pt x="80086" y="106756"/>
                  <a:pt x="66980" y="106756"/>
                </a:cubicBezTo>
                <a:lnTo>
                  <a:pt x="44805" y="106756"/>
                </a:lnTo>
                <a:lnTo>
                  <a:pt x="44805" y="161163"/>
                </a:lnTo>
                <a:lnTo>
                  <a:pt x="0" y="16116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76" name="Freeform 5">
            <a:extLst>
              <a:ext uri="{FF2B5EF4-FFF2-40B4-BE49-F238E27FC236}">
                <a16:creationId xmlns:a16="http://schemas.microsoft.com/office/drawing/2014/main" id="{CC23F3FA-FFDC-4DEC-B60F-DCB04473CB5C}"/>
              </a:ext>
            </a:extLst>
          </p:cNvPr>
          <p:cNvSpPr>
            <a:spLocks/>
          </p:cNvSpPr>
          <p:nvPr/>
        </p:nvSpPr>
        <p:spPr bwMode="auto">
          <a:xfrm>
            <a:off x="5237588" y="2541799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E3188C33-4C66-4A50-BA26-ED87B257FE01}"/>
              </a:ext>
            </a:extLst>
          </p:cNvPr>
          <p:cNvSpPr/>
          <p:nvPr/>
        </p:nvSpPr>
        <p:spPr>
          <a:xfrm>
            <a:off x="5389122" y="2691641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0A56A22-E24D-47F2-9A28-36683889738E}"/>
              </a:ext>
            </a:extLst>
          </p:cNvPr>
          <p:cNvSpPr/>
          <p:nvPr/>
        </p:nvSpPr>
        <p:spPr>
          <a:xfrm>
            <a:off x="5532735" y="2835254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hlinkClick r:id="rId4"/>
            <a:extLst>
              <a:ext uri="{FF2B5EF4-FFF2-40B4-BE49-F238E27FC236}">
                <a16:creationId xmlns:a16="http://schemas.microsoft.com/office/drawing/2014/main" id="{896A0738-1E7C-4DEE-89E9-6F7413AF0A34}"/>
              </a:ext>
            </a:extLst>
          </p:cNvPr>
          <p:cNvSpPr txBox="1"/>
          <p:nvPr/>
        </p:nvSpPr>
        <p:spPr>
          <a:xfrm>
            <a:off x="5154175" y="4461127"/>
            <a:ext cx="1875129" cy="232688"/>
          </a:xfrm>
          <a:custGeom>
            <a:avLst/>
            <a:gdLst/>
            <a:ahLst/>
            <a:cxnLst/>
            <a:rect l="l" t="t" r="r" b="b"/>
            <a:pathLst>
              <a:path w="1875129" h="232688">
                <a:moveTo>
                  <a:pt x="44805" y="114986"/>
                </a:moveTo>
                <a:lnTo>
                  <a:pt x="44805" y="144246"/>
                </a:lnTo>
                <a:lnTo>
                  <a:pt x="70866" y="144246"/>
                </a:lnTo>
                <a:cubicBezTo>
                  <a:pt x="82143" y="144246"/>
                  <a:pt x="87782" y="139522"/>
                  <a:pt x="87782" y="130073"/>
                </a:cubicBezTo>
                <a:cubicBezTo>
                  <a:pt x="87782" y="125196"/>
                  <a:pt x="86296" y="121463"/>
                  <a:pt x="83325" y="118872"/>
                </a:cubicBezTo>
                <a:cubicBezTo>
                  <a:pt x="80353" y="116281"/>
                  <a:pt x="76124" y="114986"/>
                  <a:pt x="70637" y="114986"/>
                </a:cubicBezTo>
                <a:close/>
                <a:moveTo>
                  <a:pt x="1014222" y="89611"/>
                </a:moveTo>
                <a:cubicBezTo>
                  <a:pt x="1007516" y="89611"/>
                  <a:pt x="1001954" y="91935"/>
                  <a:pt x="997534" y="96583"/>
                </a:cubicBezTo>
                <a:cubicBezTo>
                  <a:pt x="993114" y="101232"/>
                  <a:pt x="990905" y="107747"/>
                  <a:pt x="990905" y="116129"/>
                </a:cubicBezTo>
                <a:cubicBezTo>
                  <a:pt x="990905" y="124358"/>
                  <a:pt x="993114" y="130873"/>
                  <a:pt x="997534" y="135674"/>
                </a:cubicBezTo>
                <a:cubicBezTo>
                  <a:pt x="1001954" y="140475"/>
                  <a:pt x="1007516" y="142875"/>
                  <a:pt x="1014222" y="142875"/>
                </a:cubicBezTo>
                <a:cubicBezTo>
                  <a:pt x="1020775" y="142875"/>
                  <a:pt x="1026300" y="140513"/>
                  <a:pt x="1030795" y="135788"/>
                </a:cubicBezTo>
                <a:cubicBezTo>
                  <a:pt x="1035291" y="131064"/>
                  <a:pt x="1037539" y="124511"/>
                  <a:pt x="1037539" y="116129"/>
                </a:cubicBezTo>
                <a:cubicBezTo>
                  <a:pt x="1037539" y="107899"/>
                  <a:pt x="1035291" y="101422"/>
                  <a:pt x="1030795" y="96698"/>
                </a:cubicBezTo>
                <a:cubicBezTo>
                  <a:pt x="1026300" y="91973"/>
                  <a:pt x="1020775" y="89611"/>
                  <a:pt x="1014222" y="89611"/>
                </a:cubicBezTo>
                <a:close/>
                <a:moveTo>
                  <a:pt x="1355293" y="89382"/>
                </a:moveTo>
                <a:cubicBezTo>
                  <a:pt x="1349197" y="89382"/>
                  <a:pt x="1344092" y="91668"/>
                  <a:pt x="1339977" y="96240"/>
                </a:cubicBezTo>
                <a:cubicBezTo>
                  <a:pt x="1335862" y="100812"/>
                  <a:pt x="1333805" y="107442"/>
                  <a:pt x="1333805" y="116129"/>
                </a:cubicBezTo>
                <a:cubicBezTo>
                  <a:pt x="1333805" y="124968"/>
                  <a:pt x="1335786" y="131673"/>
                  <a:pt x="1339748" y="136245"/>
                </a:cubicBezTo>
                <a:cubicBezTo>
                  <a:pt x="1343711" y="140817"/>
                  <a:pt x="1348816" y="143103"/>
                  <a:pt x="1355064" y="143103"/>
                </a:cubicBezTo>
                <a:cubicBezTo>
                  <a:pt x="1361313" y="143103"/>
                  <a:pt x="1366532" y="140779"/>
                  <a:pt x="1370724" y="136131"/>
                </a:cubicBezTo>
                <a:cubicBezTo>
                  <a:pt x="1374915" y="131483"/>
                  <a:pt x="1377010" y="124815"/>
                  <a:pt x="1377010" y="116129"/>
                </a:cubicBezTo>
                <a:cubicBezTo>
                  <a:pt x="1377010" y="107442"/>
                  <a:pt x="1374915" y="100812"/>
                  <a:pt x="1370724" y="96240"/>
                </a:cubicBezTo>
                <a:cubicBezTo>
                  <a:pt x="1366532" y="91668"/>
                  <a:pt x="1361389" y="89382"/>
                  <a:pt x="1355293" y="89382"/>
                </a:cubicBezTo>
                <a:close/>
                <a:moveTo>
                  <a:pt x="1810207" y="85953"/>
                </a:moveTo>
                <a:cubicBezTo>
                  <a:pt x="1804721" y="85953"/>
                  <a:pt x="1800225" y="87439"/>
                  <a:pt x="1796720" y="90411"/>
                </a:cubicBezTo>
                <a:cubicBezTo>
                  <a:pt x="1793214" y="93383"/>
                  <a:pt x="1790929" y="97764"/>
                  <a:pt x="1789862" y="103556"/>
                </a:cubicBezTo>
                <a:lnTo>
                  <a:pt x="1829409" y="103556"/>
                </a:lnTo>
                <a:cubicBezTo>
                  <a:pt x="1829409" y="98069"/>
                  <a:pt x="1827581" y="93764"/>
                  <a:pt x="1823923" y="90640"/>
                </a:cubicBezTo>
                <a:cubicBezTo>
                  <a:pt x="1820265" y="87516"/>
                  <a:pt x="1815693" y="85953"/>
                  <a:pt x="1810207" y="85953"/>
                </a:cubicBezTo>
                <a:close/>
                <a:moveTo>
                  <a:pt x="1667332" y="85953"/>
                </a:moveTo>
                <a:cubicBezTo>
                  <a:pt x="1661846" y="85953"/>
                  <a:pt x="1657350" y="87439"/>
                  <a:pt x="1653845" y="90411"/>
                </a:cubicBezTo>
                <a:cubicBezTo>
                  <a:pt x="1650339" y="93383"/>
                  <a:pt x="1648054" y="97764"/>
                  <a:pt x="1646987" y="103556"/>
                </a:cubicBezTo>
                <a:lnTo>
                  <a:pt x="1686534" y="103556"/>
                </a:lnTo>
                <a:cubicBezTo>
                  <a:pt x="1686534" y="98069"/>
                  <a:pt x="1684706" y="93764"/>
                  <a:pt x="1681048" y="90640"/>
                </a:cubicBezTo>
                <a:cubicBezTo>
                  <a:pt x="1677390" y="87516"/>
                  <a:pt x="1672818" y="85953"/>
                  <a:pt x="1667332" y="85953"/>
                </a:cubicBezTo>
                <a:close/>
                <a:moveTo>
                  <a:pt x="819607" y="85953"/>
                </a:moveTo>
                <a:cubicBezTo>
                  <a:pt x="814121" y="85953"/>
                  <a:pt x="809625" y="87439"/>
                  <a:pt x="806120" y="90411"/>
                </a:cubicBezTo>
                <a:cubicBezTo>
                  <a:pt x="802614" y="93383"/>
                  <a:pt x="800328" y="97764"/>
                  <a:pt x="799262" y="103556"/>
                </a:cubicBezTo>
                <a:lnTo>
                  <a:pt x="838809" y="103556"/>
                </a:lnTo>
                <a:cubicBezTo>
                  <a:pt x="838809" y="98069"/>
                  <a:pt x="836981" y="93764"/>
                  <a:pt x="833323" y="90640"/>
                </a:cubicBezTo>
                <a:cubicBezTo>
                  <a:pt x="829665" y="87516"/>
                  <a:pt x="825093" y="85953"/>
                  <a:pt x="819607" y="85953"/>
                </a:cubicBezTo>
                <a:close/>
                <a:moveTo>
                  <a:pt x="44805" y="54864"/>
                </a:moveTo>
                <a:lnTo>
                  <a:pt x="44805" y="83210"/>
                </a:lnTo>
                <a:lnTo>
                  <a:pt x="67437" y="83210"/>
                </a:lnTo>
                <a:cubicBezTo>
                  <a:pt x="78714" y="83210"/>
                  <a:pt x="84353" y="78562"/>
                  <a:pt x="84353" y="69266"/>
                </a:cubicBezTo>
                <a:cubicBezTo>
                  <a:pt x="84353" y="59664"/>
                  <a:pt x="78714" y="54864"/>
                  <a:pt x="67437" y="54864"/>
                </a:cubicBezTo>
                <a:close/>
                <a:moveTo>
                  <a:pt x="290855" y="52121"/>
                </a:moveTo>
                <a:lnTo>
                  <a:pt x="340690" y="52121"/>
                </a:lnTo>
                <a:lnTo>
                  <a:pt x="367665" y="124815"/>
                </a:lnTo>
                <a:lnTo>
                  <a:pt x="393725" y="52121"/>
                </a:lnTo>
                <a:lnTo>
                  <a:pt x="442874" y="52121"/>
                </a:lnTo>
                <a:lnTo>
                  <a:pt x="365239" y="232688"/>
                </a:lnTo>
                <a:lnTo>
                  <a:pt x="316813" y="232688"/>
                </a:lnTo>
                <a:lnTo>
                  <a:pt x="343433" y="174879"/>
                </a:lnTo>
                <a:close/>
                <a:moveTo>
                  <a:pt x="151485" y="52121"/>
                </a:moveTo>
                <a:lnTo>
                  <a:pt x="196062" y="52121"/>
                </a:lnTo>
                <a:lnTo>
                  <a:pt x="196062" y="120929"/>
                </a:lnTo>
                <a:cubicBezTo>
                  <a:pt x="196062" y="128244"/>
                  <a:pt x="198006" y="133998"/>
                  <a:pt x="201892" y="138189"/>
                </a:cubicBezTo>
                <a:cubicBezTo>
                  <a:pt x="205778" y="142380"/>
                  <a:pt x="210921" y="144475"/>
                  <a:pt x="217322" y="144475"/>
                </a:cubicBezTo>
                <a:cubicBezTo>
                  <a:pt x="223875" y="144475"/>
                  <a:pt x="229057" y="142380"/>
                  <a:pt x="232867" y="138189"/>
                </a:cubicBezTo>
                <a:cubicBezTo>
                  <a:pt x="236677" y="133998"/>
                  <a:pt x="238582" y="128244"/>
                  <a:pt x="238582" y="120929"/>
                </a:cubicBezTo>
                <a:lnTo>
                  <a:pt x="238582" y="52121"/>
                </a:lnTo>
                <a:lnTo>
                  <a:pt x="283616" y="52121"/>
                </a:lnTo>
                <a:lnTo>
                  <a:pt x="283616" y="180365"/>
                </a:lnTo>
                <a:lnTo>
                  <a:pt x="238582" y="180365"/>
                </a:lnTo>
                <a:lnTo>
                  <a:pt x="238582" y="162077"/>
                </a:lnTo>
                <a:cubicBezTo>
                  <a:pt x="234772" y="167868"/>
                  <a:pt x="229514" y="172555"/>
                  <a:pt x="222809" y="176136"/>
                </a:cubicBezTo>
                <a:cubicBezTo>
                  <a:pt x="216103" y="179718"/>
                  <a:pt x="208407" y="181508"/>
                  <a:pt x="199720" y="181508"/>
                </a:cubicBezTo>
                <a:cubicBezTo>
                  <a:pt x="184785" y="181508"/>
                  <a:pt x="173012" y="176593"/>
                  <a:pt x="164401" y="166764"/>
                </a:cubicBezTo>
                <a:cubicBezTo>
                  <a:pt x="155791" y="156934"/>
                  <a:pt x="151485" y="143561"/>
                  <a:pt x="151485" y="126644"/>
                </a:cubicBezTo>
                <a:close/>
                <a:moveTo>
                  <a:pt x="596417" y="50978"/>
                </a:moveTo>
                <a:cubicBezTo>
                  <a:pt x="605866" y="50978"/>
                  <a:pt x="614286" y="53035"/>
                  <a:pt x="621678" y="57150"/>
                </a:cubicBezTo>
                <a:cubicBezTo>
                  <a:pt x="629069" y="61265"/>
                  <a:pt x="634898" y="67056"/>
                  <a:pt x="639165" y="74523"/>
                </a:cubicBezTo>
                <a:cubicBezTo>
                  <a:pt x="643737" y="67513"/>
                  <a:pt x="649757" y="61836"/>
                  <a:pt x="657225" y="57493"/>
                </a:cubicBezTo>
                <a:cubicBezTo>
                  <a:pt x="664692" y="53149"/>
                  <a:pt x="672922" y="50978"/>
                  <a:pt x="681914" y="50978"/>
                </a:cubicBezTo>
                <a:cubicBezTo>
                  <a:pt x="698068" y="50978"/>
                  <a:pt x="710755" y="55854"/>
                  <a:pt x="719976" y="65608"/>
                </a:cubicBezTo>
                <a:cubicBezTo>
                  <a:pt x="729196" y="75362"/>
                  <a:pt x="733806" y="88697"/>
                  <a:pt x="733806" y="105613"/>
                </a:cubicBezTo>
                <a:lnTo>
                  <a:pt x="733806" y="180365"/>
                </a:lnTo>
                <a:lnTo>
                  <a:pt x="689000" y="180365"/>
                </a:lnTo>
                <a:lnTo>
                  <a:pt x="689000" y="111557"/>
                </a:lnTo>
                <a:cubicBezTo>
                  <a:pt x="689000" y="104699"/>
                  <a:pt x="687095" y="99365"/>
                  <a:pt x="683285" y="95555"/>
                </a:cubicBezTo>
                <a:cubicBezTo>
                  <a:pt x="679475" y="91745"/>
                  <a:pt x="674294" y="89840"/>
                  <a:pt x="667740" y="89840"/>
                </a:cubicBezTo>
                <a:cubicBezTo>
                  <a:pt x="661187" y="89840"/>
                  <a:pt x="656006" y="91745"/>
                  <a:pt x="652196" y="95555"/>
                </a:cubicBezTo>
                <a:cubicBezTo>
                  <a:pt x="648386" y="99365"/>
                  <a:pt x="646481" y="104699"/>
                  <a:pt x="646481" y="111557"/>
                </a:cubicBezTo>
                <a:lnTo>
                  <a:pt x="646481" y="180365"/>
                </a:lnTo>
                <a:lnTo>
                  <a:pt x="601675" y="180365"/>
                </a:lnTo>
                <a:lnTo>
                  <a:pt x="601675" y="111557"/>
                </a:lnTo>
                <a:cubicBezTo>
                  <a:pt x="601675" y="104699"/>
                  <a:pt x="599808" y="99365"/>
                  <a:pt x="596074" y="95555"/>
                </a:cubicBezTo>
                <a:cubicBezTo>
                  <a:pt x="592341" y="91745"/>
                  <a:pt x="587197" y="89840"/>
                  <a:pt x="580644" y="89840"/>
                </a:cubicBezTo>
                <a:cubicBezTo>
                  <a:pt x="573938" y="89840"/>
                  <a:pt x="568680" y="91745"/>
                  <a:pt x="564870" y="95555"/>
                </a:cubicBezTo>
                <a:cubicBezTo>
                  <a:pt x="561060" y="99365"/>
                  <a:pt x="559155" y="104699"/>
                  <a:pt x="559155" y="111557"/>
                </a:cubicBezTo>
                <a:lnTo>
                  <a:pt x="559155" y="180365"/>
                </a:lnTo>
                <a:lnTo>
                  <a:pt x="514350" y="180365"/>
                </a:lnTo>
                <a:lnTo>
                  <a:pt x="514350" y="52121"/>
                </a:lnTo>
                <a:lnTo>
                  <a:pt x="559155" y="52121"/>
                </a:lnTo>
                <a:lnTo>
                  <a:pt x="559155" y="69037"/>
                </a:lnTo>
                <a:cubicBezTo>
                  <a:pt x="563118" y="63551"/>
                  <a:pt x="568261" y="59169"/>
                  <a:pt x="574586" y="55893"/>
                </a:cubicBezTo>
                <a:cubicBezTo>
                  <a:pt x="580911" y="52616"/>
                  <a:pt x="588188" y="50978"/>
                  <a:pt x="596417" y="50978"/>
                </a:cubicBezTo>
                <a:close/>
                <a:moveTo>
                  <a:pt x="1810436" y="50520"/>
                </a:moveTo>
                <a:cubicBezTo>
                  <a:pt x="1823085" y="50520"/>
                  <a:pt x="1834286" y="53111"/>
                  <a:pt x="1844040" y="58293"/>
                </a:cubicBezTo>
                <a:cubicBezTo>
                  <a:pt x="1853793" y="63474"/>
                  <a:pt x="1861413" y="70904"/>
                  <a:pt x="1866900" y="80581"/>
                </a:cubicBezTo>
                <a:cubicBezTo>
                  <a:pt x="1872386" y="90259"/>
                  <a:pt x="1875129" y="101651"/>
                  <a:pt x="1875129" y="114757"/>
                </a:cubicBezTo>
                <a:cubicBezTo>
                  <a:pt x="1875129" y="118262"/>
                  <a:pt x="1874901" y="121767"/>
                  <a:pt x="1874444" y="125273"/>
                </a:cubicBezTo>
                <a:lnTo>
                  <a:pt x="1789633" y="125273"/>
                </a:lnTo>
                <a:cubicBezTo>
                  <a:pt x="1790090" y="132283"/>
                  <a:pt x="1792033" y="137503"/>
                  <a:pt x="1795462" y="140932"/>
                </a:cubicBezTo>
                <a:cubicBezTo>
                  <a:pt x="1798891" y="144361"/>
                  <a:pt x="1803273" y="146075"/>
                  <a:pt x="1808607" y="146075"/>
                </a:cubicBezTo>
                <a:cubicBezTo>
                  <a:pt x="1816075" y="146075"/>
                  <a:pt x="1821408" y="142722"/>
                  <a:pt x="1824609" y="136017"/>
                </a:cubicBezTo>
                <a:lnTo>
                  <a:pt x="1872386" y="136017"/>
                </a:lnTo>
                <a:cubicBezTo>
                  <a:pt x="1870405" y="144856"/>
                  <a:pt x="1866557" y="152743"/>
                  <a:pt x="1860842" y="159677"/>
                </a:cubicBezTo>
                <a:cubicBezTo>
                  <a:pt x="1855127" y="166611"/>
                  <a:pt x="1847926" y="172059"/>
                  <a:pt x="1839239" y="176022"/>
                </a:cubicBezTo>
                <a:cubicBezTo>
                  <a:pt x="1830552" y="179984"/>
                  <a:pt x="1820951" y="181965"/>
                  <a:pt x="1810436" y="181965"/>
                </a:cubicBezTo>
                <a:cubicBezTo>
                  <a:pt x="1797786" y="181965"/>
                  <a:pt x="1786547" y="179298"/>
                  <a:pt x="1776717" y="173964"/>
                </a:cubicBezTo>
                <a:cubicBezTo>
                  <a:pt x="1766887" y="168630"/>
                  <a:pt x="1759191" y="161010"/>
                  <a:pt x="1753628" y="151104"/>
                </a:cubicBezTo>
                <a:cubicBezTo>
                  <a:pt x="1748066" y="141198"/>
                  <a:pt x="1745285" y="129540"/>
                  <a:pt x="1745285" y="116129"/>
                </a:cubicBezTo>
                <a:cubicBezTo>
                  <a:pt x="1745285" y="102717"/>
                  <a:pt x="1748028" y="91097"/>
                  <a:pt x="1753514" y="81267"/>
                </a:cubicBezTo>
                <a:cubicBezTo>
                  <a:pt x="1759001" y="71437"/>
                  <a:pt x="1766659" y="63855"/>
                  <a:pt x="1776488" y="58521"/>
                </a:cubicBezTo>
                <a:cubicBezTo>
                  <a:pt x="1786318" y="53187"/>
                  <a:pt x="1797634" y="50520"/>
                  <a:pt x="1810436" y="50520"/>
                </a:cubicBezTo>
                <a:close/>
                <a:moveTo>
                  <a:pt x="1667561" y="50520"/>
                </a:moveTo>
                <a:cubicBezTo>
                  <a:pt x="1680210" y="50520"/>
                  <a:pt x="1691411" y="53111"/>
                  <a:pt x="1701165" y="58293"/>
                </a:cubicBezTo>
                <a:cubicBezTo>
                  <a:pt x="1710918" y="63474"/>
                  <a:pt x="1718538" y="70904"/>
                  <a:pt x="1724025" y="80581"/>
                </a:cubicBezTo>
                <a:cubicBezTo>
                  <a:pt x="1729511" y="90259"/>
                  <a:pt x="1732254" y="101651"/>
                  <a:pt x="1732254" y="114757"/>
                </a:cubicBezTo>
                <a:cubicBezTo>
                  <a:pt x="1732254" y="118262"/>
                  <a:pt x="1732026" y="121767"/>
                  <a:pt x="1731569" y="125273"/>
                </a:cubicBezTo>
                <a:lnTo>
                  <a:pt x="1646758" y="125273"/>
                </a:lnTo>
                <a:cubicBezTo>
                  <a:pt x="1647215" y="132283"/>
                  <a:pt x="1649158" y="137503"/>
                  <a:pt x="1652587" y="140932"/>
                </a:cubicBezTo>
                <a:cubicBezTo>
                  <a:pt x="1656016" y="144361"/>
                  <a:pt x="1660398" y="146075"/>
                  <a:pt x="1665732" y="146075"/>
                </a:cubicBezTo>
                <a:cubicBezTo>
                  <a:pt x="1673200" y="146075"/>
                  <a:pt x="1678533" y="142722"/>
                  <a:pt x="1681734" y="136017"/>
                </a:cubicBezTo>
                <a:lnTo>
                  <a:pt x="1729511" y="136017"/>
                </a:lnTo>
                <a:cubicBezTo>
                  <a:pt x="1727530" y="144856"/>
                  <a:pt x="1723682" y="152743"/>
                  <a:pt x="1717967" y="159677"/>
                </a:cubicBezTo>
                <a:cubicBezTo>
                  <a:pt x="1712252" y="166611"/>
                  <a:pt x="1705051" y="172059"/>
                  <a:pt x="1696364" y="176022"/>
                </a:cubicBezTo>
                <a:cubicBezTo>
                  <a:pt x="1687677" y="179984"/>
                  <a:pt x="1678076" y="181965"/>
                  <a:pt x="1667561" y="181965"/>
                </a:cubicBezTo>
                <a:cubicBezTo>
                  <a:pt x="1654911" y="181965"/>
                  <a:pt x="1643672" y="179298"/>
                  <a:pt x="1633842" y="173964"/>
                </a:cubicBezTo>
                <a:cubicBezTo>
                  <a:pt x="1624012" y="168630"/>
                  <a:pt x="1616316" y="161010"/>
                  <a:pt x="1610753" y="151104"/>
                </a:cubicBezTo>
                <a:cubicBezTo>
                  <a:pt x="1605191" y="141198"/>
                  <a:pt x="1602410" y="129540"/>
                  <a:pt x="1602410" y="116129"/>
                </a:cubicBezTo>
                <a:cubicBezTo>
                  <a:pt x="1602410" y="102717"/>
                  <a:pt x="1605153" y="91097"/>
                  <a:pt x="1610639" y="81267"/>
                </a:cubicBezTo>
                <a:cubicBezTo>
                  <a:pt x="1616126" y="71437"/>
                  <a:pt x="1623784" y="63855"/>
                  <a:pt x="1633613" y="58521"/>
                </a:cubicBezTo>
                <a:cubicBezTo>
                  <a:pt x="1643443" y="53187"/>
                  <a:pt x="1654759" y="50520"/>
                  <a:pt x="1667561" y="50520"/>
                </a:cubicBezTo>
                <a:close/>
                <a:moveTo>
                  <a:pt x="1355293" y="50520"/>
                </a:moveTo>
                <a:cubicBezTo>
                  <a:pt x="1368095" y="50520"/>
                  <a:pt x="1379563" y="53187"/>
                  <a:pt x="1389697" y="58521"/>
                </a:cubicBezTo>
                <a:cubicBezTo>
                  <a:pt x="1399832" y="63855"/>
                  <a:pt x="1407833" y="71475"/>
                  <a:pt x="1413700" y="81381"/>
                </a:cubicBezTo>
                <a:cubicBezTo>
                  <a:pt x="1419568" y="91287"/>
                  <a:pt x="1422501" y="102870"/>
                  <a:pt x="1422501" y="116129"/>
                </a:cubicBezTo>
                <a:cubicBezTo>
                  <a:pt x="1422501" y="129387"/>
                  <a:pt x="1419568" y="141008"/>
                  <a:pt x="1413700" y="150990"/>
                </a:cubicBezTo>
                <a:cubicBezTo>
                  <a:pt x="1407833" y="160972"/>
                  <a:pt x="1399794" y="168630"/>
                  <a:pt x="1389583" y="173964"/>
                </a:cubicBezTo>
                <a:cubicBezTo>
                  <a:pt x="1379372" y="179298"/>
                  <a:pt x="1367866" y="181965"/>
                  <a:pt x="1355064" y="181965"/>
                </a:cubicBezTo>
                <a:cubicBezTo>
                  <a:pt x="1342263" y="181965"/>
                  <a:pt x="1330795" y="179298"/>
                  <a:pt x="1320660" y="173964"/>
                </a:cubicBezTo>
                <a:cubicBezTo>
                  <a:pt x="1310526" y="168630"/>
                  <a:pt x="1302563" y="161010"/>
                  <a:pt x="1296771" y="151104"/>
                </a:cubicBezTo>
                <a:cubicBezTo>
                  <a:pt x="1290980" y="141198"/>
                  <a:pt x="1288085" y="129540"/>
                  <a:pt x="1288085" y="116129"/>
                </a:cubicBezTo>
                <a:cubicBezTo>
                  <a:pt x="1288085" y="102870"/>
                  <a:pt x="1291018" y="91287"/>
                  <a:pt x="1296886" y="81381"/>
                </a:cubicBezTo>
                <a:cubicBezTo>
                  <a:pt x="1302753" y="71475"/>
                  <a:pt x="1310754" y="63855"/>
                  <a:pt x="1320889" y="58521"/>
                </a:cubicBezTo>
                <a:cubicBezTo>
                  <a:pt x="1331023" y="53187"/>
                  <a:pt x="1342491" y="50520"/>
                  <a:pt x="1355293" y="50520"/>
                </a:cubicBezTo>
                <a:close/>
                <a:moveTo>
                  <a:pt x="1210132" y="50520"/>
                </a:moveTo>
                <a:cubicBezTo>
                  <a:pt x="1226439" y="50520"/>
                  <a:pt x="1240155" y="54978"/>
                  <a:pt x="1251280" y="63894"/>
                </a:cubicBezTo>
                <a:cubicBezTo>
                  <a:pt x="1262405" y="72809"/>
                  <a:pt x="1269568" y="85268"/>
                  <a:pt x="1272768" y="101270"/>
                </a:cubicBezTo>
                <a:lnTo>
                  <a:pt x="1225220" y="101270"/>
                </a:lnTo>
                <a:cubicBezTo>
                  <a:pt x="1222476" y="92888"/>
                  <a:pt x="1217142" y="88697"/>
                  <a:pt x="1209218" y="88697"/>
                </a:cubicBezTo>
                <a:cubicBezTo>
                  <a:pt x="1203579" y="88697"/>
                  <a:pt x="1199121" y="91021"/>
                  <a:pt x="1195844" y="95669"/>
                </a:cubicBezTo>
                <a:cubicBezTo>
                  <a:pt x="1192568" y="100317"/>
                  <a:pt x="1190930" y="107137"/>
                  <a:pt x="1190930" y="116129"/>
                </a:cubicBezTo>
                <a:cubicBezTo>
                  <a:pt x="1190930" y="125120"/>
                  <a:pt x="1192568" y="131978"/>
                  <a:pt x="1195844" y="136703"/>
                </a:cubicBezTo>
                <a:cubicBezTo>
                  <a:pt x="1199121" y="141427"/>
                  <a:pt x="1203579" y="143789"/>
                  <a:pt x="1209218" y="143789"/>
                </a:cubicBezTo>
                <a:cubicBezTo>
                  <a:pt x="1217295" y="143789"/>
                  <a:pt x="1222629" y="139598"/>
                  <a:pt x="1225220" y="131216"/>
                </a:cubicBezTo>
                <a:lnTo>
                  <a:pt x="1272768" y="131216"/>
                </a:lnTo>
                <a:cubicBezTo>
                  <a:pt x="1269568" y="147066"/>
                  <a:pt x="1262405" y="159486"/>
                  <a:pt x="1251280" y="168478"/>
                </a:cubicBezTo>
                <a:cubicBezTo>
                  <a:pt x="1240155" y="177470"/>
                  <a:pt x="1226439" y="181965"/>
                  <a:pt x="1210132" y="181965"/>
                </a:cubicBezTo>
                <a:cubicBezTo>
                  <a:pt x="1197483" y="181965"/>
                  <a:pt x="1186243" y="179298"/>
                  <a:pt x="1176413" y="173964"/>
                </a:cubicBezTo>
                <a:cubicBezTo>
                  <a:pt x="1166584" y="168630"/>
                  <a:pt x="1158926" y="161010"/>
                  <a:pt x="1153439" y="151104"/>
                </a:cubicBezTo>
                <a:cubicBezTo>
                  <a:pt x="1147953" y="141198"/>
                  <a:pt x="1145210" y="129540"/>
                  <a:pt x="1145210" y="116129"/>
                </a:cubicBezTo>
                <a:cubicBezTo>
                  <a:pt x="1145210" y="102870"/>
                  <a:pt x="1147953" y="91287"/>
                  <a:pt x="1153439" y="81381"/>
                </a:cubicBezTo>
                <a:cubicBezTo>
                  <a:pt x="1158926" y="71475"/>
                  <a:pt x="1166584" y="63855"/>
                  <a:pt x="1176413" y="58521"/>
                </a:cubicBezTo>
                <a:cubicBezTo>
                  <a:pt x="1186243" y="53187"/>
                  <a:pt x="1197483" y="50520"/>
                  <a:pt x="1210132" y="50520"/>
                </a:cubicBezTo>
                <a:close/>
                <a:moveTo>
                  <a:pt x="999820" y="50520"/>
                </a:moveTo>
                <a:cubicBezTo>
                  <a:pt x="1008659" y="50520"/>
                  <a:pt x="1016279" y="52273"/>
                  <a:pt x="1022680" y="55778"/>
                </a:cubicBezTo>
                <a:cubicBezTo>
                  <a:pt x="1029081" y="59283"/>
                  <a:pt x="1034034" y="64008"/>
                  <a:pt x="1037539" y="69951"/>
                </a:cubicBezTo>
                <a:lnTo>
                  <a:pt x="1037539" y="52121"/>
                </a:lnTo>
                <a:lnTo>
                  <a:pt x="1082345" y="52121"/>
                </a:lnTo>
                <a:lnTo>
                  <a:pt x="1082345" y="180365"/>
                </a:lnTo>
                <a:lnTo>
                  <a:pt x="1037539" y="180365"/>
                </a:lnTo>
                <a:lnTo>
                  <a:pt x="1037539" y="162534"/>
                </a:lnTo>
                <a:cubicBezTo>
                  <a:pt x="1034034" y="168478"/>
                  <a:pt x="1029043" y="173202"/>
                  <a:pt x="1022566" y="176708"/>
                </a:cubicBezTo>
                <a:cubicBezTo>
                  <a:pt x="1016089" y="180213"/>
                  <a:pt x="1008507" y="181965"/>
                  <a:pt x="999820" y="181965"/>
                </a:cubicBezTo>
                <a:cubicBezTo>
                  <a:pt x="989609" y="181965"/>
                  <a:pt x="980351" y="179298"/>
                  <a:pt x="972045" y="173964"/>
                </a:cubicBezTo>
                <a:cubicBezTo>
                  <a:pt x="963739" y="168630"/>
                  <a:pt x="957186" y="160972"/>
                  <a:pt x="952385" y="150990"/>
                </a:cubicBezTo>
                <a:cubicBezTo>
                  <a:pt x="947585" y="141008"/>
                  <a:pt x="945185" y="129387"/>
                  <a:pt x="945185" y="116129"/>
                </a:cubicBezTo>
                <a:cubicBezTo>
                  <a:pt x="945185" y="102870"/>
                  <a:pt x="947585" y="91287"/>
                  <a:pt x="952385" y="81381"/>
                </a:cubicBezTo>
                <a:cubicBezTo>
                  <a:pt x="957186" y="71475"/>
                  <a:pt x="963739" y="63855"/>
                  <a:pt x="972045" y="58521"/>
                </a:cubicBezTo>
                <a:cubicBezTo>
                  <a:pt x="980351" y="53187"/>
                  <a:pt x="989609" y="50520"/>
                  <a:pt x="999820" y="50520"/>
                </a:cubicBezTo>
                <a:close/>
                <a:moveTo>
                  <a:pt x="819836" y="50520"/>
                </a:moveTo>
                <a:cubicBezTo>
                  <a:pt x="832485" y="50520"/>
                  <a:pt x="843686" y="53111"/>
                  <a:pt x="853440" y="58293"/>
                </a:cubicBezTo>
                <a:cubicBezTo>
                  <a:pt x="863193" y="63474"/>
                  <a:pt x="870813" y="70904"/>
                  <a:pt x="876300" y="80581"/>
                </a:cubicBezTo>
                <a:cubicBezTo>
                  <a:pt x="881786" y="90259"/>
                  <a:pt x="884529" y="101651"/>
                  <a:pt x="884529" y="114757"/>
                </a:cubicBezTo>
                <a:cubicBezTo>
                  <a:pt x="884529" y="118262"/>
                  <a:pt x="884301" y="121767"/>
                  <a:pt x="883844" y="125273"/>
                </a:cubicBezTo>
                <a:lnTo>
                  <a:pt x="799033" y="125273"/>
                </a:lnTo>
                <a:cubicBezTo>
                  <a:pt x="799490" y="132283"/>
                  <a:pt x="801433" y="137503"/>
                  <a:pt x="804862" y="140932"/>
                </a:cubicBezTo>
                <a:cubicBezTo>
                  <a:pt x="808291" y="144361"/>
                  <a:pt x="812673" y="146075"/>
                  <a:pt x="818007" y="146075"/>
                </a:cubicBezTo>
                <a:cubicBezTo>
                  <a:pt x="825474" y="146075"/>
                  <a:pt x="830808" y="142722"/>
                  <a:pt x="834009" y="136017"/>
                </a:cubicBezTo>
                <a:lnTo>
                  <a:pt x="881786" y="136017"/>
                </a:lnTo>
                <a:cubicBezTo>
                  <a:pt x="879805" y="144856"/>
                  <a:pt x="875957" y="152743"/>
                  <a:pt x="870242" y="159677"/>
                </a:cubicBezTo>
                <a:cubicBezTo>
                  <a:pt x="864527" y="166611"/>
                  <a:pt x="857326" y="172059"/>
                  <a:pt x="848639" y="176022"/>
                </a:cubicBezTo>
                <a:cubicBezTo>
                  <a:pt x="839952" y="179984"/>
                  <a:pt x="830351" y="181965"/>
                  <a:pt x="819836" y="181965"/>
                </a:cubicBezTo>
                <a:cubicBezTo>
                  <a:pt x="807186" y="181965"/>
                  <a:pt x="795947" y="179298"/>
                  <a:pt x="786117" y="173964"/>
                </a:cubicBezTo>
                <a:cubicBezTo>
                  <a:pt x="776287" y="168630"/>
                  <a:pt x="768591" y="161010"/>
                  <a:pt x="763029" y="151104"/>
                </a:cubicBezTo>
                <a:cubicBezTo>
                  <a:pt x="757466" y="141198"/>
                  <a:pt x="754685" y="129540"/>
                  <a:pt x="754685" y="116129"/>
                </a:cubicBezTo>
                <a:cubicBezTo>
                  <a:pt x="754685" y="102717"/>
                  <a:pt x="757428" y="91097"/>
                  <a:pt x="762914" y="81267"/>
                </a:cubicBezTo>
                <a:cubicBezTo>
                  <a:pt x="768401" y="71437"/>
                  <a:pt x="776059" y="63855"/>
                  <a:pt x="785889" y="58521"/>
                </a:cubicBezTo>
                <a:cubicBezTo>
                  <a:pt x="795718" y="53187"/>
                  <a:pt x="807034" y="50520"/>
                  <a:pt x="819836" y="50520"/>
                </a:cubicBezTo>
                <a:close/>
                <a:moveTo>
                  <a:pt x="0" y="19202"/>
                </a:moveTo>
                <a:lnTo>
                  <a:pt x="77267" y="19202"/>
                </a:lnTo>
                <a:cubicBezTo>
                  <a:pt x="93726" y="19202"/>
                  <a:pt x="106642" y="22860"/>
                  <a:pt x="116014" y="30175"/>
                </a:cubicBezTo>
                <a:cubicBezTo>
                  <a:pt x="125387" y="37490"/>
                  <a:pt x="130073" y="47777"/>
                  <a:pt x="130073" y="61036"/>
                </a:cubicBezTo>
                <a:cubicBezTo>
                  <a:pt x="130073" y="70485"/>
                  <a:pt x="127597" y="78372"/>
                  <a:pt x="122644" y="84696"/>
                </a:cubicBezTo>
                <a:cubicBezTo>
                  <a:pt x="117691" y="91021"/>
                  <a:pt x="111099" y="95326"/>
                  <a:pt x="102870" y="97612"/>
                </a:cubicBezTo>
                <a:cubicBezTo>
                  <a:pt x="112319" y="99746"/>
                  <a:pt x="119824" y="104432"/>
                  <a:pt x="125387" y="111671"/>
                </a:cubicBezTo>
                <a:cubicBezTo>
                  <a:pt x="130950" y="118910"/>
                  <a:pt x="133731" y="127178"/>
                  <a:pt x="133731" y="136474"/>
                </a:cubicBezTo>
                <a:cubicBezTo>
                  <a:pt x="133731" y="150190"/>
                  <a:pt x="129006" y="160934"/>
                  <a:pt x="119558" y="168707"/>
                </a:cubicBezTo>
                <a:cubicBezTo>
                  <a:pt x="110109" y="176479"/>
                  <a:pt x="96850" y="180365"/>
                  <a:pt x="79781" y="180365"/>
                </a:cubicBezTo>
                <a:lnTo>
                  <a:pt x="0" y="180365"/>
                </a:lnTo>
                <a:close/>
                <a:moveTo>
                  <a:pt x="1584350" y="0"/>
                </a:moveTo>
                <a:cubicBezTo>
                  <a:pt x="1588008" y="0"/>
                  <a:pt x="1590827" y="76"/>
                  <a:pt x="1592808" y="228"/>
                </a:cubicBezTo>
                <a:lnTo>
                  <a:pt x="1592808" y="38405"/>
                </a:lnTo>
                <a:cubicBezTo>
                  <a:pt x="1591589" y="38252"/>
                  <a:pt x="1589913" y="38176"/>
                  <a:pt x="1587779" y="38176"/>
                </a:cubicBezTo>
                <a:cubicBezTo>
                  <a:pt x="1582902" y="38176"/>
                  <a:pt x="1579321" y="39281"/>
                  <a:pt x="1577035" y="41491"/>
                </a:cubicBezTo>
                <a:cubicBezTo>
                  <a:pt x="1574749" y="43701"/>
                  <a:pt x="1573454" y="47244"/>
                  <a:pt x="1573149" y="52121"/>
                </a:cubicBezTo>
                <a:lnTo>
                  <a:pt x="1593266" y="52121"/>
                </a:lnTo>
                <a:lnTo>
                  <a:pt x="1593266" y="89382"/>
                </a:lnTo>
                <a:lnTo>
                  <a:pt x="1573149" y="89382"/>
                </a:lnTo>
                <a:lnTo>
                  <a:pt x="1573149" y="180365"/>
                </a:lnTo>
                <a:lnTo>
                  <a:pt x="1528115" y="180365"/>
                </a:lnTo>
                <a:lnTo>
                  <a:pt x="1528115" y="89382"/>
                </a:lnTo>
                <a:lnTo>
                  <a:pt x="1514170" y="89382"/>
                </a:lnTo>
                <a:lnTo>
                  <a:pt x="1514170" y="52121"/>
                </a:lnTo>
                <a:lnTo>
                  <a:pt x="1528115" y="52121"/>
                </a:lnTo>
                <a:lnTo>
                  <a:pt x="1528115" y="50978"/>
                </a:lnTo>
                <a:cubicBezTo>
                  <a:pt x="1528115" y="34518"/>
                  <a:pt x="1532953" y="21907"/>
                  <a:pt x="1542631" y="13144"/>
                </a:cubicBezTo>
                <a:cubicBezTo>
                  <a:pt x="1552308" y="4381"/>
                  <a:pt x="1566215" y="0"/>
                  <a:pt x="1584350" y="0"/>
                </a:cubicBezTo>
                <a:close/>
                <a:moveTo>
                  <a:pt x="1498625" y="0"/>
                </a:moveTo>
                <a:cubicBezTo>
                  <a:pt x="1502283" y="0"/>
                  <a:pt x="1505102" y="76"/>
                  <a:pt x="1507083" y="228"/>
                </a:cubicBezTo>
                <a:lnTo>
                  <a:pt x="1507083" y="38405"/>
                </a:lnTo>
                <a:cubicBezTo>
                  <a:pt x="1505864" y="38252"/>
                  <a:pt x="1504188" y="38176"/>
                  <a:pt x="1502054" y="38176"/>
                </a:cubicBezTo>
                <a:cubicBezTo>
                  <a:pt x="1497177" y="38176"/>
                  <a:pt x="1493596" y="39281"/>
                  <a:pt x="1491310" y="41491"/>
                </a:cubicBezTo>
                <a:cubicBezTo>
                  <a:pt x="1489024" y="43701"/>
                  <a:pt x="1487729" y="47244"/>
                  <a:pt x="1487424" y="52121"/>
                </a:cubicBezTo>
                <a:lnTo>
                  <a:pt x="1507541" y="52121"/>
                </a:lnTo>
                <a:lnTo>
                  <a:pt x="1507541" y="89382"/>
                </a:lnTo>
                <a:lnTo>
                  <a:pt x="1487424" y="89382"/>
                </a:lnTo>
                <a:lnTo>
                  <a:pt x="1487424" y="180365"/>
                </a:lnTo>
                <a:lnTo>
                  <a:pt x="1442390" y="180365"/>
                </a:lnTo>
                <a:lnTo>
                  <a:pt x="1442390" y="89382"/>
                </a:lnTo>
                <a:lnTo>
                  <a:pt x="1428445" y="89382"/>
                </a:lnTo>
                <a:lnTo>
                  <a:pt x="1428445" y="52121"/>
                </a:lnTo>
                <a:lnTo>
                  <a:pt x="1442390" y="52121"/>
                </a:lnTo>
                <a:lnTo>
                  <a:pt x="1442390" y="50978"/>
                </a:lnTo>
                <a:cubicBezTo>
                  <a:pt x="1442390" y="34518"/>
                  <a:pt x="1447228" y="21907"/>
                  <a:pt x="1456906" y="13144"/>
                </a:cubicBezTo>
                <a:cubicBezTo>
                  <a:pt x="1466583" y="4381"/>
                  <a:pt x="1480490" y="0"/>
                  <a:pt x="14986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80" name="TextBox 79">
            <a:hlinkClick r:id="rId5"/>
            <a:extLst>
              <a:ext uri="{FF2B5EF4-FFF2-40B4-BE49-F238E27FC236}">
                <a16:creationId xmlns:a16="http://schemas.microsoft.com/office/drawing/2014/main" id="{C9A034E6-2181-4193-BA51-7FB6CC2B2A24}"/>
              </a:ext>
            </a:extLst>
          </p:cNvPr>
          <p:cNvSpPr txBox="1"/>
          <p:nvPr/>
        </p:nvSpPr>
        <p:spPr>
          <a:xfrm>
            <a:off x="7548260" y="4472328"/>
            <a:ext cx="1029767" cy="170764"/>
          </a:xfrm>
          <a:custGeom>
            <a:avLst/>
            <a:gdLst/>
            <a:ahLst/>
            <a:cxnLst/>
            <a:rect l="l" t="t" r="r" b="b"/>
            <a:pathLst>
              <a:path w="1029767" h="170764">
                <a:moveTo>
                  <a:pt x="822960" y="78410"/>
                </a:moveTo>
                <a:cubicBezTo>
                  <a:pt x="816407" y="78410"/>
                  <a:pt x="810882" y="80772"/>
                  <a:pt x="806387" y="85497"/>
                </a:cubicBezTo>
                <a:cubicBezTo>
                  <a:pt x="801891" y="90221"/>
                  <a:pt x="799643" y="96698"/>
                  <a:pt x="799643" y="104928"/>
                </a:cubicBezTo>
                <a:cubicBezTo>
                  <a:pt x="799643" y="113310"/>
                  <a:pt x="801891" y="119863"/>
                  <a:pt x="806387" y="124587"/>
                </a:cubicBezTo>
                <a:cubicBezTo>
                  <a:pt x="810882" y="129312"/>
                  <a:pt x="816407" y="131674"/>
                  <a:pt x="822960" y="131674"/>
                </a:cubicBezTo>
                <a:cubicBezTo>
                  <a:pt x="829513" y="131674"/>
                  <a:pt x="835038" y="129274"/>
                  <a:pt x="839534" y="124473"/>
                </a:cubicBezTo>
                <a:cubicBezTo>
                  <a:pt x="844029" y="119672"/>
                  <a:pt x="846277" y="113157"/>
                  <a:pt x="846277" y="104928"/>
                </a:cubicBezTo>
                <a:cubicBezTo>
                  <a:pt x="846277" y="96546"/>
                  <a:pt x="844029" y="90031"/>
                  <a:pt x="839534" y="85382"/>
                </a:cubicBezTo>
                <a:cubicBezTo>
                  <a:pt x="835038" y="80734"/>
                  <a:pt x="829513" y="78410"/>
                  <a:pt x="822960" y="78410"/>
                </a:cubicBezTo>
                <a:close/>
                <a:moveTo>
                  <a:pt x="233706" y="78181"/>
                </a:moveTo>
                <a:cubicBezTo>
                  <a:pt x="227610" y="78181"/>
                  <a:pt x="222504" y="80467"/>
                  <a:pt x="218389" y="85039"/>
                </a:cubicBezTo>
                <a:cubicBezTo>
                  <a:pt x="214275" y="89611"/>
                  <a:pt x="212217" y="96241"/>
                  <a:pt x="212217" y="104928"/>
                </a:cubicBezTo>
                <a:cubicBezTo>
                  <a:pt x="212217" y="113767"/>
                  <a:pt x="214198" y="120472"/>
                  <a:pt x="218161" y="125044"/>
                </a:cubicBezTo>
                <a:cubicBezTo>
                  <a:pt x="222123" y="129616"/>
                  <a:pt x="227229" y="131902"/>
                  <a:pt x="233477" y="131902"/>
                </a:cubicBezTo>
                <a:cubicBezTo>
                  <a:pt x="239725" y="131902"/>
                  <a:pt x="244945" y="129578"/>
                  <a:pt x="249136" y="124930"/>
                </a:cubicBezTo>
                <a:cubicBezTo>
                  <a:pt x="253327" y="120282"/>
                  <a:pt x="255423" y="113614"/>
                  <a:pt x="255423" y="104928"/>
                </a:cubicBezTo>
                <a:cubicBezTo>
                  <a:pt x="255423" y="96241"/>
                  <a:pt x="253327" y="89611"/>
                  <a:pt x="249136" y="85039"/>
                </a:cubicBezTo>
                <a:cubicBezTo>
                  <a:pt x="244945" y="80467"/>
                  <a:pt x="239802" y="78181"/>
                  <a:pt x="233706" y="78181"/>
                </a:cubicBezTo>
                <a:close/>
                <a:moveTo>
                  <a:pt x="964844" y="74752"/>
                </a:moveTo>
                <a:cubicBezTo>
                  <a:pt x="959358" y="74752"/>
                  <a:pt x="954862" y="76238"/>
                  <a:pt x="951357" y="79210"/>
                </a:cubicBezTo>
                <a:cubicBezTo>
                  <a:pt x="947852" y="82182"/>
                  <a:pt x="945566" y="86563"/>
                  <a:pt x="944499" y="92355"/>
                </a:cubicBezTo>
                <a:lnTo>
                  <a:pt x="984047" y="92355"/>
                </a:lnTo>
                <a:cubicBezTo>
                  <a:pt x="984047" y="86868"/>
                  <a:pt x="982218" y="82563"/>
                  <a:pt x="978560" y="79439"/>
                </a:cubicBezTo>
                <a:cubicBezTo>
                  <a:pt x="974903" y="76315"/>
                  <a:pt x="970331" y="74752"/>
                  <a:pt x="964844" y="74752"/>
                </a:cubicBezTo>
                <a:close/>
                <a:moveTo>
                  <a:pt x="601523" y="40920"/>
                </a:moveTo>
                <a:lnTo>
                  <a:pt x="646100" y="40920"/>
                </a:lnTo>
                <a:lnTo>
                  <a:pt x="646100" y="109728"/>
                </a:lnTo>
                <a:cubicBezTo>
                  <a:pt x="646100" y="117043"/>
                  <a:pt x="648043" y="122797"/>
                  <a:pt x="651929" y="126988"/>
                </a:cubicBezTo>
                <a:cubicBezTo>
                  <a:pt x="655815" y="131179"/>
                  <a:pt x="660959" y="133274"/>
                  <a:pt x="667360" y="133274"/>
                </a:cubicBezTo>
                <a:cubicBezTo>
                  <a:pt x="673913" y="133274"/>
                  <a:pt x="679094" y="131179"/>
                  <a:pt x="682905" y="126988"/>
                </a:cubicBezTo>
                <a:cubicBezTo>
                  <a:pt x="686714" y="122797"/>
                  <a:pt x="688619" y="117043"/>
                  <a:pt x="688619" y="109728"/>
                </a:cubicBezTo>
                <a:lnTo>
                  <a:pt x="688619" y="40920"/>
                </a:lnTo>
                <a:lnTo>
                  <a:pt x="733654" y="40920"/>
                </a:lnTo>
                <a:lnTo>
                  <a:pt x="733654" y="169164"/>
                </a:lnTo>
                <a:lnTo>
                  <a:pt x="688619" y="169164"/>
                </a:lnTo>
                <a:lnTo>
                  <a:pt x="688619" y="150876"/>
                </a:lnTo>
                <a:cubicBezTo>
                  <a:pt x="684810" y="156667"/>
                  <a:pt x="679552" y="161354"/>
                  <a:pt x="672846" y="164935"/>
                </a:cubicBezTo>
                <a:cubicBezTo>
                  <a:pt x="666140" y="168517"/>
                  <a:pt x="658444" y="170307"/>
                  <a:pt x="649757" y="170307"/>
                </a:cubicBezTo>
                <a:cubicBezTo>
                  <a:pt x="634822" y="170307"/>
                  <a:pt x="623049" y="165392"/>
                  <a:pt x="614439" y="155563"/>
                </a:cubicBezTo>
                <a:cubicBezTo>
                  <a:pt x="605828" y="145733"/>
                  <a:pt x="601523" y="132360"/>
                  <a:pt x="601523" y="115443"/>
                </a:cubicBezTo>
                <a:close/>
                <a:moveTo>
                  <a:pt x="315773" y="40920"/>
                </a:moveTo>
                <a:lnTo>
                  <a:pt x="360350" y="40920"/>
                </a:lnTo>
                <a:lnTo>
                  <a:pt x="360350" y="109728"/>
                </a:lnTo>
                <a:cubicBezTo>
                  <a:pt x="360350" y="117043"/>
                  <a:pt x="362293" y="122797"/>
                  <a:pt x="366179" y="126988"/>
                </a:cubicBezTo>
                <a:cubicBezTo>
                  <a:pt x="370065" y="131179"/>
                  <a:pt x="375209" y="133274"/>
                  <a:pt x="381610" y="133274"/>
                </a:cubicBezTo>
                <a:cubicBezTo>
                  <a:pt x="388163" y="133274"/>
                  <a:pt x="393344" y="131179"/>
                  <a:pt x="397155" y="126988"/>
                </a:cubicBezTo>
                <a:cubicBezTo>
                  <a:pt x="400965" y="122797"/>
                  <a:pt x="402870" y="117043"/>
                  <a:pt x="402870" y="109728"/>
                </a:cubicBezTo>
                <a:lnTo>
                  <a:pt x="402870" y="40920"/>
                </a:lnTo>
                <a:lnTo>
                  <a:pt x="447904" y="40920"/>
                </a:lnTo>
                <a:lnTo>
                  <a:pt x="447904" y="169164"/>
                </a:lnTo>
                <a:lnTo>
                  <a:pt x="402870" y="169164"/>
                </a:lnTo>
                <a:lnTo>
                  <a:pt x="402870" y="150876"/>
                </a:lnTo>
                <a:cubicBezTo>
                  <a:pt x="399060" y="156667"/>
                  <a:pt x="393802" y="161354"/>
                  <a:pt x="387096" y="164935"/>
                </a:cubicBezTo>
                <a:cubicBezTo>
                  <a:pt x="380391" y="168517"/>
                  <a:pt x="372694" y="170307"/>
                  <a:pt x="364008" y="170307"/>
                </a:cubicBezTo>
                <a:cubicBezTo>
                  <a:pt x="349072" y="170307"/>
                  <a:pt x="337299" y="165392"/>
                  <a:pt x="328689" y="155563"/>
                </a:cubicBezTo>
                <a:cubicBezTo>
                  <a:pt x="320078" y="145733"/>
                  <a:pt x="315773" y="132360"/>
                  <a:pt x="315773" y="115443"/>
                </a:cubicBezTo>
                <a:close/>
                <a:moveTo>
                  <a:pt x="965073" y="39319"/>
                </a:moveTo>
                <a:cubicBezTo>
                  <a:pt x="977722" y="39319"/>
                  <a:pt x="988923" y="41910"/>
                  <a:pt x="998677" y="47092"/>
                </a:cubicBezTo>
                <a:cubicBezTo>
                  <a:pt x="1008431" y="52273"/>
                  <a:pt x="1016051" y="59703"/>
                  <a:pt x="1021537" y="69380"/>
                </a:cubicBezTo>
                <a:cubicBezTo>
                  <a:pt x="1027023" y="79058"/>
                  <a:pt x="1029767" y="90450"/>
                  <a:pt x="1029767" y="103556"/>
                </a:cubicBezTo>
                <a:cubicBezTo>
                  <a:pt x="1029767" y="107061"/>
                  <a:pt x="1029538" y="110566"/>
                  <a:pt x="1029081" y="114072"/>
                </a:cubicBezTo>
                <a:lnTo>
                  <a:pt x="944270" y="114072"/>
                </a:lnTo>
                <a:cubicBezTo>
                  <a:pt x="944727" y="121082"/>
                  <a:pt x="946671" y="126302"/>
                  <a:pt x="950099" y="129731"/>
                </a:cubicBezTo>
                <a:cubicBezTo>
                  <a:pt x="953529" y="133160"/>
                  <a:pt x="957910" y="134874"/>
                  <a:pt x="963244" y="134874"/>
                </a:cubicBezTo>
                <a:cubicBezTo>
                  <a:pt x="970712" y="134874"/>
                  <a:pt x="976046" y="131521"/>
                  <a:pt x="979246" y="124816"/>
                </a:cubicBezTo>
                <a:lnTo>
                  <a:pt x="1027023" y="124816"/>
                </a:lnTo>
                <a:cubicBezTo>
                  <a:pt x="1025042" y="133655"/>
                  <a:pt x="1021194" y="141542"/>
                  <a:pt x="1015479" y="148476"/>
                </a:cubicBezTo>
                <a:cubicBezTo>
                  <a:pt x="1009764" y="155410"/>
                  <a:pt x="1002563" y="160858"/>
                  <a:pt x="993877" y="164821"/>
                </a:cubicBezTo>
                <a:cubicBezTo>
                  <a:pt x="985190" y="168783"/>
                  <a:pt x="975589" y="170764"/>
                  <a:pt x="965073" y="170764"/>
                </a:cubicBezTo>
                <a:cubicBezTo>
                  <a:pt x="952424" y="170764"/>
                  <a:pt x="941184" y="168097"/>
                  <a:pt x="931355" y="162763"/>
                </a:cubicBezTo>
                <a:cubicBezTo>
                  <a:pt x="921525" y="157429"/>
                  <a:pt x="913829" y="149809"/>
                  <a:pt x="908266" y="139903"/>
                </a:cubicBezTo>
                <a:cubicBezTo>
                  <a:pt x="902703" y="129997"/>
                  <a:pt x="899922" y="118339"/>
                  <a:pt x="899922" y="104928"/>
                </a:cubicBezTo>
                <a:cubicBezTo>
                  <a:pt x="899922" y="91516"/>
                  <a:pt x="902665" y="79896"/>
                  <a:pt x="908151" y="70066"/>
                </a:cubicBezTo>
                <a:cubicBezTo>
                  <a:pt x="913638" y="60236"/>
                  <a:pt x="921296" y="52654"/>
                  <a:pt x="931126" y="47320"/>
                </a:cubicBezTo>
                <a:cubicBezTo>
                  <a:pt x="940956" y="41986"/>
                  <a:pt x="952271" y="39319"/>
                  <a:pt x="965073" y="39319"/>
                </a:cubicBezTo>
                <a:close/>
                <a:moveTo>
                  <a:pt x="233706" y="39319"/>
                </a:moveTo>
                <a:cubicBezTo>
                  <a:pt x="246507" y="39319"/>
                  <a:pt x="257975" y="41986"/>
                  <a:pt x="268110" y="47320"/>
                </a:cubicBezTo>
                <a:cubicBezTo>
                  <a:pt x="278244" y="52654"/>
                  <a:pt x="286245" y="60274"/>
                  <a:pt x="292113" y="70180"/>
                </a:cubicBezTo>
                <a:cubicBezTo>
                  <a:pt x="297980" y="80086"/>
                  <a:pt x="300914" y="91669"/>
                  <a:pt x="300914" y="104928"/>
                </a:cubicBezTo>
                <a:cubicBezTo>
                  <a:pt x="300914" y="118186"/>
                  <a:pt x="297980" y="129807"/>
                  <a:pt x="292113" y="139789"/>
                </a:cubicBezTo>
                <a:cubicBezTo>
                  <a:pt x="286245" y="149771"/>
                  <a:pt x="278206" y="157429"/>
                  <a:pt x="267996" y="162763"/>
                </a:cubicBezTo>
                <a:cubicBezTo>
                  <a:pt x="257785" y="168097"/>
                  <a:pt x="246279" y="170764"/>
                  <a:pt x="233477" y="170764"/>
                </a:cubicBezTo>
                <a:cubicBezTo>
                  <a:pt x="220675" y="170764"/>
                  <a:pt x="209207" y="168097"/>
                  <a:pt x="199073" y="162763"/>
                </a:cubicBezTo>
                <a:cubicBezTo>
                  <a:pt x="188938" y="157429"/>
                  <a:pt x="180975" y="149809"/>
                  <a:pt x="175184" y="139903"/>
                </a:cubicBezTo>
                <a:cubicBezTo>
                  <a:pt x="169393" y="129997"/>
                  <a:pt x="166497" y="118339"/>
                  <a:pt x="166497" y="104928"/>
                </a:cubicBezTo>
                <a:cubicBezTo>
                  <a:pt x="166497" y="91669"/>
                  <a:pt x="169431" y="80086"/>
                  <a:pt x="175298" y="70180"/>
                </a:cubicBezTo>
                <a:cubicBezTo>
                  <a:pt x="181166" y="60274"/>
                  <a:pt x="189167" y="52654"/>
                  <a:pt x="199301" y="47320"/>
                </a:cubicBezTo>
                <a:cubicBezTo>
                  <a:pt x="209436" y="41986"/>
                  <a:pt x="220904" y="39319"/>
                  <a:pt x="233706" y="39319"/>
                </a:cubicBezTo>
                <a:close/>
                <a:moveTo>
                  <a:pt x="460172" y="8001"/>
                </a:moveTo>
                <a:lnTo>
                  <a:pt x="590474" y="8001"/>
                </a:lnTo>
                <a:lnTo>
                  <a:pt x="590474" y="43663"/>
                </a:lnTo>
                <a:lnTo>
                  <a:pt x="547497" y="43663"/>
                </a:lnTo>
                <a:lnTo>
                  <a:pt x="547497" y="169164"/>
                </a:lnTo>
                <a:lnTo>
                  <a:pt x="502691" y="169164"/>
                </a:lnTo>
                <a:lnTo>
                  <a:pt x="502691" y="43663"/>
                </a:lnTo>
                <a:lnTo>
                  <a:pt x="460172" y="43663"/>
                </a:lnTo>
                <a:close/>
                <a:moveTo>
                  <a:pt x="0" y="8001"/>
                </a:moveTo>
                <a:lnTo>
                  <a:pt x="51207" y="8001"/>
                </a:lnTo>
                <a:lnTo>
                  <a:pt x="79553" y="70180"/>
                </a:lnTo>
                <a:lnTo>
                  <a:pt x="107899" y="8001"/>
                </a:lnTo>
                <a:lnTo>
                  <a:pt x="158420" y="8001"/>
                </a:lnTo>
                <a:lnTo>
                  <a:pt x="101727" y="117958"/>
                </a:lnTo>
                <a:lnTo>
                  <a:pt x="101727" y="169164"/>
                </a:lnTo>
                <a:lnTo>
                  <a:pt x="56693" y="169164"/>
                </a:lnTo>
                <a:lnTo>
                  <a:pt x="56693" y="117958"/>
                </a:lnTo>
                <a:close/>
                <a:moveTo>
                  <a:pt x="754837" y="0"/>
                </a:moveTo>
                <a:lnTo>
                  <a:pt x="799643" y="0"/>
                </a:lnTo>
                <a:lnTo>
                  <a:pt x="799643" y="58750"/>
                </a:lnTo>
                <a:cubicBezTo>
                  <a:pt x="803148" y="52654"/>
                  <a:pt x="808101" y="47892"/>
                  <a:pt x="814502" y="44463"/>
                </a:cubicBezTo>
                <a:cubicBezTo>
                  <a:pt x="820903" y="41034"/>
                  <a:pt x="828447" y="39319"/>
                  <a:pt x="837133" y="39319"/>
                </a:cubicBezTo>
                <a:cubicBezTo>
                  <a:pt x="847344" y="39319"/>
                  <a:pt x="856602" y="41986"/>
                  <a:pt x="864908" y="47320"/>
                </a:cubicBezTo>
                <a:cubicBezTo>
                  <a:pt x="873214" y="52654"/>
                  <a:pt x="879767" y="60274"/>
                  <a:pt x="884568" y="70180"/>
                </a:cubicBezTo>
                <a:cubicBezTo>
                  <a:pt x="889368" y="80086"/>
                  <a:pt x="891769" y="91669"/>
                  <a:pt x="891769" y="104928"/>
                </a:cubicBezTo>
                <a:cubicBezTo>
                  <a:pt x="891769" y="118186"/>
                  <a:pt x="889368" y="129807"/>
                  <a:pt x="884568" y="139789"/>
                </a:cubicBezTo>
                <a:cubicBezTo>
                  <a:pt x="879767" y="149771"/>
                  <a:pt x="873214" y="157429"/>
                  <a:pt x="864908" y="162763"/>
                </a:cubicBezTo>
                <a:cubicBezTo>
                  <a:pt x="856602" y="168097"/>
                  <a:pt x="847344" y="170764"/>
                  <a:pt x="837133" y="170764"/>
                </a:cubicBezTo>
                <a:cubicBezTo>
                  <a:pt x="828447" y="170764"/>
                  <a:pt x="820903" y="169050"/>
                  <a:pt x="814502" y="165621"/>
                </a:cubicBezTo>
                <a:cubicBezTo>
                  <a:pt x="808101" y="162192"/>
                  <a:pt x="803148" y="157429"/>
                  <a:pt x="799643" y="151333"/>
                </a:cubicBezTo>
                <a:lnTo>
                  <a:pt x="799643" y="169164"/>
                </a:lnTo>
                <a:lnTo>
                  <a:pt x="754837" y="1691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81" name="TextBox 80">
            <a:hlinkClick r:id="rId6"/>
            <a:extLst>
              <a:ext uri="{FF2B5EF4-FFF2-40B4-BE49-F238E27FC236}">
                <a16:creationId xmlns:a16="http://schemas.microsoft.com/office/drawing/2014/main" id="{D4C05538-3810-41A8-A1D8-45D287D8B62E}"/>
              </a:ext>
            </a:extLst>
          </p:cNvPr>
          <p:cNvSpPr txBox="1"/>
          <p:nvPr/>
        </p:nvSpPr>
        <p:spPr>
          <a:xfrm>
            <a:off x="9577262" y="4455184"/>
            <a:ext cx="1056742" cy="187909"/>
          </a:xfrm>
          <a:custGeom>
            <a:avLst/>
            <a:gdLst/>
            <a:ahLst/>
            <a:cxnLst/>
            <a:rect l="l" t="t" r="r" b="b"/>
            <a:pathLst>
              <a:path w="1056742" h="187909">
                <a:moveTo>
                  <a:pt x="762457" y="91897"/>
                </a:moveTo>
                <a:cubicBezTo>
                  <a:pt x="756971" y="91897"/>
                  <a:pt x="752475" y="93383"/>
                  <a:pt x="748970" y="96355"/>
                </a:cubicBezTo>
                <a:cubicBezTo>
                  <a:pt x="745465" y="99327"/>
                  <a:pt x="743179" y="103708"/>
                  <a:pt x="742112" y="109500"/>
                </a:cubicBezTo>
                <a:lnTo>
                  <a:pt x="781660" y="109500"/>
                </a:lnTo>
                <a:cubicBezTo>
                  <a:pt x="781660" y="104013"/>
                  <a:pt x="779831" y="99708"/>
                  <a:pt x="776173" y="96584"/>
                </a:cubicBezTo>
                <a:cubicBezTo>
                  <a:pt x="772516" y="93460"/>
                  <a:pt x="767944" y="91897"/>
                  <a:pt x="762457" y="91897"/>
                </a:cubicBezTo>
                <a:close/>
                <a:moveTo>
                  <a:pt x="514807" y="91897"/>
                </a:moveTo>
                <a:cubicBezTo>
                  <a:pt x="509321" y="91897"/>
                  <a:pt x="504825" y="93383"/>
                  <a:pt x="501320" y="96355"/>
                </a:cubicBezTo>
                <a:cubicBezTo>
                  <a:pt x="497815" y="99327"/>
                  <a:pt x="495529" y="103708"/>
                  <a:pt x="494462" y="109500"/>
                </a:cubicBezTo>
                <a:lnTo>
                  <a:pt x="534010" y="109500"/>
                </a:lnTo>
                <a:cubicBezTo>
                  <a:pt x="534010" y="104013"/>
                  <a:pt x="532181" y="99708"/>
                  <a:pt x="528523" y="96584"/>
                </a:cubicBezTo>
                <a:cubicBezTo>
                  <a:pt x="524866" y="93460"/>
                  <a:pt x="520294" y="91897"/>
                  <a:pt x="514807" y="91897"/>
                </a:cubicBezTo>
                <a:close/>
                <a:moveTo>
                  <a:pt x="44806" y="61265"/>
                </a:moveTo>
                <a:lnTo>
                  <a:pt x="44806" y="96241"/>
                </a:lnTo>
                <a:lnTo>
                  <a:pt x="62637" y="96241"/>
                </a:lnTo>
                <a:cubicBezTo>
                  <a:pt x="75286" y="96241"/>
                  <a:pt x="81610" y="90450"/>
                  <a:pt x="81610" y="78867"/>
                </a:cubicBezTo>
                <a:cubicBezTo>
                  <a:pt x="81610" y="67132"/>
                  <a:pt x="75286" y="61265"/>
                  <a:pt x="62637" y="61265"/>
                </a:cubicBezTo>
                <a:close/>
                <a:moveTo>
                  <a:pt x="142875" y="58065"/>
                </a:moveTo>
                <a:lnTo>
                  <a:pt x="187681" y="58065"/>
                </a:lnTo>
                <a:lnTo>
                  <a:pt x="187681" y="186309"/>
                </a:lnTo>
                <a:lnTo>
                  <a:pt x="142875" y="186309"/>
                </a:lnTo>
                <a:close/>
                <a:moveTo>
                  <a:pt x="686257" y="56922"/>
                </a:moveTo>
                <a:lnTo>
                  <a:pt x="686257" y="104699"/>
                </a:lnTo>
                <a:lnTo>
                  <a:pt x="673684" y="104699"/>
                </a:lnTo>
                <a:cubicBezTo>
                  <a:pt x="663931" y="104699"/>
                  <a:pt x="656692" y="106604"/>
                  <a:pt x="651967" y="110414"/>
                </a:cubicBezTo>
                <a:cubicBezTo>
                  <a:pt x="647243" y="114224"/>
                  <a:pt x="644881" y="120853"/>
                  <a:pt x="644881" y="130302"/>
                </a:cubicBezTo>
                <a:lnTo>
                  <a:pt x="644881" y="186309"/>
                </a:lnTo>
                <a:lnTo>
                  <a:pt x="600075" y="186309"/>
                </a:lnTo>
                <a:lnTo>
                  <a:pt x="600075" y="58065"/>
                </a:lnTo>
                <a:lnTo>
                  <a:pt x="644881" y="58065"/>
                </a:lnTo>
                <a:lnTo>
                  <a:pt x="644881" y="80696"/>
                </a:lnTo>
                <a:cubicBezTo>
                  <a:pt x="649910" y="73381"/>
                  <a:pt x="656006" y="67590"/>
                  <a:pt x="663169" y="63322"/>
                </a:cubicBezTo>
                <a:cubicBezTo>
                  <a:pt x="670332" y="59055"/>
                  <a:pt x="678028" y="56922"/>
                  <a:pt x="686257" y="56922"/>
                </a:cubicBezTo>
                <a:close/>
                <a:moveTo>
                  <a:pt x="293446" y="56922"/>
                </a:moveTo>
                <a:cubicBezTo>
                  <a:pt x="308229" y="56922"/>
                  <a:pt x="319964" y="61837"/>
                  <a:pt x="328651" y="71666"/>
                </a:cubicBezTo>
                <a:cubicBezTo>
                  <a:pt x="337338" y="81496"/>
                  <a:pt x="341681" y="94793"/>
                  <a:pt x="341681" y="111557"/>
                </a:cubicBezTo>
                <a:lnTo>
                  <a:pt x="341681" y="186309"/>
                </a:lnTo>
                <a:lnTo>
                  <a:pt x="296875" y="186309"/>
                </a:lnTo>
                <a:lnTo>
                  <a:pt x="296875" y="117501"/>
                </a:lnTo>
                <a:cubicBezTo>
                  <a:pt x="296875" y="110185"/>
                  <a:pt x="294970" y="104432"/>
                  <a:pt x="291160" y="100241"/>
                </a:cubicBezTo>
                <a:cubicBezTo>
                  <a:pt x="287350" y="96050"/>
                  <a:pt x="282245" y="93955"/>
                  <a:pt x="275844" y="93955"/>
                </a:cubicBezTo>
                <a:cubicBezTo>
                  <a:pt x="269139" y="93955"/>
                  <a:pt x="263881" y="96050"/>
                  <a:pt x="260071" y="100241"/>
                </a:cubicBezTo>
                <a:cubicBezTo>
                  <a:pt x="256261" y="104432"/>
                  <a:pt x="254356" y="110185"/>
                  <a:pt x="254356" y="117501"/>
                </a:cubicBezTo>
                <a:lnTo>
                  <a:pt x="254356" y="186309"/>
                </a:lnTo>
                <a:lnTo>
                  <a:pt x="209550" y="186309"/>
                </a:lnTo>
                <a:lnTo>
                  <a:pt x="209550" y="58065"/>
                </a:lnTo>
                <a:lnTo>
                  <a:pt x="254356" y="58065"/>
                </a:lnTo>
                <a:lnTo>
                  <a:pt x="254356" y="76353"/>
                </a:lnTo>
                <a:cubicBezTo>
                  <a:pt x="258318" y="70561"/>
                  <a:pt x="263652" y="65875"/>
                  <a:pt x="270358" y="62294"/>
                </a:cubicBezTo>
                <a:cubicBezTo>
                  <a:pt x="277063" y="58712"/>
                  <a:pt x="284760" y="56922"/>
                  <a:pt x="293446" y="56922"/>
                </a:cubicBezTo>
                <a:close/>
                <a:moveTo>
                  <a:pt x="899160" y="56464"/>
                </a:moveTo>
                <a:cubicBezTo>
                  <a:pt x="915924" y="56464"/>
                  <a:pt x="929107" y="60579"/>
                  <a:pt x="938708" y="68809"/>
                </a:cubicBezTo>
                <a:cubicBezTo>
                  <a:pt x="948309" y="77038"/>
                  <a:pt x="953872" y="87859"/>
                  <a:pt x="955396" y="101270"/>
                </a:cubicBezTo>
                <a:lnTo>
                  <a:pt x="914934" y="101270"/>
                </a:lnTo>
                <a:cubicBezTo>
                  <a:pt x="914172" y="97155"/>
                  <a:pt x="912381" y="93993"/>
                  <a:pt x="909561" y="91783"/>
                </a:cubicBezTo>
                <a:cubicBezTo>
                  <a:pt x="906742" y="89573"/>
                  <a:pt x="902970" y="88468"/>
                  <a:pt x="898246" y="88468"/>
                </a:cubicBezTo>
                <a:cubicBezTo>
                  <a:pt x="894588" y="88468"/>
                  <a:pt x="891807" y="89154"/>
                  <a:pt x="889902" y="90526"/>
                </a:cubicBezTo>
                <a:cubicBezTo>
                  <a:pt x="887997" y="91897"/>
                  <a:pt x="887044" y="93802"/>
                  <a:pt x="887044" y="96241"/>
                </a:cubicBezTo>
                <a:cubicBezTo>
                  <a:pt x="887044" y="99289"/>
                  <a:pt x="888797" y="101613"/>
                  <a:pt x="892302" y="103213"/>
                </a:cubicBezTo>
                <a:cubicBezTo>
                  <a:pt x="895807" y="104813"/>
                  <a:pt x="901446" y="106452"/>
                  <a:pt x="909218" y="108128"/>
                </a:cubicBezTo>
                <a:cubicBezTo>
                  <a:pt x="918515" y="110109"/>
                  <a:pt x="926249" y="112319"/>
                  <a:pt x="932422" y="114757"/>
                </a:cubicBezTo>
                <a:cubicBezTo>
                  <a:pt x="938594" y="117196"/>
                  <a:pt x="944004" y="121120"/>
                  <a:pt x="948652" y="126530"/>
                </a:cubicBezTo>
                <a:cubicBezTo>
                  <a:pt x="953300" y="131941"/>
                  <a:pt x="955624" y="139294"/>
                  <a:pt x="955624" y="148590"/>
                </a:cubicBezTo>
                <a:cubicBezTo>
                  <a:pt x="955624" y="156058"/>
                  <a:pt x="953453" y="162763"/>
                  <a:pt x="949109" y="168707"/>
                </a:cubicBezTo>
                <a:cubicBezTo>
                  <a:pt x="944766" y="174651"/>
                  <a:pt x="938594" y="179337"/>
                  <a:pt x="930593" y="182766"/>
                </a:cubicBezTo>
                <a:cubicBezTo>
                  <a:pt x="922592" y="186195"/>
                  <a:pt x="913181" y="187909"/>
                  <a:pt x="902360" y="187909"/>
                </a:cubicBezTo>
                <a:cubicBezTo>
                  <a:pt x="890778" y="187909"/>
                  <a:pt x="880453" y="185966"/>
                  <a:pt x="871385" y="182080"/>
                </a:cubicBezTo>
                <a:cubicBezTo>
                  <a:pt x="862318" y="178194"/>
                  <a:pt x="855155" y="172860"/>
                  <a:pt x="849897" y="166078"/>
                </a:cubicBezTo>
                <a:cubicBezTo>
                  <a:pt x="844639" y="159296"/>
                  <a:pt x="841705" y="151638"/>
                  <a:pt x="841096" y="143104"/>
                </a:cubicBezTo>
                <a:lnTo>
                  <a:pt x="884530" y="143104"/>
                </a:lnTo>
                <a:cubicBezTo>
                  <a:pt x="885139" y="147219"/>
                  <a:pt x="887044" y="150419"/>
                  <a:pt x="890245" y="152705"/>
                </a:cubicBezTo>
                <a:cubicBezTo>
                  <a:pt x="893445" y="154991"/>
                  <a:pt x="897408" y="156134"/>
                  <a:pt x="902132" y="156134"/>
                </a:cubicBezTo>
                <a:cubicBezTo>
                  <a:pt x="905790" y="156134"/>
                  <a:pt x="908685" y="155372"/>
                  <a:pt x="910819" y="153848"/>
                </a:cubicBezTo>
                <a:cubicBezTo>
                  <a:pt x="912952" y="152324"/>
                  <a:pt x="914019" y="150343"/>
                  <a:pt x="914019" y="147904"/>
                </a:cubicBezTo>
                <a:cubicBezTo>
                  <a:pt x="914019" y="144704"/>
                  <a:pt x="912267" y="142342"/>
                  <a:pt x="908761" y="140818"/>
                </a:cubicBezTo>
                <a:cubicBezTo>
                  <a:pt x="905256" y="139294"/>
                  <a:pt x="899465" y="137617"/>
                  <a:pt x="891388" y="135789"/>
                </a:cubicBezTo>
                <a:cubicBezTo>
                  <a:pt x="882244" y="133960"/>
                  <a:pt x="874624" y="131902"/>
                  <a:pt x="868528" y="129616"/>
                </a:cubicBezTo>
                <a:cubicBezTo>
                  <a:pt x="862432" y="127330"/>
                  <a:pt x="857136" y="123597"/>
                  <a:pt x="852640" y="118415"/>
                </a:cubicBezTo>
                <a:cubicBezTo>
                  <a:pt x="848144" y="113233"/>
                  <a:pt x="845896" y="106223"/>
                  <a:pt x="845896" y="97384"/>
                </a:cubicBezTo>
                <a:cubicBezTo>
                  <a:pt x="845896" y="89764"/>
                  <a:pt x="847954" y="82868"/>
                  <a:pt x="852068" y="76696"/>
                </a:cubicBezTo>
                <a:cubicBezTo>
                  <a:pt x="856183" y="70523"/>
                  <a:pt x="862241" y="65608"/>
                  <a:pt x="870242" y="61951"/>
                </a:cubicBezTo>
                <a:cubicBezTo>
                  <a:pt x="878243" y="58293"/>
                  <a:pt x="887882" y="56464"/>
                  <a:pt x="899160" y="56464"/>
                </a:cubicBezTo>
                <a:close/>
                <a:moveTo>
                  <a:pt x="762686" y="56464"/>
                </a:moveTo>
                <a:cubicBezTo>
                  <a:pt x="775335" y="56464"/>
                  <a:pt x="786536" y="59055"/>
                  <a:pt x="796290" y="64237"/>
                </a:cubicBezTo>
                <a:cubicBezTo>
                  <a:pt x="806044" y="69418"/>
                  <a:pt x="813664" y="76848"/>
                  <a:pt x="819150" y="86525"/>
                </a:cubicBezTo>
                <a:cubicBezTo>
                  <a:pt x="824636" y="96203"/>
                  <a:pt x="827380" y="107595"/>
                  <a:pt x="827380" y="120701"/>
                </a:cubicBezTo>
                <a:cubicBezTo>
                  <a:pt x="827380" y="124206"/>
                  <a:pt x="827151" y="127711"/>
                  <a:pt x="826694" y="131217"/>
                </a:cubicBezTo>
                <a:lnTo>
                  <a:pt x="741883" y="131217"/>
                </a:lnTo>
                <a:cubicBezTo>
                  <a:pt x="742340" y="138227"/>
                  <a:pt x="744284" y="143447"/>
                  <a:pt x="747713" y="146876"/>
                </a:cubicBezTo>
                <a:cubicBezTo>
                  <a:pt x="751142" y="150305"/>
                  <a:pt x="755523" y="152019"/>
                  <a:pt x="760857" y="152019"/>
                </a:cubicBezTo>
                <a:cubicBezTo>
                  <a:pt x="768325" y="152019"/>
                  <a:pt x="773659" y="148666"/>
                  <a:pt x="776859" y="141961"/>
                </a:cubicBezTo>
                <a:lnTo>
                  <a:pt x="824636" y="141961"/>
                </a:lnTo>
                <a:cubicBezTo>
                  <a:pt x="822655" y="150800"/>
                  <a:pt x="818807" y="158687"/>
                  <a:pt x="813092" y="165621"/>
                </a:cubicBezTo>
                <a:cubicBezTo>
                  <a:pt x="807377" y="172555"/>
                  <a:pt x="800176" y="178003"/>
                  <a:pt x="791490" y="181966"/>
                </a:cubicBezTo>
                <a:cubicBezTo>
                  <a:pt x="782803" y="185928"/>
                  <a:pt x="773202" y="187909"/>
                  <a:pt x="762686" y="187909"/>
                </a:cubicBezTo>
                <a:cubicBezTo>
                  <a:pt x="750037" y="187909"/>
                  <a:pt x="738797" y="185242"/>
                  <a:pt x="728968" y="179908"/>
                </a:cubicBezTo>
                <a:cubicBezTo>
                  <a:pt x="719138" y="174574"/>
                  <a:pt x="711442" y="166954"/>
                  <a:pt x="705879" y="157048"/>
                </a:cubicBezTo>
                <a:cubicBezTo>
                  <a:pt x="700316" y="147142"/>
                  <a:pt x="697535" y="135484"/>
                  <a:pt x="697535" y="122073"/>
                </a:cubicBezTo>
                <a:cubicBezTo>
                  <a:pt x="697535" y="108661"/>
                  <a:pt x="700278" y="97041"/>
                  <a:pt x="705764" y="87211"/>
                </a:cubicBezTo>
                <a:cubicBezTo>
                  <a:pt x="711251" y="77381"/>
                  <a:pt x="718909" y="69799"/>
                  <a:pt x="728739" y="64465"/>
                </a:cubicBezTo>
                <a:cubicBezTo>
                  <a:pt x="738569" y="59131"/>
                  <a:pt x="749884" y="56464"/>
                  <a:pt x="762686" y="56464"/>
                </a:cubicBezTo>
                <a:close/>
                <a:moveTo>
                  <a:pt x="515036" y="56464"/>
                </a:moveTo>
                <a:cubicBezTo>
                  <a:pt x="527685" y="56464"/>
                  <a:pt x="538886" y="59055"/>
                  <a:pt x="548640" y="64237"/>
                </a:cubicBezTo>
                <a:cubicBezTo>
                  <a:pt x="558394" y="69418"/>
                  <a:pt x="566014" y="76848"/>
                  <a:pt x="571500" y="86525"/>
                </a:cubicBezTo>
                <a:cubicBezTo>
                  <a:pt x="576986" y="96203"/>
                  <a:pt x="579730" y="107595"/>
                  <a:pt x="579730" y="120701"/>
                </a:cubicBezTo>
                <a:cubicBezTo>
                  <a:pt x="579730" y="124206"/>
                  <a:pt x="579501" y="127711"/>
                  <a:pt x="579044" y="131217"/>
                </a:cubicBezTo>
                <a:lnTo>
                  <a:pt x="494233" y="131217"/>
                </a:lnTo>
                <a:cubicBezTo>
                  <a:pt x="494690" y="138227"/>
                  <a:pt x="496634" y="143447"/>
                  <a:pt x="500063" y="146876"/>
                </a:cubicBezTo>
                <a:cubicBezTo>
                  <a:pt x="503492" y="150305"/>
                  <a:pt x="507873" y="152019"/>
                  <a:pt x="513207" y="152019"/>
                </a:cubicBezTo>
                <a:cubicBezTo>
                  <a:pt x="520675" y="152019"/>
                  <a:pt x="526009" y="148666"/>
                  <a:pt x="529209" y="141961"/>
                </a:cubicBezTo>
                <a:lnTo>
                  <a:pt x="576986" y="141961"/>
                </a:lnTo>
                <a:cubicBezTo>
                  <a:pt x="575005" y="150800"/>
                  <a:pt x="571157" y="158687"/>
                  <a:pt x="565442" y="165621"/>
                </a:cubicBezTo>
                <a:cubicBezTo>
                  <a:pt x="559727" y="172555"/>
                  <a:pt x="552526" y="178003"/>
                  <a:pt x="543840" y="181966"/>
                </a:cubicBezTo>
                <a:cubicBezTo>
                  <a:pt x="535153" y="185928"/>
                  <a:pt x="525552" y="187909"/>
                  <a:pt x="515036" y="187909"/>
                </a:cubicBezTo>
                <a:cubicBezTo>
                  <a:pt x="502387" y="187909"/>
                  <a:pt x="491147" y="185242"/>
                  <a:pt x="481318" y="179908"/>
                </a:cubicBezTo>
                <a:cubicBezTo>
                  <a:pt x="471488" y="174574"/>
                  <a:pt x="463791" y="166954"/>
                  <a:pt x="458229" y="157048"/>
                </a:cubicBezTo>
                <a:cubicBezTo>
                  <a:pt x="452666" y="147142"/>
                  <a:pt x="449885" y="135484"/>
                  <a:pt x="449885" y="122073"/>
                </a:cubicBezTo>
                <a:cubicBezTo>
                  <a:pt x="449885" y="108661"/>
                  <a:pt x="452628" y="97041"/>
                  <a:pt x="458114" y="87211"/>
                </a:cubicBezTo>
                <a:cubicBezTo>
                  <a:pt x="463601" y="77381"/>
                  <a:pt x="471259" y="69799"/>
                  <a:pt x="481089" y="64465"/>
                </a:cubicBezTo>
                <a:cubicBezTo>
                  <a:pt x="490919" y="59131"/>
                  <a:pt x="502234" y="56464"/>
                  <a:pt x="515036" y="56464"/>
                </a:cubicBezTo>
                <a:close/>
                <a:moveTo>
                  <a:pt x="988162" y="26975"/>
                </a:moveTo>
                <a:lnTo>
                  <a:pt x="1033196" y="26975"/>
                </a:lnTo>
                <a:lnTo>
                  <a:pt x="1033196" y="58065"/>
                </a:lnTo>
                <a:lnTo>
                  <a:pt x="1056513" y="58065"/>
                </a:lnTo>
                <a:lnTo>
                  <a:pt x="1056513" y="95326"/>
                </a:lnTo>
                <a:lnTo>
                  <a:pt x="1033196" y="95326"/>
                </a:lnTo>
                <a:lnTo>
                  <a:pt x="1033196" y="138303"/>
                </a:lnTo>
                <a:cubicBezTo>
                  <a:pt x="1033196" y="141808"/>
                  <a:pt x="1033996" y="144323"/>
                  <a:pt x="1035596" y="145847"/>
                </a:cubicBezTo>
                <a:cubicBezTo>
                  <a:pt x="1037196" y="147371"/>
                  <a:pt x="1039902" y="148133"/>
                  <a:pt x="1043712" y="148133"/>
                </a:cubicBezTo>
                <a:lnTo>
                  <a:pt x="1056742" y="148133"/>
                </a:lnTo>
                <a:lnTo>
                  <a:pt x="1056742" y="186309"/>
                </a:lnTo>
                <a:lnTo>
                  <a:pt x="1037311" y="186309"/>
                </a:lnTo>
                <a:cubicBezTo>
                  <a:pt x="1004545" y="186309"/>
                  <a:pt x="988162" y="170079"/>
                  <a:pt x="988162" y="137617"/>
                </a:cubicBezTo>
                <a:lnTo>
                  <a:pt x="988162" y="95326"/>
                </a:lnTo>
                <a:lnTo>
                  <a:pt x="972388" y="95326"/>
                </a:lnTo>
                <a:lnTo>
                  <a:pt x="972388" y="58065"/>
                </a:lnTo>
                <a:lnTo>
                  <a:pt x="988162" y="58065"/>
                </a:lnTo>
                <a:close/>
                <a:moveTo>
                  <a:pt x="369037" y="26975"/>
                </a:moveTo>
                <a:lnTo>
                  <a:pt x="414071" y="26975"/>
                </a:lnTo>
                <a:lnTo>
                  <a:pt x="414071" y="58065"/>
                </a:lnTo>
                <a:lnTo>
                  <a:pt x="437388" y="58065"/>
                </a:lnTo>
                <a:lnTo>
                  <a:pt x="437388" y="95326"/>
                </a:lnTo>
                <a:lnTo>
                  <a:pt x="414071" y="95326"/>
                </a:lnTo>
                <a:lnTo>
                  <a:pt x="414071" y="138303"/>
                </a:lnTo>
                <a:cubicBezTo>
                  <a:pt x="414071" y="141808"/>
                  <a:pt x="414871" y="144323"/>
                  <a:pt x="416471" y="145847"/>
                </a:cubicBezTo>
                <a:cubicBezTo>
                  <a:pt x="418071" y="147371"/>
                  <a:pt x="420776" y="148133"/>
                  <a:pt x="424587" y="148133"/>
                </a:cubicBezTo>
                <a:lnTo>
                  <a:pt x="437617" y="148133"/>
                </a:lnTo>
                <a:lnTo>
                  <a:pt x="437617" y="186309"/>
                </a:lnTo>
                <a:lnTo>
                  <a:pt x="418186" y="186309"/>
                </a:lnTo>
                <a:cubicBezTo>
                  <a:pt x="385420" y="186309"/>
                  <a:pt x="369037" y="170079"/>
                  <a:pt x="369037" y="137617"/>
                </a:cubicBezTo>
                <a:lnTo>
                  <a:pt x="369037" y="95326"/>
                </a:lnTo>
                <a:lnTo>
                  <a:pt x="353263" y="95326"/>
                </a:lnTo>
                <a:lnTo>
                  <a:pt x="353263" y="58065"/>
                </a:lnTo>
                <a:lnTo>
                  <a:pt x="369037" y="58065"/>
                </a:lnTo>
                <a:close/>
                <a:moveTo>
                  <a:pt x="0" y="25146"/>
                </a:moveTo>
                <a:lnTo>
                  <a:pt x="66980" y="25146"/>
                </a:lnTo>
                <a:cubicBezTo>
                  <a:pt x="79934" y="25146"/>
                  <a:pt x="90945" y="27432"/>
                  <a:pt x="100013" y="32004"/>
                </a:cubicBezTo>
                <a:cubicBezTo>
                  <a:pt x="109080" y="36576"/>
                  <a:pt x="115900" y="42901"/>
                  <a:pt x="120472" y="50978"/>
                </a:cubicBezTo>
                <a:cubicBezTo>
                  <a:pt x="125044" y="59055"/>
                  <a:pt x="127330" y="68352"/>
                  <a:pt x="127330" y="78867"/>
                </a:cubicBezTo>
                <a:cubicBezTo>
                  <a:pt x="127330" y="88621"/>
                  <a:pt x="125082" y="97498"/>
                  <a:pt x="120587" y="105499"/>
                </a:cubicBezTo>
                <a:cubicBezTo>
                  <a:pt x="116091" y="113500"/>
                  <a:pt x="109309" y="119901"/>
                  <a:pt x="100241" y="124702"/>
                </a:cubicBezTo>
                <a:cubicBezTo>
                  <a:pt x="91173" y="129502"/>
                  <a:pt x="80086" y="131902"/>
                  <a:pt x="66980" y="131902"/>
                </a:cubicBezTo>
                <a:lnTo>
                  <a:pt x="44806" y="131902"/>
                </a:lnTo>
                <a:lnTo>
                  <a:pt x="44806" y="186309"/>
                </a:lnTo>
                <a:lnTo>
                  <a:pt x="0" y="186309"/>
                </a:lnTo>
                <a:close/>
                <a:moveTo>
                  <a:pt x="165506" y="0"/>
                </a:moveTo>
                <a:cubicBezTo>
                  <a:pt x="173279" y="0"/>
                  <a:pt x="179565" y="2210"/>
                  <a:pt x="184366" y="6630"/>
                </a:cubicBezTo>
                <a:cubicBezTo>
                  <a:pt x="189167" y="11049"/>
                  <a:pt x="191567" y="16612"/>
                  <a:pt x="191567" y="23317"/>
                </a:cubicBezTo>
                <a:cubicBezTo>
                  <a:pt x="191567" y="29871"/>
                  <a:pt x="189167" y="35319"/>
                  <a:pt x="184366" y="39662"/>
                </a:cubicBezTo>
                <a:cubicBezTo>
                  <a:pt x="179565" y="44006"/>
                  <a:pt x="173279" y="46177"/>
                  <a:pt x="165506" y="46177"/>
                </a:cubicBezTo>
                <a:cubicBezTo>
                  <a:pt x="157582" y="46177"/>
                  <a:pt x="151219" y="44006"/>
                  <a:pt x="146418" y="39662"/>
                </a:cubicBezTo>
                <a:cubicBezTo>
                  <a:pt x="141618" y="35319"/>
                  <a:pt x="139218" y="29871"/>
                  <a:pt x="139218" y="23317"/>
                </a:cubicBezTo>
                <a:cubicBezTo>
                  <a:pt x="139218" y="16612"/>
                  <a:pt x="141618" y="11049"/>
                  <a:pt x="146418" y="6630"/>
                </a:cubicBezTo>
                <a:cubicBezTo>
                  <a:pt x="151219" y="2210"/>
                  <a:pt x="157582" y="0"/>
                  <a:pt x="1655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A85FDDA-2309-4D54-BFA8-465CBC28C7E3}"/>
              </a:ext>
            </a:extLst>
          </p:cNvPr>
          <p:cNvGrpSpPr/>
          <p:nvPr/>
        </p:nvGrpSpPr>
        <p:grpSpPr>
          <a:xfrm>
            <a:off x="2466139" y="730929"/>
            <a:ext cx="7259722" cy="1299968"/>
            <a:chOff x="2460012" y="932025"/>
            <a:chExt cx="7259722" cy="1299968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6203A52-1ED2-484B-9F6D-5F913DEE35F8}"/>
                </a:ext>
              </a:extLst>
            </p:cNvPr>
            <p:cNvSpPr txBox="1"/>
            <p:nvPr/>
          </p:nvSpPr>
          <p:spPr>
            <a:xfrm>
              <a:off x="2460012" y="932025"/>
              <a:ext cx="7259722" cy="1109220"/>
            </a:xfrm>
            <a:custGeom>
              <a:avLst/>
              <a:gdLst/>
              <a:ahLst/>
              <a:cxnLst/>
              <a:rect l="l" t="t" r="r" b="b"/>
              <a:pathLst>
                <a:path w="8167039" h="1247851">
                  <a:moveTo>
                    <a:pt x="1467459" y="287427"/>
                  </a:moveTo>
                  <a:lnTo>
                    <a:pt x="1467459" y="545059"/>
                  </a:lnTo>
                  <a:lnTo>
                    <a:pt x="1637462" y="545059"/>
                  </a:lnTo>
                  <a:cubicBezTo>
                    <a:pt x="1684198" y="545059"/>
                    <a:pt x="1719250" y="533959"/>
                    <a:pt x="1742618" y="511759"/>
                  </a:cubicBezTo>
                  <a:cubicBezTo>
                    <a:pt x="1765985" y="489560"/>
                    <a:pt x="1777670" y="457429"/>
                    <a:pt x="1777670" y="415366"/>
                  </a:cubicBezTo>
                  <a:cubicBezTo>
                    <a:pt x="1777670" y="375641"/>
                    <a:pt x="1765694" y="344386"/>
                    <a:pt x="1741741" y="321602"/>
                  </a:cubicBezTo>
                  <a:cubicBezTo>
                    <a:pt x="1717789" y="298818"/>
                    <a:pt x="1683029" y="287427"/>
                    <a:pt x="1637462" y="287427"/>
                  </a:cubicBezTo>
                  <a:close/>
                  <a:moveTo>
                    <a:pt x="343509" y="276911"/>
                  </a:moveTo>
                  <a:lnTo>
                    <a:pt x="343509" y="545059"/>
                  </a:lnTo>
                  <a:lnTo>
                    <a:pt x="480212" y="545059"/>
                  </a:lnTo>
                  <a:cubicBezTo>
                    <a:pt x="577190" y="545059"/>
                    <a:pt x="625678" y="500660"/>
                    <a:pt x="625678" y="411861"/>
                  </a:cubicBezTo>
                  <a:cubicBezTo>
                    <a:pt x="625678" y="321894"/>
                    <a:pt x="577190" y="276911"/>
                    <a:pt x="480212" y="276911"/>
                  </a:cubicBezTo>
                  <a:close/>
                  <a:moveTo>
                    <a:pt x="6724650" y="0"/>
                  </a:moveTo>
                  <a:lnTo>
                    <a:pt x="7140016" y="0"/>
                  </a:lnTo>
                  <a:lnTo>
                    <a:pt x="7450226" y="802691"/>
                  </a:lnTo>
                  <a:lnTo>
                    <a:pt x="7753426" y="0"/>
                  </a:lnTo>
                  <a:lnTo>
                    <a:pt x="8167039" y="0"/>
                  </a:lnTo>
                  <a:lnTo>
                    <a:pt x="8167039" y="1235583"/>
                  </a:lnTo>
                  <a:lnTo>
                    <a:pt x="7823530" y="1235583"/>
                  </a:lnTo>
                  <a:lnTo>
                    <a:pt x="7823530" y="553822"/>
                  </a:lnTo>
                  <a:lnTo>
                    <a:pt x="7590434" y="1235583"/>
                  </a:lnTo>
                  <a:lnTo>
                    <a:pt x="7303007" y="1235583"/>
                  </a:lnTo>
                  <a:lnTo>
                    <a:pt x="7068159" y="548564"/>
                  </a:lnTo>
                  <a:lnTo>
                    <a:pt x="7068159" y="1235583"/>
                  </a:lnTo>
                  <a:lnTo>
                    <a:pt x="6724650" y="1235583"/>
                  </a:lnTo>
                  <a:close/>
                  <a:moveTo>
                    <a:pt x="5462092" y="0"/>
                  </a:moveTo>
                  <a:lnTo>
                    <a:pt x="5803849" y="0"/>
                  </a:lnTo>
                  <a:lnTo>
                    <a:pt x="5803849" y="716814"/>
                  </a:lnTo>
                  <a:cubicBezTo>
                    <a:pt x="5803849" y="783412"/>
                    <a:pt x="5819331" y="834822"/>
                    <a:pt x="5850293" y="871042"/>
                  </a:cubicBezTo>
                  <a:cubicBezTo>
                    <a:pt x="5881256" y="907263"/>
                    <a:pt x="5928284" y="925373"/>
                    <a:pt x="5991377" y="925373"/>
                  </a:cubicBezTo>
                  <a:cubicBezTo>
                    <a:pt x="6054471" y="925373"/>
                    <a:pt x="6102083" y="906971"/>
                    <a:pt x="6134214" y="870166"/>
                  </a:cubicBezTo>
                  <a:cubicBezTo>
                    <a:pt x="6166345" y="833362"/>
                    <a:pt x="6182410" y="782244"/>
                    <a:pt x="6182410" y="716814"/>
                  </a:cubicBezTo>
                  <a:lnTo>
                    <a:pt x="6182410" y="0"/>
                  </a:lnTo>
                  <a:lnTo>
                    <a:pt x="6525920" y="0"/>
                  </a:lnTo>
                  <a:lnTo>
                    <a:pt x="6525920" y="716814"/>
                  </a:lnTo>
                  <a:cubicBezTo>
                    <a:pt x="6525920" y="830148"/>
                    <a:pt x="6501967" y="926833"/>
                    <a:pt x="6454063" y="1006869"/>
                  </a:cubicBezTo>
                  <a:cubicBezTo>
                    <a:pt x="6406159" y="1086904"/>
                    <a:pt x="6341021" y="1147077"/>
                    <a:pt x="6258649" y="1187387"/>
                  </a:cubicBezTo>
                  <a:cubicBezTo>
                    <a:pt x="6176277" y="1227696"/>
                    <a:pt x="6084850" y="1247851"/>
                    <a:pt x="5984367" y="1247851"/>
                  </a:cubicBezTo>
                  <a:cubicBezTo>
                    <a:pt x="5883884" y="1247851"/>
                    <a:pt x="5794210" y="1227696"/>
                    <a:pt x="5715342" y="1187387"/>
                  </a:cubicBezTo>
                  <a:cubicBezTo>
                    <a:pt x="5636476" y="1147077"/>
                    <a:pt x="5574550" y="1087196"/>
                    <a:pt x="5529567" y="1007745"/>
                  </a:cubicBezTo>
                  <a:cubicBezTo>
                    <a:pt x="5484584" y="928294"/>
                    <a:pt x="5462092" y="831317"/>
                    <a:pt x="5462092" y="716814"/>
                  </a:cubicBezTo>
                  <a:close/>
                  <a:moveTo>
                    <a:pt x="4914900" y="0"/>
                  </a:moveTo>
                  <a:lnTo>
                    <a:pt x="5258410" y="0"/>
                  </a:lnTo>
                  <a:lnTo>
                    <a:pt x="5258410" y="1235583"/>
                  </a:lnTo>
                  <a:lnTo>
                    <a:pt x="4914900" y="1235583"/>
                  </a:lnTo>
                  <a:close/>
                  <a:moveTo>
                    <a:pt x="3267075" y="0"/>
                  </a:moveTo>
                  <a:lnTo>
                    <a:pt x="3682441" y="0"/>
                  </a:lnTo>
                  <a:lnTo>
                    <a:pt x="3992651" y="802691"/>
                  </a:lnTo>
                  <a:lnTo>
                    <a:pt x="4295851" y="0"/>
                  </a:lnTo>
                  <a:lnTo>
                    <a:pt x="4709464" y="0"/>
                  </a:lnTo>
                  <a:lnTo>
                    <a:pt x="4709464" y="1235583"/>
                  </a:lnTo>
                  <a:lnTo>
                    <a:pt x="4365955" y="1235583"/>
                  </a:lnTo>
                  <a:lnTo>
                    <a:pt x="4365955" y="553822"/>
                  </a:lnTo>
                  <a:lnTo>
                    <a:pt x="4132859" y="1235583"/>
                  </a:lnTo>
                  <a:lnTo>
                    <a:pt x="3845433" y="1235583"/>
                  </a:lnTo>
                  <a:lnTo>
                    <a:pt x="3610584" y="548564"/>
                  </a:lnTo>
                  <a:lnTo>
                    <a:pt x="3610584" y="1235583"/>
                  </a:lnTo>
                  <a:lnTo>
                    <a:pt x="3267075" y="1235583"/>
                  </a:lnTo>
                  <a:close/>
                  <a:moveTo>
                    <a:pt x="2295525" y="0"/>
                  </a:moveTo>
                  <a:lnTo>
                    <a:pt x="3085947" y="0"/>
                  </a:lnTo>
                  <a:lnTo>
                    <a:pt x="3085947" y="275158"/>
                  </a:lnTo>
                  <a:lnTo>
                    <a:pt x="2639035" y="275158"/>
                  </a:lnTo>
                  <a:lnTo>
                    <a:pt x="2639035" y="476707"/>
                  </a:lnTo>
                  <a:lnTo>
                    <a:pt x="3033370" y="476707"/>
                  </a:lnTo>
                  <a:lnTo>
                    <a:pt x="3033370" y="737845"/>
                  </a:lnTo>
                  <a:lnTo>
                    <a:pt x="2639035" y="737845"/>
                  </a:lnTo>
                  <a:lnTo>
                    <a:pt x="2639035" y="960425"/>
                  </a:lnTo>
                  <a:lnTo>
                    <a:pt x="3085947" y="960425"/>
                  </a:lnTo>
                  <a:lnTo>
                    <a:pt x="3085947" y="1235583"/>
                  </a:lnTo>
                  <a:lnTo>
                    <a:pt x="2295525" y="1235583"/>
                  </a:lnTo>
                  <a:close/>
                  <a:moveTo>
                    <a:pt x="1123950" y="0"/>
                  </a:moveTo>
                  <a:lnTo>
                    <a:pt x="1665503" y="0"/>
                  </a:lnTo>
                  <a:cubicBezTo>
                    <a:pt x="1764817" y="0"/>
                    <a:pt x="1848942" y="17234"/>
                    <a:pt x="1917878" y="51702"/>
                  </a:cubicBezTo>
                  <a:cubicBezTo>
                    <a:pt x="1986813" y="86170"/>
                    <a:pt x="2038807" y="133490"/>
                    <a:pt x="2073859" y="193662"/>
                  </a:cubicBezTo>
                  <a:cubicBezTo>
                    <a:pt x="2108911" y="253835"/>
                    <a:pt x="2126437" y="321310"/>
                    <a:pt x="2126437" y="396088"/>
                  </a:cubicBezTo>
                  <a:cubicBezTo>
                    <a:pt x="2126437" y="480213"/>
                    <a:pt x="2103361" y="554114"/>
                    <a:pt x="2057209" y="617792"/>
                  </a:cubicBezTo>
                  <a:cubicBezTo>
                    <a:pt x="2011058" y="681470"/>
                    <a:pt x="1943583" y="726745"/>
                    <a:pt x="1854784" y="753618"/>
                  </a:cubicBezTo>
                  <a:lnTo>
                    <a:pt x="2133448" y="1235583"/>
                  </a:lnTo>
                  <a:lnTo>
                    <a:pt x="1749628" y="1235583"/>
                  </a:lnTo>
                  <a:lnTo>
                    <a:pt x="1504264" y="779907"/>
                  </a:lnTo>
                  <a:lnTo>
                    <a:pt x="1467459" y="779907"/>
                  </a:lnTo>
                  <a:lnTo>
                    <a:pt x="1467459" y="1235583"/>
                  </a:lnTo>
                  <a:lnTo>
                    <a:pt x="1123950" y="1235583"/>
                  </a:lnTo>
                  <a:close/>
                  <a:moveTo>
                    <a:pt x="0" y="0"/>
                  </a:moveTo>
                  <a:lnTo>
                    <a:pt x="513512" y="0"/>
                  </a:lnTo>
                  <a:cubicBezTo>
                    <a:pt x="612826" y="0"/>
                    <a:pt x="697243" y="17526"/>
                    <a:pt x="766762" y="52578"/>
                  </a:cubicBezTo>
                  <a:cubicBezTo>
                    <a:pt x="836283" y="87630"/>
                    <a:pt x="888568" y="136119"/>
                    <a:pt x="923620" y="198044"/>
                  </a:cubicBezTo>
                  <a:cubicBezTo>
                    <a:pt x="958672" y="259969"/>
                    <a:pt x="976198" y="331242"/>
                    <a:pt x="976198" y="411861"/>
                  </a:cubicBezTo>
                  <a:cubicBezTo>
                    <a:pt x="976198" y="486639"/>
                    <a:pt x="958964" y="554698"/>
                    <a:pt x="924496" y="616039"/>
                  </a:cubicBezTo>
                  <a:cubicBezTo>
                    <a:pt x="890028" y="677380"/>
                    <a:pt x="838035" y="726453"/>
                    <a:pt x="768515" y="763257"/>
                  </a:cubicBezTo>
                  <a:cubicBezTo>
                    <a:pt x="698996" y="800062"/>
                    <a:pt x="613994" y="818464"/>
                    <a:pt x="513512" y="818464"/>
                  </a:cubicBezTo>
                  <a:lnTo>
                    <a:pt x="343509" y="818464"/>
                  </a:lnTo>
                  <a:lnTo>
                    <a:pt x="343509" y="1235583"/>
                  </a:lnTo>
                  <a:lnTo>
                    <a:pt x="0" y="12355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>
                <a:sym typeface="Poppin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AE7522B-B649-4CFC-8800-16AE6AE90D32}"/>
                </a:ext>
              </a:extLst>
            </p:cNvPr>
            <p:cNvSpPr/>
            <p:nvPr/>
          </p:nvSpPr>
          <p:spPr>
            <a:xfrm>
              <a:off x="4310170" y="1526153"/>
              <a:ext cx="3664610" cy="705840"/>
            </a:xfrm>
            <a:custGeom>
              <a:avLst/>
              <a:gdLst/>
              <a:ahLst/>
              <a:cxnLst/>
              <a:rect l="l" t="t" r="r" b="b"/>
              <a:pathLst>
                <a:path w="3664610" h="705840">
                  <a:moveTo>
                    <a:pt x="940508" y="325383"/>
                  </a:moveTo>
                  <a:cubicBezTo>
                    <a:pt x="925522" y="325383"/>
                    <a:pt x="913065" y="332595"/>
                    <a:pt x="903137" y="347019"/>
                  </a:cubicBezTo>
                  <a:cubicBezTo>
                    <a:pt x="893208" y="361443"/>
                    <a:pt x="888244" y="381768"/>
                    <a:pt x="888244" y="407993"/>
                  </a:cubicBezTo>
                  <a:cubicBezTo>
                    <a:pt x="888244" y="428599"/>
                    <a:pt x="892272" y="444334"/>
                    <a:pt x="900327" y="455199"/>
                  </a:cubicBezTo>
                  <a:cubicBezTo>
                    <a:pt x="908382" y="466064"/>
                    <a:pt x="917842" y="471497"/>
                    <a:pt x="928707" y="471497"/>
                  </a:cubicBezTo>
                  <a:cubicBezTo>
                    <a:pt x="940695" y="471497"/>
                    <a:pt x="951092" y="466626"/>
                    <a:pt x="959896" y="456885"/>
                  </a:cubicBezTo>
                  <a:cubicBezTo>
                    <a:pt x="968700" y="447144"/>
                    <a:pt x="974601" y="433095"/>
                    <a:pt x="977598" y="414737"/>
                  </a:cubicBezTo>
                  <a:cubicBezTo>
                    <a:pt x="965984" y="406869"/>
                    <a:pt x="957086" y="396567"/>
                    <a:pt x="950905" y="383829"/>
                  </a:cubicBezTo>
                  <a:cubicBezTo>
                    <a:pt x="944723" y="371090"/>
                    <a:pt x="941632" y="357603"/>
                    <a:pt x="941632" y="343366"/>
                  </a:cubicBezTo>
                  <a:cubicBezTo>
                    <a:pt x="941632" y="337372"/>
                    <a:pt x="942194" y="331377"/>
                    <a:pt x="943318" y="325383"/>
                  </a:cubicBezTo>
                  <a:close/>
                  <a:moveTo>
                    <a:pt x="321383" y="325383"/>
                  </a:moveTo>
                  <a:cubicBezTo>
                    <a:pt x="306397" y="325383"/>
                    <a:pt x="293940" y="332595"/>
                    <a:pt x="284012" y="347019"/>
                  </a:cubicBezTo>
                  <a:cubicBezTo>
                    <a:pt x="274083" y="361443"/>
                    <a:pt x="269119" y="381768"/>
                    <a:pt x="269119" y="407993"/>
                  </a:cubicBezTo>
                  <a:cubicBezTo>
                    <a:pt x="269119" y="428599"/>
                    <a:pt x="273147" y="444334"/>
                    <a:pt x="281202" y="455199"/>
                  </a:cubicBezTo>
                  <a:cubicBezTo>
                    <a:pt x="289257" y="466064"/>
                    <a:pt x="298717" y="471497"/>
                    <a:pt x="309582" y="471497"/>
                  </a:cubicBezTo>
                  <a:cubicBezTo>
                    <a:pt x="321570" y="471497"/>
                    <a:pt x="331967" y="466626"/>
                    <a:pt x="340771" y="456885"/>
                  </a:cubicBezTo>
                  <a:cubicBezTo>
                    <a:pt x="349575" y="447144"/>
                    <a:pt x="355476" y="433095"/>
                    <a:pt x="358473" y="414737"/>
                  </a:cubicBezTo>
                  <a:cubicBezTo>
                    <a:pt x="346859" y="406869"/>
                    <a:pt x="337961" y="396567"/>
                    <a:pt x="331780" y="383829"/>
                  </a:cubicBezTo>
                  <a:cubicBezTo>
                    <a:pt x="325598" y="371090"/>
                    <a:pt x="322507" y="357603"/>
                    <a:pt x="322507" y="343366"/>
                  </a:cubicBezTo>
                  <a:cubicBezTo>
                    <a:pt x="322507" y="337372"/>
                    <a:pt x="323069" y="331377"/>
                    <a:pt x="324193" y="325383"/>
                  </a:cubicBezTo>
                  <a:close/>
                  <a:moveTo>
                    <a:pt x="2230850" y="321449"/>
                  </a:moveTo>
                  <a:cubicBezTo>
                    <a:pt x="2216988" y="321449"/>
                    <a:pt x="2205280" y="329504"/>
                    <a:pt x="2195727" y="345614"/>
                  </a:cubicBezTo>
                  <a:cubicBezTo>
                    <a:pt x="2186173" y="361724"/>
                    <a:pt x="2181396" y="381206"/>
                    <a:pt x="2181396" y="404060"/>
                  </a:cubicBezTo>
                  <a:lnTo>
                    <a:pt x="2181396" y="405184"/>
                  </a:lnTo>
                  <a:cubicBezTo>
                    <a:pt x="2203501" y="399938"/>
                    <a:pt x="2220922" y="392071"/>
                    <a:pt x="2233660" y="381581"/>
                  </a:cubicBezTo>
                  <a:cubicBezTo>
                    <a:pt x="2246398" y="371090"/>
                    <a:pt x="2252767" y="358914"/>
                    <a:pt x="2252767" y="345052"/>
                  </a:cubicBezTo>
                  <a:cubicBezTo>
                    <a:pt x="2252767" y="337934"/>
                    <a:pt x="2250800" y="332220"/>
                    <a:pt x="2246866" y="327912"/>
                  </a:cubicBezTo>
                  <a:cubicBezTo>
                    <a:pt x="2242933" y="323604"/>
                    <a:pt x="2237594" y="321449"/>
                    <a:pt x="2230850" y="321449"/>
                  </a:cubicBezTo>
                  <a:close/>
                  <a:moveTo>
                    <a:pt x="2745114" y="141617"/>
                  </a:moveTo>
                  <a:cubicBezTo>
                    <a:pt x="2758976" y="141617"/>
                    <a:pt x="2770216" y="144989"/>
                    <a:pt x="2778833" y="151733"/>
                  </a:cubicBezTo>
                  <a:cubicBezTo>
                    <a:pt x="2787450" y="158477"/>
                    <a:pt x="2791758" y="168030"/>
                    <a:pt x="2791758" y="180394"/>
                  </a:cubicBezTo>
                  <a:cubicBezTo>
                    <a:pt x="2791758" y="195380"/>
                    <a:pt x="2786888" y="207275"/>
                    <a:pt x="2777147" y="216079"/>
                  </a:cubicBezTo>
                  <a:cubicBezTo>
                    <a:pt x="2767406" y="224883"/>
                    <a:pt x="2754480" y="229285"/>
                    <a:pt x="2738371" y="229285"/>
                  </a:cubicBezTo>
                  <a:cubicBezTo>
                    <a:pt x="2722635" y="229285"/>
                    <a:pt x="2710834" y="225633"/>
                    <a:pt x="2702966" y="218327"/>
                  </a:cubicBezTo>
                  <a:cubicBezTo>
                    <a:pt x="2695099" y="211021"/>
                    <a:pt x="2691165" y="200812"/>
                    <a:pt x="2691165" y="187699"/>
                  </a:cubicBezTo>
                  <a:cubicBezTo>
                    <a:pt x="2691165" y="174586"/>
                    <a:pt x="2696316" y="163628"/>
                    <a:pt x="2706619" y="154824"/>
                  </a:cubicBezTo>
                  <a:cubicBezTo>
                    <a:pt x="2716922" y="146019"/>
                    <a:pt x="2729753" y="141617"/>
                    <a:pt x="2745114" y="141617"/>
                  </a:cubicBezTo>
                  <a:close/>
                  <a:moveTo>
                    <a:pt x="1769297" y="91602"/>
                  </a:moveTo>
                  <a:cubicBezTo>
                    <a:pt x="1763677" y="91602"/>
                    <a:pt x="1757402" y="98626"/>
                    <a:pt x="1750471" y="112676"/>
                  </a:cubicBezTo>
                  <a:cubicBezTo>
                    <a:pt x="1743540" y="126725"/>
                    <a:pt x="1736984" y="146207"/>
                    <a:pt x="1730802" y="171121"/>
                  </a:cubicBezTo>
                  <a:cubicBezTo>
                    <a:pt x="1724620" y="196035"/>
                    <a:pt x="1719469" y="223666"/>
                    <a:pt x="1715348" y="254012"/>
                  </a:cubicBezTo>
                  <a:cubicBezTo>
                    <a:pt x="1737452" y="234905"/>
                    <a:pt x="1754030" y="213456"/>
                    <a:pt x="1765082" y="189666"/>
                  </a:cubicBezTo>
                  <a:cubicBezTo>
                    <a:pt x="1776135" y="165876"/>
                    <a:pt x="1781661" y="144240"/>
                    <a:pt x="1781661" y="124758"/>
                  </a:cubicBezTo>
                  <a:cubicBezTo>
                    <a:pt x="1781661" y="102654"/>
                    <a:pt x="1777540" y="91602"/>
                    <a:pt x="1769297" y="91602"/>
                  </a:cubicBezTo>
                  <a:close/>
                  <a:moveTo>
                    <a:pt x="3228841" y="55635"/>
                  </a:moveTo>
                  <a:cubicBezTo>
                    <a:pt x="3222098" y="55635"/>
                    <a:pt x="3214605" y="65282"/>
                    <a:pt x="3206362" y="84577"/>
                  </a:cubicBezTo>
                  <a:cubicBezTo>
                    <a:pt x="3198120" y="103871"/>
                    <a:pt x="3190159" y="129909"/>
                    <a:pt x="3182478" y="162691"/>
                  </a:cubicBezTo>
                  <a:cubicBezTo>
                    <a:pt x="3174798" y="195473"/>
                    <a:pt x="3168523" y="231159"/>
                    <a:pt x="3163652" y="269748"/>
                  </a:cubicBezTo>
                  <a:cubicBezTo>
                    <a:pt x="3186881" y="242398"/>
                    <a:pt x="3206081" y="212613"/>
                    <a:pt x="3221255" y="180394"/>
                  </a:cubicBezTo>
                  <a:cubicBezTo>
                    <a:pt x="3236428" y="148174"/>
                    <a:pt x="3244015" y="118951"/>
                    <a:pt x="3244015" y="92725"/>
                  </a:cubicBezTo>
                  <a:cubicBezTo>
                    <a:pt x="3244015" y="80737"/>
                    <a:pt x="3242703" y="71558"/>
                    <a:pt x="3240081" y="65189"/>
                  </a:cubicBezTo>
                  <a:cubicBezTo>
                    <a:pt x="3237459" y="58820"/>
                    <a:pt x="3233712" y="55635"/>
                    <a:pt x="3228841" y="55635"/>
                  </a:cubicBezTo>
                  <a:close/>
                  <a:moveTo>
                    <a:pt x="2627643" y="55635"/>
                  </a:moveTo>
                  <a:cubicBezTo>
                    <a:pt x="2619026" y="55635"/>
                    <a:pt x="2609285" y="71183"/>
                    <a:pt x="2598420" y="102279"/>
                  </a:cubicBezTo>
                  <a:cubicBezTo>
                    <a:pt x="2587555" y="133375"/>
                    <a:pt x="2578001" y="171964"/>
                    <a:pt x="2569759" y="218046"/>
                  </a:cubicBezTo>
                  <a:cubicBezTo>
                    <a:pt x="2561517" y="264128"/>
                    <a:pt x="2557021" y="308337"/>
                    <a:pt x="2556272" y="350672"/>
                  </a:cubicBezTo>
                  <a:cubicBezTo>
                    <a:pt x="2582872" y="306838"/>
                    <a:pt x="2604040" y="262910"/>
                    <a:pt x="2619775" y="218889"/>
                  </a:cubicBezTo>
                  <a:cubicBezTo>
                    <a:pt x="2635510" y="174867"/>
                    <a:pt x="2643378" y="134686"/>
                    <a:pt x="2643378" y="98345"/>
                  </a:cubicBezTo>
                  <a:cubicBezTo>
                    <a:pt x="2643378" y="69872"/>
                    <a:pt x="2638133" y="55635"/>
                    <a:pt x="2627643" y="55635"/>
                  </a:cubicBezTo>
                  <a:close/>
                  <a:moveTo>
                    <a:pt x="1981066" y="55635"/>
                  </a:moveTo>
                  <a:cubicBezTo>
                    <a:pt x="1974323" y="55635"/>
                    <a:pt x="1966830" y="65282"/>
                    <a:pt x="1958587" y="84577"/>
                  </a:cubicBezTo>
                  <a:cubicBezTo>
                    <a:pt x="1950345" y="103871"/>
                    <a:pt x="1942384" y="129909"/>
                    <a:pt x="1934704" y="162691"/>
                  </a:cubicBezTo>
                  <a:cubicBezTo>
                    <a:pt x="1927023" y="195473"/>
                    <a:pt x="1920748" y="231159"/>
                    <a:pt x="1915877" y="269748"/>
                  </a:cubicBezTo>
                  <a:cubicBezTo>
                    <a:pt x="1939106" y="242398"/>
                    <a:pt x="1958306" y="212613"/>
                    <a:pt x="1973480" y="180394"/>
                  </a:cubicBezTo>
                  <a:cubicBezTo>
                    <a:pt x="1988653" y="148174"/>
                    <a:pt x="1996240" y="118951"/>
                    <a:pt x="1996240" y="92725"/>
                  </a:cubicBezTo>
                  <a:cubicBezTo>
                    <a:pt x="1996240" y="80737"/>
                    <a:pt x="1994928" y="71558"/>
                    <a:pt x="1992306" y="65189"/>
                  </a:cubicBezTo>
                  <a:cubicBezTo>
                    <a:pt x="1989683" y="58820"/>
                    <a:pt x="1985937" y="55635"/>
                    <a:pt x="1981066" y="55635"/>
                  </a:cubicBezTo>
                  <a:close/>
                  <a:moveTo>
                    <a:pt x="789318" y="55635"/>
                  </a:moveTo>
                  <a:cubicBezTo>
                    <a:pt x="780701" y="55635"/>
                    <a:pt x="770960" y="71183"/>
                    <a:pt x="760095" y="102279"/>
                  </a:cubicBezTo>
                  <a:cubicBezTo>
                    <a:pt x="749230" y="133375"/>
                    <a:pt x="739677" y="171964"/>
                    <a:pt x="731434" y="218046"/>
                  </a:cubicBezTo>
                  <a:cubicBezTo>
                    <a:pt x="723192" y="264128"/>
                    <a:pt x="718696" y="308337"/>
                    <a:pt x="717947" y="350672"/>
                  </a:cubicBezTo>
                  <a:cubicBezTo>
                    <a:pt x="744547" y="306838"/>
                    <a:pt x="765715" y="262910"/>
                    <a:pt x="781450" y="218889"/>
                  </a:cubicBezTo>
                  <a:cubicBezTo>
                    <a:pt x="797185" y="174867"/>
                    <a:pt x="805053" y="134686"/>
                    <a:pt x="805053" y="98345"/>
                  </a:cubicBezTo>
                  <a:cubicBezTo>
                    <a:pt x="805053" y="69872"/>
                    <a:pt x="799808" y="55635"/>
                    <a:pt x="789318" y="55635"/>
                  </a:cubicBezTo>
                  <a:close/>
                  <a:moveTo>
                    <a:pt x="608343" y="55635"/>
                  </a:moveTo>
                  <a:cubicBezTo>
                    <a:pt x="599726" y="55635"/>
                    <a:pt x="589985" y="71183"/>
                    <a:pt x="579120" y="102279"/>
                  </a:cubicBezTo>
                  <a:cubicBezTo>
                    <a:pt x="568255" y="133375"/>
                    <a:pt x="558702" y="171964"/>
                    <a:pt x="550459" y="218046"/>
                  </a:cubicBezTo>
                  <a:cubicBezTo>
                    <a:pt x="542217" y="264128"/>
                    <a:pt x="537721" y="308337"/>
                    <a:pt x="536972" y="350672"/>
                  </a:cubicBezTo>
                  <a:cubicBezTo>
                    <a:pt x="563572" y="306838"/>
                    <a:pt x="584740" y="262910"/>
                    <a:pt x="600475" y="218889"/>
                  </a:cubicBezTo>
                  <a:cubicBezTo>
                    <a:pt x="616210" y="174867"/>
                    <a:pt x="624078" y="134686"/>
                    <a:pt x="624078" y="98345"/>
                  </a:cubicBezTo>
                  <a:cubicBezTo>
                    <a:pt x="624078" y="69872"/>
                    <a:pt x="618833" y="55635"/>
                    <a:pt x="608343" y="55635"/>
                  </a:cubicBezTo>
                  <a:close/>
                  <a:moveTo>
                    <a:pt x="165221" y="55635"/>
                  </a:moveTo>
                  <a:cubicBezTo>
                    <a:pt x="158477" y="55635"/>
                    <a:pt x="150141" y="67062"/>
                    <a:pt x="140213" y="89916"/>
                  </a:cubicBezTo>
                  <a:cubicBezTo>
                    <a:pt x="130285" y="112769"/>
                    <a:pt x="120450" y="143022"/>
                    <a:pt x="110709" y="180675"/>
                  </a:cubicBezTo>
                  <a:cubicBezTo>
                    <a:pt x="100968" y="218327"/>
                    <a:pt x="92539" y="258133"/>
                    <a:pt x="85420" y="300094"/>
                  </a:cubicBezTo>
                  <a:cubicBezTo>
                    <a:pt x="115392" y="266001"/>
                    <a:pt x="138433" y="230503"/>
                    <a:pt x="154543" y="193600"/>
                  </a:cubicBezTo>
                  <a:cubicBezTo>
                    <a:pt x="170653" y="156697"/>
                    <a:pt x="178895" y="122135"/>
                    <a:pt x="179270" y="89916"/>
                  </a:cubicBezTo>
                  <a:cubicBezTo>
                    <a:pt x="179270" y="67062"/>
                    <a:pt x="174587" y="55635"/>
                    <a:pt x="165221" y="55635"/>
                  </a:cubicBezTo>
                  <a:close/>
                  <a:moveTo>
                    <a:pt x="2640006" y="0"/>
                  </a:moveTo>
                  <a:cubicBezTo>
                    <a:pt x="2657989" y="0"/>
                    <a:pt x="2672132" y="8336"/>
                    <a:pt x="2682435" y="25007"/>
                  </a:cubicBezTo>
                  <a:cubicBezTo>
                    <a:pt x="2692738" y="41679"/>
                    <a:pt x="2697889" y="65563"/>
                    <a:pt x="2697889" y="96659"/>
                  </a:cubicBezTo>
                  <a:cubicBezTo>
                    <a:pt x="2697889" y="141243"/>
                    <a:pt x="2685526" y="192944"/>
                    <a:pt x="2660799" y="251764"/>
                  </a:cubicBezTo>
                  <a:cubicBezTo>
                    <a:pt x="2636072" y="310584"/>
                    <a:pt x="2602541" y="368843"/>
                    <a:pt x="2560206" y="426539"/>
                  </a:cubicBezTo>
                  <a:cubicBezTo>
                    <a:pt x="2562828" y="441899"/>
                    <a:pt x="2567136" y="452858"/>
                    <a:pt x="2573131" y="459414"/>
                  </a:cubicBezTo>
                  <a:cubicBezTo>
                    <a:pt x="2579125" y="465971"/>
                    <a:pt x="2586993" y="469249"/>
                    <a:pt x="2596734" y="469249"/>
                  </a:cubicBezTo>
                  <a:cubicBezTo>
                    <a:pt x="2612094" y="469249"/>
                    <a:pt x="2625582" y="464847"/>
                    <a:pt x="2637196" y="456042"/>
                  </a:cubicBezTo>
                  <a:cubicBezTo>
                    <a:pt x="2643003" y="451640"/>
                    <a:pt x="2649606" y="445669"/>
                    <a:pt x="2657006" y="438129"/>
                  </a:cubicBezTo>
                  <a:lnTo>
                    <a:pt x="2664381" y="430256"/>
                  </a:lnTo>
                  <a:lnTo>
                    <a:pt x="2664594" y="423114"/>
                  </a:lnTo>
                  <a:cubicBezTo>
                    <a:pt x="2665402" y="408678"/>
                    <a:pt x="2667421" y="391556"/>
                    <a:pt x="2670653" y="371746"/>
                  </a:cubicBezTo>
                  <a:cubicBezTo>
                    <a:pt x="2674961" y="345333"/>
                    <a:pt x="2680487" y="320700"/>
                    <a:pt x="2687231" y="297846"/>
                  </a:cubicBezTo>
                  <a:cubicBezTo>
                    <a:pt x="2690603" y="285858"/>
                    <a:pt x="2695099" y="277615"/>
                    <a:pt x="2700718" y="273119"/>
                  </a:cubicBezTo>
                  <a:cubicBezTo>
                    <a:pt x="2706338" y="268624"/>
                    <a:pt x="2715330" y="266376"/>
                    <a:pt x="2727693" y="266376"/>
                  </a:cubicBezTo>
                  <a:cubicBezTo>
                    <a:pt x="2746800" y="266376"/>
                    <a:pt x="2756354" y="272745"/>
                    <a:pt x="2756354" y="285483"/>
                  </a:cubicBezTo>
                  <a:cubicBezTo>
                    <a:pt x="2756354" y="294849"/>
                    <a:pt x="2752794" y="316579"/>
                    <a:pt x="2745676" y="350672"/>
                  </a:cubicBezTo>
                  <a:cubicBezTo>
                    <a:pt x="2736685" y="391883"/>
                    <a:pt x="2732189" y="419795"/>
                    <a:pt x="2732189" y="434406"/>
                  </a:cubicBezTo>
                  <a:cubicBezTo>
                    <a:pt x="2732189" y="445646"/>
                    <a:pt x="2733688" y="454263"/>
                    <a:pt x="2736685" y="460257"/>
                  </a:cubicBezTo>
                  <a:cubicBezTo>
                    <a:pt x="2739682" y="466251"/>
                    <a:pt x="2744740" y="469249"/>
                    <a:pt x="2751858" y="469249"/>
                  </a:cubicBezTo>
                  <a:cubicBezTo>
                    <a:pt x="2758602" y="469249"/>
                    <a:pt x="2767031" y="464566"/>
                    <a:pt x="2777147" y="455199"/>
                  </a:cubicBezTo>
                  <a:cubicBezTo>
                    <a:pt x="2784734" y="448175"/>
                    <a:pt x="2794217" y="438094"/>
                    <a:pt x="2805597" y="424958"/>
                  </a:cubicBezTo>
                  <a:lnTo>
                    <a:pt x="2809982" y="419791"/>
                  </a:lnTo>
                  <a:lnTo>
                    <a:pt x="2813949" y="365424"/>
                  </a:lnTo>
                  <a:cubicBezTo>
                    <a:pt x="2817415" y="342289"/>
                    <a:pt x="2822613" y="319763"/>
                    <a:pt x="2829544" y="297846"/>
                  </a:cubicBezTo>
                  <a:cubicBezTo>
                    <a:pt x="2832916" y="286981"/>
                    <a:pt x="2838442" y="279020"/>
                    <a:pt x="2846122" y="273962"/>
                  </a:cubicBezTo>
                  <a:cubicBezTo>
                    <a:pt x="2853802" y="268905"/>
                    <a:pt x="2864574" y="266376"/>
                    <a:pt x="2878436" y="266376"/>
                  </a:cubicBezTo>
                  <a:cubicBezTo>
                    <a:pt x="2885929" y="266376"/>
                    <a:pt x="2891174" y="267312"/>
                    <a:pt x="2894171" y="269186"/>
                  </a:cubicBezTo>
                  <a:cubicBezTo>
                    <a:pt x="2897168" y="271059"/>
                    <a:pt x="2898667" y="274618"/>
                    <a:pt x="2898667" y="279863"/>
                  </a:cubicBezTo>
                  <a:cubicBezTo>
                    <a:pt x="2898667" y="285858"/>
                    <a:pt x="2895857" y="299345"/>
                    <a:pt x="2890237" y="320325"/>
                  </a:cubicBezTo>
                  <a:cubicBezTo>
                    <a:pt x="2886491" y="335311"/>
                    <a:pt x="2883493" y="348424"/>
                    <a:pt x="2881246" y="359664"/>
                  </a:cubicBezTo>
                  <a:cubicBezTo>
                    <a:pt x="2878998" y="370903"/>
                    <a:pt x="2877124" y="384765"/>
                    <a:pt x="2875626" y="401250"/>
                  </a:cubicBezTo>
                  <a:cubicBezTo>
                    <a:pt x="2887989" y="369030"/>
                    <a:pt x="2901851" y="342804"/>
                    <a:pt x="2917212" y="322573"/>
                  </a:cubicBezTo>
                  <a:cubicBezTo>
                    <a:pt x="2932573" y="302342"/>
                    <a:pt x="2947652" y="287918"/>
                    <a:pt x="2962451" y="279301"/>
                  </a:cubicBezTo>
                  <a:cubicBezTo>
                    <a:pt x="2977250" y="270684"/>
                    <a:pt x="2990831" y="266376"/>
                    <a:pt x="3003194" y="266376"/>
                  </a:cubicBezTo>
                  <a:cubicBezTo>
                    <a:pt x="3027547" y="266376"/>
                    <a:pt x="3039723" y="278552"/>
                    <a:pt x="3039723" y="302904"/>
                  </a:cubicBezTo>
                  <a:cubicBezTo>
                    <a:pt x="3039723" y="317515"/>
                    <a:pt x="3035601" y="343928"/>
                    <a:pt x="3027359" y="382143"/>
                  </a:cubicBezTo>
                  <a:cubicBezTo>
                    <a:pt x="3020241" y="414737"/>
                    <a:pt x="3016682" y="436279"/>
                    <a:pt x="3016682" y="446770"/>
                  </a:cubicBezTo>
                  <a:cubicBezTo>
                    <a:pt x="3016682" y="461756"/>
                    <a:pt x="3022114" y="469249"/>
                    <a:pt x="3032979" y="469249"/>
                  </a:cubicBezTo>
                  <a:cubicBezTo>
                    <a:pt x="3040472" y="469249"/>
                    <a:pt x="3049370" y="464659"/>
                    <a:pt x="3059673" y="455480"/>
                  </a:cubicBezTo>
                  <a:cubicBezTo>
                    <a:pt x="3064824" y="450891"/>
                    <a:pt x="3070842" y="444873"/>
                    <a:pt x="3077726" y="437427"/>
                  </a:cubicBezTo>
                  <a:lnTo>
                    <a:pt x="3087966" y="426008"/>
                  </a:lnTo>
                  <a:lnTo>
                    <a:pt x="3087961" y="425836"/>
                  </a:lnTo>
                  <a:cubicBezTo>
                    <a:pt x="3087844" y="418343"/>
                    <a:pt x="3087786" y="410335"/>
                    <a:pt x="3087786" y="401812"/>
                  </a:cubicBezTo>
                  <a:cubicBezTo>
                    <a:pt x="3087786" y="344116"/>
                    <a:pt x="3093686" y="283984"/>
                    <a:pt x="3105488" y="221418"/>
                  </a:cubicBezTo>
                  <a:cubicBezTo>
                    <a:pt x="3117289" y="158851"/>
                    <a:pt x="3134711" y="106307"/>
                    <a:pt x="3157751" y="63784"/>
                  </a:cubicBezTo>
                  <a:cubicBezTo>
                    <a:pt x="3180792" y="21261"/>
                    <a:pt x="3208423" y="0"/>
                    <a:pt x="3240643" y="0"/>
                  </a:cubicBezTo>
                  <a:cubicBezTo>
                    <a:pt x="3257877" y="0"/>
                    <a:pt x="3271833" y="7399"/>
                    <a:pt x="3282510" y="22198"/>
                  </a:cubicBezTo>
                  <a:cubicBezTo>
                    <a:pt x="3293188" y="36996"/>
                    <a:pt x="3298526" y="56197"/>
                    <a:pt x="3298526" y="79800"/>
                  </a:cubicBezTo>
                  <a:cubicBezTo>
                    <a:pt x="3298526" y="117640"/>
                    <a:pt x="3287474" y="156884"/>
                    <a:pt x="3265370" y="197534"/>
                  </a:cubicBezTo>
                  <a:cubicBezTo>
                    <a:pt x="3243265" y="238183"/>
                    <a:pt x="3207299" y="285670"/>
                    <a:pt x="3157471" y="339994"/>
                  </a:cubicBezTo>
                  <a:cubicBezTo>
                    <a:pt x="3156347" y="359476"/>
                    <a:pt x="3155785" y="379520"/>
                    <a:pt x="3155785" y="400126"/>
                  </a:cubicBezTo>
                  <a:cubicBezTo>
                    <a:pt x="3173768" y="353295"/>
                    <a:pt x="3194374" y="319295"/>
                    <a:pt x="3217602" y="298127"/>
                  </a:cubicBezTo>
                  <a:cubicBezTo>
                    <a:pt x="3240830" y="276960"/>
                    <a:pt x="3262560" y="266376"/>
                    <a:pt x="3282791" y="266376"/>
                  </a:cubicBezTo>
                  <a:cubicBezTo>
                    <a:pt x="3301523" y="266376"/>
                    <a:pt x="3316603" y="272745"/>
                    <a:pt x="3328030" y="285483"/>
                  </a:cubicBezTo>
                  <a:cubicBezTo>
                    <a:pt x="3339457" y="298221"/>
                    <a:pt x="3345170" y="313956"/>
                    <a:pt x="3345170" y="332689"/>
                  </a:cubicBezTo>
                  <a:cubicBezTo>
                    <a:pt x="3345170" y="353295"/>
                    <a:pt x="3339925" y="372214"/>
                    <a:pt x="3329435" y="389448"/>
                  </a:cubicBezTo>
                  <a:cubicBezTo>
                    <a:pt x="3318945" y="406682"/>
                    <a:pt x="3300962" y="422043"/>
                    <a:pt x="3275485" y="435530"/>
                  </a:cubicBezTo>
                  <a:cubicBezTo>
                    <a:pt x="3276984" y="445646"/>
                    <a:pt x="3281574" y="453794"/>
                    <a:pt x="3289254" y="459976"/>
                  </a:cubicBezTo>
                  <a:cubicBezTo>
                    <a:pt x="3296934" y="466158"/>
                    <a:pt x="3306207" y="469249"/>
                    <a:pt x="3317071" y="469249"/>
                  </a:cubicBezTo>
                  <a:cubicBezTo>
                    <a:pt x="3328685" y="469249"/>
                    <a:pt x="3339925" y="464753"/>
                    <a:pt x="3350790" y="455761"/>
                  </a:cubicBezTo>
                  <a:cubicBezTo>
                    <a:pt x="3353506" y="453513"/>
                    <a:pt x="3356433" y="450891"/>
                    <a:pt x="3359571" y="447894"/>
                  </a:cubicBezTo>
                  <a:lnTo>
                    <a:pt x="3366842" y="440572"/>
                  </a:lnTo>
                  <a:lnTo>
                    <a:pt x="3388259" y="413051"/>
                  </a:lnTo>
                  <a:cubicBezTo>
                    <a:pt x="3396033" y="402561"/>
                    <a:pt x="3402543" y="393195"/>
                    <a:pt x="3407788" y="384952"/>
                  </a:cubicBezTo>
                  <a:cubicBezTo>
                    <a:pt x="3414157" y="374088"/>
                    <a:pt x="3421650" y="359570"/>
                    <a:pt x="3430267" y="341399"/>
                  </a:cubicBezTo>
                  <a:cubicBezTo>
                    <a:pt x="3438884" y="323229"/>
                    <a:pt x="3447313" y="304403"/>
                    <a:pt x="3455556" y="284921"/>
                  </a:cubicBezTo>
                  <a:cubicBezTo>
                    <a:pt x="3462674" y="268436"/>
                    <a:pt x="3477473" y="260194"/>
                    <a:pt x="3499951" y="260194"/>
                  </a:cubicBezTo>
                  <a:cubicBezTo>
                    <a:pt x="3510442" y="260194"/>
                    <a:pt x="3517747" y="261131"/>
                    <a:pt x="3521868" y="263004"/>
                  </a:cubicBezTo>
                  <a:cubicBezTo>
                    <a:pt x="3525990" y="264877"/>
                    <a:pt x="3528050" y="267874"/>
                    <a:pt x="3528050" y="271995"/>
                  </a:cubicBezTo>
                  <a:cubicBezTo>
                    <a:pt x="3528050" y="274243"/>
                    <a:pt x="3527301" y="277803"/>
                    <a:pt x="3525803" y="282673"/>
                  </a:cubicBezTo>
                  <a:cubicBezTo>
                    <a:pt x="3524304" y="287543"/>
                    <a:pt x="3522243" y="292414"/>
                    <a:pt x="3519621" y="297284"/>
                  </a:cubicBezTo>
                  <a:cubicBezTo>
                    <a:pt x="3512877" y="310772"/>
                    <a:pt x="3509505" y="322199"/>
                    <a:pt x="3509505" y="331565"/>
                  </a:cubicBezTo>
                  <a:cubicBezTo>
                    <a:pt x="3509505" y="337185"/>
                    <a:pt x="3511472" y="343366"/>
                    <a:pt x="3515406" y="350110"/>
                  </a:cubicBezTo>
                  <a:cubicBezTo>
                    <a:pt x="3519340" y="356854"/>
                    <a:pt x="3525428" y="365283"/>
                    <a:pt x="3533670" y="375399"/>
                  </a:cubicBezTo>
                  <a:cubicBezTo>
                    <a:pt x="3545659" y="391134"/>
                    <a:pt x="3554744" y="404528"/>
                    <a:pt x="3560926" y="415580"/>
                  </a:cubicBezTo>
                  <a:cubicBezTo>
                    <a:pt x="3567108" y="426632"/>
                    <a:pt x="3570198" y="438715"/>
                    <a:pt x="3570198" y="451827"/>
                  </a:cubicBezTo>
                  <a:cubicBezTo>
                    <a:pt x="3570198" y="455574"/>
                    <a:pt x="3569824" y="460819"/>
                    <a:pt x="3569075" y="467563"/>
                  </a:cubicBezTo>
                  <a:cubicBezTo>
                    <a:pt x="3587432" y="460444"/>
                    <a:pt x="3608975" y="441525"/>
                    <a:pt x="3633701" y="410803"/>
                  </a:cubicBezTo>
                  <a:cubicBezTo>
                    <a:pt x="3638197" y="405558"/>
                    <a:pt x="3643255" y="402936"/>
                    <a:pt x="3648875" y="402936"/>
                  </a:cubicBezTo>
                  <a:cubicBezTo>
                    <a:pt x="3653745" y="402936"/>
                    <a:pt x="3657585" y="405184"/>
                    <a:pt x="3660395" y="409679"/>
                  </a:cubicBezTo>
                  <a:cubicBezTo>
                    <a:pt x="3663205" y="414175"/>
                    <a:pt x="3664610" y="420357"/>
                    <a:pt x="3664610" y="428225"/>
                  </a:cubicBezTo>
                  <a:cubicBezTo>
                    <a:pt x="3664610" y="442461"/>
                    <a:pt x="3661051" y="454075"/>
                    <a:pt x="3653933" y="463067"/>
                  </a:cubicBezTo>
                  <a:cubicBezTo>
                    <a:pt x="3635200" y="486295"/>
                    <a:pt x="3617311" y="502124"/>
                    <a:pt x="3600264" y="510554"/>
                  </a:cubicBezTo>
                  <a:cubicBezTo>
                    <a:pt x="3583217" y="518984"/>
                    <a:pt x="3562143" y="523573"/>
                    <a:pt x="3537042" y="524322"/>
                  </a:cubicBezTo>
                  <a:cubicBezTo>
                    <a:pt x="3522056" y="537060"/>
                    <a:pt x="3504260" y="543429"/>
                    <a:pt x="3483654" y="543429"/>
                  </a:cubicBezTo>
                  <a:cubicBezTo>
                    <a:pt x="3464173" y="543429"/>
                    <a:pt x="3449280" y="538934"/>
                    <a:pt x="3438977" y="529942"/>
                  </a:cubicBezTo>
                  <a:cubicBezTo>
                    <a:pt x="3428674" y="520950"/>
                    <a:pt x="3423523" y="510835"/>
                    <a:pt x="3423523" y="499595"/>
                  </a:cubicBezTo>
                  <a:cubicBezTo>
                    <a:pt x="3423523" y="489854"/>
                    <a:pt x="3427082" y="481425"/>
                    <a:pt x="3434201" y="474306"/>
                  </a:cubicBezTo>
                  <a:cubicBezTo>
                    <a:pt x="3441319" y="467188"/>
                    <a:pt x="3451809" y="463629"/>
                    <a:pt x="3465671" y="463629"/>
                  </a:cubicBezTo>
                  <a:cubicBezTo>
                    <a:pt x="3470541" y="463629"/>
                    <a:pt x="3476255" y="464097"/>
                    <a:pt x="3482811" y="465034"/>
                  </a:cubicBezTo>
                  <a:cubicBezTo>
                    <a:pt x="3489368" y="465971"/>
                    <a:pt x="3494332" y="466626"/>
                    <a:pt x="3497704" y="467001"/>
                  </a:cubicBezTo>
                  <a:cubicBezTo>
                    <a:pt x="3497329" y="457260"/>
                    <a:pt x="3495175" y="448081"/>
                    <a:pt x="3491241" y="439464"/>
                  </a:cubicBezTo>
                  <a:cubicBezTo>
                    <a:pt x="3487307" y="430847"/>
                    <a:pt x="3482343" y="422511"/>
                    <a:pt x="3476349" y="414456"/>
                  </a:cubicBezTo>
                  <a:cubicBezTo>
                    <a:pt x="3470354" y="406401"/>
                    <a:pt x="3464734" y="399376"/>
                    <a:pt x="3459489" y="393382"/>
                  </a:cubicBezTo>
                  <a:cubicBezTo>
                    <a:pt x="3447875" y="415486"/>
                    <a:pt x="3436355" y="433844"/>
                    <a:pt x="3424928" y="448456"/>
                  </a:cubicBezTo>
                  <a:lnTo>
                    <a:pt x="3416612" y="457709"/>
                  </a:lnTo>
                  <a:lnTo>
                    <a:pt x="3413731" y="463067"/>
                  </a:lnTo>
                  <a:cubicBezTo>
                    <a:pt x="3396872" y="483673"/>
                    <a:pt x="3379825" y="500157"/>
                    <a:pt x="3362592" y="512521"/>
                  </a:cubicBezTo>
                  <a:cubicBezTo>
                    <a:pt x="3345358" y="524884"/>
                    <a:pt x="3324939" y="531066"/>
                    <a:pt x="3301336" y="531066"/>
                  </a:cubicBezTo>
                  <a:cubicBezTo>
                    <a:pt x="3272488" y="531066"/>
                    <a:pt x="3249260" y="522824"/>
                    <a:pt x="3231651" y="506339"/>
                  </a:cubicBezTo>
                  <a:cubicBezTo>
                    <a:pt x="3214043" y="489854"/>
                    <a:pt x="3205238" y="467937"/>
                    <a:pt x="3205238" y="440588"/>
                  </a:cubicBezTo>
                  <a:cubicBezTo>
                    <a:pt x="3205238" y="425977"/>
                    <a:pt x="3212732" y="415486"/>
                    <a:pt x="3227718" y="409117"/>
                  </a:cubicBezTo>
                  <a:cubicBezTo>
                    <a:pt x="3244202" y="401999"/>
                    <a:pt x="3256004" y="394412"/>
                    <a:pt x="3263122" y="386357"/>
                  </a:cubicBezTo>
                  <a:cubicBezTo>
                    <a:pt x="3270240" y="378302"/>
                    <a:pt x="3273799" y="368468"/>
                    <a:pt x="3273799" y="356854"/>
                  </a:cubicBezTo>
                  <a:cubicBezTo>
                    <a:pt x="3273799" y="350110"/>
                    <a:pt x="3272394" y="345052"/>
                    <a:pt x="3269585" y="341680"/>
                  </a:cubicBezTo>
                  <a:cubicBezTo>
                    <a:pt x="3266775" y="338309"/>
                    <a:pt x="3263309" y="336623"/>
                    <a:pt x="3259188" y="336623"/>
                  </a:cubicBezTo>
                  <a:cubicBezTo>
                    <a:pt x="3249073" y="336623"/>
                    <a:pt x="3237927" y="343928"/>
                    <a:pt x="3225751" y="358540"/>
                  </a:cubicBezTo>
                  <a:cubicBezTo>
                    <a:pt x="3213574" y="373151"/>
                    <a:pt x="3202241" y="391977"/>
                    <a:pt x="3191751" y="415018"/>
                  </a:cubicBezTo>
                  <a:cubicBezTo>
                    <a:pt x="3181261" y="438059"/>
                    <a:pt x="3173019" y="461756"/>
                    <a:pt x="3167024" y="486108"/>
                  </a:cubicBezTo>
                  <a:cubicBezTo>
                    <a:pt x="3162903" y="503717"/>
                    <a:pt x="3158126" y="515612"/>
                    <a:pt x="3152694" y="521793"/>
                  </a:cubicBezTo>
                  <a:cubicBezTo>
                    <a:pt x="3147261" y="527975"/>
                    <a:pt x="3138738" y="531066"/>
                    <a:pt x="3127124" y="531066"/>
                  </a:cubicBezTo>
                  <a:cubicBezTo>
                    <a:pt x="3115510" y="531066"/>
                    <a:pt x="3106987" y="526851"/>
                    <a:pt x="3101554" y="518422"/>
                  </a:cubicBezTo>
                  <a:cubicBezTo>
                    <a:pt x="3098838" y="514207"/>
                    <a:pt x="3096567" y="508845"/>
                    <a:pt x="3094740" y="502335"/>
                  </a:cubicBezTo>
                  <a:lnTo>
                    <a:pt x="3093004" y="492713"/>
                  </a:lnTo>
                  <a:lnTo>
                    <a:pt x="3069226" y="511959"/>
                  </a:lnTo>
                  <a:cubicBezTo>
                    <a:pt x="3050681" y="524697"/>
                    <a:pt x="3029607" y="531066"/>
                    <a:pt x="3006004" y="531066"/>
                  </a:cubicBezTo>
                  <a:cubicBezTo>
                    <a:pt x="2986897" y="531066"/>
                    <a:pt x="2972473" y="525540"/>
                    <a:pt x="2962732" y="514488"/>
                  </a:cubicBezTo>
                  <a:cubicBezTo>
                    <a:pt x="2952991" y="503436"/>
                    <a:pt x="2948121" y="487419"/>
                    <a:pt x="2948121" y="466439"/>
                  </a:cubicBezTo>
                  <a:cubicBezTo>
                    <a:pt x="2948121" y="455949"/>
                    <a:pt x="2950743" y="437216"/>
                    <a:pt x="2955988" y="410241"/>
                  </a:cubicBezTo>
                  <a:cubicBezTo>
                    <a:pt x="2960859" y="386638"/>
                    <a:pt x="2963294" y="370341"/>
                    <a:pt x="2963294" y="361350"/>
                  </a:cubicBezTo>
                  <a:cubicBezTo>
                    <a:pt x="2963294" y="355355"/>
                    <a:pt x="2961234" y="352358"/>
                    <a:pt x="2957112" y="352358"/>
                  </a:cubicBezTo>
                  <a:cubicBezTo>
                    <a:pt x="2952242" y="352358"/>
                    <a:pt x="2945404" y="358633"/>
                    <a:pt x="2936600" y="371184"/>
                  </a:cubicBezTo>
                  <a:cubicBezTo>
                    <a:pt x="2927796" y="383735"/>
                    <a:pt x="2918804" y="400313"/>
                    <a:pt x="2909625" y="420919"/>
                  </a:cubicBezTo>
                  <a:cubicBezTo>
                    <a:pt x="2900446" y="441525"/>
                    <a:pt x="2893047" y="463254"/>
                    <a:pt x="2887427" y="486108"/>
                  </a:cubicBezTo>
                  <a:cubicBezTo>
                    <a:pt x="2883306" y="503717"/>
                    <a:pt x="2878529" y="515612"/>
                    <a:pt x="2873097" y="521793"/>
                  </a:cubicBezTo>
                  <a:cubicBezTo>
                    <a:pt x="2867665" y="527975"/>
                    <a:pt x="2859141" y="531066"/>
                    <a:pt x="2847527" y="531066"/>
                  </a:cubicBezTo>
                  <a:cubicBezTo>
                    <a:pt x="2833290" y="531066"/>
                    <a:pt x="2823269" y="523573"/>
                    <a:pt x="2817461" y="508587"/>
                  </a:cubicBezTo>
                  <a:cubicBezTo>
                    <a:pt x="2816010" y="504840"/>
                    <a:pt x="2814739" y="500532"/>
                    <a:pt x="2813651" y="495662"/>
                  </a:cubicBezTo>
                  <a:lnTo>
                    <a:pt x="2812784" y="490470"/>
                  </a:lnTo>
                  <a:lnTo>
                    <a:pt x="2810479" y="492817"/>
                  </a:lnTo>
                  <a:cubicBezTo>
                    <a:pt x="2783574" y="518316"/>
                    <a:pt x="2758040" y="531066"/>
                    <a:pt x="2733875" y="531066"/>
                  </a:cubicBezTo>
                  <a:cubicBezTo>
                    <a:pt x="2709522" y="531066"/>
                    <a:pt x="2691820" y="522449"/>
                    <a:pt x="2680768" y="505215"/>
                  </a:cubicBezTo>
                  <a:lnTo>
                    <a:pt x="2674032" y="492232"/>
                  </a:lnTo>
                  <a:lnTo>
                    <a:pt x="2649279" y="511959"/>
                  </a:lnTo>
                  <a:cubicBezTo>
                    <a:pt x="2630359" y="524697"/>
                    <a:pt x="2608910" y="531066"/>
                    <a:pt x="2584933" y="531066"/>
                  </a:cubicBezTo>
                  <a:cubicBezTo>
                    <a:pt x="2551963" y="531066"/>
                    <a:pt x="2527517" y="516080"/>
                    <a:pt x="2511595" y="486108"/>
                  </a:cubicBezTo>
                  <a:cubicBezTo>
                    <a:pt x="2495672" y="456136"/>
                    <a:pt x="2487711" y="417360"/>
                    <a:pt x="2487711" y="369779"/>
                  </a:cubicBezTo>
                  <a:cubicBezTo>
                    <a:pt x="2487711" y="324072"/>
                    <a:pt x="2493611" y="271995"/>
                    <a:pt x="2505413" y="213550"/>
                  </a:cubicBezTo>
                  <a:cubicBezTo>
                    <a:pt x="2517214" y="155105"/>
                    <a:pt x="2534636" y="104902"/>
                    <a:pt x="2557677" y="62941"/>
                  </a:cubicBezTo>
                  <a:cubicBezTo>
                    <a:pt x="2580718" y="20980"/>
                    <a:pt x="2608161" y="0"/>
                    <a:pt x="2640006" y="0"/>
                  </a:cubicBezTo>
                  <a:close/>
                  <a:moveTo>
                    <a:pt x="1992868" y="0"/>
                  </a:moveTo>
                  <a:cubicBezTo>
                    <a:pt x="2010102" y="0"/>
                    <a:pt x="2024058" y="7399"/>
                    <a:pt x="2034735" y="22198"/>
                  </a:cubicBezTo>
                  <a:cubicBezTo>
                    <a:pt x="2045413" y="36996"/>
                    <a:pt x="2050751" y="56197"/>
                    <a:pt x="2050751" y="79800"/>
                  </a:cubicBezTo>
                  <a:cubicBezTo>
                    <a:pt x="2050751" y="117640"/>
                    <a:pt x="2039699" y="156884"/>
                    <a:pt x="2017595" y="197534"/>
                  </a:cubicBezTo>
                  <a:cubicBezTo>
                    <a:pt x="1995490" y="238183"/>
                    <a:pt x="1959524" y="285670"/>
                    <a:pt x="1909696" y="339994"/>
                  </a:cubicBezTo>
                  <a:cubicBezTo>
                    <a:pt x="1908572" y="359476"/>
                    <a:pt x="1908010" y="379520"/>
                    <a:pt x="1908010" y="400126"/>
                  </a:cubicBezTo>
                  <a:cubicBezTo>
                    <a:pt x="1920373" y="368281"/>
                    <a:pt x="1934142" y="342336"/>
                    <a:pt x="1949315" y="322292"/>
                  </a:cubicBezTo>
                  <a:cubicBezTo>
                    <a:pt x="1964488" y="302248"/>
                    <a:pt x="1979474" y="287918"/>
                    <a:pt x="1994273" y="279301"/>
                  </a:cubicBezTo>
                  <a:cubicBezTo>
                    <a:pt x="2009072" y="270684"/>
                    <a:pt x="2022653" y="266376"/>
                    <a:pt x="2035016" y="266376"/>
                  </a:cubicBezTo>
                  <a:cubicBezTo>
                    <a:pt x="2059368" y="266376"/>
                    <a:pt x="2071544" y="278552"/>
                    <a:pt x="2071544" y="302904"/>
                  </a:cubicBezTo>
                  <a:cubicBezTo>
                    <a:pt x="2071544" y="317515"/>
                    <a:pt x="2067423" y="343928"/>
                    <a:pt x="2059181" y="382143"/>
                  </a:cubicBezTo>
                  <a:cubicBezTo>
                    <a:pt x="2052063" y="414737"/>
                    <a:pt x="2048503" y="436279"/>
                    <a:pt x="2048503" y="446770"/>
                  </a:cubicBezTo>
                  <a:cubicBezTo>
                    <a:pt x="2048503" y="461756"/>
                    <a:pt x="2053936" y="469249"/>
                    <a:pt x="2064801" y="469249"/>
                  </a:cubicBezTo>
                  <a:cubicBezTo>
                    <a:pt x="2072294" y="469249"/>
                    <a:pt x="2081192" y="464659"/>
                    <a:pt x="2091495" y="455480"/>
                  </a:cubicBezTo>
                  <a:cubicBezTo>
                    <a:pt x="2096646" y="450891"/>
                    <a:pt x="2102664" y="444873"/>
                    <a:pt x="2109548" y="437427"/>
                  </a:cubicBezTo>
                  <a:lnTo>
                    <a:pt x="2114947" y="431406"/>
                  </a:lnTo>
                  <a:lnTo>
                    <a:pt x="2113397" y="411365"/>
                  </a:lnTo>
                  <a:cubicBezTo>
                    <a:pt x="2113397" y="385514"/>
                    <a:pt x="2118830" y="361443"/>
                    <a:pt x="2129695" y="339151"/>
                  </a:cubicBezTo>
                  <a:cubicBezTo>
                    <a:pt x="2140559" y="316860"/>
                    <a:pt x="2155639" y="299158"/>
                    <a:pt x="2174934" y="286045"/>
                  </a:cubicBezTo>
                  <a:cubicBezTo>
                    <a:pt x="2194228" y="272932"/>
                    <a:pt x="2216051" y="266376"/>
                    <a:pt x="2240404" y="266376"/>
                  </a:cubicBezTo>
                  <a:cubicBezTo>
                    <a:pt x="2262133" y="266376"/>
                    <a:pt x="2279554" y="272838"/>
                    <a:pt x="2292667" y="285764"/>
                  </a:cubicBezTo>
                  <a:cubicBezTo>
                    <a:pt x="2305780" y="298689"/>
                    <a:pt x="2312336" y="316204"/>
                    <a:pt x="2312336" y="338309"/>
                  </a:cubicBezTo>
                  <a:cubicBezTo>
                    <a:pt x="2312336" y="364159"/>
                    <a:pt x="2303064" y="386357"/>
                    <a:pt x="2284519" y="404903"/>
                  </a:cubicBezTo>
                  <a:cubicBezTo>
                    <a:pt x="2265974" y="423448"/>
                    <a:pt x="2234596" y="438153"/>
                    <a:pt x="2190388" y="449018"/>
                  </a:cubicBezTo>
                  <a:cubicBezTo>
                    <a:pt x="2199754" y="466251"/>
                    <a:pt x="2217550" y="474868"/>
                    <a:pt x="2243776" y="474868"/>
                  </a:cubicBezTo>
                  <a:cubicBezTo>
                    <a:pt x="2260635" y="474868"/>
                    <a:pt x="2279836" y="468968"/>
                    <a:pt x="2301378" y="457166"/>
                  </a:cubicBezTo>
                  <a:cubicBezTo>
                    <a:pt x="2322920" y="445365"/>
                    <a:pt x="2341559" y="429910"/>
                    <a:pt x="2357294" y="410803"/>
                  </a:cubicBezTo>
                  <a:cubicBezTo>
                    <a:pt x="2361790" y="405558"/>
                    <a:pt x="2366848" y="402936"/>
                    <a:pt x="2372468" y="402936"/>
                  </a:cubicBezTo>
                  <a:cubicBezTo>
                    <a:pt x="2377338" y="402936"/>
                    <a:pt x="2381179" y="405184"/>
                    <a:pt x="2383988" y="409679"/>
                  </a:cubicBezTo>
                  <a:cubicBezTo>
                    <a:pt x="2386798" y="414175"/>
                    <a:pt x="2388203" y="420357"/>
                    <a:pt x="2388203" y="428225"/>
                  </a:cubicBezTo>
                  <a:cubicBezTo>
                    <a:pt x="2388203" y="443211"/>
                    <a:pt x="2384644" y="454825"/>
                    <a:pt x="2377526" y="463067"/>
                  </a:cubicBezTo>
                  <a:cubicBezTo>
                    <a:pt x="2363663" y="479926"/>
                    <a:pt x="2344088" y="495474"/>
                    <a:pt x="2318799" y="509711"/>
                  </a:cubicBezTo>
                  <a:cubicBezTo>
                    <a:pt x="2293510" y="523948"/>
                    <a:pt x="2266442" y="531066"/>
                    <a:pt x="2237594" y="531066"/>
                  </a:cubicBezTo>
                  <a:cubicBezTo>
                    <a:pt x="2198256" y="531066"/>
                    <a:pt x="2167721" y="520388"/>
                    <a:pt x="2145992" y="499033"/>
                  </a:cubicBezTo>
                  <a:lnTo>
                    <a:pt x="2133309" y="483476"/>
                  </a:lnTo>
                  <a:lnTo>
                    <a:pt x="2126829" y="490182"/>
                  </a:lnTo>
                  <a:cubicBezTo>
                    <a:pt x="2117978" y="498331"/>
                    <a:pt x="2109009" y="505590"/>
                    <a:pt x="2099924" y="511959"/>
                  </a:cubicBezTo>
                  <a:cubicBezTo>
                    <a:pt x="2081754" y="524697"/>
                    <a:pt x="2061054" y="531066"/>
                    <a:pt x="2037826" y="531066"/>
                  </a:cubicBezTo>
                  <a:cubicBezTo>
                    <a:pt x="2018719" y="531066"/>
                    <a:pt x="2004295" y="525540"/>
                    <a:pt x="1994554" y="514488"/>
                  </a:cubicBezTo>
                  <a:cubicBezTo>
                    <a:pt x="1984813" y="503436"/>
                    <a:pt x="1979943" y="487419"/>
                    <a:pt x="1979943" y="466439"/>
                  </a:cubicBezTo>
                  <a:cubicBezTo>
                    <a:pt x="1979943" y="455949"/>
                    <a:pt x="1982565" y="437216"/>
                    <a:pt x="1987810" y="410241"/>
                  </a:cubicBezTo>
                  <a:cubicBezTo>
                    <a:pt x="1992681" y="386638"/>
                    <a:pt x="1995116" y="370341"/>
                    <a:pt x="1995116" y="361350"/>
                  </a:cubicBezTo>
                  <a:cubicBezTo>
                    <a:pt x="1995116" y="355355"/>
                    <a:pt x="1993055" y="352358"/>
                    <a:pt x="1988934" y="352358"/>
                  </a:cubicBezTo>
                  <a:cubicBezTo>
                    <a:pt x="1984064" y="352358"/>
                    <a:pt x="1977133" y="358633"/>
                    <a:pt x="1968141" y="371184"/>
                  </a:cubicBezTo>
                  <a:cubicBezTo>
                    <a:pt x="1959149" y="383735"/>
                    <a:pt x="1950158" y="400313"/>
                    <a:pt x="1941166" y="420919"/>
                  </a:cubicBezTo>
                  <a:cubicBezTo>
                    <a:pt x="1932175" y="441525"/>
                    <a:pt x="1924869" y="463254"/>
                    <a:pt x="1919249" y="486108"/>
                  </a:cubicBezTo>
                  <a:cubicBezTo>
                    <a:pt x="1912131" y="516080"/>
                    <a:pt x="1894522" y="531066"/>
                    <a:pt x="1866424" y="531066"/>
                  </a:cubicBezTo>
                  <a:cubicBezTo>
                    <a:pt x="1855184" y="531066"/>
                    <a:pt x="1847785" y="527039"/>
                    <a:pt x="1844226" y="518984"/>
                  </a:cubicBezTo>
                  <a:cubicBezTo>
                    <a:pt x="1842446" y="514956"/>
                    <a:pt x="1841111" y="509313"/>
                    <a:pt x="1840221" y="502054"/>
                  </a:cubicBezTo>
                  <a:lnTo>
                    <a:pt x="1839741" y="496248"/>
                  </a:lnTo>
                  <a:lnTo>
                    <a:pt x="1819875" y="511959"/>
                  </a:lnTo>
                  <a:cubicBezTo>
                    <a:pt x="1800768" y="524697"/>
                    <a:pt x="1778851" y="531066"/>
                    <a:pt x="1754124" y="531066"/>
                  </a:cubicBezTo>
                  <a:cubicBezTo>
                    <a:pt x="1677695" y="531066"/>
                    <a:pt x="1639481" y="477304"/>
                    <a:pt x="1639481" y="369779"/>
                  </a:cubicBezTo>
                  <a:cubicBezTo>
                    <a:pt x="1639481" y="353295"/>
                    <a:pt x="1640043" y="336623"/>
                    <a:pt x="1641167" y="319763"/>
                  </a:cubicBezTo>
                  <a:lnTo>
                    <a:pt x="1619250" y="319763"/>
                  </a:lnTo>
                  <a:cubicBezTo>
                    <a:pt x="1608010" y="319763"/>
                    <a:pt x="1600424" y="317703"/>
                    <a:pt x="1596490" y="313582"/>
                  </a:cubicBezTo>
                  <a:cubicBezTo>
                    <a:pt x="1592556" y="309460"/>
                    <a:pt x="1590589" y="302904"/>
                    <a:pt x="1590589" y="293913"/>
                  </a:cubicBezTo>
                  <a:cubicBezTo>
                    <a:pt x="1590589" y="272932"/>
                    <a:pt x="1599019" y="262442"/>
                    <a:pt x="1615878" y="262442"/>
                  </a:cubicBezTo>
                  <a:lnTo>
                    <a:pt x="1647911" y="262442"/>
                  </a:lnTo>
                  <a:cubicBezTo>
                    <a:pt x="1654280" y="221230"/>
                    <a:pt x="1664021" y="183578"/>
                    <a:pt x="1677133" y="149485"/>
                  </a:cubicBezTo>
                  <a:cubicBezTo>
                    <a:pt x="1690246" y="115392"/>
                    <a:pt x="1706075" y="88230"/>
                    <a:pt x="1724620" y="67999"/>
                  </a:cubicBezTo>
                  <a:cubicBezTo>
                    <a:pt x="1743165" y="47767"/>
                    <a:pt x="1763115" y="37652"/>
                    <a:pt x="1784471" y="37652"/>
                  </a:cubicBezTo>
                  <a:cubicBezTo>
                    <a:pt x="1800206" y="37652"/>
                    <a:pt x="1812569" y="44583"/>
                    <a:pt x="1821561" y="58445"/>
                  </a:cubicBezTo>
                  <a:cubicBezTo>
                    <a:pt x="1830552" y="72307"/>
                    <a:pt x="1835048" y="89728"/>
                    <a:pt x="1835048" y="110709"/>
                  </a:cubicBezTo>
                  <a:cubicBezTo>
                    <a:pt x="1835048" y="168779"/>
                    <a:pt x="1810696" y="219357"/>
                    <a:pt x="1761992" y="262442"/>
                  </a:cubicBezTo>
                  <a:lnTo>
                    <a:pt x="1824933" y="262442"/>
                  </a:lnTo>
                  <a:cubicBezTo>
                    <a:pt x="1830927" y="262442"/>
                    <a:pt x="1835236" y="263753"/>
                    <a:pt x="1837858" y="266376"/>
                  </a:cubicBezTo>
                  <a:cubicBezTo>
                    <a:pt x="1840481" y="268998"/>
                    <a:pt x="1841792" y="273869"/>
                    <a:pt x="1841792" y="280987"/>
                  </a:cubicBezTo>
                  <a:cubicBezTo>
                    <a:pt x="1841792" y="306838"/>
                    <a:pt x="1820624" y="319763"/>
                    <a:pt x="1778289" y="319763"/>
                  </a:cubicBezTo>
                  <a:lnTo>
                    <a:pt x="1709728" y="319763"/>
                  </a:lnTo>
                  <a:cubicBezTo>
                    <a:pt x="1708979" y="338496"/>
                    <a:pt x="1708604" y="353107"/>
                    <a:pt x="1708604" y="363597"/>
                  </a:cubicBezTo>
                  <a:cubicBezTo>
                    <a:pt x="1708604" y="402561"/>
                    <a:pt x="1713193" y="429910"/>
                    <a:pt x="1722372" y="445646"/>
                  </a:cubicBezTo>
                  <a:cubicBezTo>
                    <a:pt x="1731551" y="461381"/>
                    <a:pt x="1746069" y="469249"/>
                    <a:pt x="1765925" y="469249"/>
                  </a:cubicBezTo>
                  <a:cubicBezTo>
                    <a:pt x="1782035" y="469249"/>
                    <a:pt x="1796272" y="464378"/>
                    <a:pt x="1808635" y="454637"/>
                  </a:cubicBezTo>
                  <a:cubicBezTo>
                    <a:pt x="1814817" y="449767"/>
                    <a:pt x="1821561" y="443679"/>
                    <a:pt x="1828867" y="436373"/>
                  </a:cubicBezTo>
                  <a:lnTo>
                    <a:pt x="1839720" y="425050"/>
                  </a:lnTo>
                  <a:lnTo>
                    <a:pt x="1840011" y="401812"/>
                  </a:lnTo>
                  <a:cubicBezTo>
                    <a:pt x="1840011" y="344116"/>
                    <a:pt x="1845912" y="283984"/>
                    <a:pt x="1857713" y="221418"/>
                  </a:cubicBezTo>
                  <a:cubicBezTo>
                    <a:pt x="1869514" y="158851"/>
                    <a:pt x="1886936" y="106307"/>
                    <a:pt x="1909977" y="63784"/>
                  </a:cubicBezTo>
                  <a:cubicBezTo>
                    <a:pt x="1933018" y="21261"/>
                    <a:pt x="1960648" y="0"/>
                    <a:pt x="1992868" y="0"/>
                  </a:cubicBezTo>
                  <a:close/>
                  <a:moveTo>
                    <a:pt x="177022" y="0"/>
                  </a:moveTo>
                  <a:cubicBezTo>
                    <a:pt x="194631" y="0"/>
                    <a:pt x="208399" y="7867"/>
                    <a:pt x="218327" y="23603"/>
                  </a:cubicBezTo>
                  <a:cubicBezTo>
                    <a:pt x="228256" y="39338"/>
                    <a:pt x="233220" y="60506"/>
                    <a:pt x="233220" y="87106"/>
                  </a:cubicBezTo>
                  <a:cubicBezTo>
                    <a:pt x="233220" y="175148"/>
                    <a:pt x="180581" y="271059"/>
                    <a:pt x="75305" y="374837"/>
                  </a:cubicBezTo>
                  <a:cubicBezTo>
                    <a:pt x="71558" y="411553"/>
                    <a:pt x="69685" y="443772"/>
                    <a:pt x="69685" y="471497"/>
                  </a:cubicBezTo>
                  <a:cubicBezTo>
                    <a:pt x="69685" y="510086"/>
                    <a:pt x="70996" y="549705"/>
                    <a:pt x="73619" y="590354"/>
                  </a:cubicBezTo>
                  <a:cubicBezTo>
                    <a:pt x="76241" y="631004"/>
                    <a:pt x="80550" y="651329"/>
                    <a:pt x="86544" y="651329"/>
                  </a:cubicBezTo>
                  <a:cubicBezTo>
                    <a:pt x="97784" y="651329"/>
                    <a:pt x="103403" y="631847"/>
                    <a:pt x="103403" y="592883"/>
                  </a:cubicBezTo>
                  <a:cubicBezTo>
                    <a:pt x="103403" y="563661"/>
                    <a:pt x="101436" y="535374"/>
                    <a:pt x="97503" y="508025"/>
                  </a:cubicBezTo>
                  <a:cubicBezTo>
                    <a:pt x="93569" y="480676"/>
                    <a:pt x="88230" y="451827"/>
                    <a:pt x="81486" y="421481"/>
                  </a:cubicBezTo>
                  <a:cubicBezTo>
                    <a:pt x="81112" y="416610"/>
                    <a:pt x="82704" y="410429"/>
                    <a:pt x="86263" y="402936"/>
                  </a:cubicBezTo>
                  <a:cubicBezTo>
                    <a:pt x="89822" y="395443"/>
                    <a:pt x="94224" y="388886"/>
                    <a:pt x="99470" y="383267"/>
                  </a:cubicBezTo>
                  <a:cubicBezTo>
                    <a:pt x="104715" y="377647"/>
                    <a:pt x="109398" y="374837"/>
                    <a:pt x="113519" y="374837"/>
                  </a:cubicBezTo>
                  <a:cubicBezTo>
                    <a:pt x="121012" y="374837"/>
                    <a:pt x="130004" y="375212"/>
                    <a:pt x="140494" y="375961"/>
                  </a:cubicBezTo>
                  <a:cubicBezTo>
                    <a:pt x="143866" y="376336"/>
                    <a:pt x="147799" y="376523"/>
                    <a:pt x="152295" y="376523"/>
                  </a:cubicBezTo>
                  <a:cubicBezTo>
                    <a:pt x="167281" y="376523"/>
                    <a:pt x="183953" y="375212"/>
                    <a:pt x="202311" y="372589"/>
                  </a:cubicBezTo>
                  <a:lnTo>
                    <a:pt x="202998" y="372508"/>
                  </a:lnTo>
                  <a:lnTo>
                    <a:pt x="215170" y="336904"/>
                  </a:lnTo>
                  <a:cubicBezTo>
                    <a:pt x="226035" y="314612"/>
                    <a:pt x="241021" y="297191"/>
                    <a:pt x="260128" y="284640"/>
                  </a:cubicBezTo>
                  <a:cubicBezTo>
                    <a:pt x="279235" y="272089"/>
                    <a:pt x="300403" y="265814"/>
                    <a:pt x="323631" y="265814"/>
                  </a:cubicBezTo>
                  <a:cubicBezTo>
                    <a:pt x="352104" y="265814"/>
                    <a:pt x="375052" y="275648"/>
                    <a:pt x="392473" y="295317"/>
                  </a:cubicBezTo>
                  <a:cubicBezTo>
                    <a:pt x="409894" y="314987"/>
                    <a:pt x="420103" y="339245"/>
                    <a:pt x="423101" y="368093"/>
                  </a:cubicBezTo>
                  <a:cubicBezTo>
                    <a:pt x="431905" y="367531"/>
                    <a:pt x="441552" y="366314"/>
                    <a:pt x="452042" y="364440"/>
                  </a:cubicBezTo>
                  <a:lnTo>
                    <a:pt x="468693" y="360725"/>
                  </a:lnTo>
                  <a:lnTo>
                    <a:pt x="469517" y="334304"/>
                  </a:lnTo>
                  <a:cubicBezTo>
                    <a:pt x="471730" y="297636"/>
                    <a:pt x="477262" y="257384"/>
                    <a:pt x="486113" y="213550"/>
                  </a:cubicBezTo>
                  <a:cubicBezTo>
                    <a:pt x="497915" y="155105"/>
                    <a:pt x="515336" y="104902"/>
                    <a:pt x="538377" y="62941"/>
                  </a:cubicBezTo>
                  <a:cubicBezTo>
                    <a:pt x="561418" y="20980"/>
                    <a:pt x="588861" y="0"/>
                    <a:pt x="620706" y="0"/>
                  </a:cubicBezTo>
                  <a:cubicBezTo>
                    <a:pt x="638689" y="0"/>
                    <a:pt x="652832" y="8336"/>
                    <a:pt x="663135" y="25007"/>
                  </a:cubicBezTo>
                  <a:cubicBezTo>
                    <a:pt x="673438" y="41679"/>
                    <a:pt x="678590" y="65563"/>
                    <a:pt x="678590" y="96659"/>
                  </a:cubicBezTo>
                  <a:cubicBezTo>
                    <a:pt x="678590" y="141243"/>
                    <a:pt x="666226" y="192944"/>
                    <a:pt x="641499" y="251764"/>
                  </a:cubicBezTo>
                  <a:cubicBezTo>
                    <a:pt x="616772" y="310584"/>
                    <a:pt x="583241" y="368843"/>
                    <a:pt x="540906" y="426539"/>
                  </a:cubicBezTo>
                  <a:cubicBezTo>
                    <a:pt x="543528" y="441899"/>
                    <a:pt x="547837" y="452858"/>
                    <a:pt x="553831" y="459414"/>
                  </a:cubicBezTo>
                  <a:cubicBezTo>
                    <a:pt x="559826" y="465971"/>
                    <a:pt x="567693" y="469249"/>
                    <a:pt x="577434" y="469249"/>
                  </a:cubicBezTo>
                  <a:cubicBezTo>
                    <a:pt x="592795" y="469249"/>
                    <a:pt x="606282" y="464847"/>
                    <a:pt x="617896" y="456042"/>
                  </a:cubicBezTo>
                  <a:cubicBezTo>
                    <a:pt x="626607" y="449439"/>
                    <a:pt x="637109" y="439306"/>
                    <a:pt x="649402" y="425643"/>
                  </a:cubicBezTo>
                  <a:lnTo>
                    <a:pt x="653390" y="421051"/>
                  </a:lnTo>
                  <a:lnTo>
                    <a:pt x="650879" y="403814"/>
                  </a:lnTo>
                  <a:cubicBezTo>
                    <a:pt x="649884" y="393019"/>
                    <a:pt x="649386" y="381674"/>
                    <a:pt x="649386" y="369779"/>
                  </a:cubicBezTo>
                  <a:cubicBezTo>
                    <a:pt x="649386" y="324072"/>
                    <a:pt x="655287" y="271995"/>
                    <a:pt x="667088" y="213550"/>
                  </a:cubicBezTo>
                  <a:cubicBezTo>
                    <a:pt x="678890" y="155105"/>
                    <a:pt x="696311" y="104902"/>
                    <a:pt x="719352" y="62941"/>
                  </a:cubicBezTo>
                  <a:cubicBezTo>
                    <a:pt x="742393" y="20980"/>
                    <a:pt x="769836" y="0"/>
                    <a:pt x="801681" y="0"/>
                  </a:cubicBezTo>
                  <a:cubicBezTo>
                    <a:pt x="819664" y="0"/>
                    <a:pt x="833807" y="8336"/>
                    <a:pt x="844110" y="25007"/>
                  </a:cubicBezTo>
                  <a:cubicBezTo>
                    <a:pt x="854413" y="41679"/>
                    <a:pt x="859565" y="65563"/>
                    <a:pt x="859565" y="96659"/>
                  </a:cubicBezTo>
                  <a:cubicBezTo>
                    <a:pt x="859565" y="141243"/>
                    <a:pt x="847201" y="192944"/>
                    <a:pt x="822474" y="251764"/>
                  </a:cubicBezTo>
                  <a:cubicBezTo>
                    <a:pt x="797747" y="310584"/>
                    <a:pt x="764216" y="368843"/>
                    <a:pt x="721881" y="426539"/>
                  </a:cubicBezTo>
                  <a:cubicBezTo>
                    <a:pt x="724503" y="441899"/>
                    <a:pt x="728812" y="452858"/>
                    <a:pt x="734806" y="459414"/>
                  </a:cubicBezTo>
                  <a:cubicBezTo>
                    <a:pt x="740800" y="465971"/>
                    <a:pt x="748668" y="469249"/>
                    <a:pt x="758409" y="469249"/>
                  </a:cubicBezTo>
                  <a:cubicBezTo>
                    <a:pt x="773770" y="469249"/>
                    <a:pt x="787257" y="464847"/>
                    <a:pt x="798871" y="456042"/>
                  </a:cubicBezTo>
                  <a:cubicBezTo>
                    <a:pt x="804678" y="451640"/>
                    <a:pt x="811282" y="445669"/>
                    <a:pt x="818681" y="438129"/>
                  </a:cubicBezTo>
                  <a:lnTo>
                    <a:pt x="820368" y="436328"/>
                  </a:lnTo>
                  <a:lnTo>
                    <a:pt x="817997" y="413051"/>
                  </a:lnTo>
                  <a:cubicBezTo>
                    <a:pt x="817997" y="384578"/>
                    <a:pt x="823430" y="359195"/>
                    <a:pt x="834295" y="336904"/>
                  </a:cubicBezTo>
                  <a:cubicBezTo>
                    <a:pt x="845160" y="314612"/>
                    <a:pt x="860146" y="297191"/>
                    <a:pt x="879253" y="284640"/>
                  </a:cubicBezTo>
                  <a:cubicBezTo>
                    <a:pt x="898360" y="272089"/>
                    <a:pt x="919528" y="265814"/>
                    <a:pt x="942756" y="265814"/>
                  </a:cubicBezTo>
                  <a:cubicBezTo>
                    <a:pt x="971229" y="265814"/>
                    <a:pt x="994177" y="275648"/>
                    <a:pt x="1011598" y="295317"/>
                  </a:cubicBezTo>
                  <a:cubicBezTo>
                    <a:pt x="1029019" y="314987"/>
                    <a:pt x="1039228" y="339245"/>
                    <a:pt x="1042225" y="368093"/>
                  </a:cubicBezTo>
                  <a:cubicBezTo>
                    <a:pt x="1051030" y="367531"/>
                    <a:pt x="1060677" y="366314"/>
                    <a:pt x="1071167" y="364440"/>
                  </a:cubicBezTo>
                  <a:lnTo>
                    <a:pt x="1085599" y="361220"/>
                  </a:lnTo>
                  <a:lnTo>
                    <a:pt x="1085148" y="349372"/>
                  </a:lnTo>
                  <a:cubicBezTo>
                    <a:pt x="1084866" y="338718"/>
                    <a:pt x="1084726" y="328474"/>
                    <a:pt x="1084726" y="318639"/>
                  </a:cubicBezTo>
                  <a:lnTo>
                    <a:pt x="1084726" y="298970"/>
                  </a:lnTo>
                  <a:cubicBezTo>
                    <a:pt x="1085101" y="286607"/>
                    <a:pt x="1088472" y="277990"/>
                    <a:pt x="1094842" y="273119"/>
                  </a:cubicBezTo>
                  <a:cubicBezTo>
                    <a:pt x="1101211" y="268249"/>
                    <a:pt x="1110764" y="265814"/>
                    <a:pt x="1123502" y="265814"/>
                  </a:cubicBezTo>
                  <a:cubicBezTo>
                    <a:pt x="1133243" y="265814"/>
                    <a:pt x="1140455" y="267968"/>
                    <a:pt x="1145138" y="272276"/>
                  </a:cubicBezTo>
                  <a:cubicBezTo>
                    <a:pt x="1149821" y="276585"/>
                    <a:pt x="1152163" y="283797"/>
                    <a:pt x="1152163" y="293913"/>
                  </a:cubicBezTo>
                  <a:cubicBezTo>
                    <a:pt x="1152163" y="336997"/>
                    <a:pt x="1154786" y="393007"/>
                    <a:pt x="1160031" y="461943"/>
                  </a:cubicBezTo>
                  <a:cubicBezTo>
                    <a:pt x="1185507" y="408368"/>
                    <a:pt x="1208922" y="352545"/>
                    <a:pt x="1230277" y="294474"/>
                  </a:cubicBezTo>
                  <a:cubicBezTo>
                    <a:pt x="1234399" y="283235"/>
                    <a:pt x="1239363" y="275648"/>
                    <a:pt x="1245170" y="271714"/>
                  </a:cubicBezTo>
                  <a:cubicBezTo>
                    <a:pt x="1250977" y="267781"/>
                    <a:pt x="1258002" y="265814"/>
                    <a:pt x="1266244" y="265814"/>
                  </a:cubicBezTo>
                  <a:cubicBezTo>
                    <a:pt x="1276359" y="265814"/>
                    <a:pt x="1283384" y="267874"/>
                    <a:pt x="1287318" y="271995"/>
                  </a:cubicBezTo>
                  <a:cubicBezTo>
                    <a:pt x="1291252" y="276117"/>
                    <a:pt x="1293219" y="283422"/>
                    <a:pt x="1293219" y="293913"/>
                  </a:cubicBezTo>
                  <a:cubicBezTo>
                    <a:pt x="1293219" y="336997"/>
                    <a:pt x="1295841" y="393007"/>
                    <a:pt x="1301086" y="461943"/>
                  </a:cubicBezTo>
                  <a:cubicBezTo>
                    <a:pt x="1323565" y="428599"/>
                    <a:pt x="1340425" y="401999"/>
                    <a:pt x="1351664" y="382143"/>
                  </a:cubicBezTo>
                  <a:cubicBezTo>
                    <a:pt x="1346044" y="371278"/>
                    <a:pt x="1343235" y="358352"/>
                    <a:pt x="1343235" y="343366"/>
                  </a:cubicBezTo>
                  <a:cubicBezTo>
                    <a:pt x="1343235" y="330628"/>
                    <a:pt x="1346044" y="318265"/>
                    <a:pt x="1351664" y="306276"/>
                  </a:cubicBezTo>
                  <a:cubicBezTo>
                    <a:pt x="1357284" y="294287"/>
                    <a:pt x="1364964" y="284546"/>
                    <a:pt x="1374705" y="277053"/>
                  </a:cubicBezTo>
                  <a:cubicBezTo>
                    <a:pt x="1384446" y="269560"/>
                    <a:pt x="1395498" y="265814"/>
                    <a:pt x="1407862" y="265814"/>
                  </a:cubicBezTo>
                  <a:cubicBezTo>
                    <a:pt x="1418726" y="265814"/>
                    <a:pt x="1427531" y="269654"/>
                    <a:pt x="1434274" y="277334"/>
                  </a:cubicBezTo>
                  <a:cubicBezTo>
                    <a:pt x="1441018" y="285015"/>
                    <a:pt x="1444390" y="296160"/>
                    <a:pt x="1444390" y="310772"/>
                  </a:cubicBezTo>
                  <a:cubicBezTo>
                    <a:pt x="1444390" y="327631"/>
                    <a:pt x="1439894" y="346925"/>
                    <a:pt x="1430903" y="368655"/>
                  </a:cubicBezTo>
                  <a:cubicBezTo>
                    <a:pt x="1445139" y="367906"/>
                    <a:pt x="1464059" y="365096"/>
                    <a:pt x="1487662" y="360226"/>
                  </a:cubicBezTo>
                  <a:lnTo>
                    <a:pt x="1502835" y="357416"/>
                  </a:lnTo>
                  <a:cubicBezTo>
                    <a:pt x="1503959" y="357041"/>
                    <a:pt x="1505832" y="356854"/>
                    <a:pt x="1508455" y="356854"/>
                  </a:cubicBezTo>
                  <a:cubicBezTo>
                    <a:pt x="1514075" y="356854"/>
                    <a:pt x="1518383" y="358727"/>
                    <a:pt x="1521380" y="362473"/>
                  </a:cubicBezTo>
                  <a:cubicBezTo>
                    <a:pt x="1524378" y="366220"/>
                    <a:pt x="1525876" y="371278"/>
                    <a:pt x="1525876" y="377647"/>
                  </a:cubicBezTo>
                  <a:cubicBezTo>
                    <a:pt x="1525876" y="389261"/>
                    <a:pt x="1523628" y="398346"/>
                    <a:pt x="1519132" y="404903"/>
                  </a:cubicBezTo>
                  <a:cubicBezTo>
                    <a:pt x="1514637" y="411459"/>
                    <a:pt x="1507893" y="416236"/>
                    <a:pt x="1498901" y="419233"/>
                  </a:cubicBezTo>
                  <a:cubicBezTo>
                    <a:pt x="1481667" y="424853"/>
                    <a:pt x="1463310" y="427663"/>
                    <a:pt x="1443828" y="427663"/>
                  </a:cubicBezTo>
                  <a:cubicBezTo>
                    <a:pt x="1427343" y="427663"/>
                    <a:pt x="1411795" y="425415"/>
                    <a:pt x="1397184" y="420919"/>
                  </a:cubicBezTo>
                  <a:cubicBezTo>
                    <a:pt x="1386319" y="438527"/>
                    <a:pt x="1374330" y="456698"/>
                    <a:pt x="1361218" y="475430"/>
                  </a:cubicBezTo>
                  <a:cubicBezTo>
                    <a:pt x="1346232" y="496785"/>
                    <a:pt x="1333400" y="511397"/>
                    <a:pt x="1322722" y="519264"/>
                  </a:cubicBezTo>
                  <a:cubicBezTo>
                    <a:pt x="1312045" y="527132"/>
                    <a:pt x="1299962" y="531066"/>
                    <a:pt x="1286475" y="531066"/>
                  </a:cubicBezTo>
                  <a:cubicBezTo>
                    <a:pt x="1271489" y="531066"/>
                    <a:pt x="1260156" y="525259"/>
                    <a:pt x="1252476" y="513645"/>
                  </a:cubicBezTo>
                  <a:cubicBezTo>
                    <a:pt x="1244795" y="502031"/>
                    <a:pt x="1240018" y="482923"/>
                    <a:pt x="1238145" y="456323"/>
                  </a:cubicBezTo>
                  <a:lnTo>
                    <a:pt x="1235335" y="415299"/>
                  </a:lnTo>
                  <a:cubicBezTo>
                    <a:pt x="1223721" y="446770"/>
                    <a:pt x="1213324" y="470747"/>
                    <a:pt x="1204146" y="487232"/>
                  </a:cubicBezTo>
                  <a:cubicBezTo>
                    <a:pt x="1194967" y="503717"/>
                    <a:pt x="1185788" y="515143"/>
                    <a:pt x="1176609" y="521512"/>
                  </a:cubicBezTo>
                  <a:cubicBezTo>
                    <a:pt x="1167430" y="527881"/>
                    <a:pt x="1156659" y="531066"/>
                    <a:pt x="1144295" y="531066"/>
                  </a:cubicBezTo>
                  <a:cubicBezTo>
                    <a:pt x="1128935" y="531066"/>
                    <a:pt x="1116852" y="525072"/>
                    <a:pt x="1108048" y="513083"/>
                  </a:cubicBezTo>
                  <a:cubicBezTo>
                    <a:pt x="1099244" y="501094"/>
                    <a:pt x="1093718" y="482174"/>
                    <a:pt x="1091470" y="456323"/>
                  </a:cubicBezTo>
                  <a:lnTo>
                    <a:pt x="1088635" y="419709"/>
                  </a:lnTo>
                  <a:lnTo>
                    <a:pt x="1076506" y="422886"/>
                  </a:lnTo>
                  <a:cubicBezTo>
                    <a:pt x="1064143" y="425134"/>
                    <a:pt x="1051217" y="426539"/>
                    <a:pt x="1037730" y="427101"/>
                  </a:cubicBezTo>
                  <a:cubicBezTo>
                    <a:pt x="1030611" y="458571"/>
                    <a:pt x="1016562" y="483766"/>
                    <a:pt x="995582" y="502686"/>
                  </a:cubicBezTo>
                  <a:cubicBezTo>
                    <a:pt x="974601" y="521606"/>
                    <a:pt x="950811" y="531066"/>
                    <a:pt x="924211" y="531066"/>
                  </a:cubicBezTo>
                  <a:cubicBezTo>
                    <a:pt x="901732" y="531066"/>
                    <a:pt x="882531" y="525634"/>
                    <a:pt x="866608" y="514769"/>
                  </a:cubicBezTo>
                  <a:cubicBezTo>
                    <a:pt x="858647" y="509336"/>
                    <a:pt x="851646" y="503014"/>
                    <a:pt x="845605" y="495802"/>
                  </a:cubicBezTo>
                  <a:lnTo>
                    <a:pt x="840549" y="487742"/>
                  </a:lnTo>
                  <a:lnTo>
                    <a:pt x="838280" y="490182"/>
                  </a:lnTo>
                  <a:cubicBezTo>
                    <a:pt x="829522" y="498331"/>
                    <a:pt x="820414" y="505590"/>
                    <a:pt x="810954" y="511959"/>
                  </a:cubicBezTo>
                  <a:cubicBezTo>
                    <a:pt x="792034" y="524697"/>
                    <a:pt x="770585" y="531066"/>
                    <a:pt x="746608" y="531066"/>
                  </a:cubicBezTo>
                  <a:cubicBezTo>
                    <a:pt x="713638" y="531066"/>
                    <a:pt x="689193" y="516080"/>
                    <a:pt x="673270" y="486108"/>
                  </a:cubicBezTo>
                  <a:lnTo>
                    <a:pt x="669402" y="477176"/>
                  </a:lnTo>
                  <a:lnTo>
                    <a:pt x="657305" y="490182"/>
                  </a:lnTo>
                  <a:cubicBezTo>
                    <a:pt x="648547" y="498331"/>
                    <a:pt x="639439" y="505590"/>
                    <a:pt x="629979" y="511959"/>
                  </a:cubicBezTo>
                  <a:cubicBezTo>
                    <a:pt x="611059" y="524697"/>
                    <a:pt x="589610" y="531066"/>
                    <a:pt x="565633" y="531066"/>
                  </a:cubicBezTo>
                  <a:cubicBezTo>
                    <a:pt x="532663" y="531066"/>
                    <a:pt x="508217" y="516080"/>
                    <a:pt x="492295" y="486108"/>
                  </a:cubicBezTo>
                  <a:cubicBezTo>
                    <a:pt x="484334" y="471122"/>
                    <a:pt x="478363" y="453935"/>
                    <a:pt x="474382" y="434547"/>
                  </a:cubicBezTo>
                  <a:lnTo>
                    <a:pt x="472120" y="419025"/>
                  </a:lnTo>
                  <a:lnTo>
                    <a:pt x="457381" y="422886"/>
                  </a:lnTo>
                  <a:cubicBezTo>
                    <a:pt x="445017" y="425134"/>
                    <a:pt x="432092" y="426539"/>
                    <a:pt x="418605" y="427101"/>
                  </a:cubicBezTo>
                  <a:cubicBezTo>
                    <a:pt x="411486" y="458571"/>
                    <a:pt x="397437" y="483766"/>
                    <a:pt x="376457" y="502686"/>
                  </a:cubicBezTo>
                  <a:cubicBezTo>
                    <a:pt x="355476" y="521606"/>
                    <a:pt x="331686" y="531066"/>
                    <a:pt x="305086" y="531066"/>
                  </a:cubicBezTo>
                  <a:cubicBezTo>
                    <a:pt x="282607" y="531066"/>
                    <a:pt x="263406" y="525634"/>
                    <a:pt x="247483" y="514769"/>
                  </a:cubicBezTo>
                  <a:cubicBezTo>
                    <a:pt x="231561" y="503904"/>
                    <a:pt x="219478" y="489480"/>
                    <a:pt x="211236" y="471497"/>
                  </a:cubicBezTo>
                  <a:cubicBezTo>
                    <a:pt x="207115" y="462505"/>
                    <a:pt x="204024" y="453139"/>
                    <a:pt x="201963" y="443398"/>
                  </a:cubicBezTo>
                  <a:lnTo>
                    <a:pt x="201121" y="435132"/>
                  </a:lnTo>
                  <a:lnTo>
                    <a:pt x="198518" y="436127"/>
                  </a:lnTo>
                  <a:cubicBezTo>
                    <a:pt x="189807" y="437977"/>
                    <a:pt x="179645" y="438902"/>
                    <a:pt x="168030" y="438902"/>
                  </a:cubicBezTo>
                  <a:cubicBezTo>
                    <a:pt x="159039" y="438902"/>
                    <a:pt x="146114" y="437216"/>
                    <a:pt x="129254" y="433844"/>
                  </a:cubicBezTo>
                  <a:cubicBezTo>
                    <a:pt x="134125" y="457073"/>
                    <a:pt x="138152" y="482830"/>
                    <a:pt x="141337" y="511116"/>
                  </a:cubicBezTo>
                  <a:cubicBezTo>
                    <a:pt x="144521" y="539402"/>
                    <a:pt x="146114" y="562724"/>
                    <a:pt x="146114" y="581082"/>
                  </a:cubicBezTo>
                  <a:cubicBezTo>
                    <a:pt x="146114" y="621544"/>
                    <a:pt x="139557" y="652453"/>
                    <a:pt x="126444" y="673808"/>
                  </a:cubicBezTo>
                  <a:cubicBezTo>
                    <a:pt x="113332" y="695163"/>
                    <a:pt x="96098" y="705840"/>
                    <a:pt x="74743" y="705840"/>
                  </a:cubicBezTo>
                  <a:cubicBezTo>
                    <a:pt x="47768" y="705840"/>
                    <a:pt x="28567" y="686733"/>
                    <a:pt x="17140" y="648519"/>
                  </a:cubicBezTo>
                  <a:cubicBezTo>
                    <a:pt x="5713" y="610305"/>
                    <a:pt x="0" y="552608"/>
                    <a:pt x="0" y="475430"/>
                  </a:cubicBezTo>
                  <a:cubicBezTo>
                    <a:pt x="0" y="403498"/>
                    <a:pt x="7774" y="330535"/>
                    <a:pt x="23322" y="256541"/>
                  </a:cubicBezTo>
                  <a:cubicBezTo>
                    <a:pt x="38870" y="182548"/>
                    <a:pt x="60225" y="121293"/>
                    <a:pt x="87387" y="72775"/>
                  </a:cubicBezTo>
                  <a:cubicBezTo>
                    <a:pt x="114549" y="24258"/>
                    <a:pt x="144428" y="0"/>
                    <a:pt x="17702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5" name="TextBox 84">
            <a:hlinkClick r:id="rId2"/>
            <a:extLst>
              <a:ext uri="{FF2B5EF4-FFF2-40B4-BE49-F238E27FC236}">
                <a16:creationId xmlns:a16="http://schemas.microsoft.com/office/drawing/2014/main" id="{3DAA417F-F61C-4A8A-8263-FD7E5BB78AA1}"/>
              </a:ext>
            </a:extLst>
          </p:cNvPr>
          <p:cNvSpPr txBox="1"/>
          <p:nvPr/>
        </p:nvSpPr>
        <p:spPr>
          <a:xfrm>
            <a:off x="1675247" y="3212749"/>
            <a:ext cx="827596" cy="368487"/>
          </a:xfrm>
          <a:custGeom>
            <a:avLst/>
            <a:gdLst/>
            <a:ahLst/>
            <a:cxnLst/>
            <a:rect l="l" t="t" r="r" b="b"/>
            <a:pathLst>
              <a:path w="827596" h="368487">
                <a:moveTo>
                  <a:pt x="0" y="0"/>
                </a:moveTo>
                <a:lnTo>
                  <a:pt x="161897" y="0"/>
                </a:lnTo>
                <a:lnTo>
                  <a:pt x="247236" y="233320"/>
                </a:lnTo>
                <a:lnTo>
                  <a:pt x="332850" y="0"/>
                </a:lnTo>
                <a:lnTo>
                  <a:pt x="494747" y="0"/>
                </a:lnTo>
                <a:lnTo>
                  <a:pt x="580086" y="233320"/>
                </a:lnTo>
                <a:lnTo>
                  <a:pt x="665699" y="0"/>
                </a:lnTo>
                <a:lnTo>
                  <a:pt x="827596" y="0"/>
                </a:lnTo>
                <a:lnTo>
                  <a:pt x="665699" y="368487"/>
                </a:lnTo>
                <a:lnTo>
                  <a:pt x="494747" y="368487"/>
                </a:lnTo>
                <a:lnTo>
                  <a:pt x="413798" y="184244"/>
                </a:lnTo>
                <a:lnTo>
                  <a:pt x="332850" y="368487"/>
                </a:lnTo>
                <a:lnTo>
                  <a:pt x="161897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6" name="TextBox 85">
            <a:hlinkClick r:id="rId3"/>
            <a:extLst>
              <a:ext uri="{FF2B5EF4-FFF2-40B4-BE49-F238E27FC236}">
                <a16:creationId xmlns:a16="http://schemas.microsoft.com/office/drawing/2014/main" id="{38BFCE27-E041-4755-B91F-86BB146B87C2}"/>
              </a:ext>
            </a:extLst>
          </p:cNvPr>
          <p:cNvSpPr txBox="1"/>
          <p:nvPr/>
        </p:nvSpPr>
        <p:spPr>
          <a:xfrm>
            <a:off x="3845150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4" y="167657"/>
                  <a:pt x="341356" y="161617"/>
                </a:cubicBezTo>
                <a:cubicBezTo>
                  <a:pt x="347622" y="155303"/>
                  <a:pt x="350732" y="147890"/>
                  <a:pt x="350686" y="139379"/>
                </a:cubicBezTo>
                <a:cubicBezTo>
                  <a:pt x="350732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1" y="0"/>
                </a:lnTo>
                <a:cubicBezTo>
                  <a:pt x="381021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1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7" name="TextBox 86">
            <a:hlinkClick r:id="rId4"/>
            <a:extLst>
              <a:ext uri="{FF2B5EF4-FFF2-40B4-BE49-F238E27FC236}">
                <a16:creationId xmlns:a16="http://schemas.microsoft.com/office/drawing/2014/main" id="{97CFC27E-0119-4435-9FE8-2981CA6459DC}"/>
              </a:ext>
            </a:extLst>
          </p:cNvPr>
          <p:cNvSpPr txBox="1"/>
          <p:nvPr/>
        </p:nvSpPr>
        <p:spPr>
          <a:xfrm>
            <a:off x="5842516" y="3212748"/>
            <a:ext cx="494713" cy="368488"/>
          </a:xfrm>
          <a:custGeom>
            <a:avLst/>
            <a:gdLst/>
            <a:ahLst/>
            <a:cxnLst/>
            <a:rect l="l" t="t" r="r" b="b"/>
            <a:pathLst>
              <a:path w="494713" h="368488">
                <a:moveTo>
                  <a:pt x="143787" y="231561"/>
                </a:moveTo>
                <a:lnTo>
                  <a:pt x="143787" y="280714"/>
                </a:lnTo>
                <a:lnTo>
                  <a:pt x="337240" y="280714"/>
                </a:lnTo>
                <a:cubicBezTo>
                  <a:pt x="343580" y="280458"/>
                  <a:pt x="348874" y="277898"/>
                  <a:pt x="353121" y="273034"/>
                </a:cubicBezTo>
                <a:cubicBezTo>
                  <a:pt x="357369" y="268170"/>
                  <a:pt x="359575" y="262538"/>
                  <a:pt x="359741" y="256138"/>
                </a:cubicBezTo>
                <a:cubicBezTo>
                  <a:pt x="359575" y="249738"/>
                  <a:pt x="357369" y="244106"/>
                  <a:pt x="353121" y="239242"/>
                </a:cubicBezTo>
                <a:cubicBezTo>
                  <a:pt x="348874" y="234378"/>
                  <a:pt x="343580" y="231817"/>
                  <a:pt x="337240" y="231561"/>
                </a:cubicBezTo>
                <a:close/>
                <a:moveTo>
                  <a:pt x="143787" y="87500"/>
                </a:moveTo>
                <a:lnTo>
                  <a:pt x="143787" y="137202"/>
                </a:lnTo>
                <a:lnTo>
                  <a:pt x="310349" y="137202"/>
                </a:lnTo>
                <a:cubicBezTo>
                  <a:pt x="316689" y="136933"/>
                  <a:pt x="321982" y="134313"/>
                  <a:pt x="326230" y="129341"/>
                </a:cubicBezTo>
                <a:cubicBezTo>
                  <a:pt x="330477" y="124370"/>
                  <a:pt x="332684" y="118661"/>
                  <a:pt x="332850" y="112214"/>
                </a:cubicBezTo>
                <a:cubicBezTo>
                  <a:pt x="332684" y="105778"/>
                  <a:pt x="330477" y="100115"/>
                  <a:pt x="326230" y="95223"/>
                </a:cubicBezTo>
                <a:cubicBezTo>
                  <a:pt x="321982" y="90332"/>
                  <a:pt x="316689" y="87758"/>
                  <a:pt x="310349" y="87500"/>
                </a:cubicBezTo>
                <a:close/>
                <a:moveTo>
                  <a:pt x="0" y="1"/>
                </a:moveTo>
                <a:lnTo>
                  <a:pt x="350681" y="1"/>
                </a:lnTo>
                <a:cubicBezTo>
                  <a:pt x="372265" y="-55"/>
                  <a:pt x="391919" y="3683"/>
                  <a:pt x="409642" y="11217"/>
                </a:cubicBezTo>
                <a:cubicBezTo>
                  <a:pt x="427366" y="18750"/>
                  <a:pt x="441492" y="29865"/>
                  <a:pt x="452022" y="44562"/>
                </a:cubicBezTo>
                <a:cubicBezTo>
                  <a:pt x="462551" y="59259"/>
                  <a:pt x="467818" y="77324"/>
                  <a:pt x="467821" y="98759"/>
                </a:cubicBezTo>
                <a:cubicBezTo>
                  <a:pt x="467684" y="116515"/>
                  <a:pt x="463843" y="132070"/>
                  <a:pt x="456299" y="145424"/>
                </a:cubicBezTo>
                <a:cubicBezTo>
                  <a:pt x="448755" y="158779"/>
                  <a:pt x="438330" y="169661"/>
                  <a:pt x="425025" y="178073"/>
                </a:cubicBezTo>
                <a:lnTo>
                  <a:pt x="425032" y="178073"/>
                </a:lnTo>
                <a:cubicBezTo>
                  <a:pt x="446178" y="184877"/>
                  <a:pt x="463004" y="196024"/>
                  <a:pt x="475509" y="211516"/>
                </a:cubicBezTo>
                <a:cubicBezTo>
                  <a:pt x="488014" y="227008"/>
                  <a:pt x="494415" y="246342"/>
                  <a:pt x="494713" y="269518"/>
                </a:cubicBezTo>
                <a:cubicBezTo>
                  <a:pt x="494703" y="291017"/>
                  <a:pt x="489419" y="309112"/>
                  <a:pt x="478862" y="323803"/>
                </a:cubicBezTo>
                <a:cubicBezTo>
                  <a:pt x="468305" y="338494"/>
                  <a:pt x="454181" y="349608"/>
                  <a:pt x="436491" y="357142"/>
                </a:cubicBezTo>
                <a:cubicBezTo>
                  <a:pt x="418801" y="364677"/>
                  <a:pt x="399250" y="368459"/>
                  <a:pt x="377840" y="368488"/>
                </a:cubicBezTo>
                <a:lnTo>
                  <a:pt x="0" y="368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8" name="TextBox 87">
            <a:hlinkClick r:id="rId5"/>
            <a:extLst>
              <a:ext uri="{FF2B5EF4-FFF2-40B4-BE49-F238E27FC236}">
                <a16:creationId xmlns:a16="http://schemas.microsoft.com/office/drawing/2014/main" id="{55A1B393-0E15-4F30-AB3F-3BB026D90348}"/>
              </a:ext>
            </a:extLst>
          </p:cNvPr>
          <p:cNvSpPr txBox="1"/>
          <p:nvPr/>
        </p:nvSpPr>
        <p:spPr>
          <a:xfrm>
            <a:off x="7820687" y="3212749"/>
            <a:ext cx="557584" cy="368487"/>
          </a:xfrm>
          <a:custGeom>
            <a:avLst/>
            <a:gdLst/>
            <a:ahLst/>
            <a:cxnLst/>
            <a:rect l="l" t="t" r="r" b="b"/>
            <a:pathLst>
              <a:path w="557584" h="368487">
                <a:moveTo>
                  <a:pt x="0" y="0"/>
                </a:moveTo>
                <a:lnTo>
                  <a:pt x="170952" y="0"/>
                </a:lnTo>
                <a:lnTo>
                  <a:pt x="278792" y="132151"/>
                </a:lnTo>
                <a:lnTo>
                  <a:pt x="386906" y="0"/>
                </a:lnTo>
                <a:lnTo>
                  <a:pt x="557584" y="0"/>
                </a:lnTo>
                <a:lnTo>
                  <a:pt x="350685" y="242642"/>
                </a:lnTo>
                <a:lnTo>
                  <a:pt x="350685" y="368487"/>
                </a:lnTo>
                <a:lnTo>
                  <a:pt x="206899" y="368487"/>
                </a:lnTo>
                <a:lnTo>
                  <a:pt x="206899" y="2426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9" name="TextBox 88">
            <a:hlinkClick r:id="rId6"/>
            <a:extLst>
              <a:ext uri="{FF2B5EF4-FFF2-40B4-BE49-F238E27FC236}">
                <a16:creationId xmlns:a16="http://schemas.microsoft.com/office/drawing/2014/main" id="{6BC3D398-01AA-4F0D-A727-5A5C2DA677FD}"/>
              </a:ext>
            </a:extLst>
          </p:cNvPr>
          <p:cNvSpPr txBox="1"/>
          <p:nvPr/>
        </p:nvSpPr>
        <p:spPr>
          <a:xfrm>
            <a:off x="9855582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3" y="167657"/>
                  <a:pt x="341356" y="161617"/>
                </a:cubicBezTo>
                <a:cubicBezTo>
                  <a:pt x="347622" y="155303"/>
                  <a:pt x="350731" y="147890"/>
                  <a:pt x="350686" y="139379"/>
                </a:cubicBezTo>
                <a:cubicBezTo>
                  <a:pt x="350731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0" y="0"/>
                </a:lnTo>
                <a:cubicBezTo>
                  <a:pt x="381020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0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5687042-C2B4-406A-BB60-03E3763EF931}"/>
              </a:ext>
            </a:extLst>
          </p:cNvPr>
          <p:cNvGrpSpPr/>
          <p:nvPr/>
        </p:nvGrpSpPr>
        <p:grpSpPr>
          <a:xfrm>
            <a:off x="3935449" y="6226678"/>
            <a:ext cx="4321102" cy="135731"/>
            <a:chOff x="3567979" y="6226678"/>
            <a:chExt cx="4321102" cy="1357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3819E76-41E0-47B1-843E-6162B0E3FB69}"/>
                </a:ext>
              </a:extLst>
            </p:cNvPr>
            <p:cNvSpPr txBox="1"/>
            <p:nvPr/>
          </p:nvSpPr>
          <p:spPr>
            <a:xfrm>
              <a:off x="3567979" y="6226678"/>
              <a:ext cx="1314194" cy="135731"/>
            </a:xfrm>
            <a:custGeom>
              <a:avLst/>
              <a:gdLst/>
              <a:ahLst/>
              <a:cxnLst/>
              <a:rect l="l" t="t" r="r" b="b"/>
              <a:pathLst>
                <a:path w="1314194" h="135731">
                  <a:moveTo>
                    <a:pt x="745570" y="36557"/>
                  </a:moveTo>
                  <a:lnTo>
                    <a:pt x="745570" y="63884"/>
                  </a:lnTo>
                  <a:lnTo>
                    <a:pt x="761858" y="63884"/>
                  </a:lnTo>
                  <a:cubicBezTo>
                    <a:pt x="765356" y="63884"/>
                    <a:pt x="767649" y="62979"/>
                    <a:pt x="768735" y="61169"/>
                  </a:cubicBezTo>
                  <a:cubicBezTo>
                    <a:pt x="769820" y="59359"/>
                    <a:pt x="770363" y="57308"/>
                    <a:pt x="770363" y="55016"/>
                  </a:cubicBezTo>
                  <a:lnTo>
                    <a:pt x="770363" y="45424"/>
                  </a:lnTo>
                  <a:cubicBezTo>
                    <a:pt x="770363" y="43132"/>
                    <a:pt x="769820" y="41081"/>
                    <a:pt x="768735" y="39271"/>
                  </a:cubicBezTo>
                  <a:cubicBezTo>
                    <a:pt x="767649" y="37461"/>
                    <a:pt x="765356" y="36557"/>
                    <a:pt x="761858" y="36557"/>
                  </a:cubicBezTo>
                  <a:close/>
                  <a:moveTo>
                    <a:pt x="40720" y="36557"/>
                  </a:moveTo>
                  <a:lnTo>
                    <a:pt x="40720" y="63884"/>
                  </a:lnTo>
                  <a:lnTo>
                    <a:pt x="57008" y="63884"/>
                  </a:lnTo>
                  <a:cubicBezTo>
                    <a:pt x="60506" y="63884"/>
                    <a:pt x="62799" y="62979"/>
                    <a:pt x="63885" y="61169"/>
                  </a:cubicBezTo>
                  <a:cubicBezTo>
                    <a:pt x="64970" y="59359"/>
                    <a:pt x="65513" y="57308"/>
                    <a:pt x="65513" y="55016"/>
                  </a:cubicBezTo>
                  <a:lnTo>
                    <a:pt x="65513" y="45424"/>
                  </a:lnTo>
                  <a:cubicBezTo>
                    <a:pt x="65513" y="43132"/>
                    <a:pt x="64970" y="41081"/>
                    <a:pt x="63885" y="39271"/>
                  </a:cubicBezTo>
                  <a:cubicBezTo>
                    <a:pt x="62799" y="37461"/>
                    <a:pt x="60506" y="36557"/>
                    <a:pt x="57008" y="36557"/>
                  </a:cubicBezTo>
                  <a:close/>
                  <a:moveTo>
                    <a:pt x="882968" y="35290"/>
                  </a:moveTo>
                  <a:cubicBezTo>
                    <a:pt x="876453" y="35290"/>
                    <a:pt x="872290" y="36104"/>
                    <a:pt x="870481" y="37733"/>
                  </a:cubicBezTo>
                  <a:cubicBezTo>
                    <a:pt x="868671" y="39362"/>
                    <a:pt x="867766" y="41322"/>
                    <a:pt x="867766" y="43615"/>
                  </a:cubicBezTo>
                  <a:lnTo>
                    <a:pt x="867766" y="92297"/>
                  </a:lnTo>
                  <a:cubicBezTo>
                    <a:pt x="867766" y="94710"/>
                    <a:pt x="868671" y="96731"/>
                    <a:pt x="870481" y="98360"/>
                  </a:cubicBezTo>
                  <a:cubicBezTo>
                    <a:pt x="872290" y="99988"/>
                    <a:pt x="876453" y="100803"/>
                    <a:pt x="882968" y="100803"/>
                  </a:cubicBezTo>
                  <a:cubicBezTo>
                    <a:pt x="889483" y="100803"/>
                    <a:pt x="893645" y="99988"/>
                    <a:pt x="895455" y="98360"/>
                  </a:cubicBezTo>
                  <a:cubicBezTo>
                    <a:pt x="897265" y="96731"/>
                    <a:pt x="898170" y="94710"/>
                    <a:pt x="898170" y="92297"/>
                  </a:cubicBezTo>
                  <a:lnTo>
                    <a:pt x="898170" y="43615"/>
                  </a:lnTo>
                  <a:cubicBezTo>
                    <a:pt x="898170" y="41322"/>
                    <a:pt x="897265" y="39362"/>
                    <a:pt x="895455" y="37733"/>
                  </a:cubicBezTo>
                  <a:cubicBezTo>
                    <a:pt x="893645" y="36104"/>
                    <a:pt x="889483" y="35290"/>
                    <a:pt x="882968" y="35290"/>
                  </a:cubicBezTo>
                  <a:close/>
                  <a:moveTo>
                    <a:pt x="602876" y="35290"/>
                  </a:moveTo>
                  <a:lnTo>
                    <a:pt x="602876" y="58455"/>
                  </a:lnTo>
                  <a:lnTo>
                    <a:pt x="616449" y="58455"/>
                  </a:lnTo>
                  <a:cubicBezTo>
                    <a:pt x="619586" y="58455"/>
                    <a:pt x="621697" y="57640"/>
                    <a:pt x="622783" y="56011"/>
                  </a:cubicBezTo>
                  <a:cubicBezTo>
                    <a:pt x="623869" y="54383"/>
                    <a:pt x="624412" y="52362"/>
                    <a:pt x="624412" y="49949"/>
                  </a:cubicBezTo>
                  <a:lnTo>
                    <a:pt x="624412" y="43796"/>
                  </a:lnTo>
                  <a:cubicBezTo>
                    <a:pt x="624412" y="41383"/>
                    <a:pt x="623869" y="39362"/>
                    <a:pt x="622783" y="37733"/>
                  </a:cubicBezTo>
                  <a:cubicBezTo>
                    <a:pt x="621697" y="36104"/>
                    <a:pt x="619586" y="35290"/>
                    <a:pt x="616449" y="35290"/>
                  </a:cubicBezTo>
                  <a:close/>
                  <a:moveTo>
                    <a:pt x="187643" y="35290"/>
                  </a:moveTo>
                  <a:cubicBezTo>
                    <a:pt x="181128" y="35290"/>
                    <a:pt x="176965" y="36104"/>
                    <a:pt x="175156" y="37733"/>
                  </a:cubicBezTo>
                  <a:cubicBezTo>
                    <a:pt x="173346" y="39362"/>
                    <a:pt x="172441" y="41322"/>
                    <a:pt x="172441" y="43615"/>
                  </a:cubicBezTo>
                  <a:lnTo>
                    <a:pt x="172441" y="92297"/>
                  </a:lnTo>
                  <a:cubicBezTo>
                    <a:pt x="172441" y="94710"/>
                    <a:pt x="173346" y="96731"/>
                    <a:pt x="175156" y="98360"/>
                  </a:cubicBezTo>
                  <a:cubicBezTo>
                    <a:pt x="176965" y="99988"/>
                    <a:pt x="181128" y="100803"/>
                    <a:pt x="187643" y="100803"/>
                  </a:cubicBezTo>
                  <a:cubicBezTo>
                    <a:pt x="194158" y="100803"/>
                    <a:pt x="198320" y="99988"/>
                    <a:pt x="200130" y="98360"/>
                  </a:cubicBezTo>
                  <a:cubicBezTo>
                    <a:pt x="201940" y="96731"/>
                    <a:pt x="202845" y="94710"/>
                    <a:pt x="202845" y="92297"/>
                  </a:cubicBezTo>
                  <a:lnTo>
                    <a:pt x="202845" y="43615"/>
                  </a:lnTo>
                  <a:cubicBezTo>
                    <a:pt x="202845" y="41322"/>
                    <a:pt x="201940" y="39362"/>
                    <a:pt x="200130" y="37733"/>
                  </a:cubicBezTo>
                  <a:cubicBezTo>
                    <a:pt x="198320" y="36104"/>
                    <a:pt x="194158" y="35290"/>
                    <a:pt x="187643" y="35290"/>
                  </a:cubicBezTo>
                  <a:close/>
                  <a:moveTo>
                    <a:pt x="1218296" y="2714"/>
                  </a:moveTo>
                  <a:lnTo>
                    <a:pt x="1313850" y="2714"/>
                  </a:lnTo>
                  <a:lnTo>
                    <a:pt x="1314194" y="2821"/>
                  </a:lnTo>
                  <a:lnTo>
                    <a:pt x="1314194" y="37536"/>
                  </a:lnTo>
                  <a:lnTo>
                    <a:pt x="1313850" y="37642"/>
                  </a:lnTo>
                  <a:lnTo>
                    <a:pt x="1287247" y="37642"/>
                  </a:lnTo>
                  <a:lnTo>
                    <a:pt x="1287247" y="126501"/>
                  </a:lnTo>
                  <a:cubicBezTo>
                    <a:pt x="1287247" y="128793"/>
                    <a:pt x="1286734" y="130452"/>
                    <a:pt x="1285709" y="131478"/>
                  </a:cubicBezTo>
                  <a:cubicBezTo>
                    <a:pt x="1284683" y="132503"/>
                    <a:pt x="1283024" y="133016"/>
                    <a:pt x="1280732" y="133016"/>
                  </a:cubicBezTo>
                  <a:lnTo>
                    <a:pt x="1251414" y="133016"/>
                  </a:lnTo>
                  <a:cubicBezTo>
                    <a:pt x="1249122" y="133016"/>
                    <a:pt x="1247463" y="132503"/>
                    <a:pt x="1246437" y="131478"/>
                  </a:cubicBezTo>
                  <a:cubicBezTo>
                    <a:pt x="1245412" y="130452"/>
                    <a:pt x="1244899" y="128793"/>
                    <a:pt x="1244899" y="126501"/>
                  </a:cubicBezTo>
                  <a:lnTo>
                    <a:pt x="1244899" y="37642"/>
                  </a:lnTo>
                  <a:lnTo>
                    <a:pt x="1218296" y="37642"/>
                  </a:lnTo>
                  <a:cubicBezTo>
                    <a:pt x="1216003" y="37642"/>
                    <a:pt x="1214344" y="37130"/>
                    <a:pt x="1213319" y="36104"/>
                  </a:cubicBezTo>
                  <a:cubicBezTo>
                    <a:pt x="1212293" y="35079"/>
                    <a:pt x="1211781" y="33420"/>
                    <a:pt x="1211781" y="31127"/>
                  </a:cubicBezTo>
                  <a:lnTo>
                    <a:pt x="1211781" y="9229"/>
                  </a:lnTo>
                  <a:cubicBezTo>
                    <a:pt x="1211781" y="6937"/>
                    <a:pt x="1212293" y="5278"/>
                    <a:pt x="1213319" y="4253"/>
                  </a:cubicBezTo>
                  <a:cubicBezTo>
                    <a:pt x="1214344" y="3227"/>
                    <a:pt x="1216003" y="2714"/>
                    <a:pt x="1218296" y="2714"/>
                  </a:cubicBezTo>
                  <a:close/>
                  <a:moveTo>
                    <a:pt x="1082841" y="2714"/>
                  </a:moveTo>
                  <a:lnTo>
                    <a:pt x="1101662" y="2714"/>
                  </a:lnTo>
                  <a:cubicBezTo>
                    <a:pt x="1103954" y="2714"/>
                    <a:pt x="1105915" y="3076"/>
                    <a:pt x="1107544" y="3800"/>
                  </a:cubicBezTo>
                  <a:cubicBezTo>
                    <a:pt x="1109172" y="4524"/>
                    <a:pt x="1110771" y="5791"/>
                    <a:pt x="1112340" y="7601"/>
                  </a:cubicBezTo>
                  <a:lnTo>
                    <a:pt x="1147449" y="47777"/>
                  </a:lnTo>
                  <a:lnTo>
                    <a:pt x="1147449" y="9229"/>
                  </a:lnTo>
                  <a:cubicBezTo>
                    <a:pt x="1147449" y="6937"/>
                    <a:pt x="1147961" y="5278"/>
                    <a:pt x="1148987" y="4253"/>
                  </a:cubicBezTo>
                  <a:cubicBezTo>
                    <a:pt x="1150012" y="3227"/>
                    <a:pt x="1151671" y="2714"/>
                    <a:pt x="1153964" y="2714"/>
                  </a:cubicBezTo>
                  <a:lnTo>
                    <a:pt x="1181110" y="2714"/>
                  </a:lnTo>
                  <a:cubicBezTo>
                    <a:pt x="1183402" y="2714"/>
                    <a:pt x="1185061" y="3227"/>
                    <a:pt x="1186087" y="4253"/>
                  </a:cubicBezTo>
                  <a:cubicBezTo>
                    <a:pt x="1187112" y="5278"/>
                    <a:pt x="1187625" y="6937"/>
                    <a:pt x="1187625" y="9229"/>
                  </a:cubicBezTo>
                  <a:lnTo>
                    <a:pt x="1187625" y="126501"/>
                  </a:lnTo>
                  <a:cubicBezTo>
                    <a:pt x="1187625" y="128793"/>
                    <a:pt x="1187112" y="130452"/>
                    <a:pt x="1186087" y="131478"/>
                  </a:cubicBezTo>
                  <a:cubicBezTo>
                    <a:pt x="1185061" y="132503"/>
                    <a:pt x="1183402" y="133016"/>
                    <a:pt x="1181110" y="133016"/>
                  </a:cubicBezTo>
                  <a:lnTo>
                    <a:pt x="1153964" y="133016"/>
                  </a:lnTo>
                  <a:cubicBezTo>
                    <a:pt x="1151671" y="133016"/>
                    <a:pt x="1150012" y="132503"/>
                    <a:pt x="1148987" y="131478"/>
                  </a:cubicBezTo>
                  <a:cubicBezTo>
                    <a:pt x="1147961" y="130452"/>
                    <a:pt x="1147449" y="128793"/>
                    <a:pt x="1147449" y="126501"/>
                  </a:cubicBezTo>
                  <a:lnTo>
                    <a:pt x="1147449" y="104241"/>
                  </a:lnTo>
                  <a:lnTo>
                    <a:pt x="1116502" y="66779"/>
                  </a:lnTo>
                  <a:lnTo>
                    <a:pt x="1116502" y="126501"/>
                  </a:lnTo>
                  <a:cubicBezTo>
                    <a:pt x="1116502" y="128793"/>
                    <a:pt x="1115989" y="130452"/>
                    <a:pt x="1114964" y="131478"/>
                  </a:cubicBezTo>
                  <a:cubicBezTo>
                    <a:pt x="1113938" y="132503"/>
                    <a:pt x="1112279" y="133016"/>
                    <a:pt x="1109987" y="133016"/>
                  </a:cubicBezTo>
                  <a:lnTo>
                    <a:pt x="1082841" y="133016"/>
                  </a:lnTo>
                  <a:cubicBezTo>
                    <a:pt x="1080548" y="133016"/>
                    <a:pt x="1078889" y="132503"/>
                    <a:pt x="1077864" y="131478"/>
                  </a:cubicBezTo>
                  <a:cubicBezTo>
                    <a:pt x="1076838" y="130452"/>
                    <a:pt x="1076325" y="128793"/>
                    <a:pt x="1076325" y="126501"/>
                  </a:cubicBezTo>
                  <a:lnTo>
                    <a:pt x="1076325" y="9229"/>
                  </a:lnTo>
                  <a:cubicBezTo>
                    <a:pt x="1076325" y="6937"/>
                    <a:pt x="1076838" y="5278"/>
                    <a:pt x="1077864" y="4253"/>
                  </a:cubicBezTo>
                  <a:cubicBezTo>
                    <a:pt x="1078889" y="3227"/>
                    <a:pt x="1080548" y="2714"/>
                    <a:pt x="1082841" y="2714"/>
                  </a:cubicBezTo>
                  <a:close/>
                  <a:moveTo>
                    <a:pt x="965645" y="2714"/>
                  </a:moveTo>
                  <a:lnTo>
                    <a:pt x="1042740" y="2714"/>
                  </a:lnTo>
                  <a:cubicBezTo>
                    <a:pt x="1045033" y="2714"/>
                    <a:pt x="1046692" y="3227"/>
                    <a:pt x="1047717" y="4253"/>
                  </a:cubicBezTo>
                  <a:cubicBezTo>
                    <a:pt x="1048743" y="5278"/>
                    <a:pt x="1049255" y="6937"/>
                    <a:pt x="1049255" y="9229"/>
                  </a:cubicBezTo>
                  <a:lnTo>
                    <a:pt x="1049255" y="31127"/>
                  </a:lnTo>
                  <a:cubicBezTo>
                    <a:pt x="1049255" y="33420"/>
                    <a:pt x="1048743" y="35079"/>
                    <a:pt x="1047717" y="36104"/>
                  </a:cubicBezTo>
                  <a:cubicBezTo>
                    <a:pt x="1046692" y="37130"/>
                    <a:pt x="1045033" y="37642"/>
                    <a:pt x="1042740" y="37642"/>
                  </a:cubicBezTo>
                  <a:lnTo>
                    <a:pt x="1025186" y="37642"/>
                  </a:lnTo>
                  <a:lnTo>
                    <a:pt x="1025186" y="98450"/>
                  </a:lnTo>
                  <a:lnTo>
                    <a:pt x="1042740" y="98450"/>
                  </a:lnTo>
                  <a:cubicBezTo>
                    <a:pt x="1045033" y="98450"/>
                    <a:pt x="1046692" y="98963"/>
                    <a:pt x="1047717" y="99988"/>
                  </a:cubicBezTo>
                  <a:cubicBezTo>
                    <a:pt x="1048743" y="101014"/>
                    <a:pt x="1049255" y="102673"/>
                    <a:pt x="1049255" y="104965"/>
                  </a:cubicBezTo>
                  <a:lnTo>
                    <a:pt x="1049255" y="126501"/>
                  </a:lnTo>
                  <a:cubicBezTo>
                    <a:pt x="1049255" y="128793"/>
                    <a:pt x="1048743" y="130452"/>
                    <a:pt x="1047717" y="131478"/>
                  </a:cubicBezTo>
                  <a:cubicBezTo>
                    <a:pt x="1046692" y="132503"/>
                    <a:pt x="1045033" y="133016"/>
                    <a:pt x="1042740" y="133016"/>
                  </a:cubicBezTo>
                  <a:lnTo>
                    <a:pt x="965645" y="133016"/>
                  </a:lnTo>
                  <a:cubicBezTo>
                    <a:pt x="963353" y="133016"/>
                    <a:pt x="961694" y="132503"/>
                    <a:pt x="960668" y="131478"/>
                  </a:cubicBezTo>
                  <a:cubicBezTo>
                    <a:pt x="959643" y="130452"/>
                    <a:pt x="959130" y="128793"/>
                    <a:pt x="959130" y="126501"/>
                  </a:cubicBezTo>
                  <a:lnTo>
                    <a:pt x="959130" y="104965"/>
                  </a:lnTo>
                  <a:cubicBezTo>
                    <a:pt x="959130" y="102673"/>
                    <a:pt x="959643" y="101014"/>
                    <a:pt x="960668" y="99988"/>
                  </a:cubicBezTo>
                  <a:cubicBezTo>
                    <a:pt x="961694" y="98963"/>
                    <a:pt x="963353" y="98450"/>
                    <a:pt x="965645" y="98450"/>
                  </a:cubicBezTo>
                  <a:lnTo>
                    <a:pt x="983561" y="98450"/>
                  </a:lnTo>
                  <a:lnTo>
                    <a:pt x="983561" y="37642"/>
                  </a:lnTo>
                  <a:lnTo>
                    <a:pt x="965645" y="37642"/>
                  </a:lnTo>
                  <a:cubicBezTo>
                    <a:pt x="963353" y="37642"/>
                    <a:pt x="961694" y="37130"/>
                    <a:pt x="960668" y="36104"/>
                  </a:cubicBezTo>
                  <a:cubicBezTo>
                    <a:pt x="959643" y="35079"/>
                    <a:pt x="959130" y="33420"/>
                    <a:pt x="959130" y="31127"/>
                  </a:cubicBezTo>
                  <a:lnTo>
                    <a:pt x="959130" y="9229"/>
                  </a:lnTo>
                  <a:cubicBezTo>
                    <a:pt x="959130" y="6937"/>
                    <a:pt x="959643" y="5278"/>
                    <a:pt x="960668" y="4253"/>
                  </a:cubicBezTo>
                  <a:cubicBezTo>
                    <a:pt x="961694" y="3227"/>
                    <a:pt x="963353" y="2714"/>
                    <a:pt x="965645" y="2714"/>
                  </a:cubicBezTo>
                  <a:close/>
                  <a:moveTo>
                    <a:pt x="711366" y="2714"/>
                  </a:moveTo>
                  <a:lnTo>
                    <a:pt x="766744" y="2714"/>
                  </a:lnTo>
                  <a:cubicBezTo>
                    <a:pt x="783152" y="2714"/>
                    <a:pt x="794373" y="5972"/>
                    <a:pt x="800405" y="12487"/>
                  </a:cubicBezTo>
                  <a:cubicBezTo>
                    <a:pt x="806438" y="19002"/>
                    <a:pt x="809454" y="27508"/>
                    <a:pt x="809454" y="38004"/>
                  </a:cubicBezTo>
                  <a:lnTo>
                    <a:pt x="809454" y="61169"/>
                  </a:lnTo>
                  <a:cubicBezTo>
                    <a:pt x="809454" y="71666"/>
                    <a:pt x="806438" y="80172"/>
                    <a:pt x="800405" y="86687"/>
                  </a:cubicBezTo>
                  <a:cubicBezTo>
                    <a:pt x="794373" y="93202"/>
                    <a:pt x="783152" y="96459"/>
                    <a:pt x="766744" y="96459"/>
                  </a:cubicBezTo>
                  <a:lnTo>
                    <a:pt x="745932" y="96459"/>
                  </a:lnTo>
                  <a:lnTo>
                    <a:pt x="745932" y="126501"/>
                  </a:lnTo>
                  <a:cubicBezTo>
                    <a:pt x="745932" y="128793"/>
                    <a:pt x="745419" y="130452"/>
                    <a:pt x="744394" y="131478"/>
                  </a:cubicBezTo>
                  <a:cubicBezTo>
                    <a:pt x="743368" y="132503"/>
                    <a:pt x="741709" y="133016"/>
                    <a:pt x="739417" y="133016"/>
                  </a:cubicBezTo>
                  <a:lnTo>
                    <a:pt x="711366" y="133016"/>
                  </a:lnTo>
                  <a:cubicBezTo>
                    <a:pt x="709073" y="133016"/>
                    <a:pt x="707414" y="132503"/>
                    <a:pt x="706389" y="131478"/>
                  </a:cubicBezTo>
                  <a:cubicBezTo>
                    <a:pt x="705363" y="130452"/>
                    <a:pt x="704850" y="128793"/>
                    <a:pt x="704850" y="126501"/>
                  </a:cubicBezTo>
                  <a:lnTo>
                    <a:pt x="704850" y="9229"/>
                  </a:lnTo>
                  <a:cubicBezTo>
                    <a:pt x="704850" y="6937"/>
                    <a:pt x="705363" y="5278"/>
                    <a:pt x="706389" y="4253"/>
                  </a:cubicBezTo>
                  <a:cubicBezTo>
                    <a:pt x="707414" y="3227"/>
                    <a:pt x="709073" y="2714"/>
                    <a:pt x="711366" y="2714"/>
                  </a:cubicBezTo>
                  <a:close/>
                  <a:moveTo>
                    <a:pt x="568491" y="2714"/>
                  </a:moveTo>
                  <a:lnTo>
                    <a:pt x="628755" y="2714"/>
                  </a:lnTo>
                  <a:cubicBezTo>
                    <a:pt x="642268" y="2714"/>
                    <a:pt x="651588" y="5519"/>
                    <a:pt x="656716" y="11130"/>
                  </a:cubicBezTo>
                  <a:cubicBezTo>
                    <a:pt x="661843" y="16740"/>
                    <a:pt x="664407" y="24009"/>
                    <a:pt x="664407" y="32937"/>
                  </a:cubicBezTo>
                  <a:lnTo>
                    <a:pt x="664407" y="41262"/>
                  </a:lnTo>
                  <a:cubicBezTo>
                    <a:pt x="664407" y="46329"/>
                    <a:pt x="663653" y="50642"/>
                    <a:pt x="662145" y="54202"/>
                  </a:cubicBezTo>
                  <a:cubicBezTo>
                    <a:pt x="660637" y="57761"/>
                    <a:pt x="658013" y="60325"/>
                    <a:pt x="654273" y="61893"/>
                  </a:cubicBezTo>
                  <a:cubicBezTo>
                    <a:pt x="660788" y="62617"/>
                    <a:pt x="666066" y="65271"/>
                    <a:pt x="670108" y="69856"/>
                  </a:cubicBezTo>
                  <a:cubicBezTo>
                    <a:pt x="674150" y="74441"/>
                    <a:pt x="676171" y="80533"/>
                    <a:pt x="676171" y="88134"/>
                  </a:cubicBezTo>
                  <a:lnTo>
                    <a:pt x="676171" y="126501"/>
                  </a:lnTo>
                  <a:cubicBezTo>
                    <a:pt x="676171" y="128793"/>
                    <a:pt x="675658" y="130452"/>
                    <a:pt x="674632" y="131478"/>
                  </a:cubicBezTo>
                  <a:cubicBezTo>
                    <a:pt x="673607" y="132503"/>
                    <a:pt x="671948" y="133016"/>
                    <a:pt x="669656" y="133016"/>
                  </a:cubicBezTo>
                  <a:lnTo>
                    <a:pt x="641604" y="133016"/>
                  </a:lnTo>
                  <a:cubicBezTo>
                    <a:pt x="639312" y="133016"/>
                    <a:pt x="637653" y="132503"/>
                    <a:pt x="636628" y="131478"/>
                  </a:cubicBezTo>
                  <a:cubicBezTo>
                    <a:pt x="635602" y="130452"/>
                    <a:pt x="635089" y="128793"/>
                    <a:pt x="635089" y="126501"/>
                  </a:cubicBezTo>
                  <a:lnTo>
                    <a:pt x="635089" y="98812"/>
                  </a:lnTo>
                  <a:cubicBezTo>
                    <a:pt x="635089" y="96158"/>
                    <a:pt x="634577" y="94197"/>
                    <a:pt x="633551" y="92930"/>
                  </a:cubicBezTo>
                  <a:cubicBezTo>
                    <a:pt x="632526" y="91663"/>
                    <a:pt x="630746" y="91030"/>
                    <a:pt x="628212" y="91030"/>
                  </a:cubicBezTo>
                  <a:lnTo>
                    <a:pt x="602876" y="91030"/>
                  </a:lnTo>
                  <a:lnTo>
                    <a:pt x="602876" y="126501"/>
                  </a:lnTo>
                  <a:cubicBezTo>
                    <a:pt x="602876" y="128793"/>
                    <a:pt x="602363" y="130452"/>
                    <a:pt x="601337" y="131478"/>
                  </a:cubicBezTo>
                  <a:cubicBezTo>
                    <a:pt x="600312" y="132503"/>
                    <a:pt x="598653" y="133016"/>
                    <a:pt x="596361" y="133016"/>
                  </a:cubicBezTo>
                  <a:lnTo>
                    <a:pt x="568491" y="133016"/>
                  </a:lnTo>
                  <a:cubicBezTo>
                    <a:pt x="566198" y="133016"/>
                    <a:pt x="564539" y="132503"/>
                    <a:pt x="563514" y="131478"/>
                  </a:cubicBezTo>
                  <a:cubicBezTo>
                    <a:pt x="562488" y="130452"/>
                    <a:pt x="561975" y="128793"/>
                    <a:pt x="561975" y="126501"/>
                  </a:cubicBezTo>
                  <a:lnTo>
                    <a:pt x="561975" y="9229"/>
                  </a:lnTo>
                  <a:cubicBezTo>
                    <a:pt x="561975" y="6937"/>
                    <a:pt x="562488" y="5278"/>
                    <a:pt x="563514" y="4253"/>
                  </a:cubicBezTo>
                  <a:cubicBezTo>
                    <a:pt x="564539" y="3227"/>
                    <a:pt x="566198" y="2714"/>
                    <a:pt x="568491" y="2714"/>
                  </a:cubicBezTo>
                  <a:close/>
                  <a:moveTo>
                    <a:pt x="444666" y="2714"/>
                  </a:moveTo>
                  <a:lnTo>
                    <a:pt x="528638" y="2714"/>
                  </a:lnTo>
                  <a:cubicBezTo>
                    <a:pt x="530930" y="2714"/>
                    <a:pt x="532589" y="3227"/>
                    <a:pt x="533615" y="4253"/>
                  </a:cubicBezTo>
                  <a:cubicBezTo>
                    <a:pt x="534640" y="5278"/>
                    <a:pt x="535153" y="6937"/>
                    <a:pt x="535153" y="9229"/>
                  </a:cubicBezTo>
                  <a:lnTo>
                    <a:pt x="535153" y="30403"/>
                  </a:lnTo>
                  <a:cubicBezTo>
                    <a:pt x="535153" y="32696"/>
                    <a:pt x="534640" y="34355"/>
                    <a:pt x="533615" y="35380"/>
                  </a:cubicBezTo>
                  <a:cubicBezTo>
                    <a:pt x="532589" y="36406"/>
                    <a:pt x="530930" y="36919"/>
                    <a:pt x="528638" y="36919"/>
                  </a:cubicBezTo>
                  <a:lnTo>
                    <a:pt x="478689" y="36919"/>
                  </a:lnTo>
                  <a:lnTo>
                    <a:pt x="478689" y="50854"/>
                  </a:lnTo>
                  <a:lnTo>
                    <a:pt x="513979" y="50854"/>
                  </a:lnTo>
                  <a:cubicBezTo>
                    <a:pt x="516271" y="50854"/>
                    <a:pt x="517930" y="51366"/>
                    <a:pt x="518956" y="52392"/>
                  </a:cubicBezTo>
                  <a:cubicBezTo>
                    <a:pt x="519981" y="53417"/>
                    <a:pt x="520494" y="55076"/>
                    <a:pt x="520494" y="57369"/>
                  </a:cubicBezTo>
                  <a:lnTo>
                    <a:pt x="520494" y="76733"/>
                  </a:lnTo>
                  <a:cubicBezTo>
                    <a:pt x="520494" y="79025"/>
                    <a:pt x="519981" y="80684"/>
                    <a:pt x="518956" y="81710"/>
                  </a:cubicBezTo>
                  <a:cubicBezTo>
                    <a:pt x="517930" y="82735"/>
                    <a:pt x="516271" y="83248"/>
                    <a:pt x="513979" y="83248"/>
                  </a:cubicBezTo>
                  <a:lnTo>
                    <a:pt x="478689" y="83248"/>
                  </a:lnTo>
                  <a:lnTo>
                    <a:pt x="478689" y="98812"/>
                  </a:lnTo>
                  <a:lnTo>
                    <a:pt x="528638" y="98812"/>
                  </a:lnTo>
                  <a:cubicBezTo>
                    <a:pt x="530930" y="98812"/>
                    <a:pt x="532589" y="99325"/>
                    <a:pt x="533615" y="100350"/>
                  </a:cubicBezTo>
                  <a:cubicBezTo>
                    <a:pt x="534640" y="101376"/>
                    <a:pt x="535153" y="103035"/>
                    <a:pt x="535153" y="105327"/>
                  </a:cubicBezTo>
                  <a:lnTo>
                    <a:pt x="535153" y="126501"/>
                  </a:lnTo>
                  <a:cubicBezTo>
                    <a:pt x="535153" y="128793"/>
                    <a:pt x="534640" y="130452"/>
                    <a:pt x="533615" y="131478"/>
                  </a:cubicBezTo>
                  <a:cubicBezTo>
                    <a:pt x="532589" y="132503"/>
                    <a:pt x="530930" y="133016"/>
                    <a:pt x="528638" y="133016"/>
                  </a:cubicBezTo>
                  <a:lnTo>
                    <a:pt x="444666" y="133016"/>
                  </a:lnTo>
                  <a:cubicBezTo>
                    <a:pt x="442373" y="133016"/>
                    <a:pt x="440714" y="132503"/>
                    <a:pt x="439689" y="131478"/>
                  </a:cubicBezTo>
                  <a:cubicBezTo>
                    <a:pt x="438663" y="130452"/>
                    <a:pt x="438150" y="128793"/>
                    <a:pt x="438150" y="126501"/>
                  </a:cubicBezTo>
                  <a:lnTo>
                    <a:pt x="438150" y="9229"/>
                  </a:lnTo>
                  <a:cubicBezTo>
                    <a:pt x="438150" y="6937"/>
                    <a:pt x="438663" y="5278"/>
                    <a:pt x="439689" y="4253"/>
                  </a:cubicBezTo>
                  <a:cubicBezTo>
                    <a:pt x="440714" y="3227"/>
                    <a:pt x="442373" y="2714"/>
                    <a:pt x="444666" y="2714"/>
                  </a:cubicBezTo>
                  <a:close/>
                  <a:moveTo>
                    <a:pt x="281112" y="2714"/>
                  </a:moveTo>
                  <a:lnTo>
                    <a:pt x="308982" y="2714"/>
                  </a:lnTo>
                  <a:cubicBezTo>
                    <a:pt x="311274" y="2714"/>
                    <a:pt x="312933" y="3227"/>
                    <a:pt x="313959" y="4253"/>
                  </a:cubicBezTo>
                  <a:cubicBezTo>
                    <a:pt x="314984" y="5278"/>
                    <a:pt x="315497" y="6937"/>
                    <a:pt x="315497" y="9229"/>
                  </a:cubicBezTo>
                  <a:lnTo>
                    <a:pt x="315497" y="75828"/>
                  </a:lnTo>
                  <a:lnTo>
                    <a:pt x="325994" y="53025"/>
                  </a:lnTo>
                  <a:cubicBezTo>
                    <a:pt x="326959" y="50974"/>
                    <a:pt x="328226" y="49526"/>
                    <a:pt x="329794" y="48682"/>
                  </a:cubicBezTo>
                  <a:cubicBezTo>
                    <a:pt x="331362" y="47837"/>
                    <a:pt x="333293" y="47415"/>
                    <a:pt x="335585" y="47415"/>
                  </a:cubicBezTo>
                  <a:lnTo>
                    <a:pt x="343186" y="47415"/>
                  </a:lnTo>
                  <a:cubicBezTo>
                    <a:pt x="345478" y="47415"/>
                    <a:pt x="347409" y="47837"/>
                    <a:pt x="348977" y="48682"/>
                  </a:cubicBezTo>
                  <a:cubicBezTo>
                    <a:pt x="350546" y="49526"/>
                    <a:pt x="351813" y="50974"/>
                    <a:pt x="352778" y="53025"/>
                  </a:cubicBezTo>
                  <a:lnTo>
                    <a:pt x="363274" y="75828"/>
                  </a:lnTo>
                  <a:lnTo>
                    <a:pt x="363274" y="9229"/>
                  </a:lnTo>
                  <a:cubicBezTo>
                    <a:pt x="363274" y="6937"/>
                    <a:pt x="363787" y="5278"/>
                    <a:pt x="364813" y="4253"/>
                  </a:cubicBezTo>
                  <a:cubicBezTo>
                    <a:pt x="365838" y="3227"/>
                    <a:pt x="367497" y="2714"/>
                    <a:pt x="369790" y="2714"/>
                  </a:cubicBezTo>
                  <a:lnTo>
                    <a:pt x="396755" y="2714"/>
                  </a:lnTo>
                  <a:cubicBezTo>
                    <a:pt x="399047" y="2714"/>
                    <a:pt x="400706" y="3227"/>
                    <a:pt x="401732" y="4253"/>
                  </a:cubicBezTo>
                  <a:cubicBezTo>
                    <a:pt x="402757" y="5278"/>
                    <a:pt x="403270" y="6937"/>
                    <a:pt x="403270" y="9229"/>
                  </a:cubicBezTo>
                  <a:lnTo>
                    <a:pt x="403270" y="79448"/>
                  </a:lnTo>
                  <a:cubicBezTo>
                    <a:pt x="403270" y="83308"/>
                    <a:pt x="403119" y="86898"/>
                    <a:pt x="402817" y="90216"/>
                  </a:cubicBezTo>
                  <a:cubicBezTo>
                    <a:pt x="402516" y="93534"/>
                    <a:pt x="401581" y="97424"/>
                    <a:pt x="400012" y="101889"/>
                  </a:cubicBezTo>
                  <a:lnTo>
                    <a:pt x="390964" y="126501"/>
                  </a:lnTo>
                  <a:cubicBezTo>
                    <a:pt x="390360" y="128311"/>
                    <a:pt x="389486" y="129849"/>
                    <a:pt x="388339" y="131116"/>
                  </a:cubicBezTo>
                  <a:cubicBezTo>
                    <a:pt x="387193" y="132383"/>
                    <a:pt x="385655" y="133016"/>
                    <a:pt x="383725" y="133016"/>
                  </a:cubicBezTo>
                  <a:lnTo>
                    <a:pt x="359655" y="133016"/>
                  </a:lnTo>
                  <a:cubicBezTo>
                    <a:pt x="357724" y="133016"/>
                    <a:pt x="355975" y="132594"/>
                    <a:pt x="354407" y="131749"/>
                  </a:cubicBezTo>
                  <a:cubicBezTo>
                    <a:pt x="352838" y="130905"/>
                    <a:pt x="351813" y="129517"/>
                    <a:pt x="351330" y="127587"/>
                  </a:cubicBezTo>
                  <a:lnTo>
                    <a:pt x="343005" y="98088"/>
                  </a:lnTo>
                  <a:cubicBezTo>
                    <a:pt x="342643" y="96882"/>
                    <a:pt x="342191" y="96067"/>
                    <a:pt x="341648" y="95645"/>
                  </a:cubicBezTo>
                  <a:cubicBezTo>
                    <a:pt x="341105" y="95223"/>
                    <a:pt x="340472" y="95011"/>
                    <a:pt x="339748" y="95011"/>
                  </a:cubicBezTo>
                  <a:lnTo>
                    <a:pt x="338119" y="95011"/>
                  </a:lnTo>
                  <a:cubicBezTo>
                    <a:pt x="337395" y="95011"/>
                    <a:pt x="336762" y="95223"/>
                    <a:pt x="336219" y="95645"/>
                  </a:cubicBezTo>
                  <a:cubicBezTo>
                    <a:pt x="335676" y="96067"/>
                    <a:pt x="335223" y="96882"/>
                    <a:pt x="334861" y="98088"/>
                  </a:cubicBezTo>
                  <a:lnTo>
                    <a:pt x="326356" y="127587"/>
                  </a:lnTo>
                  <a:cubicBezTo>
                    <a:pt x="325873" y="129397"/>
                    <a:pt x="324968" y="130754"/>
                    <a:pt x="323641" y="131659"/>
                  </a:cubicBezTo>
                  <a:cubicBezTo>
                    <a:pt x="322314" y="132564"/>
                    <a:pt x="320685" y="133016"/>
                    <a:pt x="318755" y="133016"/>
                  </a:cubicBezTo>
                  <a:lnTo>
                    <a:pt x="294866" y="133016"/>
                  </a:lnTo>
                  <a:cubicBezTo>
                    <a:pt x="292935" y="133016"/>
                    <a:pt x="291277" y="132413"/>
                    <a:pt x="289889" y="131206"/>
                  </a:cubicBezTo>
                  <a:cubicBezTo>
                    <a:pt x="288502" y="130000"/>
                    <a:pt x="287506" y="128432"/>
                    <a:pt x="286903" y="126501"/>
                  </a:cubicBezTo>
                  <a:lnTo>
                    <a:pt x="277854" y="101527"/>
                  </a:lnTo>
                  <a:cubicBezTo>
                    <a:pt x="276286" y="97063"/>
                    <a:pt x="275351" y="93172"/>
                    <a:pt x="275049" y="89854"/>
                  </a:cubicBezTo>
                  <a:cubicBezTo>
                    <a:pt x="274747" y="86536"/>
                    <a:pt x="274597" y="82946"/>
                    <a:pt x="274597" y="79086"/>
                  </a:cubicBezTo>
                  <a:lnTo>
                    <a:pt x="274597" y="9229"/>
                  </a:lnTo>
                  <a:cubicBezTo>
                    <a:pt x="274597" y="6937"/>
                    <a:pt x="275109" y="5278"/>
                    <a:pt x="276135" y="4253"/>
                  </a:cubicBezTo>
                  <a:cubicBezTo>
                    <a:pt x="277160" y="3227"/>
                    <a:pt x="278819" y="2714"/>
                    <a:pt x="281112" y="2714"/>
                  </a:cubicBezTo>
                  <a:close/>
                  <a:moveTo>
                    <a:pt x="6516" y="2714"/>
                  </a:moveTo>
                  <a:lnTo>
                    <a:pt x="61894" y="2714"/>
                  </a:lnTo>
                  <a:cubicBezTo>
                    <a:pt x="78302" y="2714"/>
                    <a:pt x="89523" y="5972"/>
                    <a:pt x="95555" y="12487"/>
                  </a:cubicBezTo>
                  <a:cubicBezTo>
                    <a:pt x="101588" y="19002"/>
                    <a:pt x="104604" y="27508"/>
                    <a:pt x="104604" y="38004"/>
                  </a:cubicBezTo>
                  <a:lnTo>
                    <a:pt x="104604" y="61169"/>
                  </a:lnTo>
                  <a:cubicBezTo>
                    <a:pt x="104604" y="71666"/>
                    <a:pt x="101588" y="80172"/>
                    <a:pt x="95555" y="86687"/>
                  </a:cubicBezTo>
                  <a:cubicBezTo>
                    <a:pt x="89523" y="93202"/>
                    <a:pt x="78302" y="96459"/>
                    <a:pt x="61894" y="96459"/>
                  </a:cubicBezTo>
                  <a:lnTo>
                    <a:pt x="41082" y="96459"/>
                  </a:lnTo>
                  <a:lnTo>
                    <a:pt x="41082" y="126501"/>
                  </a:lnTo>
                  <a:cubicBezTo>
                    <a:pt x="41082" y="128793"/>
                    <a:pt x="40569" y="130452"/>
                    <a:pt x="39543" y="131478"/>
                  </a:cubicBezTo>
                  <a:cubicBezTo>
                    <a:pt x="38518" y="132503"/>
                    <a:pt x="36859" y="133016"/>
                    <a:pt x="34567" y="133016"/>
                  </a:cubicBezTo>
                  <a:lnTo>
                    <a:pt x="6516" y="133016"/>
                  </a:lnTo>
                  <a:cubicBezTo>
                    <a:pt x="4223" y="133016"/>
                    <a:pt x="2564" y="132503"/>
                    <a:pt x="1539" y="131478"/>
                  </a:cubicBezTo>
                  <a:cubicBezTo>
                    <a:pt x="513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3" y="5278"/>
                    <a:pt x="1539" y="4253"/>
                  </a:cubicBezTo>
                  <a:cubicBezTo>
                    <a:pt x="2564" y="3227"/>
                    <a:pt x="4223" y="2714"/>
                    <a:pt x="6516" y="2714"/>
                  </a:cubicBezTo>
                  <a:close/>
                  <a:moveTo>
                    <a:pt x="882968" y="0"/>
                  </a:moveTo>
                  <a:cubicBezTo>
                    <a:pt x="894188" y="0"/>
                    <a:pt x="903448" y="905"/>
                    <a:pt x="910748" y="2714"/>
                  </a:cubicBezTo>
                  <a:cubicBezTo>
                    <a:pt x="918047" y="4524"/>
                    <a:pt x="923778" y="7058"/>
                    <a:pt x="927940" y="10315"/>
                  </a:cubicBezTo>
                  <a:cubicBezTo>
                    <a:pt x="932103" y="13573"/>
                    <a:pt x="934998" y="17464"/>
                    <a:pt x="936627" y="21988"/>
                  </a:cubicBezTo>
                  <a:cubicBezTo>
                    <a:pt x="938256" y="26512"/>
                    <a:pt x="939070" y="31550"/>
                    <a:pt x="939070" y="37100"/>
                  </a:cubicBezTo>
                  <a:lnTo>
                    <a:pt x="939070" y="98812"/>
                  </a:lnTo>
                  <a:cubicBezTo>
                    <a:pt x="939070" y="104362"/>
                    <a:pt x="938256" y="109399"/>
                    <a:pt x="936627" y="113923"/>
                  </a:cubicBezTo>
                  <a:cubicBezTo>
                    <a:pt x="934998" y="118448"/>
                    <a:pt x="932103" y="122309"/>
                    <a:pt x="927940" y="125506"/>
                  </a:cubicBezTo>
                  <a:cubicBezTo>
                    <a:pt x="923778" y="128703"/>
                    <a:pt x="918047" y="131206"/>
                    <a:pt x="910748" y="133016"/>
                  </a:cubicBezTo>
                  <a:cubicBezTo>
                    <a:pt x="903448" y="134826"/>
                    <a:pt x="894188" y="135731"/>
                    <a:pt x="882968" y="135731"/>
                  </a:cubicBezTo>
                  <a:cubicBezTo>
                    <a:pt x="871748" y="135731"/>
                    <a:pt x="862458" y="134826"/>
                    <a:pt x="855098" y="133016"/>
                  </a:cubicBezTo>
                  <a:cubicBezTo>
                    <a:pt x="847738" y="131206"/>
                    <a:pt x="841977" y="128703"/>
                    <a:pt x="837815" y="125506"/>
                  </a:cubicBezTo>
                  <a:cubicBezTo>
                    <a:pt x="833652" y="122309"/>
                    <a:pt x="830757" y="118448"/>
                    <a:pt x="829128" y="113923"/>
                  </a:cubicBezTo>
                  <a:cubicBezTo>
                    <a:pt x="827499" y="109399"/>
                    <a:pt x="826685" y="104362"/>
                    <a:pt x="826685" y="98812"/>
                  </a:cubicBezTo>
                  <a:lnTo>
                    <a:pt x="826685" y="37100"/>
                  </a:lnTo>
                  <a:cubicBezTo>
                    <a:pt x="826685" y="31550"/>
                    <a:pt x="827499" y="26512"/>
                    <a:pt x="829128" y="21988"/>
                  </a:cubicBezTo>
                  <a:cubicBezTo>
                    <a:pt x="830757" y="17464"/>
                    <a:pt x="833652" y="13573"/>
                    <a:pt x="837815" y="10315"/>
                  </a:cubicBezTo>
                  <a:cubicBezTo>
                    <a:pt x="841977" y="7058"/>
                    <a:pt x="847738" y="4524"/>
                    <a:pt x="855098" y="2714"/>
                  </a:cubicBezTo>
                  <a:cubicBezTo>
                    <a:pt x="862458" y="905"/>
                    <a:pt x="871748" y="0"/>
                    <a:pt x="882968" y="0"/>
                  </a:cubicBezTo>
                  <a:close/>
                  <a:moveTo>
                    <a:pt x="187643" y="0"/>
                  </a:moveTo>
                  <a:cubicBezTo>
                    <a:pt x="198863" y="0"/>
                    <a:pt x="208123" y="905"/>
                    <a:pt x="215423" y="2714"/>
                  </a:cubicBezTo>
                  <a:cubicBezTo>
                    <a:pt x="222722" y="4524"/>
                    <a:pt x="228453" y="7058"/>
                    <a:pt x="232615" y="10315"/>
                  </a:cubicBezTo>
                  <a:cubicBezTo>
                    <a:pt x="236778" y="13573"/>
                    <a:pt x="239673" y="17464"/>
                    <a:pt x="241302" y="21988"/>
                  </a:cubicBezTo>
                  <a:cubicBezTo>
                    <a:pt x="242931" y="26512"/>
                    <a:pt x="243745" y="31550"/>
                    <a:pt x="243745" y="37100"/>
                  </a:cubicBezTo>
                  <a:lnTo>
                    <a:pt x="243745" y="98812"/>
                  </a:lnTo>
                  <a:cubicBezTo>
                    <a:pt x="243745" y="104362"/>
                    <a:pt x="242931" y="109399"/>
                    <a:pt x="241302" y="113923"/>
                  </a:cubicBezTo>
                  <a:cubicBezTo>
                    <a:pt x="239673" y="118448"/>
                    <a:pt x="236778" y="122309"/>
                    <a:pt x="232615" y="125506"/>
                  </a:cubicBezTo>
                  <a:cubicBezTo>
                    <a:pt x="228453" y="128703"/>
                    <a:pt x="222722" y="131206"/>
                    <a:pt x="215423" y="133016"/>
                  </a:cubicBezTo>
                  <a:cubicBezTo>
                    <a:pt x="208123" y="134826"/>
                    <a:pt x="198863" y="135731"/>
                    <a:pt x="187643" y="135731"/>
                  </a:cubicBezTo>
                  <a:cubicBezTo>
                    <a:pt x="176422" y="135731"/>
                    <a:pt x="167132" y="134826"/>
                    <a:pt x="159773" y="133016"/>
                  </a:cubicBezTo>
                  <a:cubicBezTo>
                    <a:pt x="152413" y="131206"/>
                    <a:pt x="146652" y="128703"/>
                    <a:pt x="142490" y="125506"/>
                  </a:cubicBezTo>
                  <a:cubicBezTo>
                    <a:pt x="138327" y="122309"/>
                    <a:pt x="135432" y="118448"/>
                    <a:pt x="133803" y="113923"/>
                  </a:cubicBezTo>
                  <a:cubicBezTo>
                    <a:pt x="132174" y="109399"/>
                    <a:pt x="131360" y="104362"/>
                    <a:pt x="131360" y="98812"/>
                  </a:cubicBezTo>
                  <a:lnTo>
                    <a:pt x="131360" y="37100"/>
                  </a:lnTo>
                  <a:cubicBezTo>
                    <a:pt x="131360" y="31550"/>
                    <a:pt x="132174" y="26512"/>
                    <a:pt x="133803" y="21988"/>
                  </a:cubicBezTo>
                  <a:cubicBezTo>
                    <a:pt x="135432" y="17464"/>
                    <a:pt x="138327" y="13573"/>
                    <a:pt x="142490" y="10315"/>
                  </a:cubicBezTo>
                  <a:cubicBezTo>
                    <a:pt x="146652" y="7058"/>
                    <a:pt x="152413" y="4524"/>
                    <a:pt x="159773" y="2714"/>
                  </a:cubicBezTo>
                  <a:cubicBezTo>
                    <a:pt x="167132" y="905"/>
                    <a:pt x="176422" y="0"/>
                    <a:pt x="18764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B4F2ADE-C309-406D-A80D-B8722A8F2985}"/>
                </a:ext>
              </a:extLst>
            </p:cNvPr>
            <p:cNvSpPr txBox="1"/>
            <p:nvPr/>
          </p:nvSpPr>
          <p:spPr>
            <a:xfrm>
              <a:off x="5143876" y="6226678"/>
              <a:ext cx="1576273" cy="135731"/>
            </a:xfrm>
            <a:custGeom>
              <a:avLst/>
              <a:gdLst/>
              <a:ahLst/>
              <a:cxnLst/>
              <a:rect l="l" t="t" r="r" b="b"/>
              <a:pathLst>
                <a:path w="1576273" h="135731">
                  <a:moveTo>
                    <a:pt x="1252747" y="37280"/>
                  </a:moveTo>
                  <a:lnTo>
                    <a:pt x="1252747" y="98812"/>
                  </a:lnTo>
                  <a:lnTo>
                    <a:pt x="1274283" y="98812"/>
                  </a:lnTo>
                  <a:cubicBezTo>
                    <a:pt x="1277178" y="98812"/>
                    <a:pt x="1279320" y="98088"/>
                    <a:pt x="1280707" y="96640"/>
                  </a:cubicBezTo>
                  <a:cubicBezTo>
                    <a:pt x="1282095" y="95192"/>
                    <a:pt x="1282789" y="92960"/>
                    <a:pt x="1282789" y="89944"/>
                  </a:cubicBezTo>
                  <a:lnTo>
                    <a:pt x="1282789" y="45967"/>
                  </a:lnTo>
                  <a:cubicBezTo>
                    <a:pt x="1282789" y="42951"/>
                    <a:pt x="1282095" y="40749"/>
                    <a:pt x="1280707" y="39362"/>
                  </a:cubicBezTo>
                  <a:cubicBezTo>
                    <a:pt x="1279320" y="37974"/>
                    <a:pt x="1277178" y="37280"/>
                    <a:pt x="1274283" y="37280"/>
                  </a:cubicBezTo>
                  <a:close/>
                  <a:moveTo>
                    <a:pt x="332508" y="35290"/>
                  </a:moveTo>
                  <a:cubicBezTo>
                    <a:pt x="325993" y="35290"/>
                    <a:pt x="321831" y="36104"/>
                    <a:pt x="320021" y="37733"/>
                  </a:cubicBezTo>
                  <a:cubicBezTo>
                    <a:pt x="318211" y="39362"/>
                    <a:pt x="317306" y="41322"/>
                    <a:pt x="317306" y="43615"/>
                  </a:cubicBezTo>
                  <a:lnTo>
                    <a:pt x="317306" y="92297"/>
                  </a:lnTo>
                  <a:cubicBezTo>
                    <a:pt x="317306" y="94710"/>
                    <a:pt x="318211" y="96731"/>
                    <a:pt x="320021" y="98360"/>
                  </a:cubicBezTo>
                  <a:cubicBezTo>
                    <a:pt x="321831" y="99988"/>
                    <a:pt x="325993" y="100803"/>
                    <a:pt x="332508" y="100803"/>
                  </a:cubicBezTo>
                  <a:cubicBezTo>
                    <a:pt x="339023" y="100803"/>
                    <a:pt x="343186" y="99988"/>
                    <a:pt x="344995" y="98360"/>
                  </a:cubicBezTo>
                  <a:cubicBezTo>
                    <a:pt x="346805" y="96731"/>
                    <a:pt x="347710" y="94710"/>
                    <a:pt x="347710" y="92297"/>
                  </a:cubicBezTo>
                  <a:lnTo>
                    <a:pt x="347710" y="43615"/>
                  </a:lnTo>
                  <a:cubicBezTo>
                    <a:pt x="347710" y="41322"/>
                    <a:pt x="346805" y="39362"/>
                    <a:pt x="344995" y="37733"/>
                  </a:cubicBezTo>
                  <a:cubicBezTo>
                    <a:pt x="343186" y="36104"/>
                    <a:pt x="339023" y="35290"/>
                    <a:pt x="332508" y="35290"/>
                  </a:cubicBezTo>
                  <a:close/>
                  <a:moveTo>
                    <a:pt x="189633" y="35290"/>
                  </a:moveTo>
                  <a:cubicBezTo>
                    <a:pt x="183118" y="35290"/>
                    <a:pt x="178956" y="36104"/>
                    <a:pt x="177146" y="37733"/>
                  </a:cubicBezTo>
                  <a:cubicBezTo>
                    <a:pt x="175336" y="39362"/>
                    <a:pt x="174431" y="41322"/>
                    <a:pt x="174431" y="43615"/>
                  </a:cubicBezTo>
                  <a:lnTo>
                    <a:pt x="174431" y="92297"/>
                  </a:lnTo>
                  <a:cubicBezTo>
                    <a:pt x="174431" y="94710"/>
                    <a:pt x="175336" y="96731"/>
                    <a:pt x="177146" y="98360"/>
                  </a:cubicBezTo>
                  <a:cubicBezTo>
                    <a:pt x="178956" y="99988"/>
                    <a:pt x="183118" y="100803"/>
                    <a:pt x="189633" y="100803"/>
                  </a:cubicBezTo>
                  <a:cubicBezTo>
                    <a:pt x="196148" y="100803"/>
                    <a:pt x="200311" y="99988"/>
                    <a:pt x="202120" y="98360"/>
                  </a:cubicBezTo>
                  <a:cubicBezTo>
                    <a:pt x="203930" y="96731"/>
                    <a:pt x="204835" y="94710"/>
                    <a:pt x="204835" y="92297"/>
                  </a:cubicBezTo>
                  <a:lnTo>
                    <a:pt x="204835" y="43615"/>
                  </a:lnTo>
                  <a:cubicBezTo>
                    <a:pt x="204835" y="41322"/>
                    <a:pt x="203930" y="39362"/>
                    <a:pt x="202120" y="37733"/>
                  </a:cubicBezTo>
                  <a:cubicBezTo>
                    <a:pt x="200311" y="36104"/>
                    <a:pt x="196148" y="35290"/>
                    <a:pt x="189633" y="35290"/>
                  </a:cubicBezTo>
                  <a:close/>
                  <a:moveTo>
                    <a:pt x="1512570" y="2714"/>
                  </a:moveTo>
                  <a:lnTo>
                    <a:pt x="1563243" y="2714"/>
                  </a:lnTo>
                  <a:cubicBezTo>
                    <a:pt x="1565535" y="2714"/>
                    <a:pt x="1567194" y="3227"/>
                    <a:pt x="1568220" y="4253"/>
                  </a:cubicBezTo>
                  <a:cubicBezTo>
                    <a:pt x="1569245" y="5278"/>
                    <a:pt x="1569758" y="6937"/>
                    <a:pt x="1569758" y="9229"/>
                  </a:cubicBezTo>
                  <a:lnTo>
                    <a:pt x="1569758" y="30765"/>
                  </a:lnTo>
                  <a:cubicBezTo>
                    <a:pt x="1569758" y="33058"/>
                    <a:pt x="1569245" y="34717"/>
                    <a:pt x="1568220" y="35742"/>
                  </a:cubicBezTo>
                  <a:cubicBezTo>
                    <a:pt x="1567194" y="36768"/>
                    <a:pt x="1565535" y="37280"/>
                    <a:pt x="1563243" y="37280"/>
                  </a:cubicBezTo>
                  <a:lnTo>
                    <a:pt x="1521076" y="37280"/>
                  </a:lnTo>
                  <a:cubicBezTo>
                    <a:pt x="1519507" y="37280"/>
                    <a:pt x="1518301" y="37793"/>
                    <a:pt x="1517456" y="38819"/>
                  </a:cubicBezTo>
                  <a:cubicBezTo>
                    <a:pt x="1516612" y="39844"/>
                    <a:pt x="1516189" y="41141"/>
                    <a:pt x="1516189" y="42710"/>
                  </a:cubicBezTo>
                  <a:cubicBezTo>
                    <a:pt x="1516189" y="44278"/>
                    <a:pt x="1516612" y="45605"/>
                    <a:pt x="1517456" y="46691"/>
                  </a:cubicBezTo>
                  <a:cubicBezTo>
                    <a:pt x="1518301" y="47777"/>
                    <a:pt x="1519507" y="48380"/>
                    <a:pt x="1521076" y="48501"/>
                  </a:cubicBezTo>
                  <a:lnTo>
                    <a:pt x="1548041" y="52120"/>
                  </a:lnTo>
                  <a:cubicBezTo>
                    <a:pt x="1556486" y="53327"/>
                    <a:pt x="1563303" y="56102"/>
                    <a:pt x="1568491" y="60445"/>
                  </a:cubicBezTo>
                  <a:cubicBezTo>
                    <a:pt x="1573679" y="64789"/>
                    <a:pt x="1576273" y="72028"/>
                    <a:pt x="1576273" y="82162"/>
                  </a:cubicBezTo>
                  <a:lnTo>
                    <a:pt x="1576273" y="101165"/>
                  </a:lnTo>
                  <a:cubicBezTo>
                    <a:pt x="1576273" y="111420"/>
                    <a:pt x="1572925" y="119292"/>
                    <a:pt x="1566229" y="124782"/>
                  </a:cubicBezTo>
                  <a:cubicBezTo>
                    <a:pt x="1559533" y="130271"/>
                    <a:pt x="1550394" y="133016"/>
                    <a:pt x="1538811" y="133016"/>
                  </a:cubicBezTo>
                  <a:lnTo>
                    <a:pt x="1481623" y="133016"/>
                  </a:lnTo>
                  <a:cubicBezTo>
                    <a:pt x="1479331" y="133016"/>
                    <a:pt x="1477672" y="132503"/>
                    <a:pt x="1476646" y="131478"/>
                  </a:cubicBezTo>
                  <a:cubicBezTo>
                    <a:pt x="1475621" y="130452"/>
                    <a:pt x="1475108" y="128793"/>
                    <a:pt x="1475108" y="126501"/>
                  </a:cubicBezTo>
                  <a:lnTo>
                    <a:pt x="1475108" y="105327"/>
                  </a:lnTo>
                  <a:cubicBezTo>
                    <a:pt x="1475108" y="103035"/>
                    <a:pt x="1475621" y="101376"/>
                    <a:pt x="1476646" y="100350"/>
                  </a:cubicBezTo>
                  <a:cubicBezTo>
                    <a:pt x="1477672" y="99325"/>
                    <a:pt x="1479331" y="98812"/>
                    <a:pt x="1481623" y="98812"/>
                  </a:cubicBezTo>
                  <a:lnTo>
                    <a:pt x="1530305" y="98812"/>
                  </a:lnTo>
                  <a:cubicBezTo>
                    <a:pt x="1531874" y="98812"/>
                    <a:pt x="1533050" y="98299"/>
                    <a:pt x="1533834" y="97274"/>
                  </a:cubicBezTo>
                  <a:cubicBezTo>
                    <a:pt x="1534619" y="96248"/>
                    <a:pt x="1535011" y="95011"/>
                    <a:pt x="1535011" y="93564"/>
                  </a:cubicBezTo>
                  <a:cubicBezTo>
                    <a:pt x="1535011" y="91513"/>
                    <a:pt x="1534619" y="90005"/>
                    <a:pt x="1533834" y="89039"/>
                  </a:cubicBezTo>
                  <a:cubicBezTo>
                    <a:pt x="1533050" y="88074"/>
                    <a:pt x="1531874" y="87531"/>
                    <a:pt x="1530305" y="87411"/>
                  </a:cubicBezTo>
                  <a:lnTo>
                    <a:pt x="1503159" y="83610"/>
                  </a:lnTo>
                  <a:cubicBezTo>
                    <a:pt x="1494714" y="82404"/>
                    <a:pt x="1487927" y="79629"/>
                    <a:pt x="1482799" y="75285"/>
                  </a:cubicBezTo>
                  <a:cubicBezTo>
                    <a:pt x="1477672" y="70942"/>
                    <a:pt x="1475108" y="63703"/>
                    <a:pt x="1475108" y="53568"/>
                  </a:cubicBezTo>
                  <a:lnTo>
                    <a:pt x="1475108" y="34566"/>
                  </a:lnTo>
                  <a:cubicBezTo>
                    <a:pt x="1475108" y="24311"/>
                    <a:pt x="1478426" y="16438"/>
                    <a:pt x="1485062" y="10949"/>
                  </a:cubicBezTo>
                  <a:cubicBezTo>
                    <a:pt x="1491697" y="5459"/>
                    <a:pt x="1500867" y="2714"/>
                    <a:pt x="1512570" y="2714"/>
                  </a:cubicBezTo>
                  <a:close/>
                  <a:moveTo>
                    <a:pt x="1361056" y="2714"/>
                  </a:moveTo>
                  <a:lnTo>
                    <a:pt x="1445028" y="2714"/>
                  </a:lnTo>
                  <a:cubicBezTo>
                    <a:pt x="1447320" y="2714"/>
                    <a:pt x="1448979" y="3227"/>
                    <a:pt x="1450005" y="4253"/>
                  </a:cubicBezTo>
                  <a:cubicBezTo>
                    <a:pt x="1451030" y="5278"/>
                    <a:pt x="1451543" y="6937"/>
                    <a:pt x="1451543" y="9229"/>
                  </a:cubicBezTo>
                  <a:lnTo>
                    <a:pt x="1451543" y="30403"/>
                  </a:lnTo>
                  <a:cubicBezTo>
                    <a:pt x="1451543" y="32696"/>
                    <a:pt x="1451030" y="34355"/>
                    <a:pt x="1450005" y="35380"/>
                  </a:cubicBezTo>
                  <a:cubicBezTo>
                    <a:pt x="1448979" y="36406"/>
                    <a:pt x="1447320" y="36919"/>
                    <a:pt x="1445028" y="36919"/>
                  </a:cubicBezTo>
                  <a:lnTo>
                    <a:pt x="1395079" y="36919"/>
                  </a:lnTo>
                  <a:lnTo>
                    <a:pt x="1395079" y="50854"/>
                  </a:lnTo>
                  <a:lnTo>
                    <a:pt x="1430369" y="50854"/>
                  </a:lnTo>
                  <a:cubicBezTo>
                    <a:pt x="1432661" y="50854"/>
                    <a:pt x="1434320" y="51366"/>
                    <a:pt x="1435346" y="52392"/>
                  </a:cubicBezTo>
                  <a:cubicBezTo>
                    <a:pt x="1436371" y="53417"/>
                    <a:pt x="1436884" y="55076"/>
                    <a:pt x="1436884" y="57369"/>
                  </a:cubicBezTo>
                  <a:lnTo>
                    <a:pt x="1436884" y="76733"/>
                  </a:lnTo>
                  <a:cubicBezTo>
                    <a:pt x="1436884" y="79025"/>
                    <a:pt x="1436371" y="80684"/>
                    <a:pt x="1435346" y="81710"/>
                  </a:cubicBezTo>
                  <a:cubicBezTo>
                    <a:pt x="1434320" y="82735"/>
                    <a:pt x="1432661" y="83248"/>
                    <a:pt x="1430369" y="83248"/>
                  </a:cubicBezTo>
                  <a:lnTo>
                    <a:pt x="1395079" y="83248"/>
                  </a:lnTo>
                  <a:lnTo>
                    <a:pt x="1395079" y="98812"/>
                  </a:lnTo>
                  <a:lnTo>
                    <a:pt x="1445028" y="98812"/>
                  </a:lnTo>
                  <a:cubicBezTo>
                    <a:pt x="1447320" y="98812"/>
                    <a:pt x="1448979" y="99325"/>
                    <a:pt x="1450005" y="100350"/>
                  </a:cubicBezTo>
                  <a:cubicBezTo>
                    <a:pt x="1451030" y="101376"/>
                    <a:pt x="1451543" y="103035"/>
                    <a:pt x="1451543" y="105327"/>
                  </a:cubicBezTo>
                  <a:lnTo>
                    <a:pt x="1451543" y="126501"/>
                  </a:lnTo>
                  <a:cubicBezTo>
                    <a:pt x="1451543" y="128793"/>
                    <a:pt x="1451030" y="130452"/>
                    <a:pt x="1450005" y="131478"/>
                  </a:cubicBezTo>
                  <a:cubicBezTo>
                    <a:pt x="1448979" y="132503"/>
                    <a:pt x="1447320" y="133016"/>
                    <a:pt x="1445028" y="133016"/>
                  </a:cubicBezTo>
                  <a:lnTo>
                    <a:pt x="1361056" y="133016"/>
                  </a:lnTo>
                  <a:cubicBezTo>
                    <a:pt x="1358763" y="133016"/>
                    <a:pt x="1357104" y="132503"/>
                    <a:pt x="1356079" y="131478"/>
                  </a:cubicBezTo>
                  <a:cubicBezTo>
                    <a:pt x="1355053" y="130452"/>
                    <a:pt x="1354541" y="128793"/>
                    <a:pt x="1354541" y="126501"/>
                  </a:cubicBezTo>
                  <a:lnTo>
                    <a:pt x="1354541" y="9229"/>
                  </a:lnTo>
                  <a:cubicBezTo>
                    <a:pt x="1354541" y="6937"/>
                    <a:pt x="1355053" y="5278"/>
                    <a:pt x="1356079" y="4253"/>
                  </a:cubicBezTo>
                  <a:cubicBezTo>
                    <a:pt x="1357104" y="3227"/>
                    <a:pt x="1358763" y="2714"/>
                    <a:pt x="1361056" y="2714"/>
                  </a:cubicBezTo>
                  <a:close/>
                  <a:moveTo>
                    <a:pt x="1218181" y="2714"/>
                  </a:moveTo>
                  <a:lnTo>
                    <a:pt x="1279169" y="2714"/>
                  </a:lnTo>
                  <a:cubicBezTo>
                    <a:pt x="1294250" y="2714"/>
                    <a:pt x="1305441" y="5731"/>
                    <a:pt x="1312740" y="11763"/>
                  </a:cubicBezTo>
                  <a:cubicBezTo>
                    <a:pt x="1320039" y="17795"/>
                    <a:pt x="1323689" y="27086"/>
                    <a:pt x="1323689" y="39633"/>
                  </a:cubicBezTo>
                  <a:lnTo>
                    <a:pt x="1323689" y="96097"/>
                  </a:lnTo>
                  <a:cubicBezTo>
                    <a:pt x="1323689" y="108645"/>
                    <a:pt x="1320039" y="117935"/>
                    <a:pt x="1312740" y="123967"/>
                  </a:cubicBezTo>
                  <a:cubicBezTo>
                    <a:pt x="1305441" y="130000"/>
                    <a:pt x="1294250" y="133016"/>
                    <a:pt x="1279169" y="133016"/>
                  </a:cubicBezTo>
                  <a:lnTo>
                    <a:pt x="1218181" y="133016"/>
                  </a:lnTo>
                  <a:cubicBezTo>
                    <a:pt x="1215888" y="133016"/>
                    <a:pt x="1214229" y="132503"/>
                    <a:pt x="1213204" y="131478"/>
                  </a:cubicBezTo>
                  <a:cubicBezTo>
                    <a:pt x="1212178" y="130452"/>
                    <a:pt x="1211666" y="128793"/>
                    <a:pt x="1211666" y="126501"/>
                  </a:cubicBezTo>
                  <a:lnTo>
                    <a:pt x="1211666" y="9229"/>
                  </a:lnTo>
                  <a:cubicBezTo>
                    <a:pt x="1211666" y="6937"/>
                    <a:pt x="1212178" y="5278"/>
                    <a:pt x="1213204" y="4253"/>
                  </a:cubicBezTo>
                  <a:cubicBezTo>
                    <a:pt x="1214229" y="3227"/>
                    <a:pt x="1215888" y="2714"/>
                    <a:pt x="1218181" y="2714"/>
                  </a:cubicBezTo>
                  <a:close/>
                  <a:moveTo>
                    <a:pt x="1100985" y="2714"/>
                  </a:moveTo>
                  <a:lnTo>
                    <a:pt x="1178080" y="2714"/>
                  </a:lnTo>
                  <a:cubicBezTo>
                    <a:pt x="1180373" y="2714"/>
                    <a:pt x="1182032" y="3227"/>
                    <a:pt x="1183057" y="4253"/>
                  </a:cubicBezTo>
                  <a:cubicBezTo>
                    <a:pt x="1184083" y="5278"/>
                    <a:pt x="1184595" y="6937"/>
                    <a:pt x="1184595" y="9229"/>
                  </a:cubicBezTo>
                  <a:lnTo>
                    <a:pt x="1184595" y="31127"/>
                  </a:lnTo>
                  <a:cubicBezTo>
                    <a:pt x="1184595" y="33420"/>
                    <a:pt x="1184083" y="35079"/>
                    <a:pt x="1183057" y="36104"/>
                  </a:cubicBezTo>
                  <a:cubicBezTo>
                    <a:pt x="1182032" y="37130"/>
                    <a:pt x="1180373" y="37642"/>
                    <a:pt x="1178080" y="37642"/>
                  </a:cubicBezTo>
                  <a:lnTo>
                    <a:pt x="1160526" y="37642"/>
                  </a:lnTo>
                  <a:lnTo>
                    <a:pt x="1160526" y="98450"/>
                  </a:lnTo>
                  <a:lnTo>
                    <a:pt x="1178080" y="98450"/>
                  </a:lnTo>
                  <a:cubicBezTo>
                    <a:pt x="1180373" y="98450"/>
                    <a:pt x="1182032" y="98963"/>
                    <a:pt x="1183057" y="99988"/>
                  </a:cubicBezTo>
                  <a:cubicBezTo>
                    <a:pt x="1184083" y="101014"/>
                    <a:pt x="1184595" y="102673"/>
                    <a:pt x="1184595" y="104965"/>
                  </a:cubicBezTo>
                  <a:lnTo>
                    <a:pt x="1184595" y="126501"/>
                  </a:lnTo>
                  <a:cubicBezTo>
                    <a:pt x="1184595" y="128793"/>
                    <a:pt x="1184083" y="130452"/>
                    <a:pt x="1183057" y="131478"/>
                  </a:cubicBezTo>
                  <a:cubicBezTo>
                    <a:pt x="1182032" y="132503"/>
                    <a:pt x="1180373" y="133016"/>
                    <a:pt x="1178080" y="133016"/>
                  </a:cubicBezTo>
                  <a:lnTo>
                    <a:pt x="1100985" y="133016"/>
                  </a:lnTo>
                  <a:cubicBezTo>
                    <a:pt x="1098693" y="133016"/>
                    <a:pt x="1097034" y="132503"/>
                    <a:pt x="1096008" y="131478"/>
                  </a:cubicBezTo>
                  <a:cubicBezTo>
                    <a:pt x="1094983" y="130452"/>
                    <a:pt x="1094470" y="128793"/>
                    <a:pt x="1094470" y="126501"/>
                  </a:cubicBezTo>
                  <a:lnTo>
                    <a:pt x="1094470" y="104965"/>
                  </a:lnTo>
                  <a:cubicBezTo>
                    <a:pt x="1094470" y="102673"/>
                    <a:pt x="1094983" y="101014"/>
                    <a:pt x="1096008" y="99988"/>
                  </a:cubicBezTo>
                  <a:cubicBezTo>
                    <a:pt x="1097034" y="98963"/>
                    <a:pt x="1098693" y="98450"/>
                    <a:pt x="1100985" y="98450"/>
                  </a:cubicBezTo>
                  <a:lnTo>
                    <a:pt x="1118901" y="98450"/>
                  </a:lnTo>
                  <a:lnTo>
                    <a:pt x="1118901" y="37642"/>
                  </a:lnTo>
                  <a:lnTo>
                    <a:pt x="1100985" y="37642"/>
                  </a:lnTo>
                  <a:cubicBezTo>
                    <a:pt x="1098693" y="37642"/>
                    <a:pt x="1097034" y="37130"/>
                    <a:pt x="1096008" y="36104"/>
                  </a:cubicBezTo>
                  <a:cubicBezTo>
                    <a:pt x="1094983" y="35079"/>
                    <a:pt x="1094470" y="33420"/>
                    <a:pt x="1094470" y="31127"/>
                  </a:cubicBezTo>
                  <a:lnTo>
                    <a:pt x="1094470" y="9229"/>
                  </a:lnTo>
                  <a:cubicBezTo>
                    <a:pt x="1094470" y="6937"/>
                    <a:pt x="1094983" y="5278"/>
                    <a:pt x="1096008" y="4253"/>
                  </a:cubicBezTo>
                  <a:cubicBezTo>
                    <a:pt x="1097034" y="3227"/>
                    <a:pt x="1098693" y="2714"/>
                    <a:pt x="1100985" y="2714"/>
                  </a:cubicBezTo>
                  <a:close/>
                  <a:moveTo>
                    <a:pt x="970531" y="2714"/>
                  </a:moveTo>
                  <a:lnTo>
                    <a:pt x="998582" y="2714"/>
                  </a:lnTo>
                  <a:cubicBezTo>
                    <a:pt x="1000874" y="2714"/>
                    <a:pt x="1002533" y="3227"/>
                    <a:pt x="1003558" y="4253"/>
                  </a:cubicBezTo>
                  <a:cubicBezTo>
                    <a:pt x="1004584" y="5278"/>
                    <a:pt x="1005097" y="6937"/>
                    <a:pt x="1005097" y="9229"/>
                  </a:cubicBezTo>
                  <a:lnTo>
                    <a:pt x="1005097" y="98812"/>
                  </a:lnTo>
                  <a:lnTo>
                    <a:pt x="1029890" y="98812"/>
                  </a:lnTo>
                  <a:lnTo>
                    <a:pt x="1029890" y="69494"/>
                  </a:lnTo>
                  <a:cubicBezTo>
                    <a:pt x="1029890" y="67202"/>
                    <a:pt x="1030403" y="65543"/>
                    <a:pt x="1031429" y="64517"/>
                  </a:cubicBezTo>
                  <a:cubicBezTo>
                    <a:pt x="1032454" y="63492"/>
                    <a:pt x="1034113" y="62979"/>
                    <a:pt x="1036405" y="62979"/>
                  </a:cubicBezTo>
                  <a:lnTo>
                    <a:pt x="1062647" y="62979"/>
                  </a:lnTo>
                  <a:cubicBezTo>
                    <a:pt x="1064939" y="62979"/>
                    <a:pt x="1066598" y="63492"/>
                    <a:pt x="1067624" y="64517"/>
                  </a:cubicBezTo>
                  <a:cubicBezTo>
                    <a:pt x="1068649" y="65543"/>
                    <a:pt x="1069162" y="67202"/>
                    <a:pt x="1069162" y="69494"/>
                  </a:cubicBezTo>
                  <a:lnTo>
                    <a:pt x="1069162" y="126501"/>
                  </a:lnTo>
                  <a:cubicBezTo>
                    <a:pt x="1069162" y="128793"/>
                    <a:pt x="1068649" y="130452"/>
                    <a:pt x="1067624" y="131478"/>
                  </a:cubicBezTo>
                  <a:cubicBezTo>
                    <a:pt x="1066598" y="132503"/>
                    <a:pt x="1064939" y="133016"/>
                    <a:pt x="1062647" y="133016"/>
                  </a:cubicBezTo>
                  <a:lnTo>
                    <a:pt x="970531" y="133016"/>
                  </a:lnTo>
                  <a:cubicBezTo>
                    <a:pt x="968238" y="133016"/>
                    <a:pt x="966579" y="132503"/>
                    <a:pt x="965554" y="131478"/>
                  </a:cubicBezTo>
                  <a:cubicBezTo>
                    <a:pt x="964528" y="130452"/>
                    <a:pt x="964015" y="128793"/>
                    <a:pt x="964015" y="126501"/>
                  </a:cubicBezTo>
                  <a:lnTo>
                    <a:pt x="964015" y="9229"/>
                  </a:lnTo>
                  <a:cubicBezTo>
                    <a:pt x="964015" y="6937"/>
                    <a:pt x="964528" y="5278"/>
                    <a:pt x="965554" y="4253"/>
                  </a:cubicBezTo>
                  <a:cubicBezTo>
                    <a:pt x="966579" y="3227"/>
                    <a:pt x="968238" y="2714"/>
                    <a:pt x="970531" y="2714"/>
                  </a:cubicBezTo>
                  <a:close/>
                  <a:moveTo>
                    <a:pt x="874395" y="2714"/>
                  </a:moveTo>
                  <a:lnTo>
                    <a:pt x="925068" y="2714"/>
                  </a:lnTo>
                  <a:cubicBezTo>
                    <a:pt x="927360" y="2714"/>
                    <a:pt x="929019" y="3227"/>
                    <a:pt x="930045" y="4253"/>
                  </a:cubicBezTo>
                  <a:cubicBezTo>
                    <a:pt x="931070" y="5278"/>
                    <a:pt x="931583" y="6937"/>
                    <a:pt x="931583" y="9229"/>
                  </a:cubicBezTo>
                  <a:lnTo>
                    <a:pt x="931583" y="30765"/>
                  </a:lnTo>
                  <a:cubicBezTo>
                    <a:pt x="931583" y="33058"/>
                    <a:pt x="931070" y="34717"/>
                    <a:pt x="930045" y="35742"/>
                  </a:cubicBezTo>
                  <a:cubicBezTo>
                    <a:pt x="929019" y="36768"/>
                    <a:pt x="927360" y="37280"/>
                    <a:pt x="925068" y="37280"/>
                  </a:cubicBezTo>
                  <a:lnTo>
                    <a:pt x="882901" y="37280"/>
                  </a:lnTo>
                  <a:cubicBezTo>
                    <a:pt x="881332" y="37280"/>
                    <a:pt x="880126" y="37793"/>
                    <a:pt x="879281" y="38819"/>
                  </a:cubicBezTo>
                  <a:cubicBezTo>
                    <a:pt x="878437" y="39844"/>
                    <a:pt x="878014" y="41141"/>
                    <a:pt x="878014" y="42710"/>
                  </a:cubicBezTo>
                  <a:cubicBezTo>
                    <a:pt x="878014" y="44278"/>
                    <a:pt x="878437" y="45605"/>
                    <a:pt x="879281" y="46691"/>
                  </a:cubicBezTo>
                  <a:cubicBezTo>
                    <a:pt x="880126" y="47777"/>
                    <a:pt x="881332" y="48380"/>
                    <a:pt x="882901" y="48501"/>
                  </a:cubicBezTo>
                  <a:lnTo>
                    <a:pt x="909866" y="52120"/>
                  </a:lnTo>
                  <a:cubicBezTo>
                    <a:pt x="918311" y="53327"/>
                    <a:pt x="925128" y="56102"/>
                    <a:pt x="930316" y="60445"/>
                  </a:cubicBezTo>
                  <a:cubicBezTo>
                    <a:pt x="935504" y="64789"/>
                    <a:pt x="938098" y="72028"/>
                    <a:pt x="938098" y="82162"/>
                  </a:cubicBezTo>
                  <a:lnTo>
                    <a:pt x="938098" y="101165"/>
                  </a:lnTo>
                  <a:cubicBezTo>
                    <a:pt x="938098" y="111420"/>
                    <a:pt x="934750" y="119292"/>
                    <a:pt x="928054" y="124782"/>
                  </a:cubicBezTo>
                  <a:cubicBezTo>
                    <a:pt x="921358" y="130271"/>
                    <a:pt x="912219" y="133016"/>
                    <a:pt x="900636" y="133016"/>
                  </a:cubicBezTo>
                  <a:lnTo>
                    <a:pt x="843448" y="133016"/>
                  </a:lnTo>
                  <a:cubicBezTo>
                    <a:pt x="841156" y="133016"/>
                    <a:pt x="839497" y="132503"/>
                    <a:pt x="838471" y="131478"/>
                  </a:cubicBezTo>
                  <a:cubicBezTo>
                    <a:pt x="837446" y="130452"/>
                    <a:pt x="836933" y="128793"/>
                    <a:pt x="836933" y="126501"/>
                  </a:cubicBezTo>
                  <a:lnTo>
                    <a:pt x="836933" y="105327"/>
                  </a:lnTo>
                  <a:cubicBezTo>
                    <a:pt x="836933" y="103035"/>
                    <a:pt x="837446" y="101376"/>
                    <a:pt x="838471" y="100350"/>
                  </a:cubicBezTo>
                  <a:cubicBezTo>
                    <a:pt x="839497" y="99325"/>
                    <a:pt x="841156" y="98812"/>
                    <a:pt x="843448" y="98812"/>
                  </a:cubicBezTo>
                  <a:lnTo>
                    <a:pt x="892130" y="98812"/>
                  </a:lnTo>
                  <a:cubicBezTo>
                    <a:pt x="893699" y="98812"/>
                    <a:pt x="894875" y="98299"/>
                    <a:pt x="895659" y="97274"/>
                  </a:cubicBezTo>
                  <a:cubicBezTo>
                    <a:pt x="896443" y="96248"/>
                    <a:pt x="896836" y="95011"/>
                    <a:pt x="896836" y="93564"/>
                  </a:cubicBezTo>
                  <a:cubicBezTo>
                    <a:pt x="896836" y="91513"/>
                    <a:pt x="896443" y="90005"/>
                    <a:pt x="895659" y="89039"/>
                  </a:cubicBezTo>
                  <a:cubicBezTo>
                    <a:pt x="894875" y="88074"/>
                    <a:pt x="893699" y="87531"/>
                    <a:pt x="892130" y="87411"/>
                  </a:cubicBezTo>
                  <a:lnTo>
                    <a:pt x="864984" y="83610"/>
                  </a:lnTo>
                  <a:cubicBezTo>
                    <a:pt x="856539" y="82404"/>
                    <a:pt x="849752" y="79629"/>
                    <a:pt x="844624" y="75285"/>
                  </a:cubicBezTo>
                  <a:cubicBezTo>
                    <a:pt x="839497" y="70942"/>
                    <a:pt x="836933" y="63703"/>
                    <a:pt x="836933" y="53568"/>
                  </a:cubicBezTo>
                  <a:lnTo>
                    <a:pt x="836933" y="34566"/>
                  </a:lnTo>
                  <a:cubicBezTo>
                    <a:pt x="836933" y="24311"/>
                    <a:pt x="840251" y="16438"/>
                    <a:pt x="846887" y="10949"/>
                  </a:cubicBezTo>
                  <a:cubicBezTo>
                    <a:pt x="853522" y="5459"/>
                    <a:pt x="862692" y="2714"/>
                    <a:pt x="874395" y="2714"/>
                  </a:cubicBezTo>
                  <a:close/>
                  <a:moveTo>
                    <a:pt x="694306" y="2714"/>
                  </a:moveTo>
                  <a:lnTo>
                    <a:pt x="778278" y="2714"/>
                  </a:lnTo>
                  <a:cubicBezTo>
                    <a:pt x="780570" y="2714"/>
                    <a:pt x="782229" y="3227"/>
                    <a:pt x="783255" y="4253"/>
                  </a:cubicBezTo>
                  <a:cubicBezTo>
                    <a:pt x="784280" y="5278"/>
                    <a:pt x="784793" y="6937"/>
                    <a:pt x="784793" y="9229"/>
                  </a:cubicBezTo>
                  <a:lnTo>
                    <a:pt x="784793" y="30403"/>
                  </a:lnTo>
                  <a:cubicBezTo>
                    <a:pt x="784793" y="32696"/>
                    <a:pt x="784280" y="34355"/>
                    <a:pt x="783255" y="35380"/>
                  </a:cubicBezTo>
                  <a:cubicBezTo>
                    <a:pt x="782229" y="36406"/>
                    <a:pt x="780570" y="36919"/>
                    <a:pt x="778278" y="36919"/>
                  </a:cubicBezTo>
                  <a:lnTo>
                    <a:pt x="728329" y="36919"/>
                  </a:lnTo>
                  <a:lnTo>
                    <a:pt x="728329" y="50854"/>
                  </a:lnTo>
                  <a:lnTo>
                    <a:pt x="763619" y="50854"/>
                  </a:lnTo>
                  <a:cubicBezTo>
                    <a:pt x="765911" y="50854"/>
                    <a:pt x="767570" y="51366"/>
                    <a:pt x="768596" y="52392"/>
                  </a:cubicBezTo>
                  <a:cubicBezTo>
                    <a:pt x="769621" y="53417"/>
                    <a:pt x="770134" y="55076"/>
                    <a:pt x="770134" y="57369"/>
                  </a:cubicBezTo>
                  <a:lnTo>
                    <a:pt x="770134" y="76733"/>
                  </a:lnTo>
                  <a:cubicBezTo>
                    <a:pt x="770134" y="79025"/>
                    <a:pt x="769621" y="80684"/>
                    <a:pt x="768596" y="81710"/>
                  </a:cubicBezTo>
                  <a:cubicBezTo>
                    <a:pt x="767570" y="82735"/>
                    <a:pt x="765911" y="83248"/>
                    <a:pt x="763619" y="83248"/>
                  </a:cubicBezTo>
                  <a:lnTo>
                    <a:pt x="728329" y="83248"/>
                  </a:lnTo>
                  <a:lnTo>
                    <a:pt x="728329" y="98812"/>
                  </a:lnTo>
                  <a:lnTo>
                    <a:pt x="778278" y="98812"/>
                  </a:lnTo>
                  <a:cubicBezTo>
                    <a:pt x="780570" y="98812"/>
                    <a:pt x="782229" y="99325"/>
                    <a:pt x="783255" y="100350"/>
                  </a:cubicBezTo>
                  <a:cubicBezTo>
                    <a:pt x="784280" y="101376"/>
                    <a:pt x="784793" y="103035"/>
                    <a:pt x="784793" y="105327"/>
                  </a:cubicBezTo>
                  <a:lnTo>
                    <a:pt x="784793" y="126501"/>
                  </a:lnTo>
                  <a:cubicBezTo>
                    <a:pt x="784793" y="128793"/>
                    <a:pt x="784280" y="130452"/>
                    <a:pt x="783255" y="131478"/>
                  </a:cubicBezTo>
                  <a:cubicBezTo>
                    <a:pt x="782229" y="132503"/>
                    <a:pt x="780570" y="133016"/>
                    <a:pt x="778278" y="133016"/>
                  </a:cubicBezTo>
                  <a:lnTo>
                    <a:pt x="694306" y="133016"/>
                  </a:lnTo>
                  <a:cubicBezTo>
                    <a:pt x="692013" y="133016"/>
                    <a:pt x="690354" y="132503"/>
                    <a:pt x="689329" y="131478"/>
                  </a:cubicBezTo>
                  <a:cubicBezTo>
                    <a:pt x="688303" y="130452"/>
                    <a:pt x="687790" y="128793"/>
                    <a:pt x="687790" y="126501"/>
                  </a:cubicBezTo>
                  <a:lnTo>
                    <a:pt x="687790" y="9229"/>
                  </a:lnTo>
                  <a:cubicBezTo>
                    <a:pt x="687790" y="6937"/>
                    <a:pt x="688303" y="5278"/>
                    <a:pt x="689329" y="4253"/>
                  </a:cubicBezTo>
                  <a:cubicBezTo>
                    <a:pt x="690354" y="3227"/>
                    <a:pt x="692013" y="2714"/>
                    <a:pt x="694306" y="2714"/>
                  </a:cubicBezTo>
                  <a:close/>
                  <a:moveTo>
                    <a:pt x="560956" y="2714"/>
                  </a:moveTo>
                  <a:lnTo>
                    <a:pt x="589007" y="2714"/>
                  </a:lnTo>
                  <a:cubicBezTo>
                    <a:pt x="591299" y="2714"/>
                    <a:pt x="592958" y="3227"/>
                    <a:pt x="593984" y="4253"/>
                  </a:cubicBezTo>
                  <a:cubicBezTo>
                    <a:pt x="595009" y="5278"/>
                    <a:pt x="595522" y="6937"/>
                    <a:pt x="595522" y="9229"/>
                  </a:cubicBezTo>
                  <a:lnTo>
                    <a:pt x="595522" y="98812"/>
                  </a:lnTo>
                  <a:lnTo>
                    <a:pt x="620315" y="98812"/>
                  </a:lnTo>
                  <a:lnTo>
                    <a:pt x="620315" y="69494"/>
                  </a:lnTo>
                  <a:cubicBezTo>
                    <a:pt x="620315" y="67202"/>
                    <a:pt x="620828" y="65543"/>
                    <a:pt x="621854" y="64517"/>
                  </a:cubicBezTo>
                  <a:cubicBezTo>
                    <a:pt x="622879" y="63492"/>
                    <a:pt x="624538" y="62979"/>
                    <a:pt x="626831" y="62979"/>
                  </a:cubicBezTo>
                  <a:lnTo>
                    <a:pt x="653072" y="62979"/>
                  </a:lnTo>
                  <a:cubicBezTo>
                    <a:pt x="655364" y="62979"/>
                    <a:pt x="657023" y="63492"/>
                    <a:pt x="658049" y="64517"/>
                  </a:cubicBezTo>
                  <a:cubicBezTo>
                    <a:pt x="659074" y="65543"/>
                    <a:pt x="659587" y="67202"/>
                    <a:pt x="659587" y="69494"/>
                  </a:cubicBezTo>
                  <a:lnTo>
                    <a:pt x="659587" y="126501"/>
                  </a:lnTo>
                  <a:cubicBezTo>
                    <a:pt x="659587" y="128793"/>
                    <a:pt x="659074" y="130452"/>
                    <a:pt x="658049" y="131478"/>
                  </a:cubicBezTo>
                  <a:cubicBezTo>
                    <a:pt x="657023" y="132503"/>
                    <a:pt x="655364" y="133016"/>
                    <a:pt x="653072" y="133016"/>
                  </a:cubicBezTo>
                  <a:lnTo>
                    <a:pt x="560956" y="133016"/>
                  </a:lnTo>
                  <a:cubicBezTo>
                    <a:pt x="558663" y="133016"/>
                    <a:pt x="557004" y="132503"/>
                    <a:pt x="555979" y="131478"/>
                  </a:cubicBezTo>
                  <a:cubicBezTo>
                    <a:pt x="554953" y="130452"/>
                    <a:pt x="554441" y="128793"/>
                    <a:pt x="554441" y="126501"/>
                  </a:cubicBezTo>
                  <a:lnTo>
                    <a:pt x="554441" y="9229"/>
                  </a:lnTo>
                  <a:cubicBezTo>
                    <a:pt x="554441" y="6937"/>
                    <a:pt x="554953" y="5278"/>
                    <a:pt x="555979" y="4253"/>
                  </a:cubicBezTo>
                  <a:cubicBezTo>
                    <a:pt x="557004" y="3227"/>
                    <a:pt x="558663" y="2714"/>
                    <a:pt x="560956" y="2714"/>
                  </a:cubicBezTo>
                  <a:close/>
                  <a:moveTo>
                    <a:pt x="463620" y="2714"/>
                  </a:moveTo>
                  <a:lnTo>
                    <a:pt x="508863" y="2714"/>
                  </a:lnTo>
                  <a:cubicBezTo>
                    <a:pt x="511156" y="2714"/>
                    <a:pt x="512815" y="3227"/>
                    <a:pt x="513840" y="4253"/>
                  </a:cubicBezTo>
                  <a:cubicBezTo>
                    <a:pt x="514866" y="5278"/>
                    <a:pt x="515379" y="6937"/>
                    <a:pt x="515379" y="9229"/>
                  </a:cubicBezTo>
                  <a:lnTo>
                    <a:pt x="515379" y="31127"/>
                  </a:lnTo>
                  <a:cubicBezTo>
                    <a:pt x="515379" y="33420"/>
                    <a:pt x="514866" y="35079"/>
                    <a:pt x="513840" y="36104"/>
                  </a:cubicBezTo>
                  <a:cubicBezTo>
                    <a:pt x="512815" y="37130"/>
                    <a:pt x="511156" y="37642"/>
                    <a:pt x="508863" y="37642"/>
                  </a:cubicBezTo>
                  <a:lnTo>
                    <a:pt x="471221" y="37642"/>
                  </a:lnTo>
                  <a:cubicBezTo>
                    <a:pt x="467480" y="37642"/>
                    <a:pt x="464706" y="38396"/>
                    <a:pt x="462896" y="39905"/>
                  </a:cubicBezTo>
                  <a:cubicBezTo>
                    <a:pt x="461086" y="41413"/>
                    <a:pt x="460181" y="43675"/>
                    <a:pt x="460181" y="46691"/>
                  </a:cubicBezTo>
                  <a:lnTo>
                    <a:pt x="460181" y="89944"/>
                  </a:lnTo>
                  <a:cubicBezTo>
                    <a:pt x="460181" y="92960"/>
                    <a:pt x="460875" y="95192"/>
                    <a:pt x="462262" y="96640"/>
                  </a:cubicBezTo>
                  <a:cubicBezTo>
                    <a:pt x="463650" y="98088"/>
                    <a:pt x="465731" y="98812"/>
                    <a:pt x="468506" y="98812"/>
                  </a:cubicBezTo>
                  <a:lnTo>
                    <a:pt x="486061" y="98812"/>
                  </a:lnTo>
                  <a:lnTo>
                    <a:pt x="486061" y="70580"/>
                  </a:lnTo>
                  <a:cubicBezTo>
                    <a:pt x="486061" y="68288"/>
                    <a:pt x="486573" y="66629"/>
                    <a:pt x="487599" y="65603"/>
                  </a:cubicBezTo>
                  <a:cubicBezTo>
                    <a:pt x="488624" y="64578"/>
                    <a:pt x="490283" y="64065"/>
                    <a:pt x="492576" y="64065"/>
                  </a:cubicBezTo>
                  <a:lnTo>
                    <a:pt x="520627" y="64065"/>
                  </a:lnTo>
                  <a:cubicBezTo>
                    <a:pt x="522919" y="64065"/>
                    <a:pt x="524578" y="64578"/>
                    <a:pt x="525604" y="65603"/>
                  </a:cubicBezTo>
                  <a:cubicBezTo>
                    <a:pt x="526629" y="66629"/>
                    <a:pt x="527142" y="68288"/>
                    <a:pt x="527142" y="70580"/>
                  </a:cubicBezTo>
                  <a:lnTo>
                    <a:pt x="527142" y="126501"/>
                  </a:lnTo>
                  <a:cubicBezTo>
                    <a:pt x="527142" y="128793"/>
                    <a:pt x="526629" y="130452"/>
                    <a:pt x="525604" y="131478"/>
                  </a:cubicBezTo>
                  <a:cubicBezTo>
                    <a:pt x="524578" y="132503"/>
                    <a:pt x="522919" y="133016"/>
                    <a:pt x="520627" y="133016"/>
                  </a:cubicBezTo>
                  <a:lnTo>
                    <a:pt x="463620" y="133016"/>
                  </a:lnTo>
                  <a:cubicBezTo>
                    <a:pt x="448538" y="133016"/>
                    <a:pt x="437348" y="130000"/>
                    <a:pt x="430049" y="123967"/>
                  </a:cubicBezTo>
                  <a:cubicBezTo>
                    <a:pt x="422749" y="117935"/>
                    <a:pt x="419100" y="108645"/>
                    <a:pt x="419100" y="96097"/>
                  </a:cubicBezTo>
                  <a:lnTo>
                    <a:pt x="419100" y="39633"/>
                  </a:lnTo>
                  <a:cubicBezTo>
                    <a:pt x="419100" y="27086"/>
                    <a:pt x="422749" y="17795"/>
                    <a:pt x="430049" y="11763"/>
                  </a:cubicBezTo>
                  <a:cubicBezTo>
                    <a:pt x="437348" y="5731"/>
                    <a:pt x="448538" y="2714"/>
                    <a:pt x="463620" y="2714"/>
                  </a:cubicBezTo>
                  <a:close/>
                  <a:moveTo>
                    <a:pt x="44520" y="2714"/>
                  </a:moveTo>
                  <a:lnTo>
                    <a:pt x="89763" y="2714"/>
                  </a:lnTo>
                  <a:cubicBezTo>
                    <a:pt x="92056" y="2714"/>
                    <a:pt x="93715" y="3227"/>
                    <a:pt x="94740" y="4253"/>
                  </a:cubicBezTo>
                  <a:cubicBezTo>
                    <a:pt x="95766" y="5278"/>
                    <a:pt x="96279" y="6937"/>
                    <a:pt x="96279" y="9229"/>
                  </a:cubicBezTo>
                  <a:lnTo>
                    <a:pt x="96279" y="31127"/>
                  </a:lnTo>
                  <a:cubicBezTo>
                    <a:pt x="96279" y="33420"/>
                    <a:pt x="95766" y="35079"/>
                    <a:pt x="94740" y="36104"/>
                  </a:cubicBezTo>
                  <a:cubicBezTo>
                    <a:pt x="93715" y="37130"/>
                    <a:pt x="92056" y="37642"/>
                    <a:pt x="89763" y="37642"/>
                  </a:cubicBezTo>
                  <a:lnTo>
                    <a:pt x="52121" y="37642"/>
                  </a:lnTo>
                  <a:cubicBezTo>
                    <a:pt x="48380" y="37642"/>
                    <a:pt x="45606" y="38396"/>
                    <a:pt x="43796" y="39905"/>
                  </a:cubicBezTo>
                  <a:cubicBezTo>
                    <a:pt x="41986" y="41413"/>
                    <a:pt x="41081" y="43675"/>
                    <a:pt x="41081" y="46691"/>
                  </a:cubicBezTo>
                  <a:lnTo>
                    <a:pt x="41081" y="89944"/>
                  </a:lnTo>
                  <a:cubicBezTo>
                    <a:pt x="41081" y="92960"/>
                    <a:pt x="41775" y="95192"/>
                    <a:pt x="43162" y="96640"/>
                  </a:cubicBezTo>
                  <a:cubicBezTo>
                    <a:pt x="44550" y="98088"/>
                    <a:pt x="46631" y="98812"/>
                    <a:pt x="49406" y="98812"/>
                  </a:cubicBezTo>
                  <a:lnTo>
                    <a:pt x="66961" y="98812"/>
                  </a:lnTo>
                  <a:lnTo>
                    <a:pt x="66961" y="70580"/>
                  </a:lnTo>
                  <a:cubicBezTo>
                    <a:pt x="66961" y="68288"/>
                    <a:pt x="67473" y="66629"/>
                    <a:pt x="68499" y="65603"/>
                  </a:cubicBezTo>
                  <a:cubicBezTo>
                    <a:pt x="69524" y="64578"/>
                    <a:pt x="71183" y="64065"/>
                    <a:pt x="73476" y="64065"/>
                  </a:cubicBezTo>
                  <a:lnTo>
                    <a:pt x="101527" y="64065"/>
                  </a:lnTo>
                  <a:cubicBezTo>
                    <a:pt x="103819" y="64065"/>
                    <a:pt x="105478" y="64578"/>
                    <a:pt x="106504" y="65603"/>
                  </a:cubicBezTo>
                  <a:cubicBezTo>
                    <a:pt x="107529" y="66629"/>
                    <a:pt x="108042" y="68288"/>
                    <a:pt x="108042" y="70580"/>
                  </a:cubicBezTo>
                  <a:lnTo>
                    <a:pt x="108042" y="126501"/>
                  </a:lnTo>
                  <a:cubicBezTo>
                    <a:pt x="108042" y="128793"/>
                    <a:pt x="107529" y="130452"/>
                    <a:pt x="106504" y="131478"/>
                  </a:cubicBezTo>
                  <a:cubicBezTo>
                    <a:pt x="105478" y="132503"/>
                    <a:pt x="103819" y="133016"/>
                    <a:pt x="101527" y="133016"/>
                  </a:cubicBezTo>
                  <a:lnTo>
                    <a:pt x="44520" y="133016"/>
                  </a:lnTo>
                  <a:cubicBezTo>
                    <a:pt x="29438" y="133016"/>
                    <a:pt x="18248" y="130000"/>
                    <a:pt x="10949" y="123967"/>
                  </a:cubicBezTo>
                  <a:cubicBezTo>
                    <a:pt x="3649" y="117935"/>
                    <a:pt x="0" y="108645"/>
                    <a:pt x="0" y="96097"/>
                  </a:cubicBezTo>
                  <a:lnTo>
                    <a:pt x="0" y="39633"/>
                  </a:lnTo>
                  <a:cubicBezTo>
                    <a:pt x="0" y="27086"/>
                    <a:pt x="3649" y="17795"/>
                    <a:pt x="10949" y="11763"/>
                  </a:cubicBezTo>
                  <a:cubicBezTo>
                    <a:pt x="18248" y="5731"/>
                    <a:pt x="29438" y="2714"/>
                    <a:pt x="44520" y="2714"/>
                  </a:cubicBezTo>
                  <a:close/>
                  <a:moveTo>
                    <a:pt x="332508" y="0"/>
                  </a:moveTo>
                  <a:cubicBezTo>
                    <a:pt x="343728" y="0"/>
                    <a:pt x="352988" y="905"/>
                    <a:pt x="360288" y="2714"/>
                  </a:cubicBezTo>
                  <a:cubicBezTo>
                    <a:pt x="367587" y="4524"/>
                    <a:pt x="373318" y="7058"/>
                    <a:pt x="377480" y="10315"/>
                  </a:cubicBezTo>
                  <a:cubicBezTo>
                    <a:pt x="381643" y="13573"/>
                    <a:pt x="384538" y="17464"/>
                    <a:pt x="386167" y="21988"/>
                  </a:cubicBezTo>
                  <a:cubicBezTo>
                    <a:pt x="387796" y="26512"/>
                    <a:pt x="388610" y="31550"/>
                    <a:pt x="388610" y="37100"/>
                  </a:cubicBezTo>
                  <a:lnTo>
                    <a:pt x="388610" y="98812"/>
                  </a:lnTo>
                  <a:cubicBezTo>
                    <a:pt x="388610" y="104362"/>
                    <a:pt x="387796" y="109399"/>
                    <a:pt x="386167" y="113923"/>
                  </a:cubicBezTo>
                  <a:cubicBezTo>
                    <a:pt x="384538" y="118448"/>
                    <a:pt x="381643" y="122309"/>
                    <a:pt x="377480" y="125506"/>
                  </a:cubicBezTo>
                  <a:cubicBezTo>
                    <a:pt x="373318" y="128703"/>
                    <a:pt x="367587" y="131206"/>
                    <a:pt x="360288" y="133016"/>
                  </a:cubicBezTo>
                  <a:cubicBezTo>
                    <a:pt x="352988" y="134826"/>
                    <a:pt x="343728" y="135731"/>
                    <a:pt x="332508" y="135731"/>
                  </a:cubicBezTo>
                  <a:cubicBezTo>
                    <a:pt x="321288" y="135731"/>
                    <a:pt x="311998" y="134826"/>
                    <a:pt x="304638" y="133016"/>
                  </a:cubicBezTo>
                  <a:cubicBezTo>
                    <a:pt x="297278" y="131206"/>
                    <a:pt x="291517" y="128703"/>
                    <a:pt x="287355" y="125506"/>
                  </a:cubicBezTo>
                  <a:cubicBezTo>
                    <a:pt x="283192" y="122309"/>
                    <a:pt x="280297" y="118448"/>
                    <a:pt x="278668" y="113923"/>
                  </a:cubicBezTo>
                  <a:cubicBezTo>
                    <a:pt x="277039" y="109399"/>
                    <a:pt x="276225" y="104362"/>
                    <a:pt x="276225" y="98812"/>
                  </a:cubicBezTo>
                  <a:lnTo>
                    <a:pt x="276225" y="37100"/>
                  </a:lnTo>
                  <a:cubicBezTo>
                    <a:pt x="276225" y="31550"/>
                    <a:pt x="277039" y="26512"/>
                    <a:pt x="278668" y="21988"/>
                  </a:cubicBezTo>
                  <a:cubicBezTo>
                    <a:pt x="280297" y="17464"/>
                    <a:pt x="283192" y="13573"/>
                    <a:pt x="287355" y="10315"/>
                  </a:cubicBezTo>
                  <a:cubicBezTo>
                    <a:pt x="291517" y="7058"/>
                    <a:pt x="297278" y="4524"/>
                    <a:pt x="304638" y="2714"/>
                  </a:cubicBezTo>
                  <a:cubicBezTo>
                    <a:pt x="311998" y="905"/>
                    <a:pt x="321288" y="0"/>
                    <a:pt x="332508" y="0"/>
                  </a:cubicBezTo>
                  <a:close/>
                  <a:moveTo>
                    <a:pt x="189633" y="0"/>
                  </a:moveTo>
                  <a:cubicBezTo>
                    <a:pt x="200854" y="0"/>
                    <a:pt x="210113" y="905"/>
                    <a:pt x="217413" y="2714"/>
                  </a:cubicBezTo>
                  <a:cubicBezTo>
                    <a:pt x="224712" y="4524"/>
                    <a:pt x="230443" y="7058"/>
                    <a:pt x="234605" y="10315"/>
                  </a:cubicBezTo>
                  <a:cubicBezTo>
                    <a:pt x="238768" y="13573"/>
                    <a:pt x="241663" y="17464"/>
                    <a:pt x="243292" y="21988"/>
                  </a:cubicBezTo>
                  <a:cubicBezTo>
                    <a:pt x="244921" y="26512"/>
                    <a:pt x="245735" y="31550"/>
                    <a:pt x="245735" y="37100"/>
                  </a:cubicBezTo>
                  <a:lnTo>
                    <a:pt x="245735" y="98812"/>
                  </a:lnTo>
                  <a:cubicBezTo>
                    <a:pt x="245735" y="104362"/>
                    <a:pt x="244921" y="109399"/>
                    <a:pt x="243292" y="113923"/>
                  </a:cubicBezTo>
                  <a:cubicBezTo>
                    <a:pt x="241663" y="118448"/>
                    <a:pt x="238768" y="122309"/>
                    <a:pt x="234605" y="125506"/>
                  </a:cubicBezTo>
                  <a:cubicBezTo>
                    <a:pt x="230443" y="128703"/>
                    <a:pt x="224712" y="131206"/>
                    <a:pt x="217413" y="133016"/>
                  </a:cubicBezTo>
                  <a:cubicBezTo>
                    <a:pt x="210113" y="134826"/>
                    <a:pt x="200854" y="135731"/>
                    <a:pt x="189633" y="135731"/>
                  </a:cubicBezTo>
                  <a:cubicBezTo>
                    <a:pt x="178413" y="135731"/>
                    <a:pt x="169123" y="134826"/>
                    <a:pt x="161763" y="133016"/>
                  </a:cubicBezTo>
                  <a:cubicBezTo>
                    <a:pt x="154403" y="131206"/>
                    <a:pt x="148642" y="128703"/>
                    <a:pt x="144480" y="125506"/>
                  </a:cubicBezTo>
                  <a:cubicBezTo>
                    <a:pt x="140317" y="122309"/>
                    <a:pt x="137422" y="118448"/>
                    <a:pt x="135793" y="113923"/>
                  </a:cubicBezTo>
                  <a:cubicBezTo>
                    <a:pt x="134164" y="109399"/>
                    <a:pt x="133350" y="104362"/>
                    <a:pt x="133350" y="98812"/>
                  </a:cubicBezTo>
                  <a:lnTo>
                    <a:pt x="133350" y="37100"/>
                  </a:lnTo>
                  <a:cubicBezTo>
                    <a:pt x="133350" y="31550"/>
                    <a:pt x="134164" y="26512"/>
                    <a:pt x="135793" y="21988"/>
                  </a:cubicBezTo>
                  <a:cubicBezTo>
                    <a:pt x="137422" y="17464"/>
                    <a:pt x="140317" y="13573"/>
                    <a:pt x="144480" y="10315"/>
                  </a:cubicBezTo>
                  <a:cubicBezTo>
                    <a:pt x="148642" y="7058"/>
                    <a:pt x="154403" y="4524"/>
                    <a:pt x="161763" y="2714"/>
                  </a:cubicBezTo>
                  <a:cubicBezTo>
                    <a:pt x="169123" y="905"/>
                    <a:pt x="178413" y="0"/>
                    <a:pt x="18963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DE32771-6D98-4D62-9184-13486875CC10}"/>
                </a:ext>
              </a:extLst>
            </p:cNvPr>
            <p:cNvSpPr txBox="1"/>
            <p:nvPr/>
          </p:nvSpPr>
          <p:spPr>
            <a:xfrm>
              <a:off x="6982454" y="6226678"/>
              <a:ext cx="906627" cy="135731"/>
            </a:xfrm>
            <a:custGeom>
              <a:avLst/>
              <a:gdLst/>
              <a:ahLst/>
              <a:cxnLst/>
              <a:rect l="l" t="t" r="r" b="b"/>
              <a:pathLst>
                <a:path w="906627" h="135731">
                  <a:moveTo>
                    <a:pt x="597217" y="35290"/>
                  </a:moveTo>
                  <a:cubicBezTo>
                    <a:pt x="590702" y="35290"/>
                    <a:pt x="586539" y="36104"/>
                    <a:pt x="584730" y="37733"/>
                  </a:cubicBezTo>
                  <a:cubicBezTo>
                    <a:pt x="582920" y="39362"/>
                    <a:pt x="582015" y="41322"/>
                    <a:pt x="582015" y="43615"/>
                  </a:cubicBezTo>
                  <a:lnTo>
                    <a:pt x="582015" y="92297"/>
                  </a:lnTo>
                  <a:cubicBezTo>
                    <a:pt x="582015" y="94710"/>
                    <a:pt x="582920" y="96731"/>
                    <a:pt x="584730" y="98360"/>
                  </a:cubicBezTo>
                  <a:cubicBezTo>
                    <a:pt x="586539" y="99988"/>
                    <a:pt x="590702" y="100803"/>
                    <a:pt x="597217" y="100803"/>
                  </a:cubicBezTo>
                  <a:cubicBezTo>
                    <a:pt x="603732" y="100803"/>
                    <a:pt x="607895" y="99988"/>
                    <a:pt x="609704" y="98360"/>
                  </a:cubicBezTo>
                  <a:cubicBezTo>
                    <a:pt x="611514" y="96731"/>
                    <a:pt x="612419" y="94710"/>
                    <a:pt x="612419" y="92297"/>
                  </a:cubicBezTo>
                  <a:lnTo>
                    <a:pt x="612419" y="43615"/>
                  </a:lnTo>
                  <a:cubicBezTo>
                    <a:pt x="612419" y="41322"/>
                    <a:pt x="611514" y="39362"/>
                    <a:pt x="609704" y="37733"/>
                  </a:cubicBezTo>
                  <a:cubicBezTo>
                    <a:pt x="607895" y="36104"/>
                    <a:pt x="603732" y="35290"/>
                    <a:pt x="597217" y="35290"/>
                  </a:cubicBezTo>
                  <a:close/>
                  <a:moveTo>
                    <a:pt x="816140" y="2714"/>
                  </a:moveTo>
                  <a:lnTo>
                    <a:pt x="900112" y="2714"/>
                  </a:lnTo>
                  <a:cubicBezTo>
                    <a:pt x="902404" y="2714"/>
                    <a:pt x="904063" y="3227"/>
                    <a:pt x="905089" y="4253"/>
                  </a:cubicBezTo>
                  <a:cubicBezTo>
                    <a:pt x="906114" y="5278"/>
                    <a:pt x="906627" y="6937"/>
                    <a:pt x="906627" y="9229"/>
                  </a:cubicBezTo>
                  <a:lnTo>
                    <a:pt x="906627" y="30403"/>
                  </a:lnTo>
                  <a:cubicBezTo>
                    <a:pt x="906627" y="32696"/>
                    <a:pt x="906114" y="34355"/>
                    <a:pt x="905089" y="35380"/>
                  </a:cubicBezTo>
                  <a:cubicBezTo>
                    <a:pt x="904063" y="36406"/>
                    <a:pt x="902404" y="36919"/>
                    <a:pt x="900112" y="36919"/>
                  </a:cubicBezTo>
                  <a:lnTo>
                    <a:pt x="850163" y="36919"/>
                  </a:lnTo>
                  <a:lnTo>
                    <a:pt x="850163" y="50854"/>
                  </a:lnTo>
                  <a:lnTo>
                    <a:pt x="885453" y="50854"/>
                  </a:lnTo>
                  <a:cubicBezTo>
                    <a:pt x="887745" y="50854"/>
                    <a:pt x="889404" y="51366"/>
                    <a:pt x="890430" y="52392"/>
                  </a:cubicBezTo>
                  <a:cubicBezTo>
                    <a:pt x="891455" y="53417"/>
                    <a:pt x="891968" y="55076"/>
                    <a:pt x="891968" y="57369"/>
                  </a:cubicBezTo>
                  <a:lnTo>
                    <a:pt x="891968" y="76733"/>
                  </a:lnTo>
                  <a:cubicBezTo>
                    <a:pt x="891968" y="79025"/>
                    <a:pt x="891455" y="80684"/>
                    <a:pt x="890430" y="81710"/>
                  </a:cubicBezTo>
                  <a:cubicBezTo>
                    <a:pt x="889404" y="82735"/>
                    <a:pt x="887745" y="83248"/>
                    <a:pt x="885453" y="83248"/>
                  </a:cubicBezTo>
                  <a:lnTo>
                    <a:pt x="850163" y="83248"/>
                  </a:lnTo>
                  <a:lnTo>
                    <a:pt x="850163" y="98812"/>
                  </a:lnTo>
                  <a:lnTo>
                    <a:pt x="900112" y="98812"/>
                  </a:lnTo>
                  <a:cubicBezTo>
                    <a:pt x="902404" y="98812"/>
                    <a:pt x="904063" y="99325"/>
                    <a:pt x="905089" y="100350"/>
                  </a:cubicBezTo>
                  <a:cubicBezTo>
                    <a:pt x="906114" y="101376"/>
                    <a:pt x="906627" y="103035"/>
                    <a:pt x="906627" y="105327"/>
                  </a:cubicBezTo>
                  <a:lnTo>
                    <a:pt x="906627" y="126501"/>
                  </a:lnTo>
                  <a:cubicBezTo>
                    <a:pt x="906627" y="128793"/>
                    <a:pt x="906114" y="130452"/>
                    <a:pt x="905089" y="131478"/>
                  </a:cubicBezTo>
                  <a:cubicBezTo>
                    <a:pt x="904063" y="132503"/>
                    <a:pt x="902404" y="133016"/>
                    <a:pt x="900112" y="133016"/>
                  </a:cubicBezTo>
                  <a:lnTo>
                    <a:pt x="816140" y="133016"/>
                  </a:lnTo>
                  <a:cubicBezTo>
                    <a:pt x="813847" y="133016"/>
                    <a:pt x="812188" y="132503"/>
                    <a:pt x="811163" y="131478"/>
                  </a:cubicBezTo>
                  <a:cubicBezTo>
                    <a:pt x="810137" y="130452"/>
                    <a:pt x="809624" y="128793"/>
                    <a:pt x="809624" y="126501"/>
                  </a:cubicBezTo>
                  <a:lnTo>
                    <a:pt x="809624" y="9229"/>
                  </a:lnTo>
                  <a:cubicBezTo>
                    <a:pt x="809624" y="6937"/>
                    <a:pt x="810137" y="5278"/>
                    <a:pt x="811163" y="4253"/>
                  </a:cubicBezTo>
                  <a:cubicBezTo>
                    <a:pt x="812188" y="3227"/>
                    <a:pt x="813847" y="2714"/>
                    <a:pt x="816140" y="2714"/>
                  </a:cubicBezTo>
                  <a:close/>
                  <a:moveTo>
                    <a:pt x="684895" y="2714"/>
                  </a:moveTo>
                  <a:lnTo>
                    <a:pt x="780449" y="2714"/>
                  </a:lnTo>
                  <a:cubicBezTo>
                    <a:pt x="782742" y="2714"/>
                    <a:pt x="784401" y="3227"/>
                    <a:pt x="785426" y="4253"/>
                  </a:cubicBezTo>
                  <a:cubicBezTo>
                    <a:pt x="786452" y="5278"/>
                    <a:pt x="786964" y="6937"/>
                    <a:pt x="786964" y="9229"/>
                  </a:cubicBezTo>
                  <a:lnTo>
                    <a:pt x="786964" y="31127"/>
                  </a:lnTo>
                  <a:cubicBezTo>
                    <a:pt x="786964" y="33420"/>
                    <a:pt x="786452" y="35079"/>
                    <a:pt x="785426" y="36104"/>
                  </a:cubicBezTo>
                  <a:cubicBezTo>
                    <a:pt x="784401" y="37130"/>
                    <a:pt x="782742" y="37642"/>
                    <a:pt x="780449" y="37642"/>
                  </a:cubicBezTo>
                  <a:lnTo>
                    <a:pt x="753846" y="37642"/>
                  </a:lnTo>
                  <a:lnTo>
                    <a:pt x="753846" y="126501"/>
                  </a:lnTo>
                  <a:cubicBezTo>
                    <a:pt x="753846" y="128793"/>
                    <a:pt x="753333" y="130452"/>
                    <a:pt x="752308" y="131478"/>
                  </a:cubicBezTo>
                  <a:cubicBezTo>
                    <a:pt x="751282" y="132503"/>
                    <a:pt x="749623" y="133016"/>
                    <a:pt x="747331" y="133016"/>
                  </a:cubicBezTo>
                  <a:lnTo>
                    <a:pt x="718013" y="133016"/>
                  </a:lnTo>
                  <a:cubicBezTo>
                    <a:pt x="715721" y="133016"/>
                    <a:pt x="714062" y="132503"/>
                    <a:pt x="713036" y="131478"/>
                  </a:cubicBezTo>
                  <a:cubicBezTo>
                    <a:pt x="712011" y="130452"/>
                    <a:pt x="711498" y="128793"/>
                    <a:pt x="711498" y="126501"/>
                  </a:cubicBezTo>
                  <a:lnTo>
                    <a:pt x="711498" y="37642"/>
                  </a:lnTo>
                  <a:lnTo>
                    <a:pt x="684895" y="37642"/>
                  </a:lnTo>
                  <a:cubicBezTo>
                    <a:pt x="682602" y="37642"/>
                    <a:pt x="680943" y="37130"/>
                    <a:pt x="679918" y="36104"/>
                  </a:cubicBezTo>
                  <a:cubicBezTo>
                    <a:pt x="678892" y="35079"/>
                    <a:pt x="678379" y="33420"/>
                    <a:pt x="678379" y="31127"/>
                  </a:cubicBezTo>
                  <a:lnTo>
                    <a:pt x="678379" y="9229"/>
                  </a:lnTo>
                  <a:cubicBezTo>
                    <a:pt x="678379" y="6937"/>
                    <a:pt x="678892" y="5278"/>
                    <a:pt x="679918" y="4253"/>
                  </a:cubicBezTo>
                  <a:cubicBezTo>
                    <a:pt x="680943" y="3227"/>
                    <a:pt x="682602" y="2714"/>
                    <a:pt x="684895" y="2714"/>
                  </a:cubicBezTo>
                  <a:close/>
                  <a:moveTo>
                    <a:pt x="406565" y="2714"/>
                  </a:moveTo>
                  <a:lnTo>
                    <a:pt x="425386" y="2714"/>
                  </a:lnTo>
                  <a:cubicBezTo>
                    <a:pt x="427678" y="2714"/>
                    <a:pt x="429639" y="3076"/>
                    <a:pt x="431268" y="3800"/>
                  </a:cubicBezTo>
                  <a:cubicBezTo>
                    <a:pt x="432897" y="4524"/>
                    <a:pt x="434495" y="5791"/>
                    <a:pt x="436064" y="7601"/>
                  </a:cubicBezTo>
                  <a:lnTo>
                    <a:pt x="471173" y="47777"/>
                  </a:lnTo>
                  <a:lnTo>
                    <a:pt x="471173" y="9229"/>
                  </a:lnTo>
                  <a:cubicBezTo>
                    <a:pt x="471173" y="6937"/>
                    <a:pt x="471685" y="5278"/>
                    <a:pt x="472711" y="4253"/>
                  </a:cubicBezTo>
                  <a:cubicBezTo>
                    <a:pt x="473736" y="3227"/>
                    <a:pt x="475395" y="2714"/>
                    <a:pt x="477688" y="2714"/>
                  </a:cubicBezTo>
                  <a:lnTo>
                    <a:pt x="504834" y="2714"/>
                  </a:lnTo>
                  <a:cubicBezTo>
                    <a:pt x="507126" y="2714"/>
                    <a:pt x="508785" y="3227"/>
                    <a:pt x="509811" y="4253"/>
                  </a:cubicBezTo>
                  <a:cubicBezTo>
                    <a:pt x="510836" y="5278"/>
                    <a:pt x="511349" y="6937"/>
                    <a:pt x="511349" y="9229"/>
                  </a:cubicBezTo>
                  <a:lnTo>
                    <a:pt x="511349" y="126501"/>
                  </a:lnTo>
                  <a:cubicBezTo>
                    <a:pt x="511349" y="128793"/>
                    <a:pt x="510836" y="130452"/>
                    <a:pt x="509811" y="131478"/>
                  </a:cubicBezTo>
                  <a:cubicBezTo>
                    <a:pt x="508785" y="132503"/>
                    <a:pt x="507126" y="133016"/>
                    <a:pt x="504834" y="133016"/>
                  </a:cubicBezTo>
                  <a:lnTo>
                    <a:pt x="477688" y="133016"/>
                  </a:lnTo>
                  <a:cubicBezTo>
                    <a:pt x="475395" y="133016"/>
                    <a:pt x="473736" y="132503"/>
                    <a:pt x="472711" y="131478"/>
                  </a:cubicBezTo>
                  <a:cubicBezTo>
                    <a:pt x="471685" y="130452"/>
                    <a:pt x="471173" y="128793"/>
                    <a:pt x="471173" y="126501"/>
                  </a:cubicBezTo>
                  <a:lnTo>
                    <a:pt x="471173" y="104241"/>
                  </a:lnTo>
                  <a:lnTo>
                    <a:pt x="440226" y="66779"/>
                  </a:lnTo>
                  <a:lnTo>
                    <a:pt x="440226" y="126501"/>
                  </a:lnTo>
                  <a:cubicBezTo>
                    <a:pt x="440226" y="128793"/>
                    <a:pt x="439713" y="130452"/>
                    <a:pt x="438688" y="131478"/>
                  </a:cubicBezTo>
                  <a:cubicBezTo>
                    <a:pt x="437662" y="132503"/>
                    <a:pt x="436003" y="133016"/>
                    <a:pt x="433711" y="133016"/>
                  </a:cubicBezTo>
                  <a:lnTo>
                    <a:pt x="406565" y="133016"/>
                  </a:lnTo>
                  <a:cubicBezTo>
                    <a:pt x="404272" y="133016"/>
                    <a:pt x="402613" y="132503"/>
                    <a:pt x="401588" y="131478"/>
                  </a:cubicBezTo>
                  <a:cubicBezTo>
                    <a:pt x="400562" y="130452"/>
                    <a:pt x="400050" y="128793"/>
                    <a:pt x="400050" y="126501"/>
                  </a:cubicBezTo>
                  <a:lnTo>
                    <a:pt x="400050" y="9229"/>
                  </a:lnTo>
                  <a:cubicBezTo>
                    <a:pt x="400050" y="6937"/>
                    <a:pt x="400562" y="5278"/>
                    <a:pt x="401588" y="4253"/>
                  </a:cubicBezTo>
                  <a:cubicBezTo>
                    <a:pt x="402613" y="3227"/>
                    <a:pt x="404272" y="2714"/>
                    <a:pt x="406565" y="2714"/>
                  </a:cubicBezTo>
                  <a:close/>
                  <a:moveTo>
                    <a:pt x="268871" y="2714"/>
                  </a:moveTo>
                  <a:lnTo>
                    <a:pt x="296741" y="2714"/>
                  </a:lnTo>
                  <a:cubicBezTo>
                    <a:pt x="299034" y="2714"/>
                    <a:pt x="300693" y="3227"/>
                    <a:pt x="301718" y="4253"/>
                  </a:cubicBezTo>
                  <a:cubicBezTo>
                    <a:pt x="302744" y="5278"/>
                    <a:pt x="303256" y="6937"/>
                    <a:pt x="303256" y="9229"/>
                  </a:cubicBezTo>
                  <a:lnTo>
                    <a:pt x="303256" y="38909"/>
                  </a:lnTo>
                  <a:cubicBezTo>
                    <a:pt x="303256" y="40116"/>
                    <a:pt x="303317" y="41383"/>
                    <a:pt x="303437" y="42710"/>
                  </a:cubicBezTo>
                  <a:cubicBezTo>
                    <a:pt x="303558" y="44037"/>
                    <a:pt x="304041" y="45304"/>
                    <a:pt x="304885" y="46510"/>
                  </a:cubicBezTo>
                  <a:lnTo>
                    <a:pt x="313210" y="59540"/>
                  </a:lnTo>
                  <a:cubicBezTo>
                    <a:pt x="313813" y="60626"/>
                    <a:pt x="314447" y="61410"/>
                    <a:pt x="315110" y="61893"/>
                  </a:cubicBezTo>
                  <a:cubicBezTo>
                    <a:pt x="315774" y="62376"/>
                    <a:pt x="316588" y="62617"/>
                    <a:pt x="317553" y="62617"/>
                  </a:cubicBezTo>
                  <a:lnTo>
                    <a:pt x="319363" y="62617"/>
                  </a:lnTo>
                  <a:cubicBezTo>
                    <a:pt x="320328" y="62617"/>
                    <a:pt x="321143" y="62376"/>
                    <a:pt x="321806" y="61893"/>
                  </a:cubicBezTo>
                  <a:cubicBezTo>
                    <a:pt x="322470" y="61410"/>
                    <a:pt x="323103" y="60626"/>
                    <a:pt x="323707" y="59540"/>
                  </a:cubicBezTo>
                  <a:lnTo>
                    <a:pt x="332031" y="46510"/>
                  </a:lnTo>
                  <a:cubicBezTo>
                    <a:pt x="332876" y="45304"/>
                    <a:pt x="333359" y="44037"/>
                    <a:pt x="333479" y="42710"/>
                  </a:cubicBezTo>
                  <a:cubicBezTo>
                    <a:pt x="333600" y="41383"/>
                    <a:pt x="333660" y="40116"/>
                    <a:pt x="333660" y="38909"/>
                  </a:cubicBezTo>
                  <a:lnTo>
                    <a:pt x="333660" y="9229"/>
                  </a:lnTo>
                  <a:cubicBezTo>
                    <a:pt x="333660" y="6937"/>
                    <a:pt x="334173" y="5278"/>
                    <a:pt x="335199" y="4253"/>
                  </a:cubicBezTo>
                  <a:cubicBezTo>
                    <a:pt x="336224" y="3227"/>
                    <a:pt x="337883" y="2714"/>
                    <a:pt x="340175" y="2714"/>
                  </a:cubicBezTo>
                  <a:lnTo>
                    <a:pt x="367141" y="2714"/>
                  </a:lnTo>
                  <a:cubicBezTo>
                    <a:pt x="369433" y="2714"/>
                    <a:pt x="371092" y="3227"/>
                    <a:pt x="372117" y="4253"/>
                  </a:cubicBezTo>
                  <a:cubicBezTo>
                    <a:pt x="373143" y="5278"/>
                    <a:pt x="373656" y="6937"/>
                    <a:pt x="373656" y="9229"/>
                  </a:cubicBezTo>
                  <a:lnTo>
                    <a:pt x="373656" y="43977"/>
                  </a:lnTo>
                  <a:cubicBezTo>
                    <a:pt x="373656" y="49526"/>
                    <a:pt x="373173" y="53689"/>
                    <a:pt x="372208" y="56464"/>
                  </a:cubicBezTo>
                  <a:cubicBezTo>
                    <a:pt x="371243" y="59239"/>
                    <a:pt x="369433" y="62496"/>
                    <a:pt x="366779" y="66236"/>
                  </a:cubicBezTo>
                  <a:lnTo>
                    <a:pt x="339270" y="103517"/>
                  </a:lnTo>
                  <a:lnTo>
                    <a:pt x="339270" y="126501"/>
                  </a:lnTo>
                  <a:cubicBezTo>
                    <a:pt x="339270" y="128793"/>
                    <a:pt x="338758" y="130452"/>
                    <a:pt x="337732" y="131478"/>
                  </a:cubicBezTo>
                  <a:cubicBezTo>
                    <a:pt x="336707" y="132503"/>
                    <a:pt x="335048" y="133016"/>
                    <a:pt x="332755" y="133016"/>
                  </a:cubicBezTo>
                  <a:lnTo>
                    <a:pt x="303437" y="133016"/>
                  </a:lnTo>
                  <a:cubicBezTo>
                    <a:pt x="301145" y="133016"/>
                    <a:pt x="299486" y="132503"/>
                    <a:pt x="298461" y="131478"/>
                  </a:cubicBezTo>
                  <a:cubicBezTo>
                    <a:pt x="297435" y="130452"/>
                    <a:pt x="296922" y="128793"/>
                    <a:pt x="296922" y="126501"/>
                  </a:cubicBezTo>
                  <a:lnTo>
                    <a:pt x="296922" y="103336"/>
                  </a:lnTo>
                  <a:lnTo>
                    <a:pt x="269233" y="66236"/>
                  </a:lnTo>
                  <a:cubicBezTo>
                    <a:pt x="266458" y="62496"/>
                    <a:pt x="264618" y="59239"/>
                    <a:pt x="263713" y="56464"/>
                  </a:cubicBezTo>
                  <a:cubicBezTo>
                    <a:pt x="262809" y="53689"/>
                    <a:pt x="262356" y="49526"/>
                    <a:pt x="262356" y="43977"/>
                  </a:cubicBezTo>
                  <a:lnTo>
                    <a:pt x="262356" y="9229"/>
                  </a:lnTo>
                  <a:cubicBezTo>
                    <a:pt x="262356" y="6937"/>
                    <a:pt x="262869" y="5278"/>
                    <a:pt x="263894" y="4253"/>
                  </a:cubicBezTo>
                  <a:cubicBezTo>
                    <a:pt x="264920" y="3227"/>
                    <a:pt x="266579" y="2714"/>
                    <a:pt x="268871" y="2714"/>
                  </a:cubicBezTo>
                  <a:close/>
                  <a:moveTo>
                    <a:pt x="149390" y="2714"/>
                  </a:moveTo>
                  <a:lnTo>
                    <a:pt x="233362" y="2714"/>
                  </a:lnTo>
                  <a:cubicBezTo>
                    <a:pt x="235654" y="2714"/>
                    <a:pt x="237313" y="3227"/>
                    <a:pt x="238339" y="4253"/>
                  </a:cubicBezTo>
                  <a:cubicBezTo>
                    <a:pt x="239364" y="5278"/>
                    <a:pt x="239877" y="6937"/>
                    <a:pt x="239877" y="9229"/>
                  </a:cubicBezTo>
                  <a:lnTo>
                    <a:pt x="239877" y="30403"/>
                  </a:lnTo>
                  <a:cubicBezTo>
                    <a:pt x="239877" y="32696"/>
                    <a:pt x="239364" y="34355"/>
                    <a:pt x="238339" y="35380"/>
                  </a:cubicBezTo>
                  <a:cubicBezTo>
                    <a:pt x="237313" y="36406"/>
                    <a:pt x="235654" y="36919"/>
                    <a:pt x="233362" y="36919"/>
                  </a:cubicBezTo>
                  <a:lnTo>
                    <a:pt x="183413" y="36919"/>
                  </a:lnTo>
                  <a:lnTo>
                    <a:pt x="183413" y="50854"/>
                  </a:lnTo>
                  <a:lnTo>
                    <a:pt x="218703" y="50854"/>
                  </a:lnTo>
                  <a:cubicBezTo>
                    <a:pt x="220995" y="50854"/>
                    <a:pt x="222654" y="51366"/>
                    <a:pt x="223680" y="52392"/>
                  </a:cubicBezTo>
                  <a:cubicBezTo>
                    <a:pt x="224705" y="53417"/>
                    <a:pt x="225218" y="55076"/>
                    <a:pt x="225218" y="57369"/>
                  </a:cubicBezTo>
                  <a:lnTo>
                    <a:pt x="225218" y="76733"/>
                  </a:lnTo>
                  <a:cubicBezTo>
                    <a:pt x="225218" y="79025"/>
                    <a:pt x="224705" y="80684"/>
                    <a:pt x="223680" y="81710"/>
                  </a:cubicBezTo>
                  <a:cubicBezTo>
                    <a:pt x="222654" y="82735"/>
                    <a:pt x="220995" y="83248"/>
                    <a:pt x="218703" y="83248"/>
                  </a:cubicBezTo>
                  <a:lnTo>
                    <a:pt x="183413" y="83248"/>
                  </a:lnTo>
                  <a:lnTo>
                    <a:pt x="183413" y="98812"/>
                  </a:lnTo>
                  <a:lnTo>
                    <a:pt x="233362" y="98812"/>
                  </a:lnTo>
                  <a:cubicBezTo>
                    <a:pt x="235654" y="98812"/>
                    <a:pt x="237313" y="99325"/>
                    <a:pt x="238339" y="100350"/>
                  </a:cubicBezTo>
                  <a:cubicBezTo>
                    <a:pt x="239364" y="101376"/>
                    <a:pt x="239877" y="103035"/>
                    <a:pt x="239877" y="105327"/>
                  </a:cubicBezTo>
                  <a:lnTo>
                    <a:pt x="239877" y="126501"/>
                  </a:lnTo>
                  <a:cubicBezTo>
                    <a:pt x="239877" y="128793"/>
                    <a:pt x="239364" y="130452"/>
                    <a:pt x="238339" y="131478"/>
                  </a:cubicBezTo>
                  <a:cubicBezTo>
                    <a:pt x="237313" y="132503"/>
                    <a:pt x="235654" y="133016"/>
                    <a:pt x="233362" y="133016"/>
                  </a:cubicBezTo>
                  <a:lnTo>
                    <a:pt x="149390" y="133016"/>
                  </a:lnTo>
                  <a:cubicBezTo>
                    <a:pt x="147097" y="133016"/>
                    <a:pt x="145438" y="132503"/>
                    <a:pt x="144413" y="131478"/>
                  </a:cubicBezTo>
                  <a:cubicBezTo>
                    <a:pt x="143387" y="130452"/>
                    <a:pt x="142875" y="128793"/>
                    <a:pt x="142875" y="126501"/>
                  </a:cubicBezTo>
                  <a:lnTo>
                    <a:pt x="142875" y="9229"/>
                  </a:lnTo>
                  <a:cubicBezTo>
                    <a:pt x="142875" y="6937"/>
                    <a:pt x="143387" y="5278"/>
                    <a:pt x="144413" y="4253"/>
                  </a:cubicBezTo>
                  <a:cubicBezTo>
                    <a:pt x="145438" y="3227"/>
                    <a:pt x="147097" y="2714"/>
                    <a:pt x="149390" y="2714"/>
                  </a:cubicBezTo>
                  <a:close/>
                  <a:moveTo>
                    <a:pt x="6515" y="2714"/>
                  </a:moveTo>
                  <a:lnTo>
                    <a:pt x="34566" y="2714"/>
                  </a:lnTo>
                  <a:cubicBezTo>
                    <a:pt x="36858" y="2714"/>
                    <a:pt x="38517" y="3227"/>
                    <a:pt x="39543" y="4253"/>
                  </a:cubicBezTo>
                  <a:cubicBezTo>
                    <a:pt x="40568" y="5278"/>
                    <a:pt x="41081" y="6937"/>
                    <a:pt x="41081" y="9229"/>
                  </a:cubicBezTo>
                  <a:lnTo>
                    <a:pt x="41081" y="50854"/>
                  </a:lnTo>
                  <a:lnTo>
                    <a:pt x="48320" y="50854"/>
                  </a:lnTo>
                  <a:lnTo>
                    <a:pt x="66960" y="8686"/>
                  </a:lnTo>
                  <a:cubicBezTo>
                    <a:pt x="67805" y="6515"/>
                    <a:pt x="68951" y="4976"/>
                    <a:pt x="70399" y="4072"/>
                  </a:cubicBezTo>
                  <a:cubicBezTo>
                    <a:pt x="71847" y="3167"/>
                    <a:pt x="73717" y="2714"/>
                    <a:pt x="76009" y="2714"/>
                  </a:cubicBezTo>
                  <a:lnTo>
                    <a:pt x="103879" y="2714"/>
                  </a:lnTo>
                  <a:cubicBezTo>
                    <a:pt x="105930" y="2714"/>
                    <a:pt x="107318" y="3227"/>
                    <a:pt x="108042" y="4253"/>
                  </a:cubicBezTo>
                  <a:cubicBezTo>
                    <a:pt x="108765" y="5278"/>
                    <a:pt x="108705" y="6756"/>
                    <a:pt x="107861" y="8686"/>
                  </a:cubicBezTo>
                  <a:lnTo>
                    <a:pt x="89401" y="50854"/>
                  </a:lnTo>
                  <a:cubicBezTo>
                    <a:pt x="96158" y="51216"/>
                    <a:pt x="101557" y="53598"/>
                    <a:pt x="105598" y="58002"/>
                  </a:cubicBezTo>
                  <a:cubicBezTo>
                    <a:pt x="109640" y="62406"/>
                    <a:pt x="111661" y="68227"/>
                    <a:pt x="111661" y="75466"/>
                  </a:cubicBezTo>
                  <a:lnTo>
                    <a:pt x="111661" y="126501"/>
                  </a:lnTo>
                  <a:cubicBezTo>
                    <a:pt x="111661" y="128793"/>
                    <a:pt x="111148" y="130452"/>
                    <a:pt x="110123" y="131478"/>
                  </a:cubicBezTo>
                  <a:cubicBezTo>
                    <a:pt x="109097" y="132503"/>
                    <a:pt x="107438" y="133016"/>
                    <a:pt x="105146" y="133016"/>
                  </a:cubicBezTo>
                  <a:lnTo>
                    <a:pt x="77276" y="133016"/>
                  </a:lnTo>
                  <a:cubicBezTo>
                    <a:pt x="74984" y="133016"/>
                    <a:pt x="73325" y="132503"/>
                    <a:pt x="72299" y="131478"/>
                  </a:cubicBezTo>
                  <a:cubicBezTo>
                    <a:pt x="71274" y="130452"/>
                    <a:pt x="70761" y="128793"/>
                    <a:pt x="70761" y="126501"/>
                  </a:cubicBezTo>
                  <a:lnTo>
                    <a:pt x="70761" y="91211"/>
                  </a:lnTo>
                  <a:cubicBezTo>
                    <a:pt x="70761" y="89281"/>
                    <a:pt x="70278" y="87772"/>
                    <a:pt x="69313" y="86687"/>
                  </a:cubicBezTo>
                  <a:cubicBezTo>
                    <a:pt x="68348" y="85601"/>
                    <a:pt x="66900" y="85058"/>
                    <a:pt x="64970" y="85058"/>
                  </a:cubicBezTo>
                  <a:lnTo>
                    <a:pt x="41081" y="85058"/>
                  </a:lnTo>
                  <a:lnTo>
                    <a:pt x="41081" y="126501"/>
                  </a:lnTo>
                  <a:cubicBezTo>
                    <a:pt x="41081" y="128793"/>
                    <a:pt x="40568" y="130452"/>
                    <a:pt x="39543" y="131478"/>
                  </a:cubicBezTo>
                  <a:cubicBezTo>
                    <a:pt x="38517" y="132503"/>
                    <a:pt x="36858" y="133016"/>
                    <a:pt x="34566" y="133016"/>
                  </a:cubicBezTo>
                  <a:lnTo>
                    <a:pt x="6515" y="133016"/>
                  </a:lnTo>
                  <a:cubicBezTo>
                    <a:pt x="4222" y="133016"/>
                    <a:pt x="2563" y="132503"/>
                    <a:pt x="1538" y="131478"/>
                  </a:cubicBezTo>
                  <a:cubicBezTo>
                    <a:pt x="512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2" y="5278"/>
                    <a:pt x="1538" y="4253"/>
                  </a:cubicBezTo>
                  <a:cubicBezTo>
                    <a:pt x="2563" y="3227"/>
                    <a:pt x="4222" y="2714"/>
                    <a:pt x="6515" y="2714"/>
                  </a:cubicBezTo>
                  <a:close/>
                  <a:moveTo>
                    <a:pt x="597217" y="0"/>
                  </a:moveTo>
                  <a:cubicBezTo>
                    <a:pt x="608437" y="0"/>
                    <a:pt x="617697" y="905"/>
                    <a:pt x="624997" y="2714"/>
                  </a:cubicBezTo>
                  <a:cubicBezTo>
                    <a:pt x="632296" y="4524"/>
                    <a:pt x="638027" y="7058"/>
                    <a:pt x="642189" y="10315"/>
                  </a:cubicBezTo>
                  <a:cubicBezTo>
                    <a:pt x="646352" y="13573"/>
                    <a:pt x="649247" y="17464"/>
                    <a:pt x="650876" y="21988"/>
                  </a:cubicBezTo>
                  <a:cubicBezTo>
                    <a:pt x="652505" y="26512"/>
                    <a:pt x="653319" y="31550"/>
                    <a:pt x="653319" y="37100"/>
                  </a:cubicBezTo>
                  <a:lnTo>
                    <a:pt x="653319" y="98812"/>
                  </a:lnTo>
                  <a:cubicBezTo>
                    <a:pt x="653319" y="104362"/>
                    <a:pt x="652505" y="109399"/>
                    <a:pt x="650876" y="113923"/>
                  </a:cubicBezTo>
                  <a:cubicBezTo>
                    <a:pt x="649247" y="118448"/>
                    <a:pt x="646352" y="122309"/>
                    <a:pt x="642189" y="125506"/>
                  </a:cubicBezTo>
                  <a:cubicBezTo>
                    <a:pt x="638027" y="128703"/>
                    <a:pt x="632296" y="131206"/>
                    <a:pt x="624997" y="133016"/>
                  </a:cubicBezTo>
                  <a:cubicBezTo>
                    <a:pt x="617697" y="134826"/>
                    <a:pt x="608437" y="135731"/>
                    <a:pt x="597217" y="135731"/>
                  </a:cubicBezTo>
                  <a:cubicBezTo>
                    <a:pt x="585997" y="135731"/>
                    <a:pt x="576707" y="134826"/>
                    <a:pt x="569347" y="133016"/>
                  </a:cubicBezTo>
                  <a:cubicBezTo>
                    <a:pt x="561987" y="131206"/>
                    <a:pt x="556226" y="128703"/>
                    <a:pt x="552064" y="125506"/>
                  </a:cubicBezTo>
                  <a:cubicBezTo>
                    <a:pt x="547901" y="122309"/>
                    <a:pt x="545006" y="118448"/>
                    <a:pt x="543377" y="113923"/>
                  </a:cubicBezTo>
                  <a:cubicBezTo>
                    <a:pt x="541748" y="109399"/>
                    <a:pt x="540934" y="104362"/>
                    <a:pt x="540934" y="98812"/>
                  </a:cubicBezTo>
                  <a:lnTo>
                    <a:pt x="540934" y="37100"/>
                  </a:lnTo>
                  <a:cubicBezTo>
                    <a:pt x="540934" y="31550"/>
                    <a:pt x="541748" y="26512"/>
                    <a:pt x="543377" y="21988"/>
                  </a:cubicBezTo>
                  <a:cubicBezTo>
                    <a:pt x="545006" y="17464"/>
                    <a:pt x="547901" y="13573"/>
                    <a:pt x="552064" y="10315"/>
                  </a:cubicBezTo>
                  <a:cubicBezTo>
                    <a:pt x="556226" y="7058"/>
                    <a:pt x="561987" y="4524"/>
                    <a:pt x="569347" y="2714"/>
                  </a:cubicBezTo>
                  <a:cubicBezTo>
                    <a:pt x="576707" y="905"/>
                    <a:pt x="585997" y="0"/>
                    <a:pt x="597217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7AF9F7D-0467-4655-BCBD-41DA4137FA59}"/>
                </a:ext>
              </a:extLst>
            </p:cNvPr>
            <p:cNvSpPr/>
            <p:nvPr/>
          </p:nvSpPr>
          <p:spPr>
            <a:xfrm flipH="1">
              <a:off x="4967415" y="6265990"/>
              <a:ext cx="63598" cy="63598"/>
            </a:xfrm>
            <a:prstGeom prst="ellipse">
              <a:avLst/>
            </a:prstGeom>
            <a:gradFill flip="none" rotWithShape="1"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A1A7420-7805-446B-9BB4-83E7F06A59E3}"/>
                </a:ext>
              </a:extLst>
            </p:cNvPr>
            <p:cNvSpPr/>
            <p:nvPr/>
          </p:nvSpPr>
          <p:spPr>
            <a:xfrm flipH="1">
              <a:off x="6812785" y="6265990"/>
              <a:ext cx="63598" cy="63598"/>
            </a:xfrm>
            <a:prstGeom prst="ellipse">
              <a:avLst/>
            </a:prstGeom>
            <a:gradFill flip="none" rotWithShape="1"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BFB9F84-C575-497B-B37F-9B3D154C5F79}"/>
              </a:ext>
            </a:extLst>
          </p:cNvPr>
          <p:cNvSpPr/>
          <p:nvPr/>
        </p:nvSpPr>
        <p:spPr>
          <a:xfrm>
            <a:off x="1000050" y="5154435"/>
            <a:ext cx="10191901" cy="559612"/>
          </a:xfrm>
          <a:custGeom>
            <a:avLst/>
            <a:gdLst/>
            <a:ahLst/>
            <a:cxnLst/>
            <a:rect l="l" t="t" r="r" b="b"/>
            <a:pathLst>
              <a:path w="10191901" h="559612">
                <a:moveTo>
                  <a:pt x="7443214" y="461314"/>
                </a:moveTo>
                <a:lnTo>
                  <a:pt x="7480248" y="461314"/>
                </a:lnTo>
                <a:lnTo>
                  <a:pt x="7454873" y="526923"/>
                </a:lnTo>
                <a:lnTo>
                  <a:pt x="7429956" y="526923"/>
                </a:lnTo>
                <a:close/>
                <a:moveTo>
                  <a:pt x="6566915" y="461314"/>
                </a:moveTo>
                <a:lnTo>
                  <a:pt x="6603948" y="461314"/>
                </a:lnTo>
                <a:lnTo>
                  <a:pt x="6578573" y="526923"/>
                </a:lnTo>
                <a:lnTo>
                  <a:pt x="6553656" y="526923"/>
                </a:lnTo>
                <a:close/>
                <a:moveTo>
                  <a:pt x="8555354" y="402107"/>
                </a:moveTo>
                <a:cubicBezTo>
                  <a:pt x="8547581" y="402107"/>
                  <a:pt x="8540989" y="404888"/>
                  <a:pt x="8535579" y="410451"/>
                </a:cubicBezTo>
                <a:cubicBezTo>
                  <a:pt x="8530169" y="416014"/>
                  <a:pt x="8527464" y="423672"/>
                  <a:pt x="8527464" y="433425"/>
                </a:cubicBezTo>
                <a:cubicBezTo>
                  <a:pt x="8527464" y="443179"/>
                  <a:pt x="8530169" y="450913"/>
                  <a:pt x="8535579" y="456628"/>
                </a:cubicBezTo>
                <a:cubicBezTo>
                  <a:pt x="8540989" y="462343"/>
                  <a:pt x="8547581" y="465201"/>
                  <a:pt x="8555354" y="465201"/>
                </a:cubicBezTo>
                <a:cubicBezTo>
                  <a:pt x="8563126" y="465201"/>
                  <a:pt x="8569717" y="462381"/>
                  <a:pt x="8575127" y="456742"/>
                </a:cubicBezTo>
                <a:cubicBezTo>
                  <a:pt x="8580538" y="451104"/>
                  <a:pt x="8583243" y="443407"/>
                  <a:pt x="8583243" y="433654"/>
                </a:cubicBezTo>
                <a:cubicBezTo>
                  <a:pt x="8583243" y="423900"/>
                  <a:pt x="8580538" y="416204"/>
                  <a:pt x="8575127" y="410565"/>
                </a:cubicBezTo>
                <a:cubicBezTo>
                  <a:pt x="8569717" y="404926"/>
                  <a:pt x="8563126" y="402107"/>
                  <a:pt x="8555354" y="402107"/>
                </a:cubicBezTo>
                <a:close/>
                <a:moveTo>
                  <a:pt x="8409811" y="402107"/>
                </a:moveTo>
                <a:cubicBezTo>
                  <a:pt x="8402039" y="402107"/>
                  <a:pt x="8395448" y="404926"/>
                  <a:pt x="8390038" y="410565"/>
                </a:cubicBezTo>
                <a:cubicBezTo>
                  <a:pt x="8384627" y="416204"/>
                  <a:pt x="8381922" y="423900"/>
                  <a:pt x="8381922" y="433654"/>
                </a:cubicBezTo>
                <a:cubicBezTo>
                  <a:pt x="8381922" y="443407"/>
                  <a:pt x="8384627" y="451104"/>
                  <a:pt x="8390038" y="456742"/>
                </a:cubicBezTo>
                <a:cubicBezTo>
                  <a:pt x="8395448" y="462381"/>
                  <a:pt x="8402039" y="465201"/>
                  <a:pt x="8409811" y="465201"/>
                </a:cubicBezTo>
                <a:cubicBezTo>
                  <a:pt x="8417584" y="465201"/>
                  <a:pt x="8424213" y="462343"/>
                  <a:pt x="8429700" y="456628"/>
                </a:cubicBezTo>
                <a:cubicBezTo>
                  <a:pt x="8435186" y="450913"/>
                  <a:pt x="8437929" y="443179"/>
                  <a:pt x="8437929" y="433425"/>
                </a:cubicBezTo>
                <a:cubicBezTo>
                  <a:pt x="8437929" y="423672"/>
                  <a:pt x="8435224" y="416014"/>
                  <a:pt x="8429814" y="410451"/>
                </a:cubicBezTo>
                <a:cubicBezTo>
                  <a:pt x="8424403" y="404888"/>
                  <a:pt x="8417736" y="402107"/>
                  <a:pt x="8409811" y="402107"/>
                </a:cubicBezTo>
                <a:close/>
                <a:moveTo>
                  <a:pt x="8250554" y="402107"/>
                </a:moveTo>
                <a:cubicBezTo>
                  <a:pt x="8242781" y="402107"/>
                  <a:pt x="8236189" y="404888"/>
                  <a:pt x="8230779" y="410451"/>
                </a:cubicBezTo>
                <a:cubicBezTo>
                  <a:pt x="8225369" y="416014"/>
                  <a:pt x="8222664" y="423672"/>
                  <a:pt x="8222664" y="433425"/>
                </a:cubicBezTo>
                <a:cubicBezTo>
                  <a:pt x="8222664" y="443179"/>
                  <a:pt x="8225369" y="450913"/>
                  <a:pt x="8230779" y="456628"/>
                </a:cubicBezTo>
                <a:cubicBezTo>
                  <a:pt x="8236189" y="462343"/>
                  <a:pt x="8242781" y="465201"/>
                  <a:pt x="8250554" y="465201"/>
                </a:cubicBezTo>
                <a:cubicBezTo>
                  <a:pt x="8258326" y="465201"/>
                  <a:pt x="8264917" y="462381"/>
                  <a:pt x="8270327" y="456742"/>
                </a:cubicBezTo>
                <a:cubicBezTo>
                  <a:pt x="8275738" y="451104"/>
                  <a:pt x="8278443" y="443407"/>
                  <a:pt x="8278443" y="433654"/>
                </a:cubicBezTo>
                <a:cubicBezTo>
                  <a:pt x="8278443" y="423900"/>
                  <a:pt x="8275738" y="416204"/>
                  <a:pt x="8270327" y="410565"/>
                </a:cubicBezTo>
                <a:cubicBezTo>
                  <a:pt x="8264917" y="404926"/>
                  <a:pt x="8258326" y="402107"/>
                  <a:pt x="8250554" y="402107"/>
                </a:cubicBezTo>
                <a:close/>
                <a:moveTo>
                  <a:pt x="6193154" y="402107"/>
                </a:moveTo>
                <a:cubicBezTo>
                  <a:pt x="6185381" y="402107"/>
                  <a:pt x="6178790" y="404888"/>
                  <a:pt x="6173380" y="410451"/>
                </a:cubicBezTo>
                <a:cubicBezTo>
                  <a:pt x="6167969" y="416014"/>
                  <a:pt x="6165264" y="423672"/>
                  <a:pt x="6165264" y="433425"/>
                </a:cubicBezTo>
                <a:cubicBezTo>
                  <a:pt x="6165264" y="443179"/>
                  <a:pt x="6167969" y="450913"/>
                  <a:pt x="6173380" y="456628"/>
                </a:cubicBezTo>
                <a:cubicBezTo>
                  <a:pt x="6178790" y="462343"/>
                  <a:pt x="6185381" y="465201"/>
                  <a:pt x="6193154" y="465201"/>
                </a:cubicBezTo>
                <a:cubicBezTo>
                  <a:pt x="6200926" y="465201"/>
                  <a:pt x="6207518" y="462381"/>
                  <a:pt x="6212928" y="456742"/>
                </a:cubicBezTo>
                <a:cubicBezTo>
                  <a:pt x="6218338" y="451104"/>
                  <a:pt x="6221043" y="443407"/>
                  <a:pt x="6221043" y="433654"/>
                </a:cubicBezTo>
                <a:cubicBezTo>
                  <a:pt x="6221043" y="423900"/>
                  <a:pt x="6218338" y="416204"/>
                  <a:pt x="6212928" y="410565"/>
                </a:cubicBezTo>
                <a:cubicBezTo>
                  <a:pt x="6207518" y="404926"/>
                  <a:pt x="6200926" y="402107"/>
                  <a:pt x="6193154" y="402107"/>
                </a:cubicBezTo>
                <a:close/>
                <a:moveTo>
                  <a:pt x="5980937" y="402107"/>
                </a:moveTo>
                <a:cubicBezTo>
                  <a:pt x="5973164" y="402107"/>
                  <a:pt x="5966573" y="404926"/>
                  <a:pt x="5961163" y="410565"/>
                </a:cubicBezTo>
                <a:cubicBezTo>
                  <a:pt x="5955753" y="416204"/>
                  <a:pt x="5953048" y="423900"/>
                  <a:pt x="5953048" y="433654"/>
                </a:cubicBezTo>
                <a:cubicBezTo>
                  <a:pt x="5953048" y="443407"/>
                  <a:pt x="5955753" y="451104"/>
                  <a:pt x="5961163" y="456742"/>
                </a:cubicBezTo>
                <a:cubicBezTo>
                  <a:pt x="5966573" y="462381"/>
                  <a:pt x="5973164" y="465201"/>
                  <a:pt x="5980937" y="465201"/>
                </a:cubicBezTo>
                <a:cubicBezTo>
                  <a:pt x="5988709" y="465201"/>
                  <a:pt x="5995339" y="462343"/>
                  <a:pt x="6000825" y="456628"/>
                </a:cubicBezTo>
                <a:cubicBezTo>
                  <a:pt x="6006311" y="450913"/>
                  <a:pt x="6009055" y="443179"/>
                  <a:pt x="6009055" y="433425"/>
                </a:cubicBezTo>
                <a:cubicBezTo>
                  <a:pt x="6009055" y="423672"/>
                  <a:pt x="6006350" y="416014"/>
                  <a:pt x="6000939" y="410451"/>
                </a:cubicBezTo>
                <a:cubicBezTo>
                  <a:pt x="5995529" y="404888"/>
                  <a:pt x="5988862" y="402107"/>
                  <a:pt x="5980937" y="402107"/>
                </a:cubicBezTo>
                <a:close/>
                <a:moveTo>
                  <a:pt x="7611006" y="401878"/>
                </a:moveTo>
                <a:cubicBezTo>
                  <a:pt x="7603386" y="401878"/>
                  <a:pt x="7597062" y="404584"/>
                  <a:pt x="7592033" y="409994"/>
                </a:cubicBezTo>
                <a:cubicBezTo>
                  <a:pt x="7587004" y="415404"/>
                  <a:pt x="7584489" y="423291"/>
                  <a:pt x="7584489" y="433654"/>
                </a:cubicBezTo>
                <a:cubicBezTo>
                  <a:pt x="7584489" y="443865"/>
                  <a:pt x="7586966" y="451713"/>
                  <a:pt x="7591919" y="457200"/>
                </a:cubicBezTo>
                <a:cubicBezTo>
                  <a:pt x="7596872" y="462686"/>
                  <a:pt x="7603082" y="465429"/>
                  <a:pt x="7610550" y="465429"/>
                </a:cubicBezTo>
                <a:cubicBezTo>
                  <a:pt x="7618017" y="465429"/>
                  <a:pt x="7624380" y="462686"/>
                  <a:pt x="7629638" y="457200"/>
                </a:cubicBezTo>
                <a:cubicBezTo>
                  <a:pt x="7634896" y="451713"/>
                  <a:pt x="7637524" y="443865"/>
                  <a:pt x="7637524" y="433654"/>
                </a:cubicBezTo>
                <a:cubicBezTo>
                  <a:pt x="7637524" y="423443"/>
                  <a:pt x="7634972" y="415594"/>
                  <a:pt x="7629866" y="410108"/>
                </a:cubicBezTo>
                <a:cubicBezTo>
                  <a:pt x="7624761" y="404622"/>
                  <a:pt x="7618474" y="401878"/>
                  <a:pt x="7611006" y="401878"/>
                </a:cubicBezTo>
                <a:close/>
                <a:moveTo>
                  <a:pt x="7161046" y="399364"/>
                </a:moveTo>
                <a:cubicBezTo>
                  <a:pt x="7154493" y="399364"/>
                  <a:pt x="7148968" y="401269"/>
                  <a:pt x="7144473" y="405079"/>
                </a:cubicBezTo>
                <a:cubicBezTo>
                  <a:pt x="7139977" y="408889"/>
                  <a:pt x="7137196" y="414299"/>
                  <a:pt x="7136129" y="421309"/>
                </a:cubicBezTo>
                <a:lnTo>
                  <a:pt x="7185049" y="421309"/>
                </a:lnTo>
                <a:cubicBezTo>
                  <a:pt x="7185049" y="414604"/>
                  <a:pt x="7182763" y="409270"/>
                  <a:pt x="7178191" y="405307"/>
                </a:cubicBezTo>
                <a:cubicBezTo>
                  <a:pt x="7173619" y="401345"/>
                  <a:pt x="7167904" y="399364"/>
                  <a:pt x="7161046" y="399364"/>
                </a:cubicBezTo>
                <a:close/>
                <a:moveTo>
                  <a:pt x="6884821" y="399364"/>
                </a:moveTo>
                <a:cubicBezTo>
                  <a:pt x="6878268" y="399364"/>
                  <a:pt x="6872743" y="401269"/>
                  <a:pt x="6868248" y="405079"/>
                </a:cubicBezTo>
                <a:cubicBezTo>
                  <a:pt x="6863752" y="408889"/>
                  <a:pt x="6860971" y="414299"/>
                  <a:pt x="6859904" y="421309"/>
                </a:cubicBezTo>
                <a:lnTo>
                  <a:pt x="6908824" y="421309"/>
                </a:lnTo>
                <a:cubicBezTo>
                  <a:pt x="6908824" y="414604"/>
                  <a:pt x="6906538" y="409270"/>
                  <a:pt x="6901966" y="405307"/>
                </a:cubicBezTo>
                <a:cubicBezTo>
                  <a:pt x="6897394" y="401345"/>
                  <a:pt x="6891679" y="399364"/>
                  <a:pt x="6884821" y="399364"/>
                </a:cubicBezTo>
                <a:close/>
                <a:moveTo>
                  <a:pt x="4716093" y="392049"/>
                </a:moveTo>
                <a:cubicBezTo>
                  <a:pt x="4709387" y="392049"/>
                  <a:pt x="4703139" y="393687"/>
                  <a:pt x="4697348" y="396964"/>
                </a:cubicBezTo>
                <a:cubicBezTo>
                  <a:pt x="4691557" y="400240"/>
                  <a:pt x="4686870" y="405041"/>
                  <a:pt x="4683288" y="411365"/>
                </a:cubicBezTo>
                <a:cubicBezTo>
                  <a:pt x="4679707" y="417690"/>
                  <a:pt x="4677917" y="425196"/>
                  <a:pt x="4677917" y="433882"/>
                </a:cubicBezTo>
                <a:cubicBezTo>
                  <a:pt x="4677917" y="442569"/>
                  <a:pt x="4679707" y="450189"/>
                  <a:pt x="4683288" y="456742"/>
                </a:cubicBezTo>
                <a:cubicBezTo>
                  <a:pt x="4686870" y="463296"/>
                  <a:pt x="4691595" y="468287"/>
                  <a:pt x="4697462" y="471716"/>
                </a:cubicBezTo>
                <a:cubicBezTo>
                  <a:pt x="4703330" y="475145"/>
                  <a:pt x="4709540" y="476859"/>
                  <a:pt x="4716093" y="476859"/>
                </a:cubicBezTo>
                <a:cubicBezTo>
                  <a:pt x="4722799" y="476859"/>
                  <a:pt x="4729047" y="475183"/>
                  <a:pt x="4734838" y="471830"/>
                </a:cubicBezTo>
                <a:cubicBezTo>
                  <a:pt x="4740629" y="468477"/>
                  <a:pt x="4745316" y="463562"/>
                  <a:pt x="4748897" y="457085"/>
                </a:cubicBezTo>
                <a:cubicBezTo>
                  <a:pt x="4752478" y="450608"/>
                  <a:pt x="4754269" y="443026"/>
                  <a:pt x="4754269" y="434340"/>
                </a:cubicBezTo>
                <a:cubicBezTo>
                  <a:pt x="4754269" y="425653"/>
                  <a:pt x="4752478" y="418109"/>
                  <a:pt x="4748897" y="411708"/>
                </a:cubicBezTo>
                <a:cubicBezTo>
                  <a:pt x="4745316" y="405307"/>
                  <a:pt x="4740629" y="400431"/>
                  <a:pt x="4734838" y="397078"/>
                </a:cubicBezTo>
                <a:cubicBezTo>
                  <a:pt x="4729047" y="393725"/>
                  <a:pt x="4722799" y="392049"/>
                  <a:pt x="4716093" y="392049"/>
                </a:cubicBezTo>
                <a:close/>
                <a:moveTo>
                  <a:pt x="4124628" y="392049"/>
                </a:moveTo>
                <a:cubicBezTo>
                  <a:pt x="4117923" y="392049"/>
                  <a:pt x="4111713" y="393649"/>
                  <a:pt x="4105998" y="396849"/>
                </a:cubicBezTo>
                <a:cubicBezTo>
                  <a:pt x="4100283" y="400050"/>
                  <a:pt x="4095749" y="404812"/>
                  <a:pt x="4092396" y="411137"/>
                </a:cubicBezTo>
                <a:cubicBezTo>
                  <a:pt x="4089043" y="417461"/>
                  <a:pt x="4087367" y="425196"/>
                  <a:pt x="4087367" y="434340"/>
                </a:cubicBezTo>
                <a:cubicBezTo>
                  <a:pt x="4087367" y="447903"/>
                  <a:pt x="4090834" y="458381"/>
                  <a:pt x="4097768" y="465772"/>
                </a:cubicBezTo>
                <a:cubicBezTo>
                  <a:pt x="4104702" y="473164"/>
                  <a:pt x="4113427" y="476859"/>
                  <a:pt x="4123943" y="476859"/>
                </a:cubicBezTo>
                <a:cubicBezTo>
                  <a:pt x="4130648" y="476859"/>
                  <a:pt x="4136935" y="475259"/>
                  <a:pt x="4142802" y="472059"/>
                </a:cubicBezTo>
                <a:cubicBezTo>
                  <a:pt x="4148670" y="468858"/>
                  <a:pt x="4153432" y="464058"/>
                  <a:pt x="4157090" y="457657"/>
                </a:cubicBezTo>
                <a:cubicBezTo>
                  <a:pt x="4160747" y="451256"/>
                  <a:pt x="4162576" y="443484"/>
                  <a:pt x="4162576" y="434340"/>
                </a:cubicBezTo>
                <a:cubicBezTo>
                  <a:pt x="4162576" y="425196"/>
                  <a:pt x="4160823" y="417461"/>
                  <a:pt x="4157318" y="411137"/>
                </a:cubicBezTo>
                <a:cubicBezTo>
                  <a:pt x="4153813" y="404812"/>
                  <a:pt x="4149165" y="400050"/>
                  <a:pt x="4143373" y="396849"/>
                </a:cubicBezTo>
                <a:cubicBezTo>
                  <a:pt x="4137583" y="393649"/>
                  <a:pt x="4131334" y="392049"/>
                  <a:pt x="4124628" y="392049"/>
                </a:cubicBezTo>
                <a:close/>
                <a:moveTo>
                  <a:pt x="3506418" y="392049"/>
                </a:moveTo>
                <a:cubicBezTo>
                  <a:pt x="3499712" y="392049"/>
                  <a:pt x="3493464" y="393687"/>
                  <a:pt x="3487673" y="396964"/>
                </a:cubicBezTo>
                <a:cubicBezTo>
                  <a:pt x="3481881" y="400240"/>
                  <a:pt x="3477195" y="405041"/>
                  <a:pt x="3473614" y="411365"/>
                </a:cubicBezTo>
                <a:cubicBezTo>
                  <a:pt x="3470032" y="417690"/>
                  <a:pt x="3468242" y="425196"/>
                  <a:pt x="3468242" y="433882"/>
                </a:cubicBezTo>
                <a:cubicBezTo>
                  <a:pt x="3468242" y="442569"/>
                  <a:pt x="3470032" y="450189"/>
                  <a:pt x="3473614" y="456742"/>
                </a:cubicBezTo>
                <a:cubicBezTo>
                  <a:pt x="3477195" y="463296"/>
                  <a:pt x="3481920" y="468287"/>
                  <a:pt x="3487787" y="471716"/>
                </a:cubicBezTo>
                <a:cubicBezTo>
                  <a:pt x="3493654" y="475145"/>
                  <a:pt x="3499865" y="476859"/>
                  <a:pt x="3506418" y="476859"/>
                </a:cubicBezTo>
                <a:cubicBezTo>
                  <a:pt x="3513123" y="476859"/>
                  <a:pt x="3519372" y="475183"/>
                  <a:pt x="3525163" y="471830"/>
                </a:cubicBezTo>
                <a:cubicBezTo>
                  <a:pt x="3530954" y="468477"/>
                  <a:pt x="3535640" y="463562"/>
                  <a:pt x="3539222" y="457085"/>
                </a:cubicBezTo>
                <a:cubicBezTo>
                  <a:pt x="3542803" y="450608"/>
                  <a:pt x="3544594" y="443026"/>
                  <a:pt x="3544594" y="434340"/>
                </a:cubicBezTo>
                <a:cubicBezTo>
                  <a:pt x="3544594" y="425653"/>
                  <a:pt x="3542803" y="418109"/>
                  <a:pt x="3539222" y="411708"/>
                </a:cubicBezTo>
                <a:cubicBezTo>
                  <a:pt x="3535640" y="405307"/>
                  <a:pt x="3530954" y="400431"/>
                  <a:pt x="3525163" y="397078"/>
                </a:cubicBezTo>
                <a:cubicBezTo>
                  <a:pt x="3519372" y="393725"/>
                  <a:pt x="3513123" y="392049"/>
                  <a:pt x="3506418" y="392049"/>
                </a:cubicBezTo>
                <a:close/>
                <a:moveTo>
                  <a:pt x="3354018" y="392049"/>
                </a:moveTo>
                <a:cubicBezTo>
                  <a:pt x="3347312" y="392049"/>
                  <a:pt x="3341064" y="393687"/>
                  <a:pt x="3335272" y="396964"/>
                </a:cubicBezTo>
                <a:cubicBezTo>
                  <a:pt x="3329481" y="400240"/>
                  <a:pt x="3324795" y="405041"/>
                  <a:pt x="3321214" y="411365"/>
                </a:cubicBezTo>
                <a:cubicBezTo>
                  <a:pt x="3317632" y="417690"/>
                  <a:pt x="3315842" y="425196"/>
                  <a:pt x="3315842" y="433882"/>
                </a:cubicBezTo>
                <a:cubicBezTo>
                  <a:pt x="3315842" y="442569"/>
                  <a:pt x="3317632" y="450189"/>
                  <a:pt x="3321214" y="456742"/>
                </a:cubicBezTo>
                <a:cubicBezTo>
                  <a:pt x="3324795" y="463296"/>
                  <a:pt x="3329519" y="468287"/>
                  <a:pt x="3335387" y="471716"/>
                </a:cubicBezTo>
                <a:cubicBezTo>
                  <a:pt x="3341255" y="475145"/>
                  <a:pt x="3347464" y="476859"/>
                  <a:pt x="3354018" y="476859"/>
                </a:cubicBezTo>
                <a:cubicBezTo>
                  <a:pt x="3360723" y="476859"/>
                  <a:pt x="3366972" y="475183"/>
                  <a:pt x="3372763" y="471830"/>
                </a:cubicBezTo>
                <a:cubicBezTo>
                  <a:pt x="3378554" y="468477"/>
                  <a:pt x="3383240" y="463562"/>
                  <a:pt x="3386822" y="457085"/>
                </a:cubicBezTo>
                <a:cubicBezTo>
                  <a:pt x="3390403" y="450608"/>
                  <a:pt x="3392194" y="443026"/>
                  <a:pt x="3392194" y="434340"/>
                </a:cubicBezTo>
                <a:cubicBezTo>
                  <a:pt x="3392194" y="425653"/>
                  <a:pt x="3390403" y="418109"/>
                  <a:pt x="3386822" y="411708"/>
                </a:cubicBezTo>
                <a:cubicBezTo>
                  <a:pt x="3383240" y="405307"/>
                  <a:pt x="3378554" y="400431"/>
                  <a:pt x="3372763" y="397078"/>
                </a:cubicBezTo>
                <a:cubicBezTo>
                  <a:pt x="3366972" y="393725"/>
                  <a:pt x="3360723" y="392049"/>
                  <a:pt x="3354018" y="392049"/>
                </a:cubicBezTo>
                <a:close/>
                <a:moveTo>
                  <a:pt x="2591105" y="392049"/>
                </a:moveTo>
                <a:cubicBezTo>
                  <a:pt x="2584400" y="392049"/>
                  <a:pt x="2578189" y="393649"/>
                  <a:pt x="2572473" y="396849"/>
                </a:cubicBezTo>
                <a:cubicBezTo>
                  <a:pt x="2566759" y="400050"/>
                  <a:pt x="2562225" y="404812"/>
                  <a:pt x="2558872" y="411137"/>
                </a:cubicBezTo>
                <a:cubicBezTo>
                  <a:pt x="2555520" y="417461"/>
                  <a:pt x="2553843" y="425196"/>
                  <a:pt x="2553843" y="434340"/>
                </a:cubicBezTo>
                <a:cubicBezTo>
                  <a:pt x="2553843" y="447903"/>
                  <a:pt x="2557311" y="458381"/>
                  <a:pt x="2564244" y="465772"/>
                </a:cubicBezTo>
                <a:cubicBezTo>
                  <a:pt x="2571179" y="473164"/>
                  <a:pt x="2579904" y="476859"/>
                  <a:pt x="2590419" y="476859"/>
                </a:cubicBezTo>
                <a:cubicBezTo>
                  <a:pt x="2597125" y="476859"/>
                  <a:pt x="2603411" y="475259"/>
                  <a:pt x="2609278" y="472059"/>
                </a:cubicBezTo>
                <a:cubicBezTo>
                  <a:pt x="2615146" y="468858"/>
                  <a:pt x="2619909" y="464058"/>
                  <a:pt x="2623566" y="457657"/>
                </a:cubicBezTo>
                <a:cubicBezTo>
                  <a:pt x="2627223" y="451256"/>
                  <a:pt x="2629053" y="443484"/>
                  <a:pt x="2629053" y="434340"/>
                </a:cubicBezTo>
                <a:cubicBezTo>
                  <a:pt x="2629053" y="425196"/>
                  <a:pt x="2627300" y="417461"/>
                  <a:pt x="2623794" y="411137"/>
                </a:cubicBezTo>
                <a:cubicBezTo>
                  <a:pt x="2620289" y="404812"/>
                  <a:pt x="2615642" y="400050"/>
                  <a:pt x="2609850" y="396849"/>
                </a:cubicBezTo>
                <a:cubicBezTo>
                  <a:pt x="2604059" y="393649"/>
                  <a:pt x="2597810" y="392049"/>
                  <a:pt x="2591105" y="392049"/>
                </a:cubicBezTo>
                <a:close/>
                <a:moveTo>
                  <a:pt x="2086280" y="392049"/>
                </a:moveTo>
                <a:cubicBezTo>
                  <a:pt x="2079574" y="392049"/>
                  <a:pt x="2073364" y="393649"/>
                  <a:pt x="2067649" y="396849"/>
                </a:cubicBezTo>
                <a:cubicBezTo>
                  <a:pt x="2061933" y="400050"/>
                  <a:pt x="2057399" y="404812"/>
                  <a:pt x="2054047" y="411137"/>
                </a:cubicBezTo>
                <a:cubicBezTo>
                  <a:pt x="2050694" y="417461"/>
                  <a:pt x="2049018" y="425196"/>
                  <a:pt x="2049018" y="434340"/>
                </a:cubicBezTo>
                <a:cubicBezTo>
                  <a:pt x="2049018" y="447903"/>
                  <a:pt x="2052485" y="458381"/>
                  <a:pt x="2059419" y="465772"/>
                </a:cubicBezTo>
                <a:cubicBezTo>
                  <a:pt x="2066353" y="473164"/>
                  <a:pt x="2075078" y="476859"/>
                  <a:pt x="2085594" y="476859"/>
                </a:cubicBezTo>
                <a:cubicBezTo>
                  <a:pt x="2092300" y="476859"/>
                  <a:pt x="2098586" y="475259"/>
                  <a:pt x="2104454" y="472059"/>
                </a:cubicBezTo>
                <a:cubicBezTo>
                  <a:pt x="2110321" y="468858"/>
                  <a:pt x="2115084" y="464058"/>
                  <a:pt x="2118741" y="457657"/>
                </a:cubicBezTo>
                <a:cubicBezTo>
                  <a:pt x="2122399" y="451256"/>
                  <a:pt x="2124227" y="443484"/>
                  <a:pt x="2124227" y="434340"/>
                </a:cubicBezTo>
                <a:cubicBezTo>
                  <a:pt x="2124227" y="425196"/>
                  <a:pt x="2122475" y="417461"/>
                  <a:pt x="2118970" y="411137"/>
                </a:cubicBezTo>
                <a:cubicBezTo>
                  <a:pt x="2115464" y="404812"/>
                  <a:pt x="2110816" y="400050"/>
                  <a:pt x="2105024" y="396849"/>
                </a:cubicBezTo>
                <a:cubicBezTo>
                  <a:pt x="2099233" y="393649"/>
                  <a:pt x="2092986" y="392049"/>
                  <a:pt x="2086280" y="392049"/>
                </a:cubicBezTo>
                <a:close/>
                <a:moveTo>
                  <a:pt x="1801444" y="392049"/>
                </a:moveTo>
                <a:cubicBezTo>
                  <a:pt x="1794738" y="392049"/>
                  <a:pt x="1788490" y="393687"/>
                  <a:pt x="1782699" y="396964"/>
                </a:cubicBezTo>
                <a:cubicBezTo>
                  <a:pt x="1776908" y="400240"/>
                  <a:pt x="1772221" y="405041"/>
                  <a:pt x="1768640" y="411365"/>
                </a:cubicBezTo>
                <a:cubicBezTo>
                  <a:pt x="1765059" y="417690"/>
                  <a:pt x="1763268" y="425196"/>
                  <a:pt x="1763268" y="433882"/>
                </a:cubicBezTo>
                <a:cubicBezTo>
                  <a:pt x="1763268" y="442569"/>
                  <a:pt x="1765059" y="450189"/>
                  <a:pt x="1768640" y="456742"/>
                </a:cubicBezTo>
                <a:cubicBezTo>
                  <a:pt x="1772221" y="463296"/>
                  <a:pt x="1776946" y="468287"/>
                  <a:pt x="1782813" y="471716"/>
                </a:cubicBezTo>
                <a:cubicBezTo>
                  <a:pt x="1788681" y="475145"/>
                  <a:pt x="1794891" y="476859"/>
                  <a:pt x="1801444" y="476859"/>
                </a:cubicBezTo>
                <a:cubicBezTo>
                  <a:pt x="1808150" y="476859"/>
                  <a:pt x="1814398" y="475183"/>
                  <a:pt x="1820189" y="471830"/>
                </a:cubicBezTo>
                <a:cubicBezTo>
                  <a:pt x="1825981" y="468477"/>
                  <a:pt x="1830667" y="463562"/>
                  <a:pt x="1834249" y="457085"/>
                </a:cubicBezTo>
                <a:cubicBezTo>
                  <a:pt x="1837829" y="450608"/>
                  <a:pt x="1839620" y="443026"/>
                  <a:pt x="1839620" y="434340"/>
                </a:cubicBezTo>
                <a:cubicBezTo>
                  <a:pt x="1839620" y="425653"/>
                  <a:pt x="1837829" y="418109"/>
                  <a:pt x="1834249" y="411708"/>
                </a:cubicBezTo>
                <a:cubicBezTo>
                  <a:pt x="1830667" y="405307"/>
                  <a:pt x="1825981" y="400431"/>
                  <a:pt x="1820189" y="397078"/>
                </a:cubicBezTo>
                <a:cubicBezTo>
                  <a:pt x="1814398" y="393725"/>
                  <a:pt x="1808150" y="392049"/>
                  <a:pt x="1801444" y="392049"/>
                </a:cubicBezTo>
                <a:close/>
                <a:moveTo>
                  <a:pt x="1496644" y="392049"/>
                </a:moveTo>
                <a:cubicBezTo>
                  <a:pt x="1489939" y="392049"/>
                  <a:pt x="1483690" y="393687"/>
                  <a:pt x="1477899" y="396964"/>
                </a:cubicBezTo>
                <a:cubicBezTo>
                  <a:pt x="1472108" y="400240"/>
                  <a:pt x="1467421" y="405041"/>
                  <a:pt x="1463840" y="411365"/>
                </a:cubicBezTo>
                <a:cubicBezTo>
                  <a:pt x="1460259" y="417690"/>
                  <a:pt x="1458468" y="425196"/>
                  <a:pt x="1458468" y="433882"/>
                </a:cubicBezTo>
                <a:cubicBezTo>
                  <a:pt x="1458468" y="442569"/>
                  <a:pt x="1460259" y="450189"/>
                  <a:pt x="1463840" y="456742"/>
                </a:cubicBezTo>
                <a:cubicBezTo>
                  <a:pt x="1467421" y="463296"/>
                  <a:pt x="1472146" y="468287"/>
                  <a:pt x="1478013" y="471716"/>
                </a:cubicBezTo>
                <a:cubicBezTo>
                  <a:pt x="1483881" y="475145"/>
                  <a:pt x="1490091" y="476859"/>
                  <a:pt x="1496644" y="476859"/>
                </a:cubicBezTo>
                <a:cubicBezTo>
                  <a:pt x="1503349" y="476859"/>
                  <a:pt x="1509598" y="475183"/>
                  <a:pt x="1515389" y="471830"/>
                </a:cubicBezTo>
                <a:cubicBezTo>
                  <a:pt x="1521180" y="468477"/>
                  <a:pt x="1525867" y="463562"/>
                  <a:pt x="1529448" y="457085"/>
                </a:cubicBezTo>
                <a:cubicBezTo>
                  <a:pt x="1533030" y="450608"/>
                  <a:pt x="1534820" y="443026"/>
                  <a:pt x="1534820" y="434340"/>
                </a:cubicBezTo>
                <a:cubicBezTo>
                  <a:pt x="1534820" y="425653"/>
                  <a:pt x="1533030" y="418109"/>
                  <a:pt x="1529448" y="411708"/>
                </a:cubicBezTo>
                <a:cubicBezTo>
                  <a:pt x="1525867" y="405307"/>
                  <a:pt x="1521180" y="400431"/>
                  <a:pt x="1515389" y="397078"/>
                </a:cubicBezTo>
                <a:cubicBezTo>
                  <a:pt x="1509598" y="393725"/>
                  <a:pt x="1503349" y="392049"/>
                  <a:pt x="1496644" y="392049"/>
                </a:cubicBezTo>
                <a:close/>
                <a:moveTo>
                  <a:pt x="5332017" y="391363"/>
                </a:moveTo>
                <a:cubicBezTo>
                  <a:pt x="5323026" y="391363"/>
                  <a:pt x="5315330" y="394220"/>
                  <a:pt x="5308929" y="399935"/>
                </a:cubicBezTo>
                <a:cubicBezTo>
                  <a:pt x="5302528" y="405650"/>
                  <a:pt x="5298718" y="413385"/>
                  <a:pt x="5297499" y="423138"/>
                </a:cubicBezTo>
                <a:lnTo>
                  <a:pt x="5367222" y="423138"/>
                </a:lnTo>
                <a:cubicBezTo>
                  <a:pt x="5367069" y="413537"/>
                  <a:pt x="5363641" y="405841"/>
                  <a:pt x="5356935" y="400050"/>
                </a:cubicBezTo>
                <a:cubicBezTo>
                  <a:pt x="5350230" y="394258"/>
                  <a:pt x="5341923" y="391363"/>
                  <a:pt x="5332017" y="391363"/>
                </a:cubicBezTo>
                <a:close/>
                <a:moveTo>
                  <a:pt x="3655617" y="391363"/>
                </a:moveTo>
                <a:cubicBezTo>
                  <a:pt x="3646626" y="391363"/>
                  <a:pt x="3638929" y="394220"/>
                  <a:pt x="3632529" y="399935"/>
                </a:cubicBezTo>
                <a:cubicBezTo>
                  <a:pt x="3626128" y="405650"/>
                  <a:pt x="3622318" y="413385"/>
                  <a:pt x="3621099" y="423138"/>
                </a:cubicBezTo>
                <a:lnTo>
                  <a:pt x="3690822" y="423138"/>
                </a:lnTo>
                <a:cubicBezTo>
                  <a:pt x="3690669" y="413537"/>
                  <a:pt x="3687240" y="405841"/>
                  <a:pt x="3680535" y="400050"/>
                </a:cubicBezTo>
                <a:cubicBezTo>
                  <a:pt x="3673829" y="394258"/>
                  <a:pt x="3665523" y="391363"/>
                  <a:pt x="3655617" y="391363"/>
                </a:cubicBezTo>
                <a:close/>
                <a:moveTo>
                  <a:pt x="5001614" y="371475"/>
                </a:moveTo>
                <a:lnTo>
                  <a:pt x="5027446" y="371475"/>
                </a:lnTo>
                <a:lnTo>
                  <a:pt x="5027446" y="441655"/>
                </a:lnTo>
                <a:cubicBezTo>
                  <a:pt x="5027446" y="452932"/>
                  <a:pt x="5030266" y="461581"/>
                  <a:pt x="5035904" y="467601"/>
                </a:cubicBezTo>
                <a:cubicBezTo>
                  <a:pt x="5041543" y="473621"/>
                  <a:pt x="5049239" y="476631"/>
                  <a:pt x="5058993" y="476631"/>
                </a:cubicBezTo>
                <a:cubicBezTo>
                  <a:pt x="5068746" y="476631"/>
                  <a:pt x="5076481" y="473621"/>
                  <a:pt x="5082196" y="467601"/>
                </a:cubicBezTo>
                <a:cubicBezTo>
                  <a:pt x="5087911" y="461581"/>
                  <a:pt x="5090768" y="452932"/>
                  <a:pt x="5090768" y="441655"/>
                </a:cubicBezTo>
                <a:lnTo>
                  <a:pt x="5090768" y="371475"/>
                </a:lnTo>
                <a:lnTo>
                  <a:pt x="5116829" y="371475"/>
                </a:lnTo>
                <a:lnTo>
                  <a:pt x="5116829" y="497433"/>
                </a:lnTo>
                <a:lnTo>
                  <a:pt x="5090768" y="497433"/>
                </a:lnTo>
                <a:lnTo>
                  <a:pt x="5090768" y="482574"/>
                </a:lnTo>
                <a:cubicBezTo>
                  <a:pt x="5086653" y="487756"/>
                  <a:pt x="5081282" y="491833"/>
                  <a:pt x="5074652" y="494804"/>
                </a:cubicBezTo>
                <a:cubicBezTo>
                  <a:pt x="5068023" y="497776"/>
                  <a:pt x="5060974" y="499262"/>
                  <a:pt x="5053507" y="499262"/>
                </a:cubicBezTo>
                <a:cubicBezTo>
                  <a:pt x="5043601" y="499262"/>
                  <a:pt x="5034723" y="497205"/>
                  <a:pt x="5026874" y="493090"/>
                </a:cubicBezTo>
                <a:cubicBezTo>
                  <a:pt x="5019026" y="488975"/>
                  <a:pt x="5012854" y="482879"/>
                  <a:pt x="5008358" y="474802"/>
                </a:cubicBezTo>
                <a:cubicBezTo>
                  <a:pt x="5003863" y="466725"/>
                  <a:pt x="5001614" y="456971"/>
                  <a:pt x="5001614" y="445541"/>
                </a:cubicBezTo>
                <a:close/>
                <a:moveTo>
                  <a:pt x="4797398" y="371475"/>
                </a:moveTo>
                <a:lnTo>
                  <a:pt x="4826430" y="371475"/>
                </a:lnTo>
                <a:lnTo>
                  <a:pt x="4861864" y="467487"/>
                </a:lnTo>
                <a:lnTo>
                  <a:pt x="4898668" y="371475"/>
                </a:lnTo>
                <a:lnTo>
                  <a:pt x="4925643" y="371475"/>
                </a:lnTo>
                <a:lnTo>
                  <a:pt x="4848376" y="556641"/>
                </a:lnTo>
                <a:lnTo>
                  <a:pt x="4821402" y="556641"/>
                </a:lnTo>
                <a:lnTo>
                  <a:pt x="4847005" y="495376"/>
                </a:lnTo>
                <a:close/>
                <a:moveTo>
                  <a:pt x="4211039" y="371475"/>
                </a:moveTo>
                <a:lnTo>
                  <a:pt x="4236871" y="371475"/>
                </a:lnTo>
                <a:lnTo>
                  <a:pt x="4236871" y="441655"/>
                </a:lnTo>
                <a:cubicBezTo>
                  <a:pt x="4236871" y="452932"/>
                  <a:pt x="4239690" y="461581"/>
                  <a:pt x="4245329" y="467601"/>
                </a:cubicBezTo>
                <a:cubicBezTo>
                  <a:pt x="4250968" y="473621"/>
                  <a:pt x="4258664" y="476631"/>
                  <a:pt x="4268418" y="476631"/>
                </a:cubicBezTo>
                <a:cubicBezTo>
                  <a:pt x="4278171" y="476631"/>
                  <a:pt x="4285906" y="473621"/>
                  <a:pt x="4291621" y="467601"/>
                </a:cubicBezTo>
                <a:cubicBezTo>
                  <a:pt x="4297336" y="461581"/>
                  <a:pt x="4300193" y="452932"/>
                  <a:pt x="4300193" y="441655"/>
                </a:cubicBezTo>
                <a:lnTo>
                  <a:pt x="4300193" y="371475"/>
                </a:lnTo>
                <a:lnTo>
                  <a:pt x="4326254" y="371475"/>
                </a:lnTo>
                <a:lnTo>
                  <a:pt x="4326254" y="497433"/>
                </a:lnTo>
                <a:lnTo>
                  <a:pt x="4300193" y="497433"/>
                </a:lnTo>
                <a:lnTo>
                  <a:pt x="4300193" y="482574"/>
                </a:lnTo>
                <a:cubicBezTo>
                  <a:pt x="4296078" y="487756"/>
                  <a:pt x="4290706" y="491833"/>
                  <a:pt x="4284077" y="494804"/>
                </a:cubicBezTo>
                <a:cubicBezTo>
                  <a:pt x="4277448" y="497776"/>
                  <a:pt x="4270399" y="499262"/>
                  <a:pt x="4262931" y="499262"/>
                </a:cubicBezTo>
                <a:cubicBezTo>
                  <a:pt x="4253026" y="499262"/>
                  <a:pt x="4244148" y="497205"/>
                  <a:pt x="4236299" y="493090"/>
                </a:cubicBezTo>
                <a:cubicBezTo>
                  <a:pt x="4228451" y="488975"/>
                  <a:pt x="4222279" y="482879"/>
                  <a:pt x="4217783" y="474802"/>
                </a:cubicBezTo>
                <a:cubicBezTo>
                  <a:pt x="4213287" y="466725"/>
                  <a:pt x="4211039" y="456971"/>
                  <a:pt x="4211039" y="445541"/>
                </a:cubicBezTo>
                <a:close/>
                <a:moveTo>
                  <a:pt x="3921098" y="371475"/>
                </a:moveTo>
                <a:lnTo>
                  <a:pt x="3950130" y="371475"/>
                </a:lnTo>
                <a:lnTo>
                  <a:pt x="3985563" y="467487"/>
                </a:lnTo>
                <a:lnTo>
                  <a:pt x="4022368" y="371475"/>
                </a:lnTo>
                <a:lnTo>
                  <a:pt x="4049343" y="371475"/>
                </a:lnTo>
                <a:lnTo>
                  <a:pt x="3972076" y="556641"/>
                </a:lnTo>
                <a:lnTo>
                  <a:pt x="3945101" y="556641"/>
                </a:lnTo>
                <a:lnTo>
                  <a:pt x="3970704" y="495376"/>
                </a:lnTo>
                <a:close/>
                <a:moveTo>
                  <a:pt x="3002507" y="371475"/>
                </a:moveTo>
                <a:lnTo>
                  <a:pt x="3028568" y="371475"/>
                </a:lnTo>
                <a:lnTo>
                  <a:pt x="3028568" y="497433"/>
                </a:lnTo>
                <a:lnTo>
                  <a:pt x="3002507" y="497433"/>
                </a:lnTo>
                <a:close/>
                <a:moveTo>
                  <a:pt x="8633458" y="369874"/>
                </a:moveTo>
                <a:lnTo>
                  <a:pt x="8677121" y="369874"/>
                </a:lnTo>
                <a:lnTo>
                  <a:pt x="8706610" y="449656"/>
                </a:lnTo>
                <a:lnTo>
                  <a:pt x="8735871" y="369874"/>
                </a:lnTo>
                <a:lnTo>
                  <a:pt x="8778162" y="369874"/>
                </a:lnTo>
                <a:lnTo>
                  <a:pt x="8698152" y="558012"/>
                </a:lnTo>
                <a:lnTo>
                  <a:pt x="8656090" y="558012"/>
                </a:lnTo>
                <a:lnTo>
                  <a:pt x="8685350" y="493090"/>
                </a:lnTo>
                <a:close/>
                <a:moveTo>
                  <a:pt x="8044280" y="369874"/>
                </a:moveTo>
                <a:lnTo>
                  <a:pt x="8088171" y="369874"/>
                </a:lnTo>
                <a:lnTo>
                  <a:pt x="8112631" y="405079"/>
                </a:lnTo>
                <a:lnTo>
                  <a:pt x="8133206" y="369874"/>
                </a:lnTo>
                <a:lnTo>
                  <a:pt x="8175497" y="369874"/>
                </a:lnTo>
                <a:lnTo>
                  <a:pt x="8132748" y="434111"/>
                </a:lnTo>
                <a:lnTo>
                  <a:pt x="8176640" y="497433"/>
                </a:lnTo>
                <a:lnTo>
                  <a:pt x="8132748" y="497433"/>
                </a:lnTo>
                <a:lnTo>
                  <a:pt x="8108288" y="462000"/>
                </a:lnTo>
                <a:lnTo>
                  <a:pt x="8087714" y="497433"/>
                </a:lnTo>
                <a:lnTo>
                  <a:pt x="8045423" y="497433"/>
                </a:lnTo>
                <a:lnTo>
                  <a:pt x="8087486" y="432282"/>
                </a:lnTo>
                <a:close/>
                <a:moveTo>
                  <a:pt x="7990635" y="369874"/>
                </a:moveTo>
                <a:lnTo>
                  <a:pt x="8029726" y="369874"/>
                </a:lnTo>
                <a:lnTo>
                  <a:pt x="8029726" y="497433"/>
                </a:lnTo>
                <a:lnTo>
                  <a:pt x="7990635" y="497433"/>
                </a:lnTo>
                <a:close/>
                <a:moveTo>
                  <a:pt x="6958430" y="369874"/>
                </a:moveTo>
                <a:lnTo>
                  <a:pt x="7002321" y="369874"/>
                </a:lnTo>
                <a:lnTo>
                  <a:pt x="7026781" y="405079"/>
                </a:lnTo>
                <a:lnTo>
                  <a:pt x="7047356" y="369874"/>
                </a:lnTo>
                <a:lnTo>
                  <a:pt x="7089647" y="369874"/>
                </a:lnTo>
                <a:lnTo>
                  <a:pt x="7046898" y="434111"/>
                </a:lnTo>
                <a:lnTo>
                  <a:pt x="7090790" y="497433"/>
                </a:lnTo>
                <a:lnTo>
                  <a:pt x="7046898" y="497433"/>
                </a:lnTo>
                <a:lnTo>
                  <a:pt x="7022438" y="462000"/>
                </a:lnTo>
                <a:lnTo>
                  <a:pt x="7001864" y="497433"/>
                </a:lnTo>
                <a:lnTo>
                  <a:pt x="6959573" y="497433"/>
                </a:lnTo>
                <a:lnTo>
                  <a:pt x="7001635" y="432282"/>
                </a:lnTo>
                <a:close/>
                <a:moveTo>
                  <a:pt x="5333160" y="369417"/>
                </a:moveTo>
                <a:cubicBezTo>
                  <a:pt x="5345048" y="369417"/>
                  <a:pt x="5355639" y="372008"/>
                  <a:pt x="5364936" y="377190"/>
                </a:cubicBezTo>
                <a:cubicBezTo>
                  <a:pt x="5374232" y="382371"/>
                  <a:pt x="5381471" y="389648"/>
                  <a:pt x="5386653" y="399021"/>
                </a:cubicBezTo>
                <a:cubicBezTo>
                  <a:pt x="5391835" y="408394"/>
                  <a:pt x="5394425" y="419176"/>
                  <a:pt x="5394425" y="431368"/>
                </a:cubicBezTo>
                <a:cubicBezTo>
                  <a:pt x="5394425" y="436092"/>
                  <a:pt x="5394121" y="440359"/>
                  <a:pt x="5393511" y="444169"/>
                </a:cubicBezTo>
                <a:lnTo>
                  <a:pt x="5297270" y="444169"/>
                </a:lnTo>
                <a:cubicBezTo>
                  <a:pt x="5298032" y="454228"/>
                  <a:pt x="5301766" y="462305"/>
                  <a:pt x="5308472" y="468401"/>
                </a:cubicBezTo>
                <a:cubicBezTo>
                  <a:pt x="5315177" y="474497"/>
                  <a:pt x="5323407" y="477545"/>
                  <a:pt x="5333160" y="477545"/>
                </a:cubicBezTo>
                <a:cubicBezTo>
                  <a:pt x="5347181" y="477545"/>
                  <a:pt x="5357087" y="471678"/>
                  <a:pt x="5362878" y="459943"/>
                </a:cubicBezTo>
                <a:lnTo>
                  <a:pt x="5390996" y="459943"/>
                </a:lnTo>
                <a:cubicBezTo>
                  <a:pt x="5387186" y="471525"/>
                  <a:pt x="5380290" y="481012"/>
                  <a:pt x="5370308" y="488404"/>
                </a:cubicBezTo>
                <a:cubicBezTo>
                  <a:pt x="5360326" y="495795"/>
                  <a:pt x="5347943" y="499491"/>
                  <a:pt x="5333160" y="499491"/>
                </a:cubicBezTo>
                <a:cubicBezTo>
                  <a:pt x="5321121" y="499491"/>
                  <a:pt x="5310339" y="496786"/>
                  <a:pt x="5300814" y="491375"/>
                </a:cubicBezTo>
                <a:cubicBezTo>
                  <a:pt x="5291289" y="485965"/>
                  <a:pt x="5283821" y="478345"/>
                  <a:pt x="5278411" y="468515"/>
                </a:cubicBezTo>
                <a:cubicBezTo>
                  <a:pt x="5273001" y="458686"/>
                  <a:pt x="5270295" y="447294"/>
                  <a:pt x="5270295" y="434340"/>
                </a:cubicBezTo>
                <a:cubicBezTo>
                  <a:pt x="5270295" y="421386"/>
                  <a:pt x="5272924" y="409994"/>
                  <a:pt x="5278182" y="400164"/>
                </a:cubicBezTo>
                <a:cubicBezTo>
                  <a:pt x="5283440" y="390334"/>
                  <a:pt x="5290832" y="382752"/>
                  <a:pt x="5300356" y="377418"/>
                </a:cubicBezTo>
                <a:cubicBezTo>
                  <a:pt x="5309882" y="372084"/>
                  <a:pt x="5320816" y="369417"/>
                  <a:pt x="5333160" y="369417"/>
                </a:cubicBezTo>
                <a:close/>
                <a:moveTo>
                  <a:pt x="5198820" y="369417"/>
                </a:moveTo>
                <a:cubicBezTo>
                  <a:pt x="5213145" y="369417"/>
                  <a:pt x="5224690" y="373037"/>
                  <a:pt x="5233453" y="380276"/>
                </a:cubicBezTo>
                <a:cubicBezTo>
                  <a:pt x="5242216" y="387515"/>
                  <a:pt x="5246902" y="397383"/>
                  <a:pt x="5247512" y="409879"/>
                </a:cubicBezTo>
                <a:lnTo>
                  <a:pt x="5221452" y="409879"/>
                </a:lnTo>
                <a:cubicBezTo>
                  <a:pt x="5220994" y="404241"/>
                  <a:pt x="5218708" y="399745"/>
                  <a:pt x="5214593" y="396392"/>
                </a:cubicBezTo>
                <a:cubicBezTo>
                  <a:pt x="5210478" y="393039"/>
                  <a:pt x="5204916" y="391363"/>
                  <a:pt x="5197905" y="391363"/>
                </a:cubicBezTo>
                <a:cubicBezTo>
                  <a:pt x="5191048" y="391363"/>
                  <a:pt x="5185790" y="392658"/>
                  <a:pt x="5182132" y="395249"/>
                </a:cubicBezTo>
                <a:cubicBezTo>
                  <a:pt x="5178475" y="397840"/>
                  <a:pt x="5176646" y="401269"/>
                  <a:pt x="5176646" y="405536"/>
                </a:cubicBezTo>
                <a:cubicBezTo>
                  <a:pt x="5176646" y="408889"/>
                  <a:pt x="5177865" y="411708"/>
                  <a:pt x="5180303" y="413994"/>
                </a:cubicBezTo>
                <a:cubicBezTo>
                  <a:pt x="5182742" y="416280"/>
                  <a:pt x="5185714" y="418071"/>
                  <a:pt x="5189219" y="419366"/>
                </a:cubicBezTo>
                <a:cubicBezTo>
                  <a:pt x="5192724" y="420662"/>
                  <a:pt x="5197905" y="422300"/>
                  <a:pt x="5204764" y="424281"/>
                </a:cubicBezTo>
                <a:cubicBezTo>
                  <a:pt x="5213907" y="426720"/>
                  <a:pt x="5221413" y="429196"/>
                  <a:pt x="5227281" y="431711"/>
                </a:cubicBezTo>
                <a:cubicBezTo>
                  <a:pt x="5233148" y="434225"/>
                  <a:pt x="5238216" y="437921"/>
                  <a:pt x="5242482" y="442798"/>
                </a:cubicBezTo>
                <a:cubicBezTo>
                  <a:pt x="5246749" y="447675"/>
                  <a:pt x="5248960" y="454152"/>
                  <a:pt x="5249112" y="462229"/>
                </a:cubicBezTo>
                <a:cubicBezTo>
                  <a:pt x="5249112" y="469392"/>
                  <a:pt x="5247131" y="475792"/>
                  <a:pt x="5243168" y="481431"/>
                </a:cubicBezTo>
                <a:cubicBezTo>
                  <a:pt x="5239206" y="487070"/>
                  <a:pt x="5233605" y="491490"/>
                  <a:pt x="5226366" y="494690"/>
                </a:cubicBezTo>
                <a:cubicBezTo>
                  <a:pt x="5219127" y="497890"/>
                  <a:pt x="5210631" y="499491"/>
                  <a:pt x="5200877" y="499491"/>
                </a:cubicBezTo>
                <a:cubicBezTo>
                  <a:pt x="5190971" y="499491"/>
                  <a:pt x="5182094" y="497700"/>
                  <a:pt x="5174245" y="494119"/>
                </a:cubicBezTo>
                <a:cubicBezTo>
                  <a:pt x="5166397" y="490537"/>
                  <a:pt x="5160187" y="485660"/>
                  <a:pt x="5155614" y="479488"/>
                </a:cubicBezTo>
                <a:cubicBezTo>
                  <a:pt x="5151042" y="473316"/>
                  <a:pt x="5148604" y="466420"/>
                  <a:pt x="5148299" y="458800"/>
                </a:cubicBezTo>
                <a:lnTo>
                  <a:pt x="5175274" y="458800"/>
                </a:lnTo>
                <a:cubicBezTo>
                  <a:pt x="5175731" y="464134"/>
                  <a:pt x="5178284" y="468592"/>
                  <a:pt x="5182932" y="472173"/>
                </a:cubicBezTo>
                <a:cubicBezTo>
                  <a:pt x="5187580" y="475754"/>
                  <a:pt x="5193410" y="477545"/>
                  <a:pt x="5200420" y="477545"/>
                </a:cubicBezTo>
                <a:cubicBezTo>
                  <a:pt x="5207736" y="477545"/>
                  <a:pt x="5213413" y="476135"/>
                  <a:pt x="5217451" y="473316"/>
                </a:cubicBezTo>
                <a:cubicBezTo>
                  <a:pt x="5221489" y="470497"/>
                  <a:pt x="5223509" y="466877"/>
                  <a:pt x="5223509" y="462457"/>
                </a:cubicBezTo>
                <a:cubicBezTo>
                  <a:pt x="5223509" y="457733"/>
                  <a:pt x="5221261" y="454228"/>
                  <a:pt x="5216765" y="451942"/>
                </a:cubicBezTo>
                <a:cubicBezTo>
                  <a:pt x="5212270" y="449656"/>
                  <a:pt x="5205144" y="447141"/>
                  <a:pt x="5195391" y="444398"/>
                </a:cubicBezTo>
                <a:cubicBezTo>
                  <a:pt x="5185942" y="441807"/>
                  <a:pt x="5178246" y="439293"/>
                  <a:pt x="5172302" y="436854"/>
                </a:cubicBezTo>
                <a:cubicBezTo>
                  <a:pt x="5166359" y="434416"/>
                  <a:pt x="5161215" y="430682"/>
                  <a:pt x="5156872" y="425653"/>
                </a:cubicBezTo>
                <a:cubicBezTo>
                  <a:pt x="5152528" y="420624"/>
                  <a:pt x="5150356" y="413994"/>
                  <a:pt x="5150356" y="405765"/>
                </a:cubicBezTo>
                <a:cubicBezTo>
                  <a:pt x="5150356" y="399059"/>
                  <a:pt x="5152338" y="392925"/>
                  <a:pt x="5156300" y="387362"/>
                </a:cubicBezTo>
                <a:cubicBezTo>
                  <a:pt x="5160263" y="381800"/>
                  <a:pt x="5165940" y="377418"/>
                  <a:pt x="5173331" y="374218"/>
                </a:cubicBezTo>
                <a:cubicBezTo>
                  <a:pt x="5180723" y="371017"/>
                  <a:pt x="5189219" y="369417"/>
                  <a:pt x="5198820" y="369417"/>
                </a:cubicBezTo>
                <a:close/>
                <a:moveTo>
                  <a:pt x="4710607" y="369417"/>
                </a:moveTo>
                <a:cubicBezTo>
                  <a:pt x="4720512" y="369417"/>
                  <a:pt x="4729161" y="371360"/>
                  <a:pt x="4736553" y="375247"/>
                </a:cubicBezTo>
                <a:cubicBezTo>
                  <a:pt x="4743944" y="379133"/>
                  <a:pt x="4749850" y="383971"/>
                  <a:pt x="4754269" y="389763"/>
                </a:cubicBezTo>
                <a:lnTo>
                  <a:pt x="4754269" y="371475"/>
                </a:lnTo>
                <a:lnTo>
                  <a:pt x="4780558" y="371475"/>
                </a:lnTo>
                <a:lnTo>
                  <a:pt x="4780558" y="497433"/>
                </a:lnTo>
                <a:lnTo>
                  <a:pt x="4754269" y="497433"/>
                </a:lnTo>
                <a:lnTo>
                  <a:pt x="4754269" y="478688"/>
                </a:lnTo>
                <a:cubicBezTo>
                  <a:pt x="4749850" y="484632"/>
                  <a:pt x="4743830" y="489585"/>
                  <a:pt x="4736210" y="493547"/>
                </a:cubicBezTo>
                <a:cubicBezTo>
                  <a:pt x="4728590" y="497509"/>
                  <a:pt x="4719903" y="499491"/>
                  <a:pt x="4710149" y="499491"/>
                </a:cubicBezTo>
                <a:cubicBezTo>
                  <a:pt x="4699329" y="499491"/>
                  <a:pt x="4689423" y="496709"/>
                  <a:pt x="4680431" y="491147"/>
                </a:cubicBezTo>
                <a:cubicBezTo>
                  <a:pt x="4671440" y="485584"/>
                  <a:pt x="4664315" y="477812"/>
                  <a:pt x="4659057" y="467830"/>
                </a:cubicBezTo>
                <a:cubicBezTo>
                  <a:pt x="4653800" y="457847"/>
                  <a:pt x="4651171" y="446532"/>
                  <a:pt x="4651171" y="433882"/>
                </a:cubicBezTo>
                <a:cubicBezTo>
                  <a:pt x="4651171" y="421233"/>
                  <a:pt x="4653800" y="410032"/>
                  <a:pt x="4659057" y="400278"/>
                </a:cubicBezTo>
                <a:cubicBezTo>
                  <a:pt x="4664315" y="390525"/>
                  <a:pt x="4671478" y="382943"/>
                  <a:pt x="4680546" y="377533"/>
                </a:cubicBezTo>
                <a:cubicBezTo>
                  <a:pt x="4689614" y="372122"/>
                  <a:pt x="4699633" y="369417"/>
                  <a:pt x="4710607" y="369417"/>
                </a:cubicBezTo>
                <a:close/>
                <a:moveTo>
                  <a:pt x="4485054" y="369417"/>
                </a:moveTo>
                <a:cubicBezTo>
                  <a:pt x="4495113" y="369417"/>
                  <a:pt x="4504104" y="371551"/>
                  <a:pt x="4512029" y="375818"/>
                </a:cubicBezTo>
                <a:cubicBezTo>
                  <a:pt x="4519954" y="380085"/>
                  <a:pt x="4526050" y="386257"/>
                  <a:pt x="4530317" y="394335"/>
                </a:cubicBezTo>
                <a:cubicBezTo>
                  <a:pt x="4534127" y="386715"/>
                  <a:pt x="4540071" y="380657"/>
                  <a:pt x="4548148" y="376161"/>
                </a:cubicBezTo>
                <a:cubicBezTo>
                  <a:pt x="4556225" y="371665"/>
                  <a:pt x="4564912" y="369417"/>
                  <a:pt x="4574209" y="369417"/>
                </a:cubicBezTo>
                <a:cubicBezTo>
                  <a:pt x="4584114" y="369417"/>
                  <a:pt x="4592992" y="371475"/>
                  <a:pt x="4600841" y="375589"/>
                </a:cubicBezTo>
                <a:cubicBezTo>
                  <a:pt x="4608689" y="379704"/>
                  <a:pt x="4614861" y="385800"/>
                  <a:pt x="4619357" y="393877"/>
                </a:cubicBezTo>
                <a:cubicBezTo>
                  <a:pt x="4623853" y="401955"/>
                  <a:pt x="4626101" y="411708"/>
                  <a:pt x="4626101" y="423138"/>
                </a:cubicBezTo>
                <a:lnTo>
                  <a:pt x="4626101" y="497433"/>
                </a:lnTo>
                <a:lnTo>
                  <a:pt x="4600269" y="497433"/>
                </a:lnTo>
                <a:lnTo>
                  <a:pt x="4600269" y="427024"/>
                </a:lnTo>
                <a:cubicBezTo>
                  <a:pt x="4600269" y="415747"/>
                  <a:pt x="4597450" y="407098"/>
                  <a:pt x="4591811" y="401078"/>
                </a:cubicBezTo>
                <a:cubicBezTo>
                  <a:pt x="4586172" y="395059"/>
                  <a:pt x="4578476" y="392049"/>
                  <a:pt x="4568722" y="392049"/>
                </a:cubicBezTo>
                <a:cubicBezTo>
                  <a:pt x="4558968" y="392049"/>
                  <a:pt x="4551234" y="395059"/>
                  <a:pt x="4545519" y="401078"/>
                </a:cubicBezTo>
                <a:cubicBezTo>
                  <a:pt x="4539804" y="407098"/>
                  <a:pt x="4536947" y="415747"/>
                  <a:pt x="4536947" y="427024"/>
                </a:cubicBezTo>
                <a:lnTo>
                  <a:pt x="4536947" y="497433"/>
                </a:lnTo>
                <a:lnTo>
                  <a:pt x="4511115" y="497433"/>
                </a:lnTo>
                <a:lnTo>
                  <a:pt x="4511115" y="427024"/>
                </a:lnTo>
                <a:cubicBezTo>
                  <a:pt x="4511115" y="415747"/>
                  <a:pt x="4508295" y="407098"/>
                  <a:pt x="4502657" y="401078"/>
                </a:cubicBezTo>
                <a:cubicBezTo>
                  <a:pt x="4497018" y="395059"/>
                  <a:pt x="4489322" y="392049"/>
                  <a:pt x="4479568" y="392049"/>
                </a:cubicBezTo>
                <a:cubicBezTo>
                  <a:pt x="4469814" y="392049"/>
                  <a:pt x="4462080" y="395059"/>
                  <a:pt x="4456365" y="401078"/>
                </a:cubicBezTo>
                <a:cubicBezTo>
                  <a:pt x="4450650" y="407098"/>
                  <a:pt x="4447793" y="415747"/>
                  <a:pt x="4447793" y="427024"/>
                </a:cubicBezTo>
                <a:lnTo>
                  <a:pt x="4447793" y="497433"/>
                </a:lnTo>
                <a:lnTo>
                  <a:pt x="4421732" y="497433"/>
                </a:lnTo>
                <a:lnTo>
                  <a:pt x="4421732" y="371475"/>
                </a:lnTo>
                <a:lnTo>
                  <a:pt x="4447793" y="371475"/>
                </a:lnTo>
                <a:lnTo>
                  <a:pt x="4447793" y="385876"/>
                </a:lnTo>
                <a:cubicBezTo>
                  <a:pt x="4452060" y="380695"/>
                  <a:pt x="4457470" y="376656"/>
                  <a:pt x="4464023" y="373761"/>
                </a:cubicBezTo>
                <a:cubicBezTo>
                  <a:pt x="4470576" y="370865"/>
                  <a:pt x="4477587" y="369417"/>
                  <a:pt x="4485054" y="369417"/>
                </a:cubicBezTo>
                <a:close/>
                <a:moveTo>
                  <a:pt x="4125086" y="369417"/>
                </a:moveTo>
                <a:cubicBezTo>
                  <a:pt x="4137125" y="369417"/>
                  <a:pt x="4148022" y="372084"/>
                  <a:pt x="4157776" y="377418"/>
                </a:cubicBezTo>
                <a:cubicBezTo>
                  <a:pt x="4167529" y="382752"/>
                  <a:pt x="4175225" y="390372"/>
                  <a:pt x="4180864" y="400278"/>
                </a:cubicBezTo>
                <a:cubicBezTo>
                  <a:pt x="4186503" y="410184"/>
                  <a:pt x="4189322" y="421538"/>
                  <a:pt x="4189322" y="434340"/>
                </a:cubicBezTo>
                <a:cubicBezTo>
                  <a:pt x="4189322" y="447141"/>
                  <a:pt x="4186426" y="458495"/>
                  <a:pt x="4180635" y="468401"/>
                </a:cubicBezTo>
                <a:cubicBezTo>
                  <a:pt x="4174844" y="478307"/>
                  <a:pt x="4166958" y="485965"/>
                  <a:pt x="4156975" y="491375"/>
                </a:cubicBezTo>
                <a:cubicBezTo>
                  <a:pt x="4146993" y="496786"/>
                  <a:pt x="4135982" y="499491"/>
                  <a:pt x="4123943" y="499491"/>
                </a:cubicBezTo>
                <a:cubicBezTo>
                  <a:pt x="4112055" y="499491"/>
                  <a:pt x="4101311" y="496786"/>
                  <a:pt x="4091710" y="491375"/>
                </a:cubicBezTo>
                <a:cubicBezTo>
                  <a:pt x="4082109" y="485965"/>
                  <a:pt x="4074565" y="478345"/>
                  <a:pt x="4069079" y="468515"/>
                </a:cubicBezTo>
                <a:cubicBezTo>
                  <a:pt x="4063592" y="458686"/>
                  <a:pt x="4060849" y="447294"/>
                  <a:pt x="4060849" y="434340"/>
                </a:cubicBezTo>
                <a:cubicBezTo>
                  <a:pt x="4060849" y="421538"/>
                  <a:pt x="4063668" y="410184"/>
                  <a:pt x="4069307" y="400278"/>
                </a:cubicBezTo>
                <a:cubicBezTo>
                  <a:pt x="4074946" y="390372"/>
                  <a:pt x="4082642" y="382752"/>
                  <a:pt x="4092396" y="377418"/>
                </a:cubicBezTo>
                <a:cubicBezTo>
                  <a:pt x="4102150" y="372084"/>
                  <a:pt x="4113046" y="369417"/>
                  <a:pt x="4125086" y="369417"/>
                </a:cubicBezTo>
                <a:close/>
                <a:moveTo>
                  <a:pt x="3789120" y="369417"/>
                </a:moveTo>
                <a:cubicBezTo>
                  <a:pt x="3803445" y="369417"/>
                  <a:pt x="3814990" y="373037"/>
                  <a:pt x="3823752" y="380276"/>
                </a:cubicBezTo>
                <a:cubicBezTo>
                  <a:pt x="3832516" y="387515"/>
                  <a:pt x="3837202" y="397383"/>
                  <a:pt x="3837811" y="409879"/>
                </a:cubicBezTo>
                <a:lnTo>
                  <a:pt x="3811751" y="409879"/>
                </a:lnTo>
                <a:cubicBezTo>
                  <a:pt x="3811294" y="404241"/>
                  <a:pt x="3809008" y="399745"/>
                  <a:pt x="3804893" y="396392"/>
                </a:cubicBezTo>
                <a:cubicBezTo>
                  <a:pt x="3800778" y="393039"/>
                  <a:pt x="3795216" y="391363"/>
                  <a:pt x="3788205" y="391363"/>
                </a:cubicBezTo>
                <a:cubicBezTo>
                  <a:pt x="3781347" y="391363"/>
                  <a:pt x="3776089" y="392658"/>
                  <a:pt x="3772432" y="395249"/>
                </a:cubicBezTo>
                <a:cubicBezTo>
                  <a:pt x="3768774" y="397840"/>
                  <a:pt x="3766945" y="401269"/>
                  <a:pt x="3766945" y="405536"/>
                </a:cubicBezTo>
                <a:cubicBezTo>
                  <a:pt x="3766945" y="408889"/>
                  <a:pt x="3768165" y="411708"/>
                  <a:pt x="3770603" y="413994"/>
                </a:cubicBezTo>
                <a:cubicBezTo>
                  <a:pt x="3773042" y="416280"/>
                  <a:pt x="3776013" y="418071"/>
                  <a:pt x="3779519" y="419366"/>
                </a:cubicBezTo>
                <a:cubicBezTo>
                  <a:pt x="3783024" y="420662"/>
                  <a:pt x="3788205" y="422300"/>
                  <a:pt x="3795063" y="424281"/>
                </a:cubicBezTo>
                <a:cubicBezTo>
                  <a:pt x="3804207" y="426720"/>
                  <a:pt x="3811713" y="429196"/>
                  <a:pt x="3817580" y="431711"/>
                </a:cubicBezTo>
                <a:cubicBezTo>
                  <a:pt x="3823448" y="434225"/>
                  <a:pt x="3828515" y="437921"/>
                  <a:pt x="3832782" y="442798"/>
                </a:cubicBezTo>
                <a:cubicBezTo>
                  <a:pt x="3837050" y="447675"/>
                  <a:pt x="3839259" y="454152"/>
                  <a:pt x="3839412" y="462229"/>
                </a:cubicBezTo>
                <a:cubicBezTo>
                  <a:pt x="3839412" y="469392"/>
                  <a:pt x="3837431" y="475792"/>
                  <a:pt x="3833468" y="481431"/>
                </a:cubicBezTo>
                <a:cubicBezTo>
                  <a:pt x="3829506" y="487070"/>
                  <a:pt x="3823905" y="491490"/>
                  <a:pt x="3816666" y="494690"/>
                </a:cubicBezTo>
                <a:cubicBezTo>
                  <a:pt x="3809427" y="497890"/>
                  <a:pt x="3800931" y="499491"/>
                  <a:pt x="3791177" y="499491"/>
                </a:cubicBezTo>
                <a:cubicBezTo>
                  <a:pt x="3781271" y="499491"/>
                  <a:pt x="3772394" y="497700"/>
                  <a:pt x="3764545" y="494119"/>
                </a:cubicBezTo>
                <a:cubicBezTo>
                  <a:pt x="3756697" y="490537"/>
                  <a:pt x="3750486" y="485660"/>
                  <a:pt x="3745914" y="479488"/>
                </a:cubicBezTo>
                <a:cubicBezTo>
                  <a:pt x="3741342" y="473316"/>
                  <a:pt x="3738904" y="466420"/>
                  <a:pt x="3738599" y="458800"/>
                </a:cubicBezTo>
                <a:lnTo>
                  <a:pt x="3765574" y="458800"/>
                </a:lnTo>
                <a:cubicBezTo>
                  <a:pt x="3766031" y="464134"/>
                  <a:pt x="3768584" y="468592"/>
                  <a:pt x="3773232" y="472173"/>
                </a:cubicBezTo>
                <a:cubicBezTo>
                  <a:pt x="3777880" y="475754"/>
                  <a:pt x="3783710" y="477545"/>
                  <a:pt x="3790720" y="477545"/>
                </a:cubicBezTo>
                <a:cubicBezTo>
                  <a:pt x="3798035" y="477545"/>
                  <a:pt x="3803712" y="476135"/>
                  <a:pt x="3807751" y="473316"/>
                </a:cubicBezTo>
                <a:cubicBezTo>
                  <a:pt x="3811789" y="470497"/>
                  <a:pt x="3813809" y="466877"/>
                  <a:pt x="3813809" y="462457"/>
                </a:cubicBezTo>
                <a:cubicBezTo>
                  <a:pt x="3813809" y="457733"/>
                  <a:pt x="3811561" y="454228"/>
                  <a:pt x="3807065" y="451942"/>
                </a:cubicBezTo>
                <a:cubicBezTo>
                  <a:pt x="3802569" y="449656"/>
                  <a:pt x="3795444" y="447141"/>
                  <a:pt x="3785691" y="444398"/>
                </a:cubicBezTo>
                <a:cubicBezTo>
                  <a:pt x="3776242" y="441807"/>
                  <a:pt x="3768546" y="439293"/>
                  <a:pt x="3762602" y="436854"/>
                </a:cubicBezTo>
                <a:cubicBezTo>
                  <a:pt x="3756659" y="434416"/>
                  <a:pt x="3751515" y="430682"/>
                  <a:pt x="3747172" y="425653"/>
                </a:cubicBezTo>
                <a:cubicBezTo>
                  <a:pt x="3742828" y="420624"/>
                  <a:pt x="3740656" y="413994"/>
                  <a:pt x="3740656" y="405765"/>
                </a:cubicBezTo>
                <a:cubicBezTo>
                  <a:pt x="3740656" y="399059"/>
                  <a:pt x="3742638" y="392925"/>
                  <a:pt x="3746600" y="387362"/>
                </a:cubicBezTo>
                <a:cubicBezTo>
                  <a:pt x="3750563" y="381800"/>
                  <a:pt x="3756239" y="377418"/>
                  <a:pt x="3763631" y="374218"/>
                </a:cubicBezTo>
                <a:cubicBezTo>
                  <a:pt x="3771022" y="371017"/>
                  <a:pt x="3779519" y="369417"/>
                  <a:pt x="3789120" y="369417"/>
                </a:cubicBezTo>
                <a:close/>
                <a:moveTo>
                  <a:pt x="3656760" y="369417"/>
                </a:moveTo>
                <a:cubicBezTo>
                  <a:pt x="3668647" y="369417"/>
                  <a:pt x="3679239" y="372008"/>
                  <a:pt x="3688536" y="377190"/>
                </a:cubicBezTo>
                <a:cubicBezTo>
                  <a:pt x="3697832" y="382371"/>
                  <a:pt x="3705071" y="389648"/>
                  <a:pt x="3710253" y="399021"/>
                </a:cubicBezTo>
                <a:cubicBezTo>
                  <a:pt x="3715434" y="408394"/>
                  <a:pt x="3718025" y="419176"/>
                  <a:pt x="3718025" y="431368"/>
                </a:cubicBezTo>
                <a:cubicBezTo>
                  <a:pt x="3718025" y="436092"/>
                  <a:pt x="3717720" y="440359"/>
                  <a:pt x="3717111" y="444169"/>
                </a:cubicBezTo>
                <a:lnTo>
                  <a:pt x="3620870" y="444169"/>
                </a:lnTo>
                <a:cubicBezTo>
                  <a:pt x="3621632" y="454228"/>
                  <a:pt x="3625366" y="462305"/>
                  <a:pt x="3632071" y="468401"/>
                </a:cubicBezTo>
                <a:cubicBezTo>
                  <a:pt x="3638777" y="474497"/>
                  <a:pt x="3647007" y="477545"/>
                  <a:pt x="3656760" y="477545"/>
                </a:cubicBezTo>
                <a:cubicBezTo>
                  <a:pt x="3670781" y="477545"/>
                  <a:pt x="3680687" y="471678"/>
                  <a:pt x="3686478" y="459943"/>
                </a:cubicBezTo>
                <a:lnTo>
                  <a:pt x="3714596" y="459943"/>
                </a:lnTo>
                <a:cubicBezTo>
                  <a:pt x="3710786" y="471525"/>
                  <a:pt x="3703890" y="481012"/>
                  <a:pt x="3693908" y="488404"/>
                </a:cubicBezTo>
                <a:cubicBezTo>
                  <a:pt x="3683926" y="495795"/>
                  <a:pt x="3671543" y="499491"/>
                  <a:pt x="3656760" y="499491"/>
                </a:cubicBezTo>
                <a:cubicBezTo>
                  <a:pt x="3644721" y="499491"/>
                  <a:pt x="3633938" y="496786"/>
                  <a:pt x="3624413" y="491375"/>
                </a:cubicBezTo>
                <a:cubicBezTo>
                  <a:pt x="3614888" y="485965"/>
                  <a:pt x="3607421" y="478345"/>
                  <a:pt x="3602010" y="468515"/>
                </a:cubicBezTo>
                <a:cubicBezTo>
                  <a:pt x="3596601" y="458686"/>
                  <a:pt x="3593895" y="447294"/>
                  <a:pt x="3593895" y="434340"/>
                </a:cubicBezTo>
                <a:cubicBezTo>
                  <a:pt x="3593895" y="421386"/>
                  <a:pt x="3596524" y="409994"/>
                  <a:pt x="3601782" y="400164"/>
                </a:cubicBezTo>
                <a:cubicBezTo>
                  <a:pt x="3607040" y="390334"/>
                  <a:pt x="3614431" y="382752"/>
                  <a:pt x="3623956" y="377418"/>
                </a:cubicBezTo>
                <a:cubicBezTo>
                  <a:pt x="3633481" y="372084"/>
                  <a:pt x="3644416" y="369417"/>
                  <a:pt x="3656760" y="369417"/>
                </a:cubicBezTo>
                <a:close/>
                <a:moveTo>
                  <a:pt x="3500931" y="369417"/>
                </a:moveTo>
                <a:cubicBezTo>
                  <a:pt x="3510685" y="369417"/>
                  <a:pt x="3519334" y="371360"/>
                  <a:pt x="3526878" y="375247"/>
                </a:cubicBezTo>
                <a:cubicBezTo>
                  <a:pt x="3534421" y="379133"/>
                  <a:pt x="3540327" y="383971"/>
                  <a:pt x="3544594" y="389763"/>
                </a:cubicBezTo>
                <a:lnTo>
                  <a:pt x="3544594" y="371475"/>
                </a:lnTo>
                <a:lnTo>
                  <a:pt x="3570883" y="371475"/>
                </a:lnTo>
                <a:lnTo>
                  <a:pt x="3570883" y="499491"/>
                </a:lnTo>
                <a:cubicBezTo>
                  <a:pt x="3570883" y="511073"/>
                  <a:pt x="3568444" y="521398"/>
                  <a:pt x="3563568" y="530466"/>
                </a:cubicBezTo>
                <a:cubicBezTo>
                  <a:pt x="3558691" y="539534"/>
                  <a:pt x="3551642" y="546658"/>
                  <a:pt x="3542422" y="551840"/>
                </a:cubicBezTo>
                <a:cubicBezTo>
                  <a:pt x="3533202" y="557022"/>
                  <a:pt x="3522191" y="559612"/>
                  <a:pt x="3509390" y="559612"/>
                </a:cubicBezTo>
                <a:cubicBezTo>
                  <a:pt x="3492321" y="559612"/>
                  <a:pt x="3478147" y="555612"/>
                  <a:pt x="3466870" y="547611"/>
                </a:cubicBezTo>
                <a:cubicBezTo>
                  <a:pt x="3455592" y="539610"/>
                  <a:pt x="3449192" y="528751"/>
                  <a:pt x="3447668" y="515035"/>
                </a:cubicBezTo>
                <a:lnTo>
                  <a:pt x="3473499" y="515035"/>
                </a:lnTo>
                <a:cubicBezTo>
                  <a:pt x="3475480" y="521589"/>
                  <a:pt x="3479710" y="526885"/>
                  <a:pt x="3486187" y="530923"/>
                </a:cubicBezTo>
                <a:cubicBezTo>
                  <a:pt x="3492664" y="534962"/>
                  <a:pt x="3500398" y="536981"/>
                  <a:pt x="3509390" y="536981"/>
                </a:cubicBezTo>
                <a:cubicBezTo>
                  <a:pt x="3519905" y="536981"/>
                  <a:pt x="3528401" y="533781"/>
                  <a:pt x="3534879" y="527380"/>
                </a:cubicBezTo>
                <a:cubicBezTo>
                  <a:pt x="3541355" y="520979"/>
                  <a:pt x="3544594" y="511683"/>
                  <a:pt x="3544594" y="499491"/>
                </a:cubicBezTo>
                <a:lnTo>
                  <a:pt x="3544594" y="478459"/>
                </a:lnTo>
                <a:cubicBezTo>
                  <a:pt x="3540174" y="484403"/>
                  <a:pt x="3534193" y="489394"/>
                  <a:pt x="3526649" y="493433"/>
                </a:cubicBezTo>
                <a:cubicBezTo>
                  <a:pt x="3519105" y="497471"/>
                  <a:pt x="3510533" y="499491"/>
                  <a:pt x="3500931" y="499491"/>
                </a:cubicBezTo>
                <a:cubicBezTo>
                  <a:pt x="3489959" y="499491"/>
                  <a:pt x="3479938" y="496709"/>
                  <a:pt x="3470871" y="491147"/>
                </a:cubicBezTo>
                <a:cubicBezTo>
                  <a:pt x="3461803" y="485584"/>
                  <a:pt x="3454640" y="477812"/>
                  <a:pt x="3449382" y="467830"/>
                </a:cubicBezTo>
                <a:cubicBezTo>
                  <a:pt x="3444124" y="457847"/>
                  <a:pt x="3441495" y="446532"/>
                  <a:pt x="3441495" y="433882"/>
                </a:cubicBezTo>
                <a:cubicBezTo>
                  <a:pt x="3441495" y="421233"/>
                  <a:pt x="3444124" y="410032"/>
                  <a:pt x="3449382" y="400278"/>
                </a:cubicBezTo>
                <a:cubicBezTo>
                  <a:pt x="3454640" y="390525"/>
                  <a:pt x="3461803" y="382943"/>
                  <a:pt x="3470871" y="377533"/>
                </a:cubicBezTo>
                <a:cubicBezTo>
                  <a:pt x="3479938" y="372122"/>
                  <a:pt x="3489959" y="369417"/>
                  <a:pt x="3500931" y="369417"/>
                </a:cubicBezTo>
                <a:close/>
                <a:moveTo>
                  <a:pt x="3348531" y="369417"/>
                </a:moveTo>
                <a:cubicBezTo>
                  <a:pt x="3358437" y="369417"/>
                  <a:pt x="3367086" y="371360"/>
                  <a:pt x="3374478" y="375247"/>
                </a:cubicBezTo>
                <a:cubicBezTo>
                  <a:pt x="3381869" y="379133"/>
                  <a:pt x="3387774" y="383971"/>
                  <a:pt x="3392194" y="389763"/>
                </a:cubicBezTo>
                <a:lnTo>
                  <a:pt x="3392194" y="371475"/>
                </a:lnTo>
                <a:lnTo>
                  <a:pt x="3418483" y="371475"/>
                </a:lnTo>
                <a:lnTo>
                  <a:pt x="3418483" y="497433"/>
                </a:lnTo>
                <a:lnTo>
                  <a:pt x="3392194" y="497433"/>
                </a:lnTo>
                <a:lnTo>
                  <a:pt x="3392194" y="478688"/>
                </a:lnTo>
                <a:cubicBezTo>
                  <a:pt x="3387774" y="484632"/>
                  <a:pt x="3381754" y="489585"/>
                  <a:pt x="3374135" y="493547"/>
                </a:cubicBezTo>
                <a:cubicBezTo>
                  <a:pt x="3366515" y="497509"/>
                  <a:pt x="3357828" y="499491"/>
                  <a:pt x="3348074" y="499491"/>
                </a:cubicBezTo>
                <a:cubicBezTo>
                  <a:pt x="3337254" y="499491"/>
                  <a:pt x="3327348" y="496709"/>
                  <a:pt x="3318356" y="491147"/>
                </a:cubicBezTo>
                <a:cubicBezTo>
                  <a:pt x="3309365" y="485584"/>
                  <a:pt x="3302240" y="477812"/>
                  <a:pt x="3296982" y="467830"/>
                </a:cubicBezTo>
                <a:cubicBezTo>
                  <a:pt x="3291724" y="457847"/>
                  <a:pt x="3289095" y="446532"/>
                  <a:pt x="3289095" y="433882"/>
                </a:cubicBezTo>
                <a:cubicBezTo>
                  <a:pt x="3289095" y="421233"/>
                  <a:pt x="3291724" y="410032"/>
                  <a:pt x="3296982" y="400278"/>
                </a:cubicBezTo>
                <a:cubicBezTo>
                  <a:pt x="3302240" y="390525"/>
                  <a:pt x="3309402" y="382943"/>
                  <a:pt x="3318471" y="377533"/>
                </a:cubicBezTo>
                <a:cubicBezTo>
                  <a:pt x="3327538" y="372122"/>
                  <a:pt x="3337559" y="369417"/>
                  <a:pt x="3348531" y="369417"/>
                </a:cubicBezTo>
                <a:close/>
                <a:moveTo>
                  <a:pt x="3122979" y="369417"/>
                </a:moveTo>
                <a:cubicBezTo>
                  <a:pt x="3133038" y="369417"/>
                  <a:pt x="3142029" y="371551"/>
                  <a:pt x="3149954" y="375818"/>
                </a:cubicBezTo>
                <a:cubicBezTo>
                  <a:pt x="3157879" y="380085"/>
                  <a:pt x="3163975" y="386257"/>
                  <a:pt x="3168242" y="394335"/>
                </a:cubicBezTo>
                <a:cubicBezTo>
                  <a:pt x="3172052" y="386715"/>
                  <a:pt x="3177996" y="380657"/>
                  <a:pt x="3186073" y="376161"/>
                </a:cubicBezTo>
                <a:cubicBezTo>
                  <a:pt x="3194150" y="371665"/>
                  <a:pt x="3202837" y="369417"/>
                  <a:pt x="3212133" y="369417"/>
                </a:cubicBezTo>
                <a:cubicBezTo>
                  <a:pt x="3222039" y="369417"/>
                  <a:pt x="3230917" y="371475"/>
                  <a:pt x="3238765" y="375589"/>
                </a:cubicBezTo>
                <a:cubicBezTo>
                  <a:pt x="3246614" y="379704"/>
                  <a:pt x="3252786" y="385800"/>
                  <a:pt x="3257282" y="393877"/>
                </a:cubicBezTo>
                <a:cubicBezTo>
                  <a:pt x="3261778" y="401955"/>
                  <a:pt x="3264026" y="411708"/>
                  <a:pt x="3264026" y="423138"/>
                </a:cubicBezTo>
                <a:lnTo>
                  <a:pt x="3264026" y="497433"/>
                </a:lnTo>
                <a:lnTo>
                  <a:pt x="3238194" y="497433"/>
                </a:lnTo>
                <a:lnTo>
                  <a:pt x="3238194" y="427024"/>
                </a:lnTo>
                <a:cubicBezTo>
                  <a:pt x="3238194" y="415747"/>
                  <a:pt x="3235374" y="407098"/>
                  <a:pt x="3229736" y="401078"/>
                </a:cubicBezTo>
                <a:cubicBezTo>
                  <a:pt x="3224097" y="395059"/>
                  <a:pt x="3216401" y="392049"/>
                  <a:pt x="3206647" y="392049"/>
                </a:cubicBezTo>
                <a:cubicBezTo>
                  <a:pt x="3196893" y="392049"/>
                  <a:pt x="3189159" y="395059"/>
                  <a:pt x="3183444" y="401078"/>
                </a:cubicBezTo>
                <a:cubicBezTo>
                  <a:pt x="3177729" y="407098"/>
                  <a:pt x="3174872" y="415747"/>
                  <a:pt x="3174872" y="427024"/>
                </a:cubicBezTo>
                <a:lnTo>
                  <a:pt x="3174872" y="497433"/>
                </a:lnTo>
                <a:lnTo>
                  <a:pt x="3149040" y="497433"/>
                </a:lnTo>
                <a:lnTo>
                  <a:pt x="3149040" y="427024"/>
                </a:lnTo>
                <a:cubicBezTo>
                  <a:pt x="3149040" y="415747"/>
                  <a:pt x="3146221" y="407098"/>
                  <a:pt x="3140582" y="401078"/>
                </a:cubicBezTo>
                <a:cubicBezTo>
                  <a:pt x="3134943" y="395059"/>
                  <a:pt x="3127246" y="392049"/>
                  <a:pt x="3117493" y="392049"/>
                </a:cubicBezTo>
                <a:cubicBezTo>
                  <a:pt x="3107739" y="392049"/>
                  <a:pt x="3100005" y="395059"/>
                  <a:pt x="3094290" y="401078"/>
                </a:cubicBezTo>
                <a:cubicBezTo>
                  <a:pt x="3088575" y="407098"/>
                  <a:pt x="3085718" y="415747"/>
                  <a:pt x="3085718" y="427024"/>
                </a:cubicBezTo>
                <a:lnTo>
                  <a:pt x="3085718" y="497433"/>
                </a:lnTo>
                <a:lnTo>
                  <a:pt x="3059657" y="497433"/>
                </a:lnTo>
                <a:lnTo>
                  <a:pt x="3059657" y="371475"/>
                </a:lnTo>
                <a:lnTo>
                  <a:pt x="3085718" y="371475"/>
                </a:lnTo>
                <a:lnTo>
                  <a:pt x="3085718" y="385876"/>
                </a:lnTo>
                <a:cubicBezTo>
                  <a:pt x="3089985" y="380695"/>
                  <a:pt x="3095395" y="376656"/>
                  <a:pt x="3101948" y="373761"/>
                </a:cubicBezTo>
                <a:cubicBezTo>
                  <a:pt x="3108501" y="370865"/>
                  <a:pt x="3115512" y="369417"/>
                  <a:pt x="3122979" y="369417"/>
                </a:cubicBezTo>
                <a:close/>
                <a:moveTo>
                  <a:pt x="2731694" y="369417"/>
                </a:moveTo>
                <a:cubicBezTo>
                  <a:pt x="2746934" y="369417"/>
                  <a:pt x="2759545" y="373037"/>
                  <a:pt x="2769527" y="380276"/>
                </a:cubicBezTo>
                <a:cubicBezTo>
                  <a:pt x="2779509" y="387515"/>
                  <a:pt x="2786253" y="397840"/>
                  <a:pt x="2789758" y="411251"/>
                </a:cubicBezTo>
                <a:lnTo>
                  <a:pt x="2761641" y="411251"/>
                </a:lnTo>
                <a:cubicBezTo>
                  <a:pt x="2759355" y="405003"/>
                  <a:pt x="2755696" y="400126"/>
                  <a:pt x="2750668" y="396621"/>
                </a:cubicBezTo>
                <a:cubicBezTo>
                  <a:pt x="2745638" y="393115"/>
                  <a:pt x="2739314" y="391363"/>
                  <a:pt x="2731694" y="391363"/>
                </a:cubicBezTo>
                <a:cubicBezTo>
                  <a:pt x="2721026" y="391363"/>
                  <a:pt x="2712530" y="395135"/>
                  <a:pt x="2706205" y="402679"/>
                </a:cubicBezTo>
                <a:cubicBezTo>
                  <a:pt x="2699880" y="410222"/>
                  <a:pt x="2696718" y="420776"/>
                  <a:pt x="2696718" y="434340"/>
                </a:cubicBezTo>
                <a:cubicBezTo>
                  <a:pt x="2696718" y="447903"/>
                  <a:pt x="2699880" y="458495"/>
                  <a:pt x="2706205" y="466115"/>
                </a:cubicBezTo>
                <a:cubicBezTo>
                  <a:pt x="2712530" y="473735"/>
                  <a:pt x="2721026" y="477545"/>
                  <a:pt x="2731694" y="477545"/>
                </a:cubicBezTo>
                <a:cubicBezTo>
                  <a:pt x="2746782" y="477545"/>
                  <a:pt x="2756764" y="470916"/>
                  <a:pt x="2761641" y="457657"/>
                </a:cubicBezTo>
                <a:lnTo>
                  <a:pt x="2789758" y="457657"/>
                </a:lnTo>
                <a:cubicBezTo>
                  <a:pt x="2786100" y="470458"/>
                  <a:pt x="2779243" y="480631"/>
                  <a:pt x="2769185" y="488175"/>
                </a:cubicBezTo>
                <a:cubicBezTo>
                  <a:pt x="2759126" y="495719"/>
                  <a:pt x="2746629" y="499491"/>
                  <a:pt x="2731694" y="499491"/>
                </a:cubicBezTo>
                <a:cubicBezTo>
                  <a:pt x="2719654" y="499491"/>
                  <a:pt x="2708986" y="496786"/>
                  <a:pt x="2699690" y="491375"/>
                </a:cubicBezTo>
                <a:cubicBezTo>
                  <a:pt x="2690393" y="485965"/>
                  <a:pt x="2683117" y="478345"/>
                  <a:pt x="2677858" y="468515"/>
                </a:cubicBezTo>
                <a:cubicBezTo>
                  <a:pt x="2672601" y="458686"/>
                  <a:pt x="2669972" y="447294"/>
                  <a:pt x="2669972" y="434340"/>
                </a:cubicBezTo>
                <a:cubicBezTo>
                  <a:pt x="2669972" y="421386"/>
                  <a:pt x="2672601" y="409994"/>
                  <a:pt x="2677858" y="400164"/>
                </a:cubicBezTo>
                <a:cubicBezTo>
                  <a:pt x="2683117" y="390334"/>
                  <a:pt x="2690393" y="382752"/>
                  <a:pt x="2699690" y="377418"/>
                </a:cubicBezTo>
                <a:cubicBezTo>
                  <a:pt x="2708986" y="372084"/>
                  <a:pt x="2719654" y="369417"/>
                  <a:pt x="2731694" y="369417"/>
                </a:cubicBezTo>
                <a:close/>
                <a:moveTo>
                  <a:pt x="2591562" y="369417"/>
                </a:moveTo>
                <a:cubicBezTo>
                  <a:pt x="2603602" y="369417"/>
                  <a:pt x="2614498" y="372084"/>
                  <a:pt x="2624252" y="377418"/>
                </a:cubicBezTo>
                <a:cubicBezTo>
                  <a:pt x="2634006" y="382752"/>
                  <a:pt x="2641702" y="390372"/>
                  <a:pt x="2647340" y="400278"/>
                </a:cubicBezTo>
                <a:cubicBezTo>
                  <a:pt x="2652979" y="410184"/>
                  <a:pt x="2655799" y="421538"/>
                  <a:pt x="2655799" y="434340"/>
                </a:cubicBezTo>
                <a:cubicBezTo>
                  <a:pt x="2655799" y="447141"/>
                  <a:pt x="2652903" y="458495"/>
                  <a:pt x="2647112" y="468401"/>
                </a:cubicBezTo>
                <a:cubicBezTo>
                  <a:pt x="2641321" y="478307"/>
                  <a:pt x="2633433" y="485965"/>
                  <a:pt x="2623452" y="491375"/>
                </a:cubicBezTo>
                <a:cubicBezTo>
                  <a:pt x="2613470" y="496786"/>
                  <a:pt x="2602459" y="499491"/>
                  <a:pt x="2590419" y="499491"/>
                </a:cubicBezTo>
                <a:cubicBezTo>
                  <a:pt x="2578532" y="499491"/>
                  <a:pt x="2567788" y="496786"/>
                  <a:pt x="2558187" y="491375"/>
                </a:cubicBezTo>
                <a:cubicBezTo>
                  <a:pt x="2548586" y="485965"/>
                  <a:pt x="2541042" y="478345"/>
                  <a:pt x="2535554" y="468515"/>
                </a:cubicBezTo>
                <a:cubicBezTo>
                  <a:pt x="2530069" y="458686"/>
                  <a:pt x="2527325" y="447294"/>
                  <a:pt x="2527325" y="434340"/>
                </a:cubicBezTo>
                <a:cubicBezTo>
                  <a:pt x="2527325" y="421538"/>
                  <a:pt x="2530145" y="410184"/>
                  <a:pt x="2535784" y="400278"/>
                </a:cubicBezTo>
                <a:cubicBezTo>
                  <a:pt x="2541423" y="390372"/>
                  <a:pt x="2549119" y="382752"/>
                  <a:pt x="2558872" y="377418"/>
                </a:cubicBezTo>
                <a:cubicBezTo>
                  <a:pt x="2568626" y="372084"/>
                  <a:pt x="2579522" y="369417"/>
                  <a:pt x="2591562" y="369417"/>
                </a:cubicBezTo>
                <a:close/>
                <a:moveTo>
                  <a:pt x="2369896" y="369417"/>
                </a:moveTo>
                <a:cubicBezTo>
                  <a:pt x="2384222" y="369417"/>
                  <a:pt x="2395766" y="373037"/>
                  <a:pt x="2404529" y="380276"/>
                </a:cubicBezTo>
                <a:cubicBezTo>
                  <a:pt x="2413292" y="387515"/>
                  <a:pt x="2417978" y="397383"/>
                  <a:pt x="2418588" y="409879"/>
                </a:cubicBezTo>
                <a:lnTo>
                  <a:pt x="2392527" y="409879"/>
                </a:lnTo>
                <a:cubicBezTo>
                  <a:pt x="2392070" y="404241"/>
                  <a:pt x="2389785" y="399745"/>
                  <a:pt x="2385670" y="396392"/>
                </a:cubicBezTo>
                <a:cubicBezTo>
                  <a:pt x="2381555" y="393039"/>
                  <a:pt x="2375992" y="391363"/>
                  <a:pt x="2368982" y="391363"/>
                </a:cubicBezTo>
                <a:cubicBezTo>
                  <a:pt x="2362124" y="391363"/>
                  <a:pt x="2356866" y="392658"/>
                  <a:pt x="2353208" y="395249"/>
                </a:cubicBezTo>
                <a:cubicBezTo>
                  <a:pt x="2349551" y="397840"/>
                  <a:pt x="2347722" y="401269"/>
                  <a:pt x="2347722" y="405536"/>
                </a:cubicBezTo>
                <a:cubicBezTo>
                  <a:pt x="2347722" y="408889"/>
                  <a:pt x="2348941" y="411708"/>
                  <a:pt x="2351380" y="413994"/>
                </a:cubicBezTo>
                <a:cubicBezTo>
                  <a:pt x="2353818" y="416280"/>
                  <a:pt x="2356790" y="418071"/>
                  <a:pt x="2360295" y="419366"/>
                </a:cubicBezTo>
                <a:cubicBezTo>
                  <a:pt x="2363801" y="420662"/>
                  <a:pt x="2368982" y="422300"/>
                  <a:pt x="2375840" y="424281"/>
                </a:cubicBezTo>
                <a:cubicBezTo>
                  <a:pt x="2384984" y="426720"/>
                  <a:pt x="2392490" y="429196"/>
                  <a:pt x="2398357" y="431711"/>
                </a:cubicBezTo>
                <a:cubicBezTo>
                  <a:pt x="2404225" y="434225"/>
                  <a:pt x="2409291" y="437921"/>
                  <a:pt x="2413559" y="442798"/>
                </a:cubicBezTo>
                <a:cubicBezTo>
                  <a:pt x="2417826" y="447675"/>
                  <a:pt x="2420036" y="454152"/>
                  <a:pt x="2420188" y="462229"/>
                </a:cubicBezTo>
                <a:cubicBezTo>
                  <a:pt x="2420188" y="469392"/>
                  <a:pt x="2418207" y="475792"/>
                  <a:pt x="2414244" y="481431"/>
                </a:cubicBezTo>
                <a:cubicBezTo>
                  <a:pt x="2410282" y="487070"/>
                  <a:pt x="2404682" y="491490"/>
                  <a:pt x="2397442" y="494690"/>
                </a:cubicBezTo>
                <a:cubicBezTo>
                  <a:pt x="2390204" y="497890"/>
                  <a:pt x="2381707" y="499491"/>
                  <a:pt x="2371953" y="499491"/>
                </a:cubicBezTo>
                <a:cubicBezTo>
                  <a:pt x="2362048" y="499491"/>
                  <a:pt x="2353170" y="497700"/>
                  <a:pt x="2345322" y="494119"/>
                </a:cubicBezTo>
                <a:cubicBezTo>
                  <a:pt x="2337473" y="490537"/>
                  <a:pt x="2331263" y="485660"/>
                  <a:pt x="2326691" y="479488"/>
                </a:cubicBezTo>
                <a:cubicBezTo>
                  <a:pt x="2322119" y="473316"/>
                  <a:pt x="2319680" y="466420"/>
                  <a:pt x="2319376" y="458800"/>
                </a:cubicBezTo>
                <a:lnTo>
                  <a:pt x="2346351" y="458800"/>
                </a:lnTo>
                <a:cubicBezTo>
                  <a:pt x="2346808" y="464134"/>
                  <a:pt x="2349361" y="468592"/>
                  <a:pt x="2354008" y="472173"/>
                </a:cubicBezTo>
                <a:cubicBezTo>
                  <a:pt x="2358656" y="475754"/>
                  <a:pt x="2364486" y="477545"/>
                  <a:pt x="2371496" y="477545"/>
                </a:cubicBezTo>
                <a:cubicBezTo>
                  <a:pt x="2378812" y="477545"/>
                  <a:pt x="2384488" y="476135"/>
                  <a:pt x="2388527" y="473316"/>
                </a:cubicBezTo>
                <a:cubicBezTo>
                  <a:pt x="2392566" y="470497"/>
                  <a:pt x="2394585" y="466877"/>
                  <a:pt x="2394585" y="462457"/>
                </a:cubicBezTo>
                <a:cubicBezTo>
                  <a:pt x="2394585" y="457733"/>
                  <a:pt x="2392337" y="454228"/>
                  <a:pt x="2387841" y="451942"/>
                </a:cubicBezTo>
                <a:cubicBezTo>
                  <a:pt x="2383346" y="449656"/>
                  <a:pt x="2376221" y="447141"/>
                  <a:pt x="2366468" y="444398"/>
                </a:cubicBezTo>
                <a:cubicBezTo>
                  <a:pt x="2357018" y="441807"/>
                  <a:pt x="2349322" y="439293"/>
                  <a:pt x="2343378" y="436854"/>
                </a:cubicBezTo>
                <a:cubicBezTo>
                  <a:pt x="2337435" y="434416"/>
                  <a:pt x="2332292" y="430682"/>
                  <a:pt x="2327948" y="425653"/>
                </a:cubicBezTo>
                <a:cubicBezTo>
                  <a:pt x="2323605" y="420624"/>
                  <a:pt x="2321433" y="413994"/>
                  <a:pt x="2321433" y="405765"/>
                </a:cubicBezTo>
                <a:cubicBezTo>
                  <a:pt x="2321433" y="399059"/>
                  <a:pt x="2323414" y="392925"/>
                  <a:pt x="2327377" y="387362"/>
                </a:cubicBezTo>
                <a:cubicBezTo>
                  <a:pt x="2331338" y="381800"/>
                  <a:pt x="2337016" y="377418"/>
                  <a:pt x="2344407" y="374218"/>
                </a:cubicBezTo>
                <a:cubicBezTo>
                  <a:pt x="2351799" y="371017"/>
                  <a:pt x="2360295" y="369417"/>
                  <a:pt x="2369896" y="369417"/>
                </a:cubicBezTo>
                <a:close/>
                <a:moveTo>
                  <a:pt x="2237613" y="369417"/>
                </a:moveTo>
                <a:lnTo>
                  <a:pt x="2237613" y="396392"/>
                </a:lnTo>
                <a:lnTo>
                  <a:pt x="2230983" y="396392"/>
                </a:lnTo>
                <a:cubicBezTo>
                  <a:pt x="2220773" y="396392"/>
                  <a:pt x="2213039" y="398983"/>
                  <a:pt x="2207780" y="404164"/>
                </a:cubicBezTo>
                <a:cubicBezTo>
                  <a:pt x="2202523" y="409346"/>
                  <a:pt x="2199894" y="418338"/>
                  <a:pt x="2199894" y="431139"/>
                </a:cubicBezTo>
                <a:lnTo>
                  <a:pt x="2199894" y="497433"/>
                </a:lnTo>
                <a:lnTo>
                  <a:pt x="2173834" y="497433"/>
                </a:lnTo>
                <a:lnTo>
                  <a:pt x="2173834" y="371475"/>
                </a:lnTo>
                <a:lnTo>
                  <a:pt x="2199894" y="371475"/>
                </a:lnTo>
                <a:lnTo>
                  <a:pt x="2199894" y="389763"/>
                </a:lnTo>
                <a:cubicBezTo>
                  <a:pt x="2203704" y="383362"/>
                  <a:pt x="2208772" y="378371"/>
                  <a:pt x="2215096" y="374789"/>
                </a:cubicBezTo>
                <a:cubicBezTo>
                  <a:pt x="2221420" y="371208"/>
                  <a:pt x="2228926" y="369417"/>
                  <a:pt x="2237613" y="369417"/>
                </a:cubicBezTo>
                <a:close/>
                <a:moveTo>
                  <a:pt x="2086737" y="369417"/>
                </a:moveTo>
                <a:cubicBezTo>
                  <a:pt x="2098777" y="369417"/>
                  <a:pt x="2109673" y="372084"/>
                  <a:pt x="2119427" y="377418"/>
                </a:cubicBezTo>
                <a:cubicBezTo>
                  <a:pt x="2129180" y="382752"/>
                  <a:pt x="2136876" y="390372"/>
                  <a:pt x="2142515" y="400278"/>
                </a:cubicBezTo>
                <a:cubicBezTo>
                  <a:pt x="2148154" y="410184"/>
                  <a:pt x="2150974" y="421538"/>
                  <a:pt x="2150974" y="434340"/>
                </a:cubicBezTo>
                <a:cubicBezTo>
                  <a:pt x="2150974" y="447141"/>
                  <a:pt x="2148078" y="458495"/>
                  <a:pt x="2142287" y="468401"/>
                </a:cubicBezTo>
                <a:cubicBezTo>
                  <a:pt x="2136495" y="478307"/>
                  <a:pt x="2128609" y="485965"/>
                  <a:pt x="2118626" y="491375"/>
                </a:cubicBezTo>
                <a:cubicBezTo>
                  <a:pt x="2108645" y="496786"/>
                  <a:pt x="2097633" y="499491"/>
                  <a:pt x="2085594" y="499491"/>
                </a:cubicBezTo>
                <a:cubicBezTo>
                  <a:pt x="2073706" y="499491"/>
                  <a:pt x="2062962" y="496786"/>
                  <a:pt x="2053361" y="491375"/>
                </a:cubicBezTo>
                <a:cubicBezTo>
                  <a:pt x="2043760" y="485965"/>
                  <a:pt x="2036216" y="478345"/>
                  <a:pt x="2030730" y="468515"/>
                </a:cubicBezTo>
                <a:cubicBezTo>
                  <a:pt x="2025243" y="458686"/>
                  <a:pt x="2022500" y="447294"/>
                  <a:pt x="2022500" y="434340"/>
                </a:cubicBezTo>
                <a:cubicBezTo>
                  <a:pt x="2022500" y="421538"/>
                  <a:pt x="2025320" y="410184"/>
                  <a:pt x="2030958" y="400278"/>
                </a:cubicBezTo>
                <a:cubicBezTo>
                  <a:pt x="2036597" y="390372"/>
                  <a:pt x="2044294" y="382752"/>
                  <a:pt x="2054047" y="377418"/>
                </a:cubicBezTo>
                <a:cubicBezTo>
                  <a:pt x="2063801" y="372084"/>
                  <a:pt x="2074697" y="369417"/>
                  <a:pt x="2086737" y="369417"/>
                </a:cubicBezTo>
                <a:close/>
                <a:moveTo>
                  <a:pt x="1656359" y="369417"/>
                </a:moveTo>
                <a:cubicBezTo>
                  <a:pt x="1666265" y="369417"/>
                  <a:pt x="1675143" y="371475"/>
                  <a:pt x="1682992" y="375589"/>
                </a:cubicBezTo>
                <a:cubicBezTo>
                  <a:pt x="1690840" y="379704"/>
                  <a:pt x="1696974" y="385800"/>
                  <a:pt x="1701393" y="393877"/>
                </a:cubicBezTo>
                <a:cubicBezTo>
                  <a:pt x="1705813" y="401955"/>
                  <a:pt x="1708023" y="411708"/>
                  <a:pt x="1708023" y="423138"/>
                </a:cubicBezTo>
                <a:lnTo>
                  <a:pt x="1708023" y="497433"/>
                </a:lnTo>
                <a:lnTo>
                  <a:pt x="1682191" y="497433"/>
                </a:lnTo>
                <a:lnTo>
                  <a:pt x="1682191" y="427024"/>
                </a:lnTo>
                <a:cubicBezTo>
                  <a:pt x="1682191" y="415747"/>
                  <a:pt x="1679371" y="407098"/>
                  <a:pt x="1673733" y="401078"/>
                </a:cubicBezTo>
                <a:cubicBezTo>
                  <a:pt x="1668094" y="395059"/>
                  <a:pt x="1660398" y="392049"/>
                  <a:pt x="1650644" y="392049"/>
                </a:cubicBezTo>
                <a:cubicBezTo>
                  <a:pt x="1640890" y="392049"/>
                  <a:pt x="1633157" y="395059"/>
                  <a:pt x="1627441" y="401078"/>
                </a:cubicBezTo>
                <a:cubicBezTo>
                  <a:pt x="1621726" y="407098"/>
                  <a:pt x="1618869" y="415747"/>
                  <a:pt x="1618869" y="427024"/>
                </a:cubicBezTo>
                <a:lnTo>
                  <a:pt x="1618869" y="497433"/>
                </a:lnTo>
                <a:lnTo>
                  <a:pt x="1592808" y="497433"/>
                </a:lnTo>
                <a:lnTo>
                  <a:pt x="1592808" y="371475"/>
                </a:lnTo>
                <a:lnTo>
                  <a:pt x="1618869" y="371475"/>
                </a:lnTo>
                <a:lnTo>
                  <a:pt x="1618869" y="385876"/>
                </a:lnTo>
                <a:cubicBezTo>
                  <a:pt x="1623136" y="380695"/>
                  <a:pt x="1628584" y="376656"/>
                  <a:pt x="1635214" y="373761"/>
                </a:cubicBezTo>
                <a:cubicBezTo>
                  <a:pt x="1641843" y="370865"/>
                  <a:pt x="1648892" y="369417"/>
                  <a:pt x="1656359" y="369417"/>
                </a:cubicBezTo>
                <a:close/>
                <a:moveTo>
                  <a:pt x="1491158" y="369417"/>
                </a:moveTo>
                <a:cubicBezTo>
                  <a:pt x="1501063" y="369417"/>
                  <a:pt x="1509712" y="371360"/>
                  <a:pt x="1517103" y="375247"/>
                </a:cubicBezTo>
                <a:cubicBezTo>
                  <a:pt x="1524495" y="379133"/>
                  <a:pt x="1530400" y="383971"/>
                  <a:pt x="1534820" y="389763"/>
                </a:cubicBezTo>
                <a:lnTo>
                  <a:pt x="1534820" y="371475"/>
                </a:lnTo>
                <a:lnTo>
                  <a:pt x="1561109" y="371475"/>
                </a:lnTo>
                <a:lnTo>
                  <a:pt x="1561109" y="497433"/>
                </a:lnTo>
                <a:lnTo>
                  <a:pt x="1534820" y="497433"/>
                </a:lnTo>
                <a:lnTo>
                  <a:pt x="1534820" y="478688"/>
                </a:lnTo>
                <a:cubicBezTo>
                  <a:pt x="1530400" y="484632"/>
                  <a:pt x="1524381" y="489585"/>
                  <a:pt x="1516761" y="493547"/>
                </a:cubicBezTo>
                <a:cubicBezTo>
                  <a:pt x="1509141" y="497509"/>
                  <a:pt x="1500454" y="499491"/>
                  <a:pt x="1490700" y="499491"/>
                </a:cubicBezTo>
                <a:cubicBezTo>
                  <a:pt x="1479880" y="499491"/>
                  <a:pt x="1469974" y="496709"/>
                  <a:pt x="1460982" y="491147"/>
                </a:cubicBezTo>
                <a:cubicBezTo>
                  <a:pt x="1451991" y="485584"/>
                  <a:pt x="1444866" y="477812"/>
                  <a:pt x="1439608" y="467830"/>
                </a:cubicBezTo>
                <a:cubicBezTo>
                  <a:pt x="1434351" y="457847"/>
                  <a:pt x="1431721" y="446532"/>
                  <a:pt x="1431721" y="433882"/>
                </a:cubicBezTo>
                <a:cubicBezTo>
                  <a:pt x="1431721" y="421233"/>
                  <a:pt x="1434351" y="410032"/>
                  <a:pt x="1439608" y="400278"/>
                </a:cubicBezTo>
                <a:cubicBezTo>
                  <a:pt x="1444866" y="390525"/>
                  <a:pt x="1452029" y="382943"/>
                  <a:pt x="1461097" y="377533"/>
                </a:cubicBezTo>
                <a:cubicBezTo>
                  <a:pt x="1470164" y="372122"/>
                  <a:pt x="1480185" y="369417"/>
                  <a:pt x="1491158" y="369417"/>
                </a:cubicBezTo>
                <a:close/>
                <a:moveTo>
                  <a:pt x="7886851" y="368503"/>
                </a:moveTo>
                <a:lnTo>
                  <a:pt x="7886851" y="408736"/>
                </a:lnTo>
                <a:lnTo>
                  <a:pt x="7908110" y="408736"/>
                </a:lnTo>
                <a:cubicBezTo>
                  <a:pt x="7915578" y="408736"/>
                  <a:pt x="7921140" y="406984"/>
                  <a:pt x="7924798" y="403479"/>
                </a:cubicBezTo>
                <a:cubicBezTo>
                  <a:pt x="7928456" y="399973"/>
                  <a:pt x="7930285" y="395020"/>
                  <a:pt x="7930285" y="388620"/>
                </a:cubicBezTo>
                <a:cubicBezTo>
                  <a:pt x="7930285" y="382219"/>
                  <a:pt x="7928456" y="377266"/>
                  <a:pt x="7924798" y="373761"/>
                </a:cubicBezTo>
                <a:cubicBezTo>
                  <a:pt x="7921140" y="370255"/>
                  <a:pt x="7915578" y="368503"/>
                  <a:pt x="7908110" y="368503"/>
                </a:cubicBezTo>
                <a:close/>
                <a:moveTo>
                  <a:pt x="7774456" y="368503"/>
                </a:moveTo>
                <a:lnTo>
                  <a:pt x="7774456" y="409879"/>
                </a:lnTo>
                <a:lnTo>
                  <a:pt x="7763712" y="409879"/>
                </a:lnTo>
                <a:cubicBezTo>
                  <a:pt x="7753958" y="409879"/>
                  <a:pt x="7746642" y="411975"/>
                  <a:pt x="7741766" y="416166"/>
                </a:cubicBezTo>
                <a:cubicBezTo>
                  <a:pt x="7736889" y="420357"/>
                  <a:pt x="7734451" y="427710"/>
                  <a:pt x="7734451" y="438226"/>
                </a:cubicBezTo>
                <a:lnTo>
                  <a:pt x="7734451" y="497433"/>
                </a:lnTo>
                <a:lnTo>
                  <a:pt x="7695360" y="497433"/>
                </a:lnTo>
                <a:lnTo>
                  <a:pt x="7695360" y="369874"/>
                </a:lnTo>
                <a:lnTo>
                  <a:pt x="7734451" y="369874"/>
                </a:lnTo>
                <a:lnTo>
                  <a:pt x="7734451" y="391134"/>
                </a:lnTo>
                <a:cubicBezTo>
                  <a:pt x="7739022" y="384124"/>
                  <a:pt x="7744738" y="378599"/>
                  <a:pt x="7751596" y="374561"/>
                </a:cubicBezTo>
                <a:cubicBezTo>
                  <a:pt x="7758454" y="370522"/>
                  <a:pt x="7766074" y="368503"/>
                  <a:pt x="7774456" y="368503"/>
                </a:cubicBezTo>
                <a:close/>
                <a:moveTo>
                  <a:pt x="6724801" y="368503"/>
                </a:moveTo>
                <a:lnTo>
                  <a:pt x="6724801" y="408736"/>
                </a:lnTo>
                <a:lnTo>
                  <a:pt x="6746061" y="408736"/>
                </a:lnTo>
                <a:cubicBezTo>
                  <a:pt x="6753528" y="408736"/>
                  <a:pt x="6759091" y="406984"/>
                  <a:pt x="6762749" y="403479"/>
                </a:cubicBezTo>
                <a:cubicBezTo>
                  <a:pt x="6766406" y="399973"/>
                  <a:pt x="6768235" y="395020"/>
                  <a:pt x="6768235" y="388620"/>
                </a:cubicBezTo>
                <a:cubicBezTo>
                  <a:pt x="6768235" y="382219"/>
                  <a:pt x="6766406" y="377266"/>
                  <a:pt x="6762749" y="373761"/>
                </a:cubicBezTo>
                <a:cubicBezTo>
                  <a:pt x="6759091" y="370255"/>
                  <a:pt x="6753528" y="368503"/>
                  <a:pt x="6746061" y="368503"/>
                </a:cubicBezTo>
                <a:close/>
                <a:moveTo>
                  <a:pt x="5715684" y="368503"/>
                </a:moveTo>
                <a:cubicBezTo>
                  <a:pt x="5730620" y="368503"/>
                  <a:pt x="5742545" y="373342"/>
                  <a:pt x="5751460" y="383019"/>
                </a:cubicBezTo>
                <a:cubicBezTo>
                  <a:pt x="5760376" y="392696"/>
                  <a:pt x="5764834" y="405993"/>
                  <a:pt x="5764834" y="422910"/>
                </a:cubicBezTo>
                <a:lnTo>
                  <a:pt x="5764834" y="497433"/>
                </a:lnTo>
                <a:lnTo>
                  <a:pt x="5725971" y="497433"/>
                </a:lnTo>
                <a:lnTo>
                  <a:pt x="5725971" y="428167"/>
                </a:lnTo>
                <a:cubicBezTo>
                  <a:pt x="5725971" y="419633"/>
                  <a:pt x="5723762" y="413004"/>
                  <a:pt x="5719342" y="408279"/>
                </a:cubicBezTo>
                <a:cubicBezTo>
                  <a:pt x="5714923" y="403555"/>
                  <a:pt x="5708979" y="401193"/>
                  <a:pt x="5701511" y="401193"/>
                </a:cubicBezTo>
                <a:cubicBezTo>
                  <a:pt x="5694044" y="401193"/>
                  <a:pt x="5688100" y="403555"/>
                  <a:pt x="5683680" y="408279"/>
                </a:cubicBezTo>
                <a:cubicBezTo>
                  <a:pt x="5679261" y="413004"/>
                  <a:pt x="5677051" y="419633"/>
                  <a:pt x="5677051" y="428167"/>
                </a:cubicBezTo>
                <a:lnTo>
                  <a:pt x="5677051" y="497433"/>
                </a:lnTo>
                <a:lnTo>
                  <a:pt x="5637960" y="497433"/>
                </a:lnTo>
                <a:lnTo>
                  <a:pt x="5637960" y="369874"/>
                </a:lnTo>
                <a:lnTo>
                  <a:pt x="5677051" y="369874"/>
                </a:lnTo>
                <a:lnTo>
                  <a:pt x="5677051" y="386791"/>
                </a:lnTo>
                <a:cubicBezTo>
                  <a:pt x="5681014" y="381152"/>
                  <a:pt x="5686348" y="376694"/>
                  <a:pt x="5693053" y="373418"/>
                </a:cubicBezTo>
                <a:cubicBezTo>
                  <a:pt x="5699758" y="370141"/>
                  <a:pt x="5707303" y="368503"/>
                  <a:pt x="5715684" y="368503"/>
                </a:cubicBezTo>
                <a:close/>
                <a:moveTo>
                  <a:pt x="8543924" y="368046"/>
                </a:moveTo>
                <a:cubicBezTo>
                  <a:pt x="8552915" y="368046"/>
                  <a:pt x="8560802" y="369874"/>
                  <a:pt x="8567584" y="373532"/>
                </a:cubicBezTo>
                <a:cubicBezTo>
                  <a:pt x="8574365" y="377190"/>
                  <a:pt x="8579585" y="381990"/>
                  <a:pt x="8583243" y="387934"/>
                </a:cubicBezTo>
                <a:lnTo>
                  <a:pt x="8583243" y="369874"/>
                </a:lnTo>
                <a:lnTo>
                  <a:pt x="8622333" y="369874"/>
                </a:lnTo>
                <a:lnTo>
                  <a:pt x="8622333" y="497433"/>
                </a:lnTo>
                <a:lnTo>
                  <a:pt x="8583243" y="497433"/>
                </a:lnTo>
                <a:lnTo>
                  <a:pt x="8583243" y="479374"/>
                </a:lnTo>
                <a:cubicBezTo>
                  <a:pt x="8579432" y="485317"/>
                  <a:pt x="8574137" y="490118"/>
                  <a:pt x="8567355" y="493776"/>
                </a:cubicBezTo>
                <a:cubicBezTo>
                  <a:pt x="8560573" y="497433"/>
                  <a:pt x="8552686" y="499262"/>
                  <a:pt x="8543694" y="499262"/>
                </a:cubicBezTo>
                <a:cubicBezTo>
                  <a:pt x="8533332" y="499262"/>
                  <a:pt x="8523883" y="496557"/>
                  <a:pt x="8515349" y="491147"/>
                </a:cubicBezTo>
                <a:cubicBezTo>
                  <a:pt x="8506814" y="485737"/>
                  <a:pt x="8500070" y="478040"/>
                  <a:pt x="8495117" y="468058"/>
                </a:cubicBezTo>
                <a:cubicBezTo>
                  <a:pt x="8490164" y="458076"/>
                  <a:pt x="8487688" y="446532"/>
                  <a:pt x="8487688" y="433425"/>
                </a:cubicBezTo>
                <a:cubicBezTo>
                  <a:pt x="8487688" y="420319"/>
                  <a:pt x="8490164" y="408813"/>
                  <a:pt x="8495117" y="398907"/>
                </a:cubicBezTo>
                <a:cubicBezTo>
                  <a:pt x="8500070" y="389001"/>
                  <a:pt x="8506814" y="381381"/>
                  <a:pt x="8515349" y="376047"/>
                </a:cubicBezTo>
                <a:cubicBezTo>
                  <a:pt x="8523883" y="370713"/>
                  <a:pt x="8533408" y="368046"/>
                  <a:pt x="8543924" y="368046"/>
                </a:cubicBezTo>
                <a:close/>
                <a:moveTo>
                  <a:pt x="8239124" y="368046"/>
                </a:moveTo>
                <a:cubicBezTo>
                  <a:pt x="8248115" y="368046"/>
                  <a:pt x="8256002" y="369874"/>
                  <a:pt x="8262784" y="373532"/>
                </a:cubicBezTo>
                <a:cubicBezTo>
                  <a:pt x="8269565" y="377190"/>
                  <a:pt x="8274785" y="381990"/>
                  <a:pt x="8278443" y="387934"/>
                </a:cubicBezTo>
                <a:lnTo>
                  <a:pt x="8278443" y="369874"/>
                </a:lnTo>
                <a:lnTo>
                  <a:pt x="8317533" y="369874"/>
                </a:lnTo>
                <a:lnTo>
                  <a:pt x="8317533" y="497433"/>
                </a:lnTo>
                <a:lnTo>
                  <a:pt x="8278443" y="497433"/>
                </a:lnTo>
                <a:lnTo>
                  <a:pt x="8278443" y="479374"/>
                </a:lnTo>
                <a:cubicBezTo>
                  <a:pt x="8274632" y="485317"/>
                  <a:pt x="8269337" y="490118"/>
                  <a:pt x="8262555" y="493776"/>
                </a:cubicBezTo>
                <a:cubicBezTo>
                  <a:pt x="8255773" y="497433"/>
                  <a:pt x="8247886" y="499262"/>
                  <a:pt x="8238895" y="499262"/>
                </a:cubicBezTo>
                <a:cubicBezTo>
                  <a:pt x="8228532" y="499262"/>
                  <a:pt x="8219083" y="496557"/>
                  <a:pt x="8210549" y="491147"/>
                </a:cubicBezTo>
                <a:cubicBezTo>
                  <a:pt x="8202014" y="485737"/>
                  <a:pt x="8195270" y="478040"/>
                  <a:pt x="8190317" y="468058"/>
                </a:cubicBezTo>
                <a:cubicBezTo>
                  <a:pt x="8185364" y="458076"/>
                  <a:pt x="8182888" y="446532"/>
                  <a:pt x="8182888" y="433425"/>
                </a:cubicBezTo>
                <a:cubicBezTo>
                  <a:pt x="8182888" y="420319"/>
                  <a:pt x="8185364" y="408813"/>
                  <a:pt x="8190317" y="398907"/>
                </a:cubicBezTo>
                <a:cubicBezTo>
                  <a:pt x="8195270" y="389001"/>
                  <a:pt x="8202014" y="381381"/>
                  <a:pt x="8210549" y="376047"/>
                </a:cubicBezTo>
                <a:cubicBezTo>
                  <a:pt x="8219083" y="370713"/>
                  <a:pt x="8228608" y="368046"/>
                  <a:pt x="8239124" y="368046"/>
                </a:cubicBezTo>
                <a:close/>
                <a:moveTo>
                  <a:pt x="7611006" y="368046"/>
                </a:moveTo>
                <a:cubicBezTo>
                  <a:pt x="7623504" y="368046"/>
                  <a:pt x="7634782" y="370713"/>
                  <a:pt x="7644840" y="376047"/>
                </a:cubicBezTo>
                <a:cubicBezTo>
                  <a:pt x="7654898" y="381381"/>
                  <a:pt x="7662822" y="389039"/>
                  <a:pt x="7668614" y="399021"/>
                </a:cubicBezTo>
                <a:cubicBezTo>
                  <a:pt x="7674405" y="409003"/>
                  <a:pt x="7677301" y="420547"/>
                  <a:pt x="7677301" y="433654"/>
                </a:cubicBezTo>
                <a:cubicBezTo>
                  <a:pt x="7677301" y="446760"/>
                  <a:pt x="7674368" y="458305"/>
                  <a:pt x="7668500" y="468287"/>
                </a:cubicBezTo>
                <a:cubicBezTo>
                  <a:pt x="7662632" y="478269"/>
                  <a:pt x="7654632" y="485927"/>
                  <a:pt x="7644496" y="491261"/>
                </a:cubicBezTo>
                <a:cubicBezTo>
                  <a:pt x="7634362" y="496595"/>
                  <a:pt x="7623046" y="499262"/>
                  <a:pt x="7610550" y="499262"/>
                </a:cubicBezTo>
                <a:cubicBezTo>
                  <a:pt x="7598053" y="499262"/>
                  <a:pt x="7586814" y="496595"/>
                  <a:pt x="7576832" y="491261"/>
                </a:cubicBezTo>
                <a:cubicBezTo>
                  <a:pt x="7566849" y="485927"/>
                  <a:pt x="7559000" y="478307"/>
                  <a:pt x="7553285" y="468401"/>
                </a:cubicBezTo>
                <a:cubicBezTo>
                  <a:pt x="7547570" y="458495"/>
                  <a:pt x="7544713" y="446913"/>
                  <a:pt x="7544713" y="433654"/>
                </a:cubicBezTo>
                <a:cubicBezTo>
                  <a:pt x="7544713" y="420547"/>
                  <a:pt x="7547608" y="409003"/>
                  <a:pt x="7553400" y="399021"/>
                </a:cubicBezTo>
                <a:cubicBezTo>
                  <a:pt x="7559190" y="389039"/>
                  <a:pt x="7567116" y="381381"/>
                  <a:pt x="7577174" y="376047"/>
                </a:cubicBezTo>
                <a:cubicBezTo>
                  <a:pt x="7587232" y="370713"/>
                  <a:pt x="7598510" y="368046"/>
                  <a:pt x="7611006" y="368046"/>
                </a:cubicBezTo>
                <a:close/>
                <a:moveTo>
                  <a:pt x="7363509" y="368046"/>
                </a:moveTo>
                <a:cubicBezTo>
                  <a:pt x="7379512" y="368046"/>
                  <a:pt x="7392122" y="372008"/>
                  <a:pt x="7401342" y="379933"/>
                </a:cubicBezTo>
                <a:cubicBezTo>
                  <a:pt x="7410562" y="387858"/>
                  <a:pt x="7415858" y="398373"/>
                  <a:pt x="7417230" y="411480"/>
                </a:cubicBezTo>
                <a:lnTo>
                  <a:pt x="7381112" y="411480"/>
                </a:lnTo>
                <a:cubicBezTo>
                  <a:pt x="7380502" y="407060"/>
                  <a:pt x="7378558" y="403555"/>
                  <a:pt x="7375282" y="400964"/>
                </a:cubicBezTo>
                <a:cubicBezTo>
                  <a:pt x="7372006" y="398373"/>
                  <a:pt x="7367700" y="397078"/>
                  <a:pt x="7362366" y="397078"/>
                </a:cubicBezTo>
                <a:cubicBezTo>
                  <a:pt x="7357794" y="397078"/>
                  <a:pt x="7354289" y="397954"/>
                  <a:pt x="7351850" y="399707"/>
                </a:cubicBezTo>
                <a:cubicBezTo>
                  <a:pt x="7349412" y="401459"/>
                  <a:pt x="7348193" y="403860"/>
                  <a:pt x="7348193" y="406908"/>
                </a:cubicBezTo>
                <a:cubicBezTo>
                  <a:pt x="7348193" y="410565"/>
                  <a:pt x="7350136" y="413308"/>
                  <a:pt x="7354022" y="415137"/>
                </a:cubicBezTo>
                <a:cubicBezTo>
                  <a:pt x="7357908" y="416966"/>
                  <a:pt x="7363966" y="418795"/>
                  <a:pt x="7372196" y="420624"/>
                </a:cubicBezTo>
                <a:cubicBezTo>
                  <a:pt x="7381644" y="423062"/>
                  <a:pt x="7389341" y="425462"/>
                  <a:pt x="7395284" y="427825"/>
                </a:cubicBezTo>
                <a:cubicBezTo>
                  <a:pt x="7401228" y="430187"/>
                  <a:pt x="7406448" y="433997"/>
                  <a:pt x="7410944" y="439255"/>
                </a:cubicBezTo>
                <a:cubicBezTo>
                  <a:pt x="7415440" y="444512"/>
                  <a:pt x="7417764" y="451561"/>
                  <a:pt x="7417916" y="460400"/>
                </a:cubicBezTo>
                <a:cubicBezTo>
                  <a:pt x="7417916" y="467868"/>
                  <a:pt x="7415820" y="474535"/>
                  <a:pt x="7411630" y="480403"/>
                </a:cubicBezTo>
                <a:cubicBezTo>
                  <a:pt x="7407438" y="486270"/>
                  <a:pt x="7401419" y="490880"/>
                  <a:pt x="7393570" y="494233"/>
                </a:cubicBezTo>
                <a:cubicBezTo>
                  <a:pt x="7385722" y="497586"/>
                  <a:pt x="7376616" y="499262"/>
                  <a:pt x="7366252" y="499262"/>
                </a:cubicBezTo>
                <a:cubicBezTo>
                  <a:pt x="7355127" y="499262"/>
                  <a:pt x="7345221" y="497357"/>
                  <a:pt x="7336534" y="493547"/>
                </a:cubicBezTo>
                <a:cubicBezTo>
                  <a:pt x="7327848" y="489737"/>
                  <a:pt x="7320990" y="484517"/>
                  <a:pt x="7315960" y="477888"/>
                </a:cubicBezTo>
                <a:cubicBezTo>
                  <a:pt x="7310932" y="471259"/>
                  <a:pt x="7308112" y="463829"/>
                  <a:pt x="7307502" y="455599"/>
                </a:cubicBezTo>
                <a:lnTo>
                  <a:pt x="7346136" y="455599"/>
                </a:lnTo>
                <a:cubicBezTo>
                  <a:pt x="7346592" y="460019"/>
                  <a:pt x="7348650" y="463600"/>
                  <a:pt x="7352308" y="466344"/>
                </a:cubicBezTo>
                <a:cubicBezTo>
                  <a:pt x="7355965" y="469087"/>
                  <a:pt x="7360462" y="470458"/>
                  <a:pt x="7365796" y="470458"/>
                </a:cubicBezTo>
                <a:cubicBezTo>
                  <a:pt x="7370672" y="470458"/>
                  <a:pt x="7374444" y="469506"/>
                  <a:pt x="7377111" y="467601"/>
                </a:cubicBezTo>
                <a:cubicBezTo>
                  <a:pt x="7379778" y="465696"/>
                  <a:pt x="7381112" y="463219"/>
                  <a:pt x="7381112" y="460171"/>
                </a:cubicBezTo>
                <a:cubicBezTo>
                  <a:pt x="7381112" y="456514"/>
                  <a:pt x="7379206" y="453809"/>
                  <a:pt x="7375396" y="452056"/>
                </a:cubicBezTo>
                <a:cubicBezTo>
                  <a:pt x="7371586" y="450304"/>
                  <a:pt x="7365414" y="448360"/>
                  <a:pt x="7356880" y="446227"/>
                </a:cubicBezTo>
                <a:cubicBezTo>
                  <a:pt x="7347736" y="444093"/>
                  <a:pt x="7340116" y="441845"/>
                  <a:pt x="7334020" y="439483"/>
                </a:cubicBezTo>
                <a:cubicBezTo>
                  <a:pt x="7327924" y="437121"/>
                  <a:pt x="7322666" y="433387"/>
                  <a:pt x="7318246" y="428282"/>
                </a:cubicBezTo>
                <a:cubicBezTo>
                  <a:pt x="7313826" y="423176"/>
                  <a:pt x="7311617" y="416280"/>
                  <a:pt x="7311617" y="407593"/>
                </a:cubicBezTo>
                <a:cubicBezTo>
                  <a:pt x="7311617" y="400278"/>
                  <a:pt x="7313636" y="393611"/>
                  <a:pt x="7317675" y="387591"/>
                </a:cubicBezTo>
                <a:cubicBezTo>
                  <a:pt x="7321713" y="381571"/>
                  <a:pt x="7327657" y="376809"/>
                  <a:pt x="7335506" y="373303"/>
                </a:cubicBezTo>
                <a:cubicBezTo>
                  <a:pt x="7343354" y="369798"/>
                  <a:pt x="7352688" y="368046"/>
                  <a:pt x="7363509" y="368046"/>
                </a:cubicBezTo>
                <a:close/>
                <a:moveTo>
                  <a:pt x="7161503" y="368046"/>
                </a:moveTo>
                <a:cubicBezTo>
                  <a:pt x="7173848" y="368046"/>
                  <a:pt x="7184821" y="370636"/>
                  <a:pt x="7194422" y="375818"/>
                </a:cubicBezTo>
                <a:cubicBezTo>
                  <a:pt x="7204022" y="381000"/>
                  <a:pt x="7211528" y="388391"/>
                  <a:pt x="7216938" y="397992"/>
                </a:cubicBezTo>
                <a:cubicBezTo>
                  <a:pt x="7222349" y="407593"/>
                  <a:pt x="7225054" y="418795"/>
                  <a:pt x="7225054" y="431596"/>
                </a:cubicBezTo>
                <a:cubicBezTo>
                  <a:pt x="7225054" y="435254"/>
                  <a:pt x="7224825" y="439064"/>
                  <a:pt x="7224368" y="443026"/>
                </a:cubicBezTo>
                <a:lnTo>
                  <a:pt x="7135900" y="443026"/>
                </a:lnTo>
                <a:cubicBezTo>
                  <a:pt x="7136510" y="450951"/>
                  <a:pt x="7139062" y="457009"/>
                  <a:pt x="7143558" y="461200"/>
                </a:cubicBezTo>
                <a:cubicBezTo>
                  <a:pt x="7148054" y="465391"/>
                  <a:pt x="7153578" y="467487"/>
                  <a:pt x="7160131" y="467487"/>
                </a:cubicBezTo>
                <a:cubicBezTo>
                  <a:pt x="7169885" y="467487"/>
                  <a:pt x="7176667" y="463372"/>
                  <a:pt x="7180477" y="455142"/>
                </a:cubicBezTo>
                <a:lnTo>
                  <a:pt x="7222082" y="455142"/>
                </a:lnTo>
                <a:cubicBezTo>
                  <a:pt x="7219948" y="463524"/>
                  <a:pt x="7216100" y="471068"/>
                  <a:pt x="7210538" y="477774"/>
                </a:cubicBezTo>
                <a:cubicBezTo>
                  <a:pt x="7204975" y="484479"/>
                  <a:pt x="7198003" y="489737"/>
                  <a:pt x="7189621" y="493547"/>
                </a:cubicBezTo>
                <a:cubicBezTo>
                  <a:pt x="7181239" y="497357"/>
                  <a:pt x="7171866" y="499262"/>
                  <a:pt x="7161503" y="499262"/>
                </a:cubicBezTo>
                <a:cubicBezTo>
                  <a:pt x="7149007" y="499262"/>
                  <a:pt x="7137881" y="496595"/>
                  <a:pt x="7128128" y="491261"/>
                </a:cubicBezTo>
                <a:cubicBezTo>
                  <a:pt x="7118374" y="485927"/>
                  <a:pt x="7110754" y="478307"/>
                  <a:pt x="7105267" y="468401"/>
                </a:cubicBezTo>
                <a:cubicBezTo>
                  <a:pt x="7099781" y="458495"/>
                  <a:pt x="7097038" y="446913"/>
                  <a:pt x="7097038" y="433654"/>
                </a:cubicBezTo>
                <a:cubicBezTo>
                  <a:pt x="7097038" y="420395"/>
                  <a:pt x="7099743" y="408813"/>
                  <a:pt x="7105153" y="398907"/>
                </a:cubicBezTo>
                <a:cubicBezTo>
                  <a:pt x="7110564" y="389001"/>
                  <a:pt x="7118146" y="381381"/>
                  <a:pt x="7127899" y="376047"/>
                </a:cubicBezTo>
                <a:cubicBezTo>
                  <a:pt x="7137653" y="370713"/>
                  <a:pt x="7148854" y="368046"/>
                  <a:pt x="7161503" y="368046"/>
                </a:cubicBezTo>
                <a:close/>
                <a:moveTo>
                  <a:pt x="6885278" y="368046"/>
                </a:moveTo>
                <a:cubicBezTo>
                  <a:pt x="6897623" y="368046"/>
                  <a:pt x="6908596" y="370636"/>
                  <a:pt x="6918197" y="375818"/>
                </a:cubicBezTo>
                <a:cubicBezTo>
                  <a:pt x="6927798" y="381000"/>
                  <a:pt x="6935303" y="388391"/>
                  <a:pt x="6940713" y="397992"/>
                </a:cubicBezTo>
                <a:cubicBezTo>
                  <a:pt x="6946124" y="407593"/>
                  <a:pt x="6948829" y="418795"/>
                  <a:pt x="6948829" y="431596"/>
                </a:cubicBezTo>
                <a:cubicBezTo>
                  <a:pt x="6948829" y="435254"/>
                  <a:pt x="6948600" y="439064"/>
                  <a:pt x="6948143" y="443026"/>
                </a:cubicBezTo>
                <a:lnTo>
                  <a:pt x="6859675" y="443026"/>
                </a:lnTo>
                <a:cubicBezTo>
                  <a:pt x="6860285" y="450951"/>
                  <a:pt x="6862837" y="457009"/>
                  <a:pt x="6867333" y="461200"/>
                </a:cubicBezTo>
                <a:cubicBezTo>
                  <a:pt x="6871829" y="465391"/>
                  <a:pt x="6877353" y="467487"/>
                  <a:pt x="6883906" y="467487"/>
                </a:cubicBezTo>
                <a:cubicBezTo>
                  <a:pt x="6893661" y="467487"/>
                  <a:pt x="6900442" y="463372"/>
                  <a:pt x="6904252" y="455142"/>
                </a:cubicBezTo>
                <a:lnTo>
                  <a:pt x="6945857" y="455142"/>
                </a:lnTo>
                <a:cubicBezTo>
                  <a:pt x="6943724" y="463524"/>
                  <a:pt x="6939876" y="471068"/>
                  <a:pt x="6934313" y="477774"/>
                </a:cubicBezTo>
                <a:cubicBezTo>
                  <a:pt x="6928750" y="484479"/>
                  <a:pt x="6921778" y="489737"/>
                  <a:pt x="6913396" y="493547"/>
                </a:cubicBezTo>
                <a:cubicBezTo>
                  <a:pt x="6905014" y="497357"/>
                  <a:pt x="6895641" y="499262"/>
                  <a:pt x="6885278" y="499262"/>
                </a:cubicBezTo>
                <a:cubicBezTo>
                  <a:pt x="6872782" y="499262"/>
                  <a:pt x="6861656" y="496595"/>
                  <a:pt x="6851903" y="491261"/>
                </a:cubicBezTo>
                <a:cubicBezTo>
                  <a:pt x="6842149" y="485927"/>
                  <a:pt x="6834529" y="478307"/>
                  <a:pt x="6829042" y="468401"/>
                </a:cubicBezTo>
                <a:cubicBezTo>
                  <a:pt x="6823556" y="458495"/>
                  <a:pt x="6820813" y="446913"/>
                  <a:pt x="6820813" y="433654"/>
                </a:cubicBezTo>
                <a:cubicBezTo>
                  <a:pt x="6820813" y="420395"/>
                  <a:pt x="6823518" y="408813"/>
                  <a:pt x="6828928" y="398907"/>
                </a:cubicBezTo>
                <a:cubicBezTo>
                  <a:pt x="6834339" y="389001"/>
                  <a:pt x="6841921" y="381381"/>
                  <a:pt x="6851674" y="376047"/>
                </a:cubicBezTo>
                <a:cubicBezTo>
                  <a:pt x="6861428" y="370713"/>
                  <a:pt x="6872629" y="368046"/>
                  <a:pt x="6885278" y="368046"/>
                </a:cubicBezTo>
                <a:close/>
                <a:moveTo>
                  <a:pt x="6334809" y="368046"/>
                </a:moveTo>
                <a:cubicBezTo>
                  <a:pt x="6350812" y="368046"/>
                  <a:pt x="6363423" y="372008"/>
                  <a:pt x="6372643" y="379933"/>
                </a:cubicBezTo>
                <a:cubicBezTo>
                  <a:pt x="6381863" y="387858"/>
                  <a:pt x="6387159" y="398373"/>
                  <a:pt x="6388530" y="411480"/>
                </a:cubicBezTo>
                <a:lnTo>
                  <a:pt x="6352412" y="411480"/>
                </a:lnTo>
                <a:cubicBezTo>
                  <a:pt x="6351802" y="407060"/>
                  <a:pt x="6349859" y="403555"/>
                  <a:pt x="6346582" y="400964"/>
                </a:cubicBezTo>
                <a:cubicBezTo>
                  <a:pt x="6343306" y="398373"/>
                  <a:pt x="6339000" y="397078"/>
                  <a:pt x="6333666" y="397078"/>
                </a:cubicBezTo>
                <a:cubicBezTo>
                  <a:pt x="6329094" y="397078"/>
                  <a:pt x="6325589" y="397954"/>
                  <a:pt x="6323151" y="399707"/>
                </a:cubicBezTo>
                <a:cubicBezTo>
                  <a:pt x="6320712" y="401459"/>
                  <a:pt x="6319493" y="403860"/>
                  <a:pt x="6319493" y="406908"/>
                </a:cubicBezTo>
                <a:cubicBezTo>
                  <a:pt x="6319493" y="410565"/>
                  <a:pt x="6321436" y="413308"/>
                  <a:pt x="6325323" y="415137"/>
                </a:cubicBezTo>
                <a:cubicBezTo>
                  <a:pt x="6329209" y="416966"/>
                  <a:pt x="6335267" y="418795"/>
                  <a:pt x="6343496" y="420624"/>
                </a:cubicBezTo>
                <a:cubicBezTo>
                  <a:pt x="6352945" y="423062"/>
                  <a:pt x="6360641" y="425462"/>
                  <a:pt x="6366585" y="427825"/>
                </a:cubicBezTo>
                <a:cubicBezTo>
                  <a:pt x="6372528" y="430187"/>
                  <a:pt x="6377748" y="433997"/>
                  <a:pt x="6382244" y="439255"/>
                </a:cubicBezTo>
                <a:cubicBezTo>
                  <a:pt x="6386740" y="444512"/>
                  <a:pt x="6389064" y="451561"/>
                  <a:pt x="6389216" y="460400"/>
                </a:cubicBezTo>
                <a:cubicBezTo>
                  <a:pt x="6389216" y="467868"/>
                  <a:pt x="6387121" y="474535"/>
                  <a:pt x="6382930" y="480403"/>
                </a:cubicBezTo>
                <a:cubicBezTo>
                  <a:pt x="6378738" y="486270"/>
                  <a:pt x="6372719" y="490880"/>
                  <a:pt x="6364870" y="494233"/>
                </a:cubicBezTo>
                <a:cubicBezTo>
                  <a:pt x="6357022" y="497586"/>
                  <a:pt x="6347916" y="499262"/>
                  <a:pt x="6337553" y="499262"/>
                </a:cubicBezTo>
                <a:cubicBezTo>
                  <a:pt x="6326427" y="499262"/>
                  <a:pt x="6316521" y="497357"/>
                  <a:pt x="6307835" y="493547"/>
                </a:cubicBezTo>
                <a:cubicBezTo>
                  <a:pt x="6299148" y="489737"/>
                  <a:pt x="6292290" y="484517"/>
                  <a:pt x="6287260" y="477888"/>
                </a:cubicBezTo>
                <a:cubicBezTo>
                  <a:pt x="6282232" y="471259"/>
                  <a:pt x="6279412" y="463829"/>
                  <a:pt x="6278803" y="455599"/>
                </a:cubicBezTo>
                <a:lnTo>
                  <a:pt x="6317436" y="455599"/>
                </a:lnTo>
                <a:cubicBezTo>
                  <a:pt x="6317893" y="460019"/>
                  <a:pt x="6319950" y="463600"/>
                  <a:pt x="6323608" y="466344"/>
                </a:cubicBezTo>
                <a:cubicBezTo>
                  <a:pt x="6327265" y="469087"/>
                  <a:pt x="6331761" y="470458"/>
                  <a:pt x="6337096" y="470458"/>
                </a:cubicBezTo>
                <a:cubicBezTo>
                  <a:pt x="6341972" y="470458"/>
                  <a:pt x="6345744" y="469506"/>
                  <a:pt x="6348411" y="467601"/>
                </a:cubicBezTo>
                <a:cubicBezTo>
                  <a:pt x="6351078" y="465696"/>
                  <a:pt x="6352412" y="463219"/>
                  <a:pt x="6352412" y="460171"/>
                </a:cubicBezTo>
                <a:cubicBezTo>
                  <a:pt x="6352412" y="456514"/>
                  <a:pt x="6350506" y="453809"/>
                  <a:pt x="6346697" y="452056"/>
                </a:cubicBezTo>
                <a:cubicBezTo>
                  <a:pt x="6342887" y="450304"/>
                  <a:pt x="6336714" y="448360"/>
                  <a:pt x="6328180" y="446227"/>
                </a:cubicBezTo>
                <a:cubicBezTo>
                  <a:pt x="6319036" y="444093"/>
                  <a:pt x="6311416" y="441845"/>
                  <a:pt x="6305320" y="439483"/>
                </a:cubicBezTo>
                <a:cubicBezTo>
                  <a:pt x="6299224" y="437121"/>
                  <a:pt x="6293966" y="433387"/>
                  <a:pt x="6289547" y="428282"/>
                </a:cubicBezTo>
                <a:cubicBezTo>
                  <a:pt x="6285127" y="423176"/>
                  <a:pt x="6282917" y="416280"/>
                  <a:pt x="6282917" y="407593"/>
                </a:cubicBezTo>
                <a:cubicBezTo>
                  <a:pt x="6282917" y="400278"/>
                  <a:pt x="6284937" y="393611"/>
                  <a:pt x="6288975" y="387591"/>
                </a:cubicBezTo>
                <a:cubicBezTo>
                  <a:pt x="6293013" y="381571"/>
                  <a:pt x="6298957" y="376809"/>
                  <a:pt x="6306806" y="373303"/>
                </a:cubicBezTo>
                <a:cubicBezTo>
                  <a:pt x="6314655" y="369798"/>
                  <a:pt x="6323989" y="368046"/>
                  <a:pt x="6334809" y="368046"/>
                </a:cubicBezTo>
                <a:close/>
                <a:moveTo>
                  <a:pt x="6181724" y="368046"/>
                </a:moveTo>
                <a:cubicBezTo>
                  <a:pt x="6190715" y="368046"/>
                  <a:pt x="6198602" y="369874"/>
                  <a:pt x="6205384" y="373532"/>
                </a:cubicBezTo>
                <a:cubicBezTo>
                  <a:pt x="6212166" y="377190"/>
                  <a:pt x="6217385" y="381990"/>
                  <a:pt x="6221043" y="387934"/>
                </a:cubicBezTo>
                <a:lnTo>
                  <a:pt x="6221043" y="369874"/>
                </a:lnTo>
                <a:lnTo>
                  <a:pt x="6260134" y="369874"/>
                </a:lnTo>
                <a:lnTo>
                  <a:pt x="6260134" y="497433"/>
                </a:lnTo>
                <a:lnTo>
                  <a:pt x="6221043" y="497433"/>
                </a:lnTo>
                <a:lnTo>
                  <a:pt x="6221043" y="479374"/>
                </a:lnTo>
                <a:cubicBezTo>
                  <a:pt x="6217233" y="485317"/>
                  <a:pt x="6211937" y="490118"/>
                  <a:pt x="6205155" y="493776"/>
                </a:cubicBezTo>
                <a:cubicBezTo>
                  <a:pt x="6198373" y="497433"/>
                  <a:pt x="6190487" y="499262"/>
                  <a:pt x="6181495" y="499262"/>
                </a:cubicBezTo>
                <a:cubicBezTo>
                  <a:pt x="6171132" y="499262"/>
                  <a:pt x="6161683" y="496557"/>
                  <a:pt x="6153149" y="491147"/>
                </a:cubicBezTo>
                <a:cubicBezTo>
                  <a:pt x="6144614" y="485737"/>
                  <a:pt x="6137871" y="478040"/>
                  <a:pt x="6132917" y="468058"/>
                </a:cubicBezTo>
                <a:cubicBezTo>
                  <a:pt x="6127964" y="458076"/>
                  <a:pt x="6125488" y="446532"/>
                  <a:pt x="6125488" y="433425"/>
                </a:cubicBezTo>
                <a:cubicBezTo>
                  <a:pt x="6125488" y="420319"/>
                  <a:pt x="6127964" y="408813"/>
                  <a:pt x="6132917" y="398907"/>
                </a:cubicBezTo>
                <a:cubicBezTo>
                  <a:pt x="6137871" y="389001"/>
                  <a:pt x="6144614" y="381381"/>
                  <a:pt x="6153149" y="376047"/>
                </a:cubicBezTo>
                <a:cubicBezTo>
                  <a:pt x="6161683" y="370713"/>
                  <a:pt x="6171208" y="368046"/>
                  <a:pt x="6181724" y="368046"/>
                </a:cubicBezTo>
                <a:close/>
                <a:moveTo>
                  <a:pt x="5992595" y="368046"/>
                </a:moveTo>
                <a:cubicBezTo>
                  <a:pt x="6003111" y="368046"/>
                  <a:pt x="6012636" y="370713"/>
                  <a:pt x="6021170" y="376047"/>
                </a:cubicBezTo>
                <a:cubicBezTo>
                  <a:pt x="6029705" y="381381"/>
                  <a:pt x="6036448" y="389001"/>
                  <a:pt x="6041402" y="398907"/>
                </a:cubicBezTo>
                <a:cubicBezTo>
                  <a:pt x="6046354" y="408813"/>
                  <a:pt x="6048831" y="420319"/>
                  <a:pt x="6048831" y="433425"/>
                </a:cubicBezTo>
                <a:cubicBezTo>
                  <a:pt x="6048831" y="446532"/>
                  <a:pt x="6046354" y="458076"/>
                  <a:pt x="6041402" y="468058"/>
                </a:cubicBezTo>
                <a:cubicBezTo>
                  <a:pt x="6036448" y="478040"/>
                  <a:pt x="6029705" y="485737"/>
                  <a:pt x="6021170" y="491147"/>
                </a:cubicBezTo>
                <a:cubicBezTo>
                  <a:pt x="6012636" y="496557"/>
                  <a:pt x="6003111" y="499262"/>
                  <a:pt x="5992595" y="499262"/>
                </a:cubicBezTo>
                <a:cubicBezTo>
                  <a:pt x="5983756" y="499262"/>
                  <a:pt x="5975946" y="497433"/>
                  <a:pt x="5969164" y="493776"/>
                </a:cubicBezTo>
                <a:cubicBezTo>
                  <a:pt x="5962382" y="490118"/>
                  <a:pt x="5957086" y="485394"/>
                  <a:pt x="5953276" y="479602"/>
                </a:cubicBezTo>
                <a:lnTo>
                  <a:pt x="5953276" y="558241"/>
                </a:lnTo>
                <a:lnTo>
                  <a:pt x="5914185" y="558241"/>
                </a:lnTo>
                <a:lnTo>
                  <a:pt x="5914185" y="369874"/>
                </a:lnTo>
                <a:lnTo>
                  <a:pt x="5953276" y="369874"/>
                </a:lnTo>
                <a:lnTo>
                  <a:pt x="5953276" y="387934"/>
                </a:lnTo>
                <a:cubicBezTo>
                  <a:pt x="5957086" y="381990"/>
                  <a:pt x="5962344" y="377190"/>
                  <a:pt x="5969050" y="373532"/>
                </a:cubicBezTo>
                <a:cubicBezTo>
                  <a:pt x="5975755" y="369874"/>
                  <a:pt x="5983604" y="368046"/>
                  <a:pt x="5992595" y="368046"/>
                </a:cubicBezTo>
                <a:close/>
                <a:moveTo>
                  <a:pt x="5839509" y="368046"/>
                </a:moveTo>
                <a:cubicBezTo>
                  <a:pt x="5855512" y="368046"/>
                  <a:pt x="5868123" y="372008"/>
                  <a:pt x="5877343" y="379933"/>
                </a:cubicBezTo>
                <a:cubicBezTo>
                  <a:pt x="5886563" y="387858"/>
                  <a:pt x="5891859" y="398373"/>
                  <a:pt x="5893230" y="411480"/>
                </a:cubicBezTo>
                <a:lnTo>
                  <a:pt x="5857112" y="411480"/>
                </a:lnTo>
                <a:cubicBezTo>
                  <a:pt x="5856502" y="407060"/>
                  <a:pt x="5854559" y="403555"/>
                  <a:pt x="5851282" y="400964"/>
                </a:cubicBezTo>
                <a:cubicBezTo>
                  <a:pt x="5848006" y="398373"/>
                  <a:pt x="5843700" y="397078"/>
                  <a:pt x="5838366" y="397078"/>
                </a:cubicBezTo>
                <a:cubicBezTo>
                  <a:pt x="5833794" y="397078"/>
                  <a:pt x="5830289" y="397954"/>
                  <a:pt x="5827851" y="399707"/>
                </a:cubicBezTo>
                <a:cubicBezTo>
                  <a:pt x="5825412" y="401459"/>
                  <a:pt x="5824193" y="403860"/>
                  <a:pt x="5824193" y="406908"/>
                </a:cubicBezTo>
                <a:cubicBezTo>
                  <a:pt x="5824193" y="410565"/>
                  <a:pt x="5826136" y="413308"/>
                  <a:pt x="5830023" y="415137"/>
                </a:cubicBezTo>
                <a:cubicBezTo>
                  <a:pt x="5833909" y="416966"/>
                  <a:pt x="5839967" y="418795"/>
                  <a:pt x="5848196" y="420624"/>
                </a:cubicBezTo>
                <a:cubicBezTo>
                  <a:pt x="5857645" y="423062"/>
                  <a:pt x="5865341" y="425462"/>
                  <a:pt x="5871285" y="427825"/>
                </a:cubicBezTo>
                <a:cubicBezTo>
                  <a:pt x="5877228" y="430187"/>
                  <a:pt x="5882448" y="433997"/>
                  <a:pt x="5886944" y="439255"/>
                </a:cubicBezTo>
                <a:cubicBezTo>
                  <a:pt x="5891440" y="444512"/>
                  <a:pt x="5893764" y="451561"/>
                  <a:pt x="5893916" y="460400"/>
                </a:cubicBezTo>
                <a:cubicBezTo>
                  <a:pt x="5893916" y="467868"/>
                  <a:pt x="5891821" y="474535"/>
                  <a:pt x="5887630" y="480403"/>
                </a:cubicBezTo>
                <a:cubicBezTo>
                  <a:pt x="5883438" y="486270"/>
                  <a:pt x="5877419" y="490880"/>
                  <a:pt x="5869570" y="494233"/>
                </a:cubicBezTo>
                <a:cubicBezTo>
                  <a:pt x="5861722" y="497586"/>
                  <a:pt x="5852616" y="499262"/>
                  <a:pt x="5842253" y="499262"/>
                </a:cubicBezTo>
                <a:cubicBezTo>
                  <a:pt x="5831128" y="499262"/>
                  <a:pt x="5821221" y="497357"/>
                  <a:pt x="5812535" y="493547"/>
                </a:cubicBezTo>
                <a:cubicBezTo>
                  <a:pt x="5803848" y="489737"/>
                  <a:pt x="5796990" y="484517"/>
                  <a:pt x="5791960" y="477888"/>
                </a:cubicBezTo>
                <a:cubicBezTo>
                  <a:pt x="5786932" y="471259"/>
                  <a:pt x="5784112" y="463829"/>
                  <a:pt x="5783503" y="455599"/>
                </a:cubicBezTo>
                <a:lnTo>
                  <a:pt x="5822136" y="455599"/>
                </a:lnTo>
                <a:cubicBezTo>
                  <a:pt x="5822593" y="460019"/>
                  <a:pt x="5824650" y="463600"/>
                  <a:pt x="5828308" y="466344"/>
                </a:cubicBezTo>
                <a:cubicBezTo>
                  <a:pt x="5831965" y="469087"/>
                  <a:pt x="5836462" y="470458"/>
                  <a:pt x="5841796" y="470458"/>
                </a:cubicBezTo>
                <a:cubicBezTo>
                  <a:pt x="5846672" y="470458"/>
                  <a:pt x="5850444" y="469506"/>
                  <a:pt x="5853111" y="467601"/>
                </a:cubicBezTo>
                <a:cubicBezTo>
                  <a:pt x="5855778" y="465696"/>
                  <a:pt x="5857112" y="463219"/>
                  <a:pt x="5857112" y="460171"/>
                </a:cubicBezTo>
                <a:cubicBezTo>
                  <a:pt x="5857112" y="456514"/>
                  <a:pt x="5855206" y="453809"/>
                  <a:pt x="5851397" y="452056"/>
                </a:cubicBezTo>
                <a:cubicBezTo>
                  <a:pt x="5847587" y="450304"/>
                  <a:pt x="5841414" y="448360"/>
                  <a:pt x="5832880" y="446227"/>
                </a:cubicBezTo>
                <a:cubicBezTo>
                  <a:pt x="5823736" y="444093"/>
                  <a:pt x="5816116" y="441845"/>
                  <a:pt x="5810020" y="439483"/>
                </a:cubicBezTo>
                <a:cubicBezTo>
                  <a:pt x="5803924" y="437121"/>
                  <a:pt x="5798666" y="433387"/>
                  <a:pt x="5794247" y="428282"/>
                </a:cubicBezTo>
                <a:cubicBezTo>
                  <a:pt x="5789827" y="423176"/>
                  <a:pt x="5787617" y="416280"/>
                  <a:pt x="5787617" y="407593"/>
                </a:cubicBezTo>
                <a:cubicBezTo>
                  <a:pt x="5787617" y="400278"/>
                  <a:pt x="5789637" y="393611"/>
                  <a:pt x="5793675" y="387591"/>
                </a:cubicBezTo>
                <a:cubicBezTo>
                  <a:pt x="5797713" y="381571"/>
                  <a:pt x="5803657" y="376809"/>
                  <a:pt x="5811506" y="373303"/>
                </a:cubicBezTo>
                <a:cubicBezTo>
                  <a:pt x="5819355" y="369798"/>
                  <a:pt x="5828689" y="368046"/>
                  <a:pt x="5839509" y="368046"/>
                </a:cubicBezTo>
                <a:close/>
                <a:moveTo>
                  <a:pt x="2454173" y="340156"/>
                </a:moveTo>
                <a:lnTo>
                  <a:pt x="2480463" y="340156"/>
                </a:lnTo>
                <a:lnTo>
                  <a:pt x="2480463" y="371475"/>
                </a:lnTo>
                <a:lnTo>
                  <a:pt x="2511095" y="371475"/>
                </a:lnTo>
                <a:lnTo>
                  <a:pt x="2511095" y="392734"/>
                </a:lnTo>
                <a:lnTo>
                  <a:pt x="2480463" y="392734"/>
                </a:lnTo>
                <a:lnTo>
                  <a:pt x="2480463" y="462457"/>
                </a:lnTo>
                <a:cubicBezTo>
                  <a:pt x="2480463" y="467182"/>
                  <a:pt x="2481568" y="470573"/>
                  <a:pt x="2483777" y="472630"/>
                </a:cubicBezTo>
                <a:cubicBezTo>
                  <a:pt x="2485987" y="474688"/>
                  <a:pt x="2489759" y="475716"/>
                  <a:pt x="2495093" y="475716"/>
                </a:cubicBezTo>
                <a:lnTo>
                  <a:pt x="2511095" y="475716"/>
                </a:lnTo>
                <a:lnTo>
                  <a:pt x="2511095" y="497433"/>
                </a:lnTo>
                <a:lnTo>
                  <a:pt x="2490521" y="497433"/>
                </a:lnTo>
                <a:cubicBezTo>
                  <a:pt x="2478786" y="497433"/>
                  <a:pt x="2469794" y="494690"/>
                  <a:pt x="2463546" y="489204"/>
                </a:cubicBezTo>
                <a:cubicBezTo>
                  <a:pt x="2457298" y="483717"/>
                  <a:pt x="2454173" y="474802"/>
                  <a:pt x="2454173" y="462457"/>
                </a:cubicBezTo>
                <a:lnTo>
                  <a:pt x="2454173" y="392734"/>
                </a:lnTo>
                <a:lnTo>
                  <a:pt x="2439315" y="392734"/>
                </a:lnTo>
                <a:lnTo>
                  <a:pt x="2439315" y="371475"/>
                </a:lnTo>
                <a:lnTo>
                  <a:pt x="2454173" y="371475"/>
                </a:lnTo>
                <a:close/>
                <a:moveTo>
                  <a:pt x="7847760" y="336956"/>
                </a:moveTo>
                <a:lnTo>
                  <a:pt x="7911082" y="336956"/>
                </a:lnTo>
                <a:cubicBezTo>
                  <a:pt x="7923884" y="336956"/>
                  <a:pt x="7934704" y="339166"/>
                  <a:pt x="7943544" y="343585"/>
                </a:cubicBezTo>
                <a:cubicBezTo>
                  <a:pt x="7952383" y="348005"/>
                  <a:pt x="7959012" y="354101"/>
                  <a:pt x="7963432" y="361873"/>
                </a:cubicBezTo>
                <a:cubicBezTo>
                  <a:pt x="7967851" y="369646"/>
                  <a:pt x="7970062" y="378561"/>
                  <a:pt x="7970062" y="388620"/>
                </a:cubicBezTo>
                <a:cubicBezTo>
                  <a:pt x="7970062" y="397916"/>
                  <a:pt x="7967928" y="406412"/>
                  <a:pt x="7963660" y="414109"/>
                </a:cubicBezTo>
                <a:cubicBezTo>
                  <a:pt x="7959393" y="421805"/>
                  <a:pt x="7952840" y="428015"/>
                  <a:pt x="7944001" y="432739"/>
                </a:cubicBezTo>
                <a:cubicBezTo>
                  <a:pt x="7935162" y="437464"/>
                  <a:pt x="7924188" y="439826"/>
                  <a:pt x="7911082" y="439826"/>
                </a:cubicBezTo>
                <a:lnTo>
                  <a:pt x="7886851" y="439826"/>
                </a:lnTo>
                <a:lnTo>
                  <a:pt x="7886851" y="497433"/>
                </a:lnTo>
                <a:lnTo>
                  <a:pt x="7847760" y="497433"/>
                </a:lnTo>
                <a:close/>
                <a:moveTo>
                  <a:pt x="6685710" y="336956"/>
                </a:moveTo>
                <a:lnTo>
                  <a:pt x="6749033" y="336956"/>
                </a:lnTo>
                <a:cubicBezTo>
                  <a:pt x="6761834" y="336956"/>
                  <a:pt x="6772655" y="339166"/>
                  <a:pt x="6781494" y="343585"/>
                </a:cubicBezTo>
                <a:cubicBezTo>
                  <a:pt x="6790333" y="348005"/>
                  <a:pt x="6796962" y="354101"/>
                  <a:pt x="6801382" y="361873"/>
                </a:cubicBezTo>
                <a:cubicBezTo>
                  <a:pt x="6805801" y="369646"/>
                  <a:pt x="6808012" y="378561"/>
                  <a:pt x="6808012" y="388620"/>
                </a:cubicBezTo>
                <a:cubicBezTo>
                  <a:pt x="6808012" y="397916"/>
                  <a:pt x="6805878" y="406412"/>
                  <a:pt x="6801611" y="414109"/>
                </a:cubicBezTo>
                <a:cubicBezTo>
                  <a:pt x="6797343" y="421805"/>
                  <a:pt x="6790790" y="428015"/>
                  <a:pt x="6781951" y="432739"/>
                </a:cubicBezTo>
                <a:cubicBezTo>
                  <a:pt x="6773112" y="437464"/>
                  <a:pt x="6762139" y="439826"/>
                  <a:pt x="6749033" y="439826"/>
                </a:cubicBezTo>
                <a:lnTo>
                  <a:pt x="6724801" y="439826"/>
                </a:lnTo>
                <a:lnTo>
                  <a:pt x="6724801" y="497433"/>
                </a:lnTo>
                <a:lnTo>
                  <a:pt x="6685710" y="497433"/>
                </a:lnTo>
                <a:close/>
                <a:moveTo>
                  <a:pt x="5475349" y="336956"/>
                </a:moveTo>
                <a:lnTo>
                  <a:pt x="5514440" y="336956"/>
                </a:lnTo>
                <a:lnTo>
                  <a:pt x="5514440" y="432968"/>
                </a:lnTo>
                <a:cubicBezTo>
                  <a:pt x="5514440" y="442569"/>
                  <a:pt x="5516803" y="449961"/>
                  <a:pt x="5521527" y="455142"/>
                </a:cubicBezTo>
                <a:cubicBezTo>
                  <a:pt x="5526251" y="460324"/>
                  <a:pt x="5533185" y="462915"/>
                  <a:pt x="5542330" y="462915"/>
                </a:cubicBezTo>
                <a:cubicBezTo>
                  <a:pt x="5551473" y="462915"/>
                  <a:pt x="5558484" y="460324"/>
                  <a:pt x="5563361" y="455142"/>
                </a:cubicBezTo>
                <a:cubicBezTo>
                  <a:pt x="5568237" y="449961"/>
                  <a:pt x="5570676" y="442569"/>
                  <a:pt x="5570676" y="432968"/>
                </a:cubicBezTo>
                <a:lnTo>
                  <a:pt x="5570676" y="336956"/>
                </a:lnTo>
                <a:lnTo>
                  <a:pt x="5609766" y="336956"/>
                </a:lnTo>
                <a:lnTo>
                  <a:pt x="5609766" y="432739"/>
                </a:lnTo>
                <a:cubicBezTo>
                  <a:pt x="5609766" y="447065"/>
                  <a:pt x="5606719" y="459181"/>
                  <a:pt x="5600623" y="469087"/>
                </a:cubicBezTo>
                <a:cubicBezTo>
                  <a:pt x="5594526" y="478993"/>
                  <a:pt x="5586335" y="486460"/>
                  <a:pt x="5576048" y="491490"/>
                </a:cubicBezTo>
                <a:cubicBezTo>
                  <a:pt x="5565761" y="496519"/>
                  <a:pt x="5554293" y="499033"/>
                  <a:pt x="5541644" y="499033"/>
                </a:cubicBezTo>
                <a:cubicBezTo>
                  <a:pt x="5528994" y="499033"/>
                  <a:pt x="5517679" y="496557"/>
                  <a:pt x="5507696" y="491604"/>
                </a:cubicBezTo>
                <a:cubicBezTo>
                  <a:pt x="5497714" y="486651"/>
                  <a:pt x="5489828" y="479183"/>
                  <a:pt x="5484037" y="469201"/>
                </a:cubicBezTo>
                <a:cubicBezTo>
                  <a:pt x="5478245" y="459219"/>
                  <a:pt x="5475349" y="447065"/>
                  <a:pt x="5475349" y="432739"/>
                </a:cubicBezTo>
                <a:close/>
                <a:moveTo>
                  <a:pt x="8343060" y="328269"/>
                </a:moveTo>
                <a:lnTo>
                  <a:pt x="8382151" y="328269"/>
                </a:lnTo>
                <a:lnTo>
                  <a:pt x="8382151" y="387934"/>
                </a:lnTo>
                <a:cubicBezTo>
                  <a:pt x="8385808" y="381990"/>
                  <a:pt x="8391066" y="377190"/>
                  <a:pt x="8397924" y="373532"/>
                </a:cubicBezTo>
                <a:cubicBezTo>
                  <a:pt x="8404782" y="369874"/>
                  <a:pt x="8412631" y="368046"/>
                  <a:pt x="8421470" y="368046"/>
                </a:cubicBezTo>
                <a:cubicBezTo>
                  <a:pt x="8431986" y="368046"/>
                  <a:pt x="8441511" y="370713"/>
                  <a:pt x="8450045" y="376047"/>
                </a:cubicBezTo>
                <a:cubicBezTo>
                  <a:pt x="8458579" y="381381"/>
                  <a:pt x="8465323" y="389001"/>
                  <a:pt x="8470276" y="398907"/>
                </a:cubicBezTo>
                <a:cubicBezTo>
                  <a:pt x="8475229" y="408813"/>
                  <a:pt x="8477705" y="420319"/>
                  <a:pt x="8477705" y="433425"/>
                </a:cubicBezTo>
                <a:cubicBezTo>
                  <a:pt x="8477705" y="446532"/>
                  <a:pt x="8475229" y="458076"/>
                  <a:pt x="8470276" y="468058"/>
                </a:cubicBezTo>
                <a:cubicBezTo>
                  <a:pt x="8465323" y="478040"/>
                  <a:pt x="8458579" y="485737"/>
                  <a:pt x="8450045" y="491147"/>
                </a:cubicBezTo>
                <a:cubicBezTo>
                  <a:pt x="8441511" y="496557"/>
                  <a:pt x="8431986" y="499262"/>
                  <a:pt x="8421470" y="499262"/>
                </a:cubicBezTo>
                <a:cubicBezTo>
                  <a:pt x="8412479" y="499262"/>
                  <a:pt x="8404630" y="497471"/>
                  <a:pt x="8397924" y="493890"/>
                </a:cubicBezTo>
                <a:cubicBezTo>
                  <a:pt x="8391218" y="490309"/>
                  <a:pt x="8385960" y="485546"/>
                  <a:pt x="8382151" y="479602"/>
                </a:cubicBezTo>
                <a:lnTo>
                  <a:pt x="8382151" y="497433"/>
                </a:lnTo>
                <a:lnTo>
                  <a:pt x="8343060" y="497433"/>
                </a:lnTo>
                <a:close/>
                <a:moveTo>
                  <a:pt x="7247685" y="328269"/>
                </a:moveTo>
                <a:lnTo>
                  <a:pt x="7286776" y="328269"/>
                </a:lnTo>
                <a:lnTo>
                  <a:pt x="7286776" y="497433"/>
                </a:lnTo>
                <a:lnTo>
                  <a:pt x="7247685" y="497433"/>
                </a:lnTo>
                <a:close/>
                <a:moveTo>
                  <a:pt x="6409485" y="328269"/>
                </a:moveTo>
                <a:lnTo>
                  <a:pt x="6448576" y="328269"/>
                </a:lnTo>
                <a:lnTo>
                  <a:pt x="6448576" y="387019"/>
                </a:lnTo>
                <a:cubicBezTo>
                  <a:pt x="6452539" y="381381"/>
                  <a:pt x="6457949" y="376885"/>
                  <a:pt x="6464806" y="373532"/>
                </a:cubicBezTo>
                <a:cubicBezTo>
                  <a:pt x="6471665" y="370179"/>
                  <a:pt x="6479361" y="368503"/>
                  <a:pt x="6487895" y="368503"/>
                </a:cubicBezTo>
                <a:cubicBezTo>
                  <a:pt x="6502526" y="368503"/>
                  <a:pt x="6514260" y="373342"/>
                  <a:pt x="6523099" y="383019"/>
                </a:cubicBezTo>
                <a:cubicBezTo>
                  <a:pt x="6531939" y="392696"/>
                  <a:pt x="6536359" y="405993"/>
                  <a:pt x="6536359" y="422910"/>
                </a:cubicBezTo>
                <a:lnTo>
                  <a:pt x="6536359" y="497433"/>
                </a:lnTo>
                <a:lnTo>
                  <a:pt x="6497496" y="497433"/>
                </a:lnTo>
                <a:lnTo>
                  <a:pt x="6497496" y="428167"/>
                </a:lnTo>
                <a:cubicBezTo>
                  <a:pt x="6497496" y="419633"/>
                  <a:pt x="6495287" y="413004"/>
                  <a:pt x="6490867" y="408279"/>
                </a:cubicBezTo>
                <a:cubicBezTo>
                  <a:pt x="6486448" y="403555"/>
                  <a:pt x="6480504" y="401193"/>
                  <a:pt x="6473036" y="401193"/>
                </a:cubicBezTo>
                <a:cubicBezTo>
                  <a:pt x="6465569" y="401193"/>
                  <a:pt x="6459625" y="403555"/>
                  <a:pt x="6455205" y="408279"/>
                </a:cubicBezTo>
                <a:cubicBezTo>
                  <a:pt x="6450786" y="413004"/>
                  <a:pt x="6448576" y="419633"/>
                  <a:pt x="6448576" y="428167"/>
                </a:cubicBezTo>
                <a:lnTo>
                  <a:pt x="6448576" y="497433"/>
                </a:lnTo>
                <a:lnTo>
                  <a:pt x="6409485" y="497433"/>
                </a:lnTo>
                <a:close/>
                <a:moveTo>
                  <a:pt x="6066585" y="328269"/>
                </a:moveTo>
                <a:lnTo>
                  <a:pt x="6105676" y="328269"/>
                </a:lnTo>
                <a:lnTo>
                  <a:pt x="6105676" y="497433"/>
                </a:lnTo>
                <a:lnTo>
                  <a:pt x="6066585" y="497433"/>
                </a:lnTo>
                <a:close/>
                <a:moveTo>
                  <a:pt x="2812009" y="328269"/>
                </a:moveTo>
                <a:lnTo>
                  <a:pt x="2838069" y="328269"/>
                </a:lnTo>
                <a:lnTo>
                  <a:pt x="2838069" y="426567"/>
                </a:lnTo>
                <a:lnTo>
                  <a:pt x="2883789" y="371475"/>
                </a:lnTo>
                <a:lnTo>
                  <a:pt x="2919907" y="371475"/>
                </a:lnTo>
                <a:lnTo>
                  <a:pt x="2861844" y="434568"/>
                </a:lnTo>
                <a:lnTo>
                  <a:pt x="2919907" y="497433"/>
                </a:lnTo>
                <a:lnTo>
                  <a:pt x="2884703" y="497433"/>
                </a:lnTo>
                <a:lnTo>
                  <a:pt x="2838069" y="443255"/>
                </a:lnTo>
                <a:lnTo>
                  <a:pt x="2838069" y="497433"/>
                </a:lnTo>
                <a:lnTo>
                  <a:pt x="2812009" y="497433"/>
                </a:lnTo>
                <a:close/>
                <a:moveTo>
                  <a:pt x="1839620" y="328269"/>
                </a:moveTo>
                <a:lnTo>
                  <a:pt x="1865909" y="328269"/>
                </a:lnTo>
                <a:lnTo>
                  <a:pt x="1865909" y="497433"/>
                </a:lnTo>
                <a:lnTo>
                  <a:pt x="1839620" y="497433"/>
                </a:lnTo>
                <a:lnTo>
                  <a:pt x="1839620" y="478459"/>
                </a:lnTo>
                <a:cubicBezTo>
                  <a:pt x="1835353" y="484555"/>
                  <a:pt x="1829448" y="489585"/>
                  <a:pt x="1821904" y="493547"/>
                </a:cubicBezTo>
                <a:cubicBezTo>
                  <a:pt x="1814360" y="497509"/>
                  <a:pt x="1805711" y="499491"/>
                  <a:pt x="1795957" y="499491"/>
                </a:cubicBezTo>
                <a:cubicBezTo>
                  <a:pt x="1784985" y="499491"/>
                  <a:pt x="1774964" y="496709"/>
                  <a:pt x="1765897" y="491147"/>
                </a:cubicBezTo>
                <a:cubicBezTo>
                  <a:pt x="1756829" y="485584"/>
                  <a:pt x="1749666" y="477812"/>
                  <a:pt x="1744408" y="467830"/>
                </a:cubicBezTo>
                <a:cubicBezTo>
                  <a:pt x="1739151" y="457847"/>
                  <a:pt x="1736521" y="446532"/>
                  <a:pt x="1736521" y="433882"/>
                </a:cubicBezTo>
                <a:cubicBezTo>
                  <a:pt x="1736521" y="421233"/>
                  <a:pt x="1739151" y="410032"/>
                  <a:pt x="1744408" y="400278"/>
                </a:cubicBezTo>
                <a:cubicBezTo>
                  <a:pt x="1749666" y="390525"/>
                  <a:pt x="1756829" y="382943"/>
                  <a:pt x="1765897" y="377533"/>
                </a:cubicBezTo>
                <a:cubicBezTo>
                  <a:pt x="1774964" y="372122"/>
                  <a:pt x="1785061" y="369417"/>
                  <a:pt x="1796186" y="369417"/>
                </a:cubicBezTo>
                <a:cubicBezTo>
                  <a:pt x="1804416" y="369417"/>
                  <a:pt x="1812531" y="371208"/>
                  <a:pt x="1820532" y="374789"/>
                </a:cubicBezTo>
                <a:cubicBezTo>
                  <a:pt x="1828533" y="378371"/>
                  <a:pt x="1834896" y="383133"/>
                  <a:pt x="1839620" y="389077"/>
                </a:cubicBezTo>
                <a:close/>
                <a:moveTo>
                  <a:pt x="3015766" y="321411"/>
                </a:moveTo>
                <a:cubicBezTo>
                  <a:pt x="3020338" y="321411"/>
                  <a:pt x="3024224" y="323011"/>
                  <a:pt x="3027425" y="326212"/>
                </a:cubicBezTo>
                <a:cubicBezTo>
                  <a:pt x="3030625" y="329412"/>
                  <a:pt x="3032225" y="333375"/>
                  <a:pt x="3032225" y="338099"/>
                </a:cubicBezTo>
                <a:cubicBezTo>
                  <a:pt x="3032225" y="342823"/>
                  <a:pt x="3030625" y="346786"/>
                  <a:pt x="3027425" y="349986"/>
                </a:cubicBezTo>
                <a:cubicBezTo>
                  <a:pt x="3024224" y="353187"/>
                  <a:pt x="3020338" y="354787"/>
                  <a:pt x="3015766" y="354787"/>
                </a:cubicBezTo>
                <a:cubicBezTo>
                  <a:pt x="3011042" y="354787"/>
                  <a:pt x="3007079" y="353187"/>
                  <a:pt x="3003879" y="349986"/>
                </a:cubicBezTo>
                <a:cubicBezTo>
                  <a:pt x="3000678" y="346786"/>
                  <a:pt x="2999080" y="342823"/>
                  <a:pt x="2999080" y="338099"/>
                </a:cubicBezTo>
                <a:cubicBezTo>
                  <a:pt x="2999080" y="333375"/>
                  <a:pt x="3000678" y="329412"/>
                  <a:pt x="3003879" y="326212"/>
                </a:cubicBezTo>
                <a:cubicBezTo>
                  <a:pt x="3007079" y="323011"/>
                  <a:pt x="3011042" y="321411"/>
                  <a:pt x="3015766" y="321411"/>
                </a:cubicBezTo>
                <a:close/>
                <a:moveTo>
                  <a:pt x="2005736" y="320954"/>
                </a:moveTo>
                <a:lnTo>
                  <a:pt x="2005736" y="342671"/>
                </a:lnTo>
                <a:cubicBezTo>
                  <a:pt x="1997812" y="342671"/>
                  <a:pt x="1992249" y="344157"/>
                  <a:pt x="1989048" y="347129"/>
                </a:cubicBezTo>
                <a:cubicBezTo>
                  <a:pt x="1985848" y="350101"/>
                  <a:pt x="1984248" y="355244"/>
                  <a:pt x="1984248" y="362559"/>
                </a:cubicBezTo>
                <a:lnTo>
                  <a:pt x="1984248" y="371475"/>
                </a:lnTo>
                <a:lnTo>
                  <a:pt x="2007565" y="371475"/>
                </a:lnTo>
                <a:lnTo>
                  <a:pt x="2007565" y="392734"/>
                </a:lnTo>
                <a:lnTo>
                  <a:pt x="1984248" y="392734"/>
                </a:lnTo>
                <a:lnTo>
                  <a:pt x="1984248" y="497433"/>
                </a:lnTo>
                <a:lnTo>
                  <a:pt x="1957959" y="497433"/>
                </a:lnTo>
                <a:lnTo>
                  <a:pt x="1957959" y="392734"/>
                </a:lnTo>
                <a:lnTo>
                  <a:pt x="1943100" y="392734"/>
                </a:lnTo>
                <a:lnTo>
                  <a:pt x="1943100" y="371475"/>
                </a:lnTo>
                <a:lnTo>
                  <a:pt x="1957959" y="371475"/>
                </a:lnTo>
                <a:lnTo>
                  <a:pt x="1957959" y="362559"/>
                </a:lnTo>
                <a:cubicBezTo>
                  <a:pt x="1957959" y="348081"/>
                  <a:pt x="1961807" y="337528"/>
                  <a:pt x="1969503" y="330898"/>
                </a:cubicBezTo>
                <a:cubicBezTo>
                  <a:pt x="1977199" y="324269"/>
                  <a:pt x="1989277" y="320954"/>
                  <a:pt x="2005736" y="320954"/>
                </a:cubicBezTo>
                <a:close/>
                <a:moveTo>
                  <a:pt x="8010295" y="314325"/>
                </a:moveTo>
                <a:cubicBezTo>
                  <a:pt x="8017000" y="314325"/>
                  <a:pt x="8022525" y="316344"/>
                  <a:pt x="8026868" y="320383"/>
                </a:cubicBezTo>
                <a:cubicBezTo>
                  <a:pt x="8031212" y="324421"/>
                  <a:pt x="8033383" y="329488"/>
                  <a:pt x="8033383" y="335584"/>
                </a:cubicBezTo>
                <a:cubicBezTo>
                  <a:pt x="8033383" y="341528"/>
                  <a:pt x="8031212" y="346519"/>
                  <a:pt x="8026868" y="350558"/>
                </a:cubicBezTo>
                <a:cubicBezTo>
                  <a:pt x="8022525" y="354596"/>
                  <a:pt x="8017000" y="356616"/>
                  <a:pt x="8010295" y="356616"/>
                </a:cubicBezTo>
                <a:cubicBezTo>
                  <a:pt x="8003436" y="356616"/>
                  <a:pt x="7997836" y="354596"/>
                  <a:pt x="7993492" y="350558"/>
                </a:cubicBezTo>
                <a:cubicBezTo>
                  <a:pt x="7989149" y="346519"/>
                  <a:pt x="7986978" y="341528"/>
                  <a:pt x="7986978" y="335584"/>
                </a:cubicBezTo>
                <a:cubicBezTo>
                  <a:pt x="7986978" y="329488"/>
                  <a:pt x="7989149" y="324421"/>
                  <a:pt x="7993492" y="320383"/>
                </a:cubicBezTo>
                <a:cubicBezTo>
                  <a:pt x="7997836" y="316344"/>
                  <a:pt x="8003436" y="314325"/>
                  <a:pt x="8010295" y="314325"/>
                </a:cubicBezTo>
                <a:close/>
                <a:moveTo>
                  <a:pt x="10068457" y="87553"/>
                </a:moveTo>
                <a:cubicBezTo>
                  <a:pt x="10060836" y="87553"/>
                  <a:pt x="10054512" y="90259"/>
                  <a:pt x="10049483" y="95669"/>
                </a:cubicBezTo>
                <a:cubicBezTo>
                  <a:pt x="10044453" y="101079"/>
                  <a:pt x="10041940" y="108966"/>
                  <a:pt x="10041940" y="119329"/>
                </a:cubicBezTo>
                <a:cubicBezTo>
                  <a:pt x="10041940" y="129540"/>
                  <a:pt x="10044416" y="137388"/>
                  <a:pt x="10049368" y="142875"/>
                </a:cubicBezTo>
                <a:cubicBezTo>
                  <a:pt x="10054321" y="148361"/>
                  <a:pt x="10060532" y="151104"/>
                  <a:pt x="10068000" y="151104"/>
                </a:cubicBezTo>
                <a:cubicBezTo>
                  <a:pt x="10075467" y="151104"/>
                  <a:pt x="10081830" y="148361"/>
                  <a:pt x="10087088" y="142875"/>
                </a:cubicBezTo>
                <a:cubicBezTo>
                  <a:pt x="10092346" y="137388"/>
                  <a:pt x="10094975" y="129540"/>
                  <a:pt x="10094975" y="119329"/>
                </a:cubicBezTo>
                <a:cubicBezTo>
                  <a:pt x="10094975" y="109118"/>
                  <a:pt x="10092421" y="101269"/>
                  <a:pt x="10087316" y="95783"/>
                </a:cubicBezTo>
                <a:cubicBezTo>
                  <a:pt x="10082210" y="90297"/>
                  <a:pt x="10075925" y="87553"/>
                  <a:pt x="10068457" y="87553"/>
                </a:cubicBezTo>
                <a:close/>
                <a:moveTo>
                  <a:pt x="9925582" y="87553"/>
                </a:moveTo>
                <a:cubicBezTo>
                  <a:pt x="9917961" y="87553"/>
                  <a:pt x="9911637" y="90259"/>
                  <a:pt x="9906608" y="95669"/>
                </a:cubicBezTo>
                <a:cubicBezTo>
                  <a:pt x="9901578" y="101079"/>
                  <a:pt x="9899065" y="108966"/>
                  <a:pt x="9899065" y="119329"/>
                </a:cubicBezTo>
                <a:cubicBezTo>
                  <a:pt x="9899065" y="129540"/>
                  <a:pt x="9901541" y="137388"/>
                  <a:pt x="9906493" y="142875"/>
                </a:cubicBezTo>
                <a:cubicBezTo>
                  <a:pt x="9911446" y="148361"/>
                  <a:pt x="9917657" y="151104"/>
                  <a:pt x="9925125" y="151104"/>
                </a:cubicBezTo>
                <a:cubicBezTo>
                  <a:pt x="9932592" y="151104"/>
                  <a:pt x="9938955" y="148361"/>
                  <a:pt x="9944213" y="142875"/>
                </a:cubicBezTo>
                <a:cubicBezTo>
                  <a:pt x="9949471" y="137388"/>
                  <a:pt x="9952100" y="129540"/>
                  <a:pt x="9952100" y="119329"/>
                </a:cubicBezTo>
                <a:cubicBezTo>
                  <a:pt x="9952100" y="109118"/>
                  <a:pt x="9949546" y="101269"/>
                  <a:pt x="9944441" y="95783"/>
                </a:cubicBezTo>
                <a:cubicBezTo>
                  <a:pt x="9939335" y="90297"/>
                  <a:pt x="9933050" y="87553"/>
                  <a:pt x="9925582" y="87553"/>
                </a:cubicBezTo>
                <a:close/>
                <a:moveTo>
                  <a:pt x="8982607" y="87553"/>
                </a:moveTo>
                <a:cubicBezTo>
                  <a:pt x="8974987" y="87553"/>
                  <a:pt x="8968662" y="90259"/>
                  <a:pt x="8963633" y="95669"/>
                </a:cubicBezTo>
                <a:cubicBezTo>
                  <a:pt x="8958604" y="101079"/>
                  <a:pt x="8956089" y="108966"/>
                  <a:pt x="8956089" y="119329"/>
                </a:cubicBezTo>
                <a:cubicBezTo>
                  <a:pt x="8956089" y="129540"/>
                  <a:pt x="8958566" y="137388"/>
                  <a:pt x="8963519" y="142875"/>
                </a:cubicBezTo>
                <a:cubicBezTo>
                  <a:pt x="8968471" y="148361"/>
                  <a:pt x="8974682" y="151104"/>
                  <a:pt x="8982150" y="151104"/>
                </a:cubicBezTo>
                <a:cubicBezTo>
                  <a:pt x="8989617" y="151104"/>
                  <a:pt x="8995980" y="148361"/>
                  <a:pt x="9001237" y="142875"/>
                </a:cubicBezTo>
                <a:cubicBezTo>
                  <a:pt x="9006495" y="137388"/>
                  <a:pt x="9009124" y="129540"/>
                  <a:pt x="9009124" y="119329"/>
                </a:cubicBezTo>
                <a:cubicBezTo>
                  <a:pt x="9009124" y="109118"/>
                  <a:pt x="9006572" y="101269"/>
                  <a:pt x="9001467" y="95783"/>
                </a:cubicBezTo>
                <a:cubicBezTo>
                  <a:pt x="8996361" y="90297"/>
                  <a:pt x="8990074" y="87553"/>
                  <a:pt x="8982607" y="87553"/>
                </a:cubicBezTo>
                <a:close/>
                <a:moveTo>
                  <a:pt x="8258707" y="87553"/>
                </a:moveTo>
                <a:cubicBezTo>
                  <a:pt x="8251087" y="87553"/>
                  <a:pt x="8244762" y="90259"/>
                  <a:pt x="8239733" y="95669"/>
                </a:cubicBezTo>
                <a:cubicBezTo>
                  <a:pt x="8234704" y="101079"/>
                  <a:pt x="8232189" y="108966"/>
                  <a:pt x="8232189" y="119329"/>
                </a:cubicBezTo>
                <a:cubicBezTo>
                  <a:pt x="8232189" y="129540"/>
                  <a:pt x="8234666" y="137388"/>
                  <a:pt x="8239619" y="142875"/>
                </a:cubicBezTo>
                <a:cubicBezTo>
                  <a:pt x="8244571" y="148361"/>
                  <a:pt x="8250782" y="151104"/>
                  <a:pt x="8258250" y="151104"/>
                </a:cubicBezTo>
                <a:cubicBezTo>
                  <a:pt x="8265717" y="151104"/>
                  <a:pt x="8272080" y="148361"/>
                  <a:pt x="8277337" y="142875"/>
                </a:cubicBezTo>
                <a:cubicBezTo>
                  <a:pt x="8282595" y="137388"/>
                  <a:pt x="8285224" y="129540"/>
                  <a:pt x="8285224" y="119329"/>
                </a:cubicBezTo>
                <a:cubicBezTo>
                  <a:pt x="8285224" y="109118"/>
                  <a:pt x="8282672" y="101269"/>
                  <a:pt x="8277567" y="95783"/>
                </a:cubicBezTo>
                <a:cubicBezTo>
                  <a:pt x="8272461" y="90297"/>
                  <a:pt x="8266174" y="87553"/>
                  <a:pt x="8258707" y="87553"/>
                </a:cubicBezTo>
                <a:close/>
                <a:moveTo>
                  <a:pt x="8599321" y="85039"/>
                </a:moveTo>
                <a:cubicBezTo>
                  <a:pt x="8592768" y="85039"/>
                  <a:pt x="8587243" y="86944"/>
                  <a:pt x="8582747" y="90754"/>
                </a:cubicBezTo>
                <a:cubicBezTo>
                  <a:pt x="8578252" y="94564"/>
                  <a:pt x="8575470" y="99974"/>
                  <a:pt x="8574404" y="106984"/>
                </a:cubicBezTo>
                <a:lnTo>
                  <a:pt x="8623324" y="106984"/>
                </a:lnTo>
                <a:cubicBezTo>
                  <a:pt x="8623324" y="100279"/>
                  <a:pt x="8621038" y="94945"/>
                  <a:pt x="8616466" y="90982"/>
                </a:cubicBezTo>
                <a:cubicBezTo>
                  <a:pt x="8611894" y="87020"/>
                  <a:pt x="8606179" y="85039"/>
                  <a:pt x="8599321" y="85039"/>
                </a:cubicBezTo>
                <a:close/>
                <a:moveTo>
                  <a:pt x="7829853" y="77724"/>
                </a:moveTo>
                <a:cubicBezTo>
                  <a:pt x="7823148" y="77724"/>
                  <a:pt x="7816937" y="79324"/>
                  <a:pt x="7811222" y="82524"/>
                </a:cubicBezTo>
                <a:cubicBezTo>
                  <a:pt x="7805507" y="85725"/>
                  <a:pt x="7800974" y="90487"/>
                  <a:pt x="7797621" y="96812"/>
                </a:cubicBezTo>
                <a:cubicBezTo>
                  <a:pt x="7794268" y="103136"/>
                  <a:pt x="7792592" y="110871"/>
                  <a:pt x="7792592" y="120015"/>
                </a:cubicBezTo>
                <a:cubicBezTo>
                  <a:pt x="7792592" y="133578"/>
                  <a:pt x="7796058" y="144056"/>
                  <a:pt x="7802992" y="151447"/>
                </a:cubicBezTo>
                <a:cubicBezTo>
                  <a:pt x="7809928" y="158839"/>
                  <a:pt x="7818652" y="162534"/>
                  <a:pt x="7829167" y="162534"/>
                </a:cubicBezTo>
                <a:cubicBezTo>
                  <a:pt x="7835874" y="162534"/>
                  <a:pt x="7842160" y="160934"/>
                  <a:pt x="7848027" y="157734"/>
                </a:cubicBezTo>
                <a:cubicBezTo>
                  <a:pt x="7853894" y="154533"/>
                  <a:pt x="7858656" y="149733"/>
                  <a:pt x="7862314" y="143332"/>
                </a:cubicBezTo>
                <a:cubicBezTo>
                  <a:pt x="7865972" y="136931"/>
                  <a:pt x="7867801" y="129159"/>
                  <a:pt x="7867801" y="120015"/>
                </a:cubicBezTo>
                <a:cubicBezTo>
                  <a:pt x="7867801" y="110871"/>
                  <a:pt x="7866048" y="103136"/>
                  <a:pt x="7862543" y="96812"/>
                </a:cubicBezTo>
                <a:cubicBezTo>
                  <a:pt x="7859038" y="90487"/>
                  <a:pt x="7854390" y="85725"/>
                  <a:pt x="7848598" y="82524"/>
                </a:cubicBezTo>
                <a:cubicBezTo>
                  <a:pt x="7842808" y="79324"/>
                  <a:pt x="7836559" y="77724"/>
                  <a:pt x="7829853" y="77724"/>
                </a:cubicBezTo>
                <a:close/>
                <a:moveTo>
                  <a:pt x="7259268" y="77724"/>
                </a:moveTo>
                <a:cubicBezTo>
                  <a:pt x="7252562" y="77724"/>
                  <a:pt x="7246314" y="79362"/>
                  <a:pt x="7240523" y="82639"/>
                </a:cubicBezTo>
                <a:cubicBezTo>
                  <a:pt x="7234732" y="85915"/>
                  <a:pt x="7230045" y="90716"/>
                  <a:pt x="7226464" y="97040"/>
                </a:cubicBezTo>
                <a:cubicBezTo>
                  <a:pt x="7222882" y="103365"/>
                  <a:pt x="7221092" y="110871"/>
                  <a:pt x="7221092" y="119557"/>
                </a:cubicBezTo>
                <a:cubicBezTo>
                  <a:pt x="7221092" y="128244"/>
                  <a:pt x="7222882" y="135864"/>
                  <a:pt x="7226464" y="142417"/>
                </a:cubicBezTo>
                <a:cubicBezTo>
                  <a:pt x="7230045" y="148971"/>
                  <a:pt x="7234769" y="153962"/>
                  <a:pt x="7240637" y="157391"/>
                </a:cubicBezTo>
                <a:cubicBezTo>
                  <a:pt x="7246504" y="160820"/>
                  <a:pt x="7252714" y="162534"/>
                  <a:pt x="7259268" y="162534"/>
                </a:cubicBezTo>
                <a:cubicBezTo>
                  <a:pt x="7265973" y="162534"/>
                  <a:pt x="7272222" y="160858"/>
                  <a:pt x="7278013" y="157505"/>
                </a:cubicBezTo>
                <a:cubicBezTo>
                  <a:pt x="7283804" y="154152"/>
                  <a:pt x="7288490" y="149237"/>
                  <a:pt x="7292072" y="142760"/>
                </a:cubicBezTo>
                <a:cubicBezTo>
                  <a:pt x="7295653" y="136283"/>
                  <a:pt x="7297444" y="128701"/>
                  <a:pt x="7297444" y="120015"/>
                </a:cubicBezTo>
                <a:cubicBezTo>
                  <a:pt x="7297444" y="111328"/>
                  <a:pt x="7295653" y="103784"/>
                  <a:pt x="7292072" y="97383"/>
                </a:cubicBezTo>
                <a:cubicBezTo>
                  <a:pt x="7288490" y="90982"/>
                  <a:pt x="7283804" y="86106"/>
                  <a:pt x="7278013" y="82753"/>
                </a:cubicBezTo>
                <a:cubicBezTo>
                  <a:pt x="7272222" y="79400"/>
                  <a:pt x="7265973" y="77724"/>
                  <a:pt x="7259268" y="77724"/>
                </a:cubicBezTo>
                <a:close/>
                <a:moveTo>
                  <a:pt x="7057719" y="77724"/>
                </a:moveTo>
                <a:cubicBezTo>
                  <a:pt x="7051166" y="77724"/>
                  <a:pt x="7044956" y="79400"/>
                  <a:pt x="7039088" y="82753"/>
                </a:cubicBezTo>
                <a:cubicBezTo>
                  <a:pt x="7033221" y="86106"/>
                  <a:pt x="7028497" y="90982"/>
                  <a:pt x="7024915" y="97383"/>
                </a:cubicBezTo>
                <a:cubicBezTo>
                  <a:pt x="7021334" y="103784"/>
                  <a:pt x="7019543" y="111328"/>
                  <a:pt x="7019543" y="120015"/>
                </a:cubicBezTo>
                <a:cubicBezTo>
                  <a:pt x="7019543" y="128701"/>
                  <a:pt x="7021334" y="136283"/>
                  <a:pt x="7024915" y="142760"/>
                </a:cubicBezTo>
                <a:cubicBezTo>
                  <a:pt x="7028497" y="149237"/>
                  <a:pt x="7033221" y="154152"/>
                  <a:pt x="7039088" y="157505"/>
                </a:cubicBezTo>
                <a:cubicBezTo>
                  <a:pt x="7044956" y="160858"/>
                  <a:pt x="7051166" y="162534"/>
                  <a:pt x="7057719" y="162534"/>
                </a:cubicBezTo>
                <a:cubicBezTo>
                  <a:pt x="7064425" y="162534"/>
                  <a:pt x="7070711" y="160820"/>
                  <a:pt x="7076578" y="157391"/>
                </a:cubicBezTo>
                <a:cubicBezTo>
                  <a:pt x="7082446" y="153962"/>
                  <a:pt x="7087170" y="148971"/>
                  <a:pt x="7090751" y="142417"/>
                </a:cubicBezTo>
                <a:cubicBezTo>
                  <a:pt x="7094333" y="135864"/>
                  <a:pt x="7096124" y="128244"/>
                  <a:pt x="7096124" y="119557"/>
                </a:cubicBezTo>
                <a:cubicBezTo>
                  <a:pt x="7096124" y="110871"/>
                  <a:pt x="7094333" y="103365"/>
                  <a:pt x="7090751" y="97040"/>
                </a:cubicBezTo>
                <a:cubicBezTo>
                  <a:pt x="7087170" y="90716"/>
                  <a:pt x="7082446" y="85915"/>
                  <a:pt x="7076578" y="82639"/>
                </a:cubicBezTo>
                <a:cubicBezTo>
                  <a:pt x="7070711" y="79362"/>
                  <a:pt x="7064425" y="77724"/>
                  <a:pt x="7057719" y="77724"/>
                </a:cubicBezTo>
                <a:close/>
                <a:moveTo>
                  <a:pt x="5467044" y="77724"/>
                </a:moveTo>
                <a:cubicBezTo>
                  <a:pt x="5460490" y="77724"/>
                  <a:pt x="5454280" y="79400"/>
                  <a:pt x="5448413" y="82753"/>
                </a:cubicBezTo>
                <a:cubicBezTo>
                  <a:pt x="5442546" y="86106"/>
                  <a:pt x="5437822" y="90982"/>
                  <a:pt x="5434240" y="97383"/>
                </a:cubicBezTo>
                <a:cubicBezTo>
                  <a:pt x="5430659" y="103784"/>
                  <a:pt x="5428868" y="111328"/>
                  <a:pt x="5428868" y="120015"/>
                </a:cubicBezTo>
                <a:cubicBezTo>
                  <a:pt x="5428868" y="128701"/>
                  <a:pt x="5430659" y="136283"/>
                  <a:pt x="5434240" y="142760"/>
                </a:cubicBezTo>
                <a:cubicBezTo>
                  <a:pt x="5437822" y="149237"/>
                  <a:pt x="5442546" y="154152"/>
                  <a:pt x="5448413" y="157505"/>
                </a:cubicBezTo>
                <a:cubicBezTo>
                  <a:pt x="5454280" y="160858"/>
                  <a:pt x="5460490" y="162534"/>
                  <a:pt x="5467044" y="162534"/>
                </a:cubicBezTo>
                <a:cubicBezTo>
                  <a:pt x="5473750" y="162534"/>
                  <a:pt x="5480036" y="160820"/>
                  <a:pt x="5485903" y="157391"/>
                </a:cubicBezTo>
                <a:cubicBezTo>
                  <a:pt x="5491771" y="153962"/>
                  <a:pt x="5496495" y="148971"/>
                  <a:pt x="5500077" y="142417"/>
                </a:cubicBezTo>
                <a:cubicBezTo>
                  <a:pt x="5503658" y="135864"/>
                  <a:pt x="5505449" y="128244"/>
                  <a:pt x="5505449" y="119557"/>
                </a:cubicBezTo>
                <a:cubicBezTo>
                  <a:pt x="5505449" y="110871"/>
                  <a:pt x="5503658" y="103365"/>
                  <a:pt x="5500077" y="97040"/>
                </a:cubicBezTo>
                <a:cubicBezTo>
                  <a:pt x="5496495" y="90716"/>
                  <a:pt x="5491771" y="85915"/>
                  <a:pt x="5485903" y="82639"/>
                </a:cubicBezTo>
                <a:cubicBezTo>
                  <a:pt x="5480036" y="79362"/>
                  <a:pt x="5473750" y="77724"/>
                  <a:pt x="5467044" y="77724"/>
                </a:cubicBezTo>
                <a:close/>
                <a:moveTo>
                  <a:pt x="5249493" y="77724"/>
                </a:moveTo>
                <a:cubicBezTo>
                  <a:pt x="5242787" y="77724"/>
                  <a:pt x="5236539" y="79362"/>
                  <a:pt x="5230748" y="82639"/>
                </a:cubicBezTo>
                <a:cubicBezTo>
                  <a:pt x="5224957" y="85915"/>
                  <a:pt x="5220270" y="90716"/>
                  <a:pt x="5216689" y="97040"/>
                </a:cubicBezTo>
                <a:cubicBezTo>
                  <a:pt x="5213107" y="103365"/>
                  <a:pt x="5211317" y="110871"/>
                  <a:pt x="5211317" y="119557"/>
                </a:cubicBezTo>
                <a:cubicBezTo>
                  <a:pt x="5211317" y="128244"/>
                  <a:pt x="5213107" y="135864"/>
                  <a:pt x="5216689" y="142417"/>
                </a:cubicBezTo>
                <a:cubicBezTo>
                  <a:pt x="5220270" y="148971"/>
                  <a:pt x="5224995" y="153962"/>
                  <a:pt x="5230862" y="157391"/>
                </a:cubicBezTo>
                <a:cubicBezTo>
                  <a:pt x="5236730" y="160820"/>
                  <a:pt x="5242940" y="162534"/>
                  <a:pt x="5249493" y="162534"/>
                </a:cubicBezTo>
                <a:cubicBezTo>
                  <a:pt x="5256199" y="162534"/>
                  <a:pt x="5262447" y="160858"/>
                  <a:pt x="5268238" y="157505"/>
                </a:cubicBezTo>
                <a:cubicBezTo>
                  <a:pt x="5274030" y="154152"/>
                  <a:pt x="5278716" y="149237"/>
                  <a:pt x="5282297" y="142760"/>
                </a:cubicBezTo>
                <a:cubicBezTo>
                  <a:pt x="5285878" y="136283"/>
                  <a:pt x="5287669" y="128701"/>
                  <a:pt x="5287669" y="120015"/>
                </a:cubicBezTo>
                <a:cubicBezTo>
                  <a:pt x="5287669" y="111328"/>
                  <a:pt x="5285878" y="103784"/>
                  <a:pt x="5282297" y="97383"/>
                </a:cubicBezTo>
                <a:cubicBezTo>
                  <a:pt x="5278716" y="90982"/>
                  <a:pt x="5274030" y="86106"/>
                  <a:pt x="5268238" y="82753"/>
                </a:cubicBezTo>
                <a:cubicBezTo>
                  <a:pt x="5262447" y="79400"/>
                  <a:pt x="5256199" y="77724"/>
                  <a:pt x="5249493" y="77724"/>
                </a:cubicBezTo>
                <a:close/>
                <a:moveTo>
                  <a:pt x="4944693" y="77724"/>
                </a:moveTo>
                <a:cubicBezTo>
                  <a:pt x="4937987" y="77724"/>
                  <a:pt x="4931739" y="79362"/>
                  <a:pt x="4925948" y="82639"/>
                </a:cubicBezTo>
                <a:cubicBezTo>
                  <a:pt x="4920157" y="85915"/>
                  <a:pt x="4915470" y="90716"/>
                  <a:pt x="4911889" y="97040"/>
                </a:cubicBezTo>
                <a:cubicBezTo>
                  <a:pt x="4908307" y="103365"/>
                  <a:pt x="4906517" y="110871"/>
                  <a:pt x="4906517" y="119557"/>
                </a:cubicBezTo>
                <a:cubicBezTo>
                  <a:pt x="4906517" y="128244"/>
                  <a:pt x="4908307" y="135864"/>
                  <a:pt x="4911889" y="142417"/>
                </a:cubicBezTo>
                <a:cubicBezTo>
                  <a:pt x="4915470" y="148971"/>
                  <a:pt x="4920194" y="153962"/>
                  <a:pt x="4926062" y="157391"/>
                </a:cubicBezTo>
                <a:cubicBezTo>
                  <a:pt x="4931930" y="160820"/>
                  <a:pt x="4938140" y="162534"/>
                  <a:pt x="4944693" y="162534"/>
                </a:cubicBezTo>
                <a:cubicBezTo>
                  <a:pt x="4951398" y="162534"/>
                  <a:pt x="4957647" y="160858"/>
                  <a:pt x="4963438" y="157505"/>
                </a:cubicBezTo>
                <a:cubicBezTo>
                  <a:pt x="4969229" y="154152"/>
                  <a:pt x="4973916" y="149237"/>
                  <a:pt x="4977497" y="142760"/>
                </a:cubicBezTo>
                <a:cubicBezTo>
                  <a:pt x="4981078" y="136283"/>
                  <a:pt x="4982870" y="128701"/>
                  <a:pt x="4982870" y="120015"/>
                </a:cubicBezTo>
                <a:cubicBezTo>
                  <a:pt x="4982870" y="111328"/>
                  <a:pt x="4981078" y="103784"/>
                  <a:pt x="4977497" y="97383"/>
                </a:cubicBezTo>
                <a:cubicBezTo>
                  <a:pt x="4973916" y="90982"/>
                  <a:pt x="4969229" y="86106"/>
                  <a:pt x="4963438" y="82753"/>
                </a:cubicBezTo>
                <a:cubicBezTo>
                  <a:pt x="4957647" y="79400"/>
                  <a:pt x="4951398" y="77724"/>
                  <a:pt x="4944693" y="77724"/>
                </a:cubicBezTo>
                <a:close/>
                <a:moveTo>
                  <a:pt x="4000803" y="77724"/>
                </a:moveTo>
                <a:cubicBezTo>
                  <a:pt x="3994098" y="77724"/>
                  <a:pt x="3987888" y="79324"/>
                  <a:pt x="3982173" y="82524"/>
                </a:cubicBezTo>
                <a:cubicBezTo>
                  <a:pt x="3976458" y="85725"/>
                  <a:pt x="3971924" y="90487"/>
                  <a:pt x="3968571" y="96812"/>
                </a:cubicBezTo>
                <a:cubicBezTo>
                  <a:pt x="3965218" y="103136"/>
                  <a:pt x="3963542" y="110871"/>
                  <a:pt x="3963542" y="120015"/>
                </a:cubicBezTo>
                <a:cubicBezTo>
                  <a:pt x="3963542" y="133578"/>
                  <a:pt x="3967009" y="144056"/>
                  <a:pt x="3973943" y="151447"/>
                </a:cubicBezTo>
                <a:cubicBezTo>
                  <a:pt x="3980877" y="158839"/>
                  <a:pt x="3989602" y="162534"/>
                  <a:pt x="4000118" y="162534"/>
                </a:cubicBezTo>
                <a:cubicBezTo>
                  <a:pt x="4006823" y="162534"/>
                  <a:pt x="4013110" y="160934"/>
                  <a:pt x="4018977" y="157734"/>
                </a:cubicBezTo>
                <a:cubicBezTo>
                  <a:pt x="4024844" y="154533"/>
                  <a:pt x="4029607" y="149733"/>
                  <a:pt x="4033265" y="143332"/>
                </a:cubicBezTo>
                <a:cubicBezTo>
                  <a:pt x="4036922" y="136931"/>
                  <a:pt x="4038751" y="129159"/>
                  <a:pt x="4038751" y="120015"/>
                </a:cubicBezTo>
                <a:cubicBezTo>
                  <a:pt x="4038751" y="110871"/>
                  <a:pt x="4036998" y="103136"/>
                  <a:pt x="4033493" y="96812"/>
                </a:cubicBezTo>
                <a:cubicBezTo>
                  <a:pt x="4029988" y="90487"/>
                  <a:pt x="4025340" y="85725"/>
                  <a:pt x="4019549" y="82524"/>
                </a:cubicBezTo>
                <a:cubicBezTo>
                  <a:pt x="4013757" y="79324"/>
                  <a:pt x="4007509" y="77724"/>
                  <a:pt x="4000803" y="77724"/>
                </a:cubicBezTo>
                <a:close/>
                <a:moveTo>
                  <a:pt x="2896820" y="77724"/>
                </a:moveTo>
                <a:cubicBezTo>
                  <a:pt x="2890114" y="77724"/>
                  <a:pt x="2883865" y="79362"/>
                  <a:pt x="2878074" y="82639"/>
                </a:cubicBezTo>
                <a:cubicBezTo>
                  <a:pt x="2872283" y="85915"/>
                  <a:pt x="2867597" y="90716"/>
                  <a:pt x="2864015" y="97040"/>
                </a:cubicBezTo>
                <a:cubicBezTo>
                  <a:pt x="2860434" y="103365"/>
                  <a:pt x="2858643" y="110871"/>
                  <a:pt x="2858643" y="119557"/>
                </a:cubicBezTo>
                <a:cubicBezTo>
                  <a:pt x="2858643" y="128244"/>
                  <a:pt x="2860434" y="135864"/>
                  <a:pt x="2864015" y="142417"/>
                </a:cubicBezTo>
                <a:cubicBezTo>
                  <a:pt x="2867597" y="148971"/>
                  <a:pt x="2872321" y="153962"/>
                  <a:pt x="2878188" y="157391"/>
                </a:cubicBezTo>
                <a:cubicBezTo>
                  <a:pt x="2884057" y="160820"/>
                  <a:pt x="2890266" y="162534"/>
                  <a:pt x="2896820" y="162534"/>
                </a:cubicBezTo>
                <a:cubicBezTo>
                  <a:pt x="2903525" y="162534"/>
                  <a:pt x="2909773" y="160858"/>
                  <a:pt x="2915565" y="157505"/>
                </a:cubicBezTo>
                <a:cubicBezTo>
                  <a:pt x="2921356" y="154152"/>
                  <a:pt x="2926043" y="149237"/>
                  <a:pt x="2929624" y="142760"/>
                </a:cubicBezTo>
                <a:cubicBezTo>
                  <a:pt x="2933205" y="136283"/>
                  <a:pt x="2934996" y="128701"/>
                  <a:pt x="2934996" y="120015"/>
                </a:cubicBezTo>
                <a:cubicBezTo>
                  <a:pt x="2934996" y="111328"/>
                  <a:pt x="2933205" y="103784"/>
                  <a:pt x="2929624" y="97383"/>
                </a:cubicBezTo>
                <a:cubicBezTo>
                  <a:pt x="2926043" y="90982"/>
                  <a:pt x="2921356" y="86106"/>
                  <a:pt x="2915565" y="82753"/>
                </a:cubicBezTo>
                <a:cubicBezTo>
                  <a:pt x="2909773" y="79400"/>
                  <a:pt x="2903525" y="77724"/>
                  <a:pt x="2896820" y="77724"/>
                </a:cubicBezTo>
                <a:close/>
                <a:moveTo>
                  <a:pt x="2686355" y="77724"/>
                </a:moveTo>
                <a:cubicBezTo>
                  <a:pt x="2679649" y="77724"/>
                  <a:pt x="2673438" y="79324"/>
                  <a:pt x="2667724" y="82524"/>
                </a:cubicBezTo>
                <a:cubicBezTo>
                  <a:pt x="2662009" y="85725"/>
                  <a:pt x="2657475" y="90487"/>
                  <a:pt x="2654122" y="96812"/>
                </a:cubicBezTo>
                <a:cubicBezTo>
                  <a:pt x="2650770" y="103136"/>
                  <a:pt x="2649093" y="110871"/>
                  <a:pt x="2649093" y="120015"/>
                </a:cubicBezTo>
                <a:cubicBezTo>
                  <a:pt x="2649093" y="133578"/>
                  <a:pt x="2652560" y="144056"/>
                  <a:pt x="2659494" y="151447"/>
                </a:cubicBezTo>
                <a:cubicBezTo>
                  <a:pt x="2666429" y="158839"/>
                  <a:pt x="2675154" y="162534"/>
                  <a:pt x="2685669" y="162534"/>
                </a:cubicBezTo>
                <a:cubicBezTo>
                  <a:pt x="2692376" y="162534"/>
                  <a:pt x="2698662" y="160934"/>
                  <a:pt x="2704529" y="157734"/>
                </a:cubicBezTo>
                <a:cubicBezTo>
                  <a:pt x="2710397" y="154533"/>
                  <a:pt x="2715159" y="149733"/>
                  <a:pt x="2718816" y="143332"/>
                </a:cubicBezTo>
                <a:cubicBezTo>
                  <a:pt x="2722474" y="136931"/>
                  <a:pt x="2724302" y="129159"/>
                  <a:pt x="2724302" y="120015"/>
                </a:cubicBezTo>
                <a:cubicBezTo>
                  <a:pt x="2724302" y="110871"/>
                  <a:pt x="2722550" y="103136"/>
                  <a:pt x="2719045" y="96812"/>
                </a:cubicBezTo>
                <a:cubicBezTo>
                  <a:pt x="2715540" y="90487"/>
                  <a:pt x="2710892" y="85725"/>
                  <a:pt x="2705100" y="82524"/>
                </a:cubicBezTo>
                <a:cubicBezTo>
                  <a:pt x="2699309" y="79324"/>
                  <a:pt x="2693060" y="77724"/>
                  <a:pt x="2686355" y="77724"/>
                </a:cubicBezTo>
                <a:close/>
                <a:moveTo>
                  <a:pt x="1543354" y="77724"/>
                </a:moveTo>
                <a:cubicBezTo>
                  <a:pt x="1536650" y="77724"/>
                  <a:pt x="1530439" y="79324"/>
                  <a:pt x="1524724" y="82524"/>
                </a:cubicBezTo>
                <a:cubicBezTo>
                  <a:pt x="1519009" y="85725"/>
                  <a:pt x="1514475" y="90487"/>
                  <a:pt x="1511122" y="96812"/>
                </a:cubicBezTo>
                <a:cubicBezTo>
                  <a:pt x="1507769" y="103136"/>
                  <a:pt x="1506093" y="110871"/>
                  <a:pt x="1506093" y="120015"/>
                </a:cubicBezTo>
                <a:cubicBezTo>
                  <a:pt x="1506093" y="133578"/>
                  <a:pt x="1509560" y="144056"/>
                  <a:pt x="1516494" y="151447"/>
                </a:cubicBezTo>
                <a:cubicBezTo>
                  <a:pt x="1523428" y="158839"/>
                  <a:pt x="1532154" y="162534"/>
                  <a:pt x="1542669" y="162534"/>
                </a:cubicBezTo>
                <a:cubicBezTo>
                  <a:pt x="1549375" y="162534"/>
                  <a:pt x="1555661" y="160934"/>
                  <a:pt x="1561529" y="157734"/>
                </a:cubicBezTo>
                <a:cubicBezTo>
                  <a:pt x="1567396" y="154533"/>
                  <a:pt x="1572159" y="149733"/>
                  <a:pt x="1575816" y="143332"/>
                </a:cubicBezTo>
                <a:cubicBezTo>
                  <a:pt x="1579473" y="136931"/>
                  <a:pt x="1581302" y="129159"/>
                  <a:pt x="1581302" y="120015"/>
                </a:cubicBezTo>
                <a:cubicBezTo>
                  <a:pt x="1581302" y="110871"/>
                  <a:pt x="1579550" y="103136"/>
                  <a:pt x="1576045" y="96812"/>
                </a:cubicBezTo>
                <a:cubicBezTo>
                  <a:pt x="1572539" y="90487"/>
                  <a:pt x="1567891" y="85725"/>
                  <a:pt x="1562100" y="82524"/>
                </a:cubicBezTo>
                <a:cubicBezTo>
                  <a:pt x="1556309" y="79324"/>
                  <a:pt x="1550061" y="77724"/>
                  <a:pt x="1543354" y="77724"/>
                </a:cubicBezTo>
                <a:close/>
                <a:moveTo>
                  <a:pt x="1399870" y="77724"/>
                </a:moveTo>
                <a:cubicBezTo>
                  <a:pt x="1393317" y="77724"/>
                  <a:pt x="1387106" y="79400"/>
                  <a:pt x="1381239" y="82753"/>
                </a:cubicBezTo>
                <a:cubicBezTo>
                  <a:pt x="1375372" y="86106"/>
                  <a:pt x="1370648" y="90982"/>
                  <a:pt x="1367066" y="97383"/>
                </a:cubicBezTo>
                <a:cubicBezTo>
                  <a:pt x="1363485" y="103784"/>
                  <a:pt x="1361694" y="111328"/>
                  <a:pt x="1361694" y="120015"/>
                </a:cubicBezTo>
                <a:cubicBezTo>
                  <a:pt x="1361694" y="128701"/>
                  <a:pt x="1363485" y="136283"/>
                  <a:pt x="1367066" y="142760"/>
                </a:cubicBezTo>
                <a:cubicBezTo>
                  <a:pt x="1370648" y="149237"/>
                  <a:pt x="1375372" y="154152"/>
                  <a:pt x="1381239" y="157505"/>
                </a:cubicBezTo>
                <a:cubicBezTo>
                  <a:pt x="1387106" y="160858"/>
                  <a:pt x="1393317" y="162534"/>
                  <a:pt x="1399870" y="162534"/>
                </a:cubicBezTo>
                <a:cubicBezTo>
                  <a:pt x="1406576" y="162534"/>
                  <a:pt x="1412863" y="160820"/>
                  <a:pt x="1418730" y="157391"/>
                </a:cubicBezTo>
                <a:cubicBezTo>
                  <a:pt x="1424597" y="153962"/>
                  <a:pt x="1429321" y="148971"/>
                  <a:pt x="1432903" y="142417"/>
                </a:cubicBezTo>
                <a:cubicBezTo>
                  <a:pt x="1436484" y="135864"/>
                  <a:pt x="1438275" y="128244"/>
                  <a:pt x="1438275" y="119557"/>
                </a:cubicBezTo>
                <a:cubicBezTo>
                  <a:pt x="1438275" y="110871"/>
                  <a:pt x="1436484" y="103365"/>
                  <a:pt x="1432903" y="97040"/>
                </a:cubicBezTo>
                <a:cubicBezTo>
                  <a:pt x="1429321" y="90716"/>
                  <a:pt x="1424597" y="85915"/>
                  <a:pt x="1418730" y="82639"/>
                </a:cubicBezTo>
                <a:cubicBezTo>
                  <a:pt x="1412863" y="79362"/>
                  <a:pt x="1406576" y="77724"/>
                  <a:pt x="1399870" y="77724"/>
                </a:cubicBezTo>
                <a:close/>
                <a:moveTo>
                  <a:pt x="1239469" y="77724"/>
                </a:moveTo>
                <a:cubicBezTo>
                  <a:pt x="1232764" y="77724"/>
                  <a:pt x="1226515" y="79362"/>
                  <a:pt x="1220724" y="82639"/>
                </a:cubicBezTo>
                <a:cubicBezTo>
                  <a:pt x="1214933" y="85915"/>
                  <a:pt x="1210246" y="90716"/>
                  <a:pt x="1206665" y="97040"/>
                </a:cubicBezTo>
                <a:cubicBezTo>
                  <a:pt x="1203083" y="103365"/>
                  <a:pt x="1201293" y="110871"/>
                  <a:pt x="1201293" y="119557"/>
                </a:cubicBezTo>
                <a:cubicBezTo>
                  <a:pt x="1201293" y="128244"/>
                  <a:pt x="1203083" y="135864"/>
                  <a:pt x="1206665" y="142417"/>
                </a:cubicBezTo>
                <a:cubicBezTo>
                  <a:pt x="1210246" y="148971"/>
                  <a:pt x="1214971" y="153962"/>
                  <a:pt x="1220838" y="157391"/>
                </a:cubicBezTo>
                <a:cubicBezTo>
                  <a:pt x="1226705" y="160820"/>
                  <a:pt x="1232916" y="162534"/>
                  <a:pt x="1239469" y="162534"/>
                </a:cubicBezTo>
                <a:cubicBezTo>
                  <a:pt x="1246174" y="162534"/>
                  <a:pt x="1252423" y="160858"/>
                  <a:pt x="1258214" y="157505"/>
                </a:cubicBezTo>
                <a:cubicBezTo>
                  <a:pt x="1264005" y="154152"/>
                  <a:pt x="1268692" y="149237"/>
                  <a:pt x="1272273" y="142760"/>
                </a:cubicBezTo>
                <a:cubicBezTo>
                  <a:pt x="1275855" y="136283"/>
                  <a:pt x="1277645" y="128701"/>
                  <a:pt x="1277645" y="120015"/>
                </a:cubicBezTo>
                <a:cubicBezTo>
                  <a:pt x="1277645" y="111328"/>
                  <a:pt x="1275855" y="103784"/>
                  <a:pt x="1272273" y="97383"/>
                </a:cubicBezTo>
                <a:cubicBezTo>
                  <a:pt x="1268692" y="90982"/>
                  <a:pt x="1264005" y="86106"/>
                  <a:pt x="1258214" y="82753"/>
                </a:cubicBezTo>
                <a:cubicBezTo>
                  <a:pt x="1252423" y="79400"/>
                  <a:pt x="1246174" y="77724"/>
                  <a:pt x="1239469" y="77724"/>
                </a:cubicBezTo>
                <a:close/>
                <a:moveTo>
                  <a:pt x="400354" y="77724"/>
                </a:moveTo>
                <a:cubicBezTo>
                  <a:pt x="393649" y="77724"/>
                  <a:pt x="387439" y="79324"/>
                  <a:pt x="381724" y="82524"/>
                </a:cubicBezTo>
                <a:cubicBezTo>
                  <a:pt x="376008" y="85725"/>
                  <a:pt x="371475" y="90487"/>
                  <a:pt x="368122" y="96812"/>
                </a:cubicBezTo>
                <a:cubicBezTo>
                  <a:pt x="364769" y="103136"/>
                  <a:pt x="363093" y="110871"/>
                  <a:pt x="363093" y="120015"/>
                </a:cubicBezTo>
                <a:cubicBezTo>
                  <a:pt x="363093" y="133578"/>
                  <a:pt x="366560" y="144056"/>
                  <a:pt x="373494" y="151447"/>
                </a:cubicBezTo>
                <a:cubicBezTo>
                  <a:pt x="380428" y="158839"/>
                  <a:pt x="389153" y="162534"/>
                  <a:pt x="399669" y="162534"/>
                </a:cubicBezTo>
                <a:cubicBezTo>
                  <a:pt x="406374" y="162534"/>
                  <a:pt x="412661" y="160934"/>
                  <a:pt x="418528" y="157734"/>
                </a:cubicBezTo>
                <a:cubicBezTo>
                  <a:pt x="424396" y="154533"/>
                  <a:pt x="429158" y="149733"/>
                  <a:pt x="432816" y="143332"/>
                </a:cubicBezTo>
                <a:cubicBezTo>
                  <a:pt x="436473" y="136931"/>
                  <a:pt x="438302" y="129159"/>
                  <a:pt x="438302" y="120015"/>
                </a:cubicBezTo>
                <a:cubicBezTo>
                  <a:pt x="438302" y="110871"/>
                  <a:pt x="436549" y="103136"/>
                  <a:pt x="433044" y="96812"/>
                </a:cubicBezTo>
                <a:cubicBezTo>
                  <a:pt x="429539" y="90487"/>
                  <a:pt x="424891" y="85725"/>
                  <a:pt x="419100" y="82524"/>
                </a:cubicBezTo>
                <a:cubicBezTo>
                  <a:pt x="413308" y="79324"/>
                  <a:pt x="407060" y="77724"/>
                  <a:pt x="400354" y="77724"/>
                </a:cubicBezTo>
                <a:close/>
                <a:moveTo>
                  <a:pt x="143179" y="77724"/>
                </a:moveTo>
                <a:cubicBezTo>
                  <a:pt x="136474" y="77724"/>
                  <a:pt x="130264" y="79324"/>
                  <a:pt x="124549" y="82524"/>
                </a:cubicBezTo>
                <a:cubicBezTo>
                  <a:pt x="118834" y="85725"/>
                  <a:pt x="114300" y="90487"/>
                  <a:pt x="110947" y="96812"/>
                </a:cubicBezTo>
                <a:cubicBezTo>
                  <a:pt x="107594" y="103136"/>
                  <a:pt x="105918" y="110871"/>
                  <a:pt x="105918" y="120015"/>
                </a:cubicBezTo>
                <a:cubicBezTo>
                  <a:pt x="105918" y="133578"/>
                  <a:pt x="109385" y="144056"/>
                  <a:pt x="116319" y="151447"/>
                </a:cubicBezTo>
                <a:cubicBezTo>
                  <a:pt x="123253" y="158839"/>
                  <a:pt x="131978" y="162534"/>
                  <a:pt x="142494" y="162534"/>
                </a:cubicBezTo>
                <a:cubicBezTo>
                  <a:pt x="149199" y="162534"/>
                  <a:pt x="155486" y="160934"/>
                  <a:pt x="161353" y="157734"/>
                </a:cubicBezTo>
                <a:cubicBezTo>
                  <a:pt x="167221" y="154533"/>
                  <a:pt x="171983" y="149733"/>
                  <a:pt x="175641" y="143332"/>
                </a:cubicBezTo>
                <a:cubicBezTo>
                  <a:pt x="179298" y="136931"/>
                  <a:pt x="181127" y="129159"/>
                  <a:pt x="181127" y="120015"/>
                </a:cubicBezTo>
                <a:cubicBezTo>
                  <a:pt x="181127" y="110871"/>
                  <a:pt x="179374" y="103136"/>
                  <a:pt x="175869" y="96812"/>
                </a:cubicBezTo>
                <a:cubicBezTo>
                  <a:pt x="172364" y="90487"/>
                  <a:pt x="167716" y="85725"/>
                  <a:pt x="161925" y="82524"/>
                </a:cubicBezTo>
                <a:cubicBezTo>
                  <a:pt x="156133" y="79324"/>
                  <a:pt x="149885" y="77724"/>
                  <a:pt x="143179" y="77724"/>
                </a:cubicBezTo>
                <a:close/>
                <a:moveTo>
                  <a:pt x="7494192" y="77038"/>
                </a:moveTo>
                <a:cubicBezTo>
                  <a:pt x="7485201" y="77038"/>
                  <a:pt x="7477505" y="79895"/>
                  <a:pt x="7471104" y="85610"/>
                </a:cubicBezTo>
                <a:cubicBezTo>
                  <a:pt x="7464703" y="91325"/>
                  <a:pt x="7460893" y="99060"/>
                  <a:pt x="7459674" y="108813"/>
                </a:cubicBezTo>
                <a:lnTo>
                  <a:pt x="7529397" y="108813"/>
                </a:lnTo>
                <a:cubicBezTo>
                  <a:pt x="7529244" y="99212"/>
                  <a:pt x="7525816" y="91516"/>
                  <a:pt x="7519110" y="85725"/>
                </a:cubicBezTo>
                <a:cubicBezTo>
                  <a:pt x="7512404" y="79933"/>
                  <a:pt x="7504098" y="77038"/>
                  <a:pt x="7494192" y="77038"/>
                </a:cubicBezTo>
                <a:close/>
                <a:moveTo>
                  <a:pt x="6665517" y="77038"/>
                </a:moveTo>
                <a:cubicBezTo>
                  <a:pt x="6656526" y="77038"/>
                  <a:pt x="6648830" y="79895"/>
                  <a:pt x="6642429" y="85610"/>
                </a:cubicBezTo>
                <a:cubicBezTo>
                  <a:pt x="6636028" y="91325"/>
                  <a:pt x="6632218" y="99060"/>
                  <a:pt x="6630999" y="108813"/>
                </a:cubicBezTo>
                <a:lnTo>
                  <a:pt x="6700722" y="108813"/>
                </a:lnTo>
                <a:cubicBezTo>
                  <a:pt x="6700570" y="99212"/>
                  <a:pt x="6697141" y="91516"/>
                  <a:pt x="6690435" y="85725"/>
                </a:cubicBezTo>
                <a:cubicBezTo>
                  <a:pt x="6683729" y="79933"/>
                  <a:pt x="6675424" y="77038"/>
                  <a:pt x="6665517" y="77038"/>
                </a:cubicBezTo>
                <a:close/>
                <a:moveTo>
                  <a:pt x="5693967" y="77038"/>
                </a:moveTo>
                <a:cubicBezTo>
                  <a:pt x="5684976" y="77038"/>
                  <a:pt x="5677280" y="79895"/>
                  <a:pt x="5670879" y="85610"/>
                </a:cubicBezTo>
                <a:cubicBezTo>
                  <a:pt x="5664478" y="91325"/>
                  <a:pt x="5660668" y="99060"/>
                  <a:pt x="5659449" y="108813"/>
                </a:cubicBezTo>
                <a:lnTo>
                  <a:pt x="5729172" y="108813"/>
                </a:lnTo>
                <a:cubicBezTo>
                  <a:pt x="5729020" y="99212"/>
                  <a:pt x="5725591" y="91516"/>
                  <a:pt x="5718885" y="85725"/>
                </a:cubicBezTo>
                <a:cubicBezTo>
                  <a:pt x="5712179" y="79933"/>
                  <a:pt x="5703874" y="77038"/>
                  <a:pt x="5693967" y="77038"/>
                </a:cubicBezTo>
                <a:close/>
                <a:moveTo>
                  <a:pt x="4741467" y="77038"/>
                </a:moveTo>
                <a:cubicBezTo>
                  <a:pt x="4732476" y="77038"/>
                  <a:pt x="4724780" y="79895"/>
                  <a:pt x="4718379" y="85610"/>
                </a:cubicBezTo>
                <a:cubicBezTo>
                  <a:pt x="4711978" y="91325"/>
                  <a:pt x="4708168" y="99060"/>
                  <a:pt x="4706949" y="108813"/>
                </a:cubicBezTo>
                <a:lnTo>
                  <a:pt x="4776672" y="108813"/>
                </a:lnTo>
                <a:cubicBezTo>
                  <a:pt x="4776519" y="99212"/>
                  <a:pt x="4773091" y="91516"/>
                  <a:pt x="4766385" y="85725"/>
                </a:cubicBezTo>
                <a:cubicBezTo>
                  <a:pt x="4759679" y="79933"/>
                  <a:pt x="4751373" y="77038"/>
                  <a:pt x="4741467" y="77038"/>
                </a:cubicBezTo>
                <a:close/>
                <a:moveTo>
                  <a:pt x="4598592" y="77038"/>
                </a:moveTo>
                <a:cubicBezTo>
                  <a:pt x="4589601" y="77038"/>
                  <a:pt x="4581905" y="79895"/>
                  <a:pt x="4575504" y="85610"/>
                </a:cubicBezTo>
                <a:cubicBezTo>
                  <a:pt x="4569103" y="91325"/>
                  <a:pt x="4565293" y="99060"/>
                  <a:pt x="4564074" y="108813"/>
                </a:cubicBezTo>
                <a:lnTo>
                  <a:pt x="4633797" y="108813"/>
                </a:lnTo>
                <a:cubicBezTo>
                  <a:pt x="4633644" y="99212"/>
                  <a:pt x="4630216" y="91516"/>
                  <a:pt x="4623510" y="85725"/>
                </a:cubicBezTo>
                <a:cubicBezTo>
                  <a:pt x="4616804" y="79933"/>
                  <a:pt x="4608498" y="77038"/>
                  <a:pt x="4598592" y="77038"/>
                </a:cubicBezTo>
                <a:close/>
                <a:moveTo>
                  <a:pt x="4227117" y="77038"/>
                </a:moveTo>
                <a:cubicBezTo>
                  <a:pt x="4218126" y="77038"/>
                  <a:pt x="4210430" y="79895"/>
                  <a:pt x="4204029" y="85610"/>
                </a:cubicBezTo>
                <a:cubicBezTo>
                  <a:pt x="4197628" y="91325"/>
                  <a:pt x="4193818" y="99060"/>
                  <a:pt x="4192599" y="108813"/>
                </a:cubicBezTo>
                <a:lnTo>
                  <a:pt x="4262322" y="108813"/>
                </a:lnTo>
                <a:cubicBezTo>
                  <a:pt x="4262169" y="99212"/>
                  <a:pt x="4258740" y="91516"/>
                  <a:pt x="4252035" y="85725"/>
                </a:cubicBezTo>
                <a:cubicBezTo>
                  <a:pt x="4245329" y="79933"/>
                  <a:pt x="4237023" y="77038"/>
                  <a:pt x="4227117" y="77038"/>
                </a:cubicBezTo>
                <a:close/>
                <a:moveTo>
                  <a:pt x="3312717" y="77038"/>
                </a:moveTo>
                <a:cubicBezTo>
                  <a:pt x="3303726" y="77038"/>
                  <a:pt x="3296029" y="79895"/>
                  <a:pt x="3289629" y="85610"/>
                </a:cubicBezTo>
                <a:cubicBezTo>
                  <a:pt x="3283228" y="91325"/>
                  <a:pt x="3279418" y="99060"/>
                  <a:pt x="3278199" y="108813"/>
                </a:cubicBezTo>
                <a:lnTo>
                  <a:pt x="3347922" y="108813"/>
                </a:lnTo>
                <a:cubicBezTo>
                  <a:pt x="3347770" y="99212"/>
                  <a:pt x="3344340" y="91516"/>
                  <a:pt x="3337634" y="85725"/>
                </a:cubicBezTo>
                <a:cubicBezTo>
                  <a:pt x="3330929" y="79933"/>
                  <a:pt x="3322623" y="77038"/>
                  <a:pt x="3312717" y="77038"/>
                </a:cubicBezTo>
                <a:close/>
                <a:moveTo>
                  <a:pt x="1817294" y="77038"/>
                </a:moveTo>
                <a:cubicBezTo>
                  <a:pt x="1808302" y="77038"/>
                  <a:pt x="1800606" y="79895"/>
                  <a:pt x="1794205" y="85610"/>
                </a:cubicBezTo>
                <a:cubicBezTo>
                  <a:pt x="1787805" y="91325"/>
                  <a:pt x="1783995" y="99060"/>
                  <a:pt x="1782775" y="108813"/>
                </a:cubicBezTo>
                <a:lnTo>
                  <a:pt x="1852498" y="108813"/>
                </a:lnTo>
                <a:cubicBezTo>
                  <a:pt x="1852346" y="99212"/>
                  <a:pt x="1848917" y="91516"/>
                  <a:pt x="1842211" y="85725"/>
                </a:cubicBezTo>
                <a:cubicBezTo>
                  <a:pt x="1835505" y="79933"/>
                  <a:pt x="1827200" y="77038"/>
                  <a:pt x="1817294" y="77038"/>
                </a:cubicBezTo>
                <a:close/>
                <a:moveTo>
                  <a:pt x="1036244" y="77038"/>
                </a:moveTo>
                <a:cubicBezTo>
                  <a:pt x="1027252" y="77038"/>
                  <a:pt x="1019556" y="79895"/>
                  <a:pt x="1013155" y="85610"/>
                </a:cubicBezTo>
                <a:cubicBezTo>
                  <a:pt x="1006754" y="91325"/>
                  <a:pt x="1002944" y="99060"/>
                  <a:pt x="1001725" y="108813"/>
                </a:cubicBezTo>
                <a:lnTo>
                  <a:pt x="1071448" y="108813"/>
                </a:lnTo>
                <a:cubicBezTo>
                  <a:pt x="1071296" y="99212"/>
                  <a:pt x="1067866" y="91516"/>
                  <a:pt x="1061161" y="85725"/>
                </a:cubicBezTo>
                <a:cubicBezTo>
                  <a:pt x="1054456" y="79933"/>
                  <a:pt x="1046150" y="77038"/>
                  <a:pt x="1036244" y="77038"/>
                </a:cubicBezTo>
                <a:close/>
                <a:moveTo>
                  <a:pt x="6077939" y="57150"/>
                </a:moveTo>
                <a:lnTo>
                  <a:pt x="6103771" y="57150"/>
                </a:lnTo>
                <a:lnTo>
                  <a:pt x="6103771" y="127330"/>
                </a:lnTo>
                <a:cubicBezTo>
                  <a:pt x="6103771" y="138607"/>
                  <a:pt x="6106591" y="147256"/>
                  <a:pt x="6112229" y="153276"/>
                </a:cubicBezTo>
                <a:cubicBezTo>
                  <a:pt x="6117868" y="159296"/>
                  <a:pt x="6125564" y="162306"/>
                  <a:pt x="6135318" y="162306"/>
                </a:cubicBezTo>
                <a:cubicBezTo>
                  <a:pt x="6145072" y="162306"/>
                  <a:pt x="6152806" y="159296"/>
                  <a:pt x="6158521" y="153276"/>
                </a:cubicBezTo>
                <a:cubicBezTo>
                  <a:pt x="6164236" y="147256"/>
                  <a:pt x="6167093" y="138607"/>
                  <a:pt x="6167093" y="127330"/>
                </a:cubicBezTo>
                <a:lnTo>
                  <a:pt x="6167093" y="57150"/>
                </a:lnTo>
                <a:lnTo>
                  <a:pt x="6193154" y="57150"/>
                </a:lnTo>
                <a:lnTo>
                  <a:pt x="6193154" y="183108"/>
                </a:lnTo>
                <a:lnTo>
                  <a:pt x="6167093" y="183108"/>
                </a:lnTo>
                <a:lnTo>
                  <a:pt x="6167093" y="168249"/>
                </a:lnTo>
                <a:cubicBezTo>
                  <a:pt x="6162978" y="173431"/>
                  <a:pt x="6157607" y="177508"/>
                  <a:pt x="6150977" y="180479"/>
                </a:cubicBezTo>
                <a:cubicBezTo>
                  <a:pt x="6144348" y="183451"/>
                  <a:pt x="6137299" y="184937"/>
                  <a:pt x="6129832" y="184937"/>
                </a:cubicBezTo>
                <a:cubicBezTo>
                  <a:pt x="6119926" y="184937"/>
                  <a:pt x="6111048" y="182880"/>
                  <a:pt x="6103199" y="178765"/>
                </a:cubicBezTo>
                <a:cubicBezTo>
                  <a:pt x="6095351" y="174650"/>
                  <a:pt x="6089179" y="168554"/>
                  <a:pt x="6084683" y="160477"/>
                </a:cubicBezTo>
                <a:cubicBezTo>
                  <a:pt x="6080188" y="152400"/>
                  <a:pt x="6077939" y="142646"/>
                  <a:pt x="6077939" y="131216"/>
                </a:cubicBezTo>
                <a:close/>
                <a:moveTo>
                  <a:pt x="6021932" y="57150"/>
                </a:moveTo>
                <a:lnTo>
                  <a:pt x="6047993" y="57150"/>
                </a:lnTo>
                <a:lnTo>
                  <a:pt x="6047993" y="183108"/>
                </a:lnTo>
                <a:lnTo>
                  <a:pt x="6021932" y="183108"/>
                </a:lnTo>
                <a:close/>
                <a:moveTo>
                  <a:pt x="2030959" y="57150"/>
                </a:moveTo>
                <a:lnTo>
                  <a:pt x="2057019" y="57150"/>
                </a:lnTo>
                <a:lnTo>
                  <a:pt x="2057019" y="183108"/>
                </a:lnTo>
                <a:lnTo>
                  <a:pt x="2030959" y="183108"/>
                </a:lnTo>
                <a:close/>
                <a:moveTo>
                  <a:pt x="1616050" y="57150"/>
                </a:moveTo>
                <a:lnTo>
                  <a:pt x="1643939" y="57150"/>
                </a:lnTo>
                <a:lnTo>
                  <a:pt x="1679600" y="159791"/>
                </a:lnTo>
                <a:lnTo>
                  <a:pt x="1715262" y="57150"/>
                </a:lnTo>
                <a:lnTo>
                  <a:pt x="1742923" y="57150"/>
                </a:lnTo>
                <a:lnTo>
                  <a:pt x="1694917" y="183108"/>
                </a:lnTo>
                <a:lnTo>
                  <a:pt x="1663827" y="183108"/>
                </a:lnTo>
                <a:close/>
                <a:moveTo>
                  <a:pt x="473049" y="57150"/>
                </a:moveTo>
                <a:lnTo>
                  <a:pt x="499567" y="57150"/>
                </a:lnTo>
                <a:lnTo>
                  <a:pt x="525856" y="158419"/>
                </a:lnTo>
                <a:lnTo>
                  <a:pt x="552602" y="57150"/>
                </a:lnTo>
                <a:lnTo>
                  <a:pt x="579805" y="57150"/>
                </a:lnTo>
                <a:lnTo>
                  <a:pt x="605409" y="157962"/>
                </a:lnTo>
                <a:lnTo>
                  <a:pt x="631469" y="57150"/>
                </a:lnTo>
                <a:lnTo>
                  <a:pt x="657072" y="57150"/>
                </a:lnTo>
                <a:lnTo>
                  <a:pt x="617982" y="183108"/>
                </a:lnTo>
                <a:lnTo>
                  <a:pt x="590550" y="183108"/>
                </a:lnTo>
                <a:lnTo>
                  <a:pt x="565175" y="90068"/>
                </a:lnTo>
                <a:lnTo>
                  <a:pt x="539800" y="183108"/>
                </a:lnTo>
                <a:lnTo>
                  <a:pt x="512368" y="183108"/>
                </a:lnTo>
                <a:close/>
                <a:moveTo>
                  <a:pt x="9066960" y="55549"/>
                </a:moveTo>
                <a:lnTo>
                  <a:pt x="9106051" y="55549"/>
                </a:lnTo>
                <a:lnTo>
                  <a:pt x="9106051" y="183108"/>
                </a:lnTo>
                <a:lnTo>
                  <a:pt x="9066960" y="183108"/>
                </a:lnTo>
                <a:close/>
                <a:moveTo>
                  <a:pt x="8329802" y="55549"/>
                </a:moveTo>
                <a:lnTo>
                  <a:pt x="8368892" y="55549"/>
                </a:lnTo>
                <a:lnTo>
                  <a:pt x="8386952" y="146761"/>
                </a:lnTo>
                <a:lnTo>
                  <a:pt x="8408440" y="55549"/>
                </a:lnTo>
                <a:lnTo>
                  <a:pt x="8449816" y="55549"/>
                </a:lnTo>
                <a:lnTo>
                  <a:pt x="8471533" y="146304"/>
                </a:lnTo>
                <a:lnTo>
                  <a:pt x="8489364" y="55549"/>
                </a:lnTo>
                <a:lnTo>
                  <a:pt x="8526169" y="55549"/>
                </a:lnTo>
                <a:lnTo>
                  <a:pt x="8491650" y="183108"/>
                </a:lnTo>
                <a:lnTo>
                  <a:pt x="8448445" y="183108"/>
                </a:lnTo>
                <a:lnTo>
                  <a:pt x="8428328" y="100355"/>
                </a:lnTo>
                <a:lnTo>
                  <a:pt x="8407525" y="183108"/>
                </a:lnTo>
                <a:lnTo>
                  <a:pt x="8364548" y="183108"/>
                </a:lnTo>
                <a:close/>
                <a:moveTo>
                  <a:pt x="7830310" y="55092"/>
                </a:moveTo>
                <a:cubicBezTo>
                  <a:pt x="7842350" y="55092"/>
                  <a:pt x="7853247" y="57759"/>
                  <a:pt x="7863000" y="63093"/>
                </a:cubicBezTo>
                <a:cubicBezTo>
                  <a:pt x="7872754" y="68427"/>
                  <a:pt x="7880450" y="76047"/>
                  <a:pt x="7886088" y="85953"/>
                </a:cubicBezTo>
                <a:cubicBezTo>
                  <a:pt x="7891728" y="95859"/>
                  <a:pt x="7894547" y="107213"/>
                  <a:pt x="7894547" y="120015"/>
                </a:cubicBezTo>
                <a:cubicBezTo>
                  <a:pt x="7894547" y="132816"/>
                  <a:pt x="7891652" y="144170"/>
                  <a:pt x="7885860" y="154076"/>
                </a:cubicBezTo>
                <a:cubicBezTo>
                  <a:pt x="7880070" y="163982"/>
                  <a:pt x="7872182" y="171640"/>
                  <a:pt x="7862200" y="177050"/>
                </a:cubicBezTo>
                <a:cubicBezTo>
                  <a:pt x="7852218" y="182461"/>
                  <a:pt x="7841207" y="185166"/>
                  <a:pt x="7829167" y="185166"/>
                </a:cubicBezTo>
                <a:cubicBezTo>
                  <a:pt x="7817280" y="185166"/>
                  <a:pt x="7806536" y="182461"/>
                  <a:pt x="7796935" y="177050"/>
                </a:cubicBezTo>
                <a:cubicBezTo>
                  <a:pt x="7787334" y="171640"/>
                  <a:pt x="7779790" y="164020"/>
                  <a:pt x="7774303" y="154190"/>
                </a:cubicBezTo>
                <a:cubicBezTo>
                  <a:pt x="7768817" y="144361"/>
                  <a:pt x="7766074" y="132969"/>
                  <a:pt x="7766074" y="120015"/>
                </a:cubicBezTo>
                <a:cubicBezTo>
                  <a:pt x="7766074" y="107213"/>
                  <a:pt x="7768894" y="95859"/>
                  <a:pt x="7774532" y="85953"/>
                </a:cubicBezTo>
                <a:cubicBezTo>
                  <a:pt x="7780172" y="76047"/>
                  <a:pt x="7787868" y="68427"/>
                  <a:pt x="7797621" y="63093"/>
                </a:cubicBezTo>
                <a:cubicBezTo>
                  <a:pt x="7807374" y="57759"/>
                  <a:pt x="7818272" y="55092"/>
                  <a:pt x="7830310" y="55092"/>
                </a:cubicBezTo>
                <a:close/>
                <a:moveTo>
                  <a:pt x="7627694" y="55092"/>
                </a:moveTo>
                <a:cubicBezTo>
                  <a:pt x="7642021" y="55092"/>
                  <a:pt x="7653565" y="58712"/>
                  <a:pt x="7662328" y="65951"/>
                </a:cubicBezTo>
                <a:cubicBezTo>
                  <a:pt x="7671090" y="73190"/>
                  <a:pt x="7675776" y="83058"/>
                  <a:pt x="7676386" y="95554"/>
                </a:cubicBezTo>
                <a:lnTo>
                  <a:pt x="7650326" y="95554"/>
                </a:lnTo>
                <a:cubicBezTo>
                  <a:pt x="7649869" y="89916"/>
                  <a:pt x="7647583" y="85420"/>
                  <a:pt x="7643468" y="82067"/>
                </a:cubicBezTo>
                <a:cubicBezTo>
                  <a:pt x="7639353" y="78714"/>
                  <a:pt x="7633792" y="77038"/>
                  <a:pt x="7626780" y="77038"/>
                </a:cubicBezTo>
                <a:cubicBezTo>
                  <a:pt x="7619922" y="77038"/>
                  <a:pt x="7614664" y="78333"/>
                  <a:pt x="7611007" y="80924"/>
                </a:cubicBezTo>
                <a:cubicBezTo>
                  <a:pt x="7607350" y="83515"/>
                  <a:pt x="7605521" y="86944"/>
                  <a:pt x="7605521" y="91211"/>
                </a:cubicBezTo>
                <a:cubicBezTo>
                  <a:pt x="7605521" y="94564"/>
                  <a:pt x="7606740" y="97383"/>
                  <a:pt x="7609178" y="99669"/>
                </a:cubicBezTo>
                <a:cubicBezTo>
                  <a:pt x="7611617" y="101955"/>
                  <a:pt x="7614589" y="103746"/>
                  <a:pt x="7618094" y="105041"/>
                </a:cubicBezTo>
                <a:cubicBezTo>
                  <a:pt x="7621598" y="106337"/>
                  <a:pt x="7626780" y="107975"/>
                  <a:pt x="7633638" y="109956"/>
                </a:cubicBezTo>
                <a:cubicBezTo>
                  <a:pt x="7642782" y="112395"/>
                  <a:pt x="7650288" y="114871"/>
                  <a:pt x="7656156" y="117386"/>
                </a:cubicBezTo>
                <a:cubicBezTo>
                  <a:pt x="7662024" y="119900"/>
                  <a:pt x="7667090" y="123596"/>
                  <a:pt x="7671358" y="128473"/>
                </a:cubicBezTo>
                <a:cubicBezTo>
                  <a:pt x="7675625" y="133350"/>
                  <a:pt x="7677834" y="139827"/>
                  <a:pt x="7677987" y="147904"/>
                </a:cubicBezTo>
                <a:cubicBezTo>
                  <a:pt x="7677987" y="155067"/>
                  <a:pt x="7676006" y="161467"/>
                  <a:pt x="7672043" y="167106"/>
                </a:cubicBezTo>
                <a:cubicBezTo>
                  <a:pt x="7668081" y="172745"/>
                  <a:pt x="7662480" y="177165"/>
                  <a:pt x="7655241" y="180365"/>
                </a:cubicBezTo>
                <a:cubicBezTo>
                  <a:pt x="7648002" y="183565"/>
                  <a:pt x="7639506" y="185166"/>
                  <a:pt x="7629752" y="185166"/>
                </a:cubicBezTo>
                <a:cubicBezTo>
                  <a:pt x="7619847" y="185166"/>
                  <a:pt x="7610969" y="183375"/>
                  <a:pt x="7603120" y="179794"/>
                </a:cubicBezTo>
                <a:cubicBezTo>
                  <a:pt x="7595272" y="176212"/>
                  <a:pt x="7589062" y="171335"/>
                  <a:pt x="7584490" y="165163"/>
                </a:cubicBezTo>
                <a:cubicBezTo>
                  <a:pt x="7579917" y="158991"/>
                  <a:pt x="7577478" y="152095"/>
                  <a:pt x="7577174" y="144475"/>
                </a:cubicBezTo>
                <a:lnTo>
                  <a:pt x="7604149" y="144475"/>
                </a:lnTo>
                <a:cubicBezTo>
                  <a:pt x="7604606" y="149809"/>
                  <a:pt x="7607159" y="154267"/>
                  <a:pt x="7611807" y="157848"/>
                </a:cubicBezTo>
                <a:cubicBezTo>
                  <a:pt x="7616455" y="161429"/>
                  <a:pt x="7622284" y="163220"/>
                  <a:pt x="7629295" y="163220"/>
                </a:cubicBezTo>
                <a:cubicBezTo>
                  <a:pt x="7636610" y="163220"/>
                  <a:pt x="7642286" y="161810"/>
                  <a:pt x="7646326" y="158991"/>
                </a:cubicBezTo>
                <a:cubicBezTo>
                  <a:pt x="7650364" y="156172"/>
                  <a:pt x="7652384" y="152552"/>
                  <a:pt x="7652384" y="148132"/>
                </a:cubicBezTo>
                <a:cubicBezTo>
                  <a:pt x="7652384" y="143408"/>
                  <a:pt x="7650136" y="139903"/>
                  <a:pt x="7645640" y="137617"/>
                </a:cubicBezTo>
                <a:cubicBezTo>
                  <a:pt x="7641144" y="135331"/>
                  <a:pt x="7634020" y="132816"/>
                  <a:pt x="7624266" y="130073"/>
                </a:cubicBezTo>
                <a:cubicBezTo>
                  <a:pt x="7614818" y="127482"/>
                  <a:pt x="7607121" y="124968"/>
                  <a:pt x="7601177" y="122529"/>
                </a:cubicBezTo>
                <a:cubicBezTo>
                  <a:pt x="7595234" y="120091"/>
                  <a:pt x="7590090" y="116357"/>
                  <a:pt x="7585746" y="111328"/>
                </a:cubicBezTo>
                <a:cubicBezTo>
                  <a:pt x="7581403" y="106299"/>
                  <a:pt x="7579232" y="99669"/>
                  <a:pt x="7579232" y="91440"/>
                </a:cubicBezTo>
                <a:cubicBezTo>
                  <a:pt x="7579232" y="84734"/>
                  <a:pt x="7581213" y="78600"/>
                  <a:pt x="7585175" y="73037"/>
                </a:cubicBezTo>
                <a:cubicBezTo>
                  <a:pt x="7589138" y="67475"/>
                  <a:pt x="7594814" y="63093"/>
                  <a:pt x="7602206" y="59893"/>
                </a:cubicBezTo>
                <a:cubicBezTo>
                  <a:pt x="7609597" y="56692"/>
                  <a:pt x="7618094" y="55092"/>
                  <a:pt x="7627694" y="55092"/>
                </a:cubicBezTo>
                <a:close/>
                <a:moveTo>
                  <a:pt x="7495335" y="55092"/>
                </a:moveTo>
                <a:cubicBezTo>
                  <a:pt x="7507223" y="55092"/>
                  <a:pt x="7517814" y="57683"/>
                  <a:pt x="7527110" y="62865"/>
                </a:cubicBezTo>
                <a:cubicBezTo>
                  <a:pt x="7536408" y="68046"/>
                  <a:pt x="7543646" y="75323"/>
                  <a:pt x="7548828" y="84696"/>
                </a:cubicBezTo>
                <a:cubicBezTo>
                  <a:pt x="7554010" y="94069"/>
                  <a:pt x="7556600" y="104851"/>
                  <a:pt x="7556600" y="117043"/>
                </a:cubicBezTo>
                <a:cubicBezTo>
                  <a:pt x="7556600" y="121767"/>
                  <a:pt x="7556296" y="126034"/>
                  <a:pt x="7555686" y="129844"/>
                </a:cubicBezTo>
                <a:lnTo>
                  <a:pt x="7459445" y="129844"/>
                </a:lnTo>
                <a:cubicBezTo>
                  <a:pt x="7460207" y="139903"/>
                  <a:pt x="7463940" y="147980"/>
                  <a:pt x="7470646" y="154076"/>
                </a:cubicBezTo>
                <a:cubicBezTo>
                  <a:pt x="7477352" y="160172"/>
                  <a:pt x="7485582" y="163220"/>
                  <a:pt x="7495335" y="163220"/>
                </a:cubicBezTo>
                <a:cubicBezTo>
                  <a:pt x="7509356" y="163220"/>
                  <a:pt x="7519263" y="157353"/>
                  <a:pt x="7525053" y="145618"/>
                </a:cubicBezTo>
                <a:lnTo>
                  <a:pt x="7553171" y="145618"/>
                </a:lnTo>
                <a:cubicBezTo>
                  <a:pt x="7549361" y="157200"/>
                  <a:pt x="7542466" y="166687"/>
                  <a:pt x="7532483" y="174079"/>
                </a:cubicBezTo>
                <a:cubicBezTo>
                  <a:pt x="7522500" y="181470"/>
                  <a:pt x="7510118" y="185166"/>
                  <a:pt x="7495335" y="185166"/>
                </a:cubicBezTo>
                <a:cubicBezTo>
                  <a:pt x="7483296" y="185166"/>
                  <a:pt x="7472514" y="182461"/>
                  <a:pt x="7462988" y="177050"/>
                </a:cubicBezTo>
                <a:cubicBezTo>
                  <a:pt x="7453464" y="171640"/>
                  <a:pt x="7445996" y="164020"/>
                  <a:pt x="7440586" y="154190"/>
                </a:cubicBezTo>
                <a:cubicBezTo>
                  <a:pt x="7435176" y="144361"/>
                  <a:pt x="7432470" y="132969"/>
                  <a:pt x="7432470" y="120015"/>
                </a:cubicBezTo>
                <a:cubicBezTo>
                  <a:pt x="7432470" y="107061"/>
                  <a:pt x="7435100" y="95669"/>
                  <a:pt x="7440357" y="85839"/>
                </a:cubicBezTo>
                <a:cubicBezTo>
                  <a:pt x="7445615" y="76009"/>
                  <a:pt x="7453006" y="68427"/>
                  <a:pt x="7462532" y="63093"/>
                </a:cubicBezTo>
                <a:cubicBezTo>
                  <a:pt x="7472056" y="57759"/>
                  <a:pt x="7482991" y="55092"/>
                  <a:pt x="7495335" y="55092"/>
                </a:cubicBezTo>
                <a:close/>
                <a:moveTo>
                  <a:pt x="7253782" y="55092"/>
                </a:moveTo>
                <a:cubicBezTo>
                  <a:pt x="7263687" y="55092"/>
                  <a:pt x="7272336" y="57035"/>
                  <a:pt x="7279728" y="60922"/>
                </a:cubicBezTo>
                <a:cubicBezTo>
                  <a:pt x="7287119" y="64808"/>
                  <a:pt x="7293024" y="69646"/>
                  <a:pt x="7297444" y="75438"/>
                </a:cubicBezTo>
                <a:lnTo>
                  <a:pt x="7297444" y="57150"/>
                </a:lnTo>
                <a:lnTo>
                  <a:pt x="7323734" y="57150"/>
                </a:lnTo>
                <a:lnTo>
                  <a:pt x="7323734" y="183108"/>
                </a:lnTo>
                <a:lnTo>
                  <a:pt x="7297444" y="183108"/>
                </a:lnTo>
                <a:lnTo>
                  <a:pt x="7297444" y="164363"/>
                </a:lnTo>
                <a:cubicBezTo>
                  <a:pt x="7293024" y="170307"/>
                  <a:pt x="7287004" y="175260"/>
                  <a:pt x="7279385" y="179222"/>
                </a:cubicBezTo>
                <a:cubicBezTo>
                  <a:pt x="7271764" y="183184"/>
                  <a:pt x="7263078" y="185166"/>
                  <a:pt x="7253324" y="185166"/>
                </a:cubicBezTo>
                <a:cubicBezTo>
                  <a:pt x="7242504" y="185166"/>
                  <a:pt x="7232598" y="182384"/>
                  <a:pt x="7223606" y="176822"/>
                </a:cubicBezTo>
                <a:cubicBezTo>
                  <a:pt x="7214614" y="171259"/>
                  <a:pt x="7207490" y="163487"/>
                  <a:pt x="7202232" y="153505"/>
                </a:cubicBezTo>
                <a:cubicBezTo>
                  <a:pt x="7196974" y="143522"/>
                  <a:pt x="7194346" y="132207"/>
                  <a:pt x="7194346" y="119557"/>
                </a:cubicBezTo>
                <a:cubicBezTo>
                  <a:pt x="7194346" y="106908"/>
                  <a:pt x="7196974" y="95707"/>
                  <a:pt x="7202232" y="85953"/>
                </a:cubicBezTo>
                <a:cubicBezTo>
                  <a:pt x="7207490" y="76200"/>
                  <a:pt x="7214652" y="68618"/>
                  <a:pt x="7223721" y="63208"/>
                </a:cubicBezTo>
                <a:cubicBezTo>
                  <a:pt x="7232788" y="57797"/>
                  <a:pt x="7242809" y="55092"/>
                  <a:pt x="7253782" y="55092"/>
                </a:cubicBezTo>
                <a:close/>
                <a:moveTo>
                  <a:pt x="7063434" y="55092"/>
                </a:moveTo>
                <a:cubicBezTo>
                  <a:pt x="7074406" y="55092"/>
                  <a:pt x="7084427" y="57797"/>
                  <a:pt x="7093495" y="63208"/>
                </a:cubicBezTo>
                <a:cubicBezTo>
                  <a:pt x="7102563" y="68618"/>
                  <a:pt x="7109687" y="76200"/>
                  <a:pt x="7114869" y="85953"/>
                </a:cubicBezTo>
                <a:cubicBezTo>
                  <a:pt x="7120051" y="95707"/>
                  <a:pt x="7122641" y="106908"/>
                  <a:pt x="7122641" y="119557"/>
                </a:cubicBezTo>
                <a:cubicBezTo>
                  <a:pt x="7122641" y="132207"/>
                  <a:pt x="7120051" y="143522"/>
                  <a:pt x="7114869" y="153505"/>
                </a:cubicBezTo>
                <a:cubicBezTo>
                  <a:pt x="7109687" y="163487"/>
                  <a:pt x="7102563" y="171259"/>
                  <a:pt x="7093495" y="176822"/>
                </a:cubicBezTo>
                <a:cubicBezTo>
                  <a:pt x="7084427" y="182384"/>
                  <a:pt x="7074406" y="185166"/>
                  <a:pt x="7063434" y="185166"/>
                </a:cubicBezTo>
                <a:cubicBezTo>
                  <a:pt x="7053833" y="185166"/>
                  <a:pt x="7045298" y="183223"/>
                  <a:pt x="7037831" y="179336"/>
                </a:cubicBezTo>
                <a:cubicBezTo>
                  <a:pt x="7030363" y="175450"/>
                  <a:pt x="7024268" y="170611"/>
                  <a:pt x="7019543" y="164820"/>
                </a:cubicBezTo>
                <a:lnTo>
                  <a:pt x="7019543" y="243001"/>
                </a:lnTo>
                <a:lnTo>
                  <a:pt x="6993482" y="243001"/>
                </a:lnTo>
                <a:lnTo>
                  <a:pt x="6993482" y="57150"/>
                </a:lnTo>
                <a:lnTo>
                  <a:pt x="7019543" y="57150"/>
                </a:lnTo>
                <a:lnTo>
                  <a:pt x="7019543" y="75666"/>
                </a:lnTo>
                <a:cubicBezTo>
                  <a:pt x="7023962" y="69875"/>
                  <a:pt x="7029982" y="64998"/>
                  <a:pt x="7037602" y="61036"/>
                </a:cubicBezTo>
                <a:cubicBezTo>
                  <a:pt x="7045222" y="57073"/>
                  <a:pt x="7053833" y="55092"/>
                  <a:pt x="7063434" y="55092"/>
                </a:cubicBezTo>
                <a:close/>
                <a:moveTo>
                  <a:pt x="6818680" y="55092"/>
                </a:moveTo>
                <a:cubicBezTo>
                  <a:pt x="6828738" y="55092"/>
                  <a:pt x="6837730" y="57226"/>
                  <a:pt x="6845655" y="61493"/>
                </a:cubicBezTo>
                <a:cubicBezTo>
                  <a:pt x="6853579" y="65760"/>
                  <a:pt x="6859675" y="71932"/>
                  <a:pt x="6863943" y="80010"/>
                </a:cubicBezTo>
                <a:cubicBezTo>
                  <a:pt x="6867752" y="72390"/>
                  <a:pt x="6873696" y="66332"/>
                  <a:pt x="6881773" y="61836"/>
                </a:cubicBezTo>
                <a:cubicBezTo>
                  <a:pt x="6889851" y="57340"/>
                  <a:pt x="6898538" y="55092"/>
                  <a:pt x="6907834" y="55092"/>
                </a:cubicBezTo>
                <a:cubicBezTo>
                  <a:pt x="6917740" y="55092"/>
                  <a:pt x="6926617" y="57150"/>
                  <a:pt x="6934466" y="61264"/>
                </a:cubicBezTo>
                <a:cubicBezTo>
                  <a:pt x="6942315" y="65379"/>
                  <a:pt x="6948486" y="71475"/>
                  <a:pt x="6952982" y="79552"/>
                </a:cubicBezTo>
                <a:cubicBezTo>
                  <a:pt x="6957478" y="87630"/>
                  <a:pt x="6959726" y="97383"/>
                  <a:pt x="6959726" y="108813"/>
                </a:cubicBezTo>
                <a:lnTo>
                  <a:pt x="6959726" y="183108"/>
                </a:lnTo>
                <a:lnTo>
                  <a:pt x="6933894" y="183108"/>
                </a:lnTo>
                <a:lnTo>
                  <a:pt x="6933894" y="112699"/>
                </a:lnTo>
                <a:cubicBezTo>
                  <a:pt x="6933894" y="101422"/>
                  <a:pt x="6931075" y="92773"/>
                  <a:pt x="6925436" y="86753"/>
                </a:cubicBezTo>
                <a:cubicBezTo>
                  <a:pt x="6919797" y="80734"/>
                  <a:pt x="6912101" y="77724"/>
                  <a:pt x="6902347" y="77724"/>
                </a:cubicBezTo>
                <a:cubicBezTo>
                  <a:pt x="6892594" y="77724"/>
                  <a:pt x="6884859" y="80734"/>
                  <a:pt x="6879145" y="86753"/>
                </a:cubicBezTo>
                <a:cubicBezTo>
                  <a:pt x="6873429" y="92773"/>
                  <a:pt x="6870572" y="101422"/>
                  <a:pt x="6870572" y="112699"/>
                </a:cubicBezTo>
                <a:lnTo>
                  <a:pt x="6870572" y="183108"/>
                </a:lnTo>
                <a:lnTo>
                  <a:pt x="6844740" y="183108"/>
                </a:lnTo>
                <a:lnTo>
                  <a:pt x="6844740" y="112699"/>
                </a:lnTo>
                <a:cubicBezTo>
                  <a:pt x="6844740" y="101422"/>
                  <a:pt x="6841921" y="92773"/>
                  <a:pt x="6836282" y="86753"/>
                </a:cubicBezTo>
                <a:cubicBezTo>
                  <a:pt x="6830643" y="80734"/>
                  <a:pt x="6822947" y="77724"/>
                  <a:pt x="6813193" y="77724"/>
                </a:cubicBezTo>
                <a:cubicBezTo>
                  <a:pt x="6803440" y="77724"/>
                  <a:pt x="6795705" y="80734"/>
                  <a:pt x="6789990" y="86753"/>
                </a:cubicBezTo>
                <a:cubicBezTo>
                  <a:pt x="6784275" y="92773"/>
                  <a:pt x="6781418" y="101422"/>
                  <a:pt x="6781418" y="112699"/>
                </a:cubicBezTo>
                <a:lnTo>
                  <a:pt x="6781418" y="183108"/>
                </a:lnTo>
                <a:lnTo>
                  <a:pt x="6755357" y="183108"/>
                </a:lnTo>
                <a:lnTo>
                  <a:pt x="6755357" y="57150"/>
                </a:lnTo>
                <a:lnTo>
                  <a:pt x="6781418" y="57150"/>
                </a:lnTo>
                <a:lnTo>
                  <a:pt x="6781418" y="71551"/>
                </a:lnTo>
                <a:cubicBezTo>
                  <a:pt x="6785685" y="66370"/>
                  <a:pt x="6791095" y="62331"/>
                  <a:pt x="6797648" y="59436"/>
                </a:cubicBezTo>
                <a:cubicBezTo>
                  <a:pt x="6804201" y="56540"/>
                  <a:pt x="6811212" y="55092"/>
                  <a:pt x="6818680" y="55092"/>
                </a:cubicBezTo>
                <a:close/>
                <a:moveTo>
                  <a:pt x="6666660" y="55092"/>
                </a:moveTo>
                <a:cubicBezTo>
                  <a:pt x="6678548" y="55092"/>
                  <a:pt x="6689140" y="57683"/>
                  <a:pt x="6698436" y="62865"/>
                </a:cubicBezTo>
                <a:cubicBezTo>
                  <a:pt x="6707732" y="68046"/>
                  <a:pt x="6714971" y="75323"/>
                  <a:pt x="6720153" y="84696"/>
                </a:cubicBezTo>
                <a:cubicBezTo>
                  <a:pt x="6725335" y="94069"/>
                  <a:pt x="6727925" y="104851"/>
                  <a:pt x="6727925" y="117043"/>
                </a:cubicBezTo>
                <a:cubicBezTo>
                  <a:pt x="6727925" y="121767"/>
                  <a:pt x="6727621" y="126034"/>
                  <a:pt x="6727011" y="129844"/>
                </a:cubicBezTo>
                <a:lnTo>
                  <a:pt x="6630770" y="129844"/>
                </a:lnTo>
                <a:cubicBezTo>
                  <a:pt x="6631532" y="139903"/>
                  <a:pt x="6635266" y="147980"/>
                  <a:pt x="6641972" y="154076"/>
                </a:cubicBezTo>
                <a:cubicBezTo>
                  <a:pt x="6648678" y="160172"/>
                  <a:pt x="6656907" y="163220"/>
                  <a:pt x="6666660" y="163220"/>
                </a:cubicBezTo>
                <a:cubicBezTo>
                  <a:pt x="6680682" y="163220"/>
                  <a:pt x="6690587" y="157353"/>
                  <a:pt x="6696378" y="145618"/>
                </a:cubicBezTo>
                <a:lnTo>
                  <a:pt x="6724496" y="145618"/>
                </a:lnTo>
                <a:cubicBezTo>
                  <a:pt x="6720687" y="157200"/>
                  <a:pt x="6713790" y="166687"/>
                  <a:pt x="6703808" y="174079"/>
                </a:cubicBezTo>
                <a:cubicBezTo>
                  <a:pt x="6693826" y="181470"/>
                  <a:pt x="6681443" y="185166"/>
                  <a:pt x="6666660" y="185166"/>
                </a:cubicBezTo>
                <a:cubicBezTo>
                  <a:pt x="6654621" y="185166"/>
                  <a:pt x="6643839" y="182461"/>
                  <a:pt x="6634314" y="177050"/>
                </a:cubicBezTo>
                <a:cubicBezTo>
                  <a:pt x="6624789" y="171640"/>
                  <a:pt x="6617321" y="164020"/>
                  <a:pt x="6611911" y="154190"/>
                </a:cubicBezTo>
                <a:cubicBezTo>
                  <a:pt x="6606501" y="144361"/>
                  <a:pt x="6603796" y="132969"/>
                  <a:pt x="6603796" y="120015"/>
                </a:cubicBezTo>
                <a:cubicBezTo>
                  <a:pt x="6603796" y="107061"/>
                  <a:pt x="6606425" y="95669"/>
                  <a:pt x="6611682" y="85839"/>
                </a:cubicBezTo>
                <a:cubicBezTo>
                  <a:pt x="6616940" y="76009"/>
                  <a:pt x="6624332" y="68427"/>
                  <a:pt x="6633857" y="63093"/>
                </a:cubicBezTo>
                <a:cubicBezTo>
                  <a:pt x="6643382" y="57759"/>
                  <a:pt x="6654316" y="55092"/>
                  <a:pt x="6666660" y="55092"/>
                </a:cubicBezTo>
                <a:close/>
                <a:moveTo>
                  <a:pt x="6294805" y="55092"/>
                </a:moveTo>
                <a:cubicBezTo>
                  <a:pt x="6304863" y="55092"/>
                  <a:pt x="6313855" y="57226"/>
                  <a:pt x="6321780" y="61493"/>
                </a:cubicBezTo>
                <a:cubicBezTo>
                  <a:pt x="6329704" y="65760"/>
                  <a:pt x="6335800" y="71932"/>
                  <a:pt x="6340068" y="80010"/>
                </a:cubicBezTo>
                <a:cubicBezTo>
                  <a:pt x="6343877" y="72390"/>
                  <a:pt x="6349821" y="66332"/>
                  <a:pt x="6357898" y="61836"/>
                </a:cubicBezTo>
                <a:cubicBezTo>
                  <a:pt x="6365975" y="57340"/>
                  <a:pt x="6374662" y="55092"/>
                  <a:pt x="6383959" y="55092"/>
                </a:cubicBezTo>
                <a:cubicBezTo>
                  <a:pt x="6393864" y="55092"/>
                  <a:pt x="6402742" y="57150"/>
                  <a:pt x="6410591" y="61264"/>
                </a:cubicBezTo>
                <a:cubicBezTo>
                  <a:pt x="6418439" y="65379"/>
                  <a:pt x="6424611" y="71475"/>
                  <a:pt x="6429108" y="79552"/>
                </a:cubicBezTo>
                <a:cubicBezTo>
                  <a:pt x="6433603" y="87630"/>
                  <a:pt x="6435851" y="97383"/>
                  <a:pt x="6435851" y="108813"/>
                </a:cubicBezTo>
                <a:lnTo>
                  <a:pt x="6435851" y="183108"/>
                </a:lnTo>
                <a:lnTo>
                  <a:pt x="6410019" y="183108"/>
                </a:lnTo>
                <a:lnTo>
                  <a:pt x="6410019" y="112699"/>
                </a:lnTo>
                <a:cubicBezTo>
                  <a:pt x="6410019" y="101422"/>
                  <a:pt x="6407200" y="92773"/>
                  <a:pt x="6401561" y="86753"/>
                </a:cubicBezTo>
                <a:cubicBezTo>
                  <a:pt x="6395922" y="80734"/>
                  <a:pt x="6388226" y="77724"/>
                  <a:pt x="6378472" y="77724"/>
                </a:cubicBezTo>
                <a:cubicBezTo>
                  <a:pt x="6368719" y="77724"/>
                  <a:pt x="6360984" y="80734"/>
                  <a:pt x="6355270" y="86753"/>
                </a:cubicBezTo>
                <a:cubicBezTo>
                  <a:pt x="6349555" y="92773"/>
                  <a:pt x="6346697" y="101422"/>
                  <a:pt x="6346697" y="112699"/>
                </a:cubicBezTo>
                <a:lnTo>
                  <a:pt x="6346697" y="183108"/>
                </a:lnTo>
                <a:lnTo>
                  <a:pt x="6320865" y="183108"/>
                </a:lnTo>
                <a:lnTo>
                  <a:pt x="6320865" y="112699"/>
                </a:lnTo>
                <a:cubicBezTo>
                  <a:pt x="6320865" y="101422"/>
                  <a:pt x="6318046" y="92773"/>
                  <a:pt x="6312407" y="86753"/>
                </a:cubicBezTo>
                <a:cubicBezTo>
                  <a:pt x="6306768" y="80734"/>
                  <a:pt x="6299072" y="77724"/>
                  <a:pt x="6289318" y="77724"/>
                </a:cubicBezTo>
                <a:cubicBezTo>
                  <a:pt x="6279564" y="77724"/>
                  <a:pt x="6271830" y="80734"/>
                  <a:pt x="6266116" y="86753"/>
                </a:cubicBezTo>
                <a:cubicBezTo>
                  <a:pt x="6260400" y="92773"/>
                  <a:pt x="6257543" y="101422"/>
                  <a:pt x="6257543" y="112699"/>
                </a:cubicBezTo>
                <a:lnTo>
                  <a:pt x="6257543" y="183108"/>
                </a:lnTo>
                <a:lnTo>
                  <a:pt x="6231482" y="183108"/>
                </a:lnTo>
                <a:lnTo>
                  <a:pt x="6231482" y="57150"/>
                </a:lnTo>
                <a:lnTo>
                  <a:pt x="6257543" y="57150"/>
                </a:lnTo>
                <a:lnTo>
                  <a:pt x="6257543" y="71551"/>
                </a:lnTo>
                <a:cubicBezTo>
                  <a:pt x="6261810" y="66370"/>
                  <a:pt x="6267220" y="62331"/>
                  <a:pt x="6273773" y="59436"/>
                </a:cubicBezTo>
                <a:cubicBezTo>
                  <a:pt x="6280326" y="56540"/>
                  <a:pt x="6287337" y="55092"/>
                  <a:pt x="6294805" y="55092"/>
                </a:cubicBezTo>
                <a:close/>
                <a:moveTo>
                  <a:pt x="5847130" y="55092"/>
                </a:moveTo>
                <a:cubicBezTo>
                  <a:pt x="5857188" y="55092"/>
                  <a:pt x="5866180" y="57226"/>
                  <a:pt x="5874105" y="61493"/>
                </a:cubicBezTo>
                <a:cubicBezTo>
                  <a:pt x="5882029" y="65760"/>
                  <a:pt x="5888125" y="71932"/>
                  <a:pt x="5892393" y="80010"/>
                </a:cubicBezTo>
                <a:cubicBezTo>
                  <a:pt x="5896202" y="72390"/>
                  <a:pt x="5902146" y="66332"/>
                  <a:pt x="5910223" y="61836"/>
                </a:cubicBezTo>
                <a:cubicBezTo>
                  <a:pt x="5918301" y="57340"/>
                  <a:pt x="5926988" y="55092"/>
                  <a:pt x="5936284" y="55092"/>
                </a:cubicBezTo>
                <a:cubicBezTo>
                  <a:pt x="5946190" y="55092"/>
                  <a:pt x="5955067" y="57150"/>
                  <a:pt x="5962916" y="61264"/>
                </a:cubicBezTo>
                <a:cubicBezTo>
                  <a:pt x="5970765" y="65379"/>
                  <a:pt x="5976936" y="71475"/>
                  <a:pt x="5981432" y="79552"/>
                </a:cubicBezTo>
                <a:cubicBezTo>
                  <a:pt x="5985928" y="87630"/>
                  <a:pt x="5988176" y="97383"/>
                  <a:pt x="5988176" y="108813"/>
                </a:cubicBezTo>
                <a:lnTo>
                  <a:pt x="5988176" y="183108"/>
                </a:lnTo>
                <a:lnTo>
                  <a:pt x="5962344" y="183108"/>
                </a:lnTo>
                <a:lnTo>
                  <a:pt x="5962344" y="112699"/>
                </a:lnTo>
                <a:cubicBezTo>
                  <a:pt x="5962344" y="101422"/>
                  <a:pt x="5959525" y="92773"/>
                  <a:pt x="5953886" y="86753"/>
                </a:cubicBezTo>
                <a:cubicBezTo>
                  <a:pt x="5948247" y="80734"/>
                  <a:pt x="5940551" y="77724"/>
                  <a:pt x="5930797" y="77724"/>
                </a:cubicBezTo>
                <a:cubicBezTo>
                  <a:pt x="5921044" y="77724"/>
                  <a:pt x="5913309" y="80734"/>
                  <a:pt x="5907595" y="86753"/>
                </a:cubicBezTo>
                <a:cubicBezTo>
                  <a:pt x="5901879" y="92773"/>
                  <a:pt x="5899022" y="101422"/>
                  <a:pt x="5899022" y="112699"/>
                </a:cubicBezTo>
                <a:lnTo>
                  <a:pt x="5899022" y="183108"/>
                </a:lnTo>
                <a:lnTo>
                  <a:pt x="5873190" y="183108"/>
                </a:lnTo>
                <a:lnTo>
                  <a:pt x="5873190" y="112699"/>
                </a:lnTo>
                <a:cubicBezTo>
                  <a:pt x="5873190" y="101422"/>
                  <a:pt x="5870371" y="92773"/>
                  <a:pt x="5864732" y="86753"/>
                </a:cubicBezTo>
                <a:cubicBezTo>
                  <a:pt x="5859093" y="80734"/>
                  <a:pt x="5851397" y="77724"/>
                  <a:pt x="5841643" y="77724"/>
                </a:cubicBezTo>
                <a:cubicBezTo>
                  <a:pt x="5831890" y="77724"/>
                  <a:pt x="5824155" y="80734"/>
                  <a:pt x="5818440" y="86753"/>
                </a:cubicBezTo>
                <a:cubicBezTo>
                  <a:pt x="5812725" y="92773"/>
                  <a:pt x="5809868" y="101422"/>
                  <a:pt x="5809868" y="112699"/>
                </a:cubicBezTo>
                <a:lnTo>
                  <a:pt x="5809868" y="183108"/>
                </a:lnTo>
                <a:lnTo>
                  <a:pt x="5783807" y="183108"/>
                </a:lnTo>
                <a:lnTo>
                  <a:pt x="5783807" y="57150"/>
                </a:lnTo>
                <a:lnTo>
                  <a:pt x="5809868" y="57150"/>
                </a:lnTo>
                <a:lnTo>
                  <a:pt x="5809868" y="71551"/>
                </a:lnTo>
                <a:cubicBezTo>
                  <a:pt x="5814135" y="66370"/>
                  <a:pt x="5819545" y="62331"/>
                  <a:pt x="5826098" y="59436"/>
                </a:cubicBezTo>
                <a:cubicBezTo>
                  <a:pt x="5832651" y="56540"/>
                  <a:pt x="5839662" y="55092"/>
                  <a:pt x="5847130" y="55092"/>
                </a:cubicBezTo>
                <a:close/>
                <a:moveTo>
                  <a:pt x="5695110" y="55092"/>
                </a:moveTo>
                <a:cubicBezTo>
                  <a:pt x="5706998" y="55092"/>
                  <a:pt x="5717590" y="57683"/>
                  <a:pt x="5726886" y="62865"/>
                </a:cubicBezTo>
                <a:cubicBezTo>
                  <a:pt x="5736182" y="68046"/>
                  <a:pt x="5743421" y="75323"/>
                  <a:pt x="5748603" y="84696"/>
                </a:cubicBezTo>
                <a:cubicBezTo>
                  <a:pt x="5753785" y="94069"/>
                  <a:pt x="5756375" y="104851"/>
                  <a:pt x="5756375" y="117043"/>
                </a:cubicBezTo>
                <a:cubicBezTo>
                  <a:pt x="5756375" y="121767"/>
                  <a:pt x="5756071" y="126034"/>
                  <a:pt x="5755461" y="129844"/>
                </a:cubicBezTo>
                <a:lnTo>
                  <a:pt x="5659220" y="129844"/>
                </a:lnTo>
                <a:cubicBezTo>
                  <a:pt x="5659982" y="139903"/>
                  <a:pt x="5663716" y="147980"/>
                  <a:pt x="5670422" y="154076"/>
                </a:cubicBezTo>
                <a:cubicBezTo>
                  <a:pt x="5677128" y="160172"/>
                  <a:pt x="5685357" y="163220"/>
                  <a:pt x="5695110" y="163220"/>
                </a:cubicBezTo>
                <a:cubicBezTo>
                  <a:pt x="5709132" y="163220"/>
                  <a:pt x="5719037" y="157353"/>
                  <a:pt x="5724828" y="145618"/>
                </a:cubicBezTo>
                <a:lnTo>
                  <a:pt x="5752946" y="145618"/>
                </a:lnTo>
                <a:cubicBezTo>
                  <a:pt x="5749137" y="157200"/>
                  <a:pt x="5742240" y="166687"/>
                  <a:pt x="5732258" y="174079"/>
                </a:cubicBezTo>
                <a:cubicBezTo>
                  <a:pt x="5722276" y="181470"/>
                  <a:pt x="5709893" y="185166"/>
                  <a:pt x="5695110" y="185166"/>
                </a:cubicBezTo>
                <a:cubicBezTo>
                  <a:pt x="5683071" y="185166"/>
                  <a:pt x="5672289" y="182461"/>
                  <a:pt x="5662764" y="177050"/>
                </a:cubicBezTo>
                <a:cubicBezTo>
                  <a:pt x="5653239" y="171640"/>
                  <a:pt x="5645771" y="164020"/>
                  <a:pt x="5640361" y="154190"/>
                </a:cubicBezTo>
                <a:cubicBezTo>
                  <a:pt x="5634951" y="144361"/>
                  <a:pt x="5632246" y="132969"/>
                  <a:pt x="5632246" y="120015"/>
                </a:cubicBezTo>
                <a:cubicBezTo>
                  <a:pt x="5632246" y="107061"/>
                  <a:pt x="5634875" y="95669"/>
                  <a:pt x="5640132" y="85839"/>
                </a:cubicBezTo>
                <a:cubicBezTo>
                  <a:pt x="5645390" y="76009"/>
                  <a:pt x="5652782" y="68427"/>
                  <a:pt x="5662307" y="63093"/>
                </a:cubicBezTo>
                <a:cubicBezTo>
                  <a:pt x="5671832" y="57759"/>
                  <a:pt x="5682766" y="55092"/>
                  <a:pt x="5695110" y="55092"/>
                </a:cubicBezTo>
                <a:close/>
                <a:moveTo>
                  <a:pt x="5618987" y="55092"/>
                </a:moveTo>
                <a:lnTo>
                  <a:pt x="5618987" y="82067"/>
                </a:lnTo>
                <a:lnTo>
                  <a:pt x="5612357" y="82067"/>
                </a:lnTo>
                <a:cubicBezTo>
                  <a:pt x="5602147" y="82067"/>
                  <a:pt x="5594413" y="84658"/>
                  <a:pt x="5589155" y="89839"/>
                </a:cubicBezTo>
                <a:cubicBezTo>
                  <a:pt x="5583897" y="95021"/>
                  <a:pt x="5581268" y="104013"/>
                  <a:pt x="5581268" y="116814"/>
                </a:cubicBezTo>
                <a:lnTo>
                  <a:pt x="5581268" y="183108"/>
                </a:lnTo>
                <a:lnTo>
                  <a:pt x="5555207" y="183108"/>
                </a:lnTo>
                <a:lnTo>
                  <a:pt x="5555207" y="57150"/>
                </a:lnTo>
                <a:lnTo>
                  <a:pt x="5581268" y="57150"/>
                </a:lnTo>
                <a:lnTo>
                  <a:pt x="5581268" y="75438"/>
                </a:lnTo>
                <a:cubicBezTo>
                  <a:pt x="5585078" y="69037"/>
                  <a:pt x="5590145" y="64046"/>
                  <a:pt x="5596470" y="60464"/>
                </a:cubicBezTo>
                <a:cubicBezTo>
                  <a:pt x="5602794" y="56883"/>
                  <a:pt x="5610300" y="55092"/>
                  <a:pt x="5618987" y="55092"/>
                </a:cubicBezTo>
                <a:close/>
                <a:moveTo>
                  <a:pt x="5472759" y="55092"/>
                </a:moveTo>
                <a:cubicBezTo>
                  <a:pt x="5483732" y="55092"/>
                  <a:pt x="5493752" y="57797"/>
                  <a:pt x="5502820" y="63208"/>
                </a:cubicBezTo>
                <a:cubicBezTo>
                  <a:pt x="5511888" y="68618"/>
                  <a:pt x="5519012" y="76200"/>
                  <a:pt x="5524194" y="85953"/>
                </a:cubicBezTo>
                <a:cubicBezTo>
                  <a:pt x="5529376" y="95707"/>
                  <a:pt x="5531966" y="106908"/>
                  <a:pt x="5531966" y="119557"/>
                </a:cubicBezTo>
                <a:cubicBezTo>
                  <a:pt x="5531966" y="132207"/>
                  <a:pt x="5529376" y="143522"/>
                  <a:pt x="5524194" y="153505"/>
                </a:cubicBezTo>
                <a:cubicBezTo>
                  <a:pt x="5519012" y="163487"/>
                  <a:pt x="5511888" y="171259"/>
                  <a:pt x="5502820" y="176822"/>
                </a:cubicBezTo>
                <a:cubicBezTo>
                  <a:pt x="5493752" y="182384"/>
                  <a:pt x="5483732" y="185166"/>
                  <a:pt x="5472759" y="185166"/>
                </a:cubicBezTo>
                <a:cubicBezTo>
                  <a:pt x="5463158" y="185166"/>
                  <a:pt x="5454623" y="183223"/>
                  <a:pt x="5447156" y="179336"/>
                </a:cubicBezTo>
                <a:cubicBezTo>
                  <a:pt x="5439688" y="175450"/>
                  <a:pt x="5433592" y="170611"/>
                  <a:pt x="5428868" y="164820"/>
                </a:cubicBezTo>
                <a:lnTo>
                  <a:pt x="5428868" y="243001"/>
                </a:lnTo>
                <a:lnTo>
                  <a:pt x="5402807" y="243001"/>
                </a:lnTo>
                <a:lnTo>
                  <a:pt x="5402807" y="57150"/>
                </a:lnTo>
                <a:lnTo>
                  <a:pt x="5428868" y="57150"/>
                </a:lnTo>
                <a:lnTo>
                  <a:pt x="5428868" y="75666"/>
                </a:lnTo>
                <a:cubicBezTo>
                  <a:pt x="5433287" y="69875"/>
                  <a:pt x="5439307" y="64998"/>
                  <a:pt x="5446927" y="61036"/>
                </a:cubicBezTo>
                <a:cubicBezTo>
                  <a:pt x="5454547" y="57073"/>
                  <a:pt x="5463158" y="55092"/>
                  <a:pt x="5472759" y="55092"/>
                </a:cubicBezTo>
                <a:close/>
                <a:moveTo>
                  <a:pt x="5104408" y="55092"/>
                </a:moveTo>
                <a:cubicBezTo>
                  <a:pt x="5114315" y="55092"/>
                  <a:pt x="5123191" y="57150"/>
                  <a:pt x="5131040" y="61264"/>
                </a:cubicBezTo>
                <a:cubicBezTo>
                  <a:pt x="5138889" y="65379"/>
                  <a:pt x="5145023" y="71475"/>
                  <a:pt x="5149443" y="79552"/>
                </a:cubicBezTo>
                <a:cubicBezTo>
                  <a:pt x="5153862" y="87630"/>
                  <a:pt x="5156072" y="97383"/>
                  <a:pt x="5156072" y="108813"/>
                </a:cubicBezTo>
                <a:lnTo>
                  <a:pt x="5156072" y="183108"/>
                </a:lnTo>
                <a:lnTo>
                  <a:pt x="5130240" y="183108"/>
                </a:lnTo>
                <a:lnTo>
                  <a:pt x="5130240" y="112699"/>
                </a:lnTo>
                <a:cubicBezTo>
                  <a:pt x="5130240" y="101422"/>
                  <a:pt x="5127421" y="92773"/>
                  <a:pt x="5121782" y="86753"/>
                </a:cubicBezTo>
                <a:cubicBezTo>
                  <a:pt x="5116143" y="80734"/>
                  <a:pt x="5108447" y="77724"/>
                  <a:pt x="5098693" y="77724"/>
                </a:cubicBezTo>
                <a:cubicBezTo>
                  <a:pt x="5088940" y="77724"/>
                  <a:pt x="5081205" y="80734"/>
                  <a:pt x="5075490" y="86753"/>
                </a:cubicBezTo>
                <a:cubicBezTo>
                  <a:pt x="5069775" y="92773"/>
                  <a:pt x="5066918" y="101422"/>
                  <a:pt x="5066918" y="112699"/>
                </a:cubicBezTo>
                <a:lnTo>
                  <a:pt x="5066918" y="183108"/>
                </a:lnTo>
                <a:lnTo>
                  <a:pt x="5040857" y="183108"/>
                </a:lnTo>
                <a:lnTo>
                  <a:pt x="5040857" y="57150"/>
                </a:lnTo>
                <a:lnTo>
                  <a:pt x="5066918" y="57150"/>
                </a:lnTo>
                <a:lnTo>
                  <a:pt x="5066918" y="71551"/>
                </a:lnTo>
                <a:cubicBezTo>
                  <a:pt x="5071185" y="66370"/>
                  <a:pt x="5076634" y="62331"/>
                  <a:pt x="5083263" y="59436"/>
                </a:cubicBezTo>
                <a:cubicBezTo>
                  <a:pt x="5089892" y="56540"/>
                  <a:pt x="5096941" y="55092"/>
                  <a:pt x="5104408" y="55092"/>
                </a:cubicBezTo>
                <a:close/>
                <a:moveTo>
                  <a:pt x="4939207" y="55092"/>
                </a:moveTo>
                <a:cubicBezTo>
                  <a:pt x="4949112" y="55092"/>
                  <a:pt x="4957761" y="57035"/>
                  <a:pt x="4965153" y="60922"/>
                </a:cubicBezTo>
                <a:cubicBezTo>
                  <a:pt x="4972544" y="64808"/>
                  <a:pt x="4978450" y="69646"/>
                  <a:pt x="4982870" y="75438"/>
                </a:cubicBezTo>
                <a:lnTo>
                  <a:pt x="4982870" y="57150"/>
                </a:lnTo>
                <a:lnTo>
                  <a:pt x="5009159" y="57150"/>
                </a:lnTo>
                <a:lnTo>
                  <a:pt x="5009159" y="183108"/>
                </a:lnTo>
                <a:lnTo>
                  <a:pt x="4982870" y="183108"/>
                </a:lnTo>
                <a:lnTo>
                  <a:pt x="4982870" y="164363"/>
                </a:lnTo>
                <a:cubicBezTo>
                  <a:pt x="4978450" y="170307"/>
                  <a:pt x="4972430" y="175260"/>
                  <a:pt x="4964810" y="179222"/>
                </a:cubicBezTo>
                <a:cubicBezTo>
                  <a:pt x="4957190" y="183184"/>
                  <a:pt x="4948503" y="185166"/>
                  <a:pt x="4938750" y="185166"/>
                </a:cubicBezTo>
                <a:cubicBezTo>
                  <a:pt x="4927929" y="185166"/>
                  <a:pt x="4918023" y="182384"/>
                  <a:pt x="4909032" y="176822"/>
                </a:cubicBezTo>
                <a:cubicBezTo>
                  <a:pt x="4900040" y="171259"/>
                  <a:pt x="4892915" y="163487"/>
                  <a:pt x="4887657" y="153505"/>
                </a:cubicBezTo>
                <a:cubicBezTo>
                  <a:pt x="4882400" y="143522"/>
                  <a:pt x="4879771" y="132207"/>
                  <a:pt x="4879771" y="119557"/>
                </a:cubicBezTo>
                <a:cubicBezTo>
                  <a:pt x="4879771" y="106908"/>
                  <a:pt x="4882400" y="95707"/>
                  <a:pt x="4887657" y="85953"/>
                </a:cubicBezTo>
                <a:cubicBezTo>
                  <a:pt x="4892915" y="76200"/>
                  <a:pt x="4900078" y="68618"/>
                  <a:pt x="4909146" y="63208"/>
                </a:cubicBezTo>
                <a:cubicBezTo>
                  <a:pt x="4918214" y="57797"/>
                  <a:pt x="4928234" y="55092"/>
                  <a:pt x="4939207" y="55092"/>
                </a:cubicBezTo>
                <a:close/>
                <a:moveTo>
                  <a:pt x="4742610" y="55092"/>
                </a:moveTo>
                <a:cubicBezTo>
                  <a:pt x="4754498" y="55092"/>
                  <a:pt x="4765089" y="57683"/>
                  <a:pt x="4774386" y="62865"/>
                </a:cubicBezTo>
                <a:cubicBezTo>
                  <a:pt x="4783682" y="68046"/>
                  <a:pt x="4790921" y="75323"/>
                  <a:pt x="4796103" y="84696"/>
                </a:cubicBezTo>
                <a:cubicBezTo>
                  <a:pt x="4801285" y="94069"/>
                  <a:pt x="4803875" y="104851"/>
                  <a:pt x="4803875" y="117043"/>
                </a:cubicBezTo>
                <a:cubicBezTo>
                  <a:pt x="4803875" y="121767"/>
                  <a:pt x="4803571" y="126034"/>
                  <a:pt x="4802961" y="129844"/>
                </a:cubicBezTo>
                <a:lnTo>
                  <a:pt x="4706720" y="129844"/>
                </a:lnTo>
                <a:cubicBezTo>
                  <a:pt x="4707482" y="139903"/>
                  <a:pt x="4711216" y="147980"/>
                  <a:pt x="4717922" y="154076"/>
                </a:cubicBezTo>
                <a:cubicBezTo>
                  <a:pt x="4724627" y="160172"/>
                  <a:pt x="4732857" y="163220"/>
                  <a:pt x="4742610" y="163220"/>
                </a:cubicBezTo>
                <a:cubicBezTo>
                  <a:pt x="4756631" y="163220"/>
                  <a:pt x="4766537" y="157353"/>
                  <a:pt x="4772328" y="145618"/>
                </a:cubicBezTo>
                <a:lnTo>
                  <a:pt x="4800446" y="145618"/>
                </a:lnTo>
                <a:cubicBezTo>
                  <a:pt x="4796636" y="157200"/>
                  <a:pt x="4789740" y="166687"/>
                  <a:pt x="4779758" y="174079"/>
                </a:cubicBezTo>
                <a:cubicBezTo>
                  <a:pt x="4769776" y="181470"/>
                  <a:pt x="4757393" y="185166"/>
                  <a:pt x="4742610" y="185166"/>
                </a:cubicBezTo>
                <a:cubicBezTo>
                  <a:pt x="4730571" y="185166"/>
                  <a:pt x="4719789" y="182461"/>
                  <a:pt x="4710264" y="177050"/>
                </a:cubicBezTo>
                <a:cubicBezTo>
                  <a:pt x="4700739" y="171640"/>
                  <a:pt x="4693271" y="164020"/>
                  <a:pt x="4687861" y="154190"/>
                </a:cubicBezTo>
                <a:cubicBezTo>
                  <a:pt x="4682451" y="144361"/>
                  <a:pt x="4679746" y="132969"/>
                  <a:pt x="4679746" y="120015"/>
                </a:cubicBezTo>
                <a:cubicBezTo>
                  <a:pt x="4679746" y="107061"/>
                  <a:pt x="4682375" y="95669"/>
                  <a:pt x="4687632" y="85839"/>
                </a:cubicBezTo>
                <a:cubicBezTo>
                  <a:pt x="4692890" y="76009"/>
                  <a:pt x="4700281" y="68427"/>
                  <a:pt x="4709807" y="63093"/>
                </a:cubicBezTo>
                <a:cubicBezTo>
                  <a:pt x="4719332" y="57759"/>
                  <a:pt x="4730266" y="55092"/>
                  <a:pt x="4742610" y="55092"/>
                </a:cubicBezTo>
                <a:close/>
                <a:moveTo>
                  <a:pt x="4599735" y="55092"/>
                </a:moveTo>
                <a:cubicBezTo>
                  <a:pt x="4611623" y="55092"/>
                  <a:pt x="4622214" y="57683"/>
                  <a:pt x="4631511" y="62865"/>
                </a:cubicBezTo>
                <a:cubicBezTo>
                  <a:pt x="4640807" y="68046"/>
                  <a:pt x="4648046" y="75323"/>
                  <a:pt x="4653228" y="84696"/>
                </a:cubicBezTo>
                <a:cubicBezTo>
                  <a:pt x="4658410" y="94069"/>
                  <a:pt x="4661000" y="104851"/>
                  <a:pt x="4661000" y="117043"/>
                </a:cubicBezTo>
                <a:cubicBezTo>
                  <a:pt x="4661000" y="121767"/>
                  <a:pt x="4660696" y="126034"/>
                  <a:pt x="4660086" y="129844"/>
                </a:cubicBezTo>
                <a:lnTo>
                  <a:pt x="4563845" y="129844"/>
                </a:lnTo>
                <a:cubicBezTo>
                  <a:pt x="4564607" y="139903"/>
                  <a:pt x="4568341" y="147980"/>
                  <a:pt x="4575047" y="154076"/>
                </a:cubicBezTo>
                <a:cubicBezTo>
                  <a:pt x="4581752" y="160172"/>
                  <a:pt x="4589982" y="163220"/>
                  <a:pt x="4599735" y="163220"/>
                </a:cubicBezTo>
                <a:cubicBezTo>
                  <a:pt x="4613756" y="163220"/>
                  <a:pt x="4623662" y="157353"/>
                  <a:pt x="4629453" y="145618"/>
                </a:cubicBezTo>
                <a:lnTo>
                  <a:pt x="4657571" y="145618"/>
                </a:lnTo>
                <a:cubicBezTo>
                  <a:pt x="4653761" y="157200"/>
                  <a:pt x="4646865" y="166687"/>
                  <a:pt x="4636883" y="174079"/>
                </a:cubicBezTo>
                <a:cubicBezTo>
                  <a:pt x="4626901" y="181470"/>
                  <a:pt x="4614518" y="185166"/>
                  <a:pt x="4599735" y="185166"/>
                </a:cubicBezTo>
                <a:cubicBezTo>
                  <a:pt x="4587696" y="185166"/>
                  <a:pt x="4576914" y="182461"/>
                  <a:pt x="4567389" y="177050"/>
                </a:cubicBezTo>
                <a:cubicBezTo>
                  <a:pt x="4557863" y="171640"/>
                  <a:pt x="4550396" y="164020"/>
                  <a:pt x="4544986" y="154190"/>
                </a:cubicBezTo>
                <a:cubicBezTo>
                  <a:pt x="4539575" y="144361"/>
                  <a:pt x="4536870" y="132969"/>
                  <a:pt x="4536870" y="120015"/>
                </a:cubicBezTo>
                <a:cubicBezTo>
                  <a:pt x="4536870" y="107061"/>
                  <a:pt x="4539499" y="95669"/>
                  <a:pt x="4544757" y="85839"/>
                </a:cubicBezTo>
                <a:cubicBezTo>
                  <a:pt x="4550015" y="76009"/>
                  <a:pt x="4557406" y="68427"/>
                  <a:pt x="4566932" y="63093"/>
                </a:cubicBezTo>
                <a:cubicBezTo>
                  <a:pt x="4576457" y="57759"/>
                  <a:pt x="4587391" y="55092"/>
                  <a:pt x="4599735" y="55092"/>
                </a:cubicBezTo>
                <a:close/>
                <a:moveTo>
                  <a:pt x="4523612" y="55092"/>
                </a:moveTo>
                <a:lnTo>
                  <a:pt x="4523612" y="82067"/>
                </a:lnTo>
                <a:lnTo>
                  <a:pt x="4516982" y="82067"/>
                </a:lnTo>
                <a:cubicBezTo>
                  <a:pt x="4506771" y="82067"/>
                  <a:pt x="4499037" y="84658"/>
                  <a:pt x="4493779" y="89839"/>
                </a:cubicBezTo>
                <a:cubicBezTo>
                  <a:pt x="4488522" y="95021"/>
                  <a:pt x="4485893" y="104013"/>
                  <a:pt x="4485893" y="116814"/>
                </a:cubicBezTo>
                <a:lnTo>
                  <a:pt x="4485893" y="183108"/>
                </a:lnTo>
                <a:lnTo>
                  <a:pt x="4459832" y="183108"/>
                </a:lnTo>
                <a:lnTo>
                  <a:pt x="4459832" y="57150"/>
                </a:lnTo>
                <a:lnTo>
                  <a:pt x="4485893" y="57150"/>
                </a:lnTo>
                <a:lnTo>
                  <a:pt x="4485893" y="75438"/>
                </a:lnTo>
                <a:cubicBezTo>
                  <a:pt x="4489703" y="69037"/>
                  <a:pt x="4494770" y="64046"/>
                  <a:pt x="4501095" y="60464"/>
                </a:cubicBezTo>
                <a:cubicBezTo>
                  <a:pt x="4507419" y="56883"/>
                  <a:pt x="4514925" y="55092"/>
                  <a:pt x="4523612" y="55092"/>
                </a:cubicBezTo>
                <a:close/>
                <a:moveTo>
                  <a:pt x="4228260" y="55092"/>
                </a:moveTo>
                <a:cubicBezTo>
                  <a:pt x="4240148" y="55092"/>
                  <a:pt x="4250739" y="57683"/>
                  <a:pt x="4260036" y="62865"/>
                </a:cubicBezTo>
                <a:cubicBezTo>
                  <a:pt x="4269332" y="68046"/>
                  <a:pt x="4276571" y="75323"/>
                  <a:pt x="4281753" y="84696"/>
                </a:cubicBezTo>
                <a:cubicBezTo>
                  <a:pt x="4286934" y="94069"/>
                  <a:pt x="4289525" y="104851"/>
                  <a:pt x="4289525" y="117043"/>
                </a:cubicBezTo>
                <a:cubicBezTo>
                  <a:pt x="4289525" y="121767"/>
                  <a:pt x="4289220" y="126034"/>
                  <a:pt x="4288611" y="129844"/>
                </a:cubicBezTo>
                <a:lnTo>
                  <a:pt x="4192370" y="129844"/>
                </a:lnTo>
                <a:cubicBezTo>
                  <a:pt x="4193132" y="139903"/>
                  <a:pt x="4196866" y="147980"/>
                  <a:pt x="4203572" y="154076"/>
                </a:cubicBezTo>
                <a:cubicBezTo>
                  <a:pt x="4210277" y="160172"/>
                  <a:pt x="4218507" y="163220"/>
                  <a:pt x="4228260" y="163220"/>
                </a:cubicBezTo>
                <a:cubicBezTo>
                  <a:pt x="4242281" y="163220"/>
                  <a:pt x="4252187" y="157353"/>
                  <a:pt x="4257978" y="145618"/>
                </a:cubicBezTo>
                <a:lnTo>
                  <a:pt x="4286096" y="145618"/>
                </a:lnTo>
                <a:cubicBezTo>
                  <a:pt x="4282286" y="157200"/>
                  <a:pt x="4275390" y="166687"/>
                  <a:pt x="4265408" y="174079"/>
                </a:cubicBezTo>
                <a:cubicBezTo>
                  <a:pt x="4255426" y="181470"/>
                  <a:pt x="4243043" y="185166"/>
                  <a:pt x="4228260" y="185166"/>
                </a:cubicBezTo>
                <a:cubicBezTo>
                  <a:pt x="4216221" y="185166"/>
                  <a:pt x="4205439" y="182461"/>
                  <a:pt x="4195914" y="177050"/>
                </a:cubicBezTo>
                <a:cubicBezTo>
                  <a:pt x="4186388" y="171640"/>
                  <a:pt x="4178921" y="164020"/>
                  <a:pt x="4173511" y="154190"/>
                </a:cubicBezTo>
                <a:cubicBezTo>
                  <a:pt x="4168100" y="144361"/>
                  <a:pt x="4165395" y="132969"/>
                  <a:pt x="4165395" y="120015"/>
                </a:cubicBezTo>
                <a:cubicBezTo>
                  <a:pt x="4165395" y="107061"/>
                  <a:pt x="4168024" y="95669"/>
                  <a:pt x="4173282" y="85839"/>
                </a:cubicBezTo>
                <a:cubicBezTo>
                  <a:pt x="4178540" y="76009"/>
                  <a:pt x="4185931" y="68427"/>
                  <a:pt x="4195456" y="63093"/>
                </a:cubicBezTo>
                <a:cubicBezTo>
                  <a:pt x="4204981" y="57759"/>
                  <a:pt x="4215916" y="55092"/>
                  <a:pt x="4228260" y="55092"/>
                </a:cubicBezTo>
                <a:close/>
                <a:moveTo>
                  <a:pt x="4152137" y="55092"/>
                </a:moveTo>
                <a:lnTo>
                  <a:pt x="4152137" y="82067"/>
                </a:lnTo>
                <a:lnTo>
                  <a:pt x="4145507" y="82067"/>
                </a:lnTo>
                <a:cubicBezTo>
                  <a:pt x="4135296" y="82067"/>
                  <a:pt x="4127562" y="84658"/>
                  <a:pt x="4122304" y="89839"/>
                </a:cubicBezTo>
                <a:cubicBezTo>
                  <a:pt x="4117047" y="95021"/>
                  <a:pt x="4114418" y="104013"/>
                  <a:pt x="4114418" y="116814"/>
                </a:cubicBezTo>
                <a:lnTo>
                  <a:pt x="4114418" y="183108"/>
                </a:lnTo>
                <a:lnTo>
                  <a:pt x="4088357" y="183108"/>
                </a:lnTo>
                <a:lnTo>
                  <a:pt x="4088357" y="57150"/>
                </a:lnTo>
                <a:lnTo>
                  <a:pt x="4114418" y="57150"/>
                </a:lnTo>
                <a:lnTo>
                  <a:pt x="4114418" y="75438"/>
                </a:lnTo>
                <a:cubicBezTo>
                  <a:pt x="4118228" y="69037"/>
                  <a:pt x="4123295" y="64046"/>
                  <a:pt x="4129620" y="60464"/>
                </a:cubicBezTo>
                <a:cubicBezTo>
                  <a:pt x="4135944" y="56883"/>
                  <a:pt x="4143450" y="55092"/>
                  <a:pt x="4152137" y="55092"/>
                </a:cubicBezTo>
                <a:close/>
                <a:moveTo>
                  <a:pt x="4001261" y="55092"/>
                </a:moveTo>
                <a:cubicBezTo>
                  <a:pt x="4013300" y="55092"/>
                  <a:pt x="4024197" y="57759"/>
                  <a:pt x="4033951" y="63093"/>
                </a:cubicBezTo>
                <a:cubicBezTo>
                  <a:pt x="4043704" y="68427"/>
                  <a:pt x="4051400" y="76047"/>
                  <a:pt x="4057039" y="85953"/>
                </a:cubicBezTo>
                <a:cubicBezTo>
                  <a:pt x="4062678" y="95859"/>
                  <a:pt x="4065497" y="107213"/>
                  <a:pt x="4065497" y="120015"/>
                </a:cubicBezTo>
                <a:cubicBezTo>
                  <a:pt x="4065497" y="132816"/>
                  <a:pt x="4062601" y="144170"/>
                  <a:pt x="4056810" y="154076"/>
                </a:cubicBezTo>
                <a:cubicBezTo>
                  <a:pt x="4051019" y="163982"/>
                  <a:pt x="4043133" y="171640"/>
                  <a:pt x="4033151" y="177050"/>
                </a:cubicBezTo>
                <a:cubicBezTo>
                  <a:pt x="4023168" y="182461"/>
                  <a:pt x="4012157" y="185166"/>
                  <a:pt x="4000118" y="185166"/>
                </a:cubicBezTo>
                <a:cubicBezTo>
                  <a:pt x="3988231" y="185166"/>
                  <a:pt x="3977487" y="182461"/>
                  <a:pt x="3967885" y="177050"/>
                </a:cubicBezTo>
                <a:cubicBezTo>
                  <a:pt x="3958284" y="171640"/>
                  <a:pt x="3950740" y="164020"/>
                  <a:pt x="3945254" y="154190"/>
                </a:cubicBezTo>
                <a:cubicBezTo>
                  <a:pt x="3939767" y="144361"/>
                  <a:pt x="3937024" y="132969"/>
                  <a:pt x="3937024" y="120015"/>
                </a:cubicBezTo>
                <a:cubicBezTo>
                  <a:pt x="3937024" y="107213"/>
                  <a:pt x="3939843" y="95859"/>
                  <a:pt x="3945483" y="85953"/>
                </a:cubicBezTo>
                <a:cubicBezTo>
                  <a:pt x="3951121" y="76047"/>
                  <a:pt x="3958817" y="68427"/>
                  <a:pt x="3968571" y="63093"/>
                </a:cubicBezTo>
                <a:cubicBezTo>
                  <a:pt x="3978324" y="57759"/>
                  <a:pt x="3989221" y="55092"/>
                  <a:pt x="4001261" y="55092"/>
                </a:cubicBezTo>
                <a:close/>
                <a:moveTo>
                  <a:pt x="3770679" y="55092"/>
                </a:moveTo>
                <a:cubicBezTo>
                  <a:pt x="3780738" y="55092"/>
                  <a:pt x="3789729" y="57226"/>
                  <a:pt x="3797654" y="61493"/>
                </a:cubicBezTo>
                <a:cubicBezTo>
                  <a:pt x="3805579" y="65760"/>
                  <a:pt x="3811675" y="71932"/>
                  <a:pt x="3815942" y="80010"/>
                </a:cubicBezTo>
                <a:cubicBezTo>
                  <a:pt x="3819752" y="72390"/>
                  <a:pt x="3825696" y="66332"/>
                  <a:pt x="3833773" y="61836"/>
                </a:cubicBezTo>
                <a:cubicBezTo>
                  <a:pt x="3841850" y="57340"/>
                  <a:pt x="3850537" y="55092"/>
                  <a:pt x="3859833" y="55092"/>
                </a:cubicBezTo>
                <a:cubicBezTo>
                  <a:pt x="3869739" y="55092"/>
                  <a:pt x="3878617" y="57150"/>
                  <a:pt x="3886465" y="61264"/>
                </a:cubicBezTo>
                <a:cubicBezTo>
                  <a:pt x="3894314" y="65379"/>
                  <a:pt x="3900486" y="71475"/>
                  <a:pt x="3904982" y="79552"/>
                </a:cubicBezTo>
                <a:cubicBezTo>
                  <a:pt x="3909478" y="87630"/>
                  <a:pt x="3911726" y="97383"/>
                  <a:pt x="3911726" y="108813"/>
                </a:cubicBezTo>
                <a:lnTo>
                  <a:pt x="3911726" y="183108"/>
                </a:lnTo>
                <a:lnTo>
                  <a:pt x="3885894" y="183108"/>
                </a:lnTo>
                <a:lnTo>
                  <a:pt x="3885894" y="112699"/>
                </a:lnTo>
                <a:cubicBezTo>
                  <a:pt x="3885894" y="101422"/>
                  <a:pt x="3883075" y="92773"/>
                  <a:pt x="3877436" y="86753"/>
                </a:cubicBezTo>
                <a:cubicBezTo>
                  <a:pt x="3871797" y="80734"/>
                  <a:pt x="3864101" y="77724"/>
                  <a:pt x="3854347" y="77724"/>
                </a:cubicBezTo>
                <a:cubicBezTo>
                  <a:pt x="3844593" y="77724"/>
                  <a:pt x="3836859" y="80734"/>
                  <a:pt x="3831144" y="86753"/>
                </a:cubicBezTo>
                <a:cubicBezTo>
                  <a:pt x="3825429" y="92773"/>
                  <a:pt x="3822571" y="101422"/>
                  <a:pt x="3822571" y="112699"/>
                </a:cubicBezTo>
                <a:lnTo>
                  <a:pt x="3822571" y="183108"/>
                </a:lnTo>
                <a:lnTo>
                  <a:pt x="3796740" y="183108"/>
                </a:lnTo>
                <a:lnTo>
                  <a:pt x="3796740" y="112699"/>
                </a:lnTo>
                <a:cubicBezTo>
                  <a:pt x="3796740" y="101422"/>
                  <a:pt x="3793920" y="92773"/>
                  <a:pt x="3788281" y="86753"/>
                </a:cubicBezTo>
                <a:cubicBezTo>
                  <a:pt x="3782643" y="80734"/>
                  <a:pt x="3774947" y="77724"/>
                  <a:pt x="3765193" y="77724"/>
                </a:cubicBezTo>
                <a:cubicBezTo>
                  <a:pt x="3755439" y="77724"/>
                  <a:pt x="3747705" y="80734"/>
                  <a:pt x="3741990" y="86753"/>
                </a:cubicBezTo>
                <a:cubicBezTo>
                  <a:pt x="3736275" y="92773"/>
                  <a:pt x="3733418" y="101422"/>
                  <a:pt x="3733418" y="112699"/>
                </a:cubicBezTo>
                <a:lnTo>
                  <a:pt x="3733418" y="183108"/>
                </a:lnTo>
                <a:lnTo>
                  <a:pt x="3707357" y="183108"/>
                </a:lnTo>
                <a:lnTo>
                  <a:pt x="3707357" y="57150"/>
                </a:lnTo>
                <a:lnTo>
                  <a:pt x="3733418" y="57150"/>
                </a:lnTo>
                <a:lnTo>
                  <a:pt x="3733418" y="71551"/>
                </a:lnTo>
                <a:cubicBezTo>
                  <a:pt x="3737684" y="66370"/>
                  <a:pt x="3743095" y="62331"/>
                  <a:pt x="3749648" y="59436"/>
                </a:cubicBezTo>
                <a:cubicBezTo>
                  <a:pt x="3756202" y="56540"/>
                  <a:pt x="3763212" y="55092"/>
                  <a:pt x="3770679" y="55092"/>
                </a:cubicBezTo>
                <a:close/>
                <a:moveTo>
                  <a:pt x="3570045" y="55092"/>
                </a:moveTo>
                <a:cubicBezTo>
                  <a:pt x="3584371" y="55092"/>
                  <a:pt x="3595915" y="58712"/>
                  <a:pt x="3604677" y="65951"/>
                </a:cubicBezTo>
                <a:cubicBezTo>
                  <a:pt x="3613441" y="73190"/>
                  <a:pt x="3618127" y="83058"/>
                  <a:pt x="3618737" y="95554"/>
                </a:cubicBezTo>
                <a:lnTo>
                  <a:pt x="3592676" y="95554"/>
                </a:lnTo>
                <a:cubicBezTo>
                  <a:pt x="3592219" y="89916"/>
                  <a:pt x="3589933" y="85420"/>
                  <a:pt x="3585818" y="82067"/>
                </a:cubicBezTo>
                <a:cubicBezTo>
                  <a:pt x="3581704" y="78714"/>
                  <a:pt x="3576141" y="77038"/>
                  <a:pt x="3569130" y="77038"/>
                </a:cubicBezTo>
                <a:cubicBezTo>
                  <a:pt x="3562272" y="77038"/>
                  <a:pt x="3557014" y="78333"/>
                  <a:pt x="3553357" y="80924"/>
                </a:cubicBezTo>
                <a:cubicBezTo>
                  <a:pt x="3549699" y="83515"/>
                  <a:pt x="3547871" y="86944"/>
                  <a:pt x="3547871" y="91211"/>
                </a:cubicBezTo>
                <a:cubicBezTo>
                  <a:pt x="3547871" y="94564"/>
                  <a:pt x="3549090" y="97383"/>
                  <a:pt x="3551528" y="99669"/>
                </a:cubicBezTo>
                <a:cubicBezTo>
                  <a:pt x="3553967" y="101955"/>
                  <a:pt x="3556938" y="103746"/>
                  <a:pt x="3560444" y="105041"/>
                </a:cubicBezTo>
                <a:cubicBezTo>
                  <a:pt x="3563949" y="106337"/>
                  <a:pt x="3569130" y="107975"/>
                  <a:pt x="3575988" y="109956"/>
                </a:cubicBezTo>
                <a:cubicBezTo>
                  <a:pt x="3585132" y="112395"/>
                  <a:pt x="3592638" y="114871"/>
                  <a:pt x="3598505" y="117386"/>
                </a:cubicBezTo>
                <a:cubicBezTo>
                  <a:pt x="3604373" y="119900"/>
                  <a:pt x="3609440" y="123596"/>
                  <a:pt x="3613707" y="128473"/>
                </a:cubicBezTo>
                <a:cubicBezTo>
                  <a:pt x="3617975" y="133350"/>
                  <a:pt x="3620184" y="139827"/>
                  <a:pt x="3620337" y="147904"/>
                </a:cubicBezTo>
                <a:cubicBezTo>
                  <a:pt x="3620337" y="155067"/>
                  <a:pt x="3618355" y="161467"/>
                  <a:pt x="3614393" y="167106"/>
                </a:cubicBezTo>
                <a:cubicBezTo>
                  <a:pt x="3610431" y="172745"/>
                  <a:pt x="3604830" y="177165"/>
                  <a:pt x="3597591" y="180365"/>
                </a:cubicBezTo>
                <a:cubicBezTo>
                  <a:pt x="3590352" y="183565"/>
                  <a:pt x="3581856" y="185166"/>
                  <a:pt x="3572102" y="185166"/>
                </a:cubicBezTo>
                <a:cubicBezTo>
                  <a:pt x="3562196" y="185166"/>
                  <a:pt x="3553319" y="183375"/>
                  <a:pt x="3545470" y="179794"/>
                </a:cubicBezTo>
                <a:cubicBezTo>
                  <a:pt x="3537622" y="176212"/>
                  <a:pt x="3531411" y="171335"/>
                  <a:pt x="3526839" y="165163"/>
                </a:cubicBezTo>
                <a:cubicBezTo>
                  <a:pt x="3522267" y="158991"/>
                  <a:pt x="3519829" y="152095"/>
                  <a:pt x="3519524" y="144475"/>
                </a:cubicBezTo>
                <a:lnTo>
                  <a:pt x="3546499" y="144475"/>
                </a:lnTo>
                <a:cubicBezTo>
                  <a:pt x="3546956" y="149809"/>
                  <a:pt x="3549509" y="154267"/>
                  <a:pt x="3554157" y="157848"/>
                </a:cubicBezTo>
                <a:cubicBezTo>
                  <a:pt x="3558805" y="161429"/>
                  <a:pt x="3564634" y="163220"/>
                  <a:pt x="3571645" y="163220"/>
                </a:cubicBezTo>
                <a:cubicBezTo>
                  <a:pt x="3578960" y="163220"/>
                  <a:pt x="3584637" y="161810"/>
                  <a:pt x="3588676" y="158991"/>
                </a:cubicBezTo>
                <a:cubicBezTo>
                  <a:pt x="3592714" y="156172"/>
                  <a:pt x="3594734" y="152552"/>
                  <a:pt x="3594734" y="148132"/>
                </a:cubicBezTo>
                <a:cubicBezTo>
                  <a:pt x="3594734" y="143408"/>
                  <a:pt x="3592486" y="139903"/>
                  <a:pt x="3587990" y="137617"/>
                </a:cubicBezTo>
                <a:cubicBezTo>
                  <a:pt x="3583494" y="135331"/>
                  <a:pt x="3576369" y="132816"/>
                  <a:pt x="3566616" y="130073"/>
                </a:cubicBezTo>
                <a:cubicBezTo>
                  <a:pt x="3557167" y="127482"/>
                  <a:pt x="3549471" y="124968"/>
                  <a:pt x="3543527" y="122529"/>
                </a:cubicBezTo>
                <a:cubicBezTo>
                  <a:pt x="3537584" y="120091"/>
                  <a:pt x="3532440" y="116357"/>
                  <a:pt x="3528097" y="111328"/>
                </a:cubicBezTo>
                <a:cubicBezTo>
                  <a:pt x="3523753" y="106299"/>
                  <a:pt x="3521582" y="99669"/>
                  <a:pt x="3521582" y="91440"/>
                </a:cubicBezTo>
                <a:cubicBezTo>
                  <a:pt x="3521582" y="84734"/>
                  <a:pt x="3523563" y="78600"/>
                  <a:pt x="3527525" y="73037"/>
                </a:cubicBezTo>
                <a:cubicBezTo>
                  <a:pt x="3531488" y="67475"/>
                  <a:pt x="3537164" y="63093"/>
                  <a:pt x="3544556" y="59893"/>
                </a:cubicBezTo>
                <a:cubicBezTo>
                  <a:pt x="3551947" y="56692"/>
                  <a:pt x="3560444" y="55092"/>
                  <a:pt x="3570045" y="55092"/>
                </a:cubicBezTo>
                <a:close/>
                <a:moveTo>
                  <a:pt x="3446220" y="55092"/>
                </a:moveTo>
                <a:cubicBezTo>
                  <a:pt x="3460545" y="55092"/>
                  <a:pt x="3472090" y="58712"/>
                  <a:pt x="3480852" y="65951"/>
                </a:cubicBezTo>
                <a:cubicBezTo>
                  <a:pt x="3489616" y="73190"/>
                  <a:pt x="3494302" y="83058"/>
                  <a:pt x="3494912" y="95554"/>
                </a:cubicBezTo>
                <a:lnTo>
                  <a:pt x="3468851" y="95554"/>
                </a:lnTo>
                <a:cubicBezTo>
                  <a:pt x="3468394" y="89916"/>
                  <a:pt x="3466108" y="85420"/>
                  <a:pt x="3461993" y="82067"/>
                </a:cubicBezTo>
                <a:cubicBezTo>
                  <a:pt x="3457879" y="78714"/>
                  <a:pt x="3452316" y="77038"/>
                  <a:pt x="3445305" y="77038"/>
                </a:cubicBezTo>
                <a:cubicBezTo>
                  <a:pt x="3438447" y="77038"/>
                  <a:pt x="3433189" y="78333"/>
                  <a:pt x="3429532" y="80924"/>
                </a:cubicBezTo>
                <a:cubicBezTo>
                  <a:pt x="3425874" y="83515"/>
                  <a:pt x="3424046" y="86944"/>
                  <a:pt x="3424046" y="91211"/>
                </a:cubicBezTo>
                <a:cubicBezTo>
                  <a:pt x="3424046" y="94564"/>
                  <a:pt x="3425265" y="97383"/>
                  <a:pt x="3427703" y="99669"/>
                </a:cubicBezTo>
                <a:cubicBezTo>
                  <a:pt x="3430142" y="101955"/>
                  <a:pt x="3433113" y="103746"/>
                  <a:pt x="3436619" y="105041"/>
                </a:cubicBezTo>
                <a:cubicBezTo>
                  <a:pt x="3440124" y="106337"/>
                  <a:pt x="3445305" y="107975"/>
                  <a:pt x="3452163" y="109956"/>
                </a:cubicBezTo>
                <a:cubicBezTo>
                  <a:pt x="3461307" y="112395"/>
                  <a:pt x="3468813" y="114871"/>
                  <a:pt x="3474680" y="117386"/>
                </a:cubicBezTo>
                <a:cubicBezTo>
                  <a:pt x="3480548" y="119900"/>
                  <a:pt x="3485616" y="123596"/>
                  <a:pt x="3489882" y="128473"/>
                </a:cubicBezTo>
                <a:cubicBezTo>
                  <a:pt x="3494149" y="133350"/>
                  <a:pt x="3496360" y="139827"/>
                  <a:pt x="3496512" y="147904"/>
                </a:cubicBezTo>
                <a:cubicBezTo>
                  <a:pt x="3496512" y="155067"/>
                  <a:pt x="3494530" y="161467"/>
                  <a:pt x="3490568" y="167106"/>
                </a:cubicBezTo>
                <a:cubicBezTo>
                  <a:pt x="3486606" y="172745"/>
                  <a:pt x="3481005" y="177165"/>
                  <a:pt x="3473766" y="180365"/>
                </a:cubicBezTo>
                <a:cubicBezTo>
                  <a:pt x="3466527" y="183565"/>
                  <a:pt x="3458031" y="185166"/>
                  <a:pt x="3448277" y="185166"/>
                </a:cubicBezTo>
                <a:cubicBezTo>
                  <a:pt x="3438371" y="185166"/>
                  <a:pt x="3429494" y="183375"/>
                  <a:pt x="3421645" y="179794"/>
                </a:cubicBezTo>
                <a:cubicBezTo>
                  <a:pt x="3413797" y="176212"/>
                  <a:pt x="3407586" y="171335"/>
                  <a:pt x="3403014" y="165163"/>
                </a:cubicBezTo>
                <a:cubicBezTo>
                  <a:pt x="3398442" y="158991"/>
                  <a:pt x="3396004" y="152095"/>
                  <a:pt x="3395699" y="144475"/>
                </a:cubicBezTo>
                <a:lnTo>
                  <a:pt x="3422674" y="144475"/>
                </a:lnTo>
                <a:cubicBezTo>
                  <a:pt x="3423131" y="149809"/>
                  <a:pt x="3425684" y="154267"/>
                  <a:pt x="3430332" y="157848"/>
                </a:cubicBezTo>
                <a:cubicBezTo>
                  <a:pt x="3434980" y="161429"/>
                  <a:pt x="3440810" y="163220"/>
                  <a:pt x="3447820" y="163220"/>
                </a:cubicBezTo>
                <a:cubicBezTo>
                  <a:pt x="3455135" y="163220"/>
                  <a:pt x="3460812" y="161810"/>
                  <a:pt x="3464851" y="158991"/>
                </a:cubicBezTo>
                <a:cubicBezTo>
                  <a:pt x="3468889" y="156172"/>
                  <a:pt x="3470909" y="152552"/>
                  <a:pt x="3470909" y="148132"/>
                </a:cubicBezTo>
                <a:cubicBezTo>
                  <a:pt x="3470909" y="143408"/>
                  <a:pt x="3468660" y="139903"/>
                  <a:pt x="3464165" y="137617"/>
                </a:cubicBezTo>
                <a:cubicBezTo>
                  <a:pt x="3459669" y="135331"/>
                  <a:pt x="3452545" y="132816"/>
                  <a:pt x="3442791" y="130073"/>
                </a:cubicBezTo>
                <a:cubicBezTo>
                  <a:pt x="3433342" y="127482"/>
                  <a:pt x="3425646" y="124968"/>
                  <a:pt x="3419702" y="122529"/>
                </a:cubicBezTo>
                <a:cubicBezTo>
                  <a:pt x="3413758" y="120091"/>
                  <a:pt x="3408615" y="116357"/>
                  <a:pt x="3404272" y="111328"/>
                </a:cubicBezTo>
                <a:cubicBezTo>
                  <a:pt x="3399928" y="106299"/>
                  <a:pt x="3397757" y="99669"/>
                  <a:pt x="3397757" y="91440"/>
                </a:cubicBezTo>
                <a:cubicBezTo>
                  <a:pt x="3397757" y="84734"/>
                  <a:pt x="3399738" y="78600"/>
                  <a:pt x="3403700" y="73037"/>
                </a:cubicBezTo>
                <a:cubicBezTo>
                  <a:pt x="3407662" y="67475"/>
                  <a:pt x="3413339" y="63093"/>
                  <a:pt x="3420731" y="59893"/>
                </a:cubicBezTo>
                <a:cubicBezTo>
                  <a:pt x="3428122" y="56692"/>
                  <a:pt x="3436619" y="55092"/>
                  <a:pt x="3446220" y="55092"/>
                </a:cubicBezTo>
                <a:close/>
                <a:moveTo>
                  <a:pt x="3313861" y="55092"/>
                </a:moveTo>
                <a:cubicBezTo>
                  <a:pt x="3325747" y="55092"/>
                  <a:pt x="3336339" y="57683"/>
                  <a:pt x="3345636" y="62865"/>
                </a:cubicBezTo>
                <a:cubicBezTo>
                  <a:pt x="3354932" y="68046"/>
                  <a:pt x="3362171" y="75323"/>
                  <a:pt x="3367353" y="84696"/>
                </a:cubicBezTo>
                <a:cubicBezTo>
                  <a:pt x="3372534" y="94069"/>
                  <a:pt x="3375125" y="104851"/>
                  <a:pt x="3375125" y="117043"/>
                </a:cubicBezTo>
                <a:cubicBezTo>
                  <a:pt x="3375125" y="121767"/>
                  <a:pt x="3374821" y="126034"/>
                  <a:pt x="3374211" y="129844"/>
                </a:cubicBezTo>
                <a:lnTo>
                  <a:pt x="3277970" y="129844"/>
                </a:lnTo>
                <a:cubicBezTo>
                  <a:pt x="3278733" y="139903"/>
                  <a:pt x="3282466" y="147980"/>
                  <a:pt x="3289171" y="154076"/>
                </a:cubicBezTo>
                <a:cubicBezTo>
                  <a:pt x="3295877" y="160172"/>
                  <a:pt x="3304107" y="163220"/>
                  <a:pt x="3313861" y="163220"/>
                </a:cubicBezTo>
                <a:cubicBezTo>
                  <a:pt x="3327881" y="163220"/>
                  <a:pt x="3337787" y="157353"/>
                  <a:pt x="3343579" y="145618"/>
                </a:cubicBezTo>
                <a:lnTo>
                  <a:pt x="3371696" y="145618"/>
                </a:lnTo>
                <a:cubicBezTo>
                  <a:pt x="3367886" y="157200"/>
                  <a:pt x="3360990" y="166687"/>
                  <a:pt x="3351008" y="174079"/>
                </a:cubicBezTo>
                <a:cubicBezTo>
                  <a:pt x="3341026" y="181470"/>
                  <a:pt x="3328643" y="185166"/>
                  <a:pt x="3313861" y="185166"/>
                </a:cubicBezTo>
                <a:cubicBezTo>
                  <a:pt x="3301821" y="185166"/>
                  <a:pt x="3291039" y="182461"/>
                  <a:pt x="3281513" y="177050"/>
                </a:cubicBezTo>
                <a:cubicBezTo>
                  <a:pt x="3271988" y="171640"/>
                  <a:pt x="3264521" y="164020"/>
                  <a:pt x="3259110" y="154190"/>
                </a:cubicBezTo>
                <a:cubicBezTo>
                  <a:pt x="3253700" y="144361"/>
                  <a:pt x="3250996" y="132969"/>
                  <a:pt x="3250996" y="120015"/>
                </a:cubicBezTo>
                <a:cubicBezTo>
                  <a:pt x="3250996" y="107061"/>
                  <a:pt x="3253624" y="95669"/>
                  <a:pt x="3258882" y="85839"/>
                </a:cubicBezTo>
                <a:cubicBezTo>
                  <a:pt x="3264140" y="76009"/>
                  <a:pt x="3271531" y="68427"/>
                  <a:pt x="3281057" y="63093"/>
                </a:cubicBezTo>
                <a:cubicBezTo>
                  <a:pt x="3290582" y="57759"/>
                  <a:pt x="3301516" y="55092"/>
                  <a:pt x="3313861" y="55092"/>
                </a:cubicBezTo>
                <a:close/>
                <a:moveTo>
                  <a:pt x="3179367" y="55092"/>
                </a:moveTo>
                <a:cubicBezTo>
                  <a:pt x="3194607" y="55092"/>
                  <a:pt x="3207218" y="58712"/>
                  <a:pt x="3217201" y="65951"/>
                </a:cubicBezTo>
                <a:cubicBezTo>
                  <a:pt x="3227183" y="73190"/>
                  <a:pt x="3233927" y="83515"/>
                  <a:pt x="3237432" y="96926"/>
                </a:cubicBezTo>
                <a:lnTo>
                  <a:pt x="3209314" y="96926"/>
                </a:lnTo>
                <a:cubicBezTo>
                  <a:pt x="3207028" y="90678"/>
                  <a:pt x="3203370" y="85801"/>
                  <a:pt x="3198341" y="82296"/>
                </a:cubicBezTo>
                <a:cubicBezTo>
                  <a:pt x="3193312" y="78790"/>
                  <a:pt x="3186987" y="77038"/>
                  <a:pt x="3179367" y="77038"/>
                </a:cubicBezTo>
                <a:cubicBezTo>
                  <a:pt x="3168699" y="77038"/>
                  <a:pt x="3160203" y="80810"/>
                  <a:pt x="3153878" y="88354"/>
                </a:cubicBezTo>
                <a:cubicBezTo>
                  <a:pt x="3147554" y="95897"/>
                  <a:pt x="3144392" y="106451"/>
                  <a:pt x="3144392" y="120015"/>
                </a:cubicBezTo>
                <a:cubicBezTo>
                  <a:pt x="3144392" y="133578"/>
                  <a:pt x="3147554" y="144170"/>
                  <a:pt x="3153878" y="151790"/>
                </a:cubicBezTo>
                <a:cubicBezTo>
                  <a:pt x="3160203" y="159410"/>
                  <a:pt x="3168699" y="163220"/>
                  <a:pt x="3179367" y="163220"/>
                </a:cubicBezTo>
                <a:cubicBezTo>
                  <a:pt x="3194455" y="163220"/>
                  <a:pt x="3204437" y="156591"/>
                  <a:pt x="3209314" y="143332"/>
                </a:cubicBezTo>
                <a:lnTo>
                  <a:pt x="3237432" y="143332"/>
                </a:lnTo>
                <a:cubicBezTo>
                  <a:pt x="3233774" y="156133"/>
                  <a:pt x="3226916" y="166306"/>
                  <a:pt x="3216858" y="173850"/>
                </a:cubicBezTo>
                <a:cubicBezTo>
                  <a:pt x="3206799" y="181394"/>
                  <a:pt x="3194303" y="185166"/>
                  <a:pt x="3179367" y="185166"/>
                </a:cubicBezTo>
                <a:cubicBezTo>
                  <a:pt x="3167328" y="185166"/>
                  <a:pt x="3156660" y="182461"/>
                  <a:pt x="3147363" y="177050"/>
                </a:cubicBezTo>
                <a:cubicBezTo>
                  <a:pt x="3138067" y="171640"/>
                  <a:pt x="3130790" y="164020"/>
                  <a:pt x="3125532" y="154190"/>
                </a:cubicBezTo>
                <a:cubicBezTo>
                  <a:pt x="3120274" y="144361"/>
                  <a:pt x="3117645" y="132969"/>
                  <a:pt x="3117645" y="120015"/>
                </a:cubicBezTo>
                <a:cubicBezTo>
                  <a:pt x="3117645" y="107061"/>
                  <a:pt x="3120274" y="95669"/>
                  <a:pt x="3125532" y="85839"/>
                </a:cubicBezTo>
                <a:cubicBezTo>
                  <a:pt x="3130790" y="76009"/>
                  <a:pt x="3138067" y="68427"/>
                  <a:pt x="3147363" y="63093"/>
                </a:cubicBezTo>
                <a:cubicBezTo>
                  <a:pt x="3156660" y="57759"/>
                  <a:pt x="3167328" y="55092"/>
                  <a:pt x="3179367" y="55092"/>
                </a:cubicBezTo>
                <a:close/>
                <a:moveTo>
                  <a:pt x="3046018" y="55092"/>
                </a:moveTo>
                <a:cubicBezTo>
                  <a:pt x="3061257" y="55092"/>
                  <a:pt x="3073868" y="58712"/>
                  <a:pt x="3083851" y="65951"/>
                </a:cubicBezTo>
                <a:cubicBezTo>
                  <a:pt x="3093833" y="73190"/>
                  <a:pt x="3100576" y="83515"/>
                  <a:pt x="3104082" y="96926"/>
                </a:cubicBezTo>
                <a:lnTo>
                  <a:pt x="3075964" y="96926"/>
                </a:lnTo>
                <a:cubicBezTo>
                  <a:pt x="3073678" y="90678"/>
                  <a:pt x="3070020" y="85801"/>
                  <a:pt x="3064992" y="82296"/>
                </a:cubicBezTo>
                <a:cubicBezTo>
                  <a:pt x="3059962" y="78790"/>
                  <a:pt x="3053638" y="77038"/>
                  <a:pt x="3046018" y="77038"/>
                </a:cubicBezTo>
                <a:cubicBezTo>
                  <a:pt x="3035349" y="77038"/>
                  <a:pt x="3026853" y="80810"/>
                  <a:pt x="3020529" y="88354"/>
                </a:cubicBezTo>
                <a:cubicBezTo>
                  <a:pt x="3014204" y="95897"/>
                  <a:pt x="3011042" y="106451"/>
                  <a:pt x="3011042" y="120015"/>
                </a:cubicBezTo>
                <a:cubicBezTo>
                  <a:pt x="3011042" y="133578"/>
                  <a:pt x="3014204" y="144170"/>
                  <a:pt x="3020529" y="151790"/>
                </a:cubicBezTo>
                <a:cubicBezTo>
                  <a:pt x="3026853" y="159410"/>
                  <a:pt x="3035349" y="163220"/>
                  <a:pt x="3046018" y="163220"/>
                </a:cubicBezTo>
                <a:cubicBezTo>
                  <a:pt x="3061105" y="163220"/>
                  <a:pt x="3071087" y="156591"/>
                  <a:pt x="3075964" y="143332"/>
                </a:cubicBezTo>
                <a:lnTo>
                  <a:pt x="3104082" y="143332"/>
                </a:lnTo>
                <a:cubicBezTo>
                  <a:pt x="3100424" y="156133"/>
                  <a:pt x="3093566" y="166306"/>
                  <a:pt x="3083508" y="173850"/>
                </a:cubicBezTo>
                <a:cubicBezTo>
                  <a:pt x="3073449" y="181394"/>
                  <a:pt x="3060953" y="185166"/>
                  <a:pt x="3046018" y="185166"/>
                </a:cubicBezTo>
                <a:cubicBezTo>
                  <a:pt x="3033978" y="185166"/>
                  <a:pt x="3023309" y="182461"/>
                  <a:pt x="3014013" y="177050"/>
                </a:cubicBezTo>
                <a:cubicBezTo>
                  <a:pt x="3004717" y="171640"/>
                  <a:pt x="2997442" y="164020"/>
                  <a:pt x="2992184" y="154190"/>
                </a:cubicBezTo>
                <a:cubicBezTo>
                  <a:pt x="2986926" y="144361"/>
                  <a:pt x="2984297" y="132969"/>
                  <a:pt x="2984297" y="120015"/>
                </a:cubicBezTo>
                <a:cubicBezTo>
                  <a:pt x="2984297" y="107061"/>
                  <a:pt x="2986926" y="95669"/>
                  <a:pt x="2992184" y="85839"/>
                </a:cubicBezTo>
                <a:cubicBezTo>
                  <a:pt x="2997442" y="76009"/>
                  <a:pt x="3004717" y="68427"/>
                  <a:pt x="3014013" y="63093"/>
                </a:cubicBezTo>
                <a:cubicBezTo>
                  <a:pt x="3023309" y="57759"/>
                  <a:pt x="3033978" y="55092"/>
                  <a:pt x="3046018" y="55092"/>
                </a:cubicBezTo>
                <a:close/>
                <a:moveTo>
                  <a:pt x="2891333" y="55092"/>
                </a:moveTo>
                <a:cubicBezTo>
                  <a:pt x="2901239" y="55092"/>
                  <a:pt x="2909888" y="57035"/>
                  <a:pt x="2917280" y="60922"/>
                </a:cubicBezTo>
                <a:cubicBezTo>
                  <a:pt x="2924671" y="64808"/>
                  <a:pt x="2930576" y="69646"/>
                  <a:pt x="2934996" y="75438"/>
                </a:cubicBezTo>
                <a:lnTo>
                  <a:pt x="2934996" y="57150"/>
                </a:lnTo>
                <a:lnTo>
                  <a:pt x="2961285" y="57150"/>
                </a:lnTo>
                <a:lnTo>
                  <a:pt x="2961285" y="183108"/>
                </a:lnTo>
                <a:lnTo>
                  <a:pt x="2934996" y="183108"/>
                </a:lnTo>
                <a:lnTo>
                  <a:pt x="2934996" y="164363"/>
                </a:lnTo>
                <a:cubicBezTo>
                  <a:pt x="2930576" y="170307"/>
                  <a:pt x="2924556" y="175260"/>
                  <a:pt x="2916936" y="179222"/>
                </a:cubicBezTo>
                <a:cubicBezTo>
                  <a:pt x="2909316" y="183184"/>
                  <a:pt x="2900629" y="185166"/>
                  <a:pt x="2890876" y="185166"/>
                </a:cubicBezTo>
                <a:cubicBezTo>
                  <a:pt x="2880055" y="185166"/>
                  <a:pt x="2870150" y="182384"/>
                  <a:pt x="2861157" y="176822"/>
                </a:cubicBezTo>
                <a:cubicBezTo>
                  <a:pt x="2852166" y="171259"/>
                  <a:pt x="2845042" y="163487"/>
                  <a:pt x="2839784" y="153505"/>
                </a:cubicBezTo>
                <a:cubicBezTo>
                  <a:pt x="2834526" y="143522"/>
                  <a:pt x="2831897" y="132207"/>
                  <a:pt x="2831897" y="119557"/>
                </a:cubicBezTo>
                <a:cubicBezTo>
                  <a:pt x="2831897" y="106908"/>
                  <a:pt x="2834526" y="95707"/>
                  <a:pt x="2839784" y="85953"/>
                </a:cubicBezTo>
                <a:cubicBezTo>
                  <a:pt x="2845042" y="76200"/>
                  <a:pt x="2852204" y="68618"/>
                  <a:pt x="2861273" y="63208"/>
                </a:cubicBezTo>
                <a:cubicBezTo>
                  <a:pt x="2870340" y="57797"/>
                  <a:pt x="2880360" y="55092"/>
                  <a:pt x="2891333" y="55092"/>
                </a:cubicBezTo>
                <a:close/>
                <a:moveTo>
                  <a:pt x="2686813" y="55092"/>
                </a:moveTo>
                <a:cubicBezTo>
                  <a:pt x="2698852" y="55092"/>
                  <a:pt x="2709749" y="57759"/>
                  <a:pt x="2719502" y="63093"/>
                </a:cubicBezTo>
                <a:cubicBezTo>
                  <a:pt x="2729256" y="68427"/>
                  <a:pt x="2736952" y="76047"/>
                  <a:pt x="2742591" y="85953"/>
                </a:cubicBezTo>
                <a:cubicBezTo>
                  <a:pt x="2748230" y="95859"/>
                  <a:pt x="2751049" y="107213"/>
                  <a:pt x="2751049" y="120015"/>
                </a:cubicBezTo>
                <a:cubicBezTo>
                  <a:pt x="2751049" y="132816"/>
                  <a:pt x="2748154" y="144170"/>
                  <a:pt x="2742362" y="154076"/>
                </a:cubicBezTo>
                <a:cubicBezTo>
                  <a:pt x="2736571" y="163982"/>
                  <a:pt x="2728684" y="171640"/>
                  <a:pt x="2718702" y="177050"/>
                </a:cubicBezTo>
                <a:cubicBezTo>
                  <a:pt x="2708719" y="182461"/>
                  <a:pt x="2697709" y="185166"/>
                  <a:pt x="2685669" y="185166"/>
                </a:cubicBezTo>
                <a:cubicBezTo>
                  <a:pt x="2673782" y="185166"/>
                  <a:pt x="2663038" y="182461"/>
                  <a:pt x="2653436" y="177050"/>
                </a:cubicBezTo>
                <a:cubicBezTo>
                  <a:pt x="2643835" y="171640"/>
                  <a:pt x="2636292" y="164020"/>
                  <a:pt x="2630806" y="154190"/>
                </a:cubicBezTo>
                <a:cubicBezTo>
                  <a:pt x="2625319" y="144361"/>
                  <a:pt x="2622576" y="132969"/>
                  <a:pt x="2622576" y="120015"/>
                </a:cubicBezTo>
                <a:cubicBezTo>
                  <a:pt x="2622576" y="107213"/>
                  <a:pt x="2625395" y="95859"/>
                  <a:pt x="2631034" y="85953"/>
                </a:cubicBezTo>
                <a:cubicBezTo>
                  <a:pt x="2636673" y="76047"/>
                  <a:pt x="2644369" y="68427"/>
                  <a:pt x="2654122" y="63093"/>
                </a:cubicBezTo>
                <a:cubicBezTo>
                  <a:pt x="2663876" y="57759"/>
                  <a:pt x="2674772" y="55092"/>
                  <a:pt x="2686813" y="55092"/>
                </a:cubicBezTo>
                <a:close/>
                <a:moveTo>
                  <a:pt x="2407996" y="55092"/>
                </a:moveTo>
                <a:cubicBezTo>
                  <a:pt x="2422322" y="55092"/>
                  <a:pt x="2433866" y="58712"/>
                  <a:pt x="2442629" y="65951"/>
                </a:cubicBezTo>
                <a:cubicBezTo>
                  <a:pt x="2451393" y="73190"/>
                  <a:pt x="2456078" y="83058"/>
                  <a:pt x="2456688" y="95554"/>
                </a:cubicBezTo>
                <a:lnTo>
                  <a:pt x="2430628" y="95554"/>
                </a:lnTo>
                <a:cubicBezTo>
                  <a:pt x="2430171" y="89916"/>
                  <a:pt x="2427885" y="85420"/>
                  <a:pt x="2423770" y="82067"/>
                </a:cubicBezTo>
                <a:cubicBezTo>
                  <a:pt x="2419655" y="78714"/>
                  <a:pt x="2414093" y="77038"/>
                  <a:pt x="2407082" y="77038"/>
                </a:cubicBezTo>
                <a:cubicBezTo>
                  <a:pt x="2400224" y="77038"/>
                  <a:pt x="2394966" y="78333"/>
                  <a:pt x="2391309" y="80924"/>
                </a:cubicBezTo>
                <a:cubicBezTo>
                  <a:pt x="2387651" y="83515"/>
                  <a:pt x="2385822" y="86944"/>
                  <a:pt x="2385822" y="91211"/>
                </a:cubicBezTo>
                <a:cubicBezTo>
                  <a:pt x="2385822" y="94564"/>
                  <a:pt x="2387042" y="97383"/>
                  <a:pt x="2389480" y="99669"/>
                </a:cubicBezTo>
                <a:cubicBezTo>
                  <a:pt x="2391918" y="101955"/>
                  <a:pt x="2394891" y="103746"/>
                  <a:pt x="2398395" y="105041"/>
                </a:cubicBezTo>
                <a:cubicBezTo>
                  <a:pt x="2401901" y="106337"/>
                  <a:pt x="2407082" y="107975"/>
                  <a:pt x="2413940" y="109956"/>
                </a:cubicBezTo>
                <a:cubicBezTo>
                  <a:pt x="2423084" y="112395"/>
                  <a:pt x="2430590" y="114871"/>
                  <a:pt x="2436457" y="117386"/>
                </a:cubicBezTo>
                <a:cubicBezTo>
                  <a:pt x="2442325" y="119900"/>
                  <a:pt x="2447392" y="123596"/>
                  <a:pt x="2451659" y="128473"/>
                </a:cubicBezTo>
                <a:cubicBezTo>
                  <a:pt x="2455926" y="133350"/>
                  <a:pt x="2458136" y="139827"/>
                  <a:pt x="2458288" y="147904"/>
                </a:cubicBezTo>
                <a:cubicBezTo>
                  <a:pt x="2458288" y="155067"/>
                  <a:pt x="2456307" y="161467"/>
                  <a:pt x="2452345" y="167106"/>
                </a:cubicBezTo>
                <a:cubicBezTo>
                  <a:pt x="2448382" y="172745"/>
                  <a:pt x="2442781" y="177165"/>
                  <a:pt x="2435543" y="180365"/>
                </a:cubicBezTo>
                <a:cubicBezTo>
                  <a:pt x="2428304" y="183565"/>
                  <a:pt x="2419807" y="185166"/>
                  <a:pt x="2410054" y="185166"/>
                </a:cubicBezTo>
                <a:cubicBezTo>
                  <a:pt x="2400148" y="185166"/>
                  <a:pt x="2391270" y="183375"/>
                  <a:pt x="2383422" y="179794"/>
                </a:cubicBezTo>
                <a:cubicBezTo>
                  <a:pt x="2375573" y="176212"/>
                  <a:pt x="2369363" y="171335"/>
                  <a:pt x="2364791" y="165163"/>
                </a:cubicBezTo>
                <a:cubicBezTo>
                  <a:pt x="2360219" y="158991"/>
                  <a:pt x="2357780" y="152095"/>
                  <a:pt x="2357476" y="144475"/>
                </a:cubicBezTo>
                <a:lnTo>
                  <a:pt x="2384451" y="144475"/>
                </a:lnTo>
                <a:cubicBezTo>
                  <a:pt x="2384908" y="149809"/>
                  <a:pt x="2387461" y="154267"/>
                  <a:pt x="2392109" y="157848"/>
                </a:cubicBezTo>
                <a:cubicBezTo>
                  <a:pt x="2396757" y="161429"/>
                  <a:pt x="2402586" y="163220"/>
                  <a:pt x="2409597" y="163220"/>
                </a:cubicBezTo>
                <a:cubicBezTo>
                  <a:pt x="2416912" y="163220"/>
                  <a:pt x="2422589" y="161810"/>
                  <a:pt x="2426628" y="158991"/>
                </a:cubicBezTo>
                <a:cubicBezTo>
                  <a:pt x="2430666" y="156172"/>
                  <a:pt x="2432685" y="152552"/>
                  <a:pt x="2432685" y="148132"/>
                </a:cubicBezTo>
                <a:cubicBezTo>
                  <a:pt x="2432685" y="143408"/>
                  <a:pt x="2430437" y="139903"/>
                  <a:pt x="2425941" y="137617"/>
                </a:cubicBezTo>
                <a:cubicBezTo>
                  <a:pt x="2421445" y="135331"/>
                  <a:pt x="2414321" y="132816"/>
                  <a:pt x="2404568" y="130073"/>
                </a:cubicBezTo>
                <a:cubicBezTo>
                  <a:pt x="2395119" y="127482"/>
                  <a:pt x="2387422" y="124968"/>
                  <a:pt x="2381479" y="122529"/>
                </a:cubicBezTo>
                <a:cubicBezTo>
                  <a:pt x="2375535" y="120091"/>
                  <a:pt x="2370392" y="116357"/>
                  <a:pt x="2366049" y="111328"/>
                </a:cubicBezTo>
                <a:cubicBezTo>
                  <a:pt x="2361705" y="106299"/>
                  <a:pt x="2359533" y="99669"/>
                  <a:pt x="2359533" y="91440"/>
                </a:cubicBezTo>
                <a:cubicBezTo>
                  <a:pt x="2359533" y="84734"/>
                  <a:pt x="2361514" y="78600"/>
                  <a:pt x="2365477" y="73037"/>
                </a:cubicBezTo>
                <a:cubicBezTo>
                  <a:pt x="2369440" y="67475"/>
                  <a:pt x="2375116" y="63093"/>
                  <a:pt x="2382507" y="59893"/>
                </a:cubicBezTo>
                <a:cubicBezTo>
                  <a:pt x="2389899" y="56692"/>
                  <a:pt x="2398395" y="55092"/>
                  <a:pt x="2407996" y="55092"/>
                </a:cubicBezTo>
                <a:close/>
                <a:moveTo>
                  <a:pt x="2151660" y="55092"/>
                </a:moveTo>
                <a:cubicBezTo>
                  <a:pt x="2161566" y="55092"/>
                  <a:pt x="2170443" y="57150"/>
                  <a:pt x="2178291" y="61264"/>
                </a:cubicBezTo>
                <a:cubicBezTo>
                  <a:pt x="2186140" y="65379"/>
                  <a:pt x="2192274" y="71475"/>
                  <a:pt x="2196693" y="79552"/>
                </a:cubicBezTo>
                <a:cubicBezTo>
                  <a:pt x="2201113" y="87630"/>
                  <a:pt x="2203323" y="97383"/>
                  <a:pt x="2203323" y="108813"/>
                </a:cubicBezTo>
                <a:lnTo>
                  <a:pt x="2203323" y="183108"/>
                </a:lnTo>
                <a:lnTo>
                  <a:pt x="2177491" y="183108"/>
                </a:lnTo>
                <a:lnTo>
                  <a:pt x="2177491" y="112699"/>
                </a:lnTo>
                <a:cubicBezTo>
                  <a:pt x="2177491" y="101422"/>
                  <a:pt x="2174672" y="92773"/>
                  <a:pt x="2169033" y="86753"/>
                </a:cubicBezTo>
                <a:cubicBezTo>
                  <a:pt x="2163395" y="80734"/>
                  <a:pt x="2155698" y="77724"/>
                  <a:pt x="2145945" y="77724"/>
                </a:cubicBezTo>
                <a:cubicBezTo>
                  <a:pt x="2136191" y="77724"/>
                  <a:pt x="2128456" y="80734"/>
                  <a:pt x="2122742" y="86753"/>
                </a:cubicBezTo>
                <a:cubicBezTo>
                  <a:pt x="2117027" y="92773"/>
                  <a:pt x="2114169" y="101422"/>
                  <a:pt x="2114169" y="112699"/>
                </a:cubicBezTo>
                <a:lnTo>
                  <a:pt x="2114169" y="183108"/>
                </a:lnTo>
                <a:lnTo>
                  <a:pt x="2088109" y="183108"/>
                </a:lnTo>
                <a:lnTo>
                  <a:pt x="2088109" y="57150"/>
                </a:lnTo>
                <a:lnTo>
                  <a:pt x="2114169" y="57150"/>
                </a:lnTo>
                <a:lnTo>
                  <a:pt x="2114169" y="71551"/>
                </a:lnTo>
                <a:cubicBezTo>
                  <a:pt x="2118436" y="66370"/>
                  <a:pt x="2123885" y="62331"/>
                  <a:pt x="2130514" y="59436"/>
                </a:cubicBezTo>
                <a:cubicBezTo>
                  <a:pt x="2137143" y="56540"/>
                  <a:pt x="2144192" y="55092"/>
                  <a:pt x="2151660" y="55092"/>
                </a:cubicBezTo>
                <a:close/>
                <a:moveTo>
                  <a:pt x="1818437" y="55092"/>
                </a:moveTo>
                <a:cubicBezTo>
                  <a:pt x="1830324" y="55092"/>
                  <a:pt x="1840915" y="57683"/>
                  <a:pt x="1850212" y="62865"/>
                </a:cubicBezTo>
                <a:cubicBezTo>
                  <a:pt x="1859509" y="68046"/>
                  <a:pt x="1866748" y="75323"/>
                  <a:pt x="1871929" y="84696"/>
                </a:cubicBezTo>
                <a:cubicBezTo>
                  <a:pt x="1877111" y="94069"/>
                  <a:pt x="1879702" y="104851"/>
                  <a:pt x="1879702" y="117043"/>
                </a:cubicBezTo>
                <a:cubicBezTo>
                  <a:pt x="1879702" y="121767"/>
                  <a:pt x="1879397" y="126034"/>
                  <a:pt x="1878788" y="129844"/>
                </a:cubicBezTo>
                <a:lnTo>
                  <a:pt x="1782546" y="129844"/>
                </a:lnTo>
                <a:cubicBezTo>
                  <a:pt x="1783309" y="139903"/>
                  <a:pt x="1787042" y="147980"/>
                  <a:pt x="1793748" y="154076"/>
                </a:cubicBezTo>
                <a:cubicBezTo>
                  <a:pt x="1800454" y="160172"/>
                  <a:pt x="1808683" y="163220"/>
                  <a:pt x="1818437" y="163220"/>
                </a:cubicBezTo>
                <a:cubicBezTo>
                  <a:pt x="1832457" y="163220"/>
                  <a:pt x="1842364" y="157353"/>
                  <a:pt x="1848155" y="145618"/>
                </a:cubicBezTo>
                <a:lnTo>
                  <a:pt x="1876273" y="145618"/>
                </a:lnTo>
                <a:cubicBezTo>
                  <a:pt x="1872462" y="157200"/>
                  <a:pt x="1865567" y="166687"/>
                  <a:pt x="1855584" y="174079"/>
                </a:cubicBezTo>
                <a:cubicBezTo>
                  <a:pt x="1845602" y="181470"/>
                  <a:pt x="1833220" y="185166"/>
                  <a:pt x="1818437" y="185166"/>
                </a:cubicBezTo>
                <a:cubicBezTo>
                  <a:pt x="1806397" y="185166"/>
                  <a:pt x="1795615" y="182461"/>
                  <a:pt x="1786090" y="177050"/>
                </a:cubicBezTo>
                <a:cubicBezTo>
                  <a:pt x="1776565" y="171640"/>
                  <a:pt x="1769097" y="164020"/>
                  <a:pt x="1763687" y="154190"/>
                </a:cubicBezTo>
                <a:cubicBezTo>
                  <a:pt x="1758277" y="144361"/>
                  <a:pt x="1755572" y="132969"/>
                  <a:pt x="1755572" y="120015"/>
                </a:cubicBezTo>
                <a:cubicBezTo>
                  <a:pt x="1755572" y="107061"/>
                  <a:pt x="1758201" y="95669"/>
                  <a:pt x="1763459" y="85839"/>
                </a:cubicBezTo>
                <a:cubicBezTo>
                  <a:pt x="1768716" y="76009"/>
                  <a:pt x="1776108" y="68427"/>
                  <a:pt x="1785633" y="63093"/>
                </a:cubicBezTo>
                <a:cubicBezTo>
                  <a:pt x="1795158" y="57759"/>
                  <a:pt x="1806093" y="55092"/>
                  <a:pt x="1818437" y="55092"/>
                </a:cubicBezTo>
                <a:close/>
                <a:moveTo>
                  <a:pt x="1543812" y="55092"/>
                </a:moveTo>
                <a:cubicBezTo>
                  <a:pt x="1555851" y="55092"/>
                  <a:pt x="1566748" y="57759"/>
                  <a:pt x="1576501" y="63093"/>
                </a:cubicBezTo>
                <a:cubicBezTo>
                  <a:pt x="1586256" y="68427"/>
                  <a:pt x="1593951" y="76047"/>
                  <a:pt x="1599590" y="85953"/>
                </a:cubicBezTo>
                <a:cubicBezTo>
                  <a:pt x="1605229" y="95859"/>
                  <a:pt x="1608048" y="107213"/>
                  <a:pt x="1608048" y="120015"/>
                </a:cubicBezTo>
                <a:cubicBezTo>
                  <a:pt x="1608048" y="132816"/>
                  <a:pt x="1605153" y="144170"/>
                  <a:pt x="1599361" y="154076"/>
                </a:cubicBezTo>
                <a:cubicBezTo>
                  <a:pt x="1593570" y="163982"/>
                  <a:pt x="1585684" y="171640"/>
                  <a:pt x="1575702" y="177050"/>
                </a:cubicBezTo>
                <a:cubicBezTo>
                  <a:pt x="1565719" y="182461"/>
                  <a:pt x="1554709" y="185166"/>
                  <a:pt x="1542669" y="185166"/>
                </a:cubicBezTo>
                <a:cubicBezTo>
                  <a:pt x="1530782" y="185166"/>
                  <a:pt x="1520037" y="182461"/>
                  <a:pt x="1510436" y="177050"/>
                </a:cubicBezTo>
                <a:cubicBezTo>
                  <a:pt x="1500835" y="171640"/>
                  <a:pt x="1493292" y="164020"/>
                  <a:pt x="1487805" y="154190"/>
                </a:cubicBezTo>
                <a:cubicBezTo>
                  <a:pt x="1482319" y="144361"/>
                  <a:pt x="1479575" y="132969"/>
                  <a:pt x="1479575" y="120015"/>
                </a:cubicBezTo>
                <a:cubicBezTo>
                  <a:pt x="1479575" y="107213"/>
                  <a:pt x="1482395" y="95859"/>
                  <a:pt x="1488033" y="85953"/>
                </a:cubicBezTo>
                <a:cubicBezTo>
                  <a:pt x="1493672" y="76047"/>
                  <a:pt x="1501369" y="68427"/>
                  <a:pt x="1511122" y="63093"/>
                </a:cubicBezTo>
                <a:cubicBezTo>
                  <a:pt x="1520876" y="57759"/>
                  <a:pt x="1531773" y="55092"/>
                  <a:pt x="1543812" y="55092"/>
                </a:cubicBezTo>
                <a:close/>
                <a:moveTo>
                  <a:pt x="1233983" y="55092"/>
                </a:moveTo>
                <a:cubicBezTo>
                  <a:pt x="1243889" y="55092"/>
                  <a:pt x="1252537" y="57035"/>
                  <a:pt x="1259929" y="60922"/>
                </a:cubicBezTo>
                <a:cubicBezTo>
                  <a:pt x="1267320" y="64808"/>
                  <a:pt x="1273226" y="69646"/>
                  <a:pt x="1277645" y="75438"/>
                </a:cubicBezTo>
                <a:lnTo>
                  <a:pt x="1277645" y="57150"/>
                </a:lnTo>
                <a:lnTo>
                  <a:pt x="1303934" y="57150"/>
                </a:lnTo>
                <a:lnTo>
                  <a:pt x="1303934" y="183108"/>
                </a:lnTo>
                <a:lnTo>
                  <a:pt x="1277645" y="183108"/>
                </a:lnTo>
                <a:lnTo>
                  <a:pt x="1277645" y="164363"/>
                </a:lnTo>
                <a:cubicBezTo>
                  <a:pt x="1273226" y="170307"/>
                  <a:pt x="1267206" y="175260"/>
                  <a:pt x="1259586" y="179222"/>
                </a:cubicBezTo>
                <a:cubicBezTo>
                  <a:pt x="1251965" y="183184"/>
                  <a:pt x="1243279" y="185166"/>
                  <a:pt x="1233525" y="185166"/>
                </a:cubicBezTo>
                <a:cubicBezTo>
                  <a:pt x="1222705" y="185166"/>
                  <a:pt x="1212799" y="182384"/>
                  <a:pt x="1203807" y="176822"/>
                </a:cubicBezTo>
                <a:cubicBezTo>
                  <a:pt x="1194816" y="171259"/>
                  <a:pt x="1187691" y="163487"/>
                  <a:pt x="1182433" y="153505"/>
                </a:cubicBezTo>
                <a:cubicBezTo>
                  <a:pt x="1177176" y="143522"/>
                  <a:pt x="1174547" y="132207"/>
                  <a:pt x="1174547" y="119557"/>
                </a:cubicBezTo>
                <a:cubicBezTo>
                  <a:pt x="1174547" y="106908"/>
                  <a:pt x="1177176" y="95707"/>
                  <a:pt x="1182433" y="85953"/>
                </a:cubicBezTo>
                <a:cubicBezTo>
                  <a:pt x="1187691" y="76200"/>
                  <a:pt x="1194854" y="68618"/>
                  <a:pt x="1203921" y="63208"/>
                </a:cubicBezTo>
                <a:cubicBezTo>
                  <a:pt x="1212989" y="57797"/>
                  <a:pt x="1223010" y="55092"/>
                  <a:pt x="1233983" y="55092"/>
                </a:cubicBezTo>
                <a:close/>
                <a:moveTo>
                  <a:pt x="1037387" y="55092"/>
                </a:moveTo>
                <a:cubicBezTo>
                  <a:pt x="1049274" y="55092"/>
                  <a:pt x="1059866" y="57683"/>
                  <a:pt x="1069162" y="62865"/>
                </a:cubicBezTo>
                <a:cubicBezTo>
                  <a:pt x="1078458" y="68046"/>
                  <a:pt x="1085697" y="75323"/>
                  <a:pt x="1090878" y="84696"/>
                </a:cubicBezTo>
                <a:cubicBezTo>
                  <a:pt x="1096061" y="94069"/>
                  <a:pt x="1098651" y="104851"/>
                  <a:pt x="1098651" y="117043"/>
                </a:cubicBezTo>
                <a:cubicBezTo>
                  <a:pt x="1098651" y="121767"/>
                  <a:pt x="1098347" y="126034"/>
                  <a:pt x="1097737" y="129844"/>
                </a:cubicBezTo>
                <a:lnTo>
                  <a:pt x="1001497" y="129844"/>
                </a:lnTo>
                <a:cubicBezTo>
                  <a:pt x="1002258" y="139903"/>
                  <a:pt x="1005993" y="147980"/>
                  <a:pt x="1012698" y="154076"/>
                </a:cubicBezTo>
                <a:cubicBezTo>
                  <a:pt x="1019404" y="160172"/>
                  <a:pt x="1027633" y="163220"/>
                  <a:pt x="1037387" y="163220"/>
                </a:cubicBezTo>
                <a:cubicBezTo>
                  <a:pt x="1051407" y="163220"/>
                  <a:pt x="1061313" y="157353"/>
                  <a:pt x="1067104" y="145618"/>
                </a:cubicBezTo>
                <a:lnTo>
                  <a:pt x="1095222" y="145618"/>
                </a:lnTo>
                <a:cubicBezTo>
                  <a:pt x="1091412" y="157200"/>
                  <a:pt x="1084516" y="166687"/>
                  <a:pt x="1074534" y="174079"/>
                </a:cubicBezTo>
                <a:cubicBezTo>
                  <a:pt x="1064552" y="181470"/>
                  <a:pt x="1052169" y="185166"/>
                  <a:pt x="1037387" y="185166"/>
                </a:cubicBezTo>
                <a:cubicBezTo>
                  <a:pt x="1025347" y="185166"/>
                  <a:pt x="1014565" y="182461"/>
                  <a:pt x="1005040" y="177050"/>
                </a:cubicBezTo>
                <a:cubicBezTo>
                  <a:pt x="995515" y="171640"/>
                  <a:pt x="988047" y="164020"/>
                  <a:pt x="982637" y="154190"/>
                </a:cubicBezTo>
                <a:cubicBezTo>
                  <a:pt x="977227" y="144361"/>
                  <a:pt x="974522" y="132969"/>
                  <a:pt x="974522" y="120015"/>
                </a:cubicBezTo>
                <a:cubicBezTo>
                  <a:pt x="974522" y="107061"/>
                  <a:pt x="977150" y="95669"/>
                  <a:pt x="982408" y="85839"/>
                </a:cubicBezTo>
                <a:cubicBezTo>
                  <a:pt x="987666" y="76009"/>
                  <a:pt x="995058" y="68427"/>
                  <a:pt x="1004582" y="63093"/>
                </a:cubicBezTo>
                <a:cubicBezTo>
                  <a:pt x="1014108" y="57759"/>
                  <a:pt x="1025042" y="55092"/>
                  <a:pt x="1037387" y="55092"/>
                </a:cubicBezTo>
                <a:close/>
                <a:moveTo>
                  <a:pt x="400812" y="55092"/>
                </a:moveTo>
                <a:cubicBezTo>
                  <a:pt x="412851" y="55092"/>
                  <a:pt x="423748" y="57759"/>
                  <a:pt x="433502" y="63093"/>
                </a:cubicBezTo>
                <a:cubicBezTo>
                  <a:pt x="443255" y="68427"/>
                  <a:pt x="450951" y="76047"/>
                  <a:pt x="456590" y="85953"/>
                </a:cubicBezTo>
                <a:cubicBezTo>
                  <a:pt x="462229" y="95859"/>
                  <a:pt x="465048" y="107213"/>
                  <a:pt x="465048" y="120015"/>
                </a:cubicBezTo>
                <a:cubicBezTo>
                  <a:pt x="465048" y="132816"/>
                  <a:pt x="462153" y="144170"/>
                  <a:pt x="456361" y="154076"/>
                </a:cubicBezTo>
                <a:cubicBezTo>
                  <a:pt x="450570" y="163982"/>
                  <a:pt x="442684" y="171640"/>
                  <a:pt x="432701" y="177050"/>
                </a:cubicBezTo>
                <a:cubicBezTo>
                  <a:pt x="422719" y="182461"/>
                  <a:pt x="411708" y="185166"/>
                  <a:pt x="399669" y="185166"/>
                </a:cubicBezTo>
                <a:cubicBezTo>
                  <a:pt x="387781" y="185166"/>
                  <a:pt x="377037" y="182461"/>
                  <a:pt x="367436" y="177050"/>
                </a:cubicBezTo>
                <a:cubicBezTo>
                  <a:pt x="357835" y="171640"/>
                  <a:pt x="350291" y="164020"/>
                  <a:pt x="344805" y="154190"/>
                </a:cubicBezTo>
                <a:cubicBezTo>
                  <a:pt x="339318" y="144361"/>
                  <a:pt x="336575" y="132969"/>
                  <a:pt x="336575" y="120015"/>
                </a:cubicBezTo>
                <a:cubicBezTo>
                  <a:pt x="336575" y="107213"/>
                  <a:pt x="339394" y="95859"/>
                  <a:pt x="345033" y="85953"/>
                </a:cubicBezTo>
                <a:cubicBezTo>
                  <a:pt x="350672" y="76047"/>
                  <a:pt x="358368" y="68427"/>
                  <a:pt x="368122" y="63093"/>
                </a:cubicBezTo>
                <a:cubicBezTo>
                  <a:pt x="377875" y="57759"/>
                  <a:pt x="388772" y="55092"/>
                  <a:pt x="400812" y="55092"/>
                </a:cubicBezTo>
                <a:close/>
                <a:moveTo>
                  <a:pt x="143637" y="55092"/>
                </a:moveTo>
                <a:cubicBezTo>
                  <a:pt x="155676" y="55092"/>
                  <a:pt x="166573" y="57759"/>
                  <a:pt x="176327" y="63093"/>
                </a:cubicBezTo>
                <a:cubicBezTo>
                  <a:pt x="186080" y="68427"/>
                  <a:pt x="193776" y="76047"/>
                  <a:pt x="199415" y="85953"/>
                </a:cubicBezTo>
                <a:cubicBezTo>
                  <a:pt x="205054" y="95859"/>
                  <a:pt x="207873" y="107213"/>
                  <a:pt x="207873" y="120015"/>
                </a:cubicBezTo>
                <a:cubicBezTo>
                  <a:pt x="207873" y="132816"/>
                  <a:pt x="204978" y="144170"/>
                  <a:pt x="199186" y="154076"/>
                </a:cubicBezTo>
                <a:cubicBezTo>
                  <a:pt x="193395" y="163982"/>
                  <a:pt x="185509" y="171640"/>
                  <a:pt x="175526" y="177050"/>
                </a:cubicBezTo>
                <a:cubicBezTo>
                  <a:pt x="165544" y="182461"/>
                  <a:pt x="154533" y="185166"/>
                  <a:pt x="142494" y="185166"/>
                </a:cubicBezTo>
                <a:cubicBezTo>
                  <a:pt x="130607" y="185166"/>
                  <a:pt x="119862" y="182461"/>
                  <a:pt x="110261" y="177050"/>
                </a:cubicBezTo>
                <a:cubicBezTo>
                  <a:pt x="100660" y="171640"/>
                  <a:pt x="93116" y="164020"/>
                  <a:pt x="87630" y="154190"/>
                </a:cubicBezTo>
                <a:cubicBezTo>
                  <a:pt x="82143" y="144361"/>
                  <a:pt x="79400" y="132969"/>
                  <a:pt x="79400" y="120015"/>
                </a:cubicBezTo>
                <a:cubicBezTo>
                  <a:pt x="79400" y="107213"/>
                  <a:pt x="82219" y="95859"/>
                  <a:pt x="87858" y="85953"/>
                </a:cubicBezTo>
                <a:cubicBezTo>
                  <a:pt x="93497" y="76047"/>
                  <a:pt x="101193" y="68427"/>
                  <a:pt x="110947" y="63093"/>
                </a:cubicBezTo>
                <a:cubicBezTo>
                  <a:pt x="120701" y="57759"/>
                  <a:pt x="131597" y="55092"/>
                  <a:pt x="143637" y="55092"/>
                </a:cubicBezTo>
                <a:close/>
                <a:moveTo>
                  <a:pt x="9211359" y="54178"/>
                </a:moveTo>
                <a:cubicBezTo>
                  <a:pt x="9226294" y="54178"/>
                  <a:pt x="9238220" y="59017"/>
                  <a:pt x="9247135" y="68694"/>
                </a:cubicBezTo>
                <a:cubicBezTo>
                  <a:pt x="9256050" y="78371"/>
                  <a:pt x="9260508" y="91668"/>
                  <a:pt x="9260508" y="108585"/>
                </a:cubicBezTo>
                <a:lnTo>
                  <a:pt x="9260508" y="183108"/>
                </a:lnTo>
                <a:lnTo>
                  <a:pt x="9221646" y="183108"/>
                </a:lnTo>
                <a:lnTo>
                  <a:pt x="9221646" y="113842"/>
                </a:lnTo>
                <a:cubicBezTo>
                  <a:pt x="9221646" y="105308"/>
                  <a:pt x="9219436" y="98679"/>
                  <a:pt x="9215017" y="93954"/>
                </a:cubicBezTo>
                <a:cubicBezTo>
                  <a:pt x="9210597" y="89230"/>
                  <a:pt x="9204654" y="86868"/>
                  <a:pt x="9197186" y="86868"/>
                </a:cubicBezTo>
                <a:cubicBezTo>
                  <a:pt x="9189718" y="86868"/>
                  <a:pt x="9183775" y="89230"/>
                  <a:pt x="9179355" y="93954"/>
                </a:cubicBezTo>
                <a:cubicBezTo>
                  <a:pt x="9174936" y="98679"/>
                  <a:pt x="9172726" y="105308"/>
                  <a:pt x="9172726" y="113842"/>
                </a:cubicBezTo>
                <a:lnTo>
                  <a:pt x="9172726" y="183108"/>
                </a:lnTo>
                <a:lnTo>
                  <a:pt x="9133635" y="183108"/>
                </a:lnTo>
                <a:lnTo>
                  <a:pt x="9133635" y="55549"/>
                </a:lnTo>
                <a:lnTo>
                  <a:pt x="9172726" y="55549"/>
                </a:lnTo>
                <a:lnTo>
                  <a:pt x="9172726" y="72466"/>
                </a:lnTo>
                <a:cubicBezTo>
                  <a:pt x="9176688" y="66827"/>
                  <a:pt x="9182022" y="62369"/>
                  <a:pt x="9188728" y="59093"/>
                </a:cubicBezTo>
                <a:cubicBezTo>
                  <a:pt x="9195433" y="55816"/>
                  <a:pt x="9202977" y="54178"/>
                  <a:pt x="9211359" y="54178"/>
                </a:cubicBezTo>
                <a:close/>
                <a:moveTo>
                  <a:pt x="8820301" y="54178"/>
                </a:moveTo>
                <a:lnTo>
                  <a:pt x="8820301" y="94411"/>
                </a:lnTo>
                <a:lnTo>
                  <a:pt x="8841561" y="94411"/>
                </a:lnTo>
                <a:cubicBezTo>
                  <a:pt x="8849028" y="94411"/>
                  <a:pt x="8854591" y="92659"/>
                  <a:pt x="8858249" y="89154"/>
                </a:cubicBezTo>
                <a:cubicBezTo>
                  <a:pt x="8861906" y="85648"/>
                  <a:pt x="8863735" y="80695"/>
                  <a:pt x="8863735" y="74295"/>
                </a:cubicBezTo>
                <a:cubicBezTo>
                  <a:pt x="8863735" y="67894"/>
                  <a:pt x="8861906" y="62941"/>
                  <a:pt x="8858249" y="59436"/>
                </a:cubicBezTo>
                <a:cubicBezTo>
                  <a:pt x="8854591" y="55930"/>
                  <a:pt x="8849028" y="54178"/>
                  <a:pt x="8841561" y="54178"/>
                </a:cubicBezTo>
                <a:close/>
                <a:moveTo>
                  <a:pt x="8765056" y="54178"/>
                </a:moveTo>
                <a:lnTo>
                  <a:pt x="8765056" y="95554"/>
                </a:lnTo>
                <a:lnTo>
                  <a:pt x="8754312" y="95554"/>
                </a:lnTo>
                <a:cubicBezTo>
                  <a:pt x="8744558" y="95554"/>
                  <a:pt x="8737243" y="97650"/>
                  <a:pt x="8732366" y="101841"/>
                </a:cubicBezTo>
                <a:cubicBezTo>
                  <a:pt x="8727489" y="106032"/>
                  <a:pt x="8725051" y="113385"/>
                  <a:pt x="8725051" y="123901"/>
                </a:cubicBezTo>
                <a:lnTo>
                  <a:pt x="8725051" y="183108"/>
                </a:lnTo>
                <a:lnTo>
                  <a:pt x="8685960" y="183108"/>
                </a:lnTo>
                <a:lnTo>
                  <a:pt x="8685960" y="55549"/>
                </a:lnTo>
                <a:lnTo>
                  <a:pt x="8725051" y="55549"/>
                </a:lnTo>
                <a:lnTo>
                  <a:pt x="8725051" y="76809"/>
                </a:lnTo>
                <a:cubicBezTo>
                  <a:pt x="8729623" y="69799"/>
                  <a:pt x="8735338" y="64274"/>
                  <a:pt x="8742196" y="60236"/>
                </a:cubicBezTo>
                <a:cubicBezTo>
                  <a:pt x="8749054" y="56197"/>
                  <a:pt x="8756674" y="54178"/>
                  <a:pt x="8765056" y="54178"/>
                </a:cubicBezTo>
                <a:close/>
                <a:moveTo>
                  <a:pt x="8096401" y="54178"/>
                </a:moveTo>
                <a:lnTo>
                  <a:pt x="8096401" y="94411"/>
                </a:lnTo>
                <a:lnTo>
                  <a:pt x="8117661" y="94411"/>
                </a:lnTo>
                <a:cubicBezTo>
                  <a:pt x="8125128" y="94411"/>
                  <a:pt x="8130691" y="92659"/>
                  <a:pt x="8134349" y="89154"/>
                </a:cubicBezTo>
                <a:cubicBezTo>
                  <a:pt x="8138006" y="85648"/>
                  <a:pt x="8139835" y="80695"/>
                  <a:pt x="8139835" y="74295"/>
                </a:cubicBezTo>
                <a:cubicBezTo>
                  <a:pt x="8139835" y="67894"/>
                  <a:pt x="8138006" y="62941"/>
                  <a:pt x="8134349" y="59436"/>
                </a:cubicBezTo>
                <a:cubicBezTo>
                  <a:pt x="8130691" y="55930"/>
                  <a:pt x="8125128" y="54178"/>
                  <a:pt x="8117661" y="54178"/>
                </a:cubicBezTo>
                <a:close/>
                <a:moveTo>
                  <a:pt x="10068457" y="53721"/>
                </a:moveTo>
                <a:cubicBezTo>
                  <a:pt x="10080954" y="53721"/>
                  <a:pt x="10092231" y="56388"/>
                  <a:pt x="10102289" y="61722"/>
                </a:cubicBezTo>
                <a:cubicBezTo>
                  <a:pt x="10112348" y="67056"/>
                  <a:pt x="10120273" y="74714"/>
                  <a:pt x="10126064" y="84696"/>
                </a:cubicBezTo>
                <a:cubicBezTo>
                  <a:pt x="10131855" y="94678"/>
                  <a:pt x="10134751" y="106222"/>
                  <a:pt x="10134751" y="119329"/>
                </a:cubicBezTo>
                <a:cubicBezTo>
                  <a:pt x="10134751" y="132435"/>
                  <a:pt x="10131817" y="143980"/>
                  <a:pt x="10125950" y="153962"/>
                </a:cubicBezTo>
                <a:cubicBezTo>
                  <a:pt x="10120083" y="163944"/>
                  <a:pt x="10112082" y="171602"/>
                  <a:pt x="10101946" y="176936"/>
                </a:cubicBezTo>
                <a:cubicBezTo>
                  <a:pt x="10091812" y="182270"/>
                  <a:pt x="10080497" y="184937"/>
                  <a:pt x="10068000" y="184937"/>
                </a:cubicBezTo>
                <a:cubicBezTo>
                  <a:pt x="10055503" y="184937"/>
                  <a:pt x="10044263" y="182270"/>
                  <a:pt x="10034281" y="176936"/>
                </a:cubicBezTo>
                <a:cubicBezTo>
                  <a:pt x="10024299" y="171602"/>
                  <a:pt x="10016450" y="163982"/>
                  <a:pt x="10010736" y="154076"/>
                </a:cubicBezTo>
                <a:cubicBezTo>
                  <a:pt x="10005021" y="144170"/>
                  <a:pt x="10002163" y="132588"/>
                  <a:pt x="10002163" y="119329"/>
                </a:cubicBezTo>
                <a:cubicBezTo>
                  <a:pt x="10002163" y="106222"/>
                  <a:pt x="10005058" y="94678"/>
                  <a:pt x="10010850" y="84696"/>
                </a:cubicBezTo>
                <a:cubicBezTo>
                  <a:pt x="10016641" y="74714"/>
                  <a:pt x="10024565" y="67056"/>
                  <a:pt x="10034624" y="61722"/>
                </a:cubicBezTo>
                <a:cubicBezTo>
                  <a:pt x="10044682" y="56388"/>
                  <a:pt x="10055960" y="53721"/>
                  <a:pt x="10068457" y="53721"/>
                </a:cubicBezTo>
                <a:close/>
                <a:moveTo>
                  <a:pt x="9925582" y="53721"/>
                </a:moveTo>
                <a:cubicBezTo>
                  <a:pt x="9938079" y="53721"/>
                  <a:pt x="9949356" y="56388"/>
                  <a:pt x="9959414" y="61722"/>
                </a:cubicBezTo>
                <a:cubicBezTo>
                  <a:pt x="9969473" y="67056"/>
                  <a:pt x="9977398" y="74714"/>
                  <a:pt x="9983189" y="84696"/>
                </a:cubicBezTo>
                <a:cubicBezTo>
                  <a:pt x="9988980" y="94678"/>
                  <a:pt x="9991876" y="106222"/>
                  <a:pt x="9991876" y="119329"/>
                </a:cubicBezTo>
                <a:cubicBezTo>
                  <a:pt x="9991876" y="132435"/>
                  <a:pt x="9988942" y="143980"/>
                  <a:pt x="9983075" y="153962"/>
                </a:cubicBezTo>
                <a:cubicBezTo>
                  <a:pt x="9977208" y="163944"/>
                  <a:pt x="9969207" y="171602"/>
                  <a:pt x="9959071" y="176936"/>
                </a:cubicBezTo>
                <a:cubicBezTo>
                  <a:pt x="9948937" y="182270"/>
                  <a:pt x="9937622" y="184937"/>
                  <a:pt x="9925125" y="184937"/>
                </a:cubicBezTo>
                <a:cubicBezTo>
                  <a:pt x="9912628" y="184937"/>
                  <a:pt x="9901389" y="182270"/>
                  <a:pt x="9891406" y="176936"/>
                </a:cubicBezTo>
                <a:cubicBezTo>
                  <a:pt x="9881424" y="171602"/>
                  <a:pt x="9873575" y="163982"/>
                  <a:pt x="9867861" y="154076"/>
                </a:cubicBezTo>
                <a:cubicBezTo>
                  <a:pt x="9862145" y="144170"/>
                  <a:pt x="9859288" y="132588"/>
                  <a:pt x="9859288" y="119329"/>
                </a:cubicBezTo>
                <a:cubicBezTo>
                  <a:pt x="9859288" y="106222"/>
                  <a:pt x="9862183" y="94678"/>
                  <a:pt x="9867975" y="84696"/>
                </a:cubicBezTo>
                <a:cubicBezTo>
                  <a:pt x="9873766" y="74714"/>
                  <a:pt x="9881690" y="67056"/>
                  <a:pt x="9891749" y="61722"/>
                </a:cubicBezTo>
                <a:cubicBezTo>
                  <a:pt x="9901807" y="56388"/>
                  <a:pt x="9913085" y="53721"/>
                  <a:pt x="9925582" y="53721"/>
                </a:cubicBezTo>
                <a:close/>
                <a:moveTo>
                  <a:pt x="9628021" y="53721"/>
                </a:moveTo>
                <a:cubicBezTo>
                  <a:pt x="9644023" y="53721"/>
                  <a:pt x="9657396" y="57912"/>
                  <a:pt x="9668140" y="66294"/>
                </a:cubicBezTo>
                <a:cubicBezTo>
                  <a:pt x="9678884" y="74676"/>
                  <a:pt x="9685932" y="86487"/>
                  <a:pt x="9689286" y="101727"/>
                </a:cubicBezTo>
                <a:lnTo>
                  <a:pt x="9647680" y="101727"/>
                </a:lnTo>
                <a:cubicBezTo>
                  <a:pt x="9644176" y="91973"/>
                  <a:pt x="9637393" y="87096"/>
                  <a:pt x="9627335" y="87096"/>
                </a:cubicBezTo>
                <a:cubicBezTo>
                  <a:pt x="9620172" y="87096"/>
                  <a:pt x="9614458" y="89878"/>
                  <a:pt x="9610190" y="95440"/>
                </a:cubicBezTo>
                <a:cubicBezTo>
                  <a:pt x="9605923" y="101003"/>
                  <a:pt x="9603790" y="108966"/>
                  <a:pt x="9603790" y="119329"/>
                </a:cubicBezTo>
                <a:cubicBezTo>
                  <a:pt x="9603790" y="129692"/>
                  <a:pt x="9605923" y="137655"/>
                  <a:pt x="9610190" y="143218"/>
                </a:cubicBezTo>
                <a:cubicBezTo>
                  <a:pt x="9614458" y="148780"/>
                  <a:pt x="9620172" y="151561"/>
                  <a:pt x="9627335" y="151561"/>
                </a:cubicBezTo>
                <a:cubicBezTo>
                  <a:pt x="9637393" y="151561"/>
                  <a:pt x="9644176" y="146685"/>
                  <a:pt x="9647680" y="136931"/>
                </a:cubicBezTo>
                <a:lnTo>
                  <a:pt x="9689286" y="136931"/>
                </a:lnTo>
                <a:cubicBezTo>
                  <a:pt x="9685932" y="151866"/>
                  <a:pt x="9678847" y="163601"/>
                  <a:pt x="9668025" y="172135"/>
                </a:cubicBezTo>
                <a:cubicBezTo>
                  <a:pt x="9657205" y="180670"/>
                  <a:pt x="9643871" y="184937"/>
                  <a:pt x="9628021" y="184937"/>
                </a:cubicBezTo>
                <a:cubicBezTo>
                  <a:pt x="9615524" y="184937"/>
                  <a:pt x="9604437" y="182270"/>
                  <a:pt x="9594760" y="176936"/>
                </a:cubicBezTo>
                <a:cubicBezTo>
                  <a:pt x="9585083" y="171602"/>
                  <a:pt x="9577538" y="163982"/>
                  <a:pt x="9572128" y="154076"/>
                </a:cubicBezTo>
                <a:cubicBezTo>
                  <a:pt x="9566717" y="144170"/>
                  <a:pt x="9564013" y="132588"/>
                  <a:pt x="9564013" y="119329"/>
                </a:cubicBezTo>
                <a:cubicBezTo>
                  <a:pt x="9564013" y="106070"/>
                  <a:pt x="9566717" y="94488"/>
                  <a:pt x="9572128" y="84582"/>
                </a:cubicBezTo>
                <a:cubicBezTo>
                  <a:pt x="9577538" y="74676"/>
                  <a:pt x="9585083" y="67056"/>
                  <a:pt x="9594760" y="61722"/>
                </a:cubicBezTo>
                <a:cubicBezTo>
                  <a:pt x="9604437" y="56388"/>
                  <a:pt x="9615524" y="53721"/>
                  <a:pt x="9628021" y="53721"/>
                </a:cubicBezTo>
                <a:close/>
                <a:moveTo>
                  <a:pt x="8982607" y="53721"/>
                </a:moveTo>
                <a:cubicBezTo>
                  <a:pt x="8995104" y="53721"/>
                  <a:pt x="9006381" y="56388"/>
                  <a:pt x="9016439" y="61722"/>
                </a:cubicBezTo>
                <a:cubicBezTo>
                  <a:pt x="9026498" y="67056"/>
                  <a:pt x="9034423" y="74714"/>
                  <a:pt x="9040214" y="84696"/>
                </a:cubicBezTo>
                <a:cubicBezTo>
                  <a:pt x="9046005" y="94678"/>
                  <a:pt x="9048901" y="106222"/>
                  <a:pt x="9048901" y="119329"/>
                </a:cubicBezTo>
                <a:cubicBezTo>
                  <a:pt x="9048901" y="132435"/>
                  <a:pt x="9045967" y="143980"/>
                  <a:pt x="9040100" y="153962"/>
                </a:cubicBezTo>
                <a:cubicBezTo>
                  <a:pt x="9034233" y="163944"/>
                  <a:pt x="9026231" y="171602"/>
                  <a:pt x="9016096" y="176936"/>
                </a:cubicBezTo>
                <a:cubicBezTo>
                  <a:pt x="9005962" y="182270"/>
                  <a:pt x="8994647" y="184937"/>
                  <a:pt x="8982150" y="184937"/>
                </a:cubicBezTo>
                <a:cubicBezTo>
                  <a:pt x="8969653" y="184937"/>
                  <a:pt x="8958413" y="182270"/>
                  <a:pt x="8948431" y="176936"/>
                </a:cubicBezTo>
                <a:cubicBezTo>
                  <a:pt x="8938449" y="171602"/>
                  <a:pt x="8930600" y="163982"/>
                  <a:pt x="8924885" y="154076"/>
                </a:cubicBezTo>
                <a:cubicBezTo>
                  <a:pt x="8919170" y="144170"/>
                  <a:pt x="8916313" y="132588"/>
                  <a:pt x="8916313" y="119329"/>
                </a:cubicBezTo>
                <a:cubicBezTo>
                  <a:pt x="8916313" y="106222"/>
                  <a:pt x="8919208" y="94678"/>
                  <a:pt x="8925000" y="84696"/>
                </a:cubicBezTo>
                <a:cubicBezTo>
                  <a:pt x="8930791" y="74714"/>
                  <a:pt x="8938716" y="67056"/>
                  <a:pt x="8948774" y="61722"/>
                </a:cubicBezTo>
                <a:cubicBezTo>
                  <a:pt x="8958832" y="56388"/>
                  <a:pt x="8970110" y="53721"/>
                  <a:pt x="8982607" y="53721"/>
                </a:cubicBezTo>
                <a:close/>
                <a:moveTo>
                  <a:pt x="8599778" y="53721"/>
                </a:moveTo>
                <a:cubicBezTo>
                  <a:pt x="8612122" y="53721"/>
                  <a:pt x="8623095" y="56311"/>
                  <a:pt x="8632697" y="61493"/>
                </a:cubicBezTo>
                <a:cubicBezTo>
                  <a:pt x="8642298" y="66675"/>
                  <a:pt x="8649803" y="74066"/>
                  <a:pt x="8655213" y="83667"/>
                </a:cubicBezTo>
                <a:cubicBezTo>
                  <a:pt x="8660624" y="93268"/>
                  <a:pt x="8663329" y="104470"/>
                  <a:pt x="8663329" y="117271"/>
                </a:cubicBezTo>
                <a:cubicBezTo>
                  <a:pt x="8663329" y="120929"/>
                  <a:pt x="8663100" y="124739"/>
                  <a:pt x="8662643" y="128701"/>
                </a:cubicBezTo>
                <a:lnTo>
                  <a:pt x="8574175" y="128701"/>
                </a:lnTo>
                <a:cubicBezTo>
                  <a:pt x="8574784" y="136626"/>
                  <a:pt x="8577337" y="142684"/>
                  <a:pt x="8581833" y="146875"/>
                </a:cubicBezTo>
                <a:cubicBezTo>
                  <a:pt x="8586328" y="151066"/>
                  <a:pt x="8591853" y="153162"/>
                  <a:pt x="8598406" y="153162"/>
                </a:cubicBezTo>
                <a:cubicBezTo>
                  <a:pt x="8608160" y="153162"/>
                  <a:pt x="8614942" y="149047"/>
                  <a:pt x="8618752" y="140817"/>
                </a:cubicBezTo>
                <a:lnTo>
                  <a:pt x="8660357" y="140817"/>
                </a:lnTo>
                <a:cubicBezTo>
                  <a:pt x="8658224" y="149199"/>
                  <a:pt x="8654375" y="156743"/>
                  <a:pt x="8648812" y="163449"/>
                </a:cubicBezTo>
                <a:cubicBezTo>
                  <a:pt x="8643250" y="170154"/>
                  <a:pt x="8636278" y="175412"/>
                  <a:pt x="8627896" y="179222"/>
                </a:cubicBezTo>
                <a:cubicBezTo>
                  <a:pt x="8619514" y="183032"/>
                  <a:pt x="8610141" y="184937"/>
                  <a:pt x="8599778" y="184937"/>
                </a:cubicBezTo>
                <a:cubicBezTo>
                  <a:pt x="8587281" y="184937"/>
                  <a:pt x="8576156" y="182270"/>
                  <a:pt x="8566402" y="176936"/>
                </a:cubicBezTo>
                <a:cubicBezTo>
                  <a:pt x="8556649" y="171602"/>
                  <a:pt x="8549029" y="163982"/>
                  <a:pt x="8543542" y="154076"/>
                </a:cubicBezTo>
                <a:cubicBezTo>
                  <a:pt x="8538056" y="144170"/>
                  <a:pt x="8535313" y="132588"/>
                  <a:pt x="8535313" y="119329"/>
                </a:cubicBezTo>
                <a:cubicBezTo>
                  <a:pt x="8535313" y="106070"/>
                  <a:pt x="8538018" y="94488"/>
                  <a:pt x="8543428" y="84582"/>
                </a:cubicBezTo>
                <a:cubicBezTo>
                  <a:pt x="8548838" y="74676"/>
                  <a:pt x="8556420" y="67056"/>
                  <a:pt x="8566174" y="61722"/>
                </a:cubicBezTo>
                <a:cubicBezTo>
                  <a:pt x="8575927" y="56388"/>
                  <a:pt x="8587129" y="53721"/>
                  <a:pt x="8599778" y="53721"/>
                </a:cubicBezTo>
                <a:close/>
                <a:moveTo>
                  <a:pt x="8258707" y="53721"/>
                </a:moveTo>
                <a:cubicBezTo>
                  <a:pt x="8271204" y="53721"/>
                  <a:pt x="8282481" y="56388"/>
                  <a:pt x="8292539" y="61722"/>
                </a:cubicBezTo>
                <a:cubicBezTo>
                  <a:pt x="8302598" y="67056"/>
                  <a:pt x="8310523" y="74714"/>
                  <a:pt x="8316314" y="84696"/>
                </a:cubicBezTo>
                <a:cubicBezTo>
                  <a:pt x="8322105" y="94678"/>
                  <a:pt x="8325001" y="106222"/>
                  <a:pt x="8325001" y="119329"/>
                </a:cubicBezTo>
                <a:cubicBezTo>
                  <a:pt x="8325001" y="132435"/>
                  <a:pt x="8322067" y="143980"/>
                  <a:pt x="8316200" y="153962"/>
                </a:cubicBezTo>
                <a:cubicBezTo>
                  <a:pt x="8310333" y="163944"/>
                  <a:pt x="8302331" y="171602"/>
                  <a:pt x="8292197" y="176936"/>
                </a:cubicBezTo>
                <a:cubicBezTo>
                  <a:pt x="8282062" y="182270"/>
                  <a:pt x="8270747" y="184937"/>
                  <a:pt x="8258250" y="184937"/>
                </a:cubicBezTo>
                <a:cubicBezTo>
                  <a:pt x="8245753" y="184937"/>
                  <a:pt x="8234513" y="182270"/>
                  <a:pt x="8224531" y="176936"/>
                </a:cubicBezTo>
                <a:cubicBezTo>
                  <a:pt x="8214549" y="171602"/>
                  <a:pt x="8206700" y="163982"/>
                  <a:pt x="8200985" y="154076"/>
                </a:cubicBezTo>
                <a:cubicBezTo>
                  <a:pt x="8195270" y="144170"/>
                  <a:pt x="8192413" y="132588"/>
                  <a:pt x="8192413" y="119329"/>
                </a:cubicBezTo>
                <a:cubicBezTo>
                  <a:pt x="8192413" y="106222"/>
                  <a:pt x="8195308" y="94678"/>
                  <a:pt x="8201100" y="84696"/>
                </a:cubicBezTo>
                <a:cubicBezTo>
                  <a:pt x="8206891" y="74714"/>
                  <a:pt x="8214816" y="67056"/>
                  <a:pt x="8224874" y="61722"/>
                </a:cubicBezTo>
                <a:cubicBezTo>
                  <a:pt x="8234932" y="56388"/>
                  <a:pt x="8246210" y="53721"/>
                  <a:pt x="8258707" y="53721"/>
                </a:cubicBezTo>
                <a:close/>
                <a:moveTo>
                  <a:pt x="7359547" y="25831"/>
                </a:moveTo>
                <a:lnTo>
                  <a:pt x="7385836" y="25831"/>
                </a:lnTo>
                <a:lnTo>
                  <a:pt x="7385836" y="57150"/>
                </a:lnTo>
                <a:lnTo>
                  <a:pt x="7416468" y="57150"/>
                </a:lnTo>
                <a:lnTo>
                  <a:pt x="7416468" y="78409"/>
                </a:lnTo>
                <a:lnTo>
                  <a:pt x="7385836" y="78409"/>
                </a:lnTo>
                <a:lnTo>
                  <a:pt x="7385836" y="148132"/>
                </a:lnTo>
                <a:cubicBezTo>
                  <a:pt x="7385836" y="152857"/>
                  <a:pt x="7386941" y="156248"/>
                  <a:pt x="7389151" y="158305"/>
                </a:cubicBezTo>
                <a:cubicBezTo>
                  <a:pt x="7391360" y="160363"/>
                  <a:pt x="7395132" y="161391"/>
                  <a:pt x="7400466" y="161391"/>
                </a:cubicBezTo>
                <a:lnTo>
                  <a:pt x="7416468" y="161391"/>
                </a:lnTo>
                <a:lnTo>
                  <a:pt x="7416468" y="183108"/>
                </a:lnTo>
                <a:lnTo>
                  <a:pt x="7395894" y="183108"/>
                </a:lnTo>
                <a:cubicBezTo>
                  <a:pt x="7384160" y="183108"/>
                  <a:pt x="7375168" y="180365"/>
                  <a:pt x="7368920" y="174879"/>
                </a:cubicBezTo>
                <a:cubicBezTo>
                  <a:pt x="7362671" y="169392"/>
                  <a:pt x="7359547" y="160477"/>
                  <a:pt x="7359547" y="148132"/>
                </a:cubicBezTo>
                <a:lnTo>
                  <a:pt x="7359547" y="78409"/>
                </a:lnTo>
                <a:lnTo>
                  <a:pt x="7344688" y="78409"/>
                </a:lnTo>
                <a:lnTo>
                  <a:pt x="7344688" y="57150"/>
                </a:lnTo>
                <a:lnTo>
                  <a:pt x="7359547" y="57150"/>
                </a:lnTo>
                <a:close/>
                <a:moveTo>
                  <a:pt x="6530872" y="25831"/>
                </a:moveTo>
                <a:lnTo>
                  <a:pt x="6557161" y="25831"/>
                </a:lnTo>
                <a:lnTo>
                  <a:pt x="6557161" y="57150"/>
                </a:lnTo>
                <a:lnTo>
                  <a:pt x="6587794" y="57150"/>
                </a:lnTo>
                <a:lnTo>
                  <a:pt x="6587794" y="78409"/>
                </a:lnTo>
                <a:lnTo>
                  <a:pt x="6557161" y="78409"/>
                </a:lnTo>
                <a:lnTo>
                  <a:pt x="6557161" y="148132"/>
                </a:lnTo>
                <a:cubicBezTo>
                  <a:pt x="6557161" y="152857"/>
                  <a:pt x="6558266" y="156248"/>
                  <a:pt x="6560476" y="158305"/>
                </a:cubicBezTo>
                <a:cubicBezTo>
                  <a:pt x="6562685" y="160363"/>
                  <a:pt x="6566457" y="161391"/>
                  <a:pt x="6571792" y="161391"/>
                </a:cubicBezTo>
                <a:lnTo>
                  <a:pt x="6587794" y="161391"/>
                </a:lnTo>
                <a:lnTo>
                  <a:pt x="6587794" y="183108"/>
                </a:lnTo>
                <a:lnTo>
                  <a:pt x="6567219" y="183108"/>
                </a:lnTo>
                <a:cubicBezTo>
                  <a:pt x="6555485" y="183108"/>
                  <a:pt x="6546493" y="180365"/>
                  <a:pt x="6540245" y="174879"/>
                </a:cubicBezTo>
                <a:cubicBezTo>
                  <a:pt x="6533996" y="169392"/>
                  <a:pt x="6530872" y="160477"/>
                  <a:pt x="6530872" y="148132"/>
                </a:cubicBezTo>
                <a:lnTo>
                  <a:pt x="6530872" y="78409"/>
                </a:lnTo>
                <a:lnTo>
                  <a:pt x="6516013" y="78409"/>
                </a:lnTo>
                <a:lnTo>
                  <a:pt x="6516013" y="57150"/>
                </a:lnTo>
                <a:lnTo>
                  <a:pt x="6530872" y="57150"/>
                </a:lnTo>
                <a:close/>
                <a:moveTo>
                  <a:pt x="2549424" y="25831"/>
                </a:moveTo>
                <a:lnTo>
                  <a:pt x="2575713" y="25831"/>
                </a:lnTo>
                <a:lnTo>
                  <a:pt x="2575713" y="57150"/>
                </a:lnTo>
                <a:lnTo>
                  <a:pt x="2606345" y="57150"/>
                </a:lnTo>
                <a:lnTo>
                  <a:pt x="2606345" y="78409"/>
                </a:lnTo>
                <a:lnTo>
                  <a:pt x="2575713" y="78409"/>
                </a:lnTo>
                <a:lnTo>
                  <a:pt x="2575713" y="148132"/>
                </a:lnTo>
                <a:cubicBezTo>
                  <a:pt x="2575713" y="152857"/>
                  <a:pt x="2576818" y="156248"/>
                  <a:pt x="2579027" y="158305"/>
                </a:cubicBezTo>
                <a:cubicBezTo>
                  <a:pt x="2581237" y="160363"/>
                  <a:pt x="2585009" y="161391"/>
                  <a:pt x="2590342" y="161391"/>
                </a:cubicBezTo>
                <a:lnTo>
                  <a:pt x="2606345" y="161391"/>
                </a:lnTo>
                <a:lnTo>
                  <a:pt x="2606345" y="183108"/>
                </a:lnTo>
                <a:lnTo>
                  <a:pt x="2585771" y="183108"/>
                </a:lnTo>
                <a:cubicBezTo>
                  <a:pt x="2574036" y="183108"/>
                  <a:pt x="2565044" y="180365"/>
                  <a:pt x="2558796" y="174879"/>
                </a:cubicBezTo>
                <a:cubicBezTo>
                  <a:pt x="2552548" y="169392"/>
                  <a:pt x="2549424" y="160477"/>
                  <a:pt x="2549424" y="148132"/>
                </a:cubicBezTo>
                <a:lnTo>
                  <a:pt x="2549424" y="78409"/>
                </a:lnTo>
                <a:lnTo>
                  <a:pt x="2534565" y="78409"/>
                </a:lnTo>
                <a:lnTo>
                  <a:pt x="2534565" y="57150"/>
                </a:lnTo>
                <a:lnTo>
                  <a:pt x="2549424" y="57150"/>
                </a:lnTo>
                <a:close/>
                <a:moveTo>
                  <a:pt x="749198" y="25831"/>
                </a:moveTo>
                <a:lnTo>
                  <a:pt x="775487" y="25831"/>
                </a:lnTo>
                <a:lnTo>
                  <a:pt x="775487" y="57150"/>
                </a:lnTo>
                <a:lnTo>
                  <a:pt x="806120" y="57150"/>
                </a:lnTo>
                <a:lnTo>
                  <a:pt x="806120" y="78409"/>
                </a:lnTo>
                <a:lnTo>
                  <a:pt x="775487" y="78409"/>
                </a:lnTo>
                <a:lnTo>
                  <a:pt x="775487" y="148132"/>
                </a:lnTo>
                <a:cubicBezTo>
                  <a:pt x="775487" y="152857"/>
                  <a:pt x="776592" y="156248"/>
                  <a:pt x="778802" y="158305"/>
                </a:cubicBezTo>
                <a:cubicBezTo>
                  <a:pt x="781012" y="160363"/>
                  <a:pt x="784784" y="161391"/>
                  <a:pt x="790118" y="161391"/>
                </a:cubicBezTo>
                <a:lnTo>
                  <a:pt x="806120" y="161391"/>
                </a:lnTo>
                <a:lnTo>
                  <a:pt x="806120" y="183108"/>
                </a:lnTo>
                <a:lnTo>
                  <a:pt x="785545" y="183108"/>
                </a:lnTo>
                <a:cubicBezTo>
                  <a:pt x="773811" y="183108"/>
                  <a:pt x="764819" y="180365"/>
                  <a:pt x="758571" y="174879"/>
                </a:cubicBezTo>
                <a:cubicBezTo>
                  <a:pt x="752322" y="169392"/>
                  <a:pt x="749198" y="160477"/>
                  <a:pt x="749198" y="148132"/>
                </a:cubicBezTo>
                <a:lnTo>
                  <a:pt x="749198" y="78409"/>
                </a:lnTo>
                <a:lnTo>
                  <a:pt x="734339" y="78409"/>
                </a:lnTo>
                <a:lnTo>
                  <a:pt x="734339" y="57150"/>
                </a:lnTo>
                <a:lnTo>
                  <a:pt x="749198" y="57150"/>
                </a:lnTo>
                <a:close/>
                <a:moveTo>
                  <a:pt x="9292207" y="24460"/>
                </a:moveTo>
                <a:lnTo>
                  <a:pt x="9331298" y="24460"/>
                </a:lnTo>
                <a:lnTo>
                  <a:pt x="9331298" y="55549"/>
                </a:lnTo>
                <a:lnTo>
                  <a:pt x="9356901" y="55549"/>
                </a:lnTo>
                <a:lnTo>
                  <a:pt x="9356901" y="88011"/>
                </a:lnTo>
                <a:lnTo>
                  <a:pt x="9331298" y="88011"/>
                </a:lnTo>
                <a:lnTo>
                  <a:pt x="9331298" y="139217"/>
                </a:lnTo>
                <a:cubicBezTo>
                  <a:pt x="9331298" y="143027"/>
                  <a:pt x="9332213" y="145770"/>
                  <a:pt x="9334041" y="147447"/>
                </a:cubicBezTo>
                <a:cubicBezTo>
                  <a:pt x="9335870" y="149123"/>
                  <a:pt x="9338918" y="149961"/>
                  <a:pt x="9343185" y="149961"/>
                </a:cubicBezTo>
                <a:lnTo>
                  <a:pt x="9357130" y="149961"/>
                </a:lnTo>
                <a:lnTo>
                  <a:pt x="9357130" y="183108"/>
                </a:lnTo>
                <a:lnTo>
                  <a:pt x="9337241" y="183108"/>
                </a:lnTo>
                <a:cubicBezTo>
                  <a:pt x="9323068" y="183108"/>
                  <a:pt x="9312020" y="179641"/>
                  <a:pt x="9304095" y="172707"/>
                </a:cubicBezTo>
                <a:cubicBezTo>
                  <a:pt x="9296170" y="165773"/>
                  <a:pt x="9292207" y="154457"/>
                  <a:pt x="9292207" y="138760"/>
                </a:cubicBezTo>
                <a:lnTo>
                  <a:pt x="9292207" y="88011"/>
                </a:lnTo>
                <a:lnTo>
                  <a:pt x="9276663" y="88011"/>
                </a:lnTo>
                <a:lnTo>
                  <a:pt x="9276663" y="55549"/>
                </a:lnTo>
                <a:lnTo>
                  <a:pt x="9292207" y="55549"/>
                </a:lnTo>
                <a:close/>
                <a:moveTo>
                  <a:pt x="8781210" y="22631"/>
                </a:moveTo>
                <a:lnTo>
                  <a:pt x="8844532" y="22631"/>
                </a:lnTo>
                <a:cubicBezTo>
                  <a:pt x="8857334" y="22631"/>
                  <a:pt x="8868154" y="24841"/>
                  <a:pt x="8876993" y="29260"/>
                </a:cubicBezTo>
                <a:cubicBezTo>
                  <a:pt x="8885833" y="33680"/>
                  <a:pt x="8892462" y="39776"/>
                  <a:pt x="8896882" y="47548"/>
                </a:cubicBezTo>
                <a:cubicBezTo>
                  <a:pt x="8901301" y="55321"/>
                  <a:pt x="8903511" y="64236"/>
                  <a:pt x="8903511" y="74295"/>
                </a:cubicBezTo>
                <a:cubicBezTo>
                  <a:pt x="8903511" y="83591"/>
                  <a:pt x="8901378" y="92087"/>
                  <a:pt x="8897110" y="99784"/>
                </a:cubicBezTo>
                <a:cubicBezTo>
                  <a:pt x="8892843" y="107480"/>
                  <a:pt x="8886290" y="113690"/>
                  <a:pt x="8877451" y="118414"/>
                </a:cubicBezTo>
                <a:cubicBezTo>
                  <a:pt x="8868612" y="123139"/>
                  <a:pt x="8857639" y="125501"/>
                  <a:pt x="8844532" y="125501"/>
                </a:cubicBezTo>
                <a:lnTo>
                  <a:pt x="8820301" y="125501"/>
                </a:lnTo>
                <a:lnTo>
                  <a:pt x="8820301" y="183108"/>
                </a:lnTo>
                <a:lnTo>
                  <a:pt x="8781210" y="183108"/>
                </a:lnTo>
                <a:close/>
                <a:moveTo>
                  <a:pt x="8057310" y="22631"/>
                </a:moveTo>
                <a:lnTo>
                  <a:pt x="8120632" y="22631"/>
                </a:lnTo>
                <a:cubicBezTo>
                  <a:pt x="8133434" y="22631"/>
                  <a:pt x="8144254" y="24841"/>
                  <a:pt x="8153094" y="29260"/>
                </a:cubicBezTo>
                <a:cubicBezTo>
                  <a:pt x="8161933" y="33680"/>
                  <a:pt x="8168562" y="39776"/>
                  <a:pt x="8172982" y="47548"/>
                </a:cubicBezTo>
                <a:cubicBezTo>
                  <a:pt x="8177402" y="55321"/>
                  <a:pt x="8179611" y="64236"/>
                  <a:pt x="8179611" y="74295"/>
                </a:cubicBezTo>
                <a:cubicBezTo>
                  <a:pt x="8179611" y="83591"/>
                  <a:pt x="8177478" y="92087"/>
                  <a:pt x="8173211" y="99784"/>
                </a:cubicBezTo>
                <a:cubicBezTo>
                  <a:pt x="8168943" y="107480"/>
                  <a:pt x="8162390" y="113690"/>
                  <a:pt x="8153551" y="118414"/>
                </a:cubicBezTo>
                <a:cubicBezTo>
                  <a:pt x="8144712" y="123139"/>
                  <a:pt x="8133739" y="125501"/>
                  <a:pt x="8120632" y="125501"/>
                </a:cubicBezTo>
                <a:lnTo>
                  <a:pt x="8096401" y="125501"/>
                </a:lnTo>
                <a:lnTo>
                  <a:pt x="8096401" y="183108"/>
                </a:lnTo>
                <a:lnTo>
                  <a:pt x="8057310" y="183108"/>
                </a:lnTo>
                <a:close/>
                <a:moveTo>
                  <a:pt x="9483317" y="20345"/>
                </a:moveTo>
                <a:cubicBezTo>
                  <a:pt x="9500996" y="20345"/>
                  <a:pt x="9515245" y="24574"/>
                  <a:pt x="9526065" y="33032"/>
                </a:cubicBezTo>
                <a:cubicBezTo>
                  <a:pt x="9536886" y="41491"/>
                  <a:pt x="9542677" y="53263"/>
                  <a:pt x="9543439" y="68351"/>
                </a:cubicBezTo>
                <a:lnTo>
                  <a:pt x="9501148" y="68351"/>
                </a:lnTo>
                <a:cubicBezTo>
                  <a:pt x="9500842" y="63169"/>
                  <a:pt x="9498938" y="59093"/>
                  <a:pt x="9495432" y="56121"/>
                </a:cubicBezTo>
                <a:cubicBezTo>
                  <a:pt x="9491928" y="53149"/>
                  <a:pt x="9487432" y="51663"/>
                  <a:pt x="9481946" y="51663"/>
                </a:cubicBezTo>
                <a:cubicBezTo>
                  <a:pt x="9477221" y="51663"/>
                  <a:pt x="9473412" y="52921"/>
                  <a:pt x="9470515" y="55435"/>
                </a:cubicBezTo>
                <a:cubicBezTo>
                  <a:pt x="9467620" y="57950"/>
                  <a:pt x="9466172" y="61569"/>
                  <a:pt x="9466172" y="66294"/>
                </a:cubicBezTo>
                <a:cubicBezTo>
                  <a:pt x="9466172" y="71475"/>
                  <a:pt x="9468611" y="75514"/>
                  <a:pt x="9473487" y="78409"/>
                </a:cubicBezTo>
                <a:cubicBezTo>
                  <a:pt x="9478364" y="81305"/>
                  <a:pt x="9485984" y="84429"/>
                  <a:pt x="9496347" y="87782"/>
                </a:cubicBezTo>
                <a:cubicBezTo>
                  <a:pt x="9506711" y="91287"/>
                  <a:pt x="9515130" y="94640"/>
                  <a:pt x="9521607" y="97840"/>
                </a:cubicBezTo>
                <a:cubicBezTo>
                  <a:pt x="9528085" y="101041"/>
                  <a:pt x="9533686" y="105689"/>
                  <a:pt x="9538410" y="111785"/>
                </a:cubicBezTo>
                <a:cubicBezTo>
                  <a:pt x="9543134" y="117881"/>
                  <a:pt x="9545497" y="125730"/>
                  <a:pt x="9545497" y="135331"/>
                </a:cubicBezTo>
                <a:cubicBezTo>
                  <a:pt x="9545497" y="144475"/>
                  <a:pt x="9543172" y="152781"/>
                  <a:pt x="9538524" y="160248"/>
                </a:cubicBezTo>
                <a:cubicBezTo>
                  <a:pt x="9533875" y="167716"/>
                  <a:pt x="9527132" y="173659"/>
                  <a:pt x="9518293" y="178079"/>
                </a:cubicBezTo>
                <a:cubicBezTo>
                  <a:pt x="9509454" y="182499"/>
                  <a:pt x="9499015" y="184708"/>
                  <a:pt x="9486975" y="184708"/>
                </a:cubicBezTo>
                <a:cubicBezTo>
                  <a:pt x="9475239" y="184708"/>
                  <a:pt x="9464724" y="182803"/>
                  <a:pt x="9455428" y="178993"/>
                </a:cubicBezTo>
                <a:cubicBezTo>
                  <a:pt x="9446132" y="175183"/>
                  <a:pt x="9438702" y="169545"/>
                  <a:pt x="9433140" y="162077"/>
                </a:cubicBezTo>
                <a:cubicBezTo>
                  <a:pt x="9427577" y="154609"/>
                  <a:pt x="9424643" y="145618"/>
                  <a:pt x="9424338" y="135102"/>
                </a:cubicBezTo>
                <a:lnTo>
                  <a:pt x="9465943" y="135102"/>
                </a:lnTo>
                <a:cubicBezTo>
                  <a:pt x="9466553" y="141046"/>
                  <a:pt x="9468611" y="145580"/>
                  <a:pt x="9472115" y="148704"/>
                </a:cubicBezTo>
                <a:cubicBezTo>
                  <a:pt x="9475621" y="151828"/>
                  <a:pt x="9480193" y="153390"/>
                  <a:pt x="9485832" y="153390"/>
                </a:cubicBezTo>
                <a:cubicBezTo>
                  <a:pt x="9491623" y="153390"/>
                  <a:pt x="9496195" y="152057"/>
                  <a:pt x="9499547" y="149390"/>
                </a:cubicBezTo>
                <a:cubicBezTo>
                  <a:pt x="9502900" y="146723"/>
                  <a:pt x="9504577" y="143027"/>
                  <a:pt x="9504577" y="138303"/>
                </a:cubicBezTo>
                <a:cubicBezTo>
                  <a:pt x="9504577" y="134340"/>
                  <a:pt x="9503243" y="131064"/>
                  <a:pt x="9500576" y="128473"/>
                </a:cubicBezTo>
                <a:cubicBezTo>
                  <a:pt x="9497909" y="125882"/>
                  <a:pt x="9494632" y="123748"/>
                  <a:pt x="9490747" y="122072"/>
                </a:cubicBezTo>
                <a:cubicBezTo>
                  <a:pt x="9486861" y="120396"/>
                  <a:pt x="9481335" y="118491"/>
                  <a:pt x="9474173" y="116357"/>
                </a:cubicBezTo>
                <a:cubicBezTo>
                  <a:pt x="9463810" y="113157"/>
                  <a:pt x="9455351" y="109956"/>
                  <a:pt x="9448798" y="106756"/>
                </a:cubicBezTo>
                <a:cubicBezTo>
                  <a:pt x="9442245" y="103555"/>
                  <a:pt x="9436606" y="98831"/>
                  <a:pt x="9431882" y="92583"/>
                </a:cubicBezTo>
                <a:cubicBezTo>
                  <a:pt x="9427157" y="86334"/>
                  <a:pt x="9424795" y="78181"/>
                  <a:pt x="9424795" y="68122"/>
                </a:cubicBezTo>
                <a:cubicBezTo>
                  <a:pt x="9424795" y="53187"/>
                  <a:pt x="9430205" y="41491"/>
                  <a:pt x="9441026" y="33032"/>
                </a:cubicBezTo>
                <a:cubicBezTo>
                  <a:pt x="9451847" y="24574"/>
                  <a:pt x="9465943" y="20345"/>
                  <a:pt x="9483317" y="20345"/>
                </a:cubicBezTo>
                <a:close/>
                <a:moveTo>
                  <a:pt x="10152811" y="13944"/>
                </a:moveTo>
                <a:lnTo>
                  <a:pt x="10191901" y="13944"/>
                </a:lnTo>
                <a:lnTo>
                  <a:pt x="10191901" y="183108"/>
                </a:lnTo>
                <a:lnTo>
                  <a:pt x="10152811" y="183108"/>
                </a:lnTo>
                <a:close/>
                <a:moveTo>
                  <a:pt x="9714661" y="13944"/>
                </a:moveTo>
                <a:lnTo>
                  <a:pt x="9753750" y="13944"/>
                </a:lnTo>
                <a:lnTo>
                  <a:pt x="9753750" y="72694"/>
                </a:lnTo>
                <a:cubicBezTo>
                  <a:pt x="9757713" y="67056"/>
                  <a:pt x="9763123" y="62560"/>
                  <a:pt x="9769982" y="59207"/>
                </a:cubicBezTo>
                <a:cubicBezTo>
                  <a:pt x="9776840" y="55854"/>
                  <a:pt x="9784536" y="54178"/>
                  <a:pt x="9793070" y="54178"/>
                </a:cubicBezTo>
                <a:cubicBezTo>
                  <a:pt x="9807700" y="54178"/>
                  <a:pt x="9819436" y="59017"/>
                  <a:pt x="9828275" y="68694"/>
                </a:cubicBezTo>
                <a:cubicBezTo>
                  <a:pt x="9837114" y="78371"/>
                  <a:pt x="9841533" y="91668"/>
                  <a:pt x="9841533" y="108585"/>
                </a:cubicBezTo>
                <a:lnTo>
                  <a:pt x="9841533" y="183108"/>
                </a:lnTo>
                <a:lnTo>
                  <a:pt x="9802672" y="183108"/>
                </a:lnTo>
                <a:lnTo>
                  <a:pt x="9802672" y="113842"/>
                </a:lnTo>
                <a:cubicBezTo>
                  <a:pt x="9802672" y="105308"/>
                  <a:pt x="9800461" y="98679"/>
                  <a:pt x="9796042" y="93954"/>
                </a:cubicBezTo>
                <a:cubicBezTo>
                  <a:pt x="9791622" y="89230"/>
                  <a:pt x="9785679" y="86868"/>
                  <a:pt x="9778212" y="86868"/>
                </a:cubicBezTo>
                <a:cubicBezTo>
                  <a:pt x="9770743" y="86868"/>
                  <a:pt x="9764800" y="89230"/>
                  <a:pt x="9760380" y="93954"/>
                </a:cubicBezTo>
                <a:cubicBezTo>
                  <a:pt x="9755961" y="98679"/>
                  <a:pt x="9753750" y="105308"/>
                  <a:pt x="9753750" y="113842"/>
                </a:cubicBezTo>
                <a:lnTo>
                  <a:pt x="9753750" y="183108"/>
                </a:lnTo>
                <a:lnTo>
                  <a:pt x="9714661" y="183108"/>
                </a:lnTo>
                <a:close/>
                <a:moveTo>
                  <a:pt x="7145882" y="13944"/>
                </a:moveTo>
                <a:lnTo>
                  <a:pt x="7171943" y="13944"/>
                </a:lnTo>
                <a:lnTo>
                  <a:pt x="7171943" y="183108"/>
                </a:lnTo>
                <a:lnTo>
                  <a:pt x="7145882" y="183108"/>
                </a:lnTo>
                <a:close/>
                <a:moveTo>
                  <a:pt x="5287669" y="13944"/>
                </a:moveTo>
                <a:lnTo>
                  <a:pt x="5313958" y="13944"/>
                </a:lnTo>
                <a:lnTo>
                  <a:pt x="5313958" y="183108"/>
                </a:lnTo>
                <a:lnTo>
                  <a:pt x="5287669" y="183108"/>
                </a:lnTo>
                <a:lnTo>
                  <a:pt x="5287669" y="164134"/>
                </a:lnTo>
                <a:cubicBezTo>
                  <a:pt x="5283402" y="170230"/>
                  <a:pt x="5277496" y="175260"/>
                  <a:pt x="5269953" y="179222"/>
                </a:cubicBezTo>
                <a:cubicBezTo>
                  <a:pt x="5262409" y="183184"/>
                  <a:pt x="5253761" y="185166"/>
                  <a:pt x="5244007" y="185166"/>
                </a:cubicBezTo>
                <a:cubicBezTo>
                  <a:pt x="5233034" y="185166"/>
                  <a:pt x="5223014" y="182384"/>
                  <a:pt x="5213946" y="176822"/>
                </a:cubicBezTo>
                <a:cubicBezTo>
                  <a:pt x="5204878" y="171259"/>
                  <a:pt x="5197715" y="163487"/>
                  <a:pt x="5192457" y="153505"/>
                </a:cubicBezTo>
                <a:cubicBezTo>
                  <a:pt x="5187200" y="143522"/>
                  <a:pt x="5184571" y="132207"/>
                  <a:pt x="5184571" y="119557"/>
                </a:cubicBezTo>
                <a:cubicBezTo>
                  <a:pt x="5184571" y="106908"/>
                  <a:pt x="5187200" y="95707"/>
                  <a:pt x="5192457" y="85953"/>
                </a:cubicBezTo>
                <a:cubicBezTo>
                  <a:pt x="5197715" y="76200"/>
                  <a:pt x="5204878" y="68618"/>
                  <a:pt x="5213946" y="63208"/>
                </a:cubicBezTo>
                <a:cubicBezTo>
                  <a:pt x="5223014" y="57797"/>
                  <a:pt x="5233110" y="55092"/>
                  <a:pt x="5244235" y="55092"/>
                </a:cubicBezTo>
                <a:cubicBezTo>
                  <a:pt x="5252465" y="55092"/>
                  <a:pt x="5260580" y="56883"/>
                  <a:pt x="5268581" y="60464"/>
                </a:cubicBezTo>
                <a:cubicBezTo>
                  <a:pt x="5276582" y="64046"/>
                  <a:pt x="5282945" y="68808"/>
                  <a:pt x="5287669" y="74752"/>
                </a:cubicBezTo>
                <a:close/>
                <a:moveTo>
                  <a:pt x="2240509" y="13944"/>
                </a:moveTo>
                <a:lnTo>
                  <a:pt x="2266569" y="13944"/>
                </a:lnTo>
                <a:lnTo>
                  <a:pt x="2266569" y="112242"/>
                </a:lnTo>
                <a:lnTo>
                  <a:pt x="2312289" y="57150"/>
                </a:lnTo>
                <a:lnTo>
                  <a:pt x="2348408" y="57150"/>
                </a:lnTo>
                <a:lnTo>
                  <a:pt x="2290344" y="120243"/>
                </a:lnTo>
                <a:lnTo>
                  <a:pt x="2348408" y="183108"/>
                </a:lnTo>
                <a:lnTo>
                  <a:pt x="2313204" y="183108"/>
                </a:lnTo>
                <a:lnTo>
                  <a:pt x="2266569" y="128930"/>
                </a:lnTo>
                <a:lnTo>
                  <a:pt x="2266569" y="183108"/>
                </a:lnTo>
                <a:lnTo>
                  <a:pt x="2240509" y="183108"/>
                </a:lnTo>
                <a:close/>
                <a:moveTo>
                  <a:pt x="1973809" y="13944"/>
                </a:moveTo>
                <a:lnTo>
                  <a:pt x="1999869" y="13944"/>
                </a:lnTo>
                <a:lnTo>
                  <a:pt x="1999869" y="183108"/>
                </a:lnTo>
                <a:lnTo>
                  <a:pt x="1973809" y="183108"/>
                </a:lnTo>
                <a:close/>
                <a:moveTo>
                  <a:pt x="1335633" y="13944"/>
                </a:moveTo>
                <a:lnTo>
                  <a:pt x="1361694" y="13944"/>
                </a:lnTo>
                <a:lnTo>
                  <a:pt x="1361694" y="75895"/>
                </a:lnTo>
                <a:cubicBezTo>
                  <a:pt x="1366113" y="69799"/>
                  <a:pt x="1372171" y="64808"/>
                  <a:pt x="1379867" y="60922"/>
                </a:cubicBezTo>
                <a:cubicBezTo>
                  <a:pt x="1387564" y="57035"/>
                  <a:pt x="1396137" y="55092"/>
                  <a:pt x="1405585" y="55092"/>
                </a:cubicBezTo>
                <a:cubicBezTo>
                  <a:pt x="1416710" y="55092"/>
                  <a:pt x="1426769" y="57759"/>
                  <a:pt x="1435760" y="63093"/>
                </a:cubicBezTo>
                <a:cubicBezTo>
                  <a:pt x="1444752" y="68427"/>
                  <a:pt x="1451838" y="76009"/>
                  <a:pt x="1457020" y="85839"/>
                </a:cubicBezTo>
                <a:cubicBezTo>
                  <a:pt x="1462202" y="95669"/>
                  <a:pt x="1464792" y="106908"/>
                  <a:pt x="1464792" y="119557"/>
                </a:cubicBezTo>
                <a:cubicBezTo>
                  <a:pt x="1464792" y="132207"/>
                  <a:pt x="1462202" y="143522"/>
                  <a:pt x="1457020" y="153505"/>
                </a:cubicBezTo>
                <a:cubicBezTo>
                  <a:pt x="1451838" y="163487"/>
                  <a:pt x="1444714" y="171259"/>
                  <a:pt x="1435646" y="176822"/>
                </a:cubicBezTo>
                <a:cubicBezTo>
                  <a:pt x="1426579" y="182384"/>
                  <a:pt x="1416558" y="185166"/>
                  <a:pt x="1405585" y="185166"/>
                </a:cubicBezTo>
                <a:cubicBezTo>
                  <a:pt x="1395831" y="185166"/>
                  <a:pt x="1387183" y="183261"/>
                  <a:pt x="1379639" y="179451"/>
                </a:cubicBezTo>
                <a:cubicBezTo>
                  <a:pt x="1372095" y="175641"/>
                  <a:pt x="1366113" y="170764"/>
                  <a:pt x="1361694" y="164820"/>
                </a:cubicBezTo>
                <a:lnTo>
                  <a:pt x="1361694" y="183108"/>
                </a:lnTo>
                <a:lnTo>
                  <a:pt x="1335633" y="183108"/>
                </a:lnTo>
                <a:close/>
                <a:moveTo>
                  <a:pt x="830808" y="13944"/>
                </a:moveTo>
                <a:lnTo>
                  <a:pt x="856869" y="13944"/>
                </a:lnTo>
                <a:lnTo>
                  <a:pt x="856869" y="71780"/>
                </a:lnTo>
                <a:cubicBezTo>
                  <a:pt x="861288" y="66446"/>
                  <a:pt x="866889" y="62331"/>
                  <a:pt x="873671" y="59436"/>
                </a:cubicBezTo>
                <a:cubicBezTo>
                  <a:pt x="880453" y="56540"/>
                  <a:pt x="887882" y="55092"/>
                  <a:pt x="895959" y="55092"/>
                </a:cubicBezTo>
                <a:cubicBezTo>
                  <a:pt x="905560" y="55092"/>
                  <a:pt x="914133" y="57150"/>
                  <a:pt x="921677" y="61264"/>
                </a:cubicBezTo>
                <a:cubicBezTo>
                  <a:pt x="929220" y="65379"/>
                  <a:pt x="935165" y="71475"/>
                  <a:pt x="939508" y="79552"/>
                </a:cubicBezTo>
                <a:cubicBezTo>
                  <a:pt x="943851" y="87630"/>
                  <a:pt x="946023" y="97383"/>
                  <a:pt x="946023" y="108813"/>
                </a:cubicBezTo>
                <a:lnTo>
                  <a:pt x="946023" y="183108"/>
                </a:lnTo>
                <a:lnTo>
                  <a:pt x="920191" y="183108"/>
                </a:lnTo>
                <a:lnTo>
                  <a:pt x="920191" y="112699"/>
                </a:lnTo>
                <a:cubicBezTo>
                  <a:pt x="920191" y="101422"/>
                  <a:pt x="917372" y="92773"/>
                  <a:pt x="911733" y="86753"/>
                </a:cubicBezTo>
                <a:cubicBezTo>
                  <a:pt x="906094" y="80734"/>
                  <a:pt x="898398" y="77724"/>
                  <a:pt x="888644" y="77724"/>
                </a:cubicBezTo>
                <a:cubicBezTo>
                  <a:pt x="878890" y="77724"/>
                  <a:pt x="871156" y="80734"/>
                  <a:pt x="865441" y="86753"/>
                </a:cubicBezTo>
                <a:cubicBezTo>
                  <a:pt x="859726" y="92773"/>
                  <a:pt x="856869" y="101422"/>
                  <a:pt x="856869" y="112699"/>
                </a:cubicBezTo>
                <a:lnTo>
                  <a:pt x="856869" y="183108"/>
                </a:lnTo>
                <a:lnTo>
                  <a:pt x="830808" y="183108"/>
                </a:lnTo>
                <a:close/>
                <a:moveTo>
                  <a:pt x="287883" y="13944"/>
                </a:moveTo>
                <a:lnTo>
                  <a:pt x="313944" y="13944"/>
                </a:lnTo>
                <a:lnTo>
                  <a:pt x="313944" y="183108"/>
                </a:lnTo>
                <a:lnTo>
                  <a:pt x="287883" y="183108"/>
                </a:lnTo>
                <a:close/>
                <a:moveTo>
                  <a:pt x="230733" y="13944"/>
                </a:moveTo>
                <a:lnTo>
                  <a:pt x="256794" y="13944"/>
                </a:lnTo>
                <a:lnTo>
                  <a:pt x="256794" y="183108"/>
                </a:lnTo>
                <a:lnTo>
                  <a:pt x="230733" y="183108"/>
                </a:lnTo>
                <a:close/>
                <a:moveTo>
                  <a:pt x="6035191" y="7086"/>
                </a:moveTo>
                <a:cubicBezTo>
                  <a:pt x="6039763" y="7086"/>
                  <a:pt x="6043649" y="8686"/>
                  <a:pt x="6046849" y="11887"/>
                </a:cubicBezTo>
                <a:cubicBezTo>
                  <a:pt x="6050050" y="15087"/>
                  <a:pt x="6051650" y="19050"/>
                  <a:pt x="6051650" y="23774"/>
                </a:cubicBezTo>
                <a:cubicBezTo>
                  <a:pt x="6051650" y="28498"/>
                  <a:pt x="6050050" y="32461"/>
                  <a:pt x="6046849" y="35661"/>
                </a:cubicBezTo>
                <a:cubicBezTo>
                  <a:pt x="6043649" y="38862"/>
                  <a:pt x="6039763" y="40462"/>
                  <a:pt x="6035191" y="40462"/>
                </a:cubicBezTo>
                <a:cubicBezTo>
                  <a:pt x="6030467" y="40462"/>
                  <a:pt x="6026504" y="38862"/>
                  <a:pt x="6023304" y="35661"/>
                </a:cubicBezTo>
                <a:cubicBezTo>
                  <a:pt x="6020103" y="32461"/>
                  <a:pt x="6018503" y="28498"/>
                  <a:pt x="6018503" y="23774"/>
                </a:cubicBezTo>
                <a:cubicBezTo>
                  <a:pt x="6018503" y="19050"/>
                  <a:pt x="6020103" y="15087"/>
                  <a:pt x="6023304" y="11887"/>
                </a:cubicBezTo>
                <a:cubicBezTo>
                  <a:pt x="6026504" y="8686"/>
                  <a:pt x="6030467" y="7086"/>
                  <a:pt x="6035191" y="7086"/>
                </a:cubicBezTo>
                <a:close/>
                <a:moveTo>
                  <a:pt x="2044217" y="7086"/>
                </a:moveTo>
                <a:cubicBezTo>
                  <a:pt x="2048790" y="7086"/>
                  <a:pt x="2052676" y="8686"/>
                  <a:pt x="2055876" y="11887"/>
                </a:cubicBezTo>
                <a:cubicBezTo>
                  <a:pt x="2059077" y="15087"/>
                  <a:pt x="2060677" y="19050"/>
                  <a:pt x="2060677" y="23774"/>
                </a:cubicBezTo>
                <a:cubicBezTo>
                  <a:pt x="2060677" y="28498"/>
                  <a:pt x="2059077" y="32461"/>
                  <a:pt x="2055876" y="35661"/>
                </a:cubicBezTo>
                <a:cubicBezTo>
                  <a:pt x="2052676" y="38862"/>
                  <a:pt x="2048790" y="40462"/>
                  <a:pt x="2044217" y="40462"/>
                </a:cubicBezTo>
                <a:cubicBezTo>
                  <a:pt x="2039493" y="40462"/>
                  <a:pt x="2035531" y="38862"/>
                  <a:pt x="2032330" y="35661"/>
                </a:cubicBezTo>
                <a:cubicBezTo>
                  <a:pt x="2029130" y="32461"/>
                  <a:pt x="2027530" y="28498"/>
                  <a:pt x="2027530" y="23774"/>
                </a:cubicBezTo>
                <a:cubicBezTo>
                  <a:pt x="2027530" y="19050"/>
                  <a:pt x="2029130" y="15087"/>
                  <a:pt x="2032330" y="11887"/>
                </a:cubicBezTo>
                <a:cubicBezTo>
                  <a:pt x="2035531" y="8686"/>
                  <a:pt x="2039493" y="7086"/>
                  <a:pt x="2044217" y="7086"/>
                </a:cubicBezTo>
                <a:close/>
                <a:moveTo>
                  <a:pt x="7968385" y="6629"/>
                </a:moveTo>
                <a:lnTo>
                  <a:pt x="7968385" y="28346"/>
                </a:lnTo>
                <a:cubicBezTo>
                  <a:pt x="7960460" y="28346"/>
                  <a:pt x="7954898" y="29832"/>
                  <a:pt x="7951697" y="32804"/>
                </a:cubicBezTo>
                <a:cubicBezTo>
                  <a:pt x="7948496" y="35776"/>
                  <a:pt x="7946896" y="40919"/>
                  <a:pt x="7946896" y="48234"/>
                </a:cubicBezTo>
                <a:lnTo>
                  <a:pt x="7946896" y="57150"/>
                </a:lnTo>
                <a:lnTo>
                  <a:pt x="7970214" y="57150"/>
                </a:lnTo>
                <a:lnTo>
                  <a:pt x="7970214" y="78409"/>
                </a:lnTo>
                <a:lnTo>
                  <a:pt x="7946896" y="78409"/>
                </a:lnTo>
                <a:lnTo>
                  <a:pt x="7946896" y="183108"/>
                </a:lnTo>
                <a:lnTo>
                  <a:pt x="7920608" y="183108"/>
                </a:lnTo>
                <a:lnTo>
                  <a:pt x="7920608" y="78409"/>
                </a:lnTo>
                <a:lnTo>
                  <a:pt x="7905748" y="78409"/>
                </a:lnTo>
                <a:lnTo>
                  <a:pt x="7905748" y="57150"/>
                </a:lnTo>
                <a:lnTo>
                  <a:pt x="7920608" y="57150"/>
                </a:lnTo>
                <a:lnTo>
                  <a:pt x="7920608" y="48234"/>
                </a:lnTo>
                <a:cubicBezTo>
                  <a:pt x="7920608" y="33756"/>
                  <a:pt x="7924456" y="23203"/>
                  <a:pt x="7932152" y="16573"/>
                </a:cubicBezTo>
                <a:cubicBezTo>
                  <a:pt x="7939848" y="9944"/>
                  <a:pt x="7951926" y="6629"/>
                  <a:pt x="7968385" y="6629"/>
                </a:cubicBezTo>
                <a:close/>
                <a:moveTo>
                  <a:pt x="4434610" y="6629"/>
                </a:moveTo>
                <a:lnTo>
                  <a:pt x="4434610" y="28346"/>
                </a:lnTo>
                <a:cubicBezTo>
                  <a:pt x="4426685" y="28346"/>
                  <a:pt x="4421123" y="29832"/>
                  <a:pt x="4417922" y="32804"/>
                </a:cubicBezTo>
                <a:cubicBezTo>
                  <a:pt x="4414722" y="35776"/>
                  <a:pt x="4413122" y="40919"/>
                  <a:pt x="4413122" y="48234"/>
                </a:cubicBezTo>
                <a:lnTo>
                  <a:pt x="4413122" y="57150"/>
                </a:lnTo>
                <a:lnTo>
                  <a:pt x="4436439" y="57150"/>
                </a:lnTo>
                <a:lnTo>
                  <a:pt x="4436439" y="78409"/>
                </a:lnTo>
                <a:lnTo>
                  <a:pt x="4413122" y="78409"/>
                </a:lnTo>
                <a:lnTo>
                  <a:pt x="4413122" y="183108"/>
                </a:lnTo>
                <a:lnTo>
                  <a:pt x="4386832" y="183108"/>
                </a:lnTo>
                <a:lnTo>
                  <a:pt x="4386832" y="78409"/>
                </a:lnTo>
                <a:lnTo>
                  <a:pt x="4371973" y="78409"/>
                </a:lnTo>
                <a:lnTo>
                  <a:pt x="4371973" y="57150"/>
                </a:lnTo>
                <a:lnTo>
                  <a:pt x="4386832" y="57150"/>
                </a:lnTo>
                <a:lnTo>
                  <a:pt x="4386832" y="48234"/>
                </a:lnTo>
                <a:cubicBezTo>
                  <a:pt x="4386832" y="33756"/>
                  <a:pt x="4390681" y="23203"/>
                  <a:pt x="4398377" y="16573"/>
                </a:cubicBezTo>
                <a:cubicBezTo>
                  <a:pt x="4406073" y="9944"/>
                  <a:pt x="4418151" y="6629"/>
                  <a:pt x="4434610" y="6629"/>
                </a:cubicBezTo>
                <a:close/>
                <a:moveTo>
                  <a:pt x="62636" y="6629"/>
                </a:moveTo>
                <a:lnTo>
                  <a:pt x="62636" y="28346"/>
                </a:lnTo>
                <a:cubicBezTo>
                  <a:pt x="54711" y="28346"/>
                  <a:pt x="49149" y="29832"/>
                  <a:pt x="45948" y="32804"/>
                </a:cubicBezTo>
                <a:cubicBezTo>
                  <a:pt x="42748" y="35776"/>
                  <a:pt x="41148" y="40919"/>
                  <a:pt x="41148" y="48234"/>
                </a:cubicBezTo>
                <a:lnTo>
                  <a:pt x="41148" y="57150"/>
                </a:lnTo>
                <a:lnTo>
                  <a:pt x="64465" y="57150"/>
                </a:lnTo>
                <a:lnTo>
                  <a:pt x="64465" y="78409"/>
                </a:lnTo>
                <a:lnTo>
                  <a:pt x="41148" y="78409"/>
                </a:lnTo>
                <a:lnTo>
                  <a:pt x="41148" y="183108"/>
                </a:lnTo>
                <a:lnTo>
                  <a:pt x="14859" y="183108"/>
                </a:lnTo>
                <a:lnTo>
                  <a:pt x="14859" y="78409"/>
                </a:lnTo>
                <a:lnTo>
                  <a:pt x="0" y="78409"/>
                </a:lnTo>
                <a:lnTo>
                  <a:pt x="0" y="57150"/>
                </a:lnTo>
                <a:lnTo>
                  <a:pt x="14859" y="57150"/>
                </a:lnTo>
                <a:lnTo>
                  <a:pt x="14859" y="48234"/>
                </a:lnTo>
                <a:cubicBezTo>
                  <a:pt x="14859" y="33756"/>
                  <a:pt x="18707" y="23203"/>
                  <a:pt x="26403" y="16573"/>
                </a:cubicBezTo>
                <a:cubicBezTo>
                  <a:pt x="34099" y="9944"/>
                  <a:pt x="46177" y="6629"/>
                  <a:pt x="62636" y="6629"/>
                </a:cubicBezTo>
                <a:close/>
                <a:moveTo>
                  <a:pt x="9086619" y="0"/>
                </a:moveTo>
                <a:cubicBezTo>
                  <a:pt x="9093325" y="0"/>
                  <a:pt x="9098850" y="2019"/>
                  <a:pt x="9103193" y="6058"/>
                </a:cubicBezTo>
                <a:cubicBezTo>
                  <a:pt x="9107537" y="10096"/>
                  <a:pt x="9109708" y="15163"/>
                  <a:pt x="9109708" y="21259"/>
                </a:cubicBezTo>
                <a:cubicBezTo>
                  <a:pt x="9109708" y="27203"/>
                  <a:pt x="9107537" y="32194"/>
                  <a:pt x="9103193" y="36233"/>
                </a:cubicBezTo>
                <a:cubicBezTo>
                  <a:pt x="9098850" y="40271"/>
                  <a:pt x="9093325" y="42291"/>
                  <a:pt x="9086619" y="42291"/>
                </a:cubicBezTo>
                <a:cubicBezTo>
                  <a:pt x="9079762" y="42291"/>
                  <a:pt x="9074161" y="40271"/>
                  <a:pt x="9069818" y="36233"/>
                </a:cubicBezTo>
                <a:cubicBezTo>
                  <a:pt x="9065474" y="32194"/>
                  <a:pt x="9063302" y="27203"/>
                  <a:pt x="9063302" y="21259"/>
                </a:cubicBezTo>
                <a:cubicBezTo>
                  <a:pt x="9063302" y="15163"/>
                  <a:pt x="9065474" y="10096"/>
                  <a:pt x="9069818" y="6058"/>
                </a:cubicBezTo>
                <a:cubicBezTo>
                  <a:pt x="9074161" y="2019"/>
                  <a:pt x="9079762" y="0"/>
                  <a:pt x="9086619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2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53591A-A1BA-423E-B945-0982ACEF8A27}"/>
              </a:ext>
            </a:extLst>
          </p:cNvPr>
          <p:cNvGrpSpPr/>
          <p:nvPr/>
        </p:nvGrpSpPr>
        <p:grpSpPr>
          <a:xfrm>
            <a:off x="4296346" y="3393136"/>
            <a:ext cx="3383414" cy="869072"/>
            <a:chOff x="4296346" y="3393136"/>
            <a:chExt cx="3383414" cy="869072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A5B53F2-F3CD-437C-BCBA-A69C01A092CE}"/>
                </a:ext>
              </a:extLst>
            </p:cNvPr>
            <p:cNvSpPr txBox="1"/>
            <p:nvPr/>
          </p:nvSpPr>
          <p:spPr>
            <a:xfrm>
              <a:off x="5147266" y="3738988"/>
              <a:ext cx="25324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252525"/>
                  </a:solidFill>
                  <a:latin typeface="Montserrat"/>
                  <a:cs typeface="Poppins"/>
                  <a:sym typeface="Poppins"/>
                  <a:rtl val="0"/>
                </a:rPr>
                <a:t>Here You Can Add Some Brief Text to Explain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9AE8527-6ACD-45EC-82DF-DC727C472B1C}"/>
                </a:ext>
              </a:extLst>
            </p:cNvPr>
            <p:cNvSpPr txBox="1"/>
            <p:nvPr/>
          </p:nvSpPr>
          <p:spPr>
            <a:xfrm>
              <a:off x="5147266" y="3393136"/>
              <a:ext cx="1213794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75" dirty="0">
                  <a:solidFill>
                    <a:srgbClr val="252525"/>
                  </a:solidFill>
                  <a:latin typeface="Montserrat ExtraBold"/>
                  <a:cs typeface="Poppins"/>
                  <a:sym typeface="Poppins"/>
                  <a:rtl val="0"/>
                </a:rPr>
                <a:t>Slide One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474FD5A2-B67F-41BD-8E11-D665733B625A}"/>
                </a:ext>
              </a:extLst>
            </p:cNvPr>
            <p:cNvSpPr txBox="1"/>
            <p:nvPr/>
          </p:nvSpPr>
          <p:spPr>
            <a:xfrm>
              <a:off x="4296346" y="3535285"/>
              <a:ext cx="8502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E1DA"/>
                  </a:solidFill>
                  <a:latin typeface="Montserrat ExtraBold"/>
                  <a:cs typeface="Poppins"/>
                  <a:sym typeface="Poppins"/>
                  <a:rtl val="0"/>
                </a:rPr>
                <a:t>02</a:t>
              </a:r>
            </a:p>
          </p:txBody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B8F43733-5F9E-421A-BBDB-CBACE661A274}"/>
              </a:ext>
            </a:extLst>
          </p:cNvPr>
          <p:cNvSpPr/>
          <p:nvPr/>
        </p:nvSpPr>
        <p:spPr>
          <a:xfrm>
            <a:off x="4220622" y="4538047"/>
            <a:ext cx="3749325" cy="1421511"/>
          </a:xfrm>
          <a:custGeom>
            <a:avLst/>
            <a:gdLst>
              <a:gd name="connsiteX0" fmla="*/ 0 w 3749325"/>
              <a:gd name="connsiteY0" fmla="*/ 0 h 1421511"/>
              <a:gd name="connsiteX1" fmla="*/ 3749326 w 3749325"/>
              <a:gd name="connsiteY1" fmla="*/ 0 h 1421511"/>
              <a:gd name="connsiteX2" fmla="*/ 3749326 w 3749325"/>
              <a:gd name="connsiteY2" fmla="*/ 1421511 h 1421511"/>
              <a:gd name="connsiteX3" fmla="*/ 0 w 3749325"/>
              <a:gd name="connsiteY3" fmla="*/ 1421511 h 142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9325" h="1421511">
                <a:moveTo>
                  <a:pt x="0" y="0"/>
                </a:moveTo>
                <a:lnTo>
                  <a:pt x="3749326" y="0"/>
                </a:lnTo>
                <a:lnTo>
                  <a:pt x="3749326" y="1421511"/>
                </a:lnTo>
                <a:lnTo>
                  <a:pt x="0" y="1421511"/>
                </a:lnTo>
                <a:close/>
              </a:path>
            </a:pathLst>
          </a:custGeom>
          <a:gradFill flip="none" rotWithShape="1">
            <a:gsLst>
              <a:gs pos="50000">
                <a:srgbClr val="FF8948"/>
              </a:gs>
              <a:gs pos="0">
                <a:srgbClr val="FF9447"/>
              </a:gs>
              <a:gs pos="100000">
                <a:srgbClr val="FF6E4B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B2315B4-587F-432E-A1A1-8FD7155904E8}"/>
              </a:ext>
            </a:extLst>
          </p:cNvPr>
          <p:cNvSpPr/>
          <p:nvPr/>
        </p:nvSpPr>
        <p:spPr>
          <a:xfrm>
            <a:off x="7971377" y="3116536"/>
            <a:ext cx="4220622" cy="1421511"/>
          </a:xfrm>
          <a:custGeom>
            <a:avLst/>
            <a:gdLst>
              <a:gd name="connsiteX0" fmla="*/ 0 w 4220622"/>
              <a:gd name="connsiteY0" fmla="*/ 0 h 1421511"/>
              <a:gd name="connsiteX1" fmla="*/ 4220623 w 4220622"/>
              <a:gd name="connsiteY1" fmla="*/ 0 h 1421511"/>
              <a:gd name="connsiteX2" fmla="*/ 4220623 w 4220622"/>
              <a:gd name="connsiteY2" fmla="*/ 1421511 h 1421511"/>
              <a:gd name="connsiteX3" fmla="*/ 0 w 4220622"/>
              <a:gd name="connsiteY3" fmla="*/ 1421511 h 142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0622" h="1421511">
                <a:moveTo>
                  <a:pt x="0" y="0"/>
                </a:moveTo>
                <a:lnTo>
                  <a:pt x="4220623" y="0"/>
                </a:lnTo>
                <a:lnTo>
                  <a:pt x="4220623" y="1421511"/>
                </a:lnTo>
                <a:lnTo>
                  <a:pt x="0" y="1421511"/>
                </a:lnTo>
                <a:close/>
              </a:path>
            </a:pathLst>
          </a:custGeom>
          <a:gradFill flip="none" rotWithShape="1">
            <a:gsLst>
              <a:gs pos="50000">
                <a:srgbClr val="FF8948"/>
              </a:gs>
              <a:gs pos="0">
                <a:srgbClr val="FF9447"/>
              </a:gs>
              <a:gs pos="100000">
                <a:srgbClr val="FF6E4B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3C1F6CB3-6C7C-49E5-B0AA-EBB7EFD27773}"/>
              </a:ext>
            </a:extLst>
          </p:cNvPr>
          <p:cNvSpPr/>
          <p:nvPr/>
        </p:nvSpPr>
        <p:spPr>
          <a:xfrm>
            <a:off x="0" y="3116917"/>
            <a:ext cx="4220622" cy="1421511"/>
          </a:xfrm>
          <a:custGeom>
            <a:avLst/>
            <a:gdLst>
              <a:gd name="connsiteX0" fmla="*/ 0 w 4220622"/>
              <a:gd name="connsiteY0" fmla="*/ 0 h 1421511"/>
              <a:gd name="connsiteX1" fmla="*/ 4220623 w 4220622"/>
              <a:gd name="connsiteY1" fmla="*/ 0 h 1421511"/>
              <a:gd name="connsiteX2" fmla="*/ 4220623 w 4220622"/>
              <a:gd name="connsiteY2" fmla="*/ 1421511 h 1421511"/>
              <a:gd name="connsiteX3" fmla="*/ 0 w 4220622"/>
              <a:gd name="connsiteY3" fmla="*/ 1421511 h 142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0622" h="1421511">
                <a:moveTo>
                  <a:pt x="0" y="0"/>
                </a:moveTo>
                <a:lnTo>
                  <a:pt x="4220623" y="0"/>
                </a:lnTo>
                <a:lnTo>
                  <a:pt x="4220623" y="1421511"/>
                </a:lnTo>
                <a:lnTo>
                  <a:pt x="0" y="1421511"/>
                </a:lnTo>
                <a:close/>
              </a:path>
            </a:pathLst>
          </a:custGeom>
          <a:gradFill flip="none" rotWithShape="1">
            <a:gsLst>
              <a:gs pos="50000">
                <a:srgbClr val="FF8948"/>
              </a:gs>
              <a:gs pos="0">
                <a:srgbClr val="FF9447"/>
              </a:gs>
              <a:gs pos="100000">
                <a:srgbClr val="FF6E4B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 ExtraBold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77DA9B9-2570-46E9-A872-808484CE44C8}"/>
              </a:ext>
            </a:extLst>
          </p:cNvPr>
          <p:cNvSpPr txBox="1"/>
          <p:nvPr/>
        </p:nvSpPr>
        <p:spPr>
          <a:xfrm>
            <a:off x="1923822" y="1250251"/>
            <a:ext cx="8344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252525"/>
                </a:solidFill>
                <a:latin typeface="Montserrat ExtraBold"/>
                <a:cs typeface="Poppins"/>
                <a:sym typeface="Poppins"/>
                <a:rtl val="0"/>
              </a:rPr>
              <a:t>Let’s See What We </a:t>
            </a:r>
            <a:r>
              <a:rPr lang="en-US" sz="3200" dirty="0">
                <a:gradFill>
                  <a:gsLst>
                    <a:gs pos="50000">
                      <a:srgbClr val="FF8948"/>
                    </a:gs>
                    <a:gs pos="0">
                      <a:srgbClr val="FF9447"/>
                    </a:gs>
                    <a:gs pos="100000">
                      <a:srgbClr val="FF6E4B"/>
                    </a:gs>
                  </a:gsLst>
                  <a:lin ang="2700000" scaled="1"/>
                </a:gradFill>
                <a:latin typeface="Montserrat ExtraBold"/>
                <a:cs typeface="Poppins"/>
                <a:sym typeface="Poppins"/>
                <a:rtl val="0"/>
              </a:rPr>
              <a:t>have to Present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D118279-5B03-4A7E-AA2B-77C585437AB1}"/>
              </a:ext>
            </a:extLst>
          </p:cNvPr>
          <p:cNvSpPr txBox="1"/>
          <p:nvPr/>
        </p:nvSpPr>
        <p:spPr>
          <a:xfrm>
            <a:off x="1923822" y="1823075"/>
            <a:ext cx="8344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 with Your Own Presentation Content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D45C35C-7064-46D8-A9FA-3D2275384B09}"/>
              </a:ext>
            </a:extLst>
          </p:cNvPr>
          <p:cNvGrpSpPr/>
          <p:nvPr/>
        </p:nvGrpSpPr>
        <p:grpSpPr>
          <a:xfrm>
            <a:off x="4999069" y="592073"/>
            <a:ext cx="2089499" cy="447770"/>
            <a:chOff x="4999069" y="592073"/>
            <a:chExt cx="2089499" cy="447770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E59B0D5-6253-4EB3-9F42-311626A72CC2}"/>
                </a:ext>
              </a:extLst>
            </p:cNvPr>
            <p:cNvSpPr/>
            <p:nvPr/>
          </p:nvSpPr>
          <p:spPr>
            <a:xfrm>
              <a:off x="4999069" y="592073"/>
              <a:ext cx="2089499" cy="447770"/>
            </a:xfrm>
            <a:custGeom>
              <a:avLst/>
              <a:gdLst>
                <a:gd name="connsiteX0" fmla="*/ 0 w 2089499"/>
                <a:gd name="connsiteY0" fmla="*/ 447770 h 447770"/>
                <a:gd name="connsiteX1" fmla="*/ 1879949 w 2089499"/>
                <a:gd name="connsiteY1" fmla="*/ 447770 h 447770"/>
                <a:gd name="connsiteX2" fmla="*/ 2089499 w 2089499"/>
                <a:gd name="connsiteY2" fmla="*/ 238220 h 447770"/>
                <a:gd name="connsiteX3" fmla="*/ 2089499 w 2089499"/>
                <a:gd name="connsiteY3" fmla="*/ 0 h 447770"/>
                <a:gd name="connsiteX4" fmla="*/ 209550 w 2089499"/>
                <a:gd name="connsiteY4" fmla="*/ 0 h 447770"/>
                <a:gd name="connsiteX5" fmla="*/ 0 w 2089499"/>
                <a:gd name="connsiteY5" fmla="*/ 209550 h 447770"/>
                <a:gd name="connsiteX6" fmla="*/ 0 w 2089499"/>
                <a:gd name="connsiteY6" fmla="*/ 447770 h 447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9499" h="447770">
                  <a:moveTo>
                    <a:pt x="0" y="447770"/>
                  </a:moveTo>
                  <a:lnTo>
                    <a:pt x="1879949" y="447770"/>
                  </a:lnTo>
                  <a:cubicBezTo>
                    <a:pt x="1995678" y="447770"/>
                    <a:pt x="2089499" y="353949"/>
                    <a:pt x="2089499" y="238220"/>
                  </a:cubicBezTo>
                  <a:lnTo>
                    <a:pt x="2089499" y="0"/>
                  </a:lnTo>
                  <a:lnTo>
                    <a:pt x="209550" y="0"/>
                  </a:lnTo>
                  <a:cubicBezTo>
                    <a:pt x="93821" y="0"/>
                    <a:pt x="0" y="93821"/>
                    <a:pt x="0" y="209550"/>
                  </a:cubicBezTo>
                  <a:lnTo>
                    <a:pt x="0" y="447770"/>
                  </a:lnTo>
                  <a:close/>
                </a:path>
              </a:pathLst>
            </a:custGeom>
            <a:gradFill>
              <a:gsLst>
                <a:gs pos="50000">
                  <a:srgbClr val="FF8948"/>
                </a:gs>
                <a:gs pos="0">
                  <a:srgbClr val="FF9447"/>
                </a:gs>
                <a:gs pos="100000">
                  <a:srgbClr val="FF6E4B"/>
                </a:gs>
              </a:gsLst>
              <a:lin ang="27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Montserrat ExtraBold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6381568-644E-4D46-959F-0F308E239180}"/>
                </a:ext>
              </a:extLst>
            </p:cNvPr>
            <p:cNvSpPr txBox="1"/>
            <p:nvPr/>
          </p:nvSpPr>
          <p:spPr>
            <a:xfrm>
              <a:off x="5119527" y="642834"/>
              <a:ext cx="184858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dirty="0">
                  <a:solidFill>
                    <a:srgbClr val="F2F3F7"/>
                  </a:solidFill>
                  <a:latin typeface="Montserrat ExtraBold"/>
                  <a:cs typeface="Poppins"/>
                  <a:sym typeface="Poppins"/>
                  <a:rtl val="0"/>
                </a:rPr>
                <a:t>Your Company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FAE716B-9984-4F84-B98C-52B4D1F5FFA1}"/>
              </a:ext>
            </a:extLst>
          </p:cNvPr>
          <p:cNvGrpSpPr/>
          <p:nvPr/>
        </p:nvGrpSpPr>
        <p:grpSpPr>
          <a:xfrm>
            <a:off x="294640" y="3393136"/>
            <a:ext cx="3400147" cy="869072"/>
            <a:chOff x="294640" y="3393136"/>
            <a:chExt cx="3400147" cy="86907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9177696-49BC-4576-ABAD-6C8CC92BF893}"/>
                </a:ext>
              </a:extLst>
            </p:cNvPr>
            <p:cNvSpPr txBox="1"/>
            <p:nvPr/>
          </p:nvSpPr>
          <p:spPr>
            <a:xfrm>
              <a:off x="1162293" y="3738988"/>
              <a:ext cx="25324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Montserrat"/>
                  <a:cs typeface="Poppins"/>
                  <a:sym typeface="Poppins"/>
                  <a:rtl val="0"/>
                </a:rPr>
                <a:t>Here You Can Add Some Brief Text to Explain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83A38B7-F567-4DA9-9951-14E4B1CBD80E}"/>
                </a:ext>
              </a:extLst>
            </p:cNvPr>
            <p:cNvSpPr txBox="1"/>
            <p:nvPr/>
          </p:nvSpPr>
          <p:spPr>
            <a:xfrm>
              <a:off x="1162293" y="3393136"/>
              <a:ext cx="1213794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75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Slide One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BEDF49F-620E-4F05-8748-65BE1A807FB0}"/>
                </a:ext>
              </a:extLst>
            </p:cNvPr>
            <p:cNvSpPr txBox="1"/>
            <p:nvPr/>
          </p:nvSpPr>
          <p:spPr>
            <a:xfrm>
              <a:off x="294640" y="3535285"/>
              <a:ext cx="8502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01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DF5F80F-062A-4608-932B-B16D23DE828B}"/>
              </a:ext>
            </a:extLst>
          </p:cNvPr>
          <p:cNvGrpSpPr/>
          <p:nvPr/>
        </p:nvGrpSpPr>
        <p:grpSpPr>
          <a:xfrm>
            <a:off x="294640" y="4814266"/>
            <a:ext cx="3400147" cy="869072"/>
            <a:chOff x="294640" y="4814266"/>
            <a:chExt cx="3400147" cy="869072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BD4DF0C-7FCE-4641-A920-1F54C0909EE2}"/>
                </a:ext>
              </a:extLst>
            </p:cNvPr>
            <p:cNvSpPr txBox="1"/>
            <p:nvPr/>
          </p:nvSpPr>
          <p:spPr>
            <a:xfrm>
              <a:off x="1162293" y="5160118"/>
              <a:ext cx="25324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252525"/>
                  </a:solidFill>
                  <a:latin typeface="Montserrat"/>
                  <a:cs typeface="Poppins"/>
                  <a:sym typeface="Poppins"/>
                  <a:rtl val="0"/>
                </a:rPr>
                <a:t>Here You Can Add Some Brief Text to Explain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161D8B1-E4D6-4A6C-BB60-8E790CD928D0}"/>
                </a:ext>
              </a:extLst>
            </p:cNvPr>
            <p:cNvSpPr txBox="1"/>
            <p:nvPr/>
          </p:nvSpPr>
          <p:spPr>
            <a:xfrm>
              <a:off x="1162293" y="4814266"/>
              <a:ext cx="1213794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75" dirty="0">
                  <a:solidFill>
                    <a:srgbClr val="252525"/>
                  </a:solidFill>
                  <a:latin typeface="Montserrat ExtraBold"/>
                  <a:cs typeface="Poppins"/>
                  <a:sym typeface="Poppins"/>
                  <a:rtl val="0"/>
                </a:rPr>
                <a:t>Slide One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48AA136-D984-4340-BC09-385E3601F56D}"/>
                </a:ext>
              </a:extLst>
            </p:cNvPr>
            <p:cNvSpPr txBox="1"/>
            <p:nvPr/>
          </p:nvSpPr>
          <p:spPr>
            <a:xfrm>
              <a:off x="294640" y="4956415"/>
              <a:ext cx="8502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E1DA"/>
                  </a:solidFill>
                  <a:latin typeface="Montserrat ExtraBold"/>
                  <a:cs typeface="Poppins"/>
                  <a:sym typeface="Poppins"/>
                  <a:rtl val="0"/>
                </a:rPr>
                <a:t>04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C69AF9B-9B48-4A42-ADBC-AEC9F0827253}"/>
              </a:ext>
            </a:extLst>
          </p:cNvPr>
          <p:cNvGrpSpPr/>
          <p:nvPr/>
        </p:nvGrpSpPr>
        <p:grpSpPr>
          <a:xfrm>
            <a:off x="4296346" y="4814266"/>
            <a:ext cx="3383414" cy="869072"/>
            <a:chOff x="4296346" y="4814266"/>
            <a:chExt cx="3383414" cy="869072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A9CA890-E263-49B9-808B-16EA7D6126D7}"/>
                </a:ext>
              </a:extLst>
            </p:cNvPr>
            <p:cNvSpPr txBox="1"/>
            <p:nvPr/>
          </p:nvSpPr>
          <p:spPr>
            <a:xfrm>
              <a:off x="5147266" y="5160118"/>
              <a:ext cx="25324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Montserrat"/>
                  <a:cs typeface="Poppins"/>
                  <a:sym typeface="Poppins"/>
                  <a:rtl val="0"/>
                </a:rPr>
                <a:t>Here You Can Add Some Brief Text to Explain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01A1BAA-5874-4742-ACDA-50D2DC58087B}"/>
                </a:ext>
              </a:extLst>
            </p:cNvPr>
            <p:cNvSpPr txBox="1"/>
            <p:nvPr/>
          </p:nvSpPr>
          <p:spPr>
            <a:xfrm>
              <a:off x="5147266" y="4814266"/>
              <a:ext cx="1213794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75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Slide One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4E146D5C-EA56-432A-8D6E-A3E41002C534}"/>
                </a:ext>
              </a:extLst>
            </p:cNvPr>
            <p:cNvSpPr txBox="1"/>
            <p:nvPr/>
          </p:nvSpPr>
          <p:spPr>
            <a:xfrm>
              <a:off x="4296346" y="4956415"/>
              <a:ext cx="8502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05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58C4587-20F6-40F5-BE6E-C6BAF58D2DD1}"/>
              </a:ext>
            </a:extLst>
          </p:cNvPr>
          <p:cNvGrpSpPr/>
          <p:nvPr/>
        </p:nvGrpSpPr>
        <p:grpSpPr>
          <a:xfrm>
            <a:off x="8282027" y="3392755"/>
            <a:ext cx="3384137" cy="869072"/>
            <a:chOff x="8282027" y="3392755"/>
            <a:chExt cx="3384137" cy="869072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31D2EFD-5EC0-422A-B71C-D87DEC116B09}"/>
                </a:ext>
              </a:extLst>
            </p:cNvPr>
            <p:cNvSpPr txBox="1"/>
            <p:nvPr/>
          </p:nvSpPr>
          <p:spPr>
            <a:xfrm>
              <a:off x="9133670" y="3738607"/>
              <a:ext cx="25324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Montserrat"/>
                  <a:cs typeface="Poppins"/>
                  <a:sym typeface="Poppins"/>
                  <a:rtl val="0"/>
                </a:rPr>
                <a:t>Here You Can Add Some Brief Text to Explain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CDBCD69-233D-450B-8809-D0219328A526}"/>
                </a:ext>
              </a:extLst>
            </p:cNvPr>
            <p:cNvSpPr txBox="1"/>
            <p:nvPr/>
          </p:nvSpPr>
          <p:spPr>
            <a:xfrm>
              <a:off x="9133670" y="3392755"/>
              <a:ext cx="1213794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75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Slide One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AB656AD-6290-4CC1-AC3F-AAFAFFD5E1F3}"/>
                </a:ext>
              </a:extLst>
            </p:cNvPr>
            <p:cNvSpPr txBox="1"/>
            <p:nvPr/>
          </p:nvSpPr>
          <p:spPr>
            <a:xfrm>
              <a:off x="8282027" y="3535285"/>
              <a:ext cx="8502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03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ED9DED1-DCE4-426D-9DA5-FA5AB41A49BE}"/>
              </a:ext>
            </a:extLst>
          </p:cNvPr>
          <p:cNvGrpSpPr/>
          <p:nvPr/>
        </p:nvGrpSpPr>
        <p:grpSpPr>
          <a:xfrm>
            <a:off x="8282027" y="4814266"/>
            <a:ext cx="3384137" cy="869072"/>
            <a:chOff x="8282027" y="4814266"/>
            <a:chExt cx="3384137" cy="869072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3AA03C5D-8088-4253-B159-ECF7817A179C}"/>
                </a:ext>
              </a:extLst>
            </p:cNvPr>
            <p:cNvSpPr txBox="1"/>
            <p:nvPr/>
          </p:nvSpPr>
          <p:spPr>
            <a:xfrm>
              <a:off x="9133670" y="5160118"/>
              <a:ext cx="25324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252525"/>
                  </a:solidFill>
                  <a:latin typeface="Montserrat"/>
                  <a:cs typeface="Poppins"/>
                  <a:sym typeface="Poppins"/>
                  <a:rtl val="0"/>
                </a:rPr>
                <a:t>Here You Can Add Some Brief Text to Explain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1BC6759-09BF-447A-B270-451A5EBE71B3}"/>
                </a:ext>
              </a:extLst>
            </p:cNvPr>
            <p:cNvSpPr txBox="1"/>
            <p:nvPr/>
          </p:nvSpPr>
          <p:spPr>
            <a:xfrm>
              <a:off x="9133670" y="4814266"/>
              <a:ext cx="1213794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75" dirty="0">
                  <a:solidFill>
                    <a:srgbClr val="252525"/>
                  </a:solidFill>
                  <a:latin typeface="Montserrat ExtraBold"/>
                  <a:cs typeface="Poppins"/>
                  <a:sym typeface="Poppins"/>
                  <a:rtl val="0"/>
                </a:rPr>
                <a:t>Slide One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2F385FA-4091-4586-ACDE-94299B7E9F5E}"/>
                </a:ext>
              </a:extLst>
            </p:cNvPr>
            <p:cNvSpPr txBox="1"/>
            <p:nvPr/>
          </p:nvSpPr>
          <p:spPr>
            <a:xfrm>
              <a:off x="8282027" y="4956415"/>
              <a:ext cx="8502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E1DA"/>
                  </a:solidFill>
                  <a:latin typeface="Montserrat ExtraBold"/>
                  <a:cs typeface="Poppins"/>
                  <a:sym typeface="Poppins"/>
                  <a:rtl val="0"/>
                </a:rPr>
                <a:t>06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5B6934F-2C90-4F88-9D0E-FCCCE162B596}"/>
              </a:ext>
            </a:extLst>
          </p:cNvPr>
          <p:cNvSpPr/>
          <p:nvPr/>
        </p:nvSpPr>
        <p:spPr>
          <a:xfrm>
            <a:off x="4220622" y="5959177"/>
            <a:ext cx="3749325" cy="898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3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33333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3333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decel="3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3333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decel="3333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decel="3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3333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decel="3333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decel="3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3333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decel="3333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4" grpId="0" animBg="1"/>
      <p:bldP spid="51" grpId="0" animBg="1"/>
      <p:bldP spid="58" grpId="0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5CAA95C-77AD-4DB6-85CF-7E7E23FBDB03}"/>
              </a:ext>
            </a:extLst>
          </p:cNvPr>
          <p:cNvSpPr/>
          <p:nvPr/>
        </p:nvSpPr>
        <p:spPr>
          <a:xfrm>
            <a:off x="4242435" y="2482310"/>
            <a:ext cx="3679316" cy="3786854"/>
          </a:xfrm>
          <a:custGeom>
            <a:avLst/>
            <a:gdLst>
              <a:gd name="connsiteX0" fmla="*/ 0 w 3679316"/>
              <a:gd name="connsiteY0" fmla="*/ 0 h 3786854"/>
              <a:gd name="connsiteX1" fmla="*/ 3679317 w 3679316"/>
              <a:gd name="connsiteY1" fmla="*/ 0 h 3786854"/>
              <a:gd name="connsiteX2" fmla="*/ 3679317 w 3679316"/>
              <a:gd name="connsiteY2" fmla="*/ 3786854 h 3786854"/>
              <a:gd name="connsiteX3" fmla="*/ 0 w 3679316"/>
              <a:gd name="connsiteY3" fmla="*/ 3786854 h 378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9316" h="3786854">
                <a:moveTo>
                  <a:pt x="0" y="0"/>
                </a:moveTo>
                <a:lnTo>
                  <a:pt x="3679317" y="0"/>
                </a:lnTo>
                <a:lnTo>
                  <a:pt x="3679317" y="3786854"/>
                </a:lnTo>
                <a:lnTo>
                  <a:pt x="0" y="3786854"/>
                </a:lnTo>
                <a:close/>
              </a:path>
            </a:pathLst>
          </a:custGeom>
          <a:solidFill>
            <a:srgbClr val="FFE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72047A28-F5B0-4597-9DA1-0D2E4C486240}"/>
              </a:ext>
            </a:extLst>
          </p:cNvPr>
          <p:cNvSpPr/>
          <p:nvPr/>
        </p:nvSpPr>
        <p:spPr>
          <a:xfrm>
            <a:off x="8147780" y="2482310"/>
            <a:ext cx="3679316" cy="3786854"/>
          </a:xfrm>
          <a:custGeom>
            <a:avLst/>
            <a:gdLst>
              <a:gd name="connsiteX0" fmla="*/ 0 w 3679316"/>
              <a:gd name="connsiteY0" fmla="*/ 0 h 3786854"/>
              <a:gd name="connsiteX1" fmla="*/ 3679317 w 3679316"/>
              <a:gd name="connsiteY1" fmla="*/ 0 h 3786854"/>
              <a:gd name="connsiteX2" fmla="*/ 3679317 w 3679316"/>
              <a:gd name="connsiteY2" fmla="*/ 3786854 h 3786854"/>
              <a:gd name="connsiteX3" fmla="*/ 0 w 3679316"/>
              <a:gd name="connsiteY3" fmla="*/ 3786854 h 378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9316" h="3786854">
                <a:moveTo>
                  <a:pt x="0" y="0"/>
                </a:moveTo>
                <a:lnTo>
                  <a:pt x="3679317" y="0"/>
                </a:lnTo>
                <a:lnTo>
                  <a:pt x="3679317" y="3786854"/>
                </a:lnTo>
                <a:lnTo>
                  <a:pt x="0" y="3786854"/>
                </a:lnTo>
                <a:close/>
              </a:path>
            </a:pathLst>
          </a:custGeom>
          <a:gradFill>
            <a:gsLst>
              <a:gs pos="50000">
                <a:srgbClr val="FF8948"/>
              </a:gs>
              <a:gs pos="0">
                <a:srgbClr val="FF9447"/>
              </a:gs>
              <a:gs pos="100000">
                <a:srgbClr val="FF6E4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F90A41D-2334-4C15-B5A7-8590A5246A55}"/>
              </a:ext>
            </a:extLst>
          </p:cNvPr>
          <p:cNvSpPr/>
          <p:nvPr/>
        </p:nvSpPr>
        <p:spPr>
          <a:xfrm>
            <a:off x="4150994" y="0"/>
            <a:ext cx="8041005" cy="2482310"/>
          </a:xfrm>
          <a:custGeom>
            <a:avLst/>
            <a:gdLst>
              <a:gd name="connsiteX0" fmla="*/ 0 w 3679316"/>
              <a:gd name="connsiteY0" fmla="*/ 0 h 3786854"/>
              <a:gd name="connsiteX1" fmla="*/ 3679317 w 3679316"/>
              <a:gd name="connsiteY1" fmla="*/ 0 h 3786854"/>
              <a:gd name="connsiteX2" fmla="*/ 3679317 w 3679316"/>
              <a:gd name="connsiteY2" fmla="*/ 3786854 h 3786854"/>
              <a:gd name="connsiteX3" fmla="*/ 0 w 3679316"/>
              <a:gd name="connsiteY3" fmla="*/ 3786854 h 378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9316" h="3786854">
                <a:moveTo>
                  <a:pt x="0" y="0"/>
                </a:moveTo>
                <a:lnTo>
                  <a:pt x="3679317" y="0"/>
                </a:lnTo>
                <a:lnTo>
                  <a:pt x="3679317" y="3786854"/>
                </a:lnTo>
                <a:lnTo>
                  <a:pt x="0" y="378685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9A32CD0-3278-4159-ABBB-045DA8849C54}"/>
              </a:ext>
            </a:extLst>
          </p:cNvPr>
          <p:cNvSpPr txBox="1"/>
          <p:nvPr/>
        </p:nvSpPr>
        <p:spPr>
          <a:xfrm>
            <a:off x="4150995" y="924401"/>
            <a:ext cx="654377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90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Explain Your Business</a:t>
            </a:r>
          </a:p>
          <a:p>
            <a:pPr algn="l"/>
            <a:r>
              <a:rPr lang="en-US" sz="390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Core </a:t>
            </a:r>
            <a:r>
              <a:rPr lang="en-US" sz="3900" dirty="0">
                <a:gradFill>
                  <a:gsLst>
                    <a:gs pos="50000">
                      <a:srgbClr val="FF8948"/>
                    </a:gs>
                    <a:gs pos="0">
                      <a:srgbClr val="FF9447"/>
                    </a:gs>
                    <a:gs pos="100000">
                      <a:srgbClr val="FF6E4B"/>
                    </a:gs>
                  </a:gsLst>
                  <a:lin ang="2700000" scaled="1"/>
                </a:gradFill>
                <a:latin typeface="+mj-lt"/>
                <a:sym typeface="Montserrat"/>
                <a:rtl val="0"/>
              </a:rPr>
              <a:t>Objectives &amp; Goals</a:t>
            </a:r>
            <a:endParaRPr lang="en-US" sz="3900" baseline="0" dirty="0">
              <a:gradFill>
                <a:gsLst>
                  <a:gs pos="50000">
                    <a:srgbClr val="FF8948"/>
                  </a:gs>
                  <a:gs pos="0">
                    <a:srgbClr val="FF9447"/>
                  </a:gs>
                  <a:gs pos="100000">
                    <a:srgbClr val="FF6E4B"/>
                  </a:gs>
                </a:gsLst>
                <a:lin ang="2700000" scaled="1"/>
              </a:gradFill>
              <a:latin typeface="+mj-lt"/>
              <a:sym typeface="Montserrat"/>
              <a:rtl val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84AE55E-816E-4AC5-BB3A-91AD297B6FC5}"/>
              </a:ext>
            </a:extLst>
          </p:cNvPr>
          <p:cNvSpPr txBox="1"/>
          <p:nvPr/>
        </p:nvSpPr>
        <p:spPr>
          <a:xfrm>
            <a:off x="4150995" y="616362"/>
            <a:ext cx="30383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spc="-30" baseline="0" dirty="0">
                <a:solidFill>
                  <a:schemeClr val="bg2">
                    <a:lumMod val="25000"/>
                  </a:schemeClr>
                </a:solidFill>
                <a:latin typeface="Montserrat"/>
                <a:sym typeface="Montserrat"/>
                <a:rtl val="0"/>
              </a:rPr>
              <a:t>Company’s Mission </a:t>
            </a:r>
            <a:r>
              <a:rPr lang="en-US" sz="1500" spc="-30" baseline="0" dirty="0">
                <a:gradFill>
                  <a:gsLst>
                    <a:gs pos="50000">
                      <a:srgbClr val="FF8948"/>
                    </a:gs>
                    <a:gs pos="0">
                      <a:srgbClr val="FF9447"/>
                    </a:gs>
                    <a:gs pos="100000">
                      <a:srgbClr val="FF6E4B"/>
                    </a:gs>
                  </a:gsLst>
                  <a:lin ang="2700000" scaled="1"/>
                </a:gradFill>
                <a:latin typeface="Montserrat"/>
                <a:sym typeface="Montserrat"/>
                <a:rtl val="0"/>
              </a:rPr>
              <a:t>Statement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AFB34D-D947-4E09-8315-F437AA646C08}"/>
              </a:ext>
            </a:extLst>
          </p:cNvPr>
          <p:cNvSpPr txBox="1"/>
          <p:nvPr/>
        </p:nvSpPr>
        <p:spPr>
          <a:xfrm>
            <a:off x="4522184" y="2897124"/>
            <a:ext cx="3047629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75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List Your Short Term Goals</a:t>
            </a:r>
          </a:p>
          <a:p>
            <a:pPr algn="l"/>
            <a:r>
              <a:rPr lang="en-US" sz="1575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and Steps to Achieve.</a:t>
            </a:r>
            <a:endParaRPr lang="en-US" sz="1575" baseline="0" dirty="0">
              <a:solidFill>
                <a:schemeClr val="bg2">
                  <a:lumMod val="25000"/>
                </a:schemeClr>
              </a:solidFill>
              <a:latin typeface="+mj-lt"/>
              <a:sym typeface="Montserrat"/>
              <a:rtl val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88C2CC-6475-420F-8739-F9D4E572CA6A}"/>
              </a:ext>
            </a:extLst>
          </p:cNvPr>
          <p:cNvGrpSpPr/>
          <p:nvPr/>
        </p:nvGrpSpPr>
        <p:grpSpPr>
          <a:xfrm>
            <a:off x="4624768" y="4796123"/>
            <a:ext cx="2742675" cy="288541"/>
            <a:chOff x="4624768" y="4796123"/>
            <a:chExt cx="2742675" cy="28854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F498BE1-6926-442C-A562-18C9F51D4EBA}"/>
                </a:ext>
              </a:extLst>
            </p:cNvPr>
            <p:cNvSpPr txBox="1"/>
            <p:nvPr/>
          </p:nvSpPr>
          <p:spPr>
            <a:xfrm>
              <a:off x="4680489" y="4796123"/>
              <a:ext cx="2686954" cy="288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75" spc="0" baseline="0" dirty="0">
                  <a:solidFill>
                    <a:schemeClr val="bg2">
                      <a:lumMod val="25000"/>
                    </a:schemeClr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Write Objectives Here in Short</a:t>
              </a: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A5616EF-5702-4254-9955-A2FEA5CA3552}"/>
                </a:ext>
              </a:extLst>
            </p:cNvPr>
            <p:cNvSpPr/>
            <p:nvPr/>
          </p:nvSpPr>
          <p:spPr>
            <a:xfrm>
              <a:off x="4624768" y="4921091"/>
              <a:ext cx="36956" cy="36957"/>
            </a:xfrm>
            <a:custGeom>
              <a:avLst/>
              <a:gdLst>
                <a:gd name="connsiteX0" fmla="*/ 36957 w 36956"/>
                <a:gd name="connsiteY0" fmla="*/ 18479 h 36957"/>
                <a:gd name="connsiteX1" fmla="*/ 18479 w 36956"/>
                <a:gd name="connsiteY1" fmla="*/ 36957 h 36957"/>
                <a:gd name="connsiteX2" fmla="*/ 0 w 36956"/>
                <a:gd name="connsiteY2" fmla="*/ 18479 h 36957"/>
                <a:gd name="connsiteX3" fmla="*/ 18479 w 36956"/>
                <a:gd name="connsiteY3" fmla="*/ 0 h 36957"/>
                <a:gd name="connsiteX4" fmla="*/ 36957 w 36956"/>
                <a:gd name="connsiteY4" fmla="*/ 18479 h 3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6" h="36957">
                  <a:moveTo>
                    <a:pt x="36957" y="18479"/>
                  </a:moveTo>
                  <a:cubicBezTo>
                    <a:pt x="36957" y="28684"/>
                    <a:pt x="28684" y="36957"/>
                    <a:pt x="18479" y="36957"/>
                  </a:cubicBezTo>
                  <a:cubicBezTo>
                    <a:pt x="8273" y="36957"/>
                    <a:pt x="0" y="28684"/>
                    <a:pt x="0" y="18479"/>
                  </a:cubicBezTo>
                  <a:cubicBezTo>
                    <a:pt x="0" y="8274"/>
                    <a:pt x="8273" y="0"/>
                    <a:pt x="18479" y="0"/>
                  </a:cubicBezTo>
                  <a:cubicBezTo>
                    <a:pt x="28684" y="0"/>
                    <a:pt x="36957" y="8274"/>
                    <a:pt x="36957" y="18479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60720D3-14F4-4DF0-8BD0-EF2D895DB8F1}"/>
              </a:ext>
            </a:extLst>
          </p:cNvPr>
          <p:cNvGrpSpPr/>
          <p:nvPr/>
        </p:nvGrpSpPr>
        <p:grpSpPr>
          <a:xfrm>
            <a:off x="4624768" y="5173789"/>
            <a:ext cx="2742675" cy="288541"/>
            <a:chOff x="4624768" y="5173789"/>
            <a:chExt cx="2742675" cy="28854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B0B3E39-0136-46B9-8C8E-5E35DC84AE2D}"/>
                </a:ext>
              </a:extLst>
            </p:cNvPr>
            <p:cNvSpPr txBox="1"/>
            <p:nvPr/>
          </p:nvSpPr>
          <p:spPr>
            <a:xfrm>
              <a:off x="4680489" y="5173789"/>
              <a:ext cx="2686954" cy="28854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>
                <a:defRPr sz="1275" spc="0" baseline="0">
                  <a:solidFill>
                    <a:srgbClr val="404040"/>
                  </a:solidFill>
                  <a:latin typeface="Montserrat" panose="02000505000000020004" pitchFamily="2" charset="0"/>
                  <a:rtl val="0"/>
                </a:defRPr>
              </a:lvl1pPr>
            </a:lstStyle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sym typeface="Montserrat-Regular"/>
                </a:rPr>
                <a:t>Write Objectives Here in Short</a:t>
              </a: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15458ED-7BF6-4D4F-B171-CA0ADA89E5A6}"/>
                </a:ext>
              </a:extLst>
            </p:cNvPr>
            <p:cNvSpPr/>
            <p:nvPr/>
          </p:nvSpPr>
          <p:spPr>
            <a:xfrm>
              <a:off x="4624768" y="5298757"/>
              <a:ext cx="36956" cy="36957"/>
            </a:xfrm>
            <a:custGeom>
              <a:avLst/>
              <a:gdLst>
                <a:gd name="connsiteX0" fmla="*/ 36957 w 36956"/>
                <a:gd name="connsiteY0" fmla="*/ 18478 h 36957"/>
                <a:gd name="connsiteX1" fmla="*/ 18479 w 36956"/>
                <a:gd name="connsiteY1" fmla="*/ 36957 h 36957"/>
                <a:gd name="connsiteX2" fmla="*/ 0 w 36956"/>
                <a:gd name="connsiteY2" fmla="*/ 18478 h 36957"/>
                <a:gd name="connsiteX3" fmla="*/ 18479 w 36956"/>
                <a:gd name="connsiteY3" fmla="*/ 0 h 36957"/>
                <a:gd name="connsiteX4" fmla="*/ 36957 w 36956"/>
                <a:gd name="connsiteY4" fmla="*/ 18478 h 3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6" h="36957">
                  <a:moveTo>
                    <a:pt x="36957" y="18478"/>
                  </a:moveTo>
                  <a:cubicBezTo>
                    <a:pt x="36957" y="28684"/>
                    <a:pt x="28684" y="36957"/>
                    <a:pt x="18479" y="36957"/>
                  </a:cubicBezTo>
                  <a:cubicBezTo>
                    <a:pt x="8273" y="36957"/>
                    <a:pt x="0" y="28684"/>
                    <a:pt x="0" y="18478"/>
                  </a:cubicBezTo>
                  <a:cubicBezTo>
                    <a:pt x="0" y="8273"/>
                    <a:pt x="8273" y="0"/>
                    <a:pt x="18479" y="0"/>
                  </a:cubicBezTo>
                  <a:cubicBezTo>
                    <a:pt x="28684" y="0"/>
                    <a:pt x="36957" y="8273"/>
                    <a:pt x="36957" y="18478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E869D73-EC44-42DC-9D41-EE605254408B}"/>
              </a:ext>
            </a:extLst>
          </p:cNvPr>
          <p:cNvGrpSpPr/>
          <p:nvPr/>
        </p:nvGrpSpPr>
        <p:grpSpPr>
          <a:xfrm>
            <a:off x="4624768" y="5551455"/>
            <a:ext cx="2742675" cy="288541"/>
            <a:chOff x="4624768" y="5551455"/>
            <a:chExt cx="2742675" cy="28854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B25573B-58F3-46C5-BC45-4FF245E83D5A}"/>
                </a:ext>
              </a:extLst>
            </p:cNvPr>
            <p:cNvSpPr txBox="1"/>
            <p:nvPr/>
          </p:nvSpPr>
          <p:spPr>
            <a:xfrm>
              <a:off x="4680489" y="5551455"/>
              <a:ext cx="2686954" cy="28854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>
                <a:defRPr sz="1275" spc="0" baseline="0">
                  <a:solidFill>
                    <a:srgbClr val="404040"/>
                  </a:solidFill>
                  <a:latin typeface="Montserrat" panose="02000505000000020004" pitchFamily="2" charset="0"/>
                  <a:rtl val="0"/>
                </a:defRPr>
              </a:lvl1pPr>
            </a:lstStyle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sym typeface="Montserrat-Regular"/>
                </a:rPr>
                <a:t>Write Objectives Here in Short</a:t>
              </a: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74B23CE-D54C-4F48-BBFC-CFFB77E27D5A}"/>
                </a:ext>
              </a:extLst>
            </p:cNvPr>
            <p:cNvSpPr/>
            <p:nvPr/>
          </p:nvSpPr>
          <p:spPr>
            <a:xfrm>
              <a:off x="4624768" y="5676423"/>
              <a:ext cx="36956" cy="36957"/>
            </a:xfrm>
            <a:custGeom>
              <a:avLst/>
              <a:gdLst>
                <a:gd name="connsiteX0" fmla="*/ 36957 w 36956"/>
                <a:gd name="connsiteY0" fmla="*/ 18479 h 36957"/>
                <a:gd name="connsiteX1" fmla="*/ 18479 w 36956"/>
                <a:gd name="connsiteY1" fmla="*/ 36957 h 36957"/>
                <a:gd name="connsiteX2" fmla="*/ 0 w 36956"/>
                <a:gd name="connsiteY2" fmla="*/ 18479 h 36957"/>
                <a:gd name="connsiteX3" fmla="*/ 18479 w 36956"/>
                <a:gd name="connsiteY3" fmla="*/ 0 h 36957"/>
                <a:gd name="connsiteX4" fmla="*/ 36957 w 36956"/>
                <a:gd name="connsiteY4" fmla="*/ 18479 h 3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6" h="36957">
                  <a:moveTo>
                    <a:pt x="36957" y="18479"/>
                  </a:moveTo>
                  <a:cubicBezTo>
                    <a:pt x="36957" y="28684"/>
                    <a:pt x="28684" y="36957"/>
                    <a:pt x="18479" y="36957"/>
                  </a:cubicBezTo>
                  <a:cubicBezTo>
                    <a:pt x="8273" y="36957"/>
                    <a:pt x="0" y="28684"/>
                    <a:pt x="0" y="18479"/>
                  </a:cubicBezTo>
                  <a:cubicBezTo>
                    <a:pt x="0" y="8273"/>
                    <a:pt x="8273" y="0"/>
                    <a:pt x="18479" y="0"/>
                  </a:cubicBezTo>
                  <a:cubicBezTo>
                    <a:pt x="28684" y="0"/>
                    <a:pt x="36957" y="8273"/>
                    <a:pt x="36957" y="18479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E2260BD7-AB8F-492F-9FC9-77CC558B2D34}"/>
              </a:ext>
            </a:extLst>
          </p:cNvPr>
          <p:cNvSpPr txBox="1"/>
          <p:nvPr/>
        </p:nvSpPr>
        <p:spPr>
          <a:xfrm>
            <a:off x="4522184" y="3544897"/>
            <a:ext cx="3018775" cy="995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Write Something Interesting to</a:t>
            </a:r>
          </a:p>
          <a:p>
            <a:pPr>
              <a:lnSpc>
                <a:spcPts val="18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Explain the Topic this is Just a Demo</a:t>
            </a:r>
          </a:p>
          <a:p>
            <a:pPr>
              <a:lnSpc>
                <a:spcPts val="18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So Consider Replacing these Texts</a:t>
            </a:r>
          </a:p>
          <a:p>
            <a:pPr>
              <a:lnSpc>
                <a:spcPts val="18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with Your Own Content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59A61C74-C641-487B-8E30-ADEC42DC42FD}"/>
              </a:ext>
            </a:extLst>
          </p:cNvPr>
          <p:cNvSpPr txBox="1"/>
          <p:nvPr/>
        </p:nvSpPr>
        <p:spPr>
          <a:xfrm>
            <a:off x="8427529" y="2897124"/>
            <a:ext cx="3047629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75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List Your Short Term Goals</a:t>
            </a:r>
          </a:p>
          <a:p>
            <a:pPr algn="l"/>
            <a:r>
              <a:rPr lang="en-US" sz="1575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and Steps to Achieve.</a:t>
            </a:r>
            <a:endParaRPr lang="en-US" sz="1575" baseline="0" dirty="0">
              <a:solidFill>
                <a:schemeClr val="bg1"/>
              </a:solidFill>
              <a:latin typeface="+mj-lt"/>
              <a:sym typeface="Montserrat"/>
              <a:rtl val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DDE5AE0-62C3-46D6-B2DB-3D3480CDB1EA}"/>
              </a:ext>
            </a:extLst>
          </p:cNvPr>
          <p:cNvGrpSpPr/>
          <p:nvPr/>
        </p:nvGrpSpPr>
        <p:grpSpPr>
          <a:xfrm>
            <a:off x="8530113" y="4796123"/>
            <a:ext cx="2742675" cy="288541"/>
            <a:chOff x="8530113" y="4796123"/>
            <a:chExt cx="2742675" cy="288541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488C0367-52E4-4785-A8F9-5C53FDF44D4E}"/>
                </a:ext>
              </a:extLst>
            </p:cNvPr>
            <p:cNvSpPr txBox="1"/>
            <p:nvPr/>
          </p:nvSpPr>
          <p:spPr>
            <a:xfrm>
              <a:off x="8585834" y="4796123"/>
              <a:ext cx="2686954" cy="288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75" spc="0" baseline="0" dirty="0">
                  <a:solidFill>
                    <a:schemeClr val="bg1"/>
                  </a:solidFill>
                  <a:latin typeface="Montserrat" panose="02000505000000020004" pitchFamily="2" charset="0"/>
                  <a:sym typeface="Montserrat-Regular"/>
                  <a:rtl val="0"/>
                </a:rPr>
                <a:t>Write Objectives Here in Short</a:t>
              </a: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96F83ED-20CE-4E63-822E-5B8B45614726}"/>
                </a:ext>
              </a:extLst>
            </p:cNvPr>
            <p:cNvSpPr/>
            <p:nvPr/>
          </p:nvSpPr>
          <p:spPr>
            <a:xfrm>
              <a:off x="8530113" y="4921091"/>
              <a:ext cx="36956" cy="36957"/>
            </a:xfrm>
            <a:custGeom>
              <a:avLst/>
              <a:gdLst>
                <a:gd name="connsiteX0" fmla="*/ 36957 w 36956"/>
                <a:gd name="connsiteY0" fmla="*/ 18479 h 36957"/>
                <a:gd name="connsiteX1" fmla="*/ 18479 w 36956"/>
                <a:gd name="connsiteY1" fmla="*/ 36957 h 36957"/>
                <a:gd name="connsiteX2" fmla="*/ 0 w 36956"/>
                <a:gd name="connsiteY2" fmla="*/ 18479 h 36957"/>
                <a:gd name="connsiteX3" fmla="*/ 18479 w 36956"/>
                <a:gd name="connsiteY3" fmla="*/ 0 h 36957"/>
                <a:gd name="connsiteX4" fmla="*/ 36957 w 36956"/>
                <a:gd name="connsiteY4" fmla="*/ 18479 h 3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6" h="36957">
                  <a:moveTo>
                    <a:pt x="36957" y="18479"/>
                  </a:moveTo>
                  <a:cubicBezTo>
                    <a:pt x="36957" y="28684"/>
                    <a:pt x="28684" y="36957"/>
                    <a:pt x="18479" y="36957"/>
                  </a:cubicBezTo>
                  <a:cubicBezTo>
                    <a:pt x="8273" y="36957"/>
                    <a:pt x="0" y="28684"/>
                    <a:pt x="0" y="18479"/>
                  </a:cubicBezTo>
                  <a:cubicBezTo>
                    <a:pt x="0" y="8274"/>
                    <a:pt x="8273" y="0"/>
                    <a:pt x="18479" y="0"/>
                  </a:cubicBezTo>
                  <a:cubicBezTo>
                    <a:pt x="28684" y="0"/>
                    <a:pt x="36957" y="8274"/>
                    <a:pt x="36957" y="1847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3AF64C1-0D54-452C-BC39-23C03F7E46C8}"/>
              </a:ext>
            </a:extLst>
          </p:cNvPr>
          <p:cNvGrpSpPr/>
          <p:nvPr/>
        </p:nvGrpSpPr>
        <p:grpSpPr>
          <a:xfrm>
            <a:off x="8530113" y="5173789"/>
            <a:ext cx="2742675" cy="288541"/>
            <a:chOff x="8530113" y="5173789"/>
            <a:chExt cx="2742675" cy="288541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56CDEA63-021B-4E5C-8A76-67A4A7860CB3}"/>
                </a:ext>
              </a:extLst>
            </p:cNvPr>
            <p:cNvSpPr txBox="1"/>
            <p:nvPr/>
          </p:nvSpPr>
          <p:spPr>
            <a:xfrm>
              <a:off x="8585834" y="5173789"/>
              <a:ext cx="2686954" cy="28854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>
                <a:defRPr sz="1275" spc="0" baseline="0">
                  <a:solidFill>
                    <a:srgbClr val="404040"/>
                  </a:solidFill>
                  <a:latin typeface="Montserrat" panose="02000505000000020004" pitchFamily="2" charset="0"/>
                  <a:rtl val="0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  <a:sym typeface="Montserrat-Regular"/>
                </a:rPr>
                <a:t>Write Objectives Here in Short</a:t>
              </a: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44EA9572-FE58-434F-AE77-140E5EC0C7A1}"/>
                </a:ext>
              </a:extLst>
            </p:cNvPr>
            <p:cNvSpPr/>
            <p:nvPr/>
          </p:nvSpPr>
          <p:spPr>
            <a:xfrm>
              <a:off x="8530113" y="5298757"/>
              <a:ext cx="36956" cy="36957"/>
            </a:xfrm>
            <a:custGeom>
              <a:avLst/>
              <a:gdLst>
                <a:gd name="connsiteX0" fmla="*/ 36957 w 36956"/>
                <a:gd name="connsiteY0" fmla="*/ 18478 h 36957"/>
                <a:gd name="connsiteX1" fmla="*/ 18479 w 36956"/>
                <a:gd name="connsiteY1" fmla="*/ 36957 h 36957"/>
                <a:gd name="connsiteX2" fmla="*/ 0 w 36956"/>
                <a:gd name="connsiteY2" fmla="*/ 18478 h 36957"/>
                <a:gd name="connsiteX3" fmla="*/ 18479 w 36956"/>
                <a:gd name="connsiteY3" fmla="*/ 0 h 36957"/>
                <a:gd name="connsiteX4" fmla="*/ 36957 w 36956"/>
                <a:gd name="connsiteY4" fmla="*/ 18478 h 3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6" h="36957">
                  <a:moveTo>
                    <a:pt x="36957" y="18478"/>
                  </a:moveTo>
                  <a:cubicBezTo>
                    <a:pt x="36957" y="28684"/>
                    <a:pt x="28684" y="36957"/>
                    <a:pt x="18479" y="36957"/>
                  </a:cubicBezTo>
                  <a:cubicBezTo>
                    <a:pt x="8273" y="36957"/>
                    <a:pt x="0" y="28684"/>
                    <a:pt x="0" y="18478"/>
                  </a:cubicBezTo>
                  <a:cubicBezTo>
                    <a:pt x="0" y="8273"/>
                    <a:pt x="8273" y="0"/>
                    <a:pt x="18479" y="0"/>
                  </a:cubicBezTo>
                  <a:cubicBezTo>
                    <a:pt x="28684" y="0"/>
                    <a:pt x="36957" y="8273"/>
                    <a:pt x="36957" y="1847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B9BE244-CCC7-4C85-A67B-0A17259D8F0A}"/>
              </a:ext>
            </a:extLst>
          </p:cNvPr>
          <p:cNvGrpSpPr/>
          <p:nvPr/>
        </p:nvGrpSpPr>
        <p:grpSpPr>
          <a:xfrm>
            <a:off x="8530113" y="5551455"/>
            <a:ext cx="2742675" cy="288541"/>
            <a:chOff x="8530113" y="5551455"/>
            <a:chExt cx="2742675" cy="288541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4AA8C464-2C6D-463C-B23C-7CD3E5FCBAE9}"/>
                </a:ext>
              </a:extLst>
            </p:cNvPr>
            <p:cNvSpPr txBox="1"/>
            <p:nvPr/>
          </p:nvSpPr>
          <p:spPr>
            <a:xfrm>
              <a:off x="8585834" y="5551455"/>
              <a:ext cx="2686954" cy="28854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>
                <a:defRPr sz="1275" spc="0" baseline="0">
                  <a:solidFill>
                    <a:srgbClr val="404040"/>
                  </a:solidFill>
                  <a:latin typeface="Montserrat" panose="02000505000000020004" pitchFamily="2" charset="0"/>
                  <a:rtl val="0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  <a:sym typeface="Montserrat-Regular"/>
                </a:rPr>
                <a:t>Write Objectives Here in Short</a:t>
              </a: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307CF6F7-E6B9-43DB-83F3-AF8FED54DB7C}"/>
                </a:ext>
              </a:extLst>
            </p:cNvPr>
            <p:cNvSpPr/>
            <p:nvPr/>
          </p:nvSpPr>
          <p:spPr>
            <a:xfrm>
              <a:off x="8530113" y="5676423"/>
              <a:ext cx="36956" cy="36957"/>
            </a:xfrm>
            <a:custGeom>
              <a:avLst/>
              <a:gdLst>
                <a:gd name="connsiteX0" fmla="*/ 36957 w 36956"/>
                <a:gd name="connsiteY0" fmla="*/ 18479 h 36957"/>
                <a:gd name="connsiteX1" fmla="*/ 18479 w 36956"/>
                <a:gd name="connsiteY1" fmla="*/ 36957 h 36957"/>
                <a:gd name="connsiteX2" fmla="*/ 0 w 36956"/>
                <a:gd name="connsiteY2" fmla="*/ 18479 h 36957"/>
                <a:gd name="connsiteX3" fmla="*/ 18479 w 36956"/>
                <a:gd name="connsiteY3" fmla="*/ 0 h 36957"/>
                <a:gd name="connsiteX4" fmla="*/ 36957 w 36956"/>
                <a:gd name="connsiteY4" fmla="*/ 18479 h 3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6" h="36957">
                  <a:moveTo>
                    <a:pt x="36957" y="18479"/>
                  </a:moveTo>
                  <a:cubicBezTo>
                    <a:pt x="36957" y="28684"/>
                    <a:pt x="28684" y="36957"/>
                    <a:pt x="18479" y="36957"/>
                  </a:cubicBezTo>
                  <a:cubicBezTo>
                    <a:pt x="8273" y="36957"/>
                    <a:pt x="0" y="28684"/>
                    <a:pt x="0" y="18479"/>
                  </a:cubicBezTo>
                  <a:cubicBezTo>
                    <a:pt x="0" y="8273"/>
                    <a:pt x="8273" y="0"/>
                    <a:pt x="18479" y="0"/>
                  </a:cubicBezTo>
                  <a:cubicBezTo>
                    <a:pt x="28684" y="0"/>
                    <a:pt x="36957" y="8273"/>
                    <a:pt x="36957" y="1847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9" name="TextBox 148">
            <a:extLst>
              <a:ext uri="{FF2B5EF4-FFF2-40B4-BE49-F238E27FC236}">
                <a16:creationId xmlns:a16="http://schemas.microsoft.com/office/drawing/2014/main" id="{4B4D50B7-B2F4-44D4-A66A-0DC82CA2793C}"/>
              </a:ext>
            </a:extLst>
          </p:cNvPr>
          <p:cNvSpPr txBox="1"/>
          <p:nvPr/>
        </p:nvSpPr>
        <p:spPr>
          <a:xfrm>
            <a:off x="8427529" y="3544897"/>
            <a:ext cx="3018775" cy="995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2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Here Write Something Interesting to</a:t>
            </a:r>
          </a:p>
          <a:p>
            <a:pPr>
              <a:lnSpc>
                <a:spcPts val="1800"/>
              </a:lnSpc>
            </a:pPr>
            <a:r>
              <a:rPr lang="en-US" sz="12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Explain the Topic this is Just a Demo</a:t>
            </a:r>
          </a:p>
          <a:p>
            <a:pPr>
              <a:lnSpc>
                <a:spcPts val="1800"/>
              </a:lnSpc>
            </a:pPr>
            <a:r>
              <a:rPr lang="en-US" sz="12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So Consider Replacing these Texts</a:t>
            </a:r>
          </a:p>
          <a:p>
            <a:pPr>
              <a:lnSpc>
                <a:spcPts val="1800"/>
              </a:lnSpc>
            </a:pPr>
            <a:r>
              <a:rPr lang="en-US" sz="12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with Your Own Content</a:t>
            </a:r>
          </a:p>
        </p:txBody>
      </p:sp>
      <p:sp>
        <p:nvSpPr>
          <p:cNvPr id="150" name="Picture Placeholder 149">
            <a:extLst>
              <a:ext uri="{FF2B5EF4-FFF2-40B4-BE49-F238E27FC236}">
                <a16:creationId xmlns:a16="http://schemas.microsoft.com/office/drawing/2014/main" id="{A588EC1C-E80D-4D5D-96B2-DA12B13E92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20C34BC-2FF0-4969-A856-D0C6D6794E87}"/>
              </a:ext>
            </a:extLst>
          </p:cNvPr>
          <p:cNvSpPr/>
          <p:nvPr/>
        </p:nvSpPr>
        <p:spPr>
          <a:xfrm>
            <a:off x="4150994" y="6269163"/>
            <a:ext cx="8041005" cy="588837"/>
          </a:xfrm>
          <a:custGeom>
            <a:avLst/>
            <a:gdLst>
              <a:gd name="connsiteX0" fmla="*/ 0 w 3679316"/>
              <a:gd name="connsiteY0" fmla="*/ 0 h 3786854"/>
              <a:gd name="connsiteX1" fmla="*/ 3679317 w 3679316"/>
              <a:gd name="connsiteY1" fmla="*/ 0 h 3786854"/>
              <a:gd name="connsiteX2" fmla="*/ 3679317 w 3679316"/>
              <a:gd name="connsiteY2" fmla="*/ 3786854 h 3786854"/>
              <a:gd name="connsiteX3" fmla="*/ 0 w 3679316"/>
              <a:gd name="connsiteY3" fmla="*/ 3786854 h 378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9316" h="3786854">
                <a:moveTo>
                  <a:pt x="0" y="0"/>
                </a:moveTo>
                <a:lnTo>
                  <a:pt x="3679317" y="0"/>
                </a:lnTo>
                <a:lnTo>
                  <a:pt x="3679317" y="3786854"/>
                </a:lnTo>
                <a:lnTo>
                  <a:pt x="0" y="378685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decel="3333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4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4000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4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3333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decel="4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40000" fill="hold" nodeType="with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4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1" grpId="0" animBg="1"/>
      <p:bldP spid="98" grpId="0"/>
      <p:bldP spid="115" grpId="0"/>
      <p:bldP spid="7" grpId="0"/>
      <p:bldP spid="129" grpId="0"/>
      <p:bldP spid="142" grpId="0"/>
      <p:bldP spid="1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72BF11E-452C-47AD-B9F1-B19EB3A12A8A}"/>
              </a:ext>
            </a:extLst>
          </p:cNvPr>
          <p:cNvSpPr txBox="1"/>
          <p:nvPr/>
        </p:nvSpPr>
        <p:spPr>
          <a:xfrm>
            <a:off x="5317236" y="4117270"/>
            <a:ext cx="3110147" cy="511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 Some Info</a:t>
            </a:r>
          </a:p>
          <a:p>
            <a:pPr>
              <a:lnSpc>
                <a:spcPts val="17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Text to Explain the Topic this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C428F453-EC08-4D0E-99CC-958265114977}"/>
              </a:ext>
            </a:extLst>
          </p:cNvPr>
          <p:cNvSpPr txBox="1"/>
          <p:nvPr/>
        </p:nvSpPr>
        <p:spPr>
          <a:xfrm>
            <a:off x="8689614" y="4117270"/>
            <a:ext cx="3110147" cy="511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 Some Info</a:t>
            </a:r>
          </a:p>
          <a:p>
            <a:pPr>
              <a:lnSpc>
                <a:spcPts val="17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Text to Explain the Topic this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8927F979-7B19-4124-95C9-4A5DDB2F3ECE}"/>
              </a:ext>
            </a:extLst>
          </p:cNvPr>
          <p:cNvSpPr/>
          <p:nvPr/>
        </p:nvSpPr>
        <p:spPr>
          <a:xfrm>
            <a:off x="5244422" y="4611966"/>
            <a:ext cx="6947578" cy="740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Picture Placeholder 155">
            <a:extLst>
              <a:ext uri="{FF2B5EF4-FFF2-40B4-BE49-F238E27FC236}">
                <a16:creationId xmlns:a16="http://schemas.microsoft.com/office/drawing/2014/main" id="{8A5E6E21-4AF8-4908-80BF-D92D5AA102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96B097-7292-435D-8520-0D381F4BBF14}"/>
              </a:ext>
            </a:extLst>
          </p:cNvPr>
          <p:cNvSpPr txBox="1"/>
          <p:nvPr/>
        </p:nvSpPr>
        <p:spPr>
          <a:xfrm>
            <a:off x="5317236" y="3850957"/>
            <a:ext cx="205857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Business Features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D1CFFD5-7625-45B5-967A-4E1921EFBFD4}"/>
              </a:ext>
            </a:extLst>
          </p:cNvPr>
          <p:cNvSpPr/>
          <p:nvPr/>
        </p:nvSpPr>
        <p:spPr>
          <a:xfrm>
            <a:off x="5423560" y="3431952"/>
            <a:ext cx="357949" cy="357949"/>
          </a:xfrm>
          <a:custGeom>
            <a:avLst/>
            <a:gdLst>
              <a:gd name="connsiteX0" fmla="*/ 0 w 357949"/>
              <a:gd name="connsiteY0" fmla="*/ 0 h 357949"/>
              <a:gd name="connsiteX1" fmla="*/ 357950 w 357949"/>
              <a:gd name="connsiteY1" fmla="*/ 0 h 357949"/>
              <a:gd name="connsiteX2" fmla="*/ 357950 w 357949"/>
              <a:gd name="connsiteY2" fmla="*/ 357949 h 357949"/>
              <a:gd name="connsiteX3" fmla="*/ 0 w 357949"/>
              <a:gd name="connsiteY3" fmla="*/ 357949 h 3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949" h="357949">
                <a:moveTo>
                  <a:pt x="0" y="0"/>
                </a:moveTo>
                <a:lnTo>
                  <a:pt x="357950" y="0"/>
                </a:lnTo>
                <a:lnTo>
                  <a:pt x="357950" y="357949"/>
                </a:lnTo>
                <a:lnTo>
                  <a:pt x="0" y="357949"/>
                </a:lnTo>
                <a:close/>
              </a:path>
            </a:pathLst>
          </a:custGeom>
          <a:gradFill>
            <a:gsLst>
              <a:gs pos="50000">
                <a:srgbClr val="FF8948"/>
              </a:gs>
              <a:gs pos="0">
                <a:srgbClr val="FF9447"/>
              </a:gs>
              <a:gs pos="100000">
                <a:srgbClr val="FF6E4B"/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4EA938-4086-4F3A-8C8F-10DC0682A7CF}"/>
              </a:ext>
            </a:extLst>
          </p:cNvPr>
          <p:cNvSpPr txBox="1"/>
          <p:nvPr/>
        </p:nvSpPr>
        <p:spPr>
          <a:xfrm>
            <a:off x="5407128" y="3449344"/>
            <a:ext cx="3908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spc="-15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01</a:t>
            </a: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2E819B5C-1BB6-43F8-8207-E9FFDAEEC82D}"/>
              </a:ext>
            </a:extLst>
          </p:cNvPr>
          <p:cNvSpPr/>
          <p:nvPr/>
        </p:nvSpPr>
        <p:spPr>
          <a:xfrm>
            <a:off x="623411" y="1189386"/>
            <a:ext cx="4325778" cy="5070633"/>
          </a:xfrm>
          <a:custGeom>
            <a:avLst/>
            <a:gdLst>
              <a:gd name="connsiteX0" fmla="*/ 0 w 4325778"/>
              <a:gd name="connsiteY0" fmla="*/ 0 h 5070633"/>
              <a:gd name="connsiteX1" fmla="*/ 4325779 w 4325778"/>
              <a:gd name="connsiteY1" fmla="*/ 0 h 5070633"/>
              <a:gd name="connsiteX2" fmla="*/ 4325779 w 4325778"/>
              <a:gd name="connsiteY2" fmla="*/ 5070634 h 5070633"/>
              <a:gd name="connsiteX3" fmla="*/ 0 w 4325778"/>
              <a:gd name="connsiteY3" fmla="*/ 5070634 h 507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5778" h="5070633">
                <a:moveTo>
                  <a:pt x="0" y="0"/>
                </a:moveTo>
                <a:lnTo>
                  <a:pt x="4325779" y="0"/>
                </a:lnTo>
                <a:lnTo>
                  <a:pt x="4325779" y="5070634"/>
                </a:lnTo>
                <a:lnTo>
                  <a:pt x="0" y="5070634"/>
                </a:lnTo>
                <a:close/>
              </a:path>
            </a:pathLst>
          </a:custGeom>
          <a:gradFill>
            <a:gsLst>
              <a:gs pos="50000">
                <a:srgbClr val="FF8948"/>
              </a:gs>
              <a:gs pos="0">
                <a:srgbClr val="FF9447"/>
              </a:gs>
              <a:gs pos="100000">
                <a:srgbClr val="FF6E4B"/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6E4A503-AB08-499F-9093-669C4A775656}"/>
              </a:ext>
            </a:extLst>
          </p:cNvPr>
          <p:cNvSpPr txBox="1"/>
          <p:nvPr/>
        </p:nvSpPr>
        <p:spPr>
          <a:xfrm>
            <a:off x="918644" y="2167985"/>
            <a:ext cx="37866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Our Business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Overview</a:t>
            </a:r>
            <a:endParaRPr lang="en-US" sz="4000" baseline="0" dirty="0">
              <a:solidFill>
                <a:schemeClr val="bg1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666FF3B-F6F7-46AD-9FB5-6E8A58A4E4B6}"/>
              </a:ext>
            </a:extLst>
          </p:cNvPr>
          <p:cNvSpPr txBox="1"/>
          <p:nvPr/>
        </p:nvSpPr>
        <p:spPr>
          <a:xfrm>
            <a:off x="918644" y="3461103"/>
            <a:ext cx="3728906" cy="7330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3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</a:t>
            </a:r>
          </a:p>
          <a:p>
            <a:pPr>
              <a:lnSpc>
                <a:spcPts val="1700"/>
              </a:lnSpc>
            </a:pPr>
            <a:r>
              <a:rPr lang="en-US" sz="13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to Explain the Topic this is Just a Demo So</a:t>
            </a:r>
          </a:p>
          <a:p>
            <a:pPr>
              <a:lnSpc>
                <a:spcPts val="1700"/>
              </a:lnSpc>
            </a:pPr>
            <a:r>
              <a:rPr lang="en-US" sz="13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Replace these text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180A7FB-C5E1-47A4-8ECB-DB3E512C2208}"/>
              </a:ext>
            </a:extLst>
          </p:cNvPr>
          <p:cNvSpPr txBox="1"/>
          <p:nvPr/>
        </p:nvSpPr>
        <p:spPr>
          <a:xfrm>
            <a:off x="918644" y="1904301"/>
            <a:ext cx="229742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00" spc="0" baseline="0" dirty="0">
                <a:solidFill>
                  <a:schemeClr val="bg1"/>
                </a:solidFill>
                <a:latin typeface="Montserrat SemiBold" panose="00000700000000000000" pitchFamily="2" charset="0"/>
                <a:sym typeface="Montserrat"/>
                <a:rtl val="0"/>
              </a:rPr>
              <a:t>Here Write Your Subtitle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DAD86F5-BE11-444F-8F07-9AA37DD77D2E}"/>
              </a:ext>
            </a:extLst>
          </p:cNvPr>
          <p:cNvSpPr txBox="1"/>
          <p:nvPr/>
        </p:nvSpPr>
        <p:spPr>
          <a:xfrm>
            <a:off x="918644" y="4314313"/>
            <a:ext cx="3688830" cy="1169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3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Here You Can Write Some Brief Text to</a:t>
            </a:r>
          </a:p>
          <a:p>
            <a:pPr>
              <a:lnSpc>
                <a:spcPts val="1700"/>
              </a:lnSpc>
            </a:pPr>
            <a:r>
              <a:rPr lang="en-US" sz="13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Explain the Presentation Topic this is Just</a:t>
            </a:r>
          </a:p>
          <a:p>
            <a:pPr>
              <a:lnSpc>
                <a:spcPts val="1700"/>
              </a:lnSpc>
            </a:pPr>
            <a:r>
              <a:rPr lang="en-US" sz="13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a Demo So Please Consider Replacing the</a:t>
            </a:r>
          </a:p>
          <a:p>
            <a:pPr>
              <a:lnSpc>
                <a:spcPts val="1700"/>
              </a:lnSpc>
            </a:pPr>
            <a:r>
              <a:rPr lang="en-US" sz="13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Texts with Your Own and Also Try to Add</a:t>
            </a:r>
          </a:p>
          <a:p>
            <a:pPr>
              <a:lnSpc>
                <a:spcPts val="1700"/>
              </a:lnSpc>
            </a:pPr>
            <a:r>
              <a:rPr lang="en-US" sz="13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Something Interesting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741FD89B-CB1C-4A11-AF24-3662D4F66F6C}"/>
              </a:ext>
            </a:extLst>
          </p:cNvPr>
          <p:cNvSpPr txBox="1"/>
          <p:nvPr/>
        </p:nvSpPr>
        <p:spPr>
          <a:xfrm>
            <a:off x="5317236" y="5561127"/>
            <a:ext cx="3110147" cy="511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 Some Info</a:t>
            </a:r>
          </a:p>
          <a:p>
            <a:pPr>
              <a:lnSpc>
                <a:spcPts val="17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Text to Explain the Topic this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EB5F4CE-41C9-44BA-A675-6078C72BDE91}"/>
              </a:ext>
            </a:extLst>
          </p:cNvPr>
          <p:cNvSpPr txBox="1"/>
          <p:nvPr/>
        </p:nvSpPr>
        <p:spPr>
          <a:xfrm>
            <a:off x="5317236" y="5294814"/>
            <a:ext cx="205857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Business Features</a:t>
            </a: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1AAFE018-54B2-4C44-BF46-C669D950D77A}"/>
              </a:ext>
            </a:extLst>
          </p:cNvPr>
          <p:cNvSpPr/>
          <p:nvPr/>
        </p:nvSpPr>
        <p:spPr>
          <a:xfrm>
            <a:off x="5423560" y="4875809"/>
            <a:ext cx="357949" cy="357949"/>
          </a:xfrm>
          <a:custGeom>
            <a:avLst/>
            <a:gdLst>
              <a:gd name="connsiteX0" fmla="*/ 0 w 357949"/>
              <a:gd name="connsiteY0" fmla="*/ 0 h 357949"/>
              <a:gd name="connsiteX1" fmla="*/ 357950 w 357949"/>
              <a:gd name="connsiteY1" fmla="*/ 0 h 357949"/>
              <a:gd name="connsiteX2" fmla="*/ 357950 w 357949"/>
              <a:gd name="connsiteY2" fmla="*/ 357949 h 357949"/>
              <a:gd name="connsiteX3" fmla="*/ 0 w 357949"/>
              <a:gd name="connsiteY3" fmla="*/ 357949 h 3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949" h="357949">
                <a:moveTo>
                  <a:pt x="0" y="0"/>
                </a:moveTo>
                <a:lnTo>
                  <a:pt x="357950" y="0"/>
                </a:lnTo>
                <a:lnTo>
                  <a:pt x="357950" y="357949"/>
                </a:lnTo>
                <a:lnTo>
                  <a:pt x="0" y="357949"/>
                </a:lnTo>
                <a:close/>
              </a:path>
            </a:pathLst>
          </a:custGeom>
          <a:gradFill>
            <a:gsLst>
              <a:gs pos="50000">
                <a:srgbClr val="FF8948"/>
              </a:gs>
              <a:gs pos="0">
                <a:srgbClr val="FF9447"/>
              </a:gs>
              <a:gs pos="100000">
                <a:srgbClr val="FF6E4B"/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3995B2E4-DAF9-41C1-894A-EF06EE58B545}"/>
              </a:ext>
            </a:extLst>
          </p:cNvPr>
          <p:cNvSpPr txBox="1"/>
          <p:nvPr/>
        </p:nvSpPr>
        <p:spPr>
          <a:xfrm>
            <a:off x="5388694" y="4893201"/>
            <a:ext cx="42768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spc="-15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02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9D94D198-D337-41AA-B448-AE2DF355710B}"/>
              </a:ext>
            </a:extLst>
          </p:cNvPr>
          <p:cNvSpPr txBox="1"/>
          <p:nvPr/>
        </p:nvSpPr>
        <p:spPr>
          <a:xfrm>
            <a:off x="8689614" y="3850957"/>
            <a:ext cx="205857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Business Features</a:t>
            </a:r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2F3C12AF-B7F1-40F1-BCB7-56A9ADAC9731}"/>
              </a:ext>
            </a:extLst>
          </p:cNvPr>
          <p:cNvSpPr/>
          <p:nvPr/>
        </p:nvSpPr>
        <p:spPr>
          <a:xfrm>
            <a:off x="8795938" y="3431952"/>
            <a:ext cx="357949" cy="357949"/>
          </a:xfrm>
          <a:custGeom>
            <a:avLst/>
            <a:gdLst>
              <a:gd name="connsiteX0" fmla="*/ 0 w 357949"/>
              <a:gd name="connsiteY0" fmla="*/ 0 h 357949"/>
              <a:gd name="connsiteX1" fmla="*/ 357950 w 357949"/>
              <a:gd name="connsiteY1" fmla="*/ 0 h 357949"/>
              <a:gd name="connsiteX2" fmla="*/ 357950 w 357949"/>
              <a:gd name="connsiteY2" fmla="*/ 357949 h 357949"/>
              <a:gd name="connsiteX3" fmla="*/ 0 w 357949"/>
              <a:gd name="connsiteY3" fmla="*/ 357949 h 3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949" h="357949">
                <a:moveTo>
                  <a:pt x="0" y="0"/>
                </a:moveTo>
                <a:lnTo>
                  <a:pt x="357950" y="0"/>
                </a:lnTo>
                <a:lnTo>
                  <a:pt x="357950" y="357949"/>
                </a:lnTo>
                <a:lnTo>
                  <a:pt x="0" y="357949"/>
                </a:lnTo>
                <a:close/>
              </a:path>
            </a:pathLst>
          </a:custGeom>
          <a:gradFill>
            <a:gsLst>
              <a:gs pos="50000">
                <a:srgbClr val="FF8948"/>
              </a:gs>
              <a:gs pos="0">
                <a:srgbClr val="FF9447"/>
              </a:gs>
              <a:gs pos="100000">
                <a:srgbClr val="FF6E4B"/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1C602C20-2956-440D-BDB9-F5D06B673950}"/>
              </a:ext>
            </a:extLst>
          </p:cNvPr>
          <p:cNvSpPr txBox="1"/>
          <p:nvPr/>
        </p:nvSpPr>
        <p:spPr>
          <a:xfrm>
            <a:off x="8761072" y="3449344"/>
            <a:ext cx="42768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spc="-15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03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35DF66B4-DB1F-483F-AA1C-1007248E8A18}"/>
              </a:ext>
            </a:extLst>
          </p:cNvPr>
          <p:cNvSpPr txBox="1"/>
          <p:nvPr/>
        </p:nvSpPr>
        <p:spPr>
          <a:xfrm>
            <a:off x="8689614" y="5561127"/>
            <a:ext cx="3110147" cy="511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Simply Write Some Info</a:t>
            </a:r>
          </a:p>
          <a:p>
            <a:pPr>
              <a:lnSpc>
                <a:spcPts val="17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Text to Explain the Topic this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8FAA23CC-849E-4C17-9A77-86B138267D51}"/>
              </a:ext>
            </a:extLst>
          </p:cNvPr>
          <p:cNvSpPr txBox="1"/>
          <p:nvPr/>
        </p:nvSpPr>
        <p:spPr>
          <a:xfrm>
            <a:off x="8689614" y="5294814"/>
            <a:ext cx="205857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Business Features</a:t>
            </a:r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0512072D-9CCB-472E-AF54-5CBEBD7BB775}"/>
              </a:ext>
            </a:extLst>
          </p:cNvPr>
          <p:cNvSpPr/>
          <p:nvPr/>
        </p:nvSpPr>
        <p:spPr>
          <a:xfrm>
            <a:off x="8795938" y="4875809"/>
            <a:ext cx="357949" cy="357949"/>
          </a:xfrm>
          <a:custGeom>
            <a:avLst/>
            <a:gdLst>
              <a:gd name="connsiteX0" fmla="*/ 0 w 357949"/>
              <a:gd name="connsiteY0" fmla="*/ 0 h 357949"/>
              <a:gd name="connsiteX1" fmla="*/ 357950 w 357949"/>
              <a:gd name="connsiteY1" fmla="*/ 0 h 357949"/>
              <a:gd name="connsiteX2" fmla="*/ 357950 w 357949"/>
              <a:gd name="connsiteY2" fmla="*/ 357949 h 357949"/>
              <a:gd name="connsiteX3" fmla="*/ 0 w 357949"/>
              <a:gd name="connsiteY3" fmla="*/ 357949 h 3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949" h="357949">
                <a:moveTo>
                  <a:pt x="0" y="0"/>
                </a:moveTo>
                <a:lnTo>
                  <a:pt x="357950" y="0"/>
                </a:lnTo>
                <a:lnTo>
                  <a:pt x="357950" y="357949"/>
                </a:lnTo>
                <a:lnTo>
                  <a:pt x="0" y="357949"/>
                </a:lnTo>
                <a:close/>
              </a:path>
            </a:pathLst>
          </a:custGeom>
          <a:gradFill>
            <a:gsLst>
              <a:gs pos="50000">
                <a:srgbClr val="FF8948"/>
              </a:gs>
              <a:gs pos="0">
                <a:srgbClr val="FF9447"/>
              </a:gs>
              <a:gs pos="100000">
                <a:srgbClr val="FF6E4B"/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D080FFB9-E77A-46F8-98AB-7EA1FF29DCF5}"/>
              </a:ext>
            </a:extLst>
          </p:cNvPr>
          <p:cNvSpPr txBox="1"/>
          <p:nvPr/>
        </p:nvSpPr>
        <p:spPr>
          <a:xfrm>
            <a:off x="8751454" y="4893201"/>
            <a:ext cx="4469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spc="-15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04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D32D78BC-4D66-4557-877D-B1CB4685B39F}"/>
              </a:ext>
            </a:extLst>
          </p:cNvPr>
          <p:cNvSpPr/>
          <p:nvPr/>
        </p:nvSpPr>
        <p:spPr>
          <a:xfrm>
            <a:off x="335280" y="6260019"/>
            <a:ext cx="4897120" cy="597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1A0EF4-CC4B-43E9-AA34-D20518819569}"/>
              </a:ext>
            </a:extLst>
          </p:cNvPr>
          <p:cNvSpPr/>
          <p:nvPr/>
        </p:nvSpPr>
        <p:spPr>
          <a:xfrm>
            <a:off x="5244422" y="4585516"/>
            <a:ext cx="6947578" cy="290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557B192D-6F84-4933-BD07-6BA439963095}"/>
              </a:ext>
            </a:extLst>
          </p:cNvPr>
          <p:cNvSpPr/>
          <p:nvPr/>
        </p:nvSpPr>
        <p:spPr>
          <a:xfrm>
            <a:off x="5244422" y="6030665"/>
            <a:ext cx="6947578" cy="827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543C4CBE-941D-4087-BB12-63D1532274D9}"/>
              </a:ext>
            </a:extLst>
          </p:cNvPr>
          <p:cNvSpPr/>
          <p:nvPr/>
        </p:nvSpPr>
        <p:spPr>
          <a:xfrm>
            <a:off x="5244422" y="3142463"/>
            <a:ext cx="6947578" cy="290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3DD4A397-266E-4265-B6F9-163481F6D78F}"/>
              </a:ext>
            </a:extLst>
          </p:cNvPr>
          <p:cNvSpPr/>
          <p:nvPr/>
        </p:nvSpPr>
        <p:spPr>
          <a:xfrm>
            <a:off x="5002743" y="3870601"/>
            <a:ext cx="407561" cy="74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1EB149C9-1A00-431D-9E12-2F2530439A54}"/>
              </a:ext>
            </a:extLst>
          </p:cNvPr>
          <p:cNvSpPr/>
          <p:nvPr/>
        </p:nvSpPr>
        <p:spPr>
          <a:xfrm>
            <a:off x="5002743" y="5307267"/>
            <a:ext cx="407561" cy="74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4C996233-C025-453A-B7AF-12963389FBE8}"/>
              </a:ext>
            </a:extLst>
          </p:cNvPr>
          <p:cNvSpPr/>
          <p:nvPr/>
        </p:nvSpPr>
        <p:spPr>
          <a:xfrm>
            <a:off x="8372486" y="3870601"/>
            <a:ext cx="407561" cy="74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D9D17D05-4D09-43D0-B42A-7ACEFF631B34}"/>
              </a:ext>
            </a:extLst>
          </p:cNvPr>
          <p:cNvSpPr/>
          <p:nvPr/>
        </p:nvSpPr>
        <p:spPr>
          <a:xfrm>
            <a:off x="8372486" y="5307267"/>
            <a:ext cx="407561" cy="74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2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3333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5" grpId="0"/>
      <p:bldP spid="11" grpId="0"/>
      <p:bldP spid="19" grpId="0" animBg="1"/>
      <p:bldP spid="20" grpId="0"/>
      <p:bldP spid="69" grpId="0" animBg="1"/>
      <p:bldP spid="70" grpId="0"/>
      <p:bldP spid="80" grpId="0"/>
      <p:bldP spid="96" grpId="0"/>
      <p:bldP spid="106" grpId="0"/>
      <p:bldP spid="140" grpId="0"/>
      <p:bldP spid="141" grpId="0"/>
      <p:bldP spid="142" grpId="0" animBg="1"/>
      <p:bldP spid="143" grpId="0"/>
      <p:bldP spid="146" grpId="0"/>
      <p:bldP spid="147" grpId="0" animBg="1"/>
      <p:bldP spid="148" grpId="0"/>
      <p:bldP spid="150" grpId="0"/>
      <p:bldP spid="151" grpId="0"/>
      <p:bldP spid="152" grpId="0" animBg="1"/>
      <p:bldP spid="1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Freeform: Shape 250">
            <a:extLst>
              <a:ext uri="{FF2B5EF4-FFF2-40B4-BE49-F238E27FC236}">
                <a16:creationId xmlns:a16="http://schemas.microsoft.com/office/drawing/2014/main" id="{4876A9DB-B586-41C7-ABC5-E7045DD66E89}"/>
              </a:ext>
            </a:extLst>
          </p:cNvPr>
          <p:cNvSpPr/>
          <p:nvPr/>
        </p:nvSpPr>
        <p:spPr>
          <a:xfrm>
            <a:off x="9015555" y="2357913"/>
            <a:ext cx="2508123" cy="3668077"/>
          </a:xfrm>
          <a:custGeom>
            <a:avLst/>
            <a:gdLst>
              <a:gd name="connsiteX0" fmla="*/ 0 w 2508123"/>
              <a:gd name="connsiteY0" fmla="*/ 0 h 3668077"/>
              <a:gd name="connsiteX1" fmla="*/ 2508123 w 2508123"/>
              <a:gd name="connsiteY1" fmla="*/ 0 h 3668077"/>
              <a:gd name="connsiteX2" fmla="*/ 2508123 w 2508123"/>
              <a:gd name="connsiteY2" fmla="*/ 3668078 h 3668077"/>
              <a:gd name="connsiteX3" fmla="*/ 0 w 2508123"/>
              <a:gd name="connsiteY3" fmla="*/ 3668078 h 366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123" h="3668077">
                <a:moveTo>
                  <a:pt x="0" y="0"/>
                </a:moveTo>
                <a:lnTo>
                  <a:pt x="2508123" y="0"/>
                </a:lnTo>
                <a:lnTo>
                  <a:pt x="2508123" y="3668078"/>
                </a:lnTo>
                <a:lnTo>
                  <a:pt x="0" y="3668078"/>
                </a:lnTo>
                <a:close/>
              </a:path>
            </a:pathLst>
          </a:custGeom>
          <a:solidFill>
            <a:srgbClr val="FFE7E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2" name="Freeform: Shape 251">
            <a:extLst>
              <a:ext uri="{FF2B5EF4-FFF2-40B4-BE49-F238E27FC236}">
                <a16:creationId xmlns:a16="http://schemas.microsoft.com/office/drawing/2014/main" id="{2BEB9F94-9549-4EAC-BFA7-68E70A0F874F}"/>
              </a:ext>
            </a:extLst>
          </p:cNvPr>
          <p:cNvSpPr/>
          <p:nvPr/>
        </p:nvSpPr>
        <p:spPr>
          <a:xfrm>
            <a:off x="9015555" y="5969031"/>
            <a:ext cx="2508123" cy="57054"/>
          </a:xfrm>
          <a:custGeom>
            <a:avLst/>
            <a:gdLst>
              <a:gd name="connsiteX0" fmla="*/ 0 w 2508123"/>
              <a:gd name="connsiteY0" fmla="*/ 0 h 57054"/>
              <a:gd name="connsiteX1" fmla="*/ 2508123 w 2508123"/>
              <a:gd name="connsiteY1" fmla="*/ 0 h 57054"/>
              <a:gd name="connsiteX2" fmla="*/ 2508123 w 2508123"/>
              <a:gd name="connsiteY2" fmla="*/ 57054 h 57054"/>
              <a:gd name="connsiteX3" fmla="*/ 0 w 2508123"/>
              <a:gd name="connsiteY3" fmla="*/ 57054 h 5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123" h="57054">
                <a:moveTo>
                  <a:pt x="0" y="0"/>
                </a:moveTo>
                <a:lnTo>
                  <a:pt x="2508123" y="0"/>
                </a:lnTo>
                <a:lnTo>
                  <a:pt x="2508123" y="57054"/>
                </a:lnTo>
                <a:lnTo>
                  <a:pt x="0" y="57054"/>
                </a:lnTo>
                <a:close/>
              </a:path>
            </a:pathLst>
          </a:custGeom>
          <a:gradFill flip="none" rotWithShape="1">
            <a:gsLst>
              <a:gs pos="50000">
                <a:srgbClr val="FF8948"/>
              </a:gs>
              <a:gs pos="0">
                <a:srgbClr val="FF9447"/>
              </a:gs>
              <a:gs pos="100000">
                <a:srgbClr val="FF6E4B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5" name="Freeform: Shape 244">
            <a:extLst>
              <a:ext uri="{FF2B5EF4-FFF2-40B4-BE49-F238E27FC236}">
                <a16:creationId xmlns:a16="http://schemas.microsoft.com/office/drawing/2014/main" id="{1D4B0E29-1B14-4B99-84AB-F94C5C30C06F}"/>
              </a:ext>
            </a:extLst>
          </p:cNvPr>
          <p:cNvSpPr/>
          <p:nvPr/>
        </p:nvSpPr>
        <p:spPr>
          <a:xfrm>
            <a:off x="6233145" y="2357913"/>
            <a:ext cx="2508123" cy="3668077"/>
          </a:xfrm>
          <a:custGeom>
            <a:avLst/>
            <a:gdLst>
              <a:gd name="connsiteX0" fmla="*/ 0 w 2508123"/>
              <a:gd name="connsiteY0" fmla="*/ 0 h 3668077"/>
              <a:gd name="connsiteX1" fmla="*/ 2508123 w 2508123"/>
              <a:gd name="connsiteY1" fmla="*/ 0 h 3668077"/>
              <a:gd name="connsiteX2" fmla="*/ 2508123 w 2508123"/>
              <a:gd name="connsiteY2" fmla="*/ 3668078 h 3668077"/>
              <a:gd name="connsiteX3" fmla="*/ 0 w 2508123"/>
              <a:gd name="connsiteY3" fmla="*/ 3668078 h 366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123" h="3668077">
                <a:moveTo>
                  <a:pt x="0" y="0"/>
                </a:moveTo>
                <a:lnTo>
                  <a:pt x="2508123" y="0"/>
                </a:lnTo>
                <a:lnTo>
                  <a:pt x="2508123" y="3668078"/>
                </a:lnTo>
                <a:lnTo>
                  <a:pt x="0" y="3668078"/>
                </a:lnTo>
                <a:close/>
              </a:path>
            </a:pathLst>
          </a:custGeom>
          <a:solidFill>
            <a:srgbClr val="FFE7E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6" name="Freeform: Shape 245">
            <a:extLst>
              <a:ext uri="{FF2B5EF4-FFF2-40B4-BE49-F238E27FC236}">
                <a16:creationId xmlns:a16="http://schemas.microsoft.com/office/drawing/2014/main" id="{3FCD44A8-FD69-4655-ABB0-42B612B4BF64}"/>
              </a:ext>
            </a:extLst>
          </p:cNvPr>
          <p:cNvSpPr/>
          <p:nvPr/>
        </p:nvSpPr>
        <p:spPr>
          <a:xfrm>
            <a:off x="6233145" y="5969031"/>
            <a:ext cx="2508123" cy="57054"/>
          </a:xfrm>
          <a:custGeom>
            <a:avLst/>
            <a:gdLst>
              <a:gd name="connsiteX0" fmla="*/ 0 w 2508123"/>
              <a:gd name="connsiteY0" fmla="*/ 0 h 57054"/>
              <a:gd name="connsiteX1" fmla="*/ 2508123 w 2508123"/>
              <a:gd name="connsiteY1" fmla="*/ 0 h 57054"/>
              <a:gd name="connsiteX2" fmla="*/ 2508123 w 2508123"/>
              <a:gd name="connsiteY2" fmla="*/ 57054 h 57054"/>
              <a:gd name="connsiteX3" fmla="*/ 0 w 2508123"/>
              <a:gd name="connsiteY3" fmla="*/ 57054 h 5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123" h="57054">
                <a:moveTo>
                  <a:pt x="0" y="0"/>
                </a:moveTo>
                <a:lnTo>
                  <a:pt x="2508123" y="0"/>
                </a:lnTo>
                <a:lnTo>
                  <a:pt x="2508123" y="57054"/>
                </a:lnTo>
                <a:lnTo>
                  <a:pt x="0" y="57054"/>
                </a:lnTo>
                <a:close/>
              </a:path>
            </a:pathLst>
          </a:custGeom>
          <a:gradFill flip="none" rotWithShape="1">
            <a:gsLst>
              <a:gs pos="50000">
                <a:srgbClr val="FF8948"/>
              </a:gs>
              <a:gs pos="0">
                <a:srgbClr val="FF9447"/>
              </a:gs>
              <a:gs pos="100000">
                <a:srgbClr val="FF6E4B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9909F02B-1B79-4CF9-BE3C-40B693513B77}"/>
              </a:ext>
            </a:extLst>
          </p:cNvPr>
          <p:cNvSpPr txBox="1"/>
          <p:nvPr/>
        </p:nvSpPr>
        <p:spPr>
          <a:xfrm>
            <a:off x="568071" y="782097"/>
            <a:ext cx="49071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300" baseline="0" dirty="0">
                <a:solidFill>
                  <a:srgbClr val="252525"/>
                </a:solidFill>
                <a:latin typeface="+mj-lt"/>
                <a:sym typeface="Montserrat"/>
                <a:rtl val="0"/>
              </a:rPr>
              <a:t>Our Company’s</a:t>
            </a:r>
          </a:p>
          <a:p>
            <a:pPr algn="l"/>
            <a:r>
              <a:rPr lang="en-US" sz="3300" dirty="0">
                <a:gradFill>
                  <a:gsLst>
                    <a:gs pos="50000">
                      <a:srgbClr val="FF8948"/>
                    </a:gs>
                    <a:gs pos="0">
                      <a:srgbClr val="FF9447"/>
                    </a:gs>
                    <a:gs pos="100000">
                      <a:srgbClr val="FF6E4B"/>
                    </a:gs>
                  </a:gsLst>
                  <a:lin ang="2700000" scaled="1"/>
                </a:gradFill>
                <a:latin typeface="+mj-lt"/>
                <a:sym typeface="Montserrat"/>
                <a:rtl val="0"/>
              </a:rPr>
              <a:t>Infographic Features</a:t>
            </a:r>
            <a:endParaRPr lang="en-US" sz="3300" baseline="0" dirty="0">
              <a:gradFill>
                <a:gsLst>
                  <a:gs pos="50000">
                    <a:srgbClr val="FF8948"/>
                  </a:gs>
                  <a:gs pos="0">
                    <a:srgbClr val="FF9447"/>
                  </a:gs>
                  <a:gs pos="100000">
                    <a:srgbClr val="FF6E4B"/>
                  </a:gs>
                </a:gsLst>
                <a:lin ang="2700000" scaled="1"/>
              </a:gradFill>
              <a:latin typeface="+mj-lt"/>
              <a:sym typeface="Montserrat"/>
              <a:rtl val="0"/>
            </a:endParaRPr>
          </a:p>
        </p:txBody>
      </p:sp>
      <p:sp>
        <p:nvSpPr>
          <p:cNvPr id="232" name="Freeform: Shape 231">
            <a:extLst>
              <a:ext uri="{FF2B5EF4-FFF2-40B4-BE49-F238E27FC236}">
                <a16:creationId xmlns:a16="http://schemas.microsoft.com/office/drawing/2014/main" id="{D92F1438-1814-40F8-A6AA-AEDA55D11EA3}"/>
              </a:ext>
            </a:extLst>
          </p:cNvPr>
          <p:cNvSpPr/>
          <p:nvPr/>
        </p:nvSpPr>
        <p:spPr>
          <a:xfrm>
            <a:off x="668274" y="631412"/>
            <a:ext cx="668655" cy="63626"/>
          </a:xfrm>
          <a:custGeom>
            <a:avLst/>
            <a:gdLst>
              <a:gd name="connsiteX0" fmla="*/ 0 w 668655"/>
              <a:gd name="connsiteY0" fmla="*/ 0 h 63626"/>
              <a:gd name="connsiteX1" fmla="*/ 668655 w 668655"/>
              <a:gd name="connsiteY1" fmla="*/ 0 h 63626"/>
              <a:gd name="connsiteX2" fmla="*/ 668655 w 668655"/>
              <a:gd name="connsiteY2" fmla="*/ 63627 h 63626"/>
              <a:gd name="connsiteX3" fmla="*/ 0 w 668655"/>
              <a:gd name="connsiteY3" fmla="*/ 63627 h 6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55" h="63626">
                <a:moveTo>
                  <a:pt x="0" y="0"/>
                </a:moveTo>
                <a:lnTo>
                  <a:pt x="668655" y="0"/>
                </a:lnTo>
                <a:lnTo>
                  <a:pt x="668655" y="63627"/>
                </a:lnTo>
                <a:lnTo>
                  <a:pt x="0" y="63627"/>
                </a:lnTo>
                <a:close/>
              </a:path>
            </a:pathLst>
          </a:custGeom>
          <a:gradFill>
            <a:gsLst>
              <a:gs pos="50000">
                <a:srgbClr val="FF8948"/>
              </a:gs>
              <a:gs pos="0">
                <a:srgbClr val="FF9447"/>
              </a:gs>
              <a:gs pos="100000">
                <a:srgbClr val="FF6E4B"/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C45A416-5082-48B6-AE0C-246181C377B7}"/>
              </a:ext>
            </a:extLst>
          </p:cNvPr>
          <p:cNvSpPr/>
          <p:nvPr/>
        </p:nvSpPr>
        <p:spPr>
          <a:xfrm>
            <a:off x="668323" y="2357913"/>
            <a:ext cx="2508123" cy="3668077"/>
          </a:xfrm>
          <a:custGeom>
            <a:avLst/>
            <a:gdLst>
              <a:gd name="connsiteX0" fmla="*/ 0 w 2508123"/>
              <a:gd name="connsiteY0" fmla="*/ 0 h 3668077"/>
              <a:gd name="connsiteX1" fmla="*/ 2508123 w 2508123"/>
              <a:gd name="connsiteY1" fmla="*/ 0 h 3668077"/>
              <a:gd name="connsiteX2" fmla="*/ 2508123 w 2508123"/>
              <a:gd name="connsiteY2" fmla="*/ 3668078 h 3668077"/>
              <a:gd name="connsiteX3" fmla="*/ 0 w 2508123"/>
              <a:gd name="connsiteY3" fmla="*/ 3668078 h 366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123" h="3668077">
                <a:moveTo>
                  <a:pt x="0" y="0"/>
                </a:moveTo>
                <a:lnTo>
                  <a:pt x="2508123" y="0"/>
                </a:lnTo>
                <a:lnTo>
                  <a:pt x="2508123" y="3668078"/>
                </a:lnTo>
                <a:lnTo>
                  <a:pt x="0" y="3668078"/>
                </a:lnTo>
                <a:close/>
              </a:path>
            </a:pathLst>
          </a:custGeom>
          <a:solidFill>
            <a:srgbClr val="FFE7E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2F75010-3EC1-4E41-8E3C-94DE6762FE8F}"/>
              </a:ext>
            </a:extLst>
          </p:cNvPr>
          <p:cNvSpPr/>
          <p:nvPr/>
        </p:nvSpPr>
        <p:spPr>
          <a:xfrm>
            <a:off x="668323" y="5969031"/>
            <a:ext cx="2508123" cy="57054"/>
          </a:xfrm>
          <a:custGeom>
            <a:avLst/>
            <a:gdLst>
              <a:gd name="connsiteX0" fmla="*/ 0 w 2508123"/>
              <a:gd name="connsiteY0" fmla="*/ 0 h 57054"/>
              <a:gd name="connsiteX1" fmla="*/ 2508123 w 2508123"/>
              <a:gd name="connsiteY1" fmla="*/ 0 h 57054"/>
              <a:gd name="connsiteX2" fmla="*/ 2508123 w 2508123"/>
              <a:gd name="connsiteY2" fmla="*/ 57054 h 57054"/>
              <a:gd name="connsiteX3" fmla="*/ 0 w 2508123"/>
              <a:gd name="connsiteY3" fmla="*/ 57054 h 5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123" h="57054">
                <a:moveTo>
                  <a:pt x="0" y="0"/>
                </a:moveTo>
                <a:lnTo>
                  <a:pt x="2508123" y="0"/>
                </a:lnTo>
                <a:lnTo>
                  <a:pt x="2508123" y="57054"/>
                </a:lnTo>
                <a:lnTo>
                  <a:pt x="0" y="57054"/>
                </a:lnTo>
                <a:close/>
              </a:path>
            </a:pathLst>
          </a:custGeom>
          <a:gradFill flip="none" rotWithShape="1">
            <a:gsLst>
              <a:gs pos="50000">
                <a:srgbClr val="FF8948"/>
              </a:gs>
              <a:gs pos="0">
                <a:srgbClr val="FF9447"/>
              </a:gs>
              <a:gs pos="100000">
                <a:srgbClr val="FF6E4B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4E65DD-B019-4090-9D78-8F9FFDD9BC36}"/>
              </a:ext>
            </a:extLst>
          </p:cNvPr>
          <p:cNvSpPr txBox="1"/>
          <p:nvPr/>
        </p:nvSpPr>
        <p:spPr>
          <a:xfrm>
            <a:off x="935689" y="3507200"/>
            <a:ext cx="190148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75" b="1" baseline="0" dirty="0">
                <a:solidFill>
                  <a:srgbClr val="252525"/>
                </a:solidFill>
                <a:latin typeface="Montserrat"/>
                <a:sym typeface="Montserrat"/>
                <a:rtl val="0"/>
              </a:rPr>
              <a:t>Here Write Your</a:t>
            </a:r>
          </a:p>
          <a:p>
            <a:pPr algn="l"/>
            <a:r>
              <a:rPr lang="en-US" sz="1575" b="1" dirty="0">
                <a:solidFill>
                  <a:srgbClr val="252525"/>
                </a:solidFill>
                <a:latin typeface="Montserrat"/>
                <a:sym typeface="Montserrat"/>
                <a:rtl val="0"/>
              </a:rPr>
              <a:t>Suitable Text</a:t>
            </a:r>
            <a:endParaRPr lang="en-US" sz="1575" b="1" baseline="0" dirty="0">
              <a:solidFill>
                <a:srgbClr val="252525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AD40C26-C7EB-4682-9017-3AB72FB19F46}"/>
              </a:ext>
            </a:extLst>
          </p:cNvPr>
          <p:cNvSpPr txBox="1"/>
          <p:nvPr/>
        </p:nvSpPr>
        <p:spPr>
          <a:xfrm>
            <a:off x="935689" y="2578131"/>
            <a:ext cx="955774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625" spc="-56" baseline="0" dirty="0">
                <a:solidFill>
                  <a:srgbClr val="252525"/>
                </a:solidFill>
                <a:latin typeface="+mj-lt"/>
                <a:sym typeface="Montserrat"/>
                <a:rtl val="0"/>
              </a:rPr>
              <a:t>01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1F89C0FB-AEBB-431A-B7B3-23859EE2F9DA}"/>
              </a:ext>
            </a:extLst>
          </p:cNvPr>
          <p:cNvSpPr txBox="1"/>
          <p:nvPr/>
        </p:nvSpPr>
        <p:spPr>
          <a:xfrm>
            <a:off x="935689" y="4142723"/>
            <a:ext cx="2016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Let’s Add Some Text</a:t>
            </a:r>
          </a:p>
          <a:p>
            <a:r>
              <a:rPr lang="en-US" sz="1200" b="1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To Explain the Context</a:t>
            </a:r>
          </a:p>
          <a:p>
            <a:r>
              <a:rPr lang="en-US" sz="1200" b="1" spc="-12" baseline="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of this </a:t>
            </a:r>
            <a:r>
              <a:rPr lang="en-US" sz="1200" b="1" spc="-12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Topic</a:t>
            </a:r>
            <a:endParaRPr lang="en-US" sz="1200" b="1" spc="-12" baseline="0" dirty="0">
              <a:solidFill>
                <a:srgbClr val="252525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48CA80C-68B7-47A1-A02D-0486E8620740}"/>
              </a:ext>
            </a:extLst>
          </p:cNvPr>
          <p:cNvSpPr txBox="1"/>
          <p:nvPr/>
        </p:nvSpPr>
        <p:spPr>
          <a:xfrm>
            <a:off x="935689" y="4854345"/>
            <a:ext cx="2016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Let’s Add Some Text</a:t>
            </a:r>
          </a:p>
          <a:p>
            <a:r>
              <a:rPr lang="en-US" sz="1200" b="1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To Explain the Context</a:t>
            </a:r>
          </a:p>
          <a:p>
            <a:r>
              <a:rPr lang="en-US" sz="1200" b="1" spc="-12" baseline="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of this </a:t>
            </a:r>
            <a:r>
              <a:rPr lang="en-US" sz="1200" b="1" spc="-12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Topic</a:t>
            </a:r>
            <a:endParaRPr lang="en-US" sz="1200" b="1" spc="-12" baseline="0" dirty="0">
              <a:solidFill>
                <a:srgbClr val="252525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239" name="Freeform: Shape 238">
            <a:extLst>
              <a:ext uri="{FF2B5EF4-FFF2-40B4-BE49-F238E27FC236}">
                <a16:creationId xmlns:a16="http://schemas.microsoft.com/office/drawing/2014/main" id="{03502F27-C814-4A2C-BAF6-5754BF42A7D0}"/>
              </a:ext>
            </a:extLst>
          </p:cNvPr>
          <p:cNvSpPr/>
          <p:nvPr/>
        </p:nvSpPr>
        <p:spPr>
          <a:xfrm>
            <a:off x="3450734" y="2357913"/>
            <a:ext cx="2508123" cy="3668077"/>
          </a:xfrm>
          <a:custGeom>
            <a:avLst/>
            <a:gdLst>
              <a:gd name="connsiteX0" fmla="*/ 0 w 2508123"/>
              <a:gd name="connsiteY0" fmla="*/ 0 h 3668077"/>
              <a:gd name="connsiteX1" fmla="*/ 2508123 w 2508123"/>
              <a:gd name="connsiteY1" fmla="*/ 0 h 3668077"/>
              <a:gd name="connsiteX2" fmla="*/ 2508123 w 2508123"/>
              <a:gd name="connsiteY2" fmla="*/ 3668078 h 3668077"/>
              <a:gd name="connsiteX3" fmla="*/ 0 w 2508123"/>
              <a:gd name="connsiteY3" fmla="*/ 3668078 h 366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123" h="3668077">
                <a:moveTo>
                  <a:pt x="0" y="0"/>
                </a:moveTo>
                <a:lnTo>
                  <a:pt x="2508123" y="0"/>
                </a:lnTo>
                <a:lnTo>
                  <a:pt x="2508123" y="3668078"/>
                </a:lnTo>
                <a:lnTo>
                  <a:pt x="0" y="3668078"/>
                </a:lnTo>
                <a:close/>
              </a:path>
            </a:pathLst>
          </a:custGeom>
          <a:gradFill>
            <a:gsLst>
              <a:gs pos="50000">
                <a:srgbClr val="FF8948"/>
              </a:gs>
              <a:gs pos="0">
                <a:srgbClr val="FF9447"/>
              </a:gs>
              <a:gs pos="100000">
                <a:srgbClr val="FF6E4B"/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0B03CC6F-B392-4CB6-82F9-39524FECFFBB}"/>
              </a:ext>
            </a:extLst>
          </p:cNvPr>
          <p:cNvSpPr txBox="1"/>
          <p:nvPr/>
        </p:nvSpPr>
        <p:spPr>
          <a:xfrm>
            <a:off x="3718100" y="3507200"/>
            <a:ext cx="190148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75" b="1" baseline="0" dirty="0">
                <a:solidFill>
                  <a:schemeClr val="bg1"/>
                </a:solidFill>
                <a:latin typeface="Montserrat"/>
                <a:sym typeface="Montserrat"/>
                <a:rtl val="0"/>
              </a:rPr>
              <a:t>Here Write Your</a:t>
            </a:r>
          </a:p>
          <a:p>
            <a:pPr algn="l"/>
            <a:r>
              <a:rPr lang="en-US" sz="1575" b="1" dirty="0">
                <a:solidFill>
                  <a:schemeClr val="bg1"/>
                </a:solidFill>
                <a:latin typeface="Montserrat"/>
                <a:sym typeface="Montserrat"/>
                <a:rtl val="0"/>
              </a:rPr>
              <a:t>Suitable Text</a:t>
            </a:r>
            <a:endParaRPr lang="en-US" sz="1575" b="1" baseline="0" dirty="0">
              <a:solidFill>
                <a:schemeClr val="bg1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3CC5219C-F93D-41BC-A578-D0ADDEA849D4}"/>
              </a:ext>
            </a:extLst>
          </p:cNvPr>
          <p:cNvSpPr txBox="1"/>
          <p:nvPr/>
        </p:nvSpPr>
        <p:spPr>
          <a:xfrm>
            <a:off x="3718100" y="2578131"/>
            <a:ext cx="1096839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625" spc="-56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02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8D08B327-3167-45ED-BC90-D9CE0481872B}"/>
              </a:ext>
            </a:extLst>
          </p:cNvPr>
          <p:cNvSpPr txBox="1"/>
          <p:nvPr/>
        </p:nvSpPr>
        <p:spPr>
          <a:xfrm>
            <a:off x="3718100" y="4142723"/>
            <a:ext cx="2016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Let’s Add Some Text</a:t>
            </a:r>
          </a:p>
          <a:p>
            <a:r>
              <a:rPr lang="en-US" sz="1200" b="1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To Explain the Context</a:t>
            </a:r>
          </a:p>
          <a:p>
            <a:r>
              <a:rPr lang="en-US" sz="1200" b="1" spc="-12" baseline="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of this </a:t>
            </a:r>
            <a:r>
              <a:rPr lang="en-US" sz="1200" b="1" spc="-12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Topic</a:t>
            </a:r>
            <a:endParaRPr lang="en-US" sz="1200" b="1" spc="-12" baseline="0" dirty="0">
              <a:solidFill>
                <a:schemeClr val="bg1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507C350B-8887-4342-87F6-E674DE5E1A16}"/>
              </a:ext>
            </a:extLst>
          </p:cNvPr>
          <p:cNvSpPr txBox="1"/>
          <p:nvPr/>
        </p:nvSpPr>
        <p:spPr>
          <a:xfrm>
            <a:off x="3718100" y="4854345"/>
            <a:ext cx="2016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Let’s Add Some Text</a:t>
            </a:r>
          </a:p>
          <a:p>
            <a:r>
              <a:rPr lang="en-US" sz="1200" b="1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To Explain the Context</a:t>
            </a:r>
          </a:p>
          <a:p>
            <a:r>
              <a:rPr lang="en-US" sz="1200" b="1" spc="-12" baseline="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of this </a:t>
            </a:r>
            <a:r>
              <a:rPr lang="en-US" sz="1200" b="1" spc="-12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Topic</a:t>
            </a:r>
            <a:endParaRPr lang="en-US" sz="1200" b="1" spc="-12" baseline="0" dirty="0">
              <a:solidFill>
                <a:schemeClr val="bg1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D5AD112A-35E6-403D-8C16-20AA1AF696DA}"/>
              </a:ext>
            </a:extLst>
          </p:cNvPr>
          <p:cNvSpPr txBox="1"/>
          <p:nvPr/>
        </p:nvSpPr>
        <p:spPr>
          <a:xfrm>
            <a:off x="6500511" y="3507200"/>
            <a:ext cx="190148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75" b="1" baseline="0" dirty="0">
                <a:solidFill>
                  <a:srgbClr val="252525"/>
                </a:solidFill>
                <a:latin typeface="Montserrat"/>
                <a:sym typeface="Montserrat"/>
                <a:rtl val="0"/>
              </a:rPr>
              <a:t>Here Write Your</a:t>
            </a:r>
          </a:p>
          <a:p>
            <a:pPr algn="l"/>
            <a:r>
              <a:rPr lang="en-US" sz="1575" b="1" dirty="0">
                <a:solidFill>
                  <a:srgbClr val="252525"/>
                </a:solidFill>
                <a:latin typeface="Montserrat"/>
                <a:sym typeface="Montserrat"/>
                <a:rtl val="0"/>
              </a:rPr>
              <a:t>Suitable Text</a:t>
            </a:r>
            <a:endParaRPr lang="en-US" sz="1575" b="1" baseline="0" dirty="0">
              <a:solidFill>
                <a:srgbClr val="252525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CBCE2F7A-91DD-43E0-BB30-D641613A57F4}"/>
              </a:ext>
            </a:extLst>
          </p:cNvPr>
          <p:cNvSpPr txBox="1"/>
          <p:nvPr/>
        </p:nvSpPr>
        <p:spPr>
          <a:xfrm>
            <a:off x="6500511" y="2578131"/>
            <a:ext cx="1098442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625" spc="-56" baseline="0" dirty="0">
                <a:solidFill>
                  <a:srgbClr val="252525"/>
                </a:solidFill>
                <a:latin typeface="+mj-lt"/>
                <a:sym typeface="Montserrat"/>
                <a:rtl val="0"/>
              </a:rPr>
              <a:t>03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B957514B-CAAF-4F0D-8A06-157238826177}"/>
              </a:ext>
            </a:extLst>
          </p:cNvPr>
          <p:cNvSpPr txBox="1"/>
          <p:nvPr/>
        </p:nvSpPr>
        <p:spPr>
          <a:xfrm>
            <a:off x="6500511" y="4142723"/>
            <a:ext cx="2016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Let’s Add Some Text</a:t>
            </a:r>
          </a:p>
          <a:p>
            <a:r>
              <a:rPr lang="en-US" sz="1200" b="1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To Explain the Context</a:t>
            </a:r>
          </a:p>
          <a:p>
            <a:r>
              <a:rPr lang="en-US" sz="1200" b="1" spc="-12" baseline="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of this </a:t>
            </a:r>
            <a:r>
              <a:rPr lang="en-US" sz="1200" b="1" spc="-12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Topic</a:t>
            </a:r>
            <a:endParaRPr lang="en-US" sz="1200" b="1" spc="-12" baseline="0" dirty="0">
              <a:solidFill>
                <a:srgbClr val="252525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1023F69B-CDB3-46F9-810E-C5D35E0F1787}"/>
              </a:ext>
            </a:extLst>
          </p:cNvPr>
          <p:cNvSpPr txBox="1"/>
          <p:nvPr/>
        </p:nvSpPr>
        <p:spPr>
          <a:xfrm>
            <a:off x="6500511" y="4854345"/>
            <a:ext cx="2016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Let’s Add Some Text</a:t>
            </a:r>
          </a:p>
          <a:p>
            <a:r>
              <a:rPr lang="en-US" sz="1200" b="1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To Explain the Context</a:t>
            </a:r>
          </a:p>
          <a:p>
            <a:r>
              <a:rPr lang="en-US" sz="1200" b="1" spc="-12" baseline="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of this </a:t>
            </a:r>
            <a:r>
              <a:rPr lang="en-US" sz="1200" b="1" spc="-12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Topic</a:t>
            </a:r>
            <a:endParaRPr lang="en-US" sz="1200" b="1" spc="-12" baseline="0" dirty="0">
              <a:solidFill>
                <a:srgbClr val="252525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CF78228B-82D5-4D67-9726-BB279AAB5087}"/>
              </a:ext>
            </a:extLst>
          </p:cNvPr>
          <p:cNvSpPr txBox="1"/>
          <p:nvPr/>
        </p:nvSpPr>
        <p:spPr>
          <a:xfrm>
            <a:off x="9282921" y="3507200"/>
            <a:ext cx="190148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75" b="1" baseline="0" dirty="0">
                <a:solidFill>
                  <a:srgbClr val="252525"/>
                </a:solidFill>
                <a:latin typeface="Montserrat"/>
                <a:sym typeface="Montserrat"/>
                <a:rtl val="0"/>
              </a:rPr>
              <a:t>Here Write Your</a:t>
            </a:r>
          </a:p>
          <a:p>
            <a:pPr algn="l"/>
            <a:r>
              <a:rPr lang="en-US" sz="1575" b="1" dirty="0">
                <a:solidFill>
                  <a:srgbClr val="252525"/>
                </a:solidFill>
                <a:latin typeface="Montserrat"/>
                <a:sym typeface="Montserrat"/>
                <a:rtl val="0"/>
              </a:rPr>
              <a:t>Suitable Text</a:t>
            </a:r>
            <a:endParaRPr lang="en-US" sz="1575" b="1" baseline="0" dirty="0">
              <a:solidFill>
                <a:srgbClr val="252525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6D65063A-EDFC-4137-8F53-B5847A783055}"/>
              </a:ext>
            </a:extLst>
          </p:cNvPr>
          <p:cNvSpPr txBox="1"/>
          <p:nvPr/>
        </p:nvSpPr>
        <p:spPr>
          <a:xfrm>
            <a:off x="9282921" y="2578131"/>
            <a:ext cx="1157753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625" spc="-56" baseline="0" dirty="0">
                <a:solidFill>
                  <a:srgbClr val="252525"/>
                </a:solidFill>
                <a:latin typeface="+mj-lt"/>
                <a:sym typeface="Montserrat"/>
                <a:rtl val="0"/>
              </a:rPr>
              <a:t>04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F630A9A9-C965-499D-BDC4-F8541F13DE75}"/>
              </a:ext>
            </a:extLst>
          </p:cNvPr>
          <p:cNvSpPr txBox="1"/>
          <p:nvPr/>
        </p:nvSpPr>
        <p:spPr>
          <a:xfrm>
            <a:off x="9282921" y="4142723"/>
            <a:ext cx="2016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Let’s Add Some Text</a:t>
            </a:r>
          </a:p>
          <a:p>
            <a:r>
              <a:rPr lang="en-US" sz="1200" b="1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To Explain the Context</a:t>
            </a:r>
          </a:p>
          <a:p>
            <a:r>
              <a:rPr lang="en-US" sz="1200" b="1" spc="-12" baseline="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of this </a:t>
            </a:r>
            <a:r>
              <a:rPr lang="en-US" sz="1200" b="1" spc="-12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Topic</a:t>
            </a:r>
            <a:endParaRPr lang="en-US" sz="1200" b="1" spc="-12" baseline="0" dirty="0">
              <a:solidFill>
                <a:srgbClr val="252525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E24C8B72-37E3-4740-9D31-3FB639A75B2D}"/>
              </a:ext>
            </a:extLst>
          </p:cNvPr>
          <p:cNvSpPr txBox="1"/>
          <p:nvPr/>
        </p:nvSpPr>
        <p:spPr>
          <a:xfrm>
            <a:off x="9282921" y="4854345"/>
            <a:ext cx="2016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Let’s Add Some Text</a:t>
            </a:r>
          </a:p>
          <a:p>
            <a:r>
              <a:rPr lang="en-US" sz="1200" b="1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To Explain the Context</a:t>
            </a:r>
          </a:p>
          <a:p>
            <a:r>
              <a:rPr lang="en-US" sz="1200" b="1" spc="-12" baseline="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of this </a:t>
            </a:r>
            <a:r>
              <a:rPr lang="en-US" sz="1200" b="1" spc="-12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Topic</a:t>
            </a:r>
            <a:endParaRPr lang="en-US" sz="1200" b="1" spc="-12" baseline="0" dirty="0">
              <a:solidFill>
                <a:srgbClr val="252525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90766818-9773-42DB-8BB5-F62343EB4C09}"/>
              </a:ext>
            </a:extLst>
          </p:cNvPr>
          <p:cNvSpPr txBox="1"/>
          <p:nvPr/>
        </p:nvSpPr>
        <p:spPr>
          <a:xfrm>
            <a:off x="6134259" y="915884"/>
            <a:ext cx="5599954" cy="840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35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Here You Can Write Some Brief Text to Explain the Specific Topic this is Just a Demo So Please Consider Replacing these Texts and Try to Write Something Interesting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B1DF0D85-4F19-4083-8B51-34EF2DB62CC9}"/>
              </a:ext>
            </a:extLst>
          </p:cNvPr>
          <p:cNvSpPr/>
          <p:nvPr/>
        </p:nvSpPr>
        <p:spPr>
          <a:xfrm>
            <a:off x="0" y="0"/>
            <a:ext cx="668274" cy="915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302E4DFC-8D35-4182-8CAB-A19DC1DD0980}"/>
              </a:ext>
            </a:extLst>
          </p:cNvPr>
          <p:cNvSpPr/>
          <p:nvPr/>
        </p:nvSpPr>
        <p:spPr>
          <a:xfrm>
            <a:off x="0" y="5392388"/>
            <a:ext cx="666833" cy="915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DACEDC6E-0AFB-48A4-8800-9375CD1D7789}"/>
              </a:ext>
            </a:extLst>
          </p:cNvPr>
          <p:cNvSpPr/>
          <p:nvPr/>
        </p:nvSpPr>
        <p:spPr>
          <a:xfrm>
            <a:off x="3176447" y="5392388"/>
            <a:ext cx="274086" cy="915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33F81D22-9607-42C3-A4EE-8F245DE8F431}"/>
              </a:ext>
            </a:extLst>
          </p:cNvPr>
          <p:cNvSpPr/>
          <p:nvPr/>
        </p:nvSpPr>
        <p:spPr>
          <a:xfrm>
            <a:off x="5959058" y="5392388"/>
            <a:ext cx="274086" cy="915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54362405-2C26-455C-8CDC-BE75A1F9B1C5}"/>
              </a:ext>
            </a:extLst>
          </p:cNvPr>
          <p:cNvSpPr/>
          <p:nvPr/>
        </p:nvSpPr>
        <p:spPr>
          <a:xfrm>
            <a:off x="8741268" y="5392388"/>
            <a:ext cx="274086" cy="915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5608CE2C-8E27-4084-BF00-26D5346B13FB}"/>
              </a:ext>
            </a:extLst>
          </p:cNvPr>
          <p:cNvSpPr/>
          <p:nvPr/>
        </p:nvSpPr>
        <p:spPr>
          <a:xfrm>
            <a:off x="-1" y="6025990"/>
            <a:ext cx="12192001" cy="832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7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3333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333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5333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3333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decel="5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decel="5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53333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decel="5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53333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animBg="1"/>
      <p:bldP spid="252" grpId="0" animBg="1"/>
      <p:bldP spid="245" grpId="0" animBg="1"/>
      <p:bldP spid="246" grpId="0" animBg="1"/>
      <p:bldP spid="213" grpId="0"/>
      <p:bldP spid="232" grpId="0" animBg="1"/>
      <p:bldP spid="5" grpId="0" animBg="1"/>
      <p:bldP spid="6" grpId="0" animBg="1"/>
      <p:bldP spid="7" grpId="0"/>
      <p:bldP spid="51" grpId="0"/>
      <p:bldP spid="234" grpId="0"/>
      <p:bldP spid="235" grpId="0"/>
      <p:bldP spid="239" grpId="0" animBg="1"/>
      <p:bldP spid="241" grpId="0"/>
      <p:bldP spid="242" grpId="0"/>
      <p:bldP spid="243" grpId="0"/>
      <p:bldP spid="244" grpId="0"/>
      <p:bldP spid="247" grpId="0"/>
      <p:bldP spid="248" grpId="0"/>
      <p:bldP spid="249" grpId="0"/>
      <p:bldP spid="250" grpId="0"/>
      <p:bldP spid="253" grpId="0"/>
      <p:bldP spid="254" grpId="0"/>
      <p:bldP spid="255" grpId="0"/>
      <p:bldP spid="256" grpId="0"/>
      <p:bldP spid="2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67252B2-DAE8-4ACC-92B3-424A34D7F848}"/>
              </a:ext>
            </a:extLst>
          </p:cNvPr>
          <p:cNvSpPr/>
          <p:nvPr/>
        </p:nvSpPr>
        <p:spPr>
          <a:xfrm>
            <a:off x="6092856" y="737044"/>
            <a:ext cx="947927" cy="6120955"/>
          </a:xfrm>
          <a:custGeom>
            <a:avLst/>
            <a:gdLst>
              <a:gd name="connsiteX0" fmla="*/ 0 w 947927"/>
              <a:gd name="connsiteY0" fmla="*/ 0 h 6120955"/>
              <a:gd name="connsiteX1" fmla="*/ 947928 w 947927"/>
              <a:gd name="connsiteY1" fmla="*/ 0 h 6120955"/>
              <a:gd name="connsiteX2" fmla="*/ 947928 w 947927"/>
              <a:gd name="connsiteY2" fmla="*/ 6120956 h 6120955"/>
              <a:gd name="connsiteX3" fmla="*/ 0 w 947927"/>
              <a:gd name="connsiteY3" fmla="*/ 6120956 h 6120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7927" h="6120955">
                <a:moveTo>
                  <a:pt x="0" y="0"/>
                </a:moveTo>
                <a:lnTo>
                  <a:pt x="947928" y="0"/>
                </a:lnTo>
                <a:lnTo>
                  <a:pt x="947928" y="6120956"/>
                </a:lnTo>
                <a:lnTo>
                  <a:pt x="0" y="6120956"/>
                </a:lnTo>
                <a:close/>
              </a:path>
            </a:pathLst>
          </a:custGeom>
          <a:gradFill>
            <a:gsLst>
              <a:gs pos="50000">
                <a:srgbClr val="FF8948"/>
              </a:gs>
              <a:gs pos="0">
                <a:srgbClr val="FF9447"/>
              </a:gs>
              <a:gs pos="100000">
                <a:srgbClr val="FF6E4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1BE328-B350-4558-B53F-A7115E4B2CB8}"/>
              </a:ext>
            </a:extLst>
          </p:cNvPr>
          <p:cNvSpPr txBox="1"/>
          <p:nvPr/>
        </p:nvSpPr>
        <p:spPr>
          <a:xfrm>
            <a:off x="6247886" y="1227634"/>
            <a:ext cx="63786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00" spc="-33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CD91D9-7792-4B12-8558-E19BB12F159D}"/>
              </a:ext>
            </a:extLst>
          </p:cNvPr>
          <p:cNvSpPr txBox="1"/>
          <p:nvPr/>
        </p:nvSpPr>
        <p:spPr>
          <a:xfrm>
            <a:off x="7361301" y="1424432"/>
            <a:ext cx="4259499" cy="489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20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 Explain</a:t>
            </a:r>
          </a:p>
          <a:p>
            <a:pPr>
              <a:lnSpc>
                <a:spcPts val="1600"/>
              </a:lnSpc>
            </a:pPr>
            <a:r>
              <a:rPr lang="en-US" sz="120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the Above Topic this is Just a Demo One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589197-9DBB-4894-B3B9-0F32BFEB27B0}"/>
              </a:ext>
            </a:extLst>
          </p:cNvPr>
          <p:cNvSpPr txBox="1"/>
          <p:nvPr/>
        </p:nvSpPr>
        <p:spPr>
          <a:xfrm>
            <a:off x="7361301" y="1141571"/>
            <a:ext cx="2416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spc="0" baseline="0" dirty="0">
                <a:solidFill>
                  <a:srgbClr val="252525"/>
                </a:solidFill>
                <a:latin typeface="+mj-lt"/>
                <a:sym typeface="Montserrat"/>
                <a:rtl val="0"/>
              </a:rPr>
              <a:t>List Your </a:t>
            </a:r>
            <a:r>
              <a:rPr lang="en-US" sz="1400" spc="0" baseline="0" dirty="0">
                <a:gradFill>
                  <a:gsLst>
                    <a:gs pos="50000">
                      <a:srgbClr val="FF8948"/>
                    </a:gs>
                    <a:gs pos="0">
                      <a:srgbClr val="FF9447"/>
                    </a:gs>
                    <a:gs pos="100000">
                      <a:srgbClr val="FF6E4B"/>
                    </a:gs>
                  </a:gsLst>
                  <a:lin ang="2700000" scaled="1"/>
                </a:gradFill>
                <a:latin typeface="+mj-lt"/>
                <a:sym typeface="Montserrat"/>
                <a:rtl val="0"/>
              </a:rPr>
              <a:t>Business Plan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B937385E-2090-4982-B2D9-7A53F2DE1958}"/>
              </a:ext>
            </a:extLst>
          </p:cNvPr>
          <p:cNvSpPr txBox="1"/>
          <p:nvPr/>
        </p:nvSpPr>
        <p:spPr>
          <a:xfrm>
            <a:off x="516096" y="952214"/>
            <a:ext cx="4719562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950" baseline="0" dirty="0">
                <a:solidFill>
                  <a:srgbClr val="252525"/>
                </a:solidFill>
                <a:latin typeface="+mj-lt"/>
                <a:sym typeface="Montserrat"/>
                <a:rtl val="0"/>
              </a:rPr>
              <a:t>Our </a:t>
            </a:r>
            <a:r>
              <a:rPr lang="en-US" sz="4950" baseline="0" dirty="0">
                <a:gradFill>
                  <a:gsLst>
                    <a:gs pos="50000">
                      <a:srgbClr val="FF8948"/>
                    </a:gs>
                    <a:gs pos="0">
                      <a:srgbClr val="FF9447"/>
                    </a:gs>
                    <a:gs pos="100000">
                      <a:srgbClr val="FF6E4B"/>
                    </a:gs>
                  </a:gsLst>
                  <a:lin ang="2700000" scaled="1"/>
                </a:gradFill>
                <a:latin typeface="+mj-lt"/>
                <a:sym typeface="Montserrat"/>
                <a:rtl val="0"/>
              </a:rPr>
              <a:t>Strategic</a:t>
            </a:r>
          </a:p>
          <a:p>
            <a:pPr algn="l"/>
            <a:r>
              <a:rPr lang="en-US" sz="4950" dirty="0">
                <a:solidFill>
                  <a:srgbClr val="252525"/>
                </a:solidFill>
                <a:latin typeface="+mj-lt"/>
                <a:sym typeface="Montserrat"/>
                <a:rtl val="0"/>
              </a:rPr>
              <a:t>List of Plans</a:t>
            </a:r>
            <a:endParaRPr lang="en-US" sz="4950" baseline="0" dirty="0">
              <a:solidFill>
                <a:srgbClr val="252525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2F13038F-DEE8-47B3-84FB-E0A6BF91E55F}"/>
              </a:ext>
            </a:extLst>
          </p:cNvPr>
          <p:cNvSpPr txBox="1"/>
          <p:nvPr/>
        </p:nvSpPr>
        <p:spPr>
          <a:xfrm>
            <a:off x="516096" y="2508123"/>
            <a:ext cx="4823756" cy="805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35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Here You Can Write Some Brief Text to Explain the</a:t>
            </a:r>
          </a:p>
          <a:p>
            <a:pPr>
              <a:lnSpc>
                <a:spcPts val="1900"/>
              </a:lnSpc>
            </a:pPr>
            <a:r>
              <a:rPr lang="en-US" sz="135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Specific Topic this is Just a Demo So Please Consider</a:t>
            </a:r>
          </a:p>
          <a:p>
            <a:pPr>
              <a:lnSpc>
                <a:spcPts val="1900"/>
              </a:lnSpc>
            </a:pPr>
            <a:r>
              <a:rPr lang="en-US" sz="135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Replacing this Text with Your Own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097123DE-D749-461D-86AE-73FB326C0FF9}"/>
              </a:ext>
            </a:extLst>
          </p:cNvPr>
          <p:cNvSpPr txBox="1"/>
          <p:nvPr/>
        </p:nvSpPr>
        <p:spPr>
          <a:xfrm>
            <a:off x="516096" y="675036"/>
            <a:ext cx="24288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spc="0" baseline="0" dirty="0">
                <a:solidFill>
                  <a:srgbClr val="252525"/>
                </a:solidFill>
                <a:latin typeface="Montserrat SemiBold" panose="00000700000000000000" pitchFamily="2" charset="0"/>
                <a:sym typeface="Montserrat-Regular"/>
                <a:rtl val="0"/>
              </a:rPr>
              <a:t>Know the </a:t>
            </a:r>
            <a:r>
              <a:rPr lang="en-US" sz="1350" spc="0" baseline="0" dirty="0">
                <a:gradFill>
                  <a:gsLst>
                    <a:gs pos="50000">
                      <a:srgbClr val="FF8948"/>
                    </a:gs>
                    <a:gs pos="0">
                      <a:srgbClr val="FF9447"/>
                    </a:gs>
                    <a:gs pos="100000">
                      <a:srgbClr val="FF6E4B"/>
                    </a:gs>
                  </a:gsLst>
                  <a:lin ang="2700000" scaled="1"/>
                </a:gradFill>
                <a:latin typeface="Montserrat SemiBold" panose="00000700000000000000" pitchFamily="2" charset="0"/>
                <a:sym typeface="Montserrat-Regular"/>
                <a:rtl val="0"/>
              </a:rPr>
              <a:t>Business Plans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0A781839-04B6-4D99-87B1-4F193604E1B3}"/>
              </a:ext>
            </a:extLst>
          </p:cNvPr>
          <p:cNvSpPr txBox="1"/>
          <p:nvPr/>
        </p:nvSpPr>
        <p:spPr>
          <a:xfrm>
            <a:off x="6207009" y="2277137"/>
            <a:ext cx="71962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00" spc="-33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02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336FF4F9-3C5E-4DDB-A27C-FBE7217890BC}"/>
              </a:ext>
            </a:extLst>
          </p:cNvPr>
          <p:cNvSpPr txBox="1"/>
          <p:nvPr/>
        </p:nvSpPr>
        <p:spPr>
          <a:xfrm>
            <a:off x="7361301" y="2473935"/>
            <a:ext cx="4259499" cy="489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20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 Explain</a:t>
            </a:r>
          </a:p>
          <a:p>
            <a:pPr>
              <a:lnSpc>
                <a:spcPts val="1600"/>
              </a:lnSpc>
            </a:pPr>
            <a:r>
              <a:rPr lang="en-US" sz="120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the Above Topic this is Just a Demo One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4BC0FD02-9A52-485F-A66C-74786A3519A9}"/>
              </a:ext>
            </a:extLst>
          </p:cNvPr>
          <p:cNvSpPr txBox="1"/>
          <p:nvPr/>
        </p:nvSpPr>
        <p:spPr>
          <a:xfrm>
            <a:off x="7361301" y="2191074"/>
            <a:ext cx="2416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spc="0" baseline="0" dirty="0">
                <a:solidFill>
                  <a:srgbClr val="252525"/>
                </a:solidFill>
                <a:latin typeface="+mj-lt"/>
                <a:sym typeface="Montserrat"/>
                <a:rtl val="0"/>
              </a:rPr>
              <a:t>List Your</a:t>
            </a:r>
            <a:r>
              <a:rPr lang="en-US" sz="1400" spc="0" baseline="0" dirty="0">
                <a:solidFill>
                  <a:srgbClr val="404040"/>
                </a:solidFill>
                <a:latin typeface="+mj-lt"/>
                <a:sym typeface="Montserrat"/>
                <a:rtl val="0"/>
              </a:rPr>
              <a:t> </a:t>
            </a:r>
            <a:r>
              <a:rPr lang="en-US" sz="1400" spc="0" baseline="0" dirty="0">
                <a:gradFill>
                  <a:gsLst>
                    <a:gs pos="50000">
                      <a:srgbClr val="FF8948"/>
                    </a:gs>
                    <a:gs pos="0">
                      <a:srgbClr val="FF9447"/>
                    </a:gs>
                    <a:gs pos="100000">
                      <a:srgbClr val="FF6E4B"/>
                    </a:gs>
                  </a:gsLst>
                  <a:lin ang="2700000" scaled="1"/>
                </a:gradFill>
                <a:latin typeface="+mj-lt"/>
                <a:sym typeface="Montserrat"/>
                <a:rtl val="0"/>
              </a:rPr>
              <a:t>Business Plan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3B2403D3-1492-47B3-9F84-9E6CE0E188F9}"/>
              </a:ext>
            </a:extLst>
          </p:cNvPr>
          <p:cNvSpPr txBox="1"/>
          <p:nvPr/>
        </p:nvSpPr>
        <p:spPr>
          <a:xfrm>
            <a:off x="6206208" y="3326640"/>
            <a:ext cx="72122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00" spc="-33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03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3D3E61B4-062D-4B2A-A215-B9E705FC6C39}"/>
              </a:ext>
            </a:extLst>
          </p:cNvPr>
          <p:cNvSpPr txBox="1"/>
          <p:nvPr/>
        </p:nvSpPr>
        <p:spPr>
          <a:xfrm>
            <a:off x="7361301" y="3523438"/>
            <a:ext cx="4259499" cy="489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20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 Explain</a:t>
            </a:r>
          </a:p>
          <a:p>
            <a:pPr>
              <a:lnSpc>
                <a:spcPts val="1600"/>
              </a:lnSpc>
            </a:pPr>
            <a:r>
              <a:rPr lang="en-US" sz="120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the Above Topic this is Just a Demo One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2A767134-F360-473C-AE8A-073D2CAF330B}"/>
              </a:ext>
            </a:extLst>
          </p:cNvPr>
          <p:cNvSpPr txBox="1"/>
          <p:nvPr/>
        </p:nvSpPr>
        <p:spPr>
          <a:xfrm>
            <a:off x="7361301" y="3240577"/>
            <a:ext cx="2416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spc="0" baseline="0" dirty="0">
                <a:solidFill>
                  <a:srgbClr val="252525"/>
                </a:solidFill>
                <a:latin typeface="+mj-lt"/>
                <a:sym typeface="Montserrat"/>
                <a:rtl val="0"/>
              </a:rPr>
              <a:t>List Your</a:t>
            </a:r>
            <a:r>
              <a:rPr lang="en-US" sz="1400" spc="0" baseline="0" dirty="0">
                <a:solidFill>
                  <a:srgbClr val="404040"/>
                </a:solidFill>
                <a:latin typeface="+mj-lt"/>
                <a:sym typeface="Montserrat"/>
                <a:rtl val="0"/>
              </a:rPr>
              <a:t> </a:t>
            </a:r>
            <a:r>
              <a:rPr lang="en-US" sz="1400" spc="0" baseline="0" dirty="0">
                <a:gradFill>
                  <a:gsLst>
                    <a:gs pos="50000">
                      <a:srgbClr val="FF8948"/>
                    </a:gs>
                    <a:gs pos="0">
                      <a:srgbClr val="FF9447"/>
                    </a:gs>
                    <a:gs pos="100000">
                      <a:srgbClr val="FF6E4B"/>
                    </a:gs>
                  </a:gsLst>
                  <a:lin ang="2700000" scaled="1"/>
                </a:gradFill>
                <a:latin typeface="+mj-lt"/>
                <a:sym typeface="Montserrat"/>
                <a:rtl val="0"/>
              </a:rPr>
              <a:t>Business Plan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B375302F-8A9C-4A0B-B99E-4D4AEFDC1089}"/>
              </a:ext>
            </a:extLst>
          </p:cNvPr>
          <p:cNvSpPr txBox="1"/>
          <p:nvPr/>
        </p:nvSpPr>
        <p:spPr>
          <a:xfrm>
            <a:off x="6185369" y="4376143"/>
            <a:ext cx="76290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00" spc="-33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04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342BD36B-0FFC-42E1-928F-13AB11C85E9D}"/>
              </a:ext>
            </a:extLst>
          </p:cNvPr>
          <p:cNvSpPr txBox="1"/>
          <p:nvPr/>
        </p:nvSpPr>
        <p:spPr>
          <a:xfrm>
            <a:off x="7361301" y="4572941"/>
            <a:ext cx="4259499" cy="489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20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 Explain</a:t>
            </a:r>
          </a:p>
          <a:p>
            <a:pPr>
              <a:lnSpc>
                <a:spcPts val="1600"/>
              </a:lnSpc>
            </a:pPr>
            <a:r>
              <a:rPr lang="en-US" sz="120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the Above Topic this is Just a Demo One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699DE64D-37A0-4950-9013-D735DAA676A4}"/>
              </a:ext>
            </a:extLst>
          </p:cNvPr>
          <p:cNvSpPr txBox="1"/>
          <p:nvPr/>
        </p:nvSpPr>
        <p:spPr>
          <a:xfrm>
            <a:off x="7361301" y="4290080"/>
            <a:ext cx="2416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spc="0" baseline="0" dirty="0">
                <a:solidFill>
                  <a:srgbClr val="252525"/>
                </a:solidFill>
                <a:latin typeface="+mj-lt"/>
                <a:sym typeface="Montserrat"/>
                <a:rtl val="0"/>
              </a:rPr>
              <a:t>List Your</a:t>
            </a:r>
            <a:r>
              <a:rPr lang="en-US" sz="1400" spc="0" baseline="0" dirty="0">
                <a:solidFill>
                  <a:srgbClr val="404040"/>
                </a:solidFill>
                <a:latin typeface="+mj-lt"/>
                <a:sym typeface="Montserrat"/>
                <a:rtl val="0"/>
              </a:rPr>
              <a:t> </a:t>
            </a:r>
            <a:r>
              <a:rPr lang="en-US" sz="1400" spc="0" baseline="0" dirty="0">
                <a:gradFill>
                  <a:gsLst>
                    <a:gs pos="50000">
                      <a:srgbClr val="FF8948"/>
                    </a:gs>
                    <a:gs pos="0">
                      <a:srgbClr val="FF9447"/>
                    </a:gs>
                    <a:gs pos="100000">
                      <a:srgbClr val="FF6E4B"/>
                    </a:gs>
                  </a:gsLst>
                  <a:lin ang="2700000" scaled="1"/>
                </a:gradFill>
                <a:latin typeface="+mj-lt"/>
                <a:sym typeface="Montserrat"/>
                <a:rtl val="0"/>
              </a:rPr>
              <a:t>Business Plan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FB1FA296-8C70-4495-81A7-97962A46E689}"/>
              </a:ext>
            </a:extLst>
          </p:cNvPr>
          <p:cNvSpPr txBox="1"/>
          <p:nvPr/>
        </p:nvSpPr>
        <p:spPr>
          <a:xfrm>
            <a:off x="6205406" y="5425646"/>
            <a:ext cx="72282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00" spc="-33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05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49DD976C-95F7-4C4F-87CC-3E9A77561547}"/>
              </a:ext>
            </a:extLst>
          </p:cNvPr>
          <p:cNvSpPr txBox="1"/>
          <p:nvPr/>
        </p:nvSpPr>
        <p:spPr>
          <a:xfrm>
            <a:off x="7361301" y="5622444"/>
            <a:ext cx="4259499" cy="489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20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 Explain</a:t>
            </a:r>
          </a:p>
          <a:p>
            <a:pPr>
              <a:lnSpc>
                <a:spcPts val="1600"/>
              </a:lnSpc>
            </a:pPr>
            <a:r>
              <a:rPr lang="en-US" sz="120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the Above Topic this is Just a Demo One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14E357A1-EE82-474E-AE8A-EBEEFE672357}"/>
              </a:ext>
            </a:extLst>
          </p:cNvPr>
          <p:cNvSpPr txBox="1"/>
          <p:nvPr/>
        </p:nvSpPr>
        <p:spPr>
          <a:xfrm>
            <a:off x="7361301" y="5339583"/>
            <a:ext cx="2416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spc="0" baseline="0" dirty="0">
                <a:solidFill>
                  <a:srgbClr val="252525"/>
                </a:solidFill>
                <a:latin typeface="+mj-lt"/>
                <a:sym typeface="Montserrat"/>
                <a:rtl val="0"/>
              </a:rPr>
              <a:t>List Your</a:t>
            </a:r>
            <a:r>
              <a:rPr lang="en-US" sz="1400" spc="0" baseline="0" dirty="0">
                <a:solidFill>
                  <a:srgbClr val="404040"/>
                </a:solidFill>
                <a:latin typeface="+mj-lt"/>
                <a:sym typeface="Montserrat"/>
                <a:rtl val="0"/>
              </a:rPr>
              <a:t> </a:t>
            </a:r>
            <a:r>
              <a:rPr lang="en-US" sz="1400" spc="0" baseline="0" dirty="0">
                <a:gradFill>
                  <a:gsLst>
                    <a:gs pos="50000">
                      <a:srgbClr val="FF8948"/>
                    </a:gs>
                    <a:gs pos="0">
                      <a:srgbClr val="FF9447"/>
                    </a:gs>
                    <a:gs pos="100000">
                      <a:srgbClr val="FF6E4B"/>
                    </a:gs>
                  </a:gsLst>
                  <a:lin ang="2700000" scaled="1"/>
                </a:gradFill>
                <a:latin typeface="+mj-lt"/>
                <a:sym typeface="Montserrat"/>
                <a:rtl val="0"/>
              </a:rPr>
              <a:t>Business Plan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6B2FFDE-D0DC-401F-86DD-1CE25BC06D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990E6A6-9B34-4296-9952-901BDF5DDC93}"/>
              </a:ext>
            </a:extLst>
          </p:cNvPr>
          <p:cNvSpPr/>
          <p:nvPr/>
        </p:nvSpPr>
        <p:spPr>
          <a:xfrm>
            <a:off x="0" y="654050"/>
            <a:ext cx="612775" cy="2654480"/>
          </a:xfrm>
          <a:custGeom>
            <a:avLst/>
            <a:gdLst>
              <a:gd name="connsiteX0" fmla="*/ 0 w 947927"/>
              <a:gd name="connsiteY0" fmla="*/ 0 h 6120955"/>
              <a:gd name="connsiteX1" fmla="*/ 947928 w 947927"/>
              <a:gd name="connsiteY1" fmla="*/ 0 h 6120955"/>
              <a:gd name="connsiteX2" fmla="*/ 947928 w 947927"/>
              <a:gd name="connsiteY2" fmla="*/ 6120956 h 6120955"/>
              <a:gd name="connsiteX3" fmla="*/ 0 w 947927"/>
              <a:gd name="connsiteY3" fmla="*/ 6120956 h 6120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7927" h="6120955">
                <a:moveTo>
                  <a:pt x="0" y="0"/>
                </a:moveTo>
                <a:lnTo>
                  <a:pt x="947928" y="0"/>
                </a:lnTo>
                <a:lnTo>
                  <a:pt x="947928" y="6120956"/>
                </a:lnTo>
                <a:lnTo>
                  <a:pt x="0" y="612095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1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6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4666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46667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46667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decel="46667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46667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46667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34" grpId="0"/>
      <p:bldP spid="174" grpId="0"/>
      <p:bldP spid="181" grpId="0"/>
      <p:bldP spid="201" grpId="0"/>
      <p:bldP spid="235" grpId="0"/>
      <p:bldP spid="237" grpId="0"/>
      <p:bldP spid="238" grpId="0"/>
      <p:bldP spid="240" grpId="0"/>
      <p:bldP spid="242" grpId="0"/>
      <p:bldP spid="243" grpId="0"/>
      <p:bldP spid="245" grpId="0"/>
      <p:bldP spid="247" grpId="0"/>
      <p:bldP spid="248" grpId="0"/>
      <p:bldP spid="250" grpId="0"/>
      <p:bldP spid="252" grpId="0"/>
      <p:bldP spid="2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>
            <a:extLst>
              <a:ext uri="{FF2B5EF4-FFF2-40B4-BE49-F238E27FC236}">
                <a16:creationId xmlns:a16="http://schemas.microsoft.com/office/drawing/2014/main" id="{7AED1404-44DA-48A6-899D-B02C1F513A90}"/>
              </a:ext>
            </a:extLst>
          </p:cNvPr>
          <p:cNvSpPr txBox="1"/>
          <p:nvPr/>
        </p:nvSpPr>
        <p:spPr>
          <a:xfrm>
            <a:off x="692277" y="949166"/>
            <a:ext cx="75424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252525"/>
                </a:solidFill>
                <a:latin typeface="Montserrat ExtraBold"/>
                <a:cs typeface="Poppins"/>
                <a:sym typeface="Poppins"/>
                <a:rtl val="0"/>
              </a:rPr>
              <a:t>Meet Our </a:t>
            </a:r>
            <a:r>
              <a:rPr lang="en-US" sz="4400" dirty="0">
                <a:gradFill>
                  <a:gsLst>
                    <a:gs pos="50000">
                      <a:srgbClr val="FF8948"/>
                    </a:gs>
                    <a:gs pos="0">
                      <a:srgbClr val="FF9447"/>
                    </a:gs>
                    <a:gs pos="100000">
                      <a:srgbClr val="FF6E4B"/>
                    </a:gs>
                  </a:gsLst>
                  <a:lin ang="2700000" scaled="1"/>
                </a:gradFill>
                <a:latin typeface="Montserrat ExtraBold"/>
                <a:cs typeface="Poppins"/>
                <a:sym typeface="Poppins"/>
                <a:rtl val="0"/>
              </a:rPr>
              <a:t>Expert People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61FFDC0-E01E-42B6-A3C0-5FE714DF3954}"/>
              </a:ext>
            </a:extLst>
          </p:cNvPr>
          <p:cNvSpPr txBox="1"/>
          <p:nvPr/>
        </p:nvSpPr>
        <p:spPr>
          <a:xfrm>
            <a:off x="692277" y="639635"/>
            <a:ext cx="25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52525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Our Team </a:t>
            </a:r>
            <a:r>
              <a:rPr lang="en-US" dirty="0">
                <a:gradFill>
                  <a:gsLst>
                    <a:gs pos="50000">
                      <a:srgbClr val="FF8948"/>
                    </a:gs>
                    <a:gs pos="0">
                      <a:srgbClr val="FF9447"/>
                    </a:gs>
                    <a:gs pos="100000">
                      <a:srgbClr val="FF6E4B"/>
                    </a:gs>
                  </a:gsLst>
                  <a:lin ang="27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Members</a:t>
            </a:r>
          </a:p>
        </p:txBody>
      </p:sp>
      <p:sp>
        <p:nvSpPr>
          <p:cNvPr id="169" name="Picture Placeholder 168">
            <a:extLst>
              <a:ext uri="{FF2B5EF4-FFF2-40B4-BE49-F238E27FC236}">
                <a16:creationId xmlns:a16="http://schemas.microsoft.com/office/drawing/2014/main" id="{C5111787-5CDF-4960-9CF2-110B953BC9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70" name="Picture Placeholder 169">
            <a:extLst>
              <a:ext uri="{FF2B5EF4-FFF2-40B4-BE49-F238E27FC236}">
                <a16:creationId xmlns:a16="http://schemas.microsoft.com/office/drawing/2014/main" id="{A46D03B8-AAAE-4508-BD7D-657127EEF5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71" name="Picture Placeholder 170">
            <a:extLst>
              <a:ext uri="{FF2B5EF4-FFF2-40B4-BE49-F238E27FC236}">
                <a16:creationId xmlns:a16="http://schemas.microsoft.com/office/drawing/2014/main" id="{C0D64D3C-DA1E-4931-8F0A-7D9B3BE445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72" name="Picture Placeholder 171">
            <a:extLst>
              <a:ext uri="{FF2B5EF4-FFF2-40B4-BE49-F238E27FC236}">
                <a16:creationId xmlns:a16="http://schemas.microsoft.com/office/drawing/2014/main" id="{68F8717A-536C-4EB7-AC4E-CEC65E3BD7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3E02877-E0C0-4347-ACCA-4AB83FAC8406}"/>
              </a:ext>
            </a:extLst>
          </p:cNvPr>
          <p:cNvGrpSpPr/>
          <p:nvPr/>
        </p:nvGrpSpPr>
        <p:grpSpPr>
          <a:xfrm>
            <a:off x="906494" y="4051077"/>
            <a:ext cx="2073402" cy="577024"/>
            <a:chOff x="906494" y="4051077"/>
            <a:chExt cx="2073402" cy="577024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7222C5F-0315-427A-9053-5C53D51B1CFF}"/>
                </a:ext>
              </a:extLst>
            </p:cNvPr>
            <p:cNvSpPr/>
            <p:nvPr/>
          </p:nvSpPr>
          <p:spPr>
            <a:xfrm>
              <a:off x="906494" y="4051077"/>
              <a:ext cx="2073402" cy="577024"/>
            </a:xfrm>
            <a:custGeom>
              <a:avLst/>
              <a:gdLst>
                <a:gd name="connsiteX0" fmla="*/ 0 w 2073402"/>
                <a:gd name="connsiteY0" fmla="*/ 0 h 577024"/>
                <a:gd name="connsiteX1" fmla="*/ 2073402 w 2073402"/>
                <a:gd name="connsiteY1" fmla="*/ 0 h 577024"/>
                <a:gd name="connsiteX2" fmla="*/ 2073402 w 2073402"/>
                <a:gd name="connsiteY2" fmla="*/ 577024 h 577024"/>
                <a:gd name="connsiteX3" fmla="*/ 0 w 2073402"/>
                <a:gd name="connsiteY3" fmla="*/ 577024 h 57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402" h="577024">
                  <a:moveTo>
                    <a:pt x="0" y="0"/>
                  </a:moveTo>
                  <a:lnTo>
                    <a:pt x="2073402" y="0"/>
                  </a:lnTo>
                  <a:lnTo>
                    <a:pt x="2073402" y="577024"/>
                  </a:lnTo>
                  <a:lnTo>
                    <a:pt x="0" y="577024"/>
                  </a:lnTo>
                  <a:close/>
                </a:path>
              </a:pathLst>
            </a:custGeom>
            <a:gradFill>
              <a:gsLst>
                <a:gs pos="50000">
                  <a:srgbClr val="FF8948"/>
                </a:gs>
                <a:gs pos="0">
                  <a:srgbClr val="FF9447"/>
                </a:gs>
                <a:gs pos="100000">
                  <a:srgbClr val="FF6E4B"/>
                </a:gs>
              </a:gsLst>
              <a:lin ang="27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EA45BD9-B586-479D-BFFB-1B48AE52F9C7}"/>
                </a:ext>
              </a:extLst>
            </p:cNvPr>
            <p:cNvSpPr txBox="1"/>
            <p:nvPr/>
          </p:nvSpPr>
          <p:spPr>
            <a:xfrm>
              <a:off x="963600" y="4178007"/>
              <a:ext cx="1959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Write Your Name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E2ED9D86-4EC2-41DB-B524-7C6458E80D28}"/>
              </a:ext>
            </a:extLst>
          </p:cNvPr>
          <p:cNvGrpSpPr/>
          <p:nvPr/>
        </p:nvGrpSpPr>
        <p:grpSpPr>
          <a:xfrm>
            <a:off x="3675677" y="4051077"/>
            <a:ext cx="2073402" cy="577024"/>
            <a:chOff x="3675677" y="4051077"/>
            <a:chExt cx="2073402" cy="57702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2C4150F-267F-4362-BC47-B9FEF9BF347F}"/>
                </a:ext>
              </a:extLst>
            </p:cNvPr>
            <p:cNvSpPr/>
            <p:nvPr/>
          </p:nvSpPr>
          <p:spPr>
            <a:xfrm>
              <a:off x="3675677" y="4051077"/>
              <a:ext cx="2073402" cy="577024"/>
            </a:xfrm>
            <a:custGeom>
              <a:avLst/>
              <a:gdLst>
                <a:gd name="connsiteX0" fmla="*/ 0 w 2073402"/>
                <a:gd name="connsiteY0" fmla="*/ 0 h 577024"/>
                <a:gd name="connsiteX1" fmla="*/ 2073402 w 2073402"/>
                <a:gd name="connsiteY1" fmla="*/ 0 h 577024"/>
                <a:gd name="connsiteX2" fmla="*/ 2073402 w 2073402"/>
                <a:gd name="connsiteY2" fmla="*/ 577024 h 577024"/>
                <a:gd name="connsiteX3" fmla="*/ 0 w 2073402"/>
                <a:gd name="connsiteY3" fmla="*/ 577024 h 57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402" h="577024">
                  <a:moveTo>
                    <a:pt x="0" y="0"/>
                  </a:moveTo>
                  <a:lnTo>
                    <a:pt x="2073402" y="0"/>
                  </a:lnTo>
                  <a:lnTo>
                    <a:pt x="2073402" y="577024"/>
                  </a:lnTo>
                  <a:lnTo>
                    <a:pt x="0" y="577024"/>
                  </a:lnTo>
                  <a:close/>
                </a:path>
              </a:pathLst>
            </a:custGeom>
            <a:gradFill>
              <a:gsLst>
                <a:gs pos="50000">
                  <a:srgbClr val="FF8948"/>
                </a:gs>
                <a:gs pos="0">
                  <a:srgbClr val="FF9447"/>
                </a:gs>
                <a:gs pos="100000">
                  <a:srgbClr val="FF6E4B"/>
                </a:gs>
              </a:gsLst>
              <a:lin ang="27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7D420E7-B3B3-4E5F-9C08-C6C3128F6B31}"/>
                </a:ext>
              </a:extLst>
            </p:cNvPr>
            <p:cNvSpPr txBox="1"/>
            <p:nvPr/>
          </p:nvSpPr>
          <p:spPr>
            <a:xfrm>
              <a:off x="3732783" y="4178007"/>
              <a:ext cx="1959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Write Your Name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A5A3B551-2BEA-487C-A9AC-F44F8C573012}"/>
              </a:ext>
            </a:extLst>
          </p:cNvPr>
          <p:cNvGrpSpPr/>
          <p:nvPr/>
        </p:nvGrpSpPr>
        <p:grpSpPr>
          <a:xfrm>
            <a:off x="6443822" y="4051077"/>
            <a:ext cx="2073402" cy="577024"/>
            <a:chOff x="6443822" y="4051077"/>
            <a:chExt cx="2073402" cy="577024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B9611A3B-C01A-4C50-84B2-ED40D7D8D88D}"/>
                </a:ext>
              </a:extLst>
            </p:cNvPr>
            <p:cNvSpPr/>
            <p:nvPr/>
          </p:nvSpPr>
          <p:spPr>
            <a:xfrm>
              <a:off x="6443822" y="4051077"/>
              <a:ext cx="2073402" cy="577024"/>
            </a:xfrm>
            <a:custGeom>
              <a:avLst/>
              <a:gdLst>
                <a:gd name="connsiteX0" fmla="*/ 0 w 2073402"/>
                <a:gd name="connsiteY0" fmla="*/ 0 h 577024"/>
                <a:gd name="connsiteX1" fmla="*/ 2073402 w 2073402"/>
                <a:gd name="connsiteY1" fmla="*/ 0 h 577024"/>
                <a:gd name="connsiteX2" fmla="*/ 2073402 w 2073402"/>
                <a:gd name="connsiteY2" fmla="*/ 577024 h 577024"/>
                <a:gd name="connsiteX3" fmla="*/ 0 w 2073402"/>
                <a:gd name="connsiteY3" fmla="*/ 577024 h 57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402" h="577024">
                  <a:moveTo>
                    <a:pt x="0" y="0"/>
                  </a:moveTo>
                  <a:lnTo>
                    <a:pt x="2073402" y="0"/>
                  </a:lnTo>
                  <a:lnTo>
                    <a:pt x="2073402" y="577024"/>
                  </a:lnTo>
                  <a:lnTo>
                    <a:pt x="0" y="577024"/>
                  </a:lnTo>
                  <a:close/>
                </a:path>
              </a:pathLst>
            </a:custGeom>
            <a:gradFill>
              <a:gsLst>
                <a:gs pos="50000">
                  <a:srgbClr val="FF8948"/>
                </a:gs>
                <a:gs pos="0">
                  <a:srgbClr val="FF9447"/>
                </a:gs>
                <a:gs pos="100000">
                  <a:srgbClr val="FF6E4B"/>
                </a:gs>
              </a:gsLst>
              <a:lin ang="27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C5E8E7C6-9F5F-473A-88A2-47F968ACF13F}"/>
                </a:ext>
              </a:extLst>
            </p:cNvPr>
            <p:cNvSpPr txBox="1"/>
            <p:nvPr/>
          </p:nvSpPr>
          <p:spPr>
            <a:xfrm>
              <a:off x="6500928" y="4178007"/>
              <a:ext cx="1959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Write Your Name</a:t>
              </a: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84D2D01-715B-4BB7-8FB9-5AF63CBB6854}"/>
              </a:ext>
            </a:extLst>
          </p:cNvPr>
          <p:cNvGrpSpPr/>
          <p:nvPr/>
        </p:nvGrpSpPr>
        <p:grpSpPr>
          <a:xfrm>
            <a:off x="9212137" y="4051077"/>
            <a:ext cx="2073402" cy="577024"/>
            <a:chOff x="9212137" y="4051077"/>
            <a:chExt cx="2073402" cy="577024"/>
          </a:xfrm>
        </p:grpSpPr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38324AB-5640-43E3-9F85-AA27A2E38E5D}"/>
                </a:ext>
              </a:extLst>
            </p:cNvPr>
            <p:cNvSpPr/>
            <p:nvPr/>
          </p:nvSpPr>
          <p:spPr>
            <a:xfrm>
              <a:off x="9212137" y="4051077"/>
              <a:ext cx="2073402" cy="577024"/>
            </a:xfrm>
            <a:custGeom>
              <a:avLst/>
              <a:gdLst>
                <a:gd name="connsiteX0" fmla="*/ 0 w 2073402"/>
                <a:gd name="connsiteY0" fmla="*/ 0 h 577024"/>
                <a:gd name="connsiteX1" fmla="*/ 2073402 w 2073402"/>
                <a:gd name="connsiteY1" fmla="*/ 0 h 577024"/>
                <a:gd name="connsiteX2" fmla="*/ 2073402 w 2073402"/>
                <a:gd name="connsiteY2" fmla="*/ 577024 h 577024"/>
                <a:gd name="connsiteX3" fmla="*/ 0 w 2073402"/>
                <a:gd name="connsiteY3" fmla="*/ 577024 h 57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3402" h="577024">
                  <a:moveTo>
                    <a:pt x="0" y="0"/>
                  </a:moveTo>
                  <a:lnTo>
                    <a:pt x="2073402" y="0"/>
                  </a:lnTo>
                  <a:lnTo>
                    <a:pt x="2073402" y="577024"/>
                  </a:lnTo>
                  <a:lnTo>
                    <a:pt x="0" y="577024"/>
                  </a:lnTo>
                  <a:close/>
                </a:path>
              </a:pathLst>
            </a:custGeom>
            <a:gradFill>
              <a:gsLst>
                <a:gs pos="50000">
                  <a:srgbClr val="FF8948"/>
                </a:gs>
                <a:gs pos="0">
                  <a:srgbClr val="FF9447"/>
                </a:gs>
                <a:gs pos="100000">
                  <a:srgbClr val="FF6E4B"/>
                </a:gs>
              </a:gsLst>
              <a:lin ang="27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B903196C-C5B6-4B65-A4F0-F81BACF0F57E}"/>
                </a:ext>
              </a:extLst>
            </p:cNvPr>
            <p:cNvSpPr txBox="1"/>
            <p:nvPr/>
          </p:nvSpPr>
          <p:spPr>
            <a:xfrm>
              <a:off x="9269243" y="4178007"/>
              <a:ext cx="1959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Write Your Name</a:t>
              </a:r>
            </a:p>
          </p:txBody>
        </p:sp>
      </p:grpSp>
      <p:sp>
        <p:nvSpPr>
          <p:cNvPr id="173" name="Rectangle 172">
            <a:extLst>
              <a:ext uri="{FF2B5EF4-FFF2-40B4-BE49-F238E27FC236}">
                <a16:creationId xmlns:a16="http://schemas.microsoft.com/office/drawing/2014/main" id="{A6EECB73-2C15-4C6D-8A0D-FD2EAB3038CE}"/>
              </a:ext>
            </a:extLst>
          </p:cNvPr>
          <p:cNvSpPr/>
          <p:nvPr/>
        </p:nvSpPr>
        <p:spPr>
          <a:xfrm>
            <a:off x="459740" y="4876164"/>
            <a:ext cx="11272520" cy="1981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55C8B24-6FEB-4FE8-B3AC-1F844819694D}"/>
              </a:ext>
            </a:extLst>
          </p:cNvPr>
          <p:cNvGrpSpPr/>
          <p:nvPr/>
        </p:nvGrpSpPr>
        <p:grpSpPr>
          <a:xfrm>
            <a:off x="1385363" y="5081396"/>
            <a:ext cx="1115663" cy="188118"/>
            <a:chOff x="1385316" y="5081396"/>
            <a:chExt cx="1115663" cy="188118"/>
          </a:xfrm>
          <a:gradFill>
            <a:gsLst>
              <a:gs pos="50000">
                <a:srgbClr val="FF8948"/>
              </a:gs>
              <a:gs pos="0">
                <a:srgbClr val="FF9447"/>
              </a:gs>
              <a:gs pos="100000">
                <a:srgbClr val="FF6E4B"/>
              </a:gs>
            </a:gsLst>
            <a:lin ang="2700000" scaled="1"/>
          </a:gra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E03B89B-F441-4445-A817-2C7B98D97FFA}"/>
                </a:ext>
              </a:extLst>
            </p:cNvPr>
            <p:cNvSpPr/>
            <p:nvPr/>
          </p:nvSpPr>
          <p:spPr>
            <a:xfrm>
              <a:off x="1385316" y="5081396"/>
              <a:ext cx="197834" cy="188118"/>
            </a:xfrm>
            <a:custGeom>
              <a:avLst/>
              <a:gdLst>
                <a:gd name="connsiteX0" fmla="*/ 98870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870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870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430AC24-39D1-4222-BC5D-4F0A608D826E}"/>
                </a:ext>
              </a:extLst>
            </p:cNvPr>
            <p:cNvSpPr/>
            <p:nvPr/>
          </p:nvSpPr>
          <p:spPr>
            <a:xfrm>
              <a:off x="1614773" y="5081396"/>
              <a:ext cx="197834" cy="188118"/>
            </a:xfrm>
            <a:custGeom>
              <a:avLst/>
              <a:gdLst>
                <a:gd name="connsiteX0" fmla="*/ 98965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965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965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965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965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96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5AF77F4-D9DD-4065-BA72-278B20BE7EF6}"/>
                </a:ext>
              </a:extLst>
            </p:cNvPr>
            <p:cNvSpPr/>
            <p:nvPr/>
          </p:nvSpPr>
          <p:spPr>
            <a:xfrm>
              <a:off x="1844325" y="5081396"/>
              <a:ext cx="197738" cy="188118"/>
            </a:xfrm>
            <a:custGeom>
              <a:avLst/>
              <a:gdLst>
                <a:gd name="connsiteX0" fmla="*/ 98869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59925 w 197738"/>
                <a:gd name="connsiteY4" fmla="*/ 188119 h 188118"/>
                <a:gd name="connsiteX5" fmla="*/ 98869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69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69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59925" y="188119"/>
                  </a:lnTo>
                  <a:lnTo>
                    <a:pt x="98869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6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3F899C4-BDDD-483A-AA2A-83A73020CEB0}"/>
                </a:ext>
              </a:extLst>
            </p:cNvPr>
            <p:cNvSpPr/>
            <p:nvPr/>
          </p:nvSpPr>
          <p:spPr>
            <a:xfrm>
              <a:off x="2073783" y="5081396"/>
              <a:ext cx="197738" cy="188118"/>
            </a:xfrm>
            <a:custGeom>
              <a:avLst/>
              <a:gdLst>
                <a:gd name="connsiteX0" fmla="*/ 98870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60020 w 197738"/>
                <a:gd name="connsiteY4" fmla="*/ 188119 h 188118"/>
                <a:gd name="connsiteX5" fmla="*/ 98870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70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F53F0DF-8D7C-47E5-9723-4B134A0AF827}"/>
                </a:ext>
              </a:extLst>
            </p:cNvPr>
            <p:cNvSpPr/>
            <p:nvPr/>
          </p:nvSpPr>
          <p:spPr>
            <a:xfrm>
              <a:off x="2303240" y="5081396"/>
              <a:ext cx="197739" cy="188118"/>
            </a:xfrm>
            <a:custGeom>
              <a:avLst/>
              <a:gdLst>
                <a:gd name="connsiteX0" fmla="*/ 98870 w 197739"/>
                <a:gd name="connsiteY0" fmla="*/ 0 h 188118"/>
                <a:gd name="connsiteX1" fmla="*/ 130302 w 197739"/>
                <a:gd name="connsiteY1" fmla="*/ 60770 h 188118"/>
                <a:gd name="connsiteX2" fmla="*/ 197739 w 197739"/>
                <a:gd name="connsiteY2" fmla="*/ 71914 h 188118"/>
                <a:gd name="connsiteX3" fmla="*/ 149733 w 197739"/>
                <a:gd name="connsiteY3" fmla="*/ 120491 h 188118"/>
                <a:gd name="connsiteX4" fmla="*/ 160020 w 197739"/>
                <a:gd name="connsiteY4" fmla="*/ 188119 h 188118"/>
                <a:gd name="connsiteX5" fmla="*/ 98870 w 197739"/>
                <a:gd name="connsiteY5" fmla="*/ 157449 h 188118"/>
                <a:gd name="connsiteX6" fmla="*/ 37814 w 197739"/>
                <a:gd name="connsiteY6" fmla="*/ 188119 h 188118"/>
                <a:gd name="connsiteX7" fmla="*/ 48006 w 197739"/>
                <a:gd name="connsiteY7" fmla="*/ 120491 h 188118"/>
                <a:gd name="connsiteX8" fmla="*/ 0 w 197739"/>
                <a:gd name="connsiteY8" fmla="*/ 71914 h 188118"/>
                <a:gd name="connsiteX9" fmla="*/ 67437 w 197739"/>
                <a:gd name="connsiteY9" fmla="*/ 60770 h 188118"/>
                <a:gd name="connsiteX10" fmla="*/ 98870 w 197739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9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7591080-FE3E-4AB9-B49E-D52CB10AF718}"/>
              </a:ext>
            </a:extLst>
          </p:cNvPr>
          <p:cNvSpPr txBox="1"/>
          <p:nvPr/>
        </p:nvSpPr>
        <p:spPr>
          <a:xfrm>
            <a:off x="1075008" y="5384101"/>
            <a:ext cx="17363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gradFill>
                  <a:gsLst>
                    <a:gs pos="50000">
                      <a:srgbClr val="FF8948"/>
                    </a:gs>
                    <a:gs pos="0">
                      <a:srgbClr val="FF9447"/>
                    </a:gs>
                    <a:gs pos="100000">
                      <a:srgbClr val="FF6E4B"/>
                    </a:gs>
                  </a:gsLst>
                  <a:lin ang="27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 Here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31FD263-88B7-4317-946F-44592641B85D}"/>
              </a:ext>
            </a:extLst>
          </p:cNvPr>
          <p:cNvSpPr txBox="1"/>
          <p:nvPr/>
        </p:nvSpPr>
        <p:spPr>
          <a:xfrm>
            <a:off x="612092" y="5660421"/>
            <a:ext cx="2662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Explain Your Responsibilities</a:t>
            </a:r>
            <a:br>
              <a:rPr lang="en-US" sz="130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30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in Short and Simple Text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247C25C-4714-4718-BC4E-F86BD9695AC1}"/>
              </a:ext>
            </a:extLst>
          </p:cNvPr>
          <p:cNvGrpSpPr/>
          <p:nvPr/>
        </p:nvGrpSpPr>
        <p:grpSpPr>
          <a:xfrm>
            <a:off x="4154546" y="5081396"/>
            <a:ext cx="1115663" cy="188118"/>
            <a:chOff x="1385316" y="5081396"/>
            <a:chExt cx="1115663" cy="188118"/>
          </a:xfrm>
          <a:gradFill>
            <a:gsLst>
              <a:gs pos="50000">
                <a:srgbClr val="FF8948"/>
              </a:gs>
              <a:gs pos="0">
                <a:srgbClr val="FF9447"/>
              </a:gs>
              <a:gs pos="100000">
                <a:srgbClr val="FF6E4B"/>
              </a:gs>
            </a:gsLst>
            <a:lin ang="2700000" scaled="1"/>
          </a:gradFill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F4FF1F5-0CBC-4AC6-B66C-3B26F810810F}"/>
                </a:ext>
              </a:extLst>
            </p:cNvPr>
            <p:cNvSpPr/>
            <p:nvPr/>
          </p:nvSpPr>
          <p:spPr>
            <a:xfrm>
              <a:off x="1385316" y="5081396"/>
              <a:ext cx="197834" cy="188118"/>
            </a:xfrm>
            <a:custGeom>
              <a:avLst/>
              <a:gdLst>
                <a:gd name="connsiteX0" fmla="*/ 98870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870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870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8BEE3A6-5A2B-4FD3-8438-AFFD3F95098E}"/>
                </a:ext>
              </a:extLst>
            </p:cNvPr>
            <p:cNvSpPr/>
            <p:nvPr/>
          </p:nvSpPr>
          <p:spPr>
            <a:xfrm>
              <a:off x="1614773" y="5081396"/>
              <a:ext cx="197834" cy="188118"/>
            </a:xfrm>
            <a:custGeom>
              <a:avLst/>
              <a:gdLst>
                <a:gd name="connsiteX0" fmla="*/ 98965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965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965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965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965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96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F7B04AD-6279-4F7C-ABF6-065300014753}"/>
                </a:ext>
              </a:extLst>
            </p:cNvPr>
            <p:cNvSpPr/>
            <p:nvPr/>
          </p:nvSpPr>
          <p:spPr>
            <a:xfrm>
              <a:off x="1844325" y="5081396"/>
              <a:ext cx="197738" cy="188118"/>
            </a:xfrm>
            <a:custGeom>
              <a:avLst/>
              <a:gdLst>
                <a:gd name="connsiteX0" fmla="*/ 98869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59925 w 197738"/>
                <a:gd name="connsiteY4" fmla="*/ 188119 h 188118"/>
                <a:gd name="connsiteX5" fmla="*/ 98869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69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69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59925" y="188119"/>
                  </a:lnTo>
                  <a:lnTo>
                    <a:pt x="98869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6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63A4753-E491-4D5B-A59F-361AD204FFF8}"/>
                </a:ext>
              </a:extLst>
            </p:cNvPr>
            <p:cNvSpPr/>
            <p:nvPr/>
          </p:nvSpPr>
          <p:spPr>
            <a:xfrm>
              <a:off x="2073783" y="5081396"/>
              <a:ext cx="197738" cy="188118"/>
            </a:xfrm>
            <a:custGeom>
              <a:avLst/>
              <a:gdLst>
                <a:gd name="connsiteX0" fmla="*/ 98870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60020 w 197738"/>
                <a:gd name="connsiteY4" fmla="*/ 188119 h 188118"/>
                <a:gd name="connsiteX5" fmla="*/ 98870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70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06951B4-9435-4BBE-BC0F-A1F87F72D467}"/>
                </a:ext>
              </a:extLst>
            </p:cNvPr>
            <p:cNvSpPr/>
            <p:nvPr/>
          </p:nvSpPr>
          <p:spPr>
            <a:xfrm>
              <a:off x="2303240" y="5081396"/>
              <a:ext cx="197739" cy="188118"/>
            </a:xfrm>
            <a:custGeom>
              <a:avLst/>
              <a:gdLst>
                <a:gd name="connsiteX0" fmla="*/ 98870 w 197739"/>
                <a:gd name="connsiteY0" fmla="*/ 0 h 188118"/>
                <a:gd name="connsiteX1" fmla="*/ 130302 w 197739"/>
                <a:gd name="connsiteY1" fmla="*/ 60770 h 188118"/>
                <a:gd name="connsiteX2" fmla="*/ 197739 w 197739"/>
                <a:gd name="connsiteY2" fmla="*/ 71914 h 188118"/>
                <a:gd name="connsiteX3" fmla="*/ 149733 w 197739"/>
                <a:gd name="connsiteY3" fmla="*/ 120491 h 188118"/>
                <a:gd name="connsiteX4" fmla="*/ 160020 w 197739"/>
                <a:gd name="connsiteY4" fmla="*/ 188119 h 188118"/>
                <a:gd name="connsiteX5" fmla="*/ 98870 w 197739"/>
                <a:gd name="connsiteY5" fmla="*/ 157449 h 188118"/>
                <a:gd name="connsiteX6" fmla="*/ 37814 w 197739"/>
                <a:gd name="connsiteY6" fmla="*/ 188119 h 188118"/>
                <a:gd name="connsiteX7" fmla="*/ 48006 w 197739"/>
                <a:gd name="connsiteY7" fmla="*/ 120491 h 188118"/>
                <a:gd name="connsiteX8" fmla="*/ 0 w 197739"/>
                <a:gd name="connsiteY8" fmla="*/ 71914 h 188118"/>
                <a:gd name="connsiteX9" fmla="*/ 67437 w 197739"/>
                <a:gd name="connsiteY9" fmla="*/ 60770 h 188118"/>
                <a:gd name="connsiteX10" fmla="*/ 98870 w 197739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9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999D8909-56A6-48B0-B348-EC6728C27C8B}"/>
              </a:ext>
            </a:extLst>
          </p:cNvPr>
          <p:cNvSpPr txBox="1"/>
          <p:nvPr/>
        </p:nvSpPr>
        <p:spPr>
          <a:xfrm>
            <a:off x="3844191" y="5384101"/>
            <a:ext cx="17363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gradFill>
                  <a:gsLst>
                    <a:gs pos="50000">
                      <a:srgbClr val="FF8948"/>
                    </a:gs>
                    <a:gs pos="0">
                      <a:srgbClr val="FF9447"/>
                    </a:gs>
                    <a:gs pos="100000">
                      <a:srgbClr val="FF6E4B"/>
                    </a:gs>
                  </a:gsLst>
                  <a:lin ang="27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 Here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D8D78A3-5C58-4B1B-96EE-23543969C47F}"/>
              </a:ext>
            </a:extLst>
          </p:cNvPr>
          <p:cNvSpPr txBox="1"/>
          <p:nvPr/>
        </p:nvSpPr>
        <p:spPr>
          <a:xfrm>
            <a:off x="3381275" y="5660421"/>
            <a:ext cx="2662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Explain Your Responsibilities</a:t>
            </a:r>
            <a:br>
              <a:rPr lang="en-US" sz="130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30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in Short and Simple Text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5F21EB87-F0DE-4078-993A-065D41B9C600}"/>
              </a:ext>
            </a:extLst>
          </p:cNvPr>
          <p:cNvGrpSpPr/>
          <p:nvPr/>
        </p:nvGrpSpPr>
        <p:grpSpPr>
          <a:xfrm>
            <a:off x="6922691" y="5081396"/>
            <a:ext cx="1115663" cy="188118"/>
            <a:chOff x="1385316" y="5081396"/>
            <a:chExt cx="1115663" cy="188118"/>
          </a:xfrm>
          <a:gradFill>
            <a:gsLst>
              <a:gs pos="50000">
                <a:srgbClr val="FF8948"/>
              </a:gs>
              <a:gs pos="0">
                <a:srgbClr val="FF9447"/>
              </a:gs>
              <a:gs pos="100000">
                <a:srgbClr val="FF6E4B"/>
              </a:gs>
            </a:gsLst>
            <a:lin ang="2700000" scaled="1"/>
          </a:gradFill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A0EE43F5-9FFE-4207-94F8-FBE72E5AA935}"/>
                </a:ext>
              </a:extLst>
            </p:cNvPr>
            <p:cNvSpPr/>
            <p:nvPr/>
          </p:nvSpPr>
          <p:spPr>
            <a:xfrm>
              <a:off x="1385316" y="5081396"/>
              <a:ext cx="197834" cy="188118"/>
            </a:xfrm>
            <a:custGeom>
              <a:avLst/>
              <a:gdLst>
                <a:gd name="connsiteX0" fmla="*/ 98870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870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870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F022916-B174-49E8-861F-27980A0EAF99}"/>
                </a:ext>
              </a:extLst>
            </p:cNvPr>
            <p:cNvSpPr/>
            <p:nvPr/>
          </p:nvSpPr>
          <p:spPr>
            <a:xfrm>
              <a:off x="1614773" y="5081396"/>
              <a:ext cx="197834" cy="188118"/>
            </a:xfrm>
            <a:custGeom>
              <a:avLst/>
              <a:gdLst>
                <a:gd name="connsiteX0" fmla="*/ 98965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965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965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965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965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96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70842623-481B-4717-B4E7-76E67143F693}"/>
                </a:ext>
              </a:extLst>
            </p:cNvPr>
            <p:cNvSpPr/>
            <p:nvPr/>
          </p:nvSpPr>
          <p:spPr>
            <a:xfrm>
              <a:off x="1844325" y="5081396"/>
              <a:ext cx="197738" cy="188118"/>
            </a:xfrm>
            <a:custGeom>
              <a:avLst/>
              <a:gdLst>
                <a:gd name="connsiteX0" fmla="*/ 98869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59925 w 197738"/>
                <a:gd name="connsiteY4" fmla="*/ 188119 h 188118"/>
                <a:gd name="connsiteX5" fmla="*/ 98869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69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69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59925" y="188119"/>
                  </a:lnTo>
                  <a:lnTo>
                    <a:pt x="98869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6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F21DD8A-F716-4FD0-AC76-96972628756A}"/>
                </a:ext>
              </a:extLst>
            </p:cNvPr>
            <p:cNvSpPr/>
            <p:nvPr/>
          </p:nvSpPr>
          <p:spPr>
            <a:xfrm>
              <a:off x="2073783" y="5081396"/>
              <a:ext cx="197738" cy="188118"/>
            </a:xfrm>
            <a:custGeom>
              <a:avLst/>
              <a:gdLst>
                <a:gd name="connsiteX0" fmla="*/ 98870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60020 w 197738"/>
                <a:gd name="connsiteY4" fmla="*/ 188119 h 188118"/>
                <a:gd name="connsiteX5" fmla="*/ 98870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70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EE58783-CA6C-4D87-9688-F5BF0819D216}"/>
                </a:ext>
              </a:extLst>
            </p:cNvPr>
            <p:cNvSpPr/>
            <p:nvPr/>
          </p:nvSpPr>
          <p:spPr>
            <a:xfrm>
              <a:off x="2303240" y="5081396"/>
              <a:ext cx="197739" cy="188118"/>
            </a:xfrm>
            <a:custGeom>
              <a:avLst/>
              <a:gdLst>
                <a:gd name="connsiteX0" fmla="*/ 98870 w 197739"/>
                <a:gd name="connsiteY0" fmla="*/ 0 h 188118"/>
                <a:gd name="connsiteX1" fmla="*/ 130302 w 197739"/>
                <a:gd name="connsiteY1" fmla="*/ 60770 h 188118"/>
                <a:gd name="connsiteX2" fmla="*/ 197739 w 197739"/>
                <a:gd name="connsiteY2" fmla="*/ 71914 h 188118"/>
                <a:gd name="connsiteX3" fmla="*/ 149733 w 197739"/>
                <a:gd name="connsiteY3" fmla="*/ 120491 h 188118"/>
                <a:gd name="connsiteX4" fmla="*/ 160020 w 197739"/>
                <a:gd name="connsiteY4" fmla="*/ 188119 h 188118"/>
                <a:gd name="connsiteX5" fmla="*/ 98870 w 197739"/>
                <a:gd name="connsiteY5" fmla="*/ 157449 h 188118"/>
                <a:gd name="connsiteX6" fmla="*/ 37814 w 197739"/>
                <a:gd name="connsiteY6" fmla="*/ 188119 h 188118"/>
                <a:gd name="connsiteX7" fmla="*/ 48006 w 197739"/>
                <a:gd name="connsiteY7" fmla="*/ 120491 h 188118"/>
                <a:gd name="connsiteX8" fmla="*/ 0 w 197739"/>
                <a:gd name="connsiteY8" fmla="*/ 71914 h 188118"/>
                <a:gd name="connsiteX9" fmla="*/ 67437 w 197739"/>
                <a:gd name="connsiteY9" fmla="*/ 60770 h 188118"/>
                <a:gd name="connsiteX10" fmla="*/ 98870 w 197739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9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150" name="TextBox 149">
            <a:extLst>
              <a:ext uri="{FF2B5EF4-FFF2-40B4-BE49-F238E27FC236}">
                <a16:creationId xmlns:a16="http://schemas.microsoft.com/office/drawing/2014/main" id="{94DA2674-FE37-4A42-A367-BAA23CD5F031}"/>
              </a:ext>
            </a:extLst>
          </p:cNvPr>
          <p:cNvSpPr txBox="1"/>
          <p:nvPr/>
        </p:nvSpPr>
        <p:spPr>
          <a:xfrm>
            <a:off x="6612336" y="5384101"/>
            <a:ext cx="17363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gradFill>
                  <a:gsLst>
                    <a:gs pos="50000">
                      <a:srgbClr val="FF8948"/>
                    </a:gs>
                    <a:gs pos="0">
                      <a:srgbClr val="FF9447"/>
                    </a:gs>
                    <a:gs pos="100000">
                      <a:srgbClr val="FF6E4B"/>
                    </a:gs>
                  </a:gsLst>
                  <a:lin ang="27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 Here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CC0246B-C86F-472F-8511-FEC41C8C6A59}"/>
              </a:ext>
            </a:extLst>
          </p:cNvPr>
          <p:cNvSpPr txBox="1"/>
          <p:nvPr/>
        </p:nvSpPr>
        <p:spPr>
          <a:xfrm>
            <a:off x="6149420" y="5660421"/>
            <a:ext cx="2662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Explain Your Responsibilities</a:t>
            </a:r>
            <a:br>
              <a:rPr lang="en-US" sz="130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30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in Short and Simple Text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7F44BF4A-7BBE-44BC-B077-4ECD45398378}"/>
              </a:ext>
            </a:extLst>
          </p:cNvPr>
          <p:cNvGrpSpPr/>
          <p:nvPr/>
        </p:nvGrpSpPr>
        <p:grpSpPr>
          <a:xfrm>
            <a:off x="9691006" y="5081396"/>
            <a:ext cx="1115663" cy="188118"/>
            <a:chOff x="1385316" y="5081396"/>
            <a:chExt cx="1115663" cy="188118"/>
          </a:xfrm>
          <a:gradFill>
            <a:gsLst>
              <a:gs pos="50000">
                <a:srgbClr val="FF8948"/>
              </a:gs>
              <a:gs pos="0">
                <a:srgbClr val="FF9447"/>
              </a:gs>
              <a:gs pos="100000">
                <a:srgbClr val="FF6E4B"/>
              </a:gs>
            </a:gsLst>
            <a:lin ang="2700000" scaled="1"/>
          </a:gradFill>
        </p:grpSpPr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ECD5FB43-31C3-421D-AA0E-C1D0E345BA30}"/>
                </a:ext>
              </a:extLst>
            </p:cNvPr>
            <p:cNvSpPr/>
            <p:nvPr/>
          </p:nvSpPr>
          <p:spPr>
            <a:xfrm>
              <a:off x="1385316" y="5081396"/>
              <a:ext cx="197834" cy="188118"/>
            </a:xfrm>
            <a:custGeom>
              <a:avLst/>
              <a:gdLst>
                <a:gd name="connsiteX0" fmla="*/ 98870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870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870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C1925D39-85B1-4DC7-AC4E-B834E51F17B2}"/>
                </a:ext>
              </a:extLst>
            </p:cNvPr>
            <p:cNvSpPr/>
            <p:nvPr/>
          </p:nvSpPr>
          <p:spPr>
            <a:xfrm>
              <a:off x="1614773" y="5081396"/>
              <a:ext cx="197834" cy="188118"/>
            </a:xfrm>
            <a:custGeom>
              <a:avLst/>
              <a:gdLst>
                <a:gd name="connsiteX0" fmla="*/ 98965 w 197834"/>
                <a:gd name="connsiteY0" fmla="*/ 0 h 188118"/>
                <a:gd name="connsiteX1" fmla="*/ 130302 w 197834"/>
                <a:gd name="connsiteY1" fmla="*/ 60770 h 188118"/>
                <a:gd name="connsiteX2" fmla="*/ 197834 w 197834"/>
                <a:gd name="connsiteY2" fmla="*/ 71914 h 188118"/>
                <a:gd name="connsiteX3" fmla="*/ 149733 w 197834"/>
                <a:gd name="connsiteY3" fmla="*/ 120491 h 188118"/>
                <a:gd name="connsiteX4" fmla="*/ 160020 w 197834"/>
                <a:gd name="connsiteY4" fmla="*/ 188119 h 188118"/>
                <a:gd name="connsiteX5" fmla="*/ 98965 w 197834"/>
                <a:gd name="connsiteY5" fmla="*/ 157449 h 188118"/>
                <a:gd name="connsiteX6" fmla="*/ 37814 w 197834"/>
                <a:gd name="connsiteY6" fmla="*/ 188119 h 188118"/>
                <a:gd name="connsiteX7" fmla="*/ 48101 w 197834"/>
                <a:gd name="connsiteY7" fmla="*/ 120491 h 188118"/>
                <a:gd name="connsiteX8" fmla="*/ 0 w 197834"/>
                <a:gd name="connsiteY8" fmla="*/ 71914 h 188118"/>
                <a:gd name="connsiteX9" fmla="*/ 67532 w 197834"/>
                <a:gd name="connsiteY9" fmla="*/ 60770 h 188118"/>
                <a:gd name="connsiteX10" fmla="*/ 98965 w 197834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834" h="188118">
                  <a:moveTo>
                    <a:pt x="98965" y="0"/>
                  </a:moveTo>
                  <a:lnTo>
                    <a:pt x="130302" y="60770"/>
                  </a:lnTo>
                  <a:lnTo>
                    <a:pt x="197834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965" y="157449"/>
                  </a:lnTo>
                  <a:lnTo>
                    <a:pt x="37814" y="188119"/>
                  </a:lnTo>
                  <a:lnTo>
                    <a:pt x="48101" y="120491"/>
                  </a:lnTo>
                  <a:lnTo>
                    <a:pt x="0" y="71914"/>
                  </a:lnTo>
                  <a:lnTo>
                    <a:pt x="67532" y="60770"/>
                  </a:lnTo>
                  <a:lnTo>
                    <a:pt x="9896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01496AD-E696-422B-BD1D-F648BE24CD03}"/>
                </a:ext>
              </a:extLst>
            </p:cNvPr>
            <p:cNvSpPr/>
            <p:nvPr/>
          </p:nvSpPr>
          <p:spPr>
            <a:xfrm>
              <a:off x="1844325" y="5081396"/>
              <a:ext cx="197738" cy="188118"/>
            </a:xfrm>
            <a:custGeom>
              <a:avLst/>
              <a:gdLst>
                <a:gd name="connsiteX0" fmla="*/ 98869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59925 w 197738"/>
                <a:gd name="connsiteY4" fmla="*/ 188119 h 188118"/>
                <a:gd name="connsiteX5" fmla="*/ 98869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69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69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59925" y="188119"/>
                  </a:lnTo>
                  <a:lnTo>
                    <a:pt x="98869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6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2F3184D-A5DC-4A80-9379-AD8A861D1272}"/>
                </a:ext>
              </a:extLst>
            </p:cNvPr>
            <p:cNvSpPr/>
            <p:nvPr/>
          </p:nvSpPr>
          <p:spPr>
            <a:xfrm>
              <a:off x="2073783" y="5081396"/>
              <a:ext cx="197738" cy="188118"/>
            </a:xfrm>
            <a:custGeom>
              <a:avLst/>
              <a:gdLst>
                <a:gd name="connsiteX0" fmla="*/ 98870 w 197738"/>
                <a:gd name="connsiteY0" fmla="*/ 0 h 188118"/>
                <a:gd name="connsiteX1" fmla="*/ 130302 w 197738"/>
                <a:gd name="connsiteY1" fmla="*/ 60770 h 188118"/>
                <a:gd name="connsiteX2" fmla="*/ 197739 w 197738"/>
                <a:gd name="connsiteY2" fmla="*/ 71914 h 188118"/>
                <a:gd name="connsiteX3" fmla="*/ 149733 w 197738"/>
                <a:gd name="connsiteY3" fmla="*/ 120491 h 188118"/>
                <a:gd name="connsiteX4" fmla="*/ 160020 w 197738"/>
                <a:gd name="connsiteY4" fmla="*/ 188119 h 188118"/>
                <a:gd name="connsiteX5" fmla="*/ 98870 w 197738"/>
                <a:gd name="connsiteY5" fmla="*/ 157449 h 188118"/>
                <a:gd name="connsiteX6" fmla="*/ 37719 w 197738"/>
                <a:gd name="connsiteY6" fmla="*/ 188119 h 188118"/>
                <a:gd name="connsiteX7" fmla="*/ 48006 w 197738"/>
                <a:gd name="connsiteY7" fmla="*/ 120491 h 188118"/>
                <a:gd name="connsiteX8" fmla="*/ 0 w 197738"/>
                <a:gd name="connsiteY8" fmla="*/ 71914 h 188118"/>
                <a:gd name="connsiteX9" fmla="*/ 67437 w 197738"/>
                <a:gd name="connsiteY9" fmla="*/ 60770 h 188118"/>
                <a:gd name="connsiteX10" fmla="*/ 98870 w 197738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8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719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4959BFE-ECB9-4509-9F33-126095A82EB3}"/>
                </a:ext>
              </a:extLst>
            </p:cNvPr>
            <p:cNvSpPr/>
            <p:nvPr/>
          </p:nvSpPr>
          <p:spPr>
            <a:xfrm>
              <a:off x="2303240" y="5081396"/>
              <a:ext cx="197739" cy="188118"/>
            </a:xfrm>
            <a:custGeom>
              <a:avLst/>
              <a:gdLst>
                <a:gd name="connsiteX0" fmla="*/ 98870 w 197739"/>
                <a:gd name="connsiteY0" fmla="*/ 0 h 188118"/>
                <a:gd name="connsiteX1" fmla="*/ 130302 w 197739"/>
                <a:gd name="connsiteY1" fmla="*/ 60770 h 188118"/>
                <a:gd name="connsiteX2" fmla="*/ 197739 w 197739"/>
                <a:gd name="connsiteY2" fmla="*/ 71914 h 188118"/>
                <a:gd name="connsiteX3" fmla="*/ 149733 w 197739"/>
                <a:gd name="connsiteY3" fmla="*/ 120491 h 188118"/>
                <a:gd name="connsiteX4" fmla="*/ 160020 w 197739"/>
                <a:gd name="connsiteY4" fmla="*/ 188119 h 188118"/>
                <a:gd name="connsiteX5" fmla="*/ 98870 w 197739"/>
                <a:gd name="connsiteY5" fmla="*/ 157449 h 188118"/>
                <a:gd name="connsiteX6" fmla="*/ 37814 w 197739"/>
                <a:gd name="connsiteY6" fmla="*/ 188119 h 188118"/>
                <a:gd name="connsiteX7" fmla="*/ 48006 w 197739"/>
                <a:gd name="connsiteY7" fmla="*/ 120491 h 188118"/>
                <a:gd name="connsiteX8" fmla="*/ 0 w 197739"/>
                <a:gd name="connsiteY8" fmla="*/ 71914 h 188118"/>
                <a:gd name="connsiteX9" fmla="*/ 67437 w 197739"/>
                <a:gd name="connsiteY9" fmla="*/ 60770 h 188118"/>
                <a:gd name="connsiteX10" fmla="*/ 98870 w 197739"/>
                <a:gd name="connsiteY10" fmla="*/ 0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739" h="188118">
                  <a:moveTo>
                    <a:pt x="98870" y="0"/>
                  </a:moveTo>
                  <a:lnTo>
                    <a:pt x="130302" y="60770"/>
                  </a:lnTo>
                  <a:lnTo>
                    <a:pt x="197739" y="71914"/>
                  </a:lnTo>
                  <a:lnTo>
                    <a:pt x="149733" y="120491"/>
                  </a:lnTo>
                  <a:lnTo>
                    <a:pt x="160020" y="188119"/>
                  </a:lnTo>
                  <a:lnTo>
                    <a:pt x="98870" y="157449"/>
                  </a:lnTo>
                  <a:lnTo>
                    <a:pt x="37814" y="188119"/>
                  </a:lnTo>
                  <a:lnTo>
                    <a:pt x="48006" y="120491"/>
                  </a:lnTo>
                  <a:lnTo>
                    <a:pt x="0" y="71914"/>
                  </a:lnTo>
                  <a:lnTo>
                    <a:pt x="67437" y="60770"/>
                  </a:lnTo>
                  <a:lnTo>
                    <a:pt x="9887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29998CD0-6244-4CC3-B434-7683E0F644DF}"/>
              </a:ext>
            </a:extLst>
          </p:cNvPr>
          <p:cNvSpPr txBox="1"/>
          <p:nvPr/>
        </p:nvSpPr>
        <p:spPr>
          <a:xfrm>
            <a:off x="9380651" y="5384101"/>
            <a:ext cx="17363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gradFill>
                  <a:gsLst>
                    <a:gs pos="50000">
                      <a:srgbClr val="FF8948"/>
                    </a:gs>
                    <a:gs pos="0">
                      <a:srgbClr val="FF9447"/>
                    </a:gs>
                    <a:gs pos="100000">
                      <a:srgbClr val="FF6E4B"/>
                    </a:gs>
                  </a:gsLst>
                  <a:lin ang="27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 Here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29346A52-D808-45B6-8400-4DFE18BCF5E4}"/>
              </a:ext>
            </a:extLst>
          </p:cNvPr>
          <p:cNvSpPr txBox="1"/>
          <p:nvPr/>
        </p:nvSpPr>
        <p:spPr>
          <a:xfrm>
            <a:off x="8917735" y="5660421"/>
            <a:ext cx="26622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Explain Your Responsibilities</a:t>
            </a:r>
            <a:br>
              <a:rPr lang="en-US" sz="130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30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in Short and Simple Text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DD761980-2D5C-48FF-861C-A363D02F513C}"/>
              </a:ext>
            </a:extLst>
          </p:cNvPr>
          <p:cNvSpPr/>
          <p:nvPr/>
        </p:nvSpPr>
        <p:spPr>
          <a:xfrm>
            <a:off x="-1" y="600075"/>
            <a:ext cx="783719" cy="104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8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666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decel="4666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decel="46667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31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decel="46667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41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52" grpId="0"/>
      <p:bldP spid="53" grpId="0"/>
      <p:bldP spid="95" grpId="0"/>
      <p:bldP spid="96" grpId="0"/>
      <p:bldP spid="150" grpId="0"/>
      <p:bldP spid="151" grpId="0"/>
      <p:bldP spid="162" grpId="0"/>
      <p:bldP spid="1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13DC57C-80A4-4224-99D4-A5A25B938EF7}"/>
              </a:ext>
            </a:extLst>
          </p:cNvPr>
          <p:cNvSpPr/>
          <p:nvPr/>
        </p:nvSpPr>
        <p:spPr>
          <a:xfrm>
            <a:off x="8846534" y="443484"/>
            <a:ext cx="2417540" cy="1111758"/>
          </a:xfrm>
          <a:custGeom>
            <a:avLst/>
            <a:gdLst>
              <a:gd name="connsiteX0" fmla="*/ 0 w 2417540"/>
              <a:gd name="connsiteY0" fmla="*/ 0 h 1111758"/>
              <a:gd name="connsiteX1" fmla="*/ 2417541 w 2417540"/>
              <a:gd name="connsiteY1" fmla="*/ 0 h 1111758"/>
              <a:gd name="connsiteX2" fmla="*/ 2417541 w 2417540"/>
              <a:gd name="connsiteY2" fmla="*/ 1111758 h 1111758"/>
              <a:gd name="connsiteX3" fmla="*/ 1 w 2417540"/>
              <a:gd name="connsiteY3" fmla="*/ 1111758 h 111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7540" h="1111758">
                <a:moveTo>
                  <a:pt x="0" y="0"/>
                </a:moveTo>
                <a:lnTo>
                  <a:pt x="2417541" y="0"/>
                </a:lnTo>
                <a:lnTo>
                  <a:pt x="2417541" y="1111758"/>
                </a:lnTo>
                <a:lnTo>
                  <a:pt x="1" y="1111758"/>
                </a:lnTo>
                <a:close/>
              </a:path>
            </a:pathLst>
          </a:custGeom>
          <a:solidFill>
            <a:srgbClr val="FFF5F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174736A-446B-429D-B801-0DCF6FFCBC62}"/>
              </a:ext>
            </a:extLst>
          </p:cNvPr>
          <p:cNvSpPr/>
          <p:nvPr/>
        </p:nvSpPr>
        <p:spPr>
          <a:xfrm rot="5400000">
            <a:off x="1882235" y="3100101"/>
            <a:ext cx="30003" cy="2799492"/>
          </a:xfrm>
          <a:custGeom>
            <a:avLst/>
            <a:gdLst>
              <a:gd name="connsiteX0" fmla="*/ 0 w 30003"/>
              <a:gd name="connsiteY0" fmla="*/ 0 h 2799492"/>
              <a:gd name="connsiteX1" fmla="*/ 30004 w 30003"/>
              <a:gd name="connsiteY1" fmla="*/ 0 h 2799492"/>
              <a:gd name="connsiteX2" fmla="*/ 30004 w 30003"/>
              <a:gd name="connsiteY2" fmla="*/ 2799493 h 2799492"/>
              <a:gd name="connsiteX3" fmla="*/ 0 w 30003"/>
              <a:gd name="connsiteY3" fmla="*/ 2799493 h 279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03" h="2799492">
                <a:moveTo>
                  <a:pt x="0" y="0"/>
                </a:moveTo>
                <a:lnTo>
                  <a:pt x="30004" y="0"/>
                </a:lnTo>
                <a:lnTo>
                  <a:pt x="30004" y="2799493"/>
                </a:lnTo>
                <a:lnTo>
                  <a:pt x="0" y="2799493"/>
                </a:lnTo>
                <a:close/>
              </a:path>
            </a:pathLst>
          </a:custGeom>
          <a:solidFill>
            <a:srgbClr val="FFE7E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64FFD21-A4F7-4A3A-B8E3-C56E3FA18A92}"/>
              </a:ext>
            </a:extLst>
          </p:cNvPr>
          <p:cNvSpPr/>
          <p:nvPr/>
        </p:nvSpPr>
        <p:spPr>
          <a:xfrm rot="5400000">
            <a:off x="4680061" y="3101673"/>
            <a:ext cx="30003" cy="2796349"/>
          </a:xfrm>
          <a:custGeom>
            <a:avLst/>
            <a:gdLst>
              <a:gd name="connsiteX0" fmla="*/ 0 w 30003"/>
              <a:gd name="connsiteY0" fmla="*/ 0 h 2796349"/>
              <a:gd name="connsiteX1" fmla="*/ 30004 w 30003"/>
              <a:gd name="connsiteY1" fmla="*/ 0 h 2796349"/>
              <a:gd name="connsiteX2" fmla="*/ 30004 w 30003"/>
              <a:gd name="connsiteY2" fmla="*/ 2796350 h 2796349"/>
              <a:gd name="connsiteX3" fmla="*/ 0 w 30003"/>
              <a:gd name="connsiteY3" fmla="*/ 2796350 h 279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03" h="2796349">
                <a:moveTo>
                  <a:pt x="0" y="0"/>
                </a:moveTo>
                <a:lnTo>
                  <a:pt x="30004" y="0"/>
                </a:lnTo>
                <a:lnTo>
                  <a:pt x="30004" y="2796350"/>
                </a:lnTo>
                <a:lnTo>
                  <a:pt x="0" y="2796350"/>
                </a:lnTo>
                <a:close/>
              </a:path>
            </a:pathLst>
          </a:custGeom>
          <a:solidFill>
            <a:srgbClr val="FFE7E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7356D20-4927-4137-B07A-7254A7113D1A}"/>
              </a:ext>
            </a:extLst>
          </p:cNvPr>
          <p:cNvSpPr/>
          <p:nvPr/>
        </p:nvSpPr>
        <p:spPr>
          <a:xfrm rot="5400000">
            <a:off x="10281332" y="3101673"/>
            <a:ext cx="30003" cy="2796349"/>
          </a:xfrm>
          <a:custGeom>
            <a:avLst/>
            <a:gdLst>
              <a:gd name="connsiteX0" fmla="*/ 0 w 30003"/>
              <a:gd name="connsiteY0" fmla="*/ 0 h 2796349"/>
              <a:gd name="connsiteX1" fmla="*/ 30004 w 30003"/>
              <a:gd name="connsiteY1" fmla="*/ 0 h 2796349"/>
              <a:gd name="connsiteX2" fmla="*/ 30004 w 30003"/>
              <a:gd name="connsiteY2" fmla="*/ 2796350 h 2796349"/>
              <a:gd name="connsiteX3" fmla="*/ 0 w 30003"/>
              <a:gd name="connsiteY3" fmla="*/ 2796350 h 279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03" h="2796349">
                <a:moveTo>
                  <a:pt x="0" y="0"/>
                </a:moveTo>
                <a:lnTo>
                  <a:pt x="30004" y="0"/>
                </a:lnTo>
                <a:lnTo>
                  <a:pt x="30004" y="2796350"/>
                </a:lnTo>
                <a:lnTo>
                  <a:pt x="0" y="2796350"/>
                </a:lnTo>
                <a:close/>
              </a:path>
            </a:pathLst>
          </a:custGeom>
          <a:solidFill>
            <a:srgbClr val="FFE7E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C1D0467-95DE-4620-9AD3-0FACE06A778F}"/>
              </a:ext>
            </a:extLst>
          </p:cNvPr>
          <p:cNvSpPr/>
          <p:nvPr/>
        </p:nvSpPr>
        <p:spPr>
          <a:xfrm>
            <a:off x="6093237" y="2320671"/>
            <a:ext cx="2804922" cy="2194179"/>
          </a:xfrm>
          <a:custGeom>
            <a:avLst/>
            <a:gdLst>
              <a:gd name="connsiteX0" fmla="*/ 0 w 2804922"/>
              <a:gd name="connsiteY0" fmla="*/ 0 h 2194179"/>
              <a:gd name="connsiteX1" fmla="*/ 2804922 w 2804922"/>
              <a:gd name="connsiteY1" fmla="*/ 0 h 2194179"/>
              <a:gd name="connsiteX2" fmla="*/ 2804922 w 2804922"/>
              <a:gd name="connsiteY2" fmla="*/ 2194179 h 2194179"/>
              <a:gd name="connsiteX3" fmla="*/ 0 w 2804922"/>
              <a:gd name="connsiteY3" fmla="*/ 2194179 h 219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4922" h="2194179">
                <a:moveTo>
                  <a:pt x="0" y="0"/>
                </a:moveTo>
                <a:lnTo>
                  <a:pt x="2804922" y="0"/>
                </a:lnTo>
                <a:lnTo>
                  <a:pt x="2804922" y="2194179"/>
                </a:lnTo>
                <a:lnTo>
                  <a:pt x="0" y="2194179"/>
                </a:lnTo>
                <a:close/>
              </a:path>
            </a:pathLst>
          </a:custGeom>
          <a:gradFill>
            <a:gsLst>
              <a:gs pos="50000">
                <a:srgbClr val="FF8948"/>
              </a:gs>
              <a:gs pos="0">
                <a:srgbClr val="FF9447"/>
              </a:gs>
              <a:gs pos="100000">
                <a:srgbClr val="FF6E4B"/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8EE9D3-702F-4746-B9AB-E3925765C970}"/>
              </a:ext>
            </a:extLst>
          </p:cNvPr>
          <p:cNvSpPr txBox="1"/>
          <p:nvPr/>
        </p:nvSpPr>
        <p:spPr>
          <a:xfrm>
            <a:off x="1080346" y="2753105"/>
            <a:ext cx="16337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spc="0" baseline="0" dirty="0">
                <a:solidFill>
                  <a:srgbClr val="252525"/>
                </a:solidFill>
                <a:latin typeface="Montserrat"/>
                <a:sym typeface="Montserrat"/>
                <a:rtl val="0"/>
              </a:rPr>
              <a:t>Estimated Sales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D2B9F6-719A-4BA7-833F-1124FD236B15}"/>
              </a:ext>
            </a:extLst>
          </p:cNvPr>
          <p:cNvSpPr txBox="1"/>
          <p:nvPr/>
        </p:nvSpPr>
        <p:spPr>
          <a:xfrm>
            <a:off x="931267" y="3066192"/>
            <a:ext cx="1931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spc="0" baseline="0" dirty="0">
                <a:gradFill>
                  <a:gsLst>
                    <a:gs pos="50000">
                      <a:srgbClr val="FF8948"/>
                    </a:gs>
                    <a:gs pos="0">
                      <a:srgbClr val="FF9447"/>
                    </a:gs>
                    <a:gs pos="100000">
                      <a:srgbClr val="FF6E4B"/>
                    </a:gs>
                  </a:gsLst>
                  <a:lin ang="2700000" scaled="1"/>
                </a:gradFill>
                <a:latin typeface="+mj-lt"/>
                <a:sym typeface="Montserrat"/>
                <a:rtl val="0"/>
              </a:rPr>
              <a:t>367M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0EBD07-476B-4555-B7AB-C25C68F0A829}"/>
              </a:ext>
            </a:extLst>
          </p:cNvPr>
          <p:cNvSpPr txBox="1"/>
          <p:nvPr/>
        </p:nvSpPr>
        <p:spPr>
          <a:xfrm>
            <a:off x="4180338" y="2753105"/>
            <a:ext cx="102944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spc="0" baseline="0" dirty="0">
                <a:solidFill>
                  <a:srgbClr val="252525"/>
                </a:solidFill>
                <a:latin typeface="Montserrat"/>
                <a:sym typeface="Montserrat"/>
                <a:rtl val="0"/>
              </a:rPr>
              <a:t>Net Sales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7D6D98-140B-47B5-8B94-3B505FC88B4B}"/>
              </a:ext>
            </a:extLst>
          </p:cNvPr>
          <p:cNvSpPr txBox="1"/>
          <p:nvPr/>
        </p:nvSpPr>
        <p:spPr>
          <a:xfrm>
            <a:off x="3733100" y="3066192"/>
            <a:ext cx="1923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spc="0" baseline="0" dirty="0">
                <a:gradFill>
                  <a:gsLst>
                    <a:gs pos="50000">
                      <a:srgbClr val="FF8948"/>
                    </a:gs>
                    <a:gs pos="0">
                      <a:srgbClr val="FF9447"/>
                    </a:gs>
                    <a:gs pos="100000">
                      <a:srgbClr val="FF6E4B"/>
                    </a:gs>
                  </a:gsLst>
                  <a:lin ang="2700000" scaled="1"/>
                </a:gradFill>
                <a:latin typeface="+mj-lt"/>
                <a:sym typeface="Montserrat"/>
                <a:rtl val="0"/>
              </a:rPr>
              <a:t>278M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1CE8C9-4906-4817-992A-837462BBBF33}"/>
              </a:ext>
            </a:extLst>
          </p:cNvPr>
          <p:cNvSpPr txBox="1"/>
          <p:nvPr/>
        </p:nvSpPr>
        <p:spPr>
          <a:xfrm>
            <a:off x="9436162" y="2753105"/>
            <a:ext cx="17203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spc="0" baseline="0" dirty="0">
                <a:solidFill>
                  <a:srgbClr val="252525"/>
                </a:solidFill>
                <a:latin typeface="Montserrat"/>
                <a:sym typeface="Montserrat"/>
                <a:rtl val="0"/>
              </a:rPr>
              <a:t>Profit Before Tax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990276-5D64-4411-AB03-4A0794246C7C}"/>
              </a:ext>
            </a:extLst>
          </p:cNvPr>
          <p:cNvSpPr txBox="1"/>
          <p:nvPr/>
        </p:nvSpPr>
        <p:spPr>
          <a:xfrm>
            <a:off x="9345592" y="3066192"/>
            <a:ext cx="1901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spc="0" baseline="0" dirty="0">
                <a:gradFill>
                  <a:gsLst>
                    <a:gs pos="50000">
                      <a:srgbClr val="FF8948"/>
                    </a:gs>
                    <a:gs pos="0">
                      <a:srgbClr val="FF9447"/>
                    </a:gs>
                    <a:gs pos="100000">
                      <a:srgbClr val="FF6E4B"/>
                    </a:gs>
                  </a:gsLst>
                  <a:lin ang="2700000" scaled="1"/>
                </a:gradFill>
                <a:latin typeface="+mj-lt"/>
                <a:sym typeface="Montserrat"/>
                <a:rtl val="0"/>
              </a:rPr>
              <a:t>273M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36AFFF-794D-48C0-A01F-0D677F75546D}"/>
              </a:ext>
            </a:extLst>
          </p:cNvPr>
          <p:cNvSpPr txBox="1"/>
          <p:nvPr/>
        </p:nvSpPr>
        <p:spPr>
          <a:xfrm>
            <a:off x="6720486" y="2753105"/>
            <a:ext cx="15504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baseline="0" dirty="0">
                <a:solidFill>
                  <a:schemeClr val="bg1"/>
                </a:solidFill>
                <a:latin typeface="Montserrat"/>
                <a:sym typeface="Montserrat"/>
                <a:rtl val="0"/>
              </a:rPr>
              <a:t>Total Expenses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06931B2-62C0-45E1-90D4-909ADEA80498}"/>
              </a:ext>
            </a:extLst>
          </p:cNvPr>
          <p:cNvSpPr txBox="1"/>
          <p:nvPr/>
        </p:nvSpPr>
        <p:spPr>
          <a:xfrm>
            <a:off x="6754181" y="3066192"/>
            <a:ext cx="1483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spc="-96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75M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3489978-43E2-4987-ADD8-998C5FD08534}"/>
              </a:ext>
            </a:extLst>
          </p:cNvPr>
          <p:cNvSpPr/>
          <p:nvPr/>
        </p:nvSpPr>
        <p:spPr>
          <a:xfrm>
            <a:off x="3281934" y="2320671"/>
            <a:ext cx="30003" cy="2194179"/>
          </a:xfrm>
          <a:custGeom>
            <a:avLst/>
            <a:gdLst>
              <a:gd name="connsiteX0" fmla="*/ 0 w 30003"/>
              <a:gd name="connsiteY0" fmla="*/ 0 h 2194179"/>
              <a:gd name="connsiteX1" fmla="*/ 30004 w 30003"/>
              <a:gd name="connsiteY1" fmla="*/ 0 h 2194179"/>
              <a:gd name="connsiteX2" fmla="*/ 30004 w 30003"/>
              <a:gd name="connsiteY2" fmla="*/ 2194179 h 2194179"/>
              <a:gd name="connsiteX3" fmla="*/ 0 w 30003"/>
              <a:gd name="connsiteY3" fmla="*/ 2194179 h 219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03" h="2194179">
                <a:moveTo>
                  <a:pt x="0" y="0"/>
                </a:moveTo>
                <a:lnTo>
                  <a:pt x="30004" y="0"/>
                </a:lnTo>
                <a:lnTo>
                  <a:pt x="30004" y="2194179"/>
                </a:lnTo>
                <a:lnTo>
                  <a:pt x="0" y="2194179"/>
                </a:lnTo>
                <a:close/>
              </a:path>
            </a:pathLst>
          </a:custGeom>
          <a:solidFill>
            <a:srgbClr val="FFE7E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AAB8E45-7064-4376-AB52-E1DFDDA46603}"/>
              </a:ext>
            </a:extLst>
          </p:cNvPr>
          <p:cNvSpPr txBox="1"/>
          <p:nvPr/>
        </p:nvSpPr>
        <p:spPr>
          <a:xfrm>
            <a:off x="375380" y="450342"/>
            <a:ext cx="5275803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450" baseline="0" dirty="0">
                <a:solidFill>
                  <a:srgbClr val="252525"/>
                </a:solidFill>
                <a:latin typeface="+mj-lt"/>
                <a:sym typeface="Montserrat"/>
                <a:rtl val="0"/>
              </a:rPr>
              <a:t>Let’s Calculate Our</a:t>
            </a:r>
          </a:p>
          <a:p>
            <a:pPr algn="l"/>
            <a:r>
              <a:rPr lang="en-US" sz="3450" dirty="0">
                <a:gradFill>
                  <a:gsLst>
                    <a:gs pos="50000">
                      <a:srgbClr val="FF8948"/>
                    </a:gs>
                    <a:gs pos="0">
                      <a:srgbClr val="FF9447"/>
                    </a:gs>
                    <a:gs pos="100000">
                      <a:srgbClr val="FF6E4B"/>
                    </a:gs>
                  </a:gsLst>
                  <a:lin ang="2700000" scaled="1"/>
                </a:gradFill>
                <a:latin typeface="+mj-lt"/>
                <a:sym typeface="Montserrat"/>
                <a:rtl val="0"/>
              </a:rPr>
              <a:t>Net Sales &amp; Revenues</a:t>
            </a:r>
            <a:endParaRPr lang="en-US" sz="3450" baseline="0" dirty="0">
              <a:gradFill>
                <a:gsLst>
                  <a:gs pos="50000">
                    <a:srgbClr val="FF8948"/>
                  </a:gs>
                  <a:gs pos="0">
                    <a:srgbClr val="FF9447"/>
                  </a:gs>
                  <a:gs pos="100000">
                    <a:srgbClr val="FF6E4B"/>
                  </a:gs>
                </a:gsLst>
                <a:lin ang="2700000" scaled="1"/>
              </a:gradFill>
              <a:latin typeface="+mj-lt"/>
              <a:sym typeface="Montserrat"/>
              <a:rtl val="0"/>
            </a:endParaRP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8CE1A63B-EDA7-46EA-9080-3268EC198E41}"/>
              </a:ext>
            </a:extLst>
          </p:cNvPr>
          <p:cNvSpPr/>
          <p:nvPr/>
        </p:nvSpPr>
        <p:spPr>
          <a:xfrm>
            <a:off x="6703314" y="590550"/>
            <a:ext cx="76200" cy="870966"/>
          </a:xfrm>
          <a:custGeom>
            <a:avLst/>
            <a:gdLst>
              <a:gd name="connsiteX0" fmla="*/ 0 w 76200"/>
              <a:gd name="connsiteY0" fmla="*/ 0 h 870966"/>
              <a:gd name="connsiteX1" fmla="*/ 76200 w 76200"/>
              <a:gd name="connsiteY1" fmla="*/ 0 h 870966"/>
              <a:gd name="connsiteX2" fmla="*/ 76200 w 76200"/>
              <a:gd name="connsiteY2" fmla="*/ 870966 h 870966"/>
              <a:gd name="connsiteX3" fmla="*/ 0 w 76200"/>
              <a:gd name="connsiteY3" fmla="*/ 870966 h 87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" h="870966">
                <a:moveTo>
                  <a:pt x="0" y="0"/>
                </a:moveTo>
                <a:lnTo>
                  <a:pt x="76200" y="0"/>
                </a:lnTo>
                <a:lnTo>
                  <a:pt x="76200" y="870966"/>
                </a:lnTo>
                <a:lnTo>
                  <a:pt x="0" y="870966"/>
                </a:lnTo>
                <a:close/>
              </a:path>
            </a:pathLst>
          </a:custGeom>
          <a:gradFill>
            <a:gsLst>
              <a:gs pos="50000">
                <a:srgbClr val="FF8948"/>
              </a:gs>
              <a:gs pos="0">
                <a:srgbClr val="FF9447"/>
              </a:gs>
              <a:gs pos="100000">
                <a:srgbClr val="FF6E4B"/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gradFill>
                <a:gsLst>
                  <a:gs pos="50000">
                    <a:srgbClr val="FF8948"/>
                  </a:gs>
                  <a:gs pos="0">
                    <a:srgbClr val="FF9447"/>
                  </a:gs>
                  <a:gs pos="100000">
                    <a:srgbClr val="FF6E4B"/>
                  </a:gs>
                </a:gsLst>
                <a:lin ang="2700000" scaled="1"/>
              </a:gra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605313D-EC7B-4B47-9870-19925BB99AD0}"/>
              </a:ext>
            </a:extLst>
          </p:cNvPr>
          <p:cNvSpPr txBox="1"/>
          <p:nvPr/>
        </p:nvSpPr>
        <p:spPr>
          <a:xfrm>
            <a:off x="6860038" y="512749"/>
            <a:ext cx="4338047" cy="989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Here You Can Simply Write Brief Text to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Explain the Particular Topic this is Just a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Demo Consider Replacing</a:t>
            </a:r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9A6E9521-E1C7-49A5-B4B4-7D11B96A8FB1}"/>
              </a:ext>
            </a:extLst>
          </p:cNvPr>
          <p:cNvSpPr/>
          <p:nvPr/>
        </p:nvSpPr>
        <p:spPr>
          <a:xfrm>
            <a:off x="0" y="4514849"/>
            <a:ext cx="12192000" cy="2343151"/>
          </a:xfrm>
          <a:custGeom>
            <a:avLst/>
            <a:gdLst>
              <a:gd name="connsiteX0" fmla="*/ 0 w 2804922"/>
              <a:gd name="connsiteY0" fmla="*/ 0 h 2194179"/>
              <a:gd name="connsiteX1" fmla="*/ 2804922 w 2804922"/>
              <a:gd name="connsiteY1" fmla="*/ 0 h 2194179"/>
              <a:gd name="connsiteX2" fmla="*/ 2804922 w 2804922"/>
              <a:gd name="connsiteY2" fmla="*/ 2194179 h 2194179"/>
              <a:gd name="connsiteX3" fmla="*/ 0 w 2804922"/>
              <a:gd name="connsiteY3" fmla="*/ 2194179 h 219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4922" h="2194179">
                <a:moveTo>
                  <a:pt x="0" y="0"/>
                </a:moveTo>
                <a:lnTo>
                  <a:pt x="2804922" y="0"/>
                </a:lnTo>
                <a:lnTo>
                  <a:pt x="2804922" y="2194179"/>
                </a:lnTo>
                <a:lnTo>
                  <a:pt x="0" y="219417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84B2932-090A-4116-A725-5C406DE91D5D}"/>
              </a:ext>
            </a:extLst>
          </p:cNvPr>
          <p:cNvSpPr txBox="1"/>
          <p:nvPr/>
        </p:nvSpPr>
        <p:spPr>
          <a:xfrm>
            <a:off x="607716" y="4687988"/>
            <a:ext cx="2579040" cy="9587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30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Let’s Add Some Info Text to</a:t>
            </a:r>
          </a:p>
          <a:p>
            <a:pPr algn="ctr">
              <a:lnSpc>
                <a:spcPct val="150000"/>
              </a:lnSpc>
            </a:pPr>
            <a:r>
              <a:rPr lang="en-US" sz="130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Explain the </a:t>
            </a:r>
            <a:r>
              <a:rPr lang="en-US" sz="1300" spc="-12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Related Topic for</a:t>
            </a:r>
          </a:p>
          <a:p>
            <a:pPr algn="ctr">
              <a:lnSpc>
                <a:spcPct val="150000"/>
              </a:lnSpc>
            </a:pPr>
            <a:r>
              <a:rPr lang="en-US" sz="1300" spc="-12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Your Presentation</a:t>
            </a:r>
            <a:endParaRPr lang="en-US" sz="1300" spc="-12" dirty="0">
              <a:solidFill>
                <a:srgbClr val="252525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FD12DC2-D493-4E5A-B5BF-A981C3A4B120}"/>
              </a:ext>
            </a:extLst>
          </p:cNvPr>
          <p:cNvSpPr txBox="1"/>
          <p:nvPr/>
        </p:nvSpPr>
        <p:spPr>
          <a:xfrm>
            <a:off x="3405542" y="4687988"/>
            <a:ext cx="2579040" cy="9587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30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Let’s Add Some Info Text to</a:t>
            </a:r>
          </a:p>
          <a:p>
            <a:pPr algn="ctr">
              <a:lnSpc>
                <a:spcPct val="150000"/>
              </a:lnSpc>
            </a:pPr>
            <a:r>
              <a:rPr lang="en-US" sz="130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Explain the </a:t>
            </a:r>
            <a:r>
              <a:rPr lang="en-US" sz="1300" spc="-12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Related Topic for</a:t>
            </a:r>
          </a:p>
          <a:p>
            <a:pPr algn="ctr">
              <a:lnSpc>
                <a:spcPct val="150000"/>
              </a:lnSpc>
            </a:pPr>
            <a:r>
              <a:rPr lang="en-US" sz="1300" spc="-12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Your Presentation</a:t>
            </a:r>
            <a:endParaRPr lang="en-US" sz="1300" spc="-12" dirty="0">
              <a:solidFill>
                <a:srgbClr val="252525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F210248-DF41-4255-ACD8-756111E42FE1}"/>
              </a:ext>
            </a:extLst>
          </p:cNvPr>
          <p:cNvSpPr txBox="1"/>
          <p:nvPr/>
        </p:nvSpPr>
        <p:spPr>
          <a:xfrm>
            <a:off x="6206178" y="4687988"/>
            <a:ext cx="2579040" cy="9587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30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Let’s Add Some Info Text to</a:t>
            </a:r>
          </a:p>
          <a:p>
            <a:pPr algn="ctr">
              <a:lnSpc>
                <a:spcPct val="150000"/>
              </a:lnSpc>
            </a:pPr>
            <a:r>
              <a:rPr lang="en-US" sz="130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Explain the </a:t>
            </a:r>
            <a:r>
              <a:rPr lang="en-US" sz="1300" spc="-12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Related Topic for</a:t>
            </a:r>
          </a:p>
          <a:p>
            <a:pPr algn="ctr">
              <a:lnSpc>
                <a:spcPct val="150000"/>
              </a:lnSpc>
            </a:pPr>
            <a:r>
              <a:rPr lang="en-US" sz="1300" spc="-12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Your Presentation</a:t>
            </a:r>
            <a:endParaRPr lang="en-US" sz="1300" spc="-12" dirty="0">
              <a:solidFill>
                <a:srgbClr val="252525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8B18DF7-AAAB-4E0F-84B3-8BEEF4EDD488}"/>
              </a:ext>
            </a:extLst>
          </p:cNvPr>
          <p:cNvSpPr txBox="1"/>
          <p:nvPr/>
        </p:nvSpPr>
        <p:spPr>
          <a:xfrm>
            <a:off x="9006813" y="4687988"/>
            <a:ext cx="2579040" cy="9587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30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Let’s Add Some Info Text to</a:t>
            </a:r>
          </a:p>
          <a:p>
            <a:pPr algn="ctr">
              <a:lnSpc>
                <a:spcPct val="150000"/>
              </a:lnSpc>
            </a:pPr>
            <a:r>
              <a:rPr lang="en-US" sz="1300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Explain the </a:t>
            </a:r>
            <a:r>
              <a:rPr lang="en-US" sz="1300" spc="-12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Related Topic for</a:t>
            </a:r>
          </a:p>
          <a:p>
            <a:pPr algn="ctr">
              <a:lnSpc>
                <a:spcPct val="150000"/>
              </a:lnSpc>
            </a:pPr>
            <a:r>
              <a:rPr lang="en-US" sz="1300" spc="-12" dirty="0">
                <a:solidFill>
                  <a:srgbClr val="252525"/>
                </a:solidFill>
                <a:latin typeface="Montserrat"/>
                <a:cs typeface="Poppins"/>
                <a:sym typeface="Poppins"/>
                <a:rtl val="0"/>
              </a:rPr>
              <a:t>Your Presentation</a:t>
            </a:r>
            <a:endParaRPr lang="en-US" sz="1300" spc="-12" dirty="0">
              <a:solidFill>
                <a:srgbClr val="252525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6CB9E71F-0378-4045-887D-D94EE2B0D82E}"/>
              </a:ext>
            </a:extLst>
          </p:cNvPr>
          <p:cNvSpPr/>
          <p:nvPr/>
        </p:nvSpPr>
        <p:spPr>
          <a:xfrm>
            <a:off x="-2" y="4286908"/>
            <a:ext cx="500541" cy="421618"/>
          </a:xfrm>
          <a:custGeom>
            <a:avLst/>
            <a:gdLst>
              <a:gd name="connsiteX0" fmla="*/ 0 w 2804922"/>
              <a:gd name="connsiteY0" fmla="*/ 0 h 2194179"/>
              <a:gd name="connsiteX1" fmla="*/ 2804922 w 2804922"/>
              <a:gd name="connsiteY1" fmla="*/ 0 h 2194179"/>
              <a:gd name="connsiteX2" fmla="*/ 2804922 w 2804922"/>
              <a:gd name="connsiteY2" fmla="*/ 2194179 h 2194179"/>
              <a:gd name="connsiteX3" fmla="*/ 0 w 2804922"/>
              <a:gd name="connsiteY3" fmla="*/ 2194179 h 219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4922" h="2194179">
                <a:moveTo>
                  <a:pt x="0" y="0"/>
                </a:moveTo>
                <a:lnTo>
                  <a:pt x="2804922" y="0"/>
                </a:lnTo>
                <a:lnTo>
                  <a:pt x="2804922" y="2194179"/>
                </a:lnTo>
                <a:lnTo>
                  <a:pt x="0" y="219417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A87FDB5-BCE1-48DC-85F3-7E07EAFD67E7}"/>
              </a:ext>
            </a:extLst>
          </p:cNvPr>
          <p:cNvSpPr/>
          <p:nvPr/>
        </p:nvSpPr>
        <p:spPr>
          <a:xfrm>
            <a:off x="6620933" y="-1"/>
            <a:ext cx="239106" cy="590549"/>
          </a:xfrm>
          <a:custGeom>
            <a:avLst/>
            <a:gdLst>
              <a:gd name="connsiteX0" fmla="*/ 0 w 2804922"/>
              <a:gd name="connsiteY0" fmla="*/ 0 h 2194179"/>
              <a:gd name="connsiteX1" fmla="*/ 2804922 w 2804922"/>
              <a:gd name="connsiteY1" fmla="*/ 0 h 2194179"/>
              <a:gd name="connsiteX2" fmla="*/ 2804922 w 2804922"/>
              <a:gd name="connsiteY2" fmla="*/ 2194179 h 2194179"/>
              <a:gd name="connsiteX3" fmla="*/ 0 w 2804922"/>
              <a:gd name="connsiteY3" fmla="*/ 2194179 h 219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4922" h="2194179">
                <a:moveTo>
                  <a:pt x="0" y="0"/>
                </a:moveTo>
                <a:lnTo>
                  <a:pt x="2804922" y="0"/>
                </a:lnTo>
                <a:lnTo>
                  <a:pt x="2804922" y="2194179"/>
                </a:lnTo>
                <a:lnTo>
                  <a:pt x="0" y="219417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45A7650-E8F9-4447-8636-2066AE0ED5C0}"/>
              </a:ext>
            </a:extLst>
          </p:cNvPr>
          <p:cNvSpPr/>
          <p:nvPr/>
        </p:nvSpPr>
        <p:spPr>
          <a:xfrm>
            <a:off x="11264074" y="326384"/>
            <a:ext cx="927925" cy="1278120"/>
          </a:xfrm>
          <a:custGeom>
            <a:avLst/>
            <a:gdLst>
              <a:gd name="connsiteX0" fmla="*/ 0 w 2804922"/>
              <a:gd name="connsiteY0" fmla="*/ 0 h 2194179"/>
              <a:gd name="connsiteX1" fmla="*/ 2804922 w 2804922"/>
              <a:gd name="connsiteY1" fmla="*/ 0 h 2194179"/>
              <a:gd name="connsiteX2" fmla="*/ 2804922 w 2804922"/>
              <a:gd name="connsiteY2" fmla="*/ 2194179 h 2194179"/>
              <a:gd name="connsiteX3" fmla="*/ 0 w 2804922"/>
              <a:gd name="connsiteY3" fmla="*/ 2194179 h 219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4922" h="2194179">
                <a:moveTo>
                  <a:pt x="0" y="0"/>
                </a:moveTo>
                <a:lnTo>
                  <a:pt x="2804922" y="0"/>
                </a:lnTo>
                <a:lnTo>
                  <a:pt x="2804922" y="2194179"/>
                </a:lnTo>
                <a:lnTo>
                  <a:pt x="0" y="219417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0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46667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46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4666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4666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46667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4666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4" grpId="0"/>
      <p:bldP spid="17" grpId="0"/>
      <p:bldP spid="18" grpId="0"/>
      <p:bldP spid="21" grpId="0"/>
      <p:bldP spid="30" grpId="0"/>
      <p:bldP spid="33" grpId="0"/>
      <p:bldP spid="37" grpId="0"/>
      <p:bldP spid="39" grpId="0" animBg="1"/>
      <p:bldP spid="76" grpId="0"/>
      <p:bldP spid="98" grpId="0" animBg="1"/>
      <p:bldP spid="99" grpId="0"/>
      <p:bldP spid="100" grpId="0"/>
      <p:bldP spid="102" grpId="0"/>
      <p:bldP spid="103" grpId="0"/>
      <p:bldP spid="1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Freeform: Shape 173">
            <a:extLst>
              <a:ext uri="{FF2B5EF4-FFF2-40B4-BE49-F238E27FC236}">
                <a16:creationId xmlns:a16="http://schemas.microsoft.com/office/drawing/2014/main" id="{F66C2C63-EFF5-479E-AEAC-4675CB430EBA}"/>
              </a:ext>
            </a:extLst>
          </p:cNvPr>
          <p:cNvSpPr/>
          <p:nvPr/>
        </p:nvSpPr>
        <p:spPr>
          <a:xfrm>
            <a:off x="2744057" y="1278350"/>
            <a:ext cx="3510343" cy="19050"/>
          </a:xfrm>
          <a:custGeom>
            <a:avLst/>
            <a:gdLst>
              <a:gd name="connsiteX0" fmla="*/ 0 w 3510343"/>
              <a:gd name="connsiteY0" fmla="*/ 0 h 19050"/>
              <a:gd name="connsiteX1" fmla="*/ 3510344 w 3510343"/>
              <a:gd name="connsiteY1" fmla="*/ 0 h 19050"/>
              <a:gd name="connsiteX2" fmla="*/ 3510344 w 3510343"/>
              <a:gd name="connsiteY2" fmla="*/ 19050 h 19050"/>
              <a:gd name="connsiteX3" fmla="*/ 0 w 3510343"/>
              <a:gd name="connsiteY3" fmla="*/ 1905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0343" h="19050">
                <a:moveTo>
                  <a:pt x="0" y="0"/>
                </a:moveTo>
                <a:lnTo>
                  <a:pt x="3510344" y="0"/>
                </a:lnTo>
                <a:lnTo>
                  <a:pt x="3510344" y="19050"/>
                </a:lnTo>
                <a:lnTo>
                  <a:pt x="0" y="19050"/>
                </a:lnTo>
                <a:close/>
              </a:path>
            </a:pathLst>
          </a:custGeom>
          <a:solidFill>
            <a:srgbClr val="25252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0F96BC5-C9C8-4D71-861B-3E6EB86EA65D}"/>
              </a:ext>
            </a:extLst>
          </p:cNvPr>
          <p:cNvSpPr/>
          <p:nvPr/>
        </p:nvSpPr>
        <p:spPr>
          <a:xfrm>
            <a:off x="1" y="1021280"/>
            <a:ext cx="2742368" cy="52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03B8D-868D-4FAE-9910-692515FA7854}"/>
              </a:ext>
            </a:extLst>
          </p:cNvPr>
          <p:cNvSpPr txBox="1"/>
          <p:nvPr/>
        </p:nvSpPr>
        <p:spPr>
          <a:xfrm>
            <a:off x="975264" y="1754790"/>
            <a:ext cx="76014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spc="0" baseline="0" dirty="0">
                <a:solidFill>
                  <a:srgbClr val="252525"/>
                </a:solidFill>
                <a:latin typeface="+mj-lt"/>
                <a:sym typeface="Montserrat"/>
                <a:rtl val="0"/>
              </a:rPr>
              <a:t>Serial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B42D95-78C3-4BB8-8CCD-B2F4D23A47FB}"/>
              </a:ext>
            </a:extLst>
          </p:cNvPr>
          <p:cNvSpPr txBox="1"/>
          <p:nvPr/>
        </p:nvSpPr>
        <p:spPr>
          <a:xfrm>
            <a:off x="2739193" y="1754790"/>
            <a:ext cx="15433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spc="-15" baseline="0" dirty="0">
                <a:solidFill>
                  <a:srgbClr val="252525"/>
                </a:solidFill>
                <a:latin typeface="+mj-lt"/>
                <a:sym typeface="Montserrat"/>
                <a:rtl val="0"/>
              </a:rPr>
              <a:t>Project Name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9D3D3F-05CB-4596-BCF0-71288EF8F366}"/>
              </a:ext>
            </a:extLst>
          </p:cNvPr>
          <p:cNvSpPr txBox="1"/>
          <p:nvPr/>
        </p:nvSpPr>
        <p:spPr>
          <a:xfrm>
            <a:off x="6249066" y="1754790"/>
            <a:ext cx="13773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spc="0" baseline="0" dirty="0">
                <a:solidFill>
                  <a:srgbClr val="252525"/>
                </a:solidFill>
                <a:latin typeface="+mj-lt"/>
                <a:sym typeface="Montserrat"/>
                <a:rtl val="0"/>
              </a:rPr>
              <a:t>Description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D041D4-84E1-4989-B96E-71964AAAAB41}"/>
              </a:ext>
            </a:extLst>
          </p:cNvPr>
          <p:cNvSpPr txBox="1"/>
          <p:nvPr/>
        </p:nvSpPr>
        <p:spPr>
          <a:xfrm>
            <a:off x="8847486" y="1754790"/>
            <a:ext cx="21755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spc="0" baseline="0" dirty="0">
                <a:solidFill>
                  <a:srgbClr val="252525"/>
                </a:solidFill>
                <a:latin typeface="+mj-lt"/>
                <a:sym typeface="Montserrat"/>
                <a:rtl val="0"/>
              </a:rPr>
              <a:t>Estimated Workers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89B8D08-F6CF-49F7-95CB-766207CEDAF9}"/>
              </a:ext>
            </a:extLst>
          </p:cNvPr>
          <p:cNvSpPr txBox="1"/>
          <p:nvPr/>
        </p:nvSpPr>
        <p:spPr>
          <a:xfrm>
            <a:off x="669988" y="399478"/>
            <a:ext cx="577594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50" spc="0" baseline="0" dirty="0">
                <a:solidFill>
                  <a:srgbClr val="252525"/>
                </a:solidFill>
                <a:latin typeface="+mj-lt"/>
                <a:sym typeface="Montserrat"/>
                <a:rtl val="0"/>
              </a:rPr>
              <a:t>List of Your</a:t>
            </a:r>
            <a:r>
              <a:rPr lang="en-US" sz="4050" spc="0" baseline="0" dirty="0">
                <a:solidFill>
                  <a:schemeClr val="bg2">
                    <a:lumMod val="25000"/>
                  </a:schemeClr>
                </a:solidFill>
                <a:latin typeface="+mj-lt"/>
                <a:sym typeface="Montserrat"/>
                <a:rtl val="0"/>
              </a:rPr>
              <a:t> </a:t>
            </a:r>
            <a:r>
              <a:rPr lang="en-US" sz="4050" spc="0" baseline="0" dirty="0">
                <a:gradFill>
                  <a:gsLst>
                    <a:gs pos="50000">
                      <a:srgbClr val="FF8948"/>
                    </a:gs>
                    <a:gs pos="0">
                      <a:srgbClr val="FF9447"/>
                    </a:gs>
                    <a:gs pos="100000">
                      <a:srgbClr val="FF6E4B"/>
                    </a:gs>
                  </a:gsLst>
                  <a:lin ang="2700000" scaled="1"/>
                </a:gradFill>
                <a:latin typeface="+mj-lt"/>
                <a:sym typeface="Montserrat"/>
                <a:rtl val="0"/>
              </a:rPr>
              <a:t>Projects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1DA10B4A-4005-4D43-8098-17DD0ABD8859}"/>
              </a:ext>
            </a:extLst>
          </p:cNvPr>
          <p:cNvSpPr txBox="1"/>
          <p:nvPr/>
        </p:nvSpPr>
        <p:spPr>
          <a:xfrm>
            <a:off x="691705" y="1142809"/>
            <a:ext cx="1983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aseline="0" dirty="0">
                <a:solidFill>
                  <a:srgbClr val="252525"/>
                </a:solidFill>
                <a:latin typeface="Montserrat SemiBold" panose="00000700000000000000" pitchFamily="2" charset="0"/>
                <a:sym typeface="Montserrat"/>
                <a:rtl val="0"/>
              </a:rPr>
              <a:t>Project Mapping Table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FC58E82-9986-4A52-BF66-C8838F707976}"/>
              </a:ext>
            </a:extLst>
          </p:cNvPr>
          <p:cNvGrpSpPr/>
          <p:nvPr/>
        </p:nvGrpSpPr>
        <p:grpSpPr>
          <a:xfrm>
            <a:off x="761428" y="2165127"/>
            <a:ext cx="10669142" cy="882110"/>
            <a:chOff x="761428" y="2165127"/>
            <a:chExt cx="10669142" cy="88211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C49AF67-0E11-4C5E-B14D-A7CE6CA30398}"/>
                </a:ext>
              </a:extLst>
            </p:cNvPr>
            <p:cNvSpPr/>
            <p:nvPr/>
          </p:nvSpPr>
          <p:spPr>
            <a:xfrm>
              <a:off x="761428" y="2165127"/>
              <a:ext cx="10669142" cy="882110"/>
            </a:xfrm>
            <a:custGeom>
              <a:avLst/>
              <a:gdLst>
                <a:gd name="connsiteX0" fmla="*/ 0 w 10669142"/>
                <a:gd name="connsiteY0" fmla="*/ 0 h 882110"/>
                <a:gd name="connsiteX1" fmla="*/ 10669144 w 10669142"/>
                <a:gd name="connsiteY1" fmla="*/ 0 h 882110"/>
                <a:gd name="connsiteX2" fmla="*/ 10669144 w 10669142"/>
                <a:gd name="connsiteY2" fmla="*/ 882110 h 882110"/>
                <a:gd name="connsiteX3" fmla="*/ 1 w 10669142"/>
                <a:gd name="connsiteY3" fmla="*/ 882110 h 88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69142" h="882110">
                  <a:moveTo>
                    <a:pt x="0" y="0"/>
                  </a:moveTo>
                  <a:lnTo>
                    <a:pt x="10669144" y="0"/>
                  </a:lnTo>
                  <a:lnTo>
                    <a:pt x="10669144" y="882110"/>
                  </a:lnTo>
                  <a:lnTo>
                    <a:pt x="1" y="882110"/>
                  </a:lnTo>
                  <a:close/>
                </a:path>
              </a:pathLst>
            </a:custGeom>
            <a:solidFill>
              <a:srgbClr val="FFE7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D3736CCE-F90E-447F-BCE9-54C027CC3C86}"/>
                </a:ext>
              </a:extLst>
            </p:cNvPr>
            <p:cNvGrpSpPr/>
            <p:nvPr/>
          </p:nvGrpSpPr>
          <p:grpSpPr>
            <a:xfrm>
              <a:off x="1159930" y="2344572"/>
              <a:ext cx="9402289" cy="523220"/>
              <a:chOff x="1159930" y="2344572"/>
              <a:chExt cx="9402289" cy="523220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51580EB-30A5-4684-AD6D-32B4B9CEC902}"/>
                  </a:ext>
                </a:extLst>
              </p:cNvPr>
              <p:cNvSpPr txBox="1"/>
              <p:nvPr/>
            </p:nvSpPr>
            <p:spPr>
              <a:xfrm>
                <a:off x="2132937" y="2444600"/>
                <a:ext cx="275588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aseline="0" dirty="0">
                    <a:solidFill>
                      <a:srgbClr val="252525"/>
                    </a:solidFill>
                    <a:latin typeface="+mj-lt"/>
                    <a:sym typeface="Montserrat"/>
                    <a:rtl val="0"/>
                  </a:rPr>
                  <a:t>Write Your Project Name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075827C-6EA9-4CDA-A1BB-C2D06C8BE070}"/>
                  </a:ext>
                </a:extLst>
              </p:cNvPr>
              <p:cNvSpPr txBox="1"/>
              <p:nvPr/>
            </p:nvSpPr>
            <p:spPr>
              <a:xfrm>
                <a:off x="1159930" y="2444600"/>
                <a:ext cx="39081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spc="-15" baseline="0" dirty="0">
                    <a:solidFill>
                      <a:srgbClr val="252525"/>
                    </a:solidFill>
                    <a:latin typeface="+mj-lt"/>
                    <a:sym typeface="Montserrat"/>
                    <a:rtl val="0"/>
                  </a:rPr>
                  <a:t>01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8D3ECA3-893D-4FC5-80F0-CF4203572A14}"/>
                  </a:ext>
                </a:extLst>
              </p:cNvPr>
              <p:cNvSpPr txBox="1"/>
              <p:nvPr/>
            </p:nvSpPr>
            <p:spPr>
              <a:xfrm>
                <a:off x="9308350" y="2444600"/>
                <a:ext cx="125386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spc="0" baseline="0" dirty="0">
                    <a:solidFill>
                      <a:srgbClr val="252525"/>
                    </a:solidFill>
                    <a:latin typeface="+mj-lt"/>
                    <a:sym typeface="Montserrat"/>
                    <a:rtl val="0"/>
                  </a:rPr>
                  <a:t>2700-3200</a:t>
                </a: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50381927-0FCA-43DC-84D1-D37FCF31E050}"/>
                  </a:ext>
                </a:extLst>
              </p:cNvPr>
              <p:cNvSpPr txBox="1"/>
              <p:nvPr/>
            </p:nvSpPr>
            <p:spPr>
              <a:xfrm>
                <a:off x="5497257" y="2344572"/>
                <a:ext cx="28809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50" dirty="0">
                    <a:solidFill>
                      <a:srgbClr val="252525"/>
                    </a:solidFill>
                    <a:latin typeface="Montserrat"/>
                    <a:cs typeface="Poppins"/>
                    <a:sym typeface="Poppins"/>
                    <a:rtl val="0"/>
                  </a:rPr>
                  <a:t>Let’s Write Some Brief Text to</a:t>
                </a:r>
              </a:p>
              <a:p>
                <a:pPr algn="ctr"/>
                <a:r>
                  <a:rPr lang="en-US" sz="1350" dirty="0">
                    <a:solidFill>
                      <a:srgbClr val="252525"/>
                    </a:solidFill>
                    <a:latin typeface="Montserrat"/>
                    <a:cs typeface="Poppins"/>
                    <a:sym typeface="Poppins"/>
                    <a:rtl val="0"/>
                  </a:rPr>
                  <a:t>Explain More Details</a:t>
                </a:r>
                <a:endParaRPr lang="en-US" sz="1350" spc="-12" baseline="0" dirty="0">
                  <a:solidFill>
                    <a:srgbClr val="252525"/>
                  </a:solidFill>
                  <a:latin typeface="Montserrat"/>
                  <a:sym typeface="Montserrat"/>
                  <a:rtl val="0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D846AB-EB2D-4D38-94D9-B7A83DF4277F}"/>
              </a:ext>
            </a:extLst>
          </p:cNvPr>
          <p:cNvGrpSpPr/>
          <p:nvPr/>
        </p:nvGrpSpPr>
        <p:grpSpPr>
          <a:xfrm>
            <a:off x="761428" y="3188112"/>
            <a:ext cx="10669142" cy="882110"/>
            <a:chOff x="761428" y="3188112"/>
            <a:chExt cx="10669142" cy="882110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4E14C09-4744-494E-A1BC-C48FF4065C6E}"/>
                </a:ext>
              </a:extLst>
            </p:cNvPr>
            <p:cNvSpPr/>
            <p:nvPr/>
          </p:nvSpPr>
          <p:spPr>
            <a:xfrm>
              <a:off x="761428" y="3188112"/>
              <a:ext cx="10669142" cy="882110"/>
            </a:xfrm>
            <a:custGeom>
              <a:avLst/>
              <a:gdLst>
                <a:gd name="connsiteX0" fmla="*/ 0 w 10669142"/>
                <a:gd name="connsiteY0" fmla="*/ 0 h 882110"/>
                <a:gd name="connsiteX1" fmla="*/ 10669144 w 10669142"/>
                <a:gd name="connsiteY1" fmla="*/ 0 h 882110"/>
                <a:gd name="connsiteX2" fmla="*/ 10669144 w 10669142"/>
                <a:gd name="connsiteY2" fmla="*/ 882110 h 882110"/>
                <a:gd name="connsiteX3" fmla="*/ 1 w 10669142"/>
                <a:gd name="connsiteY3" fmla="*/ 882110 h 88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69142" h="882110">
                  <a:moveTo>
                    <a:pt x="0" y="0"/>
                  </a:moveTo>
                  <a:lnTo>
                    <a:pt x="10669144" y="0"/>
                  </a:lnTo>
                  <a:lnTo>
                    <a:pt x="10669144" y="882110"/>
                  </a:lnTo>
                  <a:lnTo>
                    <a:pt x="1" y="882110"/>
                  </a:lnTo>
                  <a:close/>
                </a:path>
              </a:pathLst>
            </a:custGeom>
            <a:gradFill>
              <a:gsLst>
                <a:gs pos="50000">
                  <a:srgbClr val="FF8948"/>
                </a:gs>
                <a:gs pos="0">
                  <a:srgbClr val="FF9447"/>
                </a:gs>
                <a:gs pos="100000">
                  <a:srgbClr val="FF6E4B"/>
                </a:gs>
              </a:gsLst>
              <a:lin ang="27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0832464F-5A51-40EB-83B7-A40C2A6D3AFE}"/>
                </a:ext>
              </a:extLst>
            </p:cNvPr>
            <p:cNvGrpSpPr/>
            <p:nvPr/>
          </p:nvGrpSpPr>
          <p:grpSpPr>
            <a:xfrm>
              <a:off x="1141496" y="3367557"/>
              <a:ext cx="9431143" cy="523220"/>
              <a:chOff x="1141496" y="2344572"/>
              <a:chExt cx="9431143" cy="523220"/>
            </a:xfrm>
          </p:grpSpPr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79A7104-B0EC-4EBD-A240-EEBA7B87C580}"/>
                  </a:ext>
                </a:extLst>
              </p:cNvPr>
              <p:cNvSpPr txBox="1"/>
              <p:nvPr/>
            </p:nvSpPr>
            <p:spPr>
              <a:xfrm>
                <a:off x="2132937" y="2444600"/>
                <a:ext cx="275588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aseline="0" dirty="0">
                    <a:solidFill>
                      <a:schemeClr val="bg1"/>
                    </a:solidFill>
                    <a:latin typeface="+mj-lt"/>
                    <a:sym typeface="Montserrat"/>
                    <a:rtl val="0"/>
                  </a:rPr>
                  <a:t>Write Your Project Name</a:t>
                </a: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FCBA376D-9E4F-41BD-8F94-2AE5D063E729}"/>
                  </a:ext>
                </a:extLst>
              </p:cNvPr>
              <p:cNvSpPr txBox="1"/>
              <p:nvPr/>
            </p:nvSpPr>
            <p:spPr>
              <a:xfrm>
                <a:off x="1141496" y="2444600"/>
                <a:ext cx="427681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spc="-15" baseline="0" dirty="0">
                    <a:solidFill>
                      <a:schemeClr val="bg1"/>
                    </a:solidFill>
                    <a:latin typeface="+mj-lt"/>
                    <a:sym typeface="Montserrat"/>
                    <a:rtl val="0"/>
                  </a:rPr>
                  <a:t>02</a:t>
                </a:r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85A8B7C5-1A2D-44B6-81DF-55130EB6A513}"/>
                  </a:ext>
                </a:extLst>
              </p:cNvPr>
              <p:cNvSpPr txBox="1"/>
              <p:nvPr/>
            </p:nvSpPr>
            <p:spPr>
              <a:xfrm>
                <a:off x="9297930" y="2444600"/>
                <a:ext cx="127470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spc="0" baseline="0" dirty="0">
                    <a:solidFill>
                      <a:schemeClr val="bg1"/>
                    </a:solidFill>
                    <a:latin typeface="+mj-lt"/>
                    <a:sym typeface="Montserrat"/>
                    <a:rtl val="0"/>
                  </a:rPr>
                  <a:t>3500-4700</a:t>
                </a:r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6164D6B8-DFE0-4D4E-9568-C3C79C7E349D}"/>
                  </a:ext>
                </a:extLst>
              </p:cNvPr>
              <p:cNvSpPr txBox="1"/>
              <p:nvPr/>
            </p:nvSpPr>
            <p:spPr>
              <a:xfrm>
                <a:off x="5497257" y="2344572"/>
                <a:ext cx="28809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50" dirty="0">
                    <a:solidFill>
                      <a:schemeClr val="bg1"/>
                    </a:solidFill>
                    <a:latin typeface="Montserrat"/>
                    <a:cs typeface="Poppins"/>
                    <a:sym typeface="Poppins"/>
                    <a:rtl val="0"/>
                  </a:rPr>
                  <a:t>Let’s Write Some Brief Text to</a:t>
                </a:r>
              </a:p>
              <a:p>
                <a:pPr algn="ctr"/>
                <a:r>
                  <a:rPr lang="en-US" sz="1350" dirty="0">
                    <a:solidFill>
                      <a:schemeClr val="bg1"/>
                    </a:solidFill>
                    <a:latin typeface="Montserrat"/>
                    <a:cs typeface="Poppins"/>
                    <a:sym typeface="Poppins"/>
                    <a:rtl val="0"/>
                  </a:rPr>
                  <a:t>Explain More Details</a:t>
                </a:r>
                <a:endParaRPr lang="en-US" sz="1350" spc="-12" baseline="0" dirty="0">
                  <a:solidFill>
                    <a:schemeClr val="bg1"/>
                  </a:solidFill>
                  <a:latin typeface="Montserrat"/>
                  <a:sym typeface="Montserrat"/>
                  <a:rtl val="0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F089850-365F-4994-8273-1A017CA772A7}"/>
              </a:ext>
            </a:extLst>
          </p:cNvPr>
          <p:cNvGrpSpPr/>
          <p:nvPr/>
        </p:nvGrpSpPr>
        <p:grpSpPr>
          <a:xfrm>
            <a:off x="761428" y="4211097"/>
            <a:ext cx="10669142" cy="882110"/>
            <a:chOff x="761428" y="4211097"/>
            <a:chExt cx="10669142" cy="882110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4342FA5-2C26-4314-BF7F-BE6A59C1083B}"/>
                </a:ext>
              </a:extLst>
            </p:cNvPr>
            <p:cNvSpPr/>
            <p:nvPr/>
          </p:nvSpPr>
          <p:spPr>
            <a:xfrm>
              <a:off x="761428" y="4211097"/>
              <a:ext cx="10669142" cy="882110"/>
            </a:xfrm>
            <a:custGeom>
              <a:avLst/>
              <a:gdLst>
                <a:gd name="connsiteX0" fmla="*/ 0 w 10669142"/>
                <a:gd name="connsiteY0" fmla="*/ 0 h 882110"/>
                <a:gd name="connsiteX1" fmla="*/ 10669144 w 10669142"/>
                <a:gd name="connsiteY1" fmla="*/ 0 h 882110"/>
                <a:gd name="connsiteX2" fmla="*/ 10669144 w 10669142"/>
                <a:gd name="connsiteY2" fmla="*/ 882110 h 882110"/>
                <a:gd name="connsiteX3" fmla="*/ 1 w 10669142"/>
                <a:gd name="connsiteY3" fmla="*/ 882110 h 88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69142" h="882110">
                  <a:moveTo>
                    <a:pt x="0" y="0"/>
                  </a:moveTo>
                  <a:lnTo>
                    <a:pt x="10669144" y="0"/>
                  </a:lnTo>
                  <a:lnTo>
                    <a:pt x="10669144" y="882110"/>
                  </a:lnTo>
                  <a:lnTo>
                    <a:pt x="1" y="882110"/>
                  </a:lnTo>
                  <a:close/>
                </a:path>
              </a:pathLst>
            </a:custGeom>
            <a:solidFill>
              <a:srgbClr val="FFE7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87111D06-4FA5-4818-B9FC-23E26F1CC9B2}"/>
                </a:ext>
              </a:extLst>
            </p:cNvPr>
            <p:cNvGrpSpPr/>
            <p:nvPr/>
          </p:nvGrpSpPr>
          <p:grpSpPr>
            <a:xfrm>
              <a:off x="1141496" y="4390542"/>
              <a:ext cx="9428738" cy="523220"/>
              <a:chOff x="1141496" y="2344572"/>
              <a:chExt cx="9428738" cy="523220"/>
            </a:xfrm>
          </p:grpSpPr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F147F6B3-604D-426F-BB46-5D20E29EBD09}"/>
                  </a:ext>
                </a:extLst>
              </p:cNvPr>
              <p:cNvSpPr txBox="1"/>
              <p:nvPr/>
            </p:nvSpPr>
            <p:spPr>
              <a:xfrm>
                <a:off x="2132937" y="2444600"/>
                <a:ext cx="275588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aseline="0" dirty="0">
                    <a:solidFill>
                      <a:srgbClr val="252525"/>
                    </a:solidFill>
                    <a:latin typeface="+mj-lt"/>
                    <a:sym typeface="Montserrat"/>
                    <a:rtl val="0"/>
                  </a:rPr>
                  <a:t>Write Your Project Name</a:t>
                </a:r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B6A6F5D2-A9FD-46AD-AD7F-F2773F7F6FE1}"/>
                  </a:ext>
                </a:extLst>
              </p:cNvPr>
              <p:cNvSpPr txBox="1"/>
              <p:nvPr/>
            </p:nvSpPr>
            <p:spPr>
              <a:xfrm>
                <a:off x="1141496" y="2444600"/>
                <a:ext cx="427681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spc="-15" baseline="0" dirty="0">
                    <a:solidFill>
                      <a:srgbClr val="252525"/>
                    </a:solidFill>
                    <a:latin typeface="+mj-lt"/>
                    <a:sym typeface="Montserrat"/>
                    <a:rtl val="0"/>
                  </a:rPr>
                  <a:t>03</a:t>
                </a:r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037FD334-FAF4-4070-8FAF-62FA96575D9F}"/>
                  </a:ext>
                </a:extLst>
              </p:cNvPr>
              <p:cNvSpPr txBox="1"/>
              <p:nvPr/>
            </p:nvSpPr>
            <p:spPr>
              <a:xfrm>
                <a:off x="9300335" y="2444600"/>
                <a:ext cx="126989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spc="0" baseline="0" dirty="0">
                    <a:solidFill>
                      <a:srgbClr val="252525"/>
                    </a:solidFill>
                    <a:latin typeface="+mj-lt"/>
                    <a:sym typeface="Montserrat"/>
                    <a:rtl val="0"/>
                  </a:rPr>
                  <a:t>2800-3600</a:t>
                </a:r>
              </a:p>
            </p:txBody>
          </p: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5F7BA8B9-F85B-4408-B1C3-9E80B3171F78}"/>
                  </a:ext>
                </a:extLst>
              </p:cNvPr>
              <p:cNvSpPr txBox="1"/>
              <p:nvPr/>
            </p:nvSpPr>
            <p:spPr>
              <a:xfrm>
                <a:off x="5497257" y="2344572"/>
                <a:ext cx="28809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50" dirty="0">
                    <a:solidFill>
                      <a:srgbClr val="252525"/>
                    </a:solidFill>
                    <a:latin typeface="Montserrat"/>
                    <a:cs typeface="Poppins"/>
                    <a:sym typeface="Poppins"/>
                    <a:rtl val="0"/>
                  </a:rPr>
                  <a:t>Let’s Write Some Brief Text to</a:t>
                </a:r>
              </a:p>
              <a:p>
                <a:pPr algn="ctr"/>
                <a:r>
                  <a:rPr lang="en-US" sz="1350" dirty="0">
                    <a:solidFill>
                      <a:srgbClr val="252525"/>
                    </a:solidFill>
                    <a:latin typeface="Montserrat"/>
                    <a:cs typeface="Poppins"/>
                    <a:sym typeface="Poppins"/>
                    <a:rtl val="0"/>
                  </a:rPr>
                  <a:t>Explain More Details</a:t>
                </a:r>
                <a:endParaRPr lang="en-US" sz="1350" spc="-12" baseline="0" dirty="0">
                  <a:solidFill>
                    <a:srgbClr val="252525"/>
                  </a:solidFill>
                  <a:latin typeface="Montserrat"/>
                  <a:sym typeface="Montserrat"/>
                  <a:rtl val="0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797FFB4-A226-4FA1-B78D-AB99DCD5F8C4}"/>
              </a:ext>
            </a:extLst>
          </p:cNvPr>
          <p:cNvGrpSpPr/>
          <p:nvPr/>
        </p:nvGrpSpPr>
        <p:grpSpPr>
          <a:xfrm>
            <a:off x="761428" y="5234082"/>
            <a:ext cx="10669142" cy="882110"/>
            <a:chOff x="761428" y="5234082"/>
            <a:chExt cx="10669142" cy="882110"/>
          </a:xfrm>
        </p:grpSpPr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F6E0A7E-D24A-4EA6-A38B-2D7841B73E02}"/>
                </a:ext>
              </a:extLst>
            </p:cNvPr>
            <p:cNvSpPr/>
            <p:nvPr/>
          </p:nvSpPr>
          <p:spPr>
            <a:xfrm>
              <a:off x="761428" y="5234082"/>
              <a:ext cx="10669142" cy="882110"/>
            </a:xfrm>
            <a:custGeom>
              <a:avLst/>
              <a:gdLst>
                <a:gd name="connsiteX0" fmla="*/ 0 w 10669142"/>
                <a:gd name="connsiteY0" fmla="*/ 0 h 882110"/>
                <a:gd name="connsiteX1" fmla="*/ 10669144 w 10669142"/>
                <a:gd name="connsiteY1" fmla="*/ 0 h 882110"/>
                <a:gd name="connsiteX2" fmla="*/ 10669144 w 10669142"/>
                <a:gd name="connsiteY2" fmla="*/ 882110 h 882110"/>
                <a:gd name="connsiteX3" fmla="*/ 1 w 10669142"/>
                <a:gd name="connsiteY3" fmla="*/ 882110 h 88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69142" h="882110">
                  <a:moveTo>
                    <a:pt x="0" y="0"/>
                  </a:moveTo>
                  <a:lnTo>
                    <a:pt x="10669144" y="0"/>
                  </a:lnTo>
                  <a:lnTo>
                    <a:pt x="10669144" y="882110"/>
                  </a:lnTo>
                  <a:lnTo>
                    <a:pt x="1" y="882110"/>
                  </a:lnTo>
                  <a:close/>
                </a:path>
              </a:pathLst>
            </a:custGeom>
            <a:solidFill>
              <a:srgbClr val="FFE7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FD64026A-2B26-4B79-AE64-BB8D7219A5F3}"/>
                </a:ext>
              </a:extLst>
            </p:cNvPr>
            <p:cNvGrpSpPr/>
            <p:nvPr/>
          </p:nvGrpSpPr>
          <p:grpSpPr>
            <a:xfrm>
              <a:off x="1131878" y="5413527"/>
              <a:ext cx="9430341" cy="523220"/>
              <a:chOff x="1131878" y="2344572"/>
              <a:chExt cx="9430341" cy="523220"/>
            </a:xfrm>
          </p:grpSpPr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090D8A40-2CCE-422D-8B4F-AF36155F838C}"/>
                  </a:ext>
                </a:extLst>
              </p:cNvPr>
              <p:cNvSpPr txBox="1"/>
              <p:nvPr/>
            </p:nvSpPr>
            <p:spPr>
              <a:xfrm>
                <a:off x="2132937" y="2444600"/>
                <a:ext cx="275588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aseline="0" dirty="0">
                    <a:solidFill>
                      <a:srgbClr val="252525"/>
                    </a:solidFill>
                    <a:latin typeface="+mj-lt"/>
                    <a:sym typeface="Montserrat"/>
                    <a:rtl val="0"/>
                  </a:rPr>
                  <a:t>Write Your Project Name</a:t>
                </a:r>
              </a:p>
            </p:txBody>
          </p:sp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2158E92E-D59A-4E21-897F-CD1EF1101847}"/>
                  </a:ext>
                </a:extLst>
              </p:cNvPr>
              <p:cNvSpPr txBox="1"/>
              <p:nvPr/>
            </p:nvSpPr>
            <p:spPr>
              <a:xfrm>
                <a:off x="1131878" y="2444600"/>
                <a:ext cx="446917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spc="-15" baseline="0" dirty="0">
                    <a:solidFill>
                      <a:srgbClr val="252525"/>
                    </a:solidFill>
                    <a:latin typeface="+mj-lt"/>
                    <a:sym typeface="Montserrat"/>
                    <a:rtl val="0"/>
                  </a:rPr>
                  <a:t>04</a:t>
                </a:r>
              </a:p>
            </p:txBody>
          </p:sp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4C5D3775-7E4E-4423-8663-3E90A60516CC}"/>
                  </a:ext>
                </a:extLst>
              </p:cNvPr>
              <p:cNvSpPr txBox="1"/>
              <p:nvPr/>
            </p:nvSpPr>
            <p:spPr>
              <a:xfrm>
                <a:off x="9308350" y="2444600"/>
                <a:ext cx="125386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dirty="0">
                    <a:solidFill>
                      <a:srgbClr val="252525"/>
                    </a:solidFill>
                    <a:latin typeface="+mj-lt"/>
                    <a:sym typeface="Montserrat"/>
                    <a:rtl val="0"/>
                  </a:rPr>
                  <a:t>33</a:t>
                </a:r>
                <a:r>
                  <a:rPr lang="en-US" sz="1500" spc="0" baseline="0" dirty="0">
                    <a:solidFill>
                      <a:srgbClr val="252525"/>
                    </a:solidFill>
                    <a:latin typeface="+mj-lt"/>
                    <a:sym typeface="Montserrat"/>
                    <a:rtl val="0"/>
                  </a:rPr>
                  <a:t>00-3700</a:t>
                </a:r>
              </a:p>
            </p:txBody>
          </p:sp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457FFAB7-BB86-4547-A9E6-ACB1F5F7DE72}"/>
                  </a:ext>
                </a:extLst>
              </p:cNvPr>
              <p:cNvSpPr txBox="1"/>
              <p:nvPr/>
            </p:nvSpPr>
            <p:spPr>
              <a:xfrm>
                <a:off x="5497257" y="2344572"/>
                <a:ext cx="28809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50" dirty="0">
                    <a:solidFill>
                      <a:srgbClr val="252525"/>
                    </a:solidFill>
                    <a:latin typeface="Montserrat"/>
                    <a:cs typeface="Poppins"/>
                    <a:sym typeface="Poppins"/>
                    <a:rtl val="0"/>
                  </a:rPr>
                  <a:t>Let’s Write Some Brief Text to</a:t>
                </a:r>
              </a:p>
              <a:p>
                <a:pPr algn="ctr"/>
                <a:r>
                  <a:rPr lang="en-US" sz="1350" dirty="0">
                    <a:solidFill>
                      <a:srgbClr val="252525"/>
                    </a:solidFill>
                    <a:latin typeface="Montserrat"/>
                    <a:cs typeface="Poppins"/>
                    <a:sym typeface="Poppins"/>
                    <a:rtl val="0"/>
                  </a:rPr>
                  <a:t>Explain More Details</a:t>
                </a:r>
                <a:endParaRPr lang="en-US" sz="1350" spc="-12" baseline="0" dirty="0">
                  <a:solidFill>
                    <a:srgbClr val="252525"/>
                  </a:solidFill>
                  <a:latin typeface="Montserrat"/>
                  <a:sym typeface="Montserrat"/>
                  <a:rtl val="0"/>
                </a:endParaRPr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8EDCAB75-5B45-497F-A366-F7B1C96958C7}"/>
              </a:ext>
            </a:extLst>
          </p:cNvPr>
          <p:cNvSpPr/>
          <p:nvPr/>
        </p:nvSpPr>
        <p:spPr>
          <a:xfrm>
            <a:off x="0" y="399478"/>
            <a:ext cx="761428" cy="102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2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decel="4666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46667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46667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46667" fill="hold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5" grpId="0"/>
      <p:bldP spid="8" grpId="0"/>
      <p:bldP spid="15" grpId="0"/>
      <p:bldP spid="18" grpId="0"/>
      <p:bldP spid="156" grpId="0"/>
      <p:bldP spid="16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Font Styl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12407</TotalTime>
  <Words>955</Words>
  <Application>Microsoft Office PowerPoint</Application>
  <PresentationFormat>Widescreen</PresentationFormat>
  <Paragraphs>219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Pacifico</vt:lpstr>
      <vt:lpstr>Montserrat ExtraBold</vt:lpstr>
      <vt:lpstr>Poppins ExtraBold</vt:lpstr>
      <vt:lpstr>Montserrat SemiBold</vt:lpstr>
      <vt:lpstr>Bungee</vt:lpstr>
      <vt:lpstr>Arial</vt:lpstr>
      <vt:lpstr>Akira Expanded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Zaman</dc:creator>
  <cp:lastModifiedBy>PowerPoint School</cp:lastModifiedBy>
  <cp:revision>74</cp:revision>
  <dcterms:created xsi:type="dcterms:W3CDTF">2024-02-18T05:14:35Z</dcterms:created>
  <dcterms:modified xsi:type="dcterms:W3CDTF">2026-04-25T11:33:11Z</dcterms:modified>
</cp:coreProperties>
</file>