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53" r:id="rId2"/>
    <p:sldId id="549" r:id="rId3"/>
    <p:sldId id="547" r:id="rId4"/>
    <p:sldId id="557" r:id="rId5"/>
    <p:sldId id="555" r:id="rId6"/>
    <p:sldId id="552" r:id="rId7"/>
    <p:sldId id="558" r:id="rId8"/>
    <p:sldId id="556" r:id="rId9"/>
    <p:sldId id="551" r:id="rId10"/>
    <p:sldId id="554" r:id="rId11"/>
    <p:sldId id="546" r:id="rId12"/>
    <p:sldId id="266" r:id="rId13"/>
  </p:sldIdLst>
  <p:sldSz cx="12192000" cy="6858000"/>
  <p:notesSz cx="6858000" cy="9144000"/>
  <p:embeddedFontLst>
    <p:embeddedFont>
      <p:font typeface="Akira Expanded" panose="02000800000000000000" pitchFamily="50" charset="0"/>
      <p:bold r:id="rId14"/>
    </p:embeddedFont>
    <p:embeddedFont>
      <p:font typeface="Bungee" pitchFamily="2" charset="0"/>
      <p:regular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 SemiBold" panose="00000700000000000000" pitchFamily="2" charset="0"/>
      <p:bold r:id="rId22"/>
      <p:boldItalic r:id="rId23"/>
    </p:embeddedFont>
    <p:embeddedFont>
      <p:font typeface="Pacifico" panose="00000500000000000000" pitchFamily="2" charset="0"/>
      <p:regular r:id="rId24"/>
    </p:embeddedFont>
    <p:embeddedFont>
      <p:font typeface="Poppins ExtraBold" panose="00000900000000000000" pitchFamily="2" charset="0"/>
      <p:bold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7E1"/>
    <a:srgbClr val="FFF5F3"/>
    <a:srgbClr val="FFE1DA"/>
    <a:srgbClr val="252525"/>
    <a:srgbClr val="EB5270"/>
    <a:srgbClr val="FDF1F3"/>
    <a:srgbClr val="FCEEF0"/>
    <a:srgbClr val="FBE1E5"/>
    <a:srgbClr val="FADADF"/>
    <a:srgbClr val="F9D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29" autoAdjust="0"/>
    <p:restoredTop sz="97553" autoAdjust="0"/>
  </p:normalViewPr>
  <p:slideViewPr>
    <p:cSldViewPr snapToGrid="0">
      <p:cViewPr varScale="1">
        <p:scale>
          <a:sx n="170" d="100"/>
          <a:sy n="170" d="100"/>
        </p:scale>
        <p:origin x="412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Slide Left S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86F7116-B7F1-4364-BE96-57ECE6336C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588836"/>
            <a:ext cx="4003834" cy="5680329"/>
          </a:xfrm>
          <a:custGeom>
            <a:avLst/>
            <a:gdLst>
              <a:gd name="connsiteX0" fmla="*/ 0 w 4003834"/>
              <a:gd name="connsiteY0" fmla="*/ 0 h 5680329"/>
              <a:gd name="connsiteX1" fmla="*/ 4003834 w 4003834"/>
              <a:gd name="connsiteY1" fmla="*/ 0 h 5680329"/>
              <a:gd name="connsiteX2" fmla="*/ 4003834 w 4003834"/>
              <a:gd name="connsiteY2" fmla="*/ 5680329 h 5680329"/>
              <a:gd name="connsiteX3" fmla="*/ 0 w 4003834"/>
              <a:gd name="connsiteY3" fmla="*/ 5680329 h 568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3834" h="5680329">
                <a:moveTo>
                  <a:pt x="0" y="0"/>
                </a:moveTo>
                <a:lnTo>
                  <a:pt x="4003834" y="0"/>
                </a:lnTo>
                <a:lnTo>
                  <a:pt x="4003834" y="5680329"/>
                </a:lnTo>
                <a:lnTo>
                  <a:pt x="0" y="568032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402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-Step Info List_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3E57F4-8E2E-4EF7-9013-F2F2269CC7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586354"/>
            <a:ext cx="6092857" cy="3271647"/>
          </a:xfrm>
          <a:custGeom>
            <a:avLst/>
            <a:gdLst>
              <a:gd name="connsiteX0" fmla="*/ 0 w 6092857"/>
              <a:gd name="connsiteY0" fmla="*/ 0 h 3271647"/>
              <a:gd name="connsiteX1" fmla="*/ 6092857 w 6092857"/>
              <a:gd name="connsiteY1" fmla="*/ 0 h 3271647"/>
              <a:gd name="connsiteX2" fmla="*/ 6092857 w 6092857"/>
              <a:gd name="connsiteY2" fmla="*/ 3271647 h 3271647"/>
              <a:gd name="connsiteX3" fmla="*/ 0 w 6092857"/>
              <a:gd name="connsiteY3" fmla="*/ 3271647 h 327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2857" h="3271647">
                <a:moveTo>
                  <a:pt x="0" y="0"/>
                </a:moveTo>
                <a:lnTo>
                  <a:pt x="6092857" y="0"/>
                </a:lnTo>
                <a:lnTo>
                  <a:pt x="6092857" y="3271647"/>
                </a:lnTo>
                <a:lnTo>
                  <a:pt x="0" y="327164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53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quare Image for 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E308A418-5685-4285-B607-06B36E2EBD6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84630" y="830770"/>
            <a:ext cx="5196364" cy="5196364"/>
          </a:xfrm>
          <a:custGeom>
            <a:avLst/>
            <a:gdLst>
              <a:gd name="connsiteX0" fmla="*/ 0 w 5196364"/>
              <a:gd name="connsiteY0" fmla="*/ 0 h 5196364"/>
              <a:gd name="connsiteX1" fmla="*/ 5196364 w 5196364"/>
              <a:gd name="connsiteY1" fmla="*/ 0 h 5196364"/>
              <a:gd name="connsiteX2" fmla="*/ 5196364 w 5196364"/>
              <a:gd name="connsiteY2" fmla="*/ 5196364 h 5196364"/>
              <a:gd name="connsiteX3" fmla="*/ 0 w 5196364"/>
              <a:gd name="connsiteY3" fmla="*/ 5196364 h 519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6364" h="5196364">
                <a:moveTo>
                  <a:pt x="0" y="0"/>
                </a:moveTo>
                <a:lnTo>
                  <a:pt x="5196364" y="0"/>
                </a:lnTo>
                <a:lnTo>
                  <a:pt x="5196364" y="5196364"/>
                </a:lnTo>
                <a:lnTo>
                  <a:pt x="0" y="519636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957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s Slide Squar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4FE95DD-1D3C-4AA8-8D7F-2C07508D66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2671" y="830770"/>
            <a:ext cx="5196364" cy="5196364"/>
          </a:xfrm>
          <a:custGeom>
            <a:avLst/>
            <a:gdLst>
              <a:gd name="connsiteX0" fmla="*/ 0 w 5196364"/>
              <a:gd name="connsiteY0" fmla="*/ 0 h 5196364"/>
              <a:gd name="connsiteX1" fmla="*/ 5196364 w 5196364"/>
              <a:gd name="connsiteY1" fmla="*/ 0 h 5196364"/>
              <a:gd name="connsiteX2" fmla="*/ 5196364 w 5196364"/>
              <a:gd name="connsiteY2" fmla="*/ 5196364 h 5196364"/>
              <a:gd name="connsiteX3" fmla="*/ 0 w 5196364"/>
              <a:gd name="connsiteY3" fmla="*/ 5196364 h 519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6364" h="5196364">
                <a:moveTo>
                  <a:pt x="0" y="0"/>
                </a:moveTo>
                <a:lnTo>
                  <a:pt x="5196364" y="0"/>
                </a:lnTo>
                <a:lnTo>
                  <a:pt x="5196364" y="5196364"/>
                </a:lnTo>
                <a:lnTo>
                  <a:pt x="0" y="519636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84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145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Charts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06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Slide Top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A3BBCC9-E3DE-4B20-BFCA-3F5B6877AD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633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Team Image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8">
            <a:extLst>
              <a:ext uri="{FF2B5EF4-FFF2-40B4-BE49-F238E27FC236}">
                <a16:creationId xmlns:a16="http://schemas.microsoft.com/office/drawing/2014/main" id="{00C416CD-EA3B-458A-8A32-692E4F9297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89422" y="2098167"/>
            <a:ext cx="2318861" cy="2770156"/>
          </a:xfrm>
          <a:custGeom>
            <a:avLst/>
            <a:gdLst>
              <a:gd name="connsiteX0" fmla="*/ 0 w 2318861"/>
              <a:gd name="connsiteY0" fmla="*/ 0 h 2770156"/>
              <a:gd name="connsiteX1" fmla="*/ 2318861 w 2318861"/>
              <a:gd name="connsiteY1" fmla="*/ 0 h 2770156"/>
              <a:gd name="connsiteX2" fmla="*/ 2318861 w 2318861"/>
              <a:gd name="connsiteY2" fmla="*/ 2770156 h 2770156"/>
              <a:gd name="connsiteX3" fmla="*/ 0 w 2318861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1" h="2770156">
                <a:moveTo>
                  <a:pt x="0" y="0"/>
                </a:moveTo>
                <a:lnTo>
                  <a:pt x="2318861" y="0"/>
                </a:lnTo>
                <a:lnTo>
                  <a:pt x="2318861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BF7A5BA0-93E4-4190-9C5E-9FF6B3E6BA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20886" y="2098167"/>
            <a:ext cx="2318861" cy="2770156"/>
          </a:xfrm>
          <a:custGeom>
            <a:avLst/>
            <a:gdLst>
              <a:gd name="connsiteX0" fmla="*/ 0 w 2318861"/>
              <a:gd name="connsiteY0" fmla="*/ 0 h 2770156"/>
              <a:gd name="connsiteX1" fmla="*/ 2318861 w 2318861"/>
              <a:gd name="connsiteY1" fmla="*/ 0 h 2770156"/>
              <a:gd name="connsiteX2" fmla="*/ 2318861 w 2318861"/>
              <a:gd name="connsiteY2" fmla="*/ 2770156 h 2770156"/>
              <a:gd name="connsiteX3" fmla="*/ 0 w 2318861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1" h="2770156">
                <a:moveTo>
                  <a:pt x="0" y="0"/>
                </a:moveTo>
                <a:lnTo>
                  <a:pt x="2318861" y="0"/>
                </a:lnTo>
                <a:lnTo>
                  <a:pt x="2318861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16">
            <a:extLst>
              <a:ext uri="{FF2B5EF4-FFF2-40B4-BE49-F238E27FC236}">
                <a16:creationId xmlns:a16="http://schemas.microsoft.com/office/drawing/2014/main" id="{5C40059C-2580-41FB-A8FA-9A2F80371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52349" y="2098167"/>
            <a:ext cx="2318863" cy="2770156"/>
          </a:xfrm>
          <a:custGeom>
            <a:avLst/>
            <a:gdLst>
              <a:gd name="connsiteX0" fmla="*/ 0 w 2318863"/>
              <a:gd name="connsiteY0" fmla="*/ 0 h 2770156"/>
              <a:gd name="connsiteX1" fmla="*/ 2318863 w 2318863"/>
              <a:gd name="connsiteY1" fmla="*/ 0 h 2770156"/>
              <a:gd name="connsiteX2" fmla="*/ 2318863 w 2318863"/>
              <a:gd name="connsiteY2" fmla="*/ 2770156 h 2770156"/>
              <a:gd name="connsiteX3" fmla="*/ 0 w 2318863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3" h="2770156">
                <a:moveTo>
                  <a:pt x="0" y="0"/>
                </a:moveTo>
                <a:lnTo>
                  <a:pt x="2318863" y="0"/>
                </a:lnTo>
                <a:lnTo>
                  <a:pt x="2318863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318572CF-2345-4D19-9EAE-159A267BC9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3718" y="2098167"/>
            <a:ext cx="2318861" cy="2770156"/>
          </a:xfrm>
          <a:custGeom>
            <a:avLst/>
            <a:gdLst>
              <a:gd name="connsiteX0" fmla="*/ 0 w 2318861"/>
              <a:gd name="connsiteY0" fmla="*/ 0 h 2770156"/>
              <a:gd name="connsiteX1" fmla="*/ 2318861 w 2318861"/>
              <a:gd name="connsiteY1" fmla="*/ 0 h 2770156"/>
              <a:gd name="connsiteX2" fmla="*/ 2318861 w 2318861"/>
              <a:gd name="connsiteY2" fmla="*/ 2770156 h 2770156"/>
              <a:gd name="connsiteX3" fmla="*/ 0 w 2318861"/>
              <a:gd name="connsiteY3" fmla="*/ 2770156 h 27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861" h="2770156">
                <a:moveTo>
                  <a:pt x="0" y="0"/>
                </a:moveTo>
                <a:lnTo>
                  <a:pt x="2318861" y="0"/>
                </a:lnTo>
                <a:lnTo>
                  <a:pt x="2318861" y="2770156"/>
                </a:lnTo>
                <a:lnTo>
                  <a:pt x="0" y="277015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109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4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2418873-5C33-4B0C-81B1-7337E77773EE}"/>
              </a:ext>
            </a:extLst>
          </p:cNvPr>
          <p:cNvSpPr/>
          <p:nvPr/>
        </p:nvSpPr>
        <p:spPr>
          <a:xfrm rot="10800000">
            <a:off x="8782812" y="0"/>
            <a:ext cx="3409187" cy="6858000"/>
          </a:xfrm>
          <a:custGeom>
            <a:avLst/>
            <a:gdLst>
              <a:gd name="connsiteX0" fmla="*/ 0 w 3409187"/>
              <a:gd name="connsiteY0" fmla="*/ 0 h 6858000"/>
              <a:gd name="connsiteX1" fmla="*/ 3409188 w 3409187"/>
              <a:gd name="connsiteY1" fmla="*/ 0 h 6858000"/>
              <a:gd name="connsiteX2" fmla="*/ 3409188 w 3409187"/>
              <a:gd name="connsiteY2" fmla="*/ 6858000 h 6858000"/>
              <a:gd name="connsiteX3" fmla="*/ 0 w 340918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7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F65F93-50FE-42DF-B703-4102E04F05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FFD6953-0441-4BF1-9E16-94628EBAC847}"/>
              </a:ext>
            </a:extLst>
          </p:cNvPr>
          <p:cNvSpPr txBox="1"/>
          <p:nvPr/>
        </p:nvSpPr>
        <p:spPr>
          <a:xfrm>
            <a:off x="527920" y="1807936"/>
            <a:ext cx="5094664" cy="24237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050" baseline="0" dirty="0">
                <a:gradFill flip="none" rotWithShape="1"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atin typeface="+mj-lt"/>
                <a:sym typeface="Montserrat"/>
                <a:rtl val="0"/>
              </a:rPr>
              <a:t>Hello!</a:t>
            </a:r>
            <a:r>
              <a:rPr lang="en-US" sz="5050" baseline="0" dirty="0">
                <a:solidFill>
                  <a:srgbClr val="0070C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505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Write a</a:t>
            </a:r>
          </a:p>
          <a:p>
            <a:pPr algn="l"/>
            <a:r>
              <a:rPr lang="en-US" sz="505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Suitable Topic</a:t>
            </a:r>
          </a:p>
          <a:p>
            <a:pPr algn="l"/>
            <a:r>
              <a:rPr lang="en-US" sz="505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Name Here</a:t>
            </a:r>
            <a:endParaRPr lang="en-US" sz="5050" baseline="0" dirty="0">
              <a:solidFill>
                <a:srgbClr val="2525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53" name="Rectangle: Diagonal Corners Rounded 52">
            <a:extLst>
              <a:ext uri="{FF2B5EF4-FFF2-40B4-BE49-F238E27FC236}">
                <a16:creationId xmlns:a16="http://schemas.microsoft.com/office/drawing/2014/main" id="{F5F739B6-7A8B-4819-A91E-199377F8060D}"/>
              </a:ext>
            </a:extLst>
          </p:cNvPr>
          <p:cNvSpPr/>
          <p:nvPr/>
        </p:nvSpPr>
        <p:spPr>
          <a:xfrm>
            <a:off x="629996" y="1289773"/>
            <a:ext cx="2524779" cy="397859"/>
          </a:xfrm>
          <a:prstGeom prst="round2DiagRect">
            <a:avLst>
              <a:gd name="adj1" fmla="val 38373"/>
              <a:gd name="adj2" fmla="val 0"/>
            </a:avLst>
          </a:pr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BEF0468-6932-4E58-BF1A-B6289CC93492}"/>
              </a:ext>
            </a:extLst>
          </p:cNvPr>
          <p:cNvSpPr txBox="1"/>
          <p:nvPr/>
        </p:nvSpPr>
        <p:spPr>
          <a:xfrm>
            <a:off x="833442" y="1328682"/>
            <a:ext cx="21178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Topic Subtitle Here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1A4A168-0BB6-4446-A319-F7C3C8B86069}"/>
              </a:ext>
            </a:extLst>
          </p:cNvPr>
          <p:cNvSpPr txBox="1"/>
          <p:nvPr/>
        </p:nvSpPr>
        <p:spPr>
          <a:xfrm>
            <a:off x="527920" y="4228961"/>
            <a:ext cx="5274201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Conclude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the Presentation Topic this is Just a Demo One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E5DC915-F81D-4258-8338-1916E3DA9EB9}"/>
              </a:ext>
            </a:extLst>
          </p:cNvPr>
          <p:cNvSpPr/>
          <p:nvPr/>
        </p:nvSpPr>
        <p:spPr>
          <a:xfrm>
            <a:off x="629996" y="5078209"/>
            <a:ext cx="70389" cy="444341"/>
          </a:xfrm>
          <a:custGeom>
            <a:avLst/>
            <a:gdLst>
              <a:gd name="connsiteX0" fmla="*/ 0 w 70389"/>
              <a:gd name="connsiteY0" fmla="*/ 0 h 444341"/>
              <a:gd name="connsiteX1" fmla="*/ 70390 w 70389"/>
              <a:gd name="connsiteY1" fmla="*/ 0 h 444341"/>
              <a:gd name="connsiteX2" fmla="*/ 70390 w 70389"/>
              <a:gd name="connsiteY2" fmla="*/ 444341 h 444341"/>
              <a:gd name="connsiteX3" fmla="*/ 0 w 70389"/>
              <a:gd name="connsiteY3" fmla="*/ 444341 h 44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389" h="444341">
                <a:moveTo>
                  <a:pt x="0" y="0"/>
                </a:moveTo>
                <a:lnTo>
                  <a:pt x="70390" y="0"/>
                </a:lnTo>
                <a:lnTo>
                  <a:pt x="70390" y="444341"/>
                </a:lnTo>
                <a:lnTo>
                  <a:pt x="0" y="444341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3FE1811-022D-4CD5-906F-92A59415A5E6}"/>
              </a:ext>
            </a:extLst>
          </p:cNvPr>
          <p:cNvSpPr txBox="1"/>
          <p:nvPr/>
        </p:nvSpPr>
        <p:spPr>
          <a:xfrm>
            <a:off x="726543" y="5030708"/>
            <a:ext cx="2323072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the Sub Topic</a:t>
            </a:r>
            <a:endParaRPr lang="en-US" sz="1300" spc="-12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647D6DE-706C-4BF1-AE3F-5A33F0D2CAB6}"/>
              </a:ext>
            </a:extLst>
          </p:cNvPr>
          <p:cNvSpPr/>
          <p:nvPr/>
        </p:nvSpPr>
        <p:spPr>
          <a:xfrm>
            <a:off x="3155192" y="5078209"/>
            <a:ext cx="70389" cy="444341"/>
          </a:xfrm>
          <a:custGeom>
            <a:avLst/>
            <a:gdLst>
              <a:gd name="connsiteX0" fmla="*/ 0 w 70389"/>
              <a:gd name="connsiteY0" fmla="*/ 0 h 444341"/>
              <a:gd name="connsiteX1" fmla="*/ 70390 w 70389"/>
              <a:gd name="connsiteY1" fmla="*/ 0 h 444341"/>
              <a:gd name="connsiteX2" fmla="*/ 70390 w 70389"/>
              <a:gd name="connsiteY2" fmla="*/ 444341 h 444341"/>
              <a:gd name="connsiteX3" fmla="*/ 0 w 70389"/>
              <a:gd name="connsiteY3" fmla="*/ 444341 h 44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389" h="444341">
                <a:moveTo>
                  <a:pt x="0" y="0"/>
                </a:moveTo>
                <a:lnTo>
                  <a:pt x="70390" y="0"/>
                </a:lnTo>
                <a:lnTo>
                  <a:pt x="70390" y="444341"/>
                </a:lnTo>
                <a:lnTo>
                  <a:pt x="0" y="444341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43C2914-7E58-4444-A5DC-B8D296F1757C}"/>
              </a:ext>
            </a:extLst>
          </p:cNvPr>
          <p:cNvSpPr txBox="1"/>
          <p:nvPr/>
        </p:nvSpPr>
        <p:spPr>
          <a:xfrm>
            <a:off x="3251739" y="5030708"/>
            <a:ext cx="2323072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the Sub Topic</a:t>
            </a:r>
            <a:endParaRPr lang="en-US" sz="1300" spc="-12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354B056-97F1-4B8E-B103-D9F008775B8F}"/>
              </a:ext>
            </a:extLst>
          </p:cNvPr>
          <p:cNvSpPr/>
          <p:nvPr/>
        </p:nvSpPr>
        <p:spPr>
          <a:xfrm rot="10800000">
            <a:off x="-2" y="1158418"/>
            <a:ext cx="629997" cy="66381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278FDBD4-9C6F-4FCB-8E70-050EB21D0D62}"/>
              </a:ext>
            </a:extLst>
          </p:cNvPr>
          <p:cNvSpPr/>
          <p:nvPr/>
        </p:nvSpPr>
        <p:spPr>
          <a:xfrm rot="10800000">
            <a:off x="-1" y="1913955"/>
            <a:ext cx="620469" cy="2967237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96FEEE7E-5BCB-4A34-9FDD-67C3B18EA5B1}"/>
              </a:ext>
            </a:extLst>
          </p:cNvPr>
          <p:cNvSpPr/>
          <p:nvPr/>
        </p:nvSpPr>
        <p:spPr>
          <a:xfrm rot="10800000">
            <a:off x="-3" y="5522550"/>
            <a:ext cx="5802124" cy="1335448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1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4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2" grpId="0"/>
      <p:bldP spid="53" grpId="0" animBg="1"/>
      <p:bldP spid="54" grpId="0"/>
      <p:bldP spid="55" grpId="0"/>
      <p:bldP spid="40" grpId="0" animBg="1"/>
      <p:bldP spid="57" grpId="0"/>
      <p:bldP spid="60" grpId="0" animBg="1"/>
      <p:bldP spid="6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86F6E20-8E43-4FE1-AFEA-57A9807AB8B1}"/>
              </a:ext>
            </a:extLst>
          </p:cNvPr>
          <p:cNvSpPr txBox="1"/>
          <p:nvPr/>
        </p:nvSpPr>
        <p:spPr>
          <a:xfrm>
            <a:off x="6448139" y="1833033"/>
            <a:ext cx="5115503" cy="2342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80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Thanks!</a:t>
            </a:r>
            <a:r>
              <a:rPr lang="en-US" sz="4800" baseline="0" dirty="0">
                <a:solidFill>
                  <a:srgbClr val="0070C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80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You</a:t>
            </a:r>
          </a:p>
          <a:p>
            <a:pPr algn="l"/>
            <a:r>
              <a:rPr lang="en-US" sz="480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May Ask If You</a:t>
            </a:r>
          </a:p>
          <a:p>
            <a:pPr algn="l"/>
            <a:r>
              <a:rPr lang="en-US" sz="480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h</a:t>
            </a:r>
            <a:r>
              <a:rPr lang="en-US" sz="480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ave Queries</a:t>
            </a:r>
          </a:p>
        </p:txBody>
      </p:sp>
      <p:sp>
        <p:nvSpPr>
          <p:cNvPr id="40" name="Rectangle: Diagonal Corners Rounded 39">
            <a:extLst>
              <a:ext uri="{FF2B5EF4-FFF2-40B4-BE49-F238E27FC236}">
                <a16:creationId xmlns:a16="http://schemas.microsoft.com/office/drawing/2014/main" id="{30B4BC43-3EB6-455E-82D5-B5DC3F75FF45}"/>
              </a:ext>
            </a:extLst>
          </p:cNvPr>
          <p:cNvSpPr/>
          <p:nvPr/>
        </p:nvSpPr>
        <p:spPr>
          <a:xfrm>
            <a:off x="6536975" y="1354074"/>
            <a:ext cx="2719292" cy="397859"/>
          </a:xfrm>
          <a:prstGeom prst="round2DiagRect">
            <a:avLst>
              <a:gd name="adj1" fmla="val 43800"/>
              <a:gd name="adj2" fmla="val 0"/>
            </a:avLst>
          </a:pr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7BE58A-8440-489A-B6EB-A68E34D75F48}"/>
              </a:ext>
            </a:extLst>
          </p:cNvPr>
          <p:cNvSpPr txBox="1"/>
          <p:nvPr/>
        </p:nvSpPr>
        <p:spPr>
          <a:xfrm>
            <a:off x="6562169" y="1392983"/>
            <a:ext cx="266890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Questions &amp; Discussions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FC9E9B2-803B-4AC2-8B4F-F1957627D0E1}"/>
              </a:ext>
            </a:extLst>
          </p:cNvPr>
          <p:cNvGrpSpPr/>
          <p:nvPr/>
        </p:nvGrpSpPr>
        <p:grpSpPr>
          <a:xfrm>
            <a:off x="6543865" y="4962715"/>
            <a:ext cx="2096643" cy="539400"/>
            <a:chOff x="6543865" y="4962715"/>
            <a:chExt cx="2096643" cy="539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9A6F621-23D4-4991-A8BE-ABF0F8489888}"/>
                </a:ext>
              </a:extLst>
            </p:cNvPr>
            <p:cNvSpPr/>
            <p:nvPr/>
          </p:nvSpPr>
          <p:spPr>
            <a:xfrm rot="10800000">
              <a:off x="6543865" y="4962715"/>
              <a:ext cx="539400" cy="539400"/>
            </a:xfrm>
            <a:prstGeom prst="roundRect">
              <a:avLst/>
            </a:prstGeom>
            <a:gradFill flip="none" rotWithShape="1">
              <a:gsLst>
                <a:gs pos="50000">
                  <a:srgbClr val="FF8948"/>
                </a:gs>
                <a:gs pos="0">
                  <a:srgbClr val="FF9447"/>
                </a:gs>
                <a:gs pos="100000">
                  <a:srgbClr val="FF6E4B"/>
                </a:gs>
              </a:gsLst>
              <a:lin ang="135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A9DC4A-FEEE-4210-B876-534E83E027D5}"/>
                </a:ext>
              </a:extLst>
            </p:cNvPr>
            <p:cNvSpPr txBox="1"/>
            <p:nvPr/>
          </p:nvSpPr>
          <p:spPr>
            <a:xfrm>
              <a:off x="7187565" y="4975288"/>
              <a:ext cx="7072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52525"/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581120-E5C8-4C5C-927F-3E5ED8DFFFE4}"/>
                </a:ext>
              </a:extLst>
            </p:cNvPr>
            <p:cNvSpPr txBox="1"/>
            <p:nvPr/>
          </p:nvSpPr>
          <p:spPr>
            <a:xfrm>
              <a:off x="7189470" y="5204174"/>
              <a:ext cx="14510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aseline="0" dirty="0">
                  <a:gradFill>
                    <a:gsLst>
                      <a:gs pos="50000">
                        <a:srgbClr val="FF8948"/>
                      </a:gs>
                      <a:gs pos="0">
                        <a:srgbClr val="FF9447"/>
                      </a:gs>
                      <a:gs pos="100000">
                        <a:srgbClr val="FF6E4B"/>
                      </a:gs>
                    </a:gsLst>
                    <a:lin ang="2700000" scaled="1"/>
                  </a:gradFill>
                  <a:latin typeface="Montserrat"/>
                  <a:sym typeface="Montserrat"/>
                  <a:rtl val="0"/>
                </a:rPr>
                <a:t>+12-345-678-910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60C6FDF9-A2B8-4E7A-A1A1-E1204E8B8CCF}"/>
                </a:ext>
              </a:extLst>
            </p:cNvPr>
            <p:cNvGrpSpPr/>
            <p:nvPr/>
          </p:nvGrpSpPr>
          <p:grpSpPr>
            <a:xfrm>
              <a:off x="6681858" y="5100937"/>
              <a:ext cx="263028" cy="262694"/>
              <a:chOff x="6681858" y="5100937"/>
              <a:chExt cx="263028" cy="262694"/>
            </a:xfrm>
            <a:solidFill>
              <a:schemeClr val="bg1"/>
            </a:solidFill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0BB144D-5495-4739-A7C6-E328880DF8EA}"/>
                  </a:ext>
                </a:extLst>
              </p:cNvPr>
              <p:cNvSpPr/>
              <p:nvPr/>
            </p:nvSpPr>
            <p:spPr>
              <a:xfrm>
                <a:off x="6681858" y="5100937"/>
                <a:ext cx="263028" cy="262694"/>
              </a:xfrm>
              <a:custGeom>
                <a:avLst/>
                <a:gdLst>
                  <a:gd name="connsiteX0" fmla="*/ 250818 w 263028"/>
                  <a:gd name="connsiteY0" fmla="*/ 176960 h 262694"/>
                  <a:gd name="connsiteX1" fmla="*/ 224719 w 263028"/>
                  <a:gd name="connsiteY1" fmla="*/ 150862 h 262694"/>
                  <a:gd name="connsiteX2" fmla="*/ 186619 w 263028"/>
                  <a:gd name="connsiteY2" fmla="*/ 150862 h 262694"/>
                  <a:gd name="connsiteX3" fmla="*/ 151757 w 263028"/>
                  <a:gd name="connsiteY3" fmla="*/ 150862 h 262694"/>
                  <a:gd name="connsiteX4" fmla="*/ 111943 w 263028"/>
                  <a:gd name="connsiteY4" fmla="*/ 111047 h 262694"/>
                  <a:gd name="connsiteX5" fmla="*/ 111838 w 263028"/>
                  <a:gd name="connsiteY5" fmla="*/ 76291 h 262694"/>
                  <a:gd name="connsiteX6" fmla="*/ 111943 w 263028"/>
                  <a:gd name="connsiteY6" fmla="*/ 76186 h 262694"/>
                  <a:gd name="connsiteX7" fmla="*/ 111943 w 263028"/>
                  <a:gd name="connsiteY7" fmla="*/ 76186 h 262694"/>
                  <a:gd name="connsiteX8" fmla="*/ 111943 w 263028"/>
                  <a:gd name="connsiteY8" fmla="*/ 38086 h 262694"/>
                  <a:gd name="connsiteX9" fmla="*/ 85844 w 263028"/>
                  <a:gd name="connsiteY9" fmla="*/ 11987 h 262694"/>
                  <a:gd name="connsiteX10" fmla="*/ 25932 w 263028"/>
                  <a:gd name="connsiteY10" fmla="*/ 11987 h 262694"/>
                  <a:gd name="connsiteX11" fmla="*/ 25932 w 263028"/>
                  <a:gd name="connsiteY11" fmla="*/ 137241 h 262694"/>
                  <a:gd name="connsiteX12" fmla="*/ 125373 w 263028"/>
                  <a:gd name="connsiteY12" fmla="*/ 236682 h 262694"/>
                  <a:gd name="connsiteX13" fmla="*/ 250379 w 263028"/>
                  <a:gd name="connsiteY13" fmla="*/ 236930 h 262694"/>
                  <a:gd name="connsiteX14" fmla="*/ 250627 w 263028"/>
                  <a:gd name="connsiteY14" fmla="*/ 236682 h 262694"/>
                  <a:gd name="connsiteX15" fmla="*/ 250627 w 263028"/>
                  <a:gd name="connsiteY15" fmla="*/ 176770 h 262694"/>
                  <a:gd name="connsiteX16" fmla="*/ 239197 w 263028"/>
                  <a:gd name="connsiteY16" fmla="*/ 225252 h 262694"/>
                  <a:gd name="connsiteX17" fmla="*/ 137184 w 263028"/>
                  <a:gd name="connsiteY17" fmla="*/ 225252 h 262694"/>
                  <a:gd name="connsiteX18" fmla="*/ 37743 w 263028"/>
                  <a:gd name="connsiteY18" fmla="*/ 125811 h 262694"/>
                  <a:gd name="connsiteX19" fmla="*/ 37743 w 263028"/>
                  <a:gd name="connsiteY19" fmla="*/ 23799 h 262694"/>
                  <a:gd name="connsiteX20" fmla="*/ 74414 w 263028"/>
                  <a:gd name="connsiteY20" fmla="*/ 23799 h 262694"/>
                  <a:gd name="connsiteX21" fmla="*/ 100513 w 263028"/>
                  <a:gd name="connsiteY21" fmla="*/ 49897 h 262694"/>
                  <a:gd name="connsiteX22" fmla="*/ 100513 w 263028"/>
                  <a:gd name="connsiteY22" fmla="*/ 64565 h 262694"/>
                  <a:gd name="connsiteX23" fmla="*/ 100332 w 263028"/>
                  <a:gd name="connsiteY23" fmla="*/ 122487 h 262694"/>
                  <a:gd name="connsiteX24" fmla="*/ 100513 w 263028"/>
                  <a:gd name="connsiteY24" fmla="*/ 122668 h 262694"/>
                  <a:gd name="connsiteX25" fmla="*/ 140327 w 263028"/>
                  <a:gd name="connsiteY25" fmla="*/ 162577 h 262694"/>
                  <a:gd name="connsiteX26" fmla="*/ 198430 w 263028"/>
                  <a:gd name="connsiteY26" fmla="*/ 162577 h 262694"/>
                  <a:gd name="connsiteX27" fmla="*/ 213098 w 263028"/>
                  <a:gd name="connsiteY27" fmla="*/ 162577 h 262694"/>
                  <a:gd name="connsiteX28" fmla="*/ 239197 w 263028"/>
                  <a:gd name="connsiteY28" fmla="*/ 188581 h 262694"/>
                  <a:gd name="connsiteX29" fmla="*/ 239197 w 263028"/>
                  <a:gd name="connsiteY29" fmla="*/ 225252 h 26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3028" h="262694">
                    <a:moveTo>
                      <a:pt x="250818" y="176960"/>
                    </a:moveTo>
                    <a:lnTo>
                      <a:pt x="224719" y="150862"/>
                    </a:lnTo>
                    <a:cubicBezTo>
                      <a:pt x="214194" y="140346"/>
                      <a:pt x="197144" y="140346"/>
                      <a:pt x="186619" y="150862"/>
                    </a:cubicBezTo>
                    <a:cubicBezTo>
                      <a:pt x="176865" y="160177"/>
                      <a:pt x="161511" y="160177"/>
                      <a:pt x="151757" y="150862"/>
                    </a:cubicBezTo>
                    <a:lnTo>
                      <a:pt x="111943" y="111047"/>
                    </a:lnTo>
                    <a:cubicBezTo>
                      <a:pt x="102313" y="101484"/>
                      <a:pt x="102266" y="85920"/>
                      <a:pt x="111838" y="76291"/>
                    </a:cubicBezTo>
                    <a:cubicBezTo>
                      <a:pt x="111867" y="76262"/>
                      <a:pt x="111905" y="76224"/>
                      <a:pt x="111943" y="76186"/>
                    </a:cubicBezTo>
                    <a:lnTo>
                      <a:pt x="111943" y="76186"/>
                    </a:lnTo>
                    <a:cubicBezTo>
                      <a:pt x="122459" y="65661"/>
                      <a:pt x="122459" y="48611"/>
                      <a:pt x="111943" y="38086"/>
                    </a:cubicBezTo>
                    <a:lnTo>
                      <a:pt x="85844" y="11987"/>
                    </a:lnTo>
                    <a:cubicBezTo>
                      <a:pt x="69070" y="-3996"/>
                      <a:pt x="42706" y="-3996"/>
                      <a:pt x="25932" y="11987"/>
                    </a:cubicBezTo>
                    <a:cubicBezTo>
                      <a:pt x="-8644" y="46582"/>
                      <a:pt x="-8644" y="102646"/>
                      <a:pt x="25932" y="137241"/>
                    </a:cubicBezTo>
                    <a:lnTo>
                      <a:pt x="125373" y="236682"/>
                    </a:lnTo>
                    <a:cubicBezTo>
                      <a:pt x="159825" y="271267"/>
                      <a:pt x="215794" y="271382"/>
                      <a:pt x="250379" y="236930"/>
                    </a:cubicBezTo>
                    <a:cubicBezTo>
                      <a:pt x="250465" y="236844"/>
                      <a:pt x="250541" y="236768"/>
                      <a:pt x="250627" y="236682"/>
                    </a:cubicBezTo>
                    <a:cubicBezTo>
                      <a:pt x="267162" y="220137"/>
                      <a:pt x="267162" y="193315"/>
                      <a:pt x="250627" y="176770"/>
                    </a:cubicBezTo>
                    <a:close/>
                    <a:moveTo>
                      <a:pt x="239197" y="225252"/>
                    </a:moveTo>
                    <a:cubicBezTo>
                      <a:pt x="210993" y="253332"/>
                      <a:pt x="165387" y="253332"/>
                      <a:pt x="137184" y="225252"/>
                    </a:cubicBezTo>
                    <a:lnTo>
                      <a:pt x="37743" y="125811"/>
                    </a:lnTo>
                    <a:cubicBezTo>
                      <a:pt x="9663" y="97607"/>
                      <a:pt x="9663" y="52002"/>
                      <a:pt x="37743" y="23799"/>
                    </a:cubicBezTo>
                    <a:cubicBezTo>
                      <a:pt x="47906" y="13759"/>
                      <a:pt x="64251" y="13759"/>
                      <a:pt x="74414" y="23799"/>
                    </a:cubicBezTo>
                    <a:lnTo>
                      <a:pt x="100513" y="49897"/>
                    </a:lnTo>
                    <a:cubicBezTo>
                      <a:pt x="104504" y="53973"/>
                      <a:pt x="104504" y="60489"/>
                      <a:pt x="100513" y="64565"/>
                    </a:cubicBezTo>
                    <a:cubicBezTo>
                      <a:pt x="84472" y="80510"/>
                      <a:pt x="84387" y="106446"/>
                      <a:pt x="100332" y="122487"/>
                    </a:cubicBezTo>
                    <a:cubicBezTo>
                      <a:pt x="100389" y="122544"/>
                      <a:pt x="100456" y="122611"/>
                      <a:pt x="100513" y="122668"/>
                    </a:cubicBezTo>
                    <a:lnTo>
                      <a:pt x="140327" y="162577"/>
                    </a:lnTo>
                    <a:cubicBezTo>
                      <a:pt x="156596" y="178084"/>
                      <a:pt x="182171" y="178084"/>
                      <a:pt x="198430" y="162577"/>
                    </a:cubicBezTo>
                    <a:cubicBezTo>
                      <a:pt x="202544" y="158682"/>
                      <a:pt x="208983" y="158682"/>
                      <a:pt x="213098" y="162577"/>
                    </a:cubicBezTo>
                    <a:lnTo>
                      <a:pt x="239197" y="188581"/>
                    </a:lnTo>
                    <a:cubicBezTo>
                      <a:pt x="249236" y="198744"/>
                      <a:pt x="249236" y="215089"/>
                      <a:pt x="239197" y="2252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386F6D3-6D1C-47F4-B8AD-BF9D93BF0E24}"/>
                  </a:ext>
                </a:extLst>
              </p:cNvPr>
              <p:cNvSpPr/>
              <p:nvPr/>
            </p:nvSpPr>
            <p:spPr>
              <a:xfrm>
                <a:off x="6846651" y="5104433"/>
                <a:ext cx="95905" cy="95525"/>
              </a:xfrm>
              <a:custGeom>
                <a:avLst/>
                <a:gdLst>
                  <a:gd name="connsiteX0" fmla="*/ 5919 w 95905"/>
                  <a:gd name="connsiteY0" fmla="*/ 15254 h 95525"/>
                  <a:gd name="connsiteX1" fmla="*/ 53544 w 95905"/>
                  <a:gd name="connsiteY1" fmla="*/ 41447 h 95525"/>
                  <a:gd name="connsiteX2" fmla="*/ 79738 w 95905"/>
                  <a:gd name="connsiteY2" fmla="*/ 89072 h 95525"/>
                  <a:gd name="connsiteX3" fmla="*/ 87739 w 95905"/>
                  <a:gd name="connsiteY3" fmla="*/ 95454 h 95525"/>
                  <a:gd name="connsiteX4" fmla="*/ 89549 w 95905"/>
                  <a:gd name="connsiteY4" fmla="*/ 95454 h 95525"/>
                  <a:gd name="connsiteX5" fmla="*/ 95740 w 95905"/>
                  <a:gd name="connsiteY5" fmla="*/ 85929 h 95525"/>
                  <a:gd name="connsiteX6" fmla="*/ 10015 w 95905"/>
                  <a:gd name="connsiteY6" fmla="*/ 204 h 95525"/>
                  <a:gd name="connsiteX7" fmla="*/ 204 w 95905"/>
                  <a:gd name="connsiteY7" fmla="*/ 6396 h 95525"/>
                  <a:gd name="connsiteX8" fmla="*/ 6395 w 95905"/>
                  <a:gd name="connsiteY8" fmla="*/ 16206 h 9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05" h="95525">
                    <a:moveTo>
                      <a:pt x="5919" y="15254"/>
                    </a:moveTo>
                    <a:cubicBezTo>
                      <a:pt x="23941" y="19321"/>
                      <a:pt x="40457" y="28408"/>
                      <a:pt x="53544" y="41447"/>
                    </a:cubicBezTo>
                    <a:cubicBezTo>
                      <a:pt x="66632" y="54506"/>
                      <a:pt x="75718" y="71022"/>
                      <a:pt x="79738" y="89072"/>
                    </a:cubicBezTo>
                    <a:cubicBezTo>
                      <a:pt x="80585" y="92807"/>
                      <a:pt x="83910" y="95464"/>
                      <a:pt x="87739" y="95454"/>
                    </a:cubicBezTo>
                    <a:cubicBezTo>
                      <a:pt x="88339" y="95549"/>
                      <a:pt x="88948" y="95549"/>
                      <a:pt x="89549" y="95454"/>
                    </a:cubicBezTo>
                    <a:cubicBezTo>
                      <a:pt x="93864" y="94502"/>
                      <a:pt x="96626" y="90263"/>
                      <a:pt x="95740" y="85929"/>
                    </a:cubicBezTo>
                    <a:cubicBezTo>
                      <a:pt x="85919" y="43305"/>
                      <a:pt x="52639" y="10024"/>
                      <a:pt x="10015" y="204"/>
                    </a:cubicBezTo>
                    <a:cubicBezTo>
                      <a:pt x="5595" y="-796"/>
                      <a:pt x="1204" y="1976"/>
                      <a:pt x="204" y="6396"/>
                    </a:cubicBezTo>
                    <a:cubicBezTo>
                      <a:pt x="-796" y="10815"/>
                      <a:pt x="1976" y="15206"/>
                      <a:pt x="6395" y="162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3203552-0915-4C64-B4A5-1E69EDB75A1C}"/>
                  </a:ext>
                </a:extLst>
              </p:cNvPr>
              <p:cNvSpPr/>
              <p:nvPr/>
            </p:nvSpPr>
            <p:spPr>
              <a:xfrm>
                <a:off x="6838053" y="5143259"/>
                <a:ext cx="65033" cy="65295"/>
              </a:xfrm>
              <a:custGeom>
                <a:avLst/>
                <a:gdLst>
                  <a:gd name="connsiteX0" fmla="*/ 5659 w 65033"/>
                  <a:gd name="connsiteY0" fmla="*/ 15671 h 65295"/>
                  <a:gd name="connsiteX1" fmla="*/ 33471 w 65033"/>
                  <a:gd name="connsiteY1" fmla="*/ 31006 h 65295"/>
                  <a:gd name="connsiteX2" fmla="*/ 48807 w 65033"/>
                  <a:gd name="connsiteY2" fmla="*/ 58819 h 65295"/>
                  <a:gd name="connsiteX3" fmla="*/ 56903 w 65033"/>
                  <a:gd name="connsiteY3" fmla="*/ 65296 h 65295"/>
                  <a:gd name="connsiteX4" fmla="*/ 58618 w 65033"/>
                  <a:gd name="connsiteY4" fmla="*/ 65296 h 65295"/>
                  <a:gd name="connsiteX5" fmla="*/ 64904 w 65033"/>
                  <a:gd name="connsiteY5" fmla="*/ 55771 h 65295"/>
                  <a:gd name="connsiteX6" fmla="*/ 9183 w 65033"/>
                  <a:gd name="connsiteY6" fmla="*/ 49 h 65295"/>
                  <a:gd name="connsiteX7" fmla="*/ 49 w 65033"/>
                  <a:gd name="connsiteY7" fmla="*/ 7393 h 65295"/>
                  <a:gd name="connsiteX8" fmla="*/ 5659 w 65033"/>
                  <a:gd name="connsiteY8" fmla="*/ 16147 h 6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33" h="65295">
                    <a:moveTo>
                      <a:pt x="5659" y="15671"/>
                    </a:moveTo>
                    <a:cubicBezTo>
                      <a:pt x="16193" y="18052"/>
                      <a:pt x="25832" y="23367"/>
                      <a:pt x="33471" y="31006"/>
                    </a:cubicBezTo>
                    <a:cubicBezTo>
                      <a:pt x="41139" y="38616"/>
                      <a:pt x="46464" y="48275"/>
                      <a:pt x="48807" y="58819"/>
                    </a:cubicBezTo>
                    <a:cubicBezTo>
                      <a:pt x="49683" y="62591"/>
                      <a:pt x="53036" y="65268"/>
                      <a:pt x="56903" y="65296"/>
                    </a:cubicBezTo>
                    <a:lnTo>
                      <a:pt x="58618" y="65296"/>
                    </a:lnTo>
                    <a:cubicBezTo>
                      <a:pt x="62913" y="64295"/>
                      <a:pt x="65676" y="60114"/>
                      <a:pt x="64904" y="55771"/>
                    </a:cubicBezTo>
                    <a:cubicBezTo>
                      <a:pt x="58608" y="28015"/>
                      <a:pt x="36939" y="6346"/>
                      <a:pt x="9183" y="49"/>
                    </a:cubicBezTo>
                    <a:cubicBezTo>
                      <a:pt x="4630" y="-446"/>
                      <a:pt x="544" y="2840"/>
                      <a:pt x="49" y="7393"/>
                    </a:cubicBezTo>
                    <a:cubicBezTo>
                      <a:pt x="-371" y="11270"/>
                      <a:pt x="1963" y="14908"/>
                      <a:pt x="5659" y="1614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03DA250-9AAB-410D-8C76-E15A7665B484}"/>
              </a:ext>
            </a:extLst>
          </p:cNvPr>
          <p:cNvGrpSpPr/>
          <p:nvPr/>
        </p:nvGrpSpPr>
        <p:grpSpPr>
          <a:xfrm>
            <a:off x="8819673" y="4962715"/>
            <a:ext cx="2333888" cy="539400"/>
            <a:chOff x="8819673" y="4962715"/>
            <a:chExt cx="2333888" cy="5394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26404F6-BDDB-4CB3-9A96-F70FCC3E9EB5}"/>
                </a:ext>
              </a:extLst>
            </p:cNvPr>
            <p:cNvSpPr/>
            <p:nvPr/>
          </p:nvSpPr>
          <p:spPr>
            <a:xfrm rot="10800000">
              <a:off x="8819673" y="4962715"/>
              <a:ext cx="539400" cy="539400"/>
            </a:xfrm>
            <a:prstGeom prst="roundRect">
              <a:avLst/>
            </a:prstGeom>
            <a:gradFill>
              <a:gsLst>
                <a:gs pos="50000">
                  <a:srgbClr val="FF8948"/>
                </a:gs>
                <a:gs pos="0">
                  <a:srgbClr val="FF9447"/>
                </a:gs>
                <a:gs pos="100000">
                  <a:srgbClr val="FF6E4B"/>
                </a:gs>
              </a:gsLst>
              <a:lin ang="135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CD6CB70-C742-42B9-9EB6-9EDDE1CA13C8}"/>
                </a:ext>
              </a:extLst>
            </p:cNvPr>
            <p:cNvSpPr txBox="1"/>
            <p:nvPr/>
          </p:nvSpPr>
          <p:spPr>
            <a:xfrm>
              <a:off x="9463373" y="4975669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52525"/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B7A5A9F-B30D-4297-A2CA-F1546F32CEF1}"/>
                </a:ext>
              </a:extLst>
            </p:cNvPr>
            <p:cNvSpPr txBox="1"/>
            <p:nvPr/>
          </p:nvSpPr>
          <p:spPr>
            <a:xfrm>
              <a:off x="9465278" y="5204460"/>
              <a:ext cx="16882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gradFill>
                    <a:gsLst>
                      <a:gs pos="50000">
                        <a:srgbClr val="FF8948"/>
                      </a:gs>
                      <a:gs pos="0">
                        <a:srgbClr val="FF9447"/>
                      </a:gs>
                      <a:gs pos="100000">
                        <a:srgbClr val="FF6E4B"/>
                      </a:gs>
                    </a:gsLst>
                    <a:lin ang="2700000" scaled="1"/>
                  </a:gradFill>
                  <a:latin typeface="Montserrat"/>
                  <a:sym typeface="Montserrat"/>
                  <a:rtl val="0"/>
                </a:rPr>
                <a:t>info@business.com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085E8B8-C13B-494C-AE0B-B35544B68043}"/>
                </a:ext>
              </a:extLst>
            </p:cNvPr>
            <p:cNvSpPr/>
            <p:nvPr/>
          </p:nvSpPr>
          <p:spPr>
            <a:xfrm>
              <a:off x="8957404" y="5101017"/>
              <a:ext cx="263462" cy="263082"/>
            </a:xfrm>
            <a:custGeom>
              <a:avLst/>
              <a:gdLst>
                <a:gd name="connsiteX0" fmla="*/ 132018 w 263462"/>
                <a:gd name="connsiteY0" fmla="*/ 1 h 263082"/>
                <a:gd name="connsiteX1" fmla="*/ 1 w 263462"/>
                <a:gd name="connsiteY1" fmla="*/ 131065 h 263082"/>
                <a:gd name="connsiteX2" fmla="*/ 131065 w 263462"/>
                <a:gd name="connsiteY2" fmla="*/ 263081 h 263082"/>
                <a:gd name="connsiteX3" fmla="*/ 193359 w 263462"/>
                <a:gd name="connsiteY3" fmla="*/ 247651 h 263082"/>
                <a:gd name="connsiteX4" fmla="*/ 196740 w 263462"/>
                <a:gd name="connsiteY4" fmla="*/ 236554 h 263082"/>
                <a:gd name="connsiteX5" fmla="*/ 185644 w 263462"/>
                <a:gd name="connsiteY5" fmla="*/ 233173 h 263082"/>
                <a:gd name="connsiteX6" fmla="*/ 30214 w 263462"/>
                <a:gd name="connsiteY6" fmla="*/ 184995 h 263082"/>
                <a:gd name="connsiteX7" fmla="*/ 78392 w 263462"/>
                <a:gd name="connsiteY7" fmla="*/ 29567 h 263082"/>
                <a:gd name="connsiteX8" fmla="*/ 233821 w 263462"/>
                <a:gd name="connsiteY8" fmla="*/ 77744 h 263082"/>
                <a:gd name="connsiteX9" fmla="*/ 247079 w 263462"/>
                <a:gd name="connsiteY9" fmla="*/ 131351 h 263082"/>
                <a:gd name="connsiteX10" fmla="*/ 247079 w 263462"/>
                <a:gd name="connsiteY10" fmla="*/ 156020 h 263082"/>
                <a:gd name="connsiteX11" fmla="*/ 222410 w 263462"/>
                <a:gd name="connsiteY11" fmla="*/ 180690 h 263082"/>
                <a:gd name="connsiteX12" fmla="*/ 197740 w 263462"/>
                <a:gd name="connsiteY12" fmla="*/ 156020 h 263082"/>
                <a:gd name="connsiteX13" fmla="*/ 197740 w 263462"/>
                <a:gd name="connsiteY13" fmla="*/ 131351 h 263082"/>
                <a:gd name="connsiteX14" fmla="*/ 132046 w 263462"/>
                <a:gd name="connsiteY14" fmla="*/ 65028 h 263082"/>
                <a:gd name="connsiteX15" fmla="*/ 65724 w 263462"/>
                <a:gd name="connsiteY15" fmla="*/ 130722 h 263082"/>
                <a:gd name="connsiteX16" fmla="*/ 131417 w 263462"/>
                <a:gd name="connsiteY16" fmla="*/ 197045 h 263082"/>
                <a:gd name="connsiteX17" fmla="*/ 184215 w 263462"/>
                <a:gd name="connsiteY17" fmla="*/ 171070 h 263082"/>
                <a:gd name="connsiteX18" fmla="*/ 237460 w 263462"/>
                <a:gd name="connsiteY18" fmla="*/ 194216 h 263082"/>
                <a:gd name="connsiteX19" fmla="*/ 263463 w 263462"/>
                <a:gd name="connsiteY19" fmla="*/ 156020 h 263082"/>
                <a:gd name="connsiteX20" fmla="*/ 263463 w 263462"/>
                <a:gd name="connsiteY20" fmla="*/ 131351 h 263082"/>
                <a:gd name="connsiteX21" fmla="*/ 132018 w 263462"/>
                <a:gd name="connsiteY21" fmla="*/ 1 h 263082"/>
                <a:gd name="connsiteX22" fmla="*/ 132018 w 263462"/>
                <a:gd name="connsiteY22" fmla="*/ 180976 h 263082"/>
                <a:gd name="connsiteX23" fmla="*/ 82583 w 263462"/>
                <a:gd name="connsiteY23" fmla="*/ 131732 h 263082"/>
                <a:gd name="connsiteX24" fmla="*/ 131827 w 263462"/>
                <a:gd name="connsiteY24" fmla="*/ 82297 h 263082"/>
                <a:gd name="connsiteX25" fmla="*/ 181262 w 263462"/>
                <a:gd name="connsiteY25" fmla="*/ 131541 h 263082"/>
                <a:gd name="connsiteX26" fmla="*/ 181262 w 263462"/>
                <a:gd name="connsiteY26" fmla="*/ 131636 h 263082"/>
                <a:gd name="connsiteX27" fmla="*/ 132018 w 263462"/>
                <a:gd name="connsiteY27" fmla="*/ 180786 h 26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63462" h="263082">
                  <a:moveTo>
                    <a:pt x="132018" y="1"/>
                  </a:moveTo>
                  <a:cubicBezTo>
                    <a:pt x="59370" y="-265"/>
                    <a:pt x="268" y="58418"/>
                    <a:pt x="1" y="131065"/>
                  </a:cubicBezTo>
                  <a:cubicBezTo>
                    <a:pt x="-256" y="203712"/>
                    <a:pt x="58418" y="262815"/>
                    <a:pt x="131065" y="263081"/>
                  </a:cubicBezTo>
                  <a:cubicBezTo>
                    <a:pt x="152792" y="263158"/>
                    <a:pt x="174185" y="257862"/>
                    <a:pt x="193359" y="247651"/>
                  </a:cubicBezTo>
                  <a:cubicBezTo>
                    <a:pt x="197359" y="245517"/>
                    <a:pt x="198874" y="240555"/>
                    <a:pt x="196740" y="236554"/>
                  </a:cubicBezTo>
                  <a:cubicBezTo>
                    <a:pt x="194606" y="232554"/>
                    <a:pt x="189644" y="231040"/>
                    <a:pt x="185644" y="233173"/>
                  </a:cubicBezTo>
                  <a:cubicBezTo>
                    <a:pt x="129417" y="262787"/>
                    <a:pt x="59837" y="241222"/>
                    <a:pt x="30214" y="184995"/>
                  </a:cubicBezTo>
                  <a:cubicBezTo>
                    <a:pt x="601" y="128779"/>
                    <a:pt x="22166" y="59190"/>
                    <a:pt x="78392" y="29567"/>
                  </a:cubicBezTo>
                  <a:cubicBezTo>
                    <a:pt x="134618" y="-47"/>
                    <a:pt x="204198" y="21518"/>
                    <a:pt x="233821" y="77744"/>
                  </a:cubicBezTo>
                  <a:cubicBezTo>
                    <a:pt x="242527" y="94270"/>
                    <a:pt x="247079" y="112673"/>
                    <a:pt x="247079" y="131351"/>
                  </a:cubicBezTo>
                  <a:lnTo>
                    <a:pt x="247079" y="156020"/>
                  </a:lnTo>
                  <a:cubicBezTo>
                    <a:pt x="247079" y="169641"/>
                    <a:pt x="236031" y="180690"/>
                    <a:pt x="222410" y="180690"/>
                  </a:cubicBezTo>
                  <a:cubicBezTo>
                    <a:pt x="208789" y="180690"/>
                    <a:pt x="197740" y="169641"/>
                    <a:pt x="197740" y="156020"/>
                  </a:cubicBezTo>
                  <a:lnTo>
                    <a:pt x="197740" y="131351"/>
                  </a:lnTo>
                  <a:cubicBezTo>
                    <a:pt x="197911" y="94899"/>
                    <a:pt x="168498" y="65200"/>
                    <a:pt x="132046" y="65028"/>
                  </a:cubicBezTo>
                  <a:cubicBezTo>
                    <a:pt x="95594" y="64857"/>
                    <a:pt x="65895" y="94270"/>
                    <a:pt x="65724" y="130722"/>
                  </a:cubicBezTo>
                  <a:cubicBezTo>
                    <a:pt x="65552" y="167174"/>
                    <a:pt x="94965" y="196873"/>
                    <a:pt x="131417" y="197045"/>
                  </a:cubicBezTo>
                  <a:cubicBezTo>
                    <a:pt x="152115" y="197140"/>
                    <a:pt x="171661" y="187530"/>
                    <a:pt x="184215" y="171070"/>
                  </a:cubicBezTo>
                  <a:cubicBezTo>
                    <a:pt x="192530" y="192168"/>
                    <a:pt x="216361" y="202531"/>
                    <a:pt x="237460" y="194216"/>
                  </a:cubicBezTo>
                  <a:cubicBezTo>
                    <a:pt x="253147" y="188034"/>
                    <a:pt x="263463" y="172889"/>
                    <a:pt x="263463" y="156020"/>
                  </a:cubicBezTo>
                  <a:lnTo>
                    <a:pt x="263463" y="131351"/>
                  </a:lnTo>
                  <a:cubicBezTo>
                    <a:pt x="263358" y="58818"/>
                    <a:pt x="204551" y="58"/>
                    <a:pt x="132018" y="1"/>
                  </a:cubicBezTo>
                  <a:close/>
                  <a:moveTo>
                    <a:pt x="132018" y="180976"/>
                  </a:moveTo>
                  <a:cubicBezTo>
                    <a:pt x="104767" y="181024"/>
                    <a:pt x="82640" y="158983"/>
                    <a:pt x="82583" y="131732"/>
                  </a:cubicBezTo>
                  <a:cubicBezTo>
                    <a:pt x="82535" y="104481"/>
                    <a:pt x="104576" y="82354"/>
                    <a:pt x="131827" y="82297"/>
                  </a:cubicBezTo>
                  <a:cubicBezTo>
                    <a:pt x="159078" y="82240"/>
                    <a:pt x="181205" y="104290"/>
                    <a:pt x="181262" y="131541"/>
                  </a:cubicBezTo>
                  <a:cubicBezTo>
                    <a:pt x="181262" y="131570"/>
                    <a:pt x="181262" y="131608"/>
                    <a:pt x="181262" y="131636"/>
                  </a:cubicBezTo>
                  <a:cubicBezTo>
                    <a:pt x="181110" y="158754"/>
                    <a:pt x="159135" y="180681"/>
                    <a:pt x="132018" y="18078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E2AB4649-7D13-4A7B-AED4-0D34CE33A762}"/>
              </a:ext>
            </a:extLst>
          </p:cNvPr>
          <p:cNvSpPr txBox="1"/>
          <p:nvPr/>
        </p:nvSpPr>
        <p:spPr>
          <a:xfrm>
            <a:off x="6434899" y="4185844"/>
            <a:ext cx="5040162" cy="535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Conclude the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Presentation Topic this is Just a Demo One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2F2F104-11EB-480B-8260-D439A1696DB7}"/>
              </a:ext>
            </a:extLst>
          </p:cNvPr>
          <p:cNvSpPr/>
          <p:nvPr/>
        </p:nvSpPr>
        <p:spPr>
          <a:xfrm rot="10800000">
            <a:off x="0" y="0"/>
            <a:ext cx="653125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23311C1-6F2F-4377-947B-E28993D57172}"/>
              </a:ext>
            </a:extLst>
          </p:cNvPr>
          <p:cNvSpPr/>
          <p:nvPr/>
        </p:nvSpPr>
        <p:spPr>
          <a:xfrm rot="10800000">
            <a:off x="0" y="0"/>
            <a:ext cx="3409188" cy="6858000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5040E3A8-0AFF-47D3-8FCD-16B1F797F9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87BF01C-FDA3-49CB-B3E0-CB354B780732}"/>
              </a:ext>
            </a:extLst>
          </p:cNvPr>
          <p:cNvSpPr/>
          <p:nvPr/>
        </p:nvSpPr>
        <p:spPr>
          <a:xfrm rot="10800000">
            <a:off x="6531255" y="6027134"/>
            <a:ext cx="5660743" cy="830866"/>
          </a:xfrm>
          <a:custGeom>
            <a:avLst/>
            <a:gdLst>
              <a:gd name="connsiteX0" fmla="*/ 0 w 3409188"/>
              <a:gd name="connsiteY0" fmla="*/ 0 h 6858000"/>
              <a:gd name="connsiteX1" fmla="*/ 3409188 w 3409188"/>
              <a:gd name="connsiteY1" fmla="*/ 0 h 6858000"/>
              <a:gd name="connsiteX2" fmla="*/ 3409188 w 3409188"/>
              <a:gd name="connsiteY2" fmla="*/ 6858000 h 6858000"/>
              <a:gd name="connsiteX3" fmla="*/ 0 w 3409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9188" h="6858000">
                <a:moveTo>
                  <a:pt x="0" y="0"/>
                </a:moveTo>
                <a:lnTo>
                  <a:pt x="3409188" y="0"/>
                </a:lnTo>
                <a:lnTo>
                  <a:pt x="34091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7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0" grpId="0" animBg="1"/>
      <p:bldP spid="41" grpId="0"/>
      <p:bldP spid="75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D53591A-A1BA-423E-B945-0982ACEF8A27}"/>
              </a:ext>
            </a:extLst>
          </p:cNvPr>
          <p:cNvGrpSpPr/>
          <p:nvPr/>
        </p:nvGrpSpPr>
        <p:grpSpPr>
          <a:xfrm>
            <a:off x="4296346" y="3393136"/>
            <a:ext cx="3383414" cy="869072"/>
            <a:chOff x="4296346" y="3393136"/>
            <a:chExt cx="3383414" cy="86907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A5B53F2-F3CD-437C-BCBA-A69C01A092CE}"/>
                </a:ext>
              </a:extLst>
            </p:cNvPr>
            <p:cNvSpPr txBox="1"/>
            <p:nvPr/>
          </p:nvSpPr>
          <p:spPr>
            <a:xfrm>
              <a:off x="5147266" y="3738988"/>
              <a:ext cx="25324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252525"/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9AE8527-6ACD-45EC-82DF-DC727C472B1C}"/>
                </a:ext>
              </a:extLst>
            </p:cNvPr>
            <p:cNvSpPr txBox="1"/>
            <p:nvPr/>
          </p:nvSpPr>
          <p:spPr>
            <a:xfrm>
              <a:off x="5147266" y="3393136"/>
              <a:ext cx="1213794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 dirty="0">
                  <a:solidFill>
                    <a:srgbClr val="252525"/>
                  </a:solidFill>
                  <a:latin typeface="Montserrat ExtraBold"/>
                  <a:cs typeface="Poppins"/>
                  <a:sym typeface="Poppins"/>
                  <a:rtl val="0"/>
                </a:rPr>
                <a:t>Slide One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74FD5A2-B67F-41BD-8E11-D665733B625A}"/>
                </a:ext>
              </a:extLst>
            </p:cNvPr>
            <p:cNvSpPr txBox="1"/>
            <p:nvPr/>
          </p:nvSpPr>
          <p:spPr>
            <a:xfrm>
              <a:off x="4296346" y="3535285"/>
              <a:ext cx="8502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E1DA"/>
                  </a:solidFill>
                  <a:latin typeface="Montserrat ExtraBold"/>
                  <a:cs typeface="Poppins"/>
                  <a:sym typeface="Poppins"/>
                  <a:rtl val="0"/>
                </a:rPr>
                <a:t>02</a:t>
              </a: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8F43733-5F9E-421A-BBDB-CBACE661A274}"/>
              </a:ext>
            </a:extLst>
          </p:cNvPr>
          <p:cNvSpPr/>
          <p:nvPr/>
        </p:nvSpPr>
        <p:spPr>
          <a:xfrm>
            <a:off x="4220622" y="4538047"/>
            <a:ext cx="3749325" cy="1421511"/>
          </a:xfrm>
          <a:custGeom>
            <a:avLst/>
            <a:gdLst>
              <a:gd name="connsiteX0" fmla="*/ 0 w 3749325"/>
              <a:gd name="connsiteY0" fmla="*/ 0 h 1421511"/>
              <a:gd name="connsiteX1" fmla="*/ 3749326 w 3749325"/>
              <a:gd name="connsiteY1" fmla="*/ 0 h 1421511"/>
              <a:gd name="connsiteX2" fmla="*/ 3749326 w 3749325"/>
              <a:gd name="connsiteY2" fmla="*/ 1421511 h 1421511"/>
              <a:gd name="connsiteX3" fmla="*/ 0 w 3749325"/>
              <a:gd name="connsiteY3" fmla="*/ 1421511 h 142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9325" h="1421511">
                <a:moveTo>
                  <a:pt x="0" y="0"/>
                </a:moveTo>
                <a:lnTo>
                  <a:pt x="3749326" y="0"/>
                </a:lnTo>
                <a:lnTo>
                  <a:pt x="3749326" y="1421511"/>
                </a:lnTo>
                <a:lnTo>
                  <a:pt x="0" y="1421511"/>
                </a:lnTo>
                <a:close/>
              </a:path>
            </a:pathLst>
          </a:cu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B2315B4-587F-432E-A1A1-8FD7155904E8}"/>
              </a:ext>
            </a:extLst>
          </p:cNvPr>
          <p:cNvSpPr/>
          <p:nvPr/>
        </p:nvSpPr>
        <p:spPr>
          <a:xfrm>
            <a:off x="7971377" y="3116536"/>
            <a:ext cx="4220622" cy="1421511"/>
          </a:xfrm>
          <a:custGeom>
            <a:avLst/>
            <a:gdLst>
              <a:gd name="connsiteX0" fmla="*/ 0 w 4220622"/>
              <a:gd name="connsiteY0" fmla="*/ 0 h 1421511"/>
              <a:gd name="connsiteX1" fmla="*/ 4220623 w 4220622"/>
              <a:gd name="connsiteY1" fmla="*/ 0 h 1421511"/>
              <a:gd name="connsiteX2" fmla="*/ 4220623 w 4220622"/>
              <a:gd name="connsiteY2" fmla="*/ 1421511 h 1421511"/>
              <a:gd name="connsiteX3" fmla="*/ 0 w 4220622"/>
              <a:gd name="connsiteY3" fmla="*/ 1421511 h 142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20622" h="1421511">
                <a:moveTo>
                  <a:pt x="0" y="0"/>
                </a:moveTo>
                <a:lnTo>
                  <a:pt x="4220623" y="0"/>
                </a:lnTo>
                <a:lnTo>
                  <a:pt x="4220623" y="1421511"/>
                </a:lnTo>
                <a:lnTo>
                  <a:pt x="0" y="1421511"/>
                </a:lnTo>
                <a:close/>
              </a:path>
            </a:pathLst>
          </a:cu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C1F6CB3-6C7C-49E5-B0AA-EBB7EFD27773}"/>
              </a:ext>
            </a:extLst>
          </p:cNvPr>
          <p:cNvSpPr/>
          <p:nvPr/>
        </p:nvSpPr>
        <p:spPr>
          <a:xfrm>
            <a:off x="0" y="3116917"/>
            <a:ext cx="4220622" cy="1421511"/>
          </a:xfrm>
          <a:custGeom>
            <a:avLst/>
            <a:gdLst>
              <a:gd name="connsiteX0" fmla="*/ 0 w 4220622"/>
              <a:gd name="connsiteY0" fmla="*/ 0 h 1421511"/>
              <a:gd name="connsiteX1" fmla="*/ 4220623 w 4220622"/>
              <a:gd name="connsiteY1" fmla="*/ 0 h 1421511"/>
              <a:gd name="connsiteX2" fmla="*/ 4220623 w 4220622"/>
              <a:gd name="connsiteY2" fmla="*/ 1421511 h 1421511"/>
              <a:gd name="connsiteX3" fmla="*/ 0 w 4220622"/>
              <a:gd name="connsiteY3" fmla="*/ 1421511 h 142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20622" h="1421511">
                <a:moveTo>
                  <a:pt x="0" y="0"/>
                </a:moveTo>
                <a:lnTo>
                  <a:pt x="4220623" y="0"/>
                </a:lnTo>
                <a:lnTo>
                  <a:pt x="4220623" y="1421511"/>
                </a:lnTo>
                <a:lnTo>
                  <a:pt x="0" y="1421511"/>
                </a:lnTo>
                <a:close/>
              </a:path>
            </a:pathLst>
          </a:cu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7DA9B9-2570-46E9-A872-808484CE44C8}"/>
              </a:ext>
            </a:extLst>
          </p:cNvPr>
          <p:cNvSpPr txBox="1"/>
          <p:nvPr/>
        </p:nvSpPr>
        <p:spPr>
          <a:xfrm>
            <a:off x="1923822" y="1250251"/>
            <a:ext cx="8344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2525"/>
                </a:solidFill>
                <a:latin typeface="Montserrat ExtraBold"/>
                <a:cs typeface="Poppins"/>
                <a:sym typeface="Poppins"/>
                <a:rtl val="0"/>
              </a:rPr>
              <a:t>Let’s See What We </a:t>
            </a:r>
            <a:r>
              <a:rPr lang="en-US" sz="320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Montserrat ExtraBold"/>
                <a:cs typeface="Poppins"/>
                <a:sym typeface="Poppins"/>
                <a:rtl val="0"/>
              </a:rPr>
              <a:t>have to Present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D118279-5B03-4A7E-AA2B-77C585437AB1}"/>
              </a:ext>
            </a:extLst>
          </p:cNvPr>
          <p:cNvSpPr txBox="1"/>
          <p:nvPr/>
        </p:nvSpPr>
        <p:spPr>
          <a:xfrm>
            <a:off x="1923822" y="1823075"/>
            <a:ext cx="8344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D45C35C-7064-46D8-A9FA-3D2275384B09}"/>
              </a:ext>
            </a:extLst>
          </p:cNvPr>
          <p:cNvGrpSpPr/>
          <p:nvPr/>
        </p:nvGrpSpPr>
        <p:grpSpPr>
          <a:xfrm>
            <a:off x="4999069" y="592073"/>
            <a:ext cx="2089499" cy="447770"/>
            <a:chOff x="4999069" y="592073"/>
            <a:chExt cx="2089499" cy="447770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E59B0D5-6253-4EB3-9F42-311626A72CC2}"/>
                </a:ext>
              </a:extLst>
            </p:cNvPr>
            <p:cNvSpPr/>
            <p:nvPr/>
          </p:nvSpPr>
          <p:spPr>
            <a:xfrm>
              <a:off x="4999069" y="592073"/>
              <a:ext cx="2089499" cy="447770"/>
            </a:xfrm>
            <a:custGeom>
              <a:avLst/>
              <a:gdLst>
                <a:gd name="connsiteX0" fmla="*/ 0 w 2089499"/>
                <a:gd name="connsiteY0" fmla="*/ 447770 h 447770"/>
                <a:gd name="connsiteX1" fmla="*/ 1879949 w 2089499"/>
                <a:gd name="connsiteY1" fmla="*/ 447770 h 447770"/>
                <a:gd name="connsiteX2" fmla="*/ 2089499 w 2089499"/>
                <a:gd name="connsiteY2" fmla="*/ 238220 h 447770"/>
                <a:gd name="connsiteX3" fmla="*/ 2089499 w 2089499"/>
                <a:gd name="connsiteY3" fmla="*/ 0 h 447770"/>
                <a:gd name="connsiteX4" fmla="*/ 209550 w 2089499"/>
                <a:gd name="connsiteY4" fmla="*/ 0 h 447770"/>
                <a:gd name="connsiteX5" fmla="*/ 0 w 2089499"/>
                <a:gd name="connsiteY5" fmla="*/ 209550 h 447770"/>
                <a:gd name="connsiteX6" fmla="*/ 0 w 2089499"/>
                <a:gd name="connsiteY6" fmla="*/ 447770 h 44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9499" h="447770">
                  <a:moveTo>
                    <a:pt x="0" y="447770"/>
                  </a:moveTo>
                  <a:lnTo>
                    <a:pt x="1879949" y="447770"/>
                  </a:lnTo>
                  <a:cubicBezTo>
                    <a:pt x="1995678" y="447770"/>
                    <a:pt x="2089499" y="353949"/>
                    <a:pt x="2089499" y="238220"/>
                  </a:cubicBezTo>
                  <a:lnTo>
                    <a:pt x="2089499" y="0"/>
                  </a:lnTo>
                  <a:lnTo>
                    <a:pt x="209550" y="0"/>
                  </a:lnTo>
                  <a:cubicBezTo>
                    <a:pt x="93821" y="0"/>
                    <a:pt x="0" y="93821"/>
                    <a:pt x="0" y="209550"/>
                  </a:cubicBezTo>
                  <a:lnTo>
                    <a:pt x="0" y="447770"/>
                  </a:lnTo>
                  <a:close/>
                </a:path>
              </a:pathLst>
            </a:custGeom>
            <a:gradFill>
              <a:gsLst>
                <a:gs pos="50000">
                  <a:srgbClr val="FF8948"/>
                </a:gs>
                <a:gs pos="0">
                  <a:srgbClr val="FF9447"/>
                </a:gs>
                <a:gs pos="100000">
                  <a:srgbClr val="FF6E4B"/>
                </a:gs>
              </a:gsLst>
              <a:lin ang="27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  <a:latin typeface="Montserrat ExtraBold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6381568-644E-4D46-959F-0F308E239180}"/>
                </a:ext>
              </a:extLst>
            </p:cNvPr>
            <p:cNvSpPr txBox="1"/>
            <p:nvPr/>
          </p:nvSpPr>
          <p:spPr>
            <a:xfrm>
              <a:off x="5119527" y="642834"/>
              <a:ext cx="184858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dirty="0">
                  <a:solidFill>
                    <a:srgbClr val="F2F3F7"/>
                  </a:solidFill>
                  <a:latin typeface="Montserrat ExtraBold"/>
                  <a:cs typeface="Poppins"/>
                  <a:sym typeface="Poppins"/>
                  <a:rtl val="0"/>
                </a:rPr>
                <a:t>Your Company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AE716B-9984-4F84-B98C-52B4D1F5FFA1}"/>
              </a:ext>
            </a:extLst>
          </p:cNvPr>
          <p:cNvGrpSpPr/>
          <p:nvPr/>
        </p:nvGrpSpPr>
        <p:grpSpPr>
          <a:xfrm>
            <a:off x="294640" y="3393136"/>
            <a:ext cx="3400147" cy="869072"/>
            <a:chOff x="294640" y="3393136"/>
            <a:chExt cx="3400147" cy="86907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9177696-49BC-4576-ABAD-6C8CC92BF893}"/>
                </a:ext>
              </a:extLst>
            </p:cNvPr>
            <p:cNvSpPr txBox="1"/>
            <p:nvPr/>
          </p:nvSpPr>
          <p:spPr>
            <a:xfrm>
              <a:off x="1162293" y="3738988"/>
              <a:ext cx="25324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83A38B7-F567-4DA9-9951-14E4B1CBD80E}"/>
                </a:ext>
              </a:extLst>
            </p:cNvPr>
            <p:cNvSpPr txBox="1"/>
            <p:nvPr/>
          </p:nvSpPr>
          <p:spPr>
            <a:xfrm>
              <a:off x="1162293" y="3393136"/>
              <a:ext cx="1213794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Slide One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EDF49F-620E-4F05-8748-65BE1A807FB0}"/>
                </a:ext>
              </a:extLst>
            </p:cNvPr>
            <p:cNvSpPr txBox="1"/>
            <p:nvPr/>
          </p:nvSpPr>
          <p:spPr>
            <a:xfrm>
              <a:off x="294640" y="3535285"/>
              <a:ext cx="8502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01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DF5F80F-062A-4608-932B-B16D23DE828B}"/>
              </a:ext>
            </a:extLst>
          </p:cNvPr>
          <p:cNvGrpSpPr/>
          <p:nvPr/>
        </p:nvGrpSpPr>
        <p:grpSpPr>
          <a:xfrm>
            <a:off x="294640" y="4814266"/>
            <a:ext cx="3400147" cy="869072"/>
            <a:chOff x="294640" y="4814266"/>
            <a:chExt cx="3400147" cy="869072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BD4DF0C-7FCE-4641-A920-1F54C0909EE2}"/>
                </a:ext>
              </a:extLst>
            </p:cNvPr>
            <p:cNvSpPr txBox="1"/>
            <p:nvPr/>
          </p:nvSpPr>
          <p:spPr>
            <a:xfrm>
              <a:off x="1162293" y="5160118"/>
              <a:ext cx="25324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252525"/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161D8B1-E4D6-4A6C-BB60-8E790CD928D0}"/>
                </a:ext>
              </a:extLst>
            </p:cNvPr>
            <p:cNvSpPr txBox="1"/>
            <p:nvPr/>
          </p:nvSpPr>
          <p:spPr>
            <a:xfrm>
              <a:off x="1162293" y="4814266"/>
              <a:ext cx="1213794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 dirty="0">
                  <a:solidFill>
                    <a:srgbClr val="252525"/>
                  </a:solidFill>
                  <a:latin typeface="Montserrat ExtraBold"/>
                  <a:cs typeface="Poppins"/>
                  <a:sym typeface="Poppins"/>
                  <a:rtl val="0"/>
                </a:rPr>
                <a:t>Slide One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48AA136-D984-4340-BC09-385E3601F56D}"/>
                </a:ext>
              </a:extLst>
            </p:cNvPr>
            <p:cNvSpPr txBox="1"/>
            <p:nvPr/>
          </p:nvSpPr>
          <p:spPr>
            <a:xfrm>
              <a:off x="294640" y="4956415"/>
              <a:ext cx="8502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E1DA"/>
                  </a:solidFill>
                  <a:latin typeface="Montserrat ExtraBold"/>
                  <a:cs typeface="Poppins"/>
                  <a:sym typeface="Poppins"/>
                  <a:rtl val="0"/>
                </a:rPr>
                <a:t>04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C69AF9B-9B48-4A42-ADBC-AEC9F0827253}"/>
              </a:ext>
            </a:extLst>
          </p:cNvPr>
          <p:cNvGrpSpPr/>
          <p:nvPr/>
        </p:nvGrpSpPr>
        <p:grpSpPr>
          <a:xfrm>
            <a:off x="4296346" y="4814266"/>
            <a:ext cx="3383414" cy="869072"/>
            <a:chOff x="4296346" y="4814266"/>
            <a:chExt cx="3383414" cy="86907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A9CA890-E263-49B9-808B-16EA7D6126D7}"/>
                </a:ext>
              </a:extLst>
            </p:cNvPr>
            <p:cNvSpPr txBox="1"/>
            <p:nvPr/>
          </p:nvSpPr>
          <p:spPr>
            <a:xfrm>
              <a:off x="5147266" y="5160118"/>
              <a:ext cx="25324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01A1BAA-5874-4742-ACDA-50D2DC58087B}"/>
                </a:ext>
              </a:extLst>
            </p:cNvPr>
            <p:cNvSpPr txBox="1"/>
            <p:nvPr/>
          </p:nvSpPr>
          <p:spPr>
            <a:xfrm>
              <a:off x="5147266" y="4814266"/>
              <a:ext cx="1213794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Slide One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E146D5C-EA56-432A-8D6E-A3E41002C534}"/>
                </a:ext>
              </a:extLst>
            </p:cNvPr>
            <p:cNvSpPr txBox="1"/>
            <p:nvPr/>
          </p:nvSpPr>
          <p:spPr>
            <a:xfrm>
              <a:off x="4296346" y="4956415"/>
              <a:ext cx="8502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05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58C4587-20F6-40F5-BE6E-C6BAF58D2DD1}"/>
              </a:ext>
            </a:extLst>
          </p:cNvPr>
          <p:cNvGrpSpPr/>
          <p:nvPr/>
        </p:nvGrpSpPr>
        <p:grpSpPr>
          <a:xfrm>
            <a:off x="8282027" y="3392755"/>
            <a:ext cx="3384137" cy="869072"/>
            <a:chOff x="8282027" y="3392755"/>
            <a:chExt cx="3384137" cy="869072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31D2EFD-5EC0-422A-B71C-D87DEC116B09}"/>
                </a:ext>
              </a:extLst>
            </p:cNvPr>
            <p:cNvSpPr txBox="1"/>
            <p:nvPr/>
          </p:nvSpPr>
          <p:spPr>
            <a:xfrm>
              <a:off x="9133670" y="3738607"/>
              <a:ext cx="25324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CDBCD69-233D-450B-8809-D0219328A526}"/>
                </a:ext>
              </a:extLst>
            </p:cNvPr>
            <p:cNvSpPr txBox="1"/>
            <p:nvPr/>
          </p:nvSpPr>
          <p:spPr>
            <a:xfrm>
              <a:off x="9133670" y="3392755"/>
              <a:ext cx="1213794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Slide One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AB656AD-6290-4CC1-AC3F-AAFAFFD5E1F3}"/>
                </a:ext>
              </a:extLst>
            </p:cNvPr>
            <p:cNvSpPr txBox="1"/>
            <p:nvPr/>
          </p:nvSpPr>
          <p:spPr>
            <a:xfrm>
              <a:off x="8282027" y="3535285"/>
              <a:ext cx="8502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03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ED9DED1-DCE4-426D-9DA5-FA5AB41A49BE}"/>
              </a:ext>
            </a:extLst>
          </p:cNvPr>
          <p:cNvGrpSpPr/>
          <p:nvPr/>
        </p:nvGrpSpPr>
        <p:grpSpPr>
          <a:xfrm>
            <a:off x="8282027" y="4814266"/>
            <a:ext cx="3384137" cy="869072"/>
            <a:chOff x="8282027" y="4814266"/>
            <a:chExt cx="3384137" cy="86907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AA03C5D-8088-4253-B159-ECF7817A179C}"/>
                </a:ext>
              </a:extLst>
            </p:cNvPr>
            <p:cNvSpPr txBox="1"/>
            <p:nvPr/>
          </p:nvSpPr>
          <p:spPr>
            <a:xfrm>
              <a:off x="9133670" y="5160118"/>
              <a:ext cx="25324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252525"/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1BC6759-09BF-447A-B270-451A5EBE71B3}"/>
                </a:ext>
              </a:extLst>
            </p:cNvPr>
            <p:cNvSpPr txBox="1"/>
            <p:nvPr/>
          </p:nvSpPr>
          <p:spPr>
            <a:xfrm>
              <a:off x="9133670" y="4814266"/>
              <a:ext cx="1213794" cy="334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75" dirty="0">
                  <a:solidFill>
                    <a:srgbClr val="252525"/>
                  </a:solidFill>
                  <a:latin typeface="Montserrat ExtraBold"/>
                  <a:cs typeface="Poppins"/>
                  <a:sym typeface="Poppins"/>
                  <a:rtl val="0"/>
                </a:rPr>
                <a:t>Slide One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2F385FA-4091-4586-ACDE-94299B7E9F5E}"/>
                </a:ext>
              </a:extLst>
            </p:cNvPr>
            <p:cNvSpPr txBox="1"/>
            <p:nvPr/>
          </p:nvSpPr>
          <p:spPr>
            <a:xfrm>
              <a:off x="8282027" y="4956415"/>
              <a:ext cx="8502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E1DA"/>
                  </a:solidFill>
                  <a:latin typeface="Montserrat ExtraBold"/>
                  <a:cs typeface="Poppins"/>
                  <a:sym typeface="Poppins"/>
                  <a:rtl val="0"/>
                </a:rPr>
                <a:t>06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75B6934F-2C90-4F88-9D0E-FCCCE162B596}"/>
              </a:ext>
            </a:extLst>
          </p:cNvPr>
          <p:cNvSpPr/>
          <p:nvPr/>
        </p:nvSpPr>
        <p:spPr>
          <a:xfrm>
            <a:off x="4220622" y="5959177"/>
            <a:ext cx="3749325" cy="898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33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3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decel="3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decel="3333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3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3333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3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decel="3333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4" grpId="0" animBg="1"/>
      <p:bldP spid="51" grpId="0" animBg="1"/>
      <p:bldP spid="58" grpId="0"/>
      <p:bldP spid="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5CAA95C-77AD-4DB6-85CF-7E7E23FBDB03}"/>
              </a:ext>
            </a:extLst>
          </p:cNvPr>
          <p:cNvSpPr/>
          <p:nvPr/>
        </p:nvSpPr>
        <p:spPr>
          <a:xfrm>
            <a:off x="4242435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rgbClr val="FFE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72047A28-F5B0-4597-9DA1-0D2E4C486240}"/>
              </a:ext>
            </a:extLst>
          </p:cNvPr>
          <p:cNvSpPr/>
          <p:nvPr/>
        </p:nvSpPr>
        <p:spPr>
          <a:xfrm>
            <a:off x="8147780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F90A41D-2334-4C15-B5A7-8590A5246A55}"/>
              </a:ext>
            </a:extLst>
          </p:cNvPr>
          <p:cNvSpPr/>
          <p:nvPr/>
        </p:nvSpPr>
        <p:spPr>
          <a:xfrm>
            <a:off x="4150994" y="0"/>
            <a:ext cx="8041005" cy="2482310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9A32CD0-3278-4159-ABBB-045DA8849C54}"/>
              </a:ext>
            </a:extLst>
          </p:cNvPr>
          <p:cNvSpPr txBox="1"/>
          <p:nvPr/>
        </p:nvSpPr>
        <p:spPr>
          <a:xfrm>
            <a:off x="4150995" y="924401"/>
            <a:ext cx="6543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 Your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Core </a:t>
            </a:r>
            <a:r>
              <a:rPr lang="en-US" sz="390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Objectives &amp; Goals</a:t>
            </a:r>
            <a:endParaRPr lang="en-US" sz="3900" baseline="0" dirty="0">
              <a:gradFill>
                <a:gsLst>
                  <a:gs pos="50000">
                    <a:srgbClr val="FF8948"/>
                  </a:gs>
                  <a:gs pos="0">
                    <a:srgbClr val="FF9447"/>
                  </a:gs>
                  <a:gs pos="100000">
                    <a:srgbClr val="FF6E4B"/>
                  </a:gs>
                </a:gsLst>
                <a:lin ang="27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84AE55E-816E-4AC5-BB3A-91AD297B6FC5}"/>
              </a:ext>
            </a:extLst>
          </p:cNvPr>
          <p:cNvSpPr txBox="1"/>
          <p:nvPr/>
        </p:nvSpPr>
        <p:spPr>
          <a:xfrm>
            <a:off x="4150995" y="616362"/>
            <a:ext cx="30383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Mission </a:t>
            </a:r>
            <a:r>
              <a:rPr lang="en-US" sz="1500" spc="-3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Montserrat"/>
                <a:sym typeface="Montserrat"/>
                <a:rtl val="0"/>
              </a:rPr>
              <a:t>Statement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AFB34D-D947-4E09-8315-F437AA646C08}"/>
              </a:ext>
            </a:extLst>
          </p:cNvPr>
          <p:cNvSpPr txBox="1"/>
          <p:nvPr/>
        </p:nvSpPr>
        <p:spPr>
          <a:xfrm>
            <a:off x="4522184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D88C2CC-6475-420F-8739-F9D4E572CA6A}"/>
              </a:ext>
            </a:extLst>
          </p:cNvPr>
          <p:cNvGrpSpPr/>
          <p:nvPr/>
        </p:nvGrpSpPr>
        <p:grpSpPr>
          <a:xfrm>
            <a:off x="4624768" y="4796123"/>
            <a:ext cx="2742675" cy="288541"/>
            <a:chOff x="4624768" y="4796123"/>
            <a:chExt cx="2742675" cy="28854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F498BE1-6926-442C-A562-18C9F51D4EBA}"/>
                </a:ext>
              </a:extLst>
            </p:cNvPr>
            <p:cNvSpPr txBox="1"/>
            <p:nvPr/>
          </p:nvSpPr>
          <p:spPr>
            <a:xfrm>
              <a:off x="4680489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A5616EF-5702-4254-9955-A2FEA5CA3552}"/>
                </a:ext>
              </a:extLst>
            </p:cNvPr>
            <p:cNvSpPr/>
            <p:nvPr/>
          </p:nvSpPr>
          <p:spPr>
            <a:xfrm>
              <a:off x="4624768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60720D3-14F4-4DF0-8BD0-EF2D895DB8F1}"/>
              </a:ext>
            </a:extLst>
          </p:cNvPr>
          <p:cNvGrpSpPr/>
          <p:nvPr/>
        </p:nvGrpSpPr>
        <p:grpSpPr>
          <a:xfrm>
            <a:off x="4624768" y="5173789"/>
            <a:ext cx="2742675" cy="288541"/>
            <a:chOff x="4624768" y="5173789"/>
            <a:chExt cx="2742675" cy="2885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B0B3E39-0136-46B9-8C8E-5E35DC84AE2D}"/>
                </a:ext>
              </a:extLst>
            </p:cNvPr>
            <p:cNvSpPr txBox="1"/>
            <p:nvPr/>
          </p:nvSpPr>
          <p:spPr>
            <a:xfrm>
              <a:off x="4680489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15458ED-7BF6-4D4F-B171-CA0ADA89E5A6}"/>
                </a:ext>
              </a:extLst>
            </p:cNvPr>
            <p:cNvSpPr/>
            <p:nvPr/>
          </p:nvSpPr>
          <p:spPr>
            <a:xfrm>
              <a:off x="4624768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E869D73-EC44-42DC-9D41-EE605254408B}"/>
              </a:ext>
            </a:extLst>
          </p:cNvPr>
          <p:cNvGrpSpPr/>
          <p:nvPr/>
        </p:nvGrpSpPr>
        <p:grpSpPr>
          <a:xfrm>
            <a:off x="4624768" y="5551455"/>
            <a:ext cx="2742675" cy="288541"/>
            <a:chOff x="4624768" y="5551455"/>
            <a:chExt cx="2742675" cy="2885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B25573B-58F3-46C5-BC45-4FF245E83D5A}"/>
                </a:ext>
              </a:extLst>
            </p:cNvPr>
            <p:cNvSpPr txBox="1"/>
            <p:nvPr/>
          </p:nvSpPr>
          <p:spPr>
            <a:xfrm>
              <a:off x="4680489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74B23CE-D54C-4F48-BBFC-CFFB77E27D5A}"/>
                </a:ext>
              </a:extLst>
            </p:cNvPr>
            <p:cNvSpPr/>
            <p:nvPr/>
          </p:nvSpPr>
          <p:spPr>
            <a:xfrm>
              <a:off x="4624768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E2260BD7-AB8F-492F-9FC9-77CC558B2D34}"/>
              </a:ext>
            </a:extLst>
          </p:cNvPr>
          <p:cNvSpPr txBox="1"/>
          <p:nvPr/>
        </p:nvSpPr>
        <p:spPr>
          <a:xfrm>
            <a:off x="4522184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9A61C74-C641-487B-8E30-ADEC42DC42FD}"/>
              </a:ext>
            </a:extLst>
          </p:cNvPr>
          <p:cNvSpPr txBox="1"/>
          <p:nvPr/>
        </p:nvSpPr>
        <p:spPr>
          <a:xfrm>
            <a:off x="8427529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DE5AE0-62C3-46D6-B2DB-3D3480CDB1EA}"/>
              </a:ext>
            </a:extLst>
          </p:cNvPr>
          <p:cNvGrpSpPr/>
          <p:nvPr/>
        </p:nvGrpSpPr>
        <p:grpSpPr>
          <a:xfrm>
            <a:off x="8530113" y="4796123"/>
            <a:ext cx="2742675" cy="288541"/>
            <a:chOff x="8530113" y="4796123"/>
            <a:chExt cx="2742675" cy="288541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88C0367-52E4-4785-A8F9-5C53FDF44D4E}"/>
                </a:ext>
              </a:extLst>
            </p:cNvPr>
            <p:cNvSpPr txBox="1"/>
            <p:nvPr/>
          </p:nvSpPr>
          <p:spPr>
            <a:xfrm>
              <a:off x="8585834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1"/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96F83ED-20CE-4E63-822E-5B8B45614726}"/>
                </a:ext>
              </a:extLst>
            </p:cNvPr>
            <p:cNvSpPr/>
            <p:nvPr/>
          </p:nvSpPr>
          <p:spPr>
            <a:xfrm>
              <a:off x="8530113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AF64C1-0D54-452C-BC39-23C03F7E46C8}"/>
              </a:ext>
            </a:extLst>
          </p:cNvPr>
          <p:cNvGrpSpPr/>
          <p:nvPr/>
        </p:nvGrpSpPr>
        <p:grpSpPr>
          <a:xfrm>
            <a:off x="8530113" y="5173789"/>
            <a:ext cx="2742675" cy="288541"/>
            <a:chOff x="8530113" y="5173789"/>
            <a:chExt cx="2742675" cy="288541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56CDEA63-021B-4E5C-8A76-67A4A7860CB3}"/>
                </a:ext>
              </a:extLst>
            </p:cNvPr>
            <p:cNvSpPr txBox="1"/>
            <p:nvPr/>
          </p:nvSpPr>
          <p:spPr>
            <a:xfrm>
              <a:off x="8585834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4EA9572-FE58-434F-AE77-140E5EC0C7A1}"/>
                </a:ext>
              </a:extLst>
            </p:cNvPr>
            <p:cNvSpPr/>
            <p:nvPr/>
          </p:nvSpPr>
          <p:spPr>
            <a:xfrm>
              <a:off x="8530113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B9BE244-CCC7-4C85-A67B-0A17259D8F0A}"/>
              </a:ext>
            </a:extLst>
          </p:cNvPr>
          <p:cNvGrpSpPr/>
          <p:nvPr/>
        </p:nvGrpSpPr>
        <p:grpSpPr>
          <a:xfrm>
            <a:off x="8530113" y="5551455"/>
            <a:ext cx="2742675" cy="288541"/>
            <a:chOff x="8530113" y="5551455"/>
            <a:chExt cx="2742675" cy="288541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4AA8C464-2C6D-463C-B23C-7CD3E5FCBAE9}"/>
                </a:ext>
              </a:extLst>
            </p:cNvPr>
            <p:cNvSpPr txBox="1"/>
            <p:nvPr/>
          </p:nvSpPr>
          <p:spPr>
            <a:xfrm>
              <a:off x="8585834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07CF6F7-E6B9-43DB-83F3-AF8FED54DB7C}"/>
                </a:ext>
              </a:extLst>
            </p:cNvPr>
            <p:cNvSpPr/>
            <p:nvPr/>
          </p:nvSpPr>
          <p:spPr>
            <a:xfrm>
              <a:off x="8530113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4B4D50B7-B2F4-44D4-A66A-0DC82CA2793C}"/>
              </a:ext>
            </a:extLst>
          </p:cNvPr>
          <p:cNvSpPr txBox="1"/>
          <p:nvPr/>
        </p:nvSpPr>
        <p:spPr>
          <a:xfrm>
            <a:off x="8427529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150" name="Picture Placeholder 149">
            <a:extLst>
              <a:ext uri="{FF2B5EF4-FFF2-40B4-BE49-F238E27FC236}">
                <a16:creationId xmlns:a16="http://schemas.microsoft.com/office/drawing/2014/main" id="{A588EC1C-E80D-4D5D-96B2-DA12B13E92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20C34BC-2FF0-4969-A856-D0C6D6794E87}"/>
              </a:ext>
            </a:extLst>
          </p:cNvPr>
          <p:cNvSpPr/>
          <p:nvPr/>
        </p:nvSpPr>
        <p:spPr>
          <a:xfrm>
            <a:off x="4150994" y="6269163"/>
            <a:ext cx="8041005" cy="58883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3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4" decel="4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40000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4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1" grpId="0" animBg="1"/>
      <p:bldP spid="98" grpId="0"/>
      <p:bldP spid="115" grpId="0"/>
      <p:bldP spid="7" grpId="0"/>
      <p:bldP spid="129" grpId="0"/>
      <p:bldP spid="142" grpId="0"/>
      <p:bldP spid="1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BF11E-452C-47AD-B9F1-B19EB3A12A8A}"/>
              </a:ext>
            </a:extLst>
          </p:cNvPr>
          <p:cNvSpPr txBox="1"/>
          <p:nvPr/>
        </p:nvSpPr>
        <p:spPr>
          <a:xfrm>
            <a:off x="5317236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428F453-EC08-4D0E-99CC-958265114977}"/>
              </a:ext>
            </a:extLst>
          </p:cNvPr>
          <p:cNvSpPr txBox="1"/>
          <p:nvPr/>
        </p:nvSpPr>
        <p:spPr>
          <a:xfrm>
            <a:off x="8689614" y="4117270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927F979-7B19-4124-95C9-4A5DDB2F3ECE}"/>
              </a:ext>
            </a:extLst>
          </p:cNvPr>
          <p:cNvSpPr/>
          <p:nvPr/>
        </p:nvSpPr>
        <p:spPr>
          <a:xfrm>
            <a:off x="5244422" y="4611966"/>
            <a:ext cx="6947578" cy="740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Picture Placeholder 155">
            <a:extLst>
              <a:ext uri="{FF2B5EF4-FFF2-40B4-BE49-F238E27FC236}">
                <a16:creationId xmlns:a16="http://schemas.microsoft.com/office/drawing/2014/main" id="{8A5E6E21-4AF8-4908-80BF-D92D5AA102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6B097-7292-435D-8520-0D381F4BBF14}"/>
              </a:ext>
            </a:extLst>
          </p:cNvPr>
          <p:cNvSpPr txBox="1"/>
          <p:nvPr/>
        </p:nvSpPr>
        <p:spPr>
          <a:xfrm>
            <a:off x="5317236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D1CFFD5-7625-45B5-967A-4E1921EFBFD4}"/>
              </a:ext>
            </a:extLst>
          </p:cNvPr>
          <p:cNvSpPr/>
          <p:nvPr/>
        </p:nvSpPr>
        <p:spPr>
          <a:xfrm>
            <a:off x="5423560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4EA938-4086-4F3A-8C8F-10DC0682A7CF}"/>
              </a:ext>
            </a:extLst>
          </p:cNvPr>
          <p:cNvSpPr txBox="1"/>
          <p:nvPr/>
        </p:nvSpPr>
        <p:spPr>
          <a:xfrm>
            <a:off x="5407128" y="3449344"/>
            <a:ext cx="3908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2E819B5C-1BB6-43F8-8207-E9FFDAEEC82D}"/>
              </a:ext>
            </a:extLst>
          </p:cNvPr>
          <p:cNvSpPr/>
          <p:nvPr/>
        </p:nvSpPr>
        <p:spPr>
          <a:xfrm>
            <a:off x="623411" y="1189386"/>
            <a:ext cx="4325778" cy="5070633"/>
          </a:xfrm>
          <a:custGeom>
            <a:avLst/>
            <a:gdLst>
              <a:gd name="connsiteX0" fmla="*/ 0 w 4325778"/>
              <a:gd name="connsiteY0" fmla="*/ 0 h 5070633"/>
              <a:gd name="connsiteX1" fmla="*/ 4325779 w 4325778"/>
              <a:gd name="connsiteY1" fmla="*/ 0 h 5070633"/>
              <a:gd name="connsiteX2" fmla="*/ 4325779 w 4325778"/>
              <a:gd name="connsiteY2" fmla="*/ 5070634 h 5070633"/>
              <a:gd name="connsiteX3" fmla="*/ 0 w 4325778"/>
              <a:gd name="connsiteY3" fmla="*/ 5070634 h 507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5778" h="5070633">
                <a:moveTo>
                  <a:pt x="0" y="0"/>
                </a:moveTo>
                <a:lnTo>
                  <a:pt x="4325779" y="0"/>
                </a:lnTo>
                <a:lnTo>
                  <a:pt x="4325779" y="5070634"/>
                </a:lnTo>
                <a:lnTo>
                  <a:pt x="0" y="5070634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6E4A503-AB08-499F-9093-669C4A775656}"/>
              </a:ext>
            </a:extLst>
          </p:cNvPr>
          <p:cNvSpPr txBox="1"/>
          <p:nvPr/>
        </p:nvSpPr>
        <p:spPr>
          <a:xfrm>
            <a:off x="918644" y="2167985"/>
            <a:ext cx="37866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0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Overview</a:t>
            </a:r>
            <a:endParaRPr lang="en-US" sz="40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666FF3B-F6F7-46AD-9FB5-6E8A58A4E4B6}"/>
              </a:ext>
            </a:extLst>
          </p:cNvPr>
          <p:cNvSpPr txBox="1"/>
          <p:nvPr/>
        </p:nvSpPr>
        <p:spPr>
          <a:xfrm>
            <a:off x="918644" y="3461103"/>
            <a:ext cx="3728906" cy="733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 So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Replace these text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180A7FB-C5E1-47A4-8ECB-DB3E512C2208}"/>
              </a:ext>
            </a:extLst>
          </p:cNvPr>
          <p:cNvSpPr txBox="1"/>
          <p:nvPr/>
        </p:nvSpPr>
        <p:spPr>
          <a:xfrm>
            <a:off x="918644" y="1904301"/>
            <a:ext cx="229742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00" spc="0" baseline="0" dirty="0">
                <a:solidFill>
                  <a:schemeClr val="bg1"/>
                </a:solidFill>
                <a:latin typeface="Montserrat SemiBold" panose="00000700000000000000" pitchFamily="2" charset="0"/>
                <a:sym typeface="Montserrat"/>
                <a:rtl val="0"/>
              </a:rPr>
              <a:t>Here Write Your Subtitle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DAD86F5-BE11-444F-8F07-9AA37DD77D2E}"/>
              </a:ext>
            </a:extLst>
          </p:cNvPr>
          <p:cNvSpPr txBox="1"/>
          <p:nvPr/>
        </p:nvSpPr>
        <p:spPr>
          <a:xfrm>
            <a:off x="918644" y="4314313"/>
            <a:ext cx="3688830" cy="1169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Presentation Topic this is Just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Texts with Your Own and Also Try to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Interesting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41FD89B-CB1C-4A11-AF24-3662D4F66F6C}"/>
              </a:ext>
            </a:extLst>
          </p:cNvPr>
          <p:cNvSpPr txBox="1"/>
          <p:nvPr/>
        </p:nvSpPr>
        <p:spPr>
          <a:xfrm>
            <a:off x="5317236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EB5F4CE-41C9-44BA-A675-6078C72BDE91}"/>
              </a:ext>
            </a:extLst>
          </p:cNvPr>
          <p:cNvSpPr txBox="1"/>
          <p:nvPr/>
        </p:nvSpPr>
        <p:spPr>
          <a:xfrm>
            <a:off x="5317236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1AAFE018-54B2-4C44-BF46-C669D950D77A}"/>
              </a:ext>
            </a:extLst>
          </p:cNvPr>
          <p:cNvSpPr/>
          <p:nvPr/>
        </p:nvSpPr>
        <p:spPr>
          <a:xfrm>
            <a:off x="5423560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995B2E4-DAF9-41C1-894A-EF06EE58B545}"/>
              </a:ext>
            </a:extLst>
          </p:cNvPr>
          <p:cNvSpPr txBox="1"/>
          <p:nvPr/>
        </p:nvSpPr>
        <p:spPr>
          <a:xfrm>
            <a:off x="5388694" y="4893201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D94D198-D337-41AA-B448-AE2DF355710B}"/>
              </a:ext>
            </a:extLst>
          </p:cNvPr>
          <p:cNvSpPr txBox="1"/>
          <p:nvPr/>
        </p:nvSpPr>
        <p:spPr>
          <a:xfrm>
            <a:off x="8689614" y="3850957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2F3C12AF-B7F1-40F1-BCB7-56A9ADAC9731}"/>
              </a:ext>
            </a:extLst>
          </p:cNvPr>
          <p:cNvSpPr/>
          <p:nvPr/>
        </p:nvSpPr>
        <p:spPr>
          <a:xfrm>
            <a:off x="8795938" y="3431952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C602C20-2956-440D-BDB9-F5D06B673950}"/>
              </a:ext>
            </a:extLst>
          </p:cNvPr>
          <p:cNvSpPr txBox="1"/>
          <p:nvPr/>
        </p:nvSpPr>
        <p:spPr>
          <a:xfrm>
            <a:off x="8761072" y="3449344"/>
            <a:ext cx="42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5DF66B4-DB1F-483F-AA1C-1007248E8A18}"/>
              </a:ext>
            </a:extLst>
          </p:cNvPr>
          <p:cNvSpPr txBox="1"/>
          <p:nvPr/>
        </p:nvSpPr>
        <p:spPr>
          <a:xfrm>
            <a:off x="8689614" y="5561127"/>
            <a:ext cx="3110147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Info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 this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FAA23CC-849E-4C17-9A77-86B138267D51}"/>
              </a:ext>
            </a:extLst>
          </p:cNvPr>
          <p:cNvSpPr txBox="1"/>
          <p:nvPr/>
        </p:nvSpPr>
        <p:spPr>
          <a:xfrm>
            <a:off x="8689614" y="5294814"/>
            <a:ext cx="205857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Features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0512072D-9CCB-472E-AF54-5CBEBD7BB775}"/>
              </a:ext>
            </a:extLst>
          </p:cNvPr>
          <p:cNvSpPr/>
          <p:nvPr/>
        </p:nvSpPr>
        <p:spPr>
          <a:xfrm>
            <a:off x="8795938" y="4875809"/>
            <a:ext cx="357949" cy="357949"/>
          </a:xfrm>
          <a:custGeom>
            <a:avLst/>
            <a:gdLst>
              <a:gd name="connsiteX0" fmla="*/ 0 w 357949"/>
              <a:gd name="connsiteY0" fmla="*/ 0 h 357949"/>
              <a:gd name="connsiteX1" fmla="*/ 357950 w 357949"/>
              <a:gd name="connsiteY1" fmla="*/ 0 h 357949"/>
              <a:gd name="connsiteX2" fmla="*/ 357950 w 357949"/>
              <a:gd name="connsiteY2" fmla="*/ 357949 h 357949"/>
              <a:gd name="connsiteX3" fmla="*/ 0 w 357949"/>
              <a:gd name="connsiteY3" fmla="*/ 357949 h 3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949" h="357949">
                <a:moveTo>
                  <a:pt x="0" y="0"/>
                </a:moveTo>
                <a:lnTo>
                  <a:pt x="357950" y="0"/>
                </a:lnTo>
                <a:lnTo>
                  <a:pt x="357950" y="357949"/>
                </a:lnTo>
                <a:lnTo>
                  <a:pt x="0" y="357949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080FFB9-E77A-46F8-98AB-7EA1FF29DCF5}"/>
              </a:ext>
            </a:extLst>
          </p:cNvPr>
          <p:cNvSpPr txBox="1"/>
          <p:nvPr/>
        </p:nvSpPr>
        <p:spPr>
          <a:xfrm>
            <a:off x="8751454" y="4893201"/>
            <a:ext cx="4469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D32D78BC-4D66-4557-877D-B1CB4685B39F}"/>
              </a:ext>
            </a:extLst>
          </p:cNvPr>
          <p:cNvSpPr/>
          <p:nvPr/>
        </p:nvSpPr>
        <p:spPr>
          <a:xfrm>
            <a:off x="335280" y="6260019"/>
            <a:ext cx="4897120" cy="5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A31A0EF4-CC4B-43E9-AA34-D20518819569}"/>
              </a:ext>
            </a:extLst>
          </p:cNvPr>
          <p:cNvSpPr/>
          <p:nvPr/>
        </p:nvSpPr>
        <p:spPr>
          <a:xfrm>
            <a:off x="5244422" y="4585516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557B192D-6F84-4933-BD07-6BA439963095}"/>
              </a:ext>
            </a:extLst>
          </p:cNvPr>
          <p:cNvSpPr/>
          <p:nvPr/>
        </p:nvSpPr>
        <p:spPr>
          <a:xfrm>
            <a:off x="5244422" y="6030665"/>
            <a:ext cx="6947578" cy="827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43C4CBE-941D-4087-BB12-63D1532274D9}"/>
              </a:ext>
            </a:extLst>
          </p:cNvPr>
          <p:cNvSpPr/>
          <p:nvPr/>
        </p:nvSpPr>
        <p:spPr>
          <a:xfrm>
            <a:off x="5244422" y="3142463"/>
            <a:ext cx="6947578" cy="29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3DD4A397-266E-4265-B6F9-163481F6D78F}"/>
              </a:ext>
            </a:extLst>
          </p:cNvPr>
          <p:cNvSpPr/>
          <p:nvPr/>
        </p:nvSpPr>
        <p:spPr>
          <a:xfrm>
            <a:off x="5002743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1EB149C9-1A00-431D-9E12-2F2530439A54}"/>
              </a:ext>
            </a:extLst>
          </p:cNvPr>
          <p:cNvSpPr/>
          <p:nvPr/>
        </p:nvSpPr>
        <p:spPr>
          <a:xfrm>
            <a:off x="5002743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4C996233-C025-453A-B7AF-12963389FBE8}"/>
              </a:ext>
            </a:extLst>
          </p:cNvPr>
          <p:cNvSpPr/>
          <p:nvPr/>
        </p:nvSpPr>
        <p:spPr>
          <a:xfrm>
            <a:off x="8372486" y="3870601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D9D17D05-4D09-43D0-B42A-7ACEFF631B34}"/>
              </a:ext>
            </a:extLst>
          </p:cNvPr>
          <p:cNvSpPr/>
          <p:nvPr/>
        </p:nvSpPr>
        <p:spPr>
          <a:xfrm>
            <a:off x="8372486" y="5307267"/>
            <a:ext cx="407561" cy="74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2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5" grpId="0"/>
      <p:bldP spid="11" grpId="0"/>
      <p:bldP spid="19" grpId="0" animBg="1"/>
      <p:bldP spid="20" grpId="0"/>
      <p:bldP spid="69" grpId="0" animBg="1"/>
      <p:bldP spid="70" grpId="0"/>
      <p:bldP spid="80" grpId="0"/>
      <p:bldP spid="96" grpId="0"/>
      <p:bldP spid="106" grpId="0"/>
      <p:bldP spid="140" grpId="0"/>
      <p:bldP spid="141" grpId="0"/>
      <p:bldP spid="142" grpId="0" animBg="1"/>
      <p:bldP spid="143" grpId="0"/>
      <p:bldP spid="146" grpId="0"/>
      <p:bldP spid="147" grpId="0" animBg="1"/>
      <p:bldP spid="148" grpId="0"/>
      <p:bldP spid="150" grpId="0"/>
      <p:bldP spid="151" grpId="0"/>
      <p:bldP spid="152" grpId="0" animBg="1"/>
      <p:bldP spid="1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4876A9DB-B586-41C7-ABC5-E7045DD66E89}"/>
              </a:ext>
            </a:extLst>
          </p:cNvPr>
          <p:cNvSpPr/>
          <p:nvPr/>
        </p:nvSpPr>
        <p:spPr>
          <a:xfrm>
            <a:off x="901555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solidFill>
            <a:srgbClr val="FFE7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2BEB9F94-9549-4EAC-BFA7-68E70A0F874F}"/>
              </a:ext>
            </a:extLst>
          </p:cNvPr>
          <p:cNvSpPr/>
          <p:nvPr/>
        </p:nvSpPr>
        <p:spPr>
          <a:xfrm>
            <a:off x="901555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1D4B0E29-1B14-4B99-84AB-F94C5C30C06F}"/>
              </a:ext>
            </a:extLst>
          </p:cNvPr>
          <p:cNvSpPr/>
          <p:nvPr/>
        </p:nvSpPr>
        <p:spPr>
          <a:xfrm>
            <a:off x="623314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solidFill>
            <a:srgbClr val="FFE7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3FCD44A8-FD69-4655-ABB0-42B612B4BF64}"/>
              </a:ext>
            </a:extLst>
          </p:cNvPr>
          <p:cNvSpPr/>
          <p:nvPr/>
        </p:nvSpPr>
        <p:spPr>
          <a:xfrm>
            <a:off x="623314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9909F02B-1B79-4CF9-BE3C-40B693513B77}"/>
              </a:ext>
            </a:extLst>
          </p:cNvPr>
          <p:cNvSpPr txBox="1"/>
          <p:nvPr/>
        </p:nvSpPr>
        <p:spPr>
          <a:xfrm>
            <a:off x="568071" y="782097"/>
            <a:ext cx="49071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330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Infographic Features</a:t>
            </a:r>
            <a:endParaRPr lang="en-US" sz="3300" baseline="0" dirty="0">
              <a:gradFill>
                <a:gsLst>
                  <a:gs pos="50000">
                    <a:srgbClr val="FF8948"/>
                  </a:gs>
                  <a:gs pos="0">
                    <a:srgbClr val="FF9447"/>
                  </a:gs>
                  <a:gs pos="100000">
                    <a:srgbClr val="FF6E4B"/>
                  </a:gs>
                </a:gsLst>
                <a:lin ang="27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D92F1438-1814-40F8-A6AA-AEDA55D11EA3}"/>
              </a:ext>
            </a:extLst>
          </p:cNvPr>
          <p:cNvSpPr/>
          <p:nvPr/>
        </p:nvSpPr>
        <p:spPr>
          <a:xfrm>
            <a:off x="668274" y="631412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C45A416-5082-48B6-AE0C-246181C377B7}"/>
              </a:ext>
            </a:extLst>
          </p:cNvPr>
          <p:cNvSpPr/>
          <p:nvPr/>
        </p:nvSpPr>
        <p:spPr>
          <a:xfrm>
            <a:off x="668323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solidFill>
            <a:srgbClr val="FFE7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2F75010-3EC1-4E41-8E3C-94DE6762FE8F}"/>
              </a:ext>
            </a:extLst>
          </p:cNvPr>
          <p:cNvSpPr/>
          <p:nvPr/>
        </p:nvSpPr>
        <p:spPr>
          <a:xfrm>
            <a:off x="668323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E65DD-B019-4090-9D78-8F9FFDD9BC36}"/>
              </a:ext>
            </a:extLst>
          </p:cNvPr>
          <p:cNvSpPr txBox="1"/>
          <p:nvPr/>
        </p:nvSpPr>
        <p:spPr>
          <a:xfrm>
            <a:off x="935689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rgbClr val="252525"/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rgbClr val="252525"/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AD40C26-C7EB-4682-9017-3AB72FB19F46}"/>
              </a:ext>
            </a:extLst>
          </p:cNvPr>
          <p:cNvSpPr txBox="1"/>
          <p:nvPr/>
        </p:nvSpPr>
        <p:spPr>
          <a:xfrm>
            <a:off x="935689" y="2578131"/>
            <a:ext cx="955774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1F89C0FB-AEBB-431A-B7B3-23859EE2F9DA}"/>
              </a:ext>
            </a:extLst>
          </p:cNvPr>
          <p:cNvSpPr txBox="1"/>
          <p:nvPr/>
        </p:nvSpPr>
        <p:spPr>
          <a:xfrm>
            <a:off x="935689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48CA80C-68B7-47A1-A02D-0486E8620740}"/>
              </a:ext>
            </a:extLst>
          </p:cNvPr>
          <p:cNvSpPr txBox="1"/>
          <p:nvPr/>
        </p:nvSpPr>
        <p:spPr>
          <a:xfrm>
            <a:off x="935689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03502F27-C814-4A2C-BAF6-5754BF42A7D0}"/>
              </a:ext>
            </a:extLst>
          </p:cNvPr>
          <p:cNvSpPr/>
          <p:nvPr/>
        </p:nvSpPr>
        <p:spPr>
          <a:xfrm>
            <a:off x="3450734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0B03CC6F-B392-4CB6-82F9-39524FECFFBB}"/>
              </a:ext>
            </a:extLst>
          </p:cNvPr>
          <p:cNvSpPr txBox="1"/>
          <p:nvPr/>
        </p:nvSpPr>
        <p:spPr>
          <a:xfrm>
            <a:off x="3718100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CC5219C-F93D-41BC-A578-D0ADDEA849D4}"/>
              </a:ext>
            </a:extLst>
          </p:cNvPr>
          <p:cNvSpPr txBox="1"/>
          <p:nvPr/>
        </p:nvSpPr>
        <p:spPr>
          <a:xfrm>
            <a:off x="3718100" y="2578131"/>
            <a:ext cx="1096839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8D08B327-3167-45ED-BC90-D9CE0481872B}"/>
              </a:ext>
            </a:extLst>
          </p:cNvPr>
          <p:cNvSpPr txBox="1"/>
          <p:nvPr/>
        </p:nvSpPr>
        <p:spPr>
          <a:xfrm>
            <a:off x="3718100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507C350B-8887-4342-87F6-E674DE5E1A16}"/>
              </a:ext>
            </a:extLst>
          </p:cNvPr>
          <p:cNvSpPr txBox="1"/>
          <p:nvPr/>
        </p:nvSpPr>
        <p:spPr>
          <a:xfrm>
            <a:off x="3718100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D5AD112A-35E6-403D-8C16-20AA1AF696DA}"/>
              </a:ext>
            </a:extLst>
          </p:cNvPr>
          <p:cNvSpPr txBox="1"/>
          <p:nvPr/>
        </p:nvSpPr>
        <p:spPr>
          <a:xfrm>
            <a:off x="650051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rgbClr val="252525"/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rgbClr val="252525"/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CBCE2F7A-91DD-43E0-BB30-D641613A57F4}"/>
              </a:ext>
            </a:extLst>
          </p:cNvPr>
          <p:cNvSpPr txBox="1"/>
          <p:nvPr/>
        </p:nvSpPr>
        <p:spPr>
          <a:xfrm>
            <a:off x="6500511" y="2578131"/>
            <a:ext cx="1098442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B957514B-CAAF-4F0D-8A06-157238826177}"/>
              </a:ext>
            </a:extLst>
          </p:cNvPr>
          <p:cNvSpPr txBox="1"/>
          <p:nvPr/>
        </p:nvSpPr>
        <p:spPr>
          <a:xfrm>
            <a:off x="650051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1023F69B-CDB3-46F9-810E-C5D35E0F1787}"/>
              </a:ext>
            </a:extLst>
          </p:cNvPr>
          <p:cNvSpPr txBox="1"/>
          <p:nvPr/>
        </p:nvSpPr>
        <p:spPr>
          <a:xfrm>
            <a:off x="650051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CF78228B-82D5-4D67-9726-BB279AAB5087}"/>
              </a:ext>
            </a:extLst>
          </p:cNvPr>
          <p:cNvSpPr txBox="1"/>
          <p:nvPr/>
        </p:nvSpPr>
        <p:spPr>
          <a:xfrm>
            <a:off x="928292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rgbClr val="252525"/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rgbClr val="252525"/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D65063A-EDFC-4137-8F53-B5847A783055}"/>
              </a:ext>
            </a:extLst>
          </p:cNvPr>
          <p:cNvSpPr txBox="1"/>
          <p:nvPr/>
        </p:nvSpPr>
        <p:spPr>
          <a:xfrm>
            <a:off x="9282921" y="2578131"/>
            <a:ext cx="1157753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F630A9A9-C965-499D-BDC4-F8541F13DE75}"/>
              </a:ext>
            </a:extLst>
          </p:cNvPr>
          <p:cNvSpPr txBox="1"/>
          <p:nvPr/>
        </p:nvSpPr>
        <p:spPr>
          <a:xfrm>
            <a:off x="928292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24C8B72-37E3-4740-9D31-3FB639A75B2D}"/>
              </a:ext>
            </a:extLst>
          </p:cNvPr>
          <p:cNvSpPr txBox="1"/>
          <p:nvPr/>
        </p:nvSpPr>
        <p:spPr>
          <a:xfrm>
            <a:off x="928292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0766818-9773-42DB-8BB5-F62343EB4C09}"/>
              </a:ext>
            </a:extLst>
          </p:cNvPr>
          <p:cNvSpPr txBox="1"/>
          <p:nvPr/>
        </p:nvSpPr>
        <p:spPr>
          <a:xfrm>
            <a:off x="6134259" y="915884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Specific Topic this is Just a Demo So Please Consider Replacing these Texts and Try to Write Something Interesting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1DF0D85-4F19-4083-8B51-34EF2DB62CC9}"/>
              </a:ext>
            </a:extLst>
          </p:cNvPr>
          <p:cNvSpPr/>
          <p:nvPr/>
        </p:nvSpPr>
        <p:spPr>
          <a:xfrm>
            <a:off x="0" y="0"/>
            <a:ext cx="668274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302E4DFC-8D35-4182-8CAB-A19DC1DD0980}"/>
              </a:ext>
            </a:extLst>
          </p:cNvPr>
          <p:cNvSpPr/>
          <p:nvPr/>
        </p:nvSpPr>
        <p:spPr>
          <a:xfrm>
            <a:off x="0" y="5392388"/>
            <a:ext cx="666833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DACEDC6E-0AFB-48A4-8800-9375CD1D7789}"/>
              </a:ext>
            </a:extLst>
          </p:cNvPr>
          <p:cNvSpPr/>
          <p:nvPr/>
        </p:nvSpPr>
        <p:spPr>
          <a:xfrm>
            <a:off x="3176447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33F81D22-9607-42C3-A4EE-8F245DE8F431}"/>
              </a:ext>
            </a:extLst>
          </p:cNvPr>
          <p:cNvSpPr/>
          <p:nvPr/>
        </p:nvSpPr>
        <p:spPr>
          <a:xfrm>
            <a:off x="595905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54362405-2C26-455C-8CDC-BE75A1F9B1C5}"/>
              </a:ext>
            </a:extLst>
          </p:cNvPr>
          <p:cNvSpPr/>
          <p:nvPr/>
        </p:nvSpPr>
        <p:spPr>
          <a:xfrm>
            <a:off x="874126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5608CE2C-8E27-4084-BF00-26D5346B13FB}"/>
              </a:ext>
            </a:extLst>
          </p:cNvPr>
          <p:cNvSpPr/>
          <p:nvPr/>
        </p:nvSpPr>
        <p:spPr>
          <a:xfrm>
            <a:off x="-1" y="6025990"/>
            <a:ext cx="12192001" cy="83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7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animBg="1"/>
      <p:bldP spid="252" grpId="0" animBg="1"/>
      <p:bldP spid="245" grpId="0" animBg="1"/>
      <p:bldP spid="246" grpId="0" animBg="1"/>
      <p:bldP spid="213" grpId="0"/>
      <p:bldP spid="232" grpId="0" animBg="1"/>
      <p:bldP spid="5" grpId="0" animBg="1"/>
      <p:bldP spid="6" grpId="0" animBg="1"/>
      <p:bldP spid="7" grpId="0"/>
      <p:bldP spid="51" grpId="0"/>
      <p:bldP spid="234" grpId="0"/>
      <p:bldP spid="235" grpId="0"/>
      <p:bldP spid="239" grpId="0" animBg="1"/>
      <p:bldP spid="241" grpId="0"/>
      <p:bldP spid="242" grpId="0"/>
      <p:bldP spid="243" grpId="0"/>
      <p:bldP spid="244" grpId="0"/>
      <p:bldP spid="247" grpId="0"/>
      <p:bldP spid="248" grpId="0"/>
      <p:bldP spid="249" grpId="0"/>
      <p:bldP spid="250" grpId="0"/>
      <p:bldP spid="253" grpId="0"/>
      <p:bldP spid="254" grpId="0"/>
      <p:bldP spid="255" grpId="0"/>
      <p:bldP spid="256" grpId="0"/>
      <p:bldP spid="2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67252B2-DAE8-4ACC-92B3-424A34D7F848}"/>
              </a:ext>
            </a:extLst>
          </p:cNvPr>
          <p:cNvSpPr/>
          <p:nvPr/>
        </p:nvSpPr>
        <p:spPr>
          <a:xfrm>
            <a:off x="6092856" y="737044"/>
            <a:ext cx="947927" cy="6120955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1BE328-B350-4558-B53F-A7115E4B2CB8}"/>
              </a:ext>
            </a:extLst>
          </p:cNvPr>
          <p:cNvSpPr txBox="1"/>
          <p:nvPr/>
        </p:nvSpPr>
        <p:spPr>
          <a:xfrm>
            <a:off x="6247886" y="1227634"/>
            <a:ext cx="6378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D91D9-7792-4B12-8558-E19BB12F159D}"/>
              </a:ext>
            </a:extLst>
          </p:cNvPr>
          <p:cNvSpPr txBox="1"/>
          <p:nvPr/>
        </p:nvSpPr>
        <p:spPr>
          <a:xfrm>
            <a:off x="7361301" y="1424432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589197-9DBB-4894-B3B9-0F32BFEB27B0}"/>
              </a:ext>
            </a:extLst>
          </p:cNvPr>
          <p:cNvSpPr txBox="1"/>
          <p:nvPr/>
        </p:nvSpPr>
        <p:spPr>
          <a:xfrm>
            <a:off x="7361301" y="1141571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List Your </a:t>
            </a:r>
            <a:r>
              <a:rPr lang="en-US" sz="140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B937385E-2090-4982-B2D9-7A53F2DE1958}"/>
              </a:ext>
            </a:extLst>
          </p:cNvPr>
          <p:cNvSpPr txBox="1"/>
          <p:nvPr/>
        </p:nvSpPr>
        <p:spPr>
          <a:xfrm>
            <a:off x="516096" y="952214"/>
            <a:ext cx="4719562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5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95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Strategic</a:t>
            </a:r>
          </a:p>
          <a:p>
            <a:pPr algn="l"/>
            <a:r>
              <a:rPr lang="en-US" sz="495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List of Plans</a:t>
            </a:r>
            <a:endParaRPr lang="en-US" sz="4950" baseline="0" dirty="0">
              <a:solidFill>
                <a:srgbClr val="2525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2F13038F-DEE8-47B3-84FB-E0A6BF91E55F}"/>
              </a:ext>
            </a:extLst>
          </p:cNvPr>
          <p:cNvSpPr txBox="1"/>
          <p:nvPr/>
        </p:nvSpPr>
        <p:spPr>
          <a:xfrm>
            <a:off x="516096" y="2508123"/>
            <a:ext cx="4823756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Specific Topic this is Just a Demo So Please Consider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Replacing this Text with Your Own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97123DE-D749-461D-86AE-73FB326C0FF9}"/>
              </a:ext>
            </a:extLst>
          </p:cNvPr>
          <p:cNvSpPr txBox="1"/>
          <p:nvPr/>
        </p:nvSpPr>
        <p:spPr>
          <a:xfrm>
            <a:off x="516096" y="675036"/>
            <a:ext cx="24288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252525"/>
                </a:solidFill>
                <a:latin typeface="Montserrat SemiBold" panose="00000700000000000000" pitchFamily="2" charset="0"/>
                <a:sym typeface="Montserrat-Regular"/>
                <a:rtl val="0"/>
              </a:rPr>
              <a:t>Know the </a:t>
            </a:r>
            <a:r>
              <a:rPr lang="en-US" sz="135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Montserrat SemiBold" panose="00000700000000000000" pitchFamily="2" charset="0"/>
                <a:sym typeface="Montserrat-Regular"/>
                <a:rtl val="0"/>
              </a:rPr>
              <a:t>Business Plans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0A781839-04B6-4D99-87B1-4F193604E1B3}"/>
              </a:ext>
            </a:extLst>
          </p:cNvPr>
          <p:cNvSpPr txBox="1"/>
          <p:nvPr/>
        </p:nvSpPr>
        <p:spPr>
          <a:xfrm>
            <a:off x="6207009" y="2277137"/>
            <a:ext cx="71962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336FF4F9-3C5E-4DDB-A27C-FBE7217890BC}"/>
              </a:ext>
            </a:extLst>
          </p:cNvPr>
          <p:cNvSpPr txBox="1"/>
          <p:nvPr/>
        </p:nvSpPr>
        <p:spPr>
          <a:xfrm>
            <a:off x="7361301" y="2473935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4BC0FD02-9A52-485F-A66C-74786A3519A9}"/>
              </a:ext>
            </a:extLst>
          </p:cNvPr>
          <p:cNvSpPr txBox="1"/>
          <p:nvPr/>
        </p:nvSpPr>
        <p:spPr>
          <a:xfrm>
            <a:off x="7361301" y="2191074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List Your</a:t>
            </a:r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40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3B2403D3-1492-47B3-9F84-9E6CE0E188F9}"/>
              </a:ext>
            </a:extLst>
          </p:cNvPr>
          <p:cNvSpPr txBox="1"/>
          <p:nvPr/>
        </p:nvSpPr>
        <p:spPr>
          <a:xfrm>
            <a:off x="6206208" y="3326640"/>
            <a:ext cx="7212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D3E61B4-062D-4B2A-A215-B9E705FC6C39}"/>
              </a:ext>
            </a:extLst>
          </p:cNvPr>
          <p:cNvSpPr txBox="1"/>
          <p:nvPr/>
        </p:nvSpPr>
        <p:spPr>
          <a:xfrm>
            <a:off x="7361301" y="3523438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2A767134-F360-473C-AE8A-073D2CAF330B}"/>
              </a:ext>
            </a:extLst>
          </p:cNvPr>
          <p:cNvSpPr txBox="1"/>
          <p:nvPr/>
        </p:nvSpPr>
        <p:spPr>
          <a:xfrm>
            <a:off x="7361301" y="3240577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List Your</a:t>
            </a:r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40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B375302F-8A9C-4A0B-B99E-4D4AEFDC1089}"/>
              </a:ext>
            </a:extLst>
          </p:cNvPr>
          <p:cNvSpPr txBox="1"/>
          <p:nvPr/>
        </p:nvSpPr>
        <p:spPr>
          <a:xfrm>
            <a:off x="6185369" y="4376143"/>
            <a:ext cx="762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342BD36B-0FFC-42E1-928F-13AB11C85E9D}"/>
              </a:ext>
            </a:extLst>
          </p:cNvPr>
          <p:cNvSpPr txBox="1"/>
          <p:nvPr/>
        </p:nvSpPr>
        <p:spPr>
          <a:xfrm>
            <a:off x="7361301" y="4572941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99DE64D-37A0-4950-9013-D735DAA676A4}"/>
              </a:ext>
            </a:extLst>
          </p:cNvPr>
          <p:cNvSpPr txBox="1"/>
          <p:nvPr/>
        </p:nvSpPr>
        <p:spPr>
          <a:xfrm>
            <a:off x="7361301" y="4290080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List Your</a:t>
            </a:r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40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FB1FA296-8C70-4495-81A7-97962A46E689}"/>
              </a:ext>
            </a:extLst>
          </p:cNvPr>
          <p:cNvSpPr txBox="1"/>
          <p:nvPr/>
        </p:nvSpPr>
        <p:spPr>
          <a:xfrm>
            <a:off x="6205406" y="5425646"/>
            <a:ext cx="72282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spc="-33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9DD976C-95F7-4C4F-87CC-3E9A77561547}"/>
              </a:ext>
            </a:extLst>
          </p:cNvPr>
          <p:cNvSpPr txBox="1"/>
          <p:nvPr/>
        </p:nvSpPr>
        <p:spPr>
          <a:xfrm>
            <a:off x="7361301" y="5622444"/>
            <a:ext cx="4259499" cy="48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</a:t>
            </a:r>
          </a:p>
          <a:p>
            <a:pPr>
              <a:lnSpc>
                <a:spcPts val="1600"/>
              </a:lnSpc>
            </a:pPr>
            <a:r>
              <a:rPr lang="en-US" sz="12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One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4E357A1-EE82-474E-AE8A-EBEEFE672357}"/>
              </a:ext>
            </a:extLst>
          </p:cNvPr>
          <p:cNvSpPr txBox="1"/>
          <p:nvPr/>
        </p:nvSpPr>
        <p:spPr>
          <a:xfrm>
            <a:off x="7361301" y="5339583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List Your</a:t>
            </a:r>
            <a:r>
              <a:rPr lang="en-US" sz="14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40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Business Plan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6B2FFDE-D0DC-401F-86DD-1CE25BC06D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990E6A6-9B34-4296-9952-901BDF5DDC93}"/>
              </a:ext>
            </a:extLst>
          </p:cNvPr>
          <p:cNvSpPr/>
          <p:nvPr/>
        </p:nvSpPr>
        <p:spPr>
          <a:xfrm>
            <a:off x="0" y="654050"/>
            <a:ext cx="612775" cy="2654480"/>
          </a:xfrm>
          <a:custGeom>
            <a:avLst/>
            <a:gdLst>
              <a:gd name="connsiteX0" fmla="*/ 0 w 947927"/>
              <a:gd name="connsiteY0" fmla="*/ 0 h 6120955"/>
              <a:gd name="connsiteX1" fmla="*/ 947928 w 947927"/>
              <a:gd name="connsiteY1" fmla="*/ 0 h 6120955"/>
              <a:gd name="connsiteX2" fmla="*/ 947928 w 947927"/>
              <a:gd name="connsiteY2" fmla="*/ 6120956 h 6120955"/>
              <a:gd name="connsiteX3" fmla="*/ 0 w 947927"/>
              <a:gd name="connsiteY3" fmla="*/ 6120956 h 61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7927" h="6120955">
                <a:moveTo>
                  <a:pt x="0" y="0"/>
                </a:moveTo>
                <a:lnTo>
                  <a:pt x="947928" y="0"/>
                </a:lnTo>
                <a:lnTo>
                  <a:pt x="947928" y="6120956"/>
                </a:lnTo>
                <a:lnTo>
                  <a:pt x="0" y="612095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1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46667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34" grpId="0"/>
      <p:bldP spid="174" grpId="0"/>
      <p:bldP spid="181" grpId="0"/>
      <p:bldP spid="201" grpId="0"/>
      <p:bldP spid="235" grpId="0"/>
      <p:bldP spid="237" grpId="0"/>
      <p:bldP spid="238" grpId="0"/>
      <p:bldP spid="240" grpId="0"/>
      <p:bldP spid="242" grpId="0"/>
      <p:bldP spid="243" grpId="0"/>
      <p:bldP spid="245" grpId="0"/>
      <p:bldP spid="247" grpId="0"/>
      <p:bldP spid="248" grpId="0"/>
      <p:bldP spid="250" grpId="0"/>
      <p:bldP spid="252" grpId="0"/>
      <p:bldP spid="2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7AED1404-44DA-48A6-899D-B02C1F513A90}"/>
              </a:ext>
            </a:extLst>
          </p:cNvPr>
          <p:cNvSpPr txBox="1"/>
          <p:nvPr/>
        </p:nvSpPr>
        <p:spPr>
          <a:xfrm>
            <a:off x="692277" y="949166"/>
            <a:ext cx="75424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252525"/>
                </a:solidFill>
                <a:latin typeface="Montserrat ExtraBold"/>
                <a:cs typeface="Poppins"/>
                <a:sym typeface="Poppins"/>
                <a:rtl val="0"/>
              </a:rPr>
              <a:t>Meet Our </a:t>
            </a:r>
            <a:r>
              <a:rPr lang="en-US" sz="440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Montserrat ExtraBold"/>
                <a:cs typeface="Poppins"/>
                <a:sym typeface="Poppins"/>
                <a:rtl val="0"/>
              </a:rPr>
              <a:t>Expert People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1FFDC0-E01E-42B6-A3C0-5FE714DF3954}"/>
              </a:ext>
            </a:extLst>
          </p:cNvPr>
          <p:cNvSpPr txBox="1"/>
          <p:nvPr/>
        </p:nvSpPr>
        <p:spPr>
          <a:xfrm>
            <a:off x="692277" y="63963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525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</a:t>
            </a:r>
            <a:r>
              <a:rPr lang="en-US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Members</a:t>
            </a:r>
          </a:p>
        </p:txBody>
      </p:sp>
      <p:sp>
        <p:nvSpPr>
          <p:cNvPr id="169" name="Picture Placeholder 168">
            <a:extLst>
              <a:ext uri="{FF2B5EF4-FFF2-40B4-BE49-F238E27FC236}">
                <a16:creationId xmlns:a16="http://schemas.microsoft.com/office/drawing/2014/main" id="{C5111787-5CDF-4960-9CF2-110B953BC9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0" name="Picture Placeholder 169">
            <a:extLst>
              <a:ext uri="{FF2B5EF4-FFF2-40B4-BE49-F238E27FC236}">
                <a16:creationId xmlns:a16="http://schemas.microsoft.com/office/drawing/2014/main" id="{A46D03B8-AAAE-4508-BD7D-657127EEF5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C0D64D3C-DA1E-4931-8F0A-7D9B3BE445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2" name="Picture Placeholder 171">
            <a:extLst>
              <a:ext uri="{FF2B5EF4-FFF2-40B4-BE49-F238E27FC236}">
                <a16:creationId xmlns:a16="http://schemas.microsoft.com/office/drawing/2014/main" id="{68F8717A-536C-4EB7-AC4E-CEC65E3BD7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3E02877-E0C0-4347-ACCA-4AB83FAC8406}"/>
              </a:ext>
            </a:extLst>
          </p:cNvPr>
          <p:cNvGrpSpPr/>
          <p:nvPr/>
        </p:nvGrpSpPr>
        <p:grpSpPr>
          <a:xfrm>
            <a:off x="906494" y="4051077"/>
            <a:ext cx="2073402" cy="577024"/>
            <a:chOff x="906494" y="4051077"/>
            <a:chExt cx="2073402" cy="57702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7222C5F-0315-427A-9053-5C53D51B1CFF}"/>
                </a:ext>
              </a:extLst>
            </p:cNvPr>
            <p:cNvSpPr/>
            <p:nvPr/>
          </p:nvSpPr>
          <p:spPr>
            <a:xfrm>
              <a:off x="906494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50000">
                  <a:srgbClr val="FF8948"/>
                </a:gs>
                <a:gs pos="0">
                  <a:srgbClr val="FF9447"/>
                </a:gs>
                <a:gs pos="100000">
                  <a:srgbClr val="FF6E4B"/>
                </a:gs>
              </a:gsLst>
              <a:lin ang="27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A45BD9-B586-479D-BFFB-1B48AE52F9C7}"/>
                </a:ext>
              </a:extLst>
            </p:cNvPr>
            <p:cNvSpPr txBox="1"/>
            <p:nvPr/>
          </p:nvSpPr>
          <p:spPr>
            <a:xfrm>
              <a:off x="963600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E2ED9D86-4EC2-41DB-B524-7C6458E80D28}"/>
              </a:ext>
            </a:extLst>
          </p:cNvPr>
          <p:cNvGrpSpPr/>
          <p:nvPr/>
        </p:nvGrpSpPr>
        <p:grpSpPr>
          <a:xfrm>
            <a:off x="3675677" y="4051077"/>
            <a:ext cx="2073402" cy="577024"/>
            <a:chOff x="3675677" y="4051077"/>
            <a:chExt cx="2073402" cy="57702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C4150F-267F-4362-BC47-B9FEF9BF347F}"/>
                </a:ext>
              </a:extLst>
            </p:cNvPr>
            <p:cNvSpPr/>
            <p:nvPr/>
          </p:nvSpPr>
          <p:spPr>
            <a:xfrm>
              <a:off x="367567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50000">
                  <a:srgbClr val="FF8948"/>
                </a:gs>
                <a:gs pos="0">
                  <a:srgbClr val="FF9447"/>
                </a:gs>
                <a:gs pos="100000">
                  <a:srgbClr val="FF6E4B"/>
                </a:gs>
              </a:gsLst>
              <a:lin ang="27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7D420E7-B3B3-4E5F-9C08-C6C3128F6B31}"/>
                </a:ext>
              </a:extLst>
            </p:cNvPr>
            <p:cNvSpPr txBox="1"/>
            <p:nvPr/>
          </p:nvSpPr>
          <p:spPr>
            <a:xfrm>
              <a:off x="373278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A5A3B551-2BEA-487C-A9AC-F44F8C573012}"/>
              </a:ext>
            </a:extLst>
          </p:cNvPr>
          <p:cNvGrpSpPr/>
          <p:nvPr/>
        </p:nvGrpSpPr>
        <p:grpSpPr>
          <a:xfrm>
            <a:off x="6443822" y="4051077"/>
            <a:ext cx="2073402" cy="577024"/>
            <a:chOff x="6443822" y="4051077"/>
            <a:chExt cx="2073402" cy="577024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B9611A3B-C01A-4C50-84B2-ED40D7D8D88D}"/>
                </a:ext>
              </a:extLst>
            </p:cNvPr>
            <p:cNvSpPr/>
            <p:nvPr/>
          </p:nvSpPr>
          <p:spPr>
            <a:xfrm>
              <a:off x="6443822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50000">
                  <a:srgbClr val="FF8948"/>
                </a:gs>
                <a:gs pos="0">
                  <a:srgbClr val="FF9447"/>
                </a:gs>
                <a:gs pos="100000">
                  <a:srgbClr val="FF6E4B"/>
                </a:gs>
              </a:gsLst>
              <a:lin ang="27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5E8E7C6-9F5F-473A-88A2-47F968ACF13F}"/>
                </a:ext>
              </a:extLst>
            </p:cNvPr>
            <p:cNvSpPr txBox="1"/>
            <p:nvPr/>
          </p:nvSpPr>
          <p:spPr>
            <a:xfrm>
              <a:off x="6500928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84D2D01-715B-4BB7-8FB9-5AF63CBB6854}"/>
              </a:ext>
            </a:extLst>
          </p:cNvPr>
          <p:cNvGrpSpPr/>
          <p:nvPr/>
        </p:nvGrpSpPr>
        <p:grpSpPr>
          <a:xfrm>
            <a:off x="9212137" y="4051077"/>
            <a:ext cx="2073402" cy="577024"/>
            <a:chOff x="9212137" y="4051077"/>
            <a:chExt cx="2073402" cy="577024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38324AB-5640-43E3-9F85-AA27A2E38E5D}"/>
                </a:ext>
              </a:extLst>
            </p:cNvPr>
            <p:cNvSpPr/>
            <p:nvPr/>
          </p:nvSpPr>
          <p:spPr>
            <a:xfrm>
              <a:off x="9212137" y="4051077"/>
              <a:ext cx="2073402" cy="577024"/>
            </a:xfrm>
            <a:custGeom>
              <a:avLst/>
              <a:gdLst>
                <a:gd name="connsiteX0" fmla="*/ 0 w 2073402"/>
                <a:gd name="connsiteY0" fmla="*/ 0 h 577024"/>
                <a:gd name="connsiteX1" fmla="*/ 2073402 w 2073402"/>
                <a:gd name="connsiteY1" fmla="*/ 0 h 577024"/>
                <a:gd name="connsiteX2" fmla="*/ 2073402 w 2073402"/>
                <a:gd name="connsiteY2" fmla="*/ 577024 h 577024"/>
                <a:gd name="connsiteX3" fmla="*/ 0 w 2073402"/>
                <a:gd name="connsiteY3" fmla="*/ 577024 h 57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3402" h="577024">
                  <a:moveTo>
                    <a:pt x="0" y="0"/>
                  </a:moveTo>
                  <a:lnTo>
                    <a:pt x="2073402" y="0"/>
                  </a:lnTo>
                  <a:lnTo>
                    <a:pt x="2073402" y="577024"/>
                  </a:lnTo>
                  <a:lnTo>
                    <a:pt x="0" y="577024"/>
                  </a:lnTo>
                  <a:close/>
                </a:path>
              </a:pathLst>
            </a:custGeom>
            <a:gradFill>
              <a:gsLst>
                <a:gs pos="50000">
                  <a:srgbClr val="FF8948"/>
                </a:gs>
                <a:gs pos="0">
                  <a:srgbClr val="FF9447"/>
                </a:gs>
                <a:gs pos="100000">
                  <a:srgbClr val="FF6E4B"/>
                </a:gs>
              </a:gsLst>
              <a:lin ang="27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903196C-C5B6-4B65-A4F0-F81BACF0F57E}"/>
                </a:ext>
              </a:extLst>
            </p:cNvPr>
            <p:cNvSpPr txBox="1"/>
            <p:nvPr/>
          </p:nvSpPr>
          <p:spPr>
            <a:xfrm>
              <a:off x="9269243" y="4178007"/>
              <a:ext cx="195919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Write Your Name</a:t>
              </a:r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6EECB73-2C15-4C6D-8A0D-FD2EAB3038CE}"/>
              </a:ext>
            </a:extLst>
          </p:cNvPr>
          <p:cNvSpPr/>
          <p:nvPr/>
        </p:nvSpPr>
        <p:spPr>
          <a:xfrm>
            <a:off x="459740" y="4876164"/>
            <a:ext cx="11272520" cy="1981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55C8B24-6FEB-4FE8-B3AC-1F844819694D}"/>
              </a:ext>
            </a:extLst>
          </p:cNvPr>
          <p:cNvGrpSpPr/>
          <p:nvPr/>
        </p:nvGrpSpPr>
        <p:grpSpPr>
          <a:xfrm>
            <a:off x="1385363" y="5081396"/>
            <a:ext cx="1115663" cy="188118"/>
            <a:chOff x="1385316" y="5081396"/>
            <a:chExt cx="1115663" cy="188118"/>
          </a:xfr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03B89B-F441-4445-A817-2C7B98D97FFA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430AC24-39D1-4222-BC5D-4F0A608D826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5AF77F4-D9DD-4065-BA72-278B20BE7EF6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3F899C4-BDDD-483A-AA2A-83A73020CEB0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F53F0DF-8D7C-47E5-9723-4B134A0AF82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7591080-FE3E-4AB9-B49E-D52CB10AF718}"/>
              </a:ext>
            </a:extLst>
          </p:cNvPr>
          <p:cNvSpPr txBox="1"/>
          <p:nvPr/>
        </p:nvSpPr>
        <p:spPr>
          <a:xfrm>
            <a:off x="1075008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FD263-88B7-4317-946F-44592641B85D}"/>
              </a:ext>
            </a:extLst>
          </p:cNvPr>
          <p:cNvSpPr txBox="1"/>
          <p:nvPr/>
        </p:nvSpPr>
        <p:spPr>
          <a:xfrm>
            <a:off x="612092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247C25C-4714-4718-BC4E-F86BD9695AC1}"/>
              </a:ext>
            </a:extLst>
          </p:cNvPr>
          <p:cNvGrpSpPr/>
          <p:nvPr/>
        </p:nvGrpSpPr>
        <p:grpSpPr>
          <a:xfrm>
            <a:off x="4154546" y="5081396"/>
            <a:ext cx="1115663" cy="188118"/>
            <a:chOff x="1385316" y="5081396"/>
            <a:chExt cx="1115663" cy="188118"/>
          </a:xfr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F4FF1F5-0CBC-4AC6-B66C-3B26F810810F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BEE3A6-5A2B-4FD3-8438-AFFD3F95098E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F7B04AD-6279-4F7C-ABF6-06530001475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63A4753-E491-4D5B-A59F-361AD204FFF8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06951B4-9435-4BBE-BC0F-A1F87F72D467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99D8909-56A6-48B0-B348-EC6728C27C8B}"/>
              </a:ext>
            </a:extLst>
          </p:cNvPr>
          <p:cNvSpPr txBox="1"/>
          <p:nvPr/>
        </p:nvSpPr>
        <p:spPr>
          <a:xfrm>
            <a:off x="384419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D8D78A3-5C58-4B1B-96EE-23543969C47F}"/>
              </a:ext>
            </a:extLst>
          </p:cNvPr>
          <p:cNvSpPr txBox="1"/>
          <p:nvPr/>
        </p:nvSpPr>
        <p:spPr>
          <a:xfrm>
            <a:off x="338127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F21EB87-F0DE-4078-993A-065D41B9C600}"/>
              </a:ext>
            </a:extLst>
          </p:cNvPr>
          <p:cNvGrpSpPr/>
          <p:nvPr/>
        </p:nvGrpSpPr>
        <p:grpSpPr>
          <a:xfrm>
            <a:off x="6922691" y="5081396"/>
            <a:ext cx="1115663" cy="188118"/>
            <a:chOff x="1385316" y="5081396"/>
            <a:chExt cx="1115663" cy="188118"/>
          </a:xfr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0EE43F5-9FFE-4207-94F8-FBE72E5AA935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F022916-B174-49E8-861F-27980A0EAF99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0842623-481B-4717-B4E7-76E67143F69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F21DD8A-F716-4FD0-AC76-96972628756A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EE58783-CA6C-4D87-9688-F5BF0819D216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94DA2674-FE37-4A42-A367-BAA23CD5F031}"/>
              </a:ext>
            </a:extLst>
          </p:cNvPr>
          <p:cNvSpPr txBox="1"/>
          <p:nvPr/>
        </p:nvSpPr>
        <p:spPr>
          <a:xfrm>
            <a:off x="6612336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CC0246B-C86F-472F-8511-FEC41C8C6A59}"/>
              </a:ext>
            </a:extLst>
          </p:cNvPr>
          <p:cNvSpPr txBox="1"/>
          <p:nvPr/>
        </p:nvSpPr>
        <p:spPr>
          <a:xfrm>
            <a:off x="6149420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F44BF4A-7BBE-44BC-B077-4ECD45398378}"/>
              </a:ext>
            </a:extLst>
          </p:cNvPr>
          <p:cNvGrpSpPr/>
          <p:nvPr/>
        </p:nvGrpSpPr>
        <p:grpSpPr>
          <a:xfrm>
            <a:off x="9691006" y="5081396"/>
            <a:ext cx="1115663" cy="188118"/>
            <a:chOff x="1385316" y="5081396"/>
            <a:chExt cx="1115663" cy="188118"/>
          </a:xfr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</p:grpSpPr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CD5FB43-31C3-421D-AA0E-C1D0E345BA30}"/>
                </a:ext>
              </a:extLst>
            </p:cNvPr>
            <p:cNvSpPr/>
            <p:nvPr/>
          </p:nvSpPr>
          <p:spPr>
            <a:xfrm>
              <a:off x="1385316" y="5081396"/>
              <a:ext cx="197834" cy="188118"/>
            </a:xfrm>
            <a:custGeom>
              <a:avLst/>
              <a:gdLst>
                <a:gd name="connsiteX0" fmla="*/ 98870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870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870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1925D39-85B1-4DC7-AC4E-B834E51F17B2}"/>
                </a:ext>
              </a:extLst>
            </p:cNvPr>
            <p:cNvSpPr/>
            <p:nvPr/>
          </p:nvSpPr>
          <p:spPr>
            <a:xfrm>
              <a:off x="1614773" y="5081396"/>
              <a:ext cx="197834" cy="188118"/>
            </a:xfrm>
            <a:custGeom>
              <a:avLst/>
              <a:gdLst>
                <a:gd name="connsiteX0" fmla="*/ 98965 w 197834"/>
                <a:gd name="connsiteY0" fmla="*/ 0 h 188118"/>
                <a:gd name="connsiteX1" fmla="*/ 130302 w 197834"/>
                <a:gd name="connsiteY1" fmla="*/ 60770 h 188118"/>
                <a:gd name="connsiteX2" fmla="*/ 197834 w 197834"/>
                <a:gd name="connsiteY2" fmla="*/ 71914 h 188118"/>
                <a:gd name="connsiteX3" fmla="*/ 149733 w 197834"/>
                <a:gd name="connsiteY3" fmla="*/ 120491 h 188118"/>
                <a:gd name="connsiteX4" fmla="*/ 160020 w 197834"/>
                <a:gd name="connsiteY4" fmla="*/ 188119 h 188118"/>
                <a:gd name="connsiteX5" fmla="*/ 98965 w 197834"/>
                <a:gd name="connsiteY5" fmla="*/ 157449 h 188118"/>
                <a:gd name="connsiteX6" fmla="*/ 37814 w 197834"/>
                <a:gd name="connsiteY6" fmla="*/ 188119 h 188118"/>
                <a:gd name="connsiteX7" fmla="*/ 48101 w 197834"/>
                <a:gd name="connsiteY7" fmla="*/ 120491 h 188118"/>
                <a:gd name="connsiteX8" fmla="*/ 0 w 197834"/>
                <a:gd name="connsiteY8" fmla="*/ 71914 h 188118"/>
                <a:gd name="connsiteX9" fmla="*/ 67532 w 197834"/>
                <a:gd name="connsiteY9" fmla="*/ 60770 h 188118"/>
                <a:gd name="connsiteX10" fmla="*/ 98965 w 197834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834" h="188118">
                  <a:moveTo>
                    <a:pt x="98965" y="0"/>
                  </a:moveTo>
                  <a:lnTo>
                    <a:pt x="130302" y="60770"/>
                  </a:lnTo>
                  <a:lnTo>
                    <a:pt x="197834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965" y="157449"/>
                  </a:lnTo>
                  <a:lnTo>
                    <a:pt x="37814" y="188119"/>
                  </a:lnTo>
                  <a:lnTo>
                    <a:pt x="48101" y="120491"/>
                  </a:lnTo>
                  <a:lnTo>
                    <a:pt x="0" y="71914"/>
                  </a:lnTo>
                  <a:lnTo>
                    <a:pt x="67532" y="60770"/>
                  </a:lnTo>
                  <a:lnTo>
                    <a:pt x="9896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401496AD-E696-422B-BD1D-F648BE24CD03}"/>
                </a:ext>
              </a:extLst>
            </p:cNvPr>
            <p:cNvSpPr/>
            <p:nvPr/>
          </p:nvSpPr>
          <p:spPr>
            <a:xfrm>
              <a:off x="1844325" y="5081396"/>
              <a:ext cx="197738" cy="188118"/>
            </a:xfrm>
            <a:custGeom>
              <a:avLst/>
              <a:gdLst>
                <a:gd name="connsiteX0" fmla="*/ 98869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59925 w 197738"/>
                <a:gd name="connsiteY4" fmla="*/ 188119 h 188118"/>
                <a:gd name="connsiteX5" fmla="*/ 98869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69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69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59925" y="188119"/>
                  </a:lnTo>
                  <a:lnTo>
                    <a:pt x="98869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6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2F3184D-A5DC-4A80-9379-AD8A861D1272}"/>
                </a:ext>
              </a:extLst>
            </p:cNvPr>
            <p:cNvSpPr/>
            <p:nvPr/>
          </p:nvSpPr>
          <p:spPr>
            <a:xfrm>
              <a:off x="2073783" y="5081396"/>
              <a:ext cx="197738" cy="188118"/>
            </a:xfrm>
            <a:custGeom>
              <a:avLst/>
              <a:gdLst>
                <a:gd name="connsiteX0" fmla="*/ 98870 w 197738"/>
                <a:gd name="connsiteY0" fmla="*/ 0 h 188118"/>
                <a:gd name="connsiteX1" fmla="*/ 130302 w 197738"/>
                <a:gd name="connsiteY1" fmla="*/ 60770 h 188118"/>
                <a:gd name="connsiteX2" fmla="*/ 197739 w 197738"/>
                <a:gd name="connsiteY2" fmla="*/ 71914 h 188118"/>
                <a:gd name="connsiteX3" fmla="*/ 149733 w 197738"/>
                <a:gd name="connsiteY3" fmla="*/ 120491 h 188118"/>
                <a:gd name="connsiteX4" fmla="*/ 160020 w 197738"/>
                <a:gd name="connsiteY4" fmla="*/ 188119 h 188118"/>
                <a:gd name="connsiteX5" fmla="*/ 98870 w 197738"/>
                <a:gd name="connsiteY5" fmla="*/ 157449 h 188118"/>
                <a:gd name="connsiteX6" fmla="*/ 37719 w 197738"/>
                <a:gd name="connsiteY6" fmla="*/ 188119 h 188118"/>
                <a:gd name="connsiteX7" fmla="*/ 48006 w 197738"/>
                <a:gd name="connsiteY7" fmla="*/ 120491 h 188118"/>
                <a:gd name="connsiteX8" fmla="*/ 0 w 197738"/>
                <a:gd name="connsiteY8" fmla="*/ 71914 h 188118"/>
                <a:gd name="connsiteX9" fmla="*/ 67437 w 197738"/>
                <a:gd name="connsiteY9" fmla="*/ 60770 h 188118"/>
                <a:gd name="connsiteX10" fmla="*/ 98870 w 197738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8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719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4959BFE-ECB9-4509-9F33-126095A82EB3}"/>
                </a:ext>
              </a:extLst>
            </p:cNvPr>
            <p:cNvSpPr/>
            <p:nvPr/>
          </p:nvSpPr>
          <p:spPr>
            <a:xfrm>
              <a:off x="2303240" y="5081396"/>
              <a:ext cx="197739" cy="188118"/>
            </a:xfrm>
            <a:custGeom>
              <a:avLst/>
              <a:gdLst>
                <a:gd name="connsiteX0" fmla="*/ 98870 w 197739"/>
                <a:gd name="connsiteY0" fmla="*/ 0 h 188118"/>
                <a:gd name="connsiteX1" fmla="*/ 130302 w 197739"/>
                <a:gd name="connsiteY1" fmla="*/ 60770 h 188118"/>
                <a:gd name="connsiteX2" fmla="*/ 197739 w 197739"/>
                <a:gd name="connsiteY2" fmla="*/ 71914 h 188118"/>
                <a:gd name="connsiteX3" fmla="*/ 149733 w 197739"/>
                <a:gd name="connsiteY3" fmla="*/ 120491 h 188118"/>
                <a:gd name="connsiteX4" fmla="*/ 160020 w 197739"/>
                <a:gd name="connsiteY4" fmla="*/ 188119 h 188118"/>
                <a:gd name="connsiteX5" fmla="*/ 98870 w 197739"/>
                <a:gd name="connsiteY5" fmla="*/ 157449 h 188118"/>
                <a:gd name="connsiteX6" fmla="*/ 37814 w 197739"/>
                <a:gd name="connsiteY6" fmla="*/ 188119 h 188118"/>
                <a:gd name="connsiteX7" fmla="*/ 48006 w 197739"/>
                <a:gd name="connsiteY7" fmla="*/ 120491 h 188118"/>
                <a:gd name="connsiteX8" fmla="*/ 0 w 197739"/>
                <a:gd name="connsiteY8" fmla="*/ 71914 h 188118"/>
                <a:gd name="connsiteX9" fmla="*/ 67437 w 197739"/>
                <a:gd name="connsiteY9" fmla="*/ 60770 h 188118"/>
                <a:gd name="connsiteX10" fmla="*/ 98870 w 197739"/>
                <a:gd name="connsiteY10" fmla="*/ 0 h 18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7739" h="188118">
                  <a:moveTo>
                    <a:pt x="98870" y="0"/>
                  </a:moveTo>
                  <a:lnTo>
                    <a:pt x="130302" y="60770"/>
                  </a:lnTo>
                  <a:lnTo>
                    <a:pt x="197739" y="71914"/>
                  </a:lnTo>
                  <a:lnTo>
                    <a:pt x="149733" y="120491"/>
                  </a:lnTo>
                  <a:lnTo>
                    <a:pt x="160020" y="188119"/>
                  </a:lnTo>
                  <a:lnTo>
                    <a:pt x="98870" y="157449"/>
                  </a:lnTo>
                  <a:lnTo>
                    <a:pt x="37814" y="188119"/>
                  </a:lnTo>
                  <a:lnTo>
                    <a:pt x="48006" y="120491"/>
                  </a:lnTo>
                  <a:lnTo>
                    <a:pt x="0" y="71914"/>
                  </a:lnTo>
                  <a:lnTo>
                    <a:pt x="67437" y="60770"/>
                  </a:lnTo>
                  <a:lnTo>
                    <a:pt x="9887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29998CD0-6244-4CC3-B434-7683E0F644DF}"/>
              </a:ext>
            </a:extLst>
          </p:cNvPr>
          <p:cNvSpPr txBox="1"/>
          <p:nvPr/>
        </p:nvSpPr>
        <p:spPr>
          <a:xfrm>
            <a:off x="9380651" y="5384101"/>
            <a:ext cx="17363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29346A52-D808-45B6-8400-4DFE18BCF5E4}"/>
              </a:ext>
            </a:extLst>
          </p:cNvPr>
          <p:cNvSpPr txBox="1"/>
          <p:nvPr/>
        </p:nvSpPr>
        <p:spPr>
          <a:xfrm>
            <a:off x="8917735" y="5660421"/>
            <a:ext cx="26622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Your Responsibilities</a:t>
            </a:r>
            <a:b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in Short and Simple Text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D761980-2D5C-48FF-861C-A363D02F513C}"/>
              </a:ext>
            </a:extLst>
          </p:cNvPr>
          <p:cNvSpPr/>
          <p:nvPr/>
        </p:nvSpPr>
        <p:spPr>
          <a:xfrm>
            <a:off x="-1" y="600075"/>
            <a:ext cx="783719" cy="104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8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46667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46667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1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5" grpId="0"/>
      <p:bldP spid="52" grpId="0"/>
      <p:bldP spid="53" grpId="0"/>
      <p:bldP spid="95" grpId="0"/>
      <p:bldP spid="96" grpId="0"/>
      <p:bldP spid="150" grpId="0"/>
      <p:bldP spid="151" grpId="0"/>
      <p:bldP spid="162" grpId="0"/>
      <p:bldP spid="1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13DC57C-80A4-4224-99D4-A5A25B938EF7}"/>
              </a:ext>
            </a:extLst>
          </p:cNvPr>
          <p:cNvSpPr/>
          <p:nvPr/>
        </p:nvSpPr>
        <p:spPr>
          <a:xfrm>
            <a:off x="8846534" y="443484"/>
            <a:ext cx="2417540" cy="1111758"/>
          </a:xfrm>
          <a:custGeom>
            <a:avLst/>
            <a:gdLst>
              <a:gd name="connsiteX0" fmla="*/ 0 w 2417540"/>
              <a:gd name="connsiteY0" fmla="*/ 0 h 1111758"/>
              <a:gd name="connsiteX1" fmla="*/ 2417541 w 2417540"/>
              <a:gd name="connsiteY1" fmla="*/ 0 h 1111758"/>
              <a:gd name="connsiteX2" fmla="*/ 2417541 w 2417540"/>
              <a:gd name="connsiteY2" fmla="*/ 1111758 h 1111758"/>
              <a:gd name="connsiteX3" fmla="*/ 1 w 2417540"/>
              <a:gd name="connsiteY3" fmla="*/ 1111758 h 111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7540" h="1111758">
                <a:moveTo>
                  <a:pt x="0" y="0"/>
                </a:moveTo>
                <a:lnTo>
                  <a:pt x="2417541" y="0"/>
                </a:lnTo>
                <a:lnTo>
                  <a:pt x="2417541" y="1111758"/>
                </a:lnTo>
                <a:lnTo>
                  <a:pt x="1" y="1111758"/>
                </a:lnTo>
                <a:close/>
              </a:path>
            </a:pathLst>
          </a:custGeom>
          <a:solidFill>
            <a:srgbClr val="FFF5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174736A-446B-429D-B801-0DCF6FFCBC62}"/>
              </a:ext>
            </a:extLst>
          </p:cNvPr>
          <p:cNvSpPr/>
          <p:nvPr/>
        </p:nvSpPr>
        <p:spPr>
          <a:xfrm rot="5400000">
            <a:off x="1882235" y="3100101"/>
            <a:ext cx="30003" cy="2799492"/>
          </a:xfrm>
          <a:custGeom>
            <a:avLst/>
            <a:gdLst>
              <a:gd name="connsiteX0" fmla="*/ 0 w 30003"/>
              <a:gd name="connsiteY0" fmla="*/ 0 h 2799492"/>
              <a:gd name="connsiteX1" fmla="*/ 30004 w 30003"/>
              <a:gd name="connsiteY1" fmla="*/ 0 h 2799492"/>
              <a:gd name="connsiteX2" fmla="*/ 30004 w 30003"/>
              <a:gd name="connsiteY2" fmla="*/ 2799493 h 2799492"/>
              <a:gd name="connsiteX3" fmla="*/ 0 w 30003"/>
              <a:gd name="connsiteY3" fmla="*/ 2799493 h 279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3" h="2799492">
                <a:moveTo>
                  <a:pt x="0" y="0"/>
                </a:moveTo>
                <a:lnTo>
                  <a:pt x="30004" y="0"/>
                </a:lnTo>
                <a:lnTo>
                  <a:pt x="30004" y="2799493"/>
                </a:lnTo>
                <a:lnTo>
                  <a:pt x="0" y="2799493"/>
                </a:lnTo>
                <a:close/>
              </a:path>
            </a:pathLst>
          </a:custGeom>
          <a:solidFill>
            <a:srgbClr val="FFE7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64FFD21-A4F7-4A3A-B8E3-C56E3FA18A92}"/>
              </a:ext>
            </a:extLst>
          </p:cNvPr>
          <p:cNvSpPr/>
          <p:nvPr/>
        </p:nvSpPr>
        <p:spPr>
          <a:xfrm rot="5400000">
            <a:off x="4680061" y="3101673"/>
            <a:ext cx="30003" cy="2796349"/>
          </a:xfrm>
          <a:custGeom>
            <a:avLst/>
            <a:gdLst>
              <a:gd name="connsiteX0" fmla="*/ 0 w 30003"/>
              <a:gd name="connsiteY0" fmla="*/ 0 h 2796349"/>
              <a:gd name="connsiteX1" fmla="*/ 30004 w 30003"/>
              <a:gd name="connsiteY1" fmla="*/ 0 h 2796349"/>
              <a:gd name="connsiteX2" fmla="*/ 30004 w 30003"/>
              <a:gd name="connsiteY2" fmla="*/ 2796350 h 2796349"/>
              <a:gd name="connsiteX3" fmla="*/ 0 w 30003"/>
              <a:gd name="connsiteY3" fmla="*/ 2796350 h 279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3" h="2796349">
                <a:moveTo>
                  <a:pt x="0" y="0"/>
                </a:moveTo>
                <a:lnTo>
                  <a:pt x="30004" y="0"/>
                </a:lnTo>
                <a:lnTo>
                  <a:pt x="30004" y="2796350"/>
                </a:lnTo>
                <a:lnTo>
                  <a:pt x="0" y="2796350"/>
                </a:lnTo>
                <a:close/>
              </a:path>
            </a:pathLst>
          </a:custGeom>
          <a:solidFill>
            <a:srgbClr val="FFE7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356D20-4927-4137-B07A-7254A7113D1A}"/>
              </a:ext>
            </a:extLst>
          </p:cNvPr>
          <p:cNvSpPr/>
          <p:nvPr/>
        </p:nvSpPr>
        <p:spPr>
          <a:xfrm rot="5400000">
            <a:off x="10281332" y="3101673"/>
            <a:ext cx="30003" cy="2796349"/>
          </a:xfrm>
          <a:custGeom>
            <a:avLst/>
            <a:gdLst>
              <a:gd name="connsiteX0" fmla="*/ 0 w 30003"/>
              <a:gd name="connsiteY0" fmla="*/ 0 h 2796349"/>
              <a:gd name="connsiteX1" fmla="*/ 30004 w 30003"/>
              <a:gd name="connsiteY1" fmla="*/ 0 h 2796349"/>
              <a:gd name="connsiteX2" fmla="*/ 30004 w 30003"/>
              <a:gd name="connsiteY2" fmla="*/ 2796350 h 2796349"/>
              <a:gd name="connsiteX3" fmla="*/ 0 w 30003"/>
              <a:gd name="connsiteY3" fmla="*/ 2796350 h 279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3" h="2796349">
                <a:moveTo>
                  <a:pt x="0" y="0"/>
                </a:moveTo>
                <a:lnTo>
                  <a:pt x="30004" y="0"/>
                </a:lnTo>
                <a:lnTo>
                  <a:pt x="30004" y="2796350"/>
                </a:lnTo>
                <a:lnTo>
                  <a:pt x="0" y="2796350"/>
                </a:lnTo>
                <a:close/>
              </a:path>
            </a:pathLst>
          </a:custGeom>
          <a:solidFill>
            <a:srgbClr val="FFE7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C1D0467-95DE-4620-9AD3-0FACE06A778F}"/>
              </a:ext>
            </a:extLst>
          </p:cNvPr>
          <p:cNvSpPr/>
          <p:nvPr/>
        </p:nvSpPr>
        <p:spPr>
          <a:xfrm>
            <a:off x="6093237" y="2320671"/>
            <a:ext cx="2804922" cy="2194179"/>
          </a:xfrm>
          <a:custGeom>
            <a:avLst/>
            <a:gdLst>
              <a:gd name="connsiteX0" fmla="*/ 0 w 2804922"/>
              <a:gd name="connsiteY0" fmla="*/ 0 h 2194179"/>
              <a:gd name="connsiteX1" fmla="*/ 2804922 w 2804922"/>
              <a:gd name="connsiteY1" fmla="*/ 0 h 2194179"/>
              <a:gd name="connsiteX2" fmla="*/ 2804922 w 2804922"/>
              <a:gd name="connsiteY2" fmla="*/ 2194179 h 2194179"/>
              <a:gd name="connsiteX3" fmla="*/ 0 w 2804922"/>
              <a:gd name="connsiteY3" fmla="*/ 2194179 h 219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4922" h="2194179">
                <a:moveTo>
                  <a:pt x="0" y="0"/>
                </a:moveTo>
                <a:lnTo>
                  <a:pt x="2804922" y="0"/>
                </a:lnTo>
                <a:lnTo>
                  <a:pt x="2804922" y="2194179"/>
                </a:lnTo>
                <a:lnTo>
                  <a:pt x="0" y="2194179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8EE9D3-702F-4746-B9AB-E3925765C970}"/>
              </a:ext>
            </a:extLst>
          </p:cNvPr>
          <p:cNvSpPr txBox="1"/>
          <p:nvPr/>
        </p:nvSpPr>
        <p:spPr>
          <a:xfrm>
            <a:off x="1080346" y="2753105"/>
            <a:ext cx="16337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spc="0" baseline="0" dirty="0">
                <a:solidFill>
                  <a:srgbClr val="252525"/>
                </a:solidFill>
                <a:latin typeface="Montserrat"/>
                <a:sym typeface="Montserrat"/>
                <a:rtl val="0"/>
              </a:rPr>
              <a:t>Estimated Sales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D2B9F6-719A-4BA7-833F-1124FD236B15}"/>
              </a:ext>
            </a:extLst>
          </p:cNvPr>
          <p:cNvSpPr txBox="1"/>
          <p:nvPr/>
        </p:nvSpPr>
        <p:spPr>
          <a:xfrm>
            <a:off x="931267" y="3066192"/>
            <a:ext cx="19319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367M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0EBD07-476B-4555-B7AB-C25C68F0A829}"/>
              </a:ext>
            </a:extLst>
          </p:cNvPr>
          <p:cNvSpPr txBox="1"/>
          <p:nvPr/>
        </p:nvSpPr>
        <p:spPr>
          <a:xfrm>
            <a:off x="4180338" y="2753105"/>
            <a:ext cx="10294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spc="0" baseline="0" dirty="0">
                <a:solidFill>
                  <a:srgbClr val="252525"/>
                </a:solidFill>
                <a:latin typeface="Montserrat"/>
                <a:sym typeface="Montserrat"/>
                <a:rtl val="0"/>
              </a:rPr>
              <a:t>Net Sales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7D6D98-140B-47B5-8B94-3B505FC88B4B}"/>
              </a:ext>
            </a:extLst>
          </p:cNvPr>
          <p:cNvSpPr txBox="1"/>
          <p:nvPr/>
        </p:nvSpPr>
        <p:spPr>
          <a:xfrm>
            <a:off x="3733100" y="3066192"/>
            <a:ext cx="19239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278M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1CE8C9-4906-4817-992A-837462BBBF33}"/>
              </a:ext>
            </a:extLst>
          </p:cNvPr>
          <p:cNvSpPr txBox="1"/>
          <p:nvPr/>
        </p:nvSpPr>
        <p:spPr>
          <a:xfrm>
            <a:off x="9436162" y="2753105"/>
            <a:ext cx="17203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spc="0" baseline="0" dirty="0">
                <a:solidFill>
                  <a:srgbClr val="252525"/>
                </a:solidFill>
                <a:latin typeface="Montserrat"/>
                <a:sym typeface="Montserrat"/>
                <a:rtl val="0"/>
              </a:rPr>
              <a:t>Profit Before Tax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990276-5D64-4411-AB03-4A0794246C7C}"/>
              </a:ext>
            </a:extLst>
          </p:cNvPr>
          <p:cNvSpPr txBox="1"/>
          <p:nvPr/>
        </p:nvSpPr>
        <p:spPr>
          <a:xfrm>
            <a:off x="9345592" y="3066192"/>
            <a:ext cx="19014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273M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36AFFF-794D-48C0-A01F-0D677F75546D}"/>
              </a:ext>
            </a:extLst>
          </p:cNvPr>
          <p:cNvSpPr txBox="1"/>
          <p:nvPr/>
        </p:nvSpPr>
        <p:spPr>
          <a:xfrm>
            <a:off x="6720486" y="2753105"/>
            <a:ext cx="155042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Total Expenses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6931B2-62C0-45E1-90D4-909ADEA80498}"/>
              </a:ext>
            </a:extLst>
          </p:cNvPr>
          <p:cNvSpPr txBox="1"/>
          <p:nvPr/>
        </p:nvSpPr>
        <p:spPr>
          <a:xfrm>
            <a:off x="6754181" y="3066192"/>
            <a:ext cx="14830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spc="-96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75M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3489978-43E2-4987-ADD8-998C5FD08534}"/>
              </a:ext>
            </a:extLst>
          </p:cNvPr>
          <p:cNvSpPr/>
          <p:nvPr/>
        </p:nvSpPr>
        <p:spPr>
          <a:xfrm>
            <a:off x="3281934" y="2320671"/>
            <a:ext cx="30003" cy="2194179"/>
          </a:xfrm>
          <a:custGeom>
            <a:avLst/>
            <a:gdLst>
              <a:gd name="connsiteX0" fmla="*/ 0 w 30003"/>
              <a:gd name="connsiteY0" fmla="*/ 0 h 2194179"/>
              <a:gd name="connsiteX1" fmla="*/ 30004 w 30003"/>
              <a:gd name="connsiteY1" fmla="*/ 0 h 2194179"/>
              <a:gd name="connsiteX2" fmla="*/ 30004 w 30003"/>
              <a:gd name="connsiteY2" fmla="*/ 2194179 h 2194179"/>
              <a:gd name="connsiteX3" fmla="*/ 0 w 30003"/>
              <a:gd name="connsiteY3" fmla="*/ 2194179 h 219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3" h="2194179">
                <a:moveTo>
                  <a:pt x="0" y="0"/>
                </a:moveTo>
                <a:lnTo>
                  <a:pt x="30004" y="0"/>
                </a:lnTo>
                <a:lnTo>
                  <a:pt x="30004" y="2194179"/>
                </a:lnTo>
                <a:lnTo>
                  <a:pt x="0" y="2194179"/>
                </a:lnTo>
                <a:close/>
              </a:path>
            </a:pathLst>
          </a:custGeom>
          <a:solidFill>
            <a:srgbClr val="FFE7E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AAB8E45-7064-4376-AB52-E1DFDDA46603}"/>
              </a:ext>
            </a:extLst>
          </p:cNvPr>
          <p:cNvSpPr txBox="1"/>
          <p:nvPr/>
        </p:nvSpPr>
        <p:spPr>
          <a:xfrm>
            <a:off x="375380" y="450342"/>
            <a:ext cx="5275803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5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Let’s Calculate Our</a:t>
            </a:r>
          </a:p>
          <a:p>
            <a:pPr algn="l"/>
            <a:r>
              <a:rPr lang="en-US" sz="345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Net Sales &amp; Revenues</a:t>
            </a:r>
            <a:endParaRPr lang="en-US" sz="3450" baseline="0" dirty="0">
              <a:gradFill>
                <a:gsLst>
                  <a:gs pos="50000">
                    <a:srgbClr val="FF8948"/>
                  </a:gs>
                  <a:gs pos="0">
                    <a:srgbClr val="FF9447"/>
                  </a:gs>
                  <a:gs pos="100000">
                    <a:srgbClr val="FF6E4B"/>
                  </a:gs>
                </a:gsLst>
                <a:lin ang="27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8CE1A63B-EDA7-46EA-9080-3268EC198E41}"/>
              </a:ext>
            </a:extLst>
          </p:cNvPr>
          <p:cNvSpPr/>
          <p:nvPr/>
        </p:nvSpPr>
        <p:spPr>
          <a:xfrm>
            <a:off x="6703314" y="590550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>
            <a:gsLst>
              <a:gs pos="50000">
                <a:srgbClr val="FF8948"/>
              </a:gs>
              <a:gs pos="0">
                <a:srgbClr val="FF9447"/>
              </a:gs>
              <a:gs pos="100000">
                <a:srgbClr val="FF6E4B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gradFill>
                <a:gsLst>
                  <a:gs pos="50000">
                    <a:srgbClr val="FF8948"/>
                  </a:gs>
                  <a:gs pos="0">
                    <a:srgbClr val="FF9447"/>
                  </a:gs>
                  <a:gs pos="100000">
                    <a:srgbClr val="FF6E4B"/>
                  </a:gs>
                </a:gsLst>
                <a:lin ang="2700000" scaled="1"/>
              </a:gra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605313D-EC7B-4B47-9870-19925BB99AD0}"/>
              </a:ext>
            </a:extLst>
          </p:cNvPr>
          <p:cNvSpPr txBox="1"/>
          <p:nvPr/>
        </p:nvSpPr>
        <p:spPr>
          <a:xfrm>
            <a:off x="6860038" y="512749"/>
            <a:ext cx="4338047" cy="9893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9A6E9521-E1C7-49A5-B4B4-7D11B96A8FB1}"/>
              </a:ext>
            </a:extLst>
          </p:cNvPr>
          <p:cNvSpPr/>
          <p:nvPr/>
        </p:nvSpPr>
        <p:spPr>
          <a:xfrm>
            <a:off x="0" y="4514849"/>
            <a:ext cx="12192000" cy="2343151"/>
          </a:xfrm>
          <a:custGeom>
            <a:avLst/>
            <a:gdLst>
              <a:gd name="connsiteX0" fmla="*/ 0 w 2804922"/>
              <a:gd name="connsiteY0" fmla="*/ 0 h 2194179"/>
              <a:gd name="connsiteX1" fmla="*/ 2804922 w 2804922"/>
              <a:gd name="connsiteY1" fmla="*/ 0 h 2194179"/>
              <a:gd name="connsiteX2" fmla="*/ 2804922 w 2804922"/>
              <a:gd name="connsiteY2" fmla="*/ 2194179 h 2194179"/>
              <a:gd name="connsiteX3" fmla="*/ 0 w 2804922"/>
              <a:gd name="connsiteY3" fmla="*/ 2194179 h 219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4922" h="2194179">
                <a:moveTo>
                  <a:pt x="0" y="0"/>
                </a:moveTo>
                <a:lnTo>
                  <a:pt x="2804922" y="0"/>
                </a:lnTo>
                <a:lnTo>
                  <a:pt x="2804922" y="2194179"/>
                </a:lnTo>
                <a:lnTo>
                  <a:pt x="0" y="21941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84B2932-090A-4116-A725-5C406DE91D5D}"/>
              </a:ext>
            </a:extLst>
          </p:cNvPr>
          <p:cNvSpPr txBox="1"/>
          <p:nvPr/>
        </p:nvSpPr>
        <p:spPr>
          <a:xfrm>
            <a:off x="607716" y="4687988"/>
            <a:ext cx="2579040" cy="9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Info Text to</a:t>
            </a:r>
          </a:p>
          <a:p>
            <a:pPr algn="ctr">
              <a:lnSpc>
                <a:spcPct val="1500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the </a:t>
            </a:r>
            <a:r>
              <a:rPr lang="en-US" sz="1300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Related Topic for</a:t>
            </a:r>
          </a:p>
          <a:p>
            <a:pPr algn="ctr">
              <a:lnSpc>
                <a:spcPct val="150000"/>
              </a:lnSpc>
            </a:pPr>
            <a:r>
              <a:rPr lang="en-US" sz="1300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Your Presentation</a:t>
            </a:r>
            <a:endParaRPr lang="en-US" sz="1300" spc="-12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FD12DC2-D493-4E5A-B5BF-A981C3A4B120}"/>
              </a:ext>
            </a:extLst>
          </p:cNvPr>
          <p:cNvSpPr txBox="1"/>
          <p:nvPr/>
        </p:nvSpPr>
        <p:spPr>
          <a:xfrm>
            <a:off x="3405542" y="4687988"/>
            <a:ext cx="2579040" cy="9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Info Text to</a:t>
            </a:r>
          </a:p>
          <a:p>
            <a:pPr algn="ctr">
              <a:lnSpc>
                <a:spcPct val="1500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the </a:t>
            </a:r>
            <a:r>
              <a:rPr lang="en-US" sz="1300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Related Topic for</a:t>
            </a:r>
          </a:p>
          <a:p>
            <a:pPr algn="ctr">
              <a:lnSpc>
                <a:spcPct val="150000"/>
              </a:lnSpc>
            </a:pPr>
            <a:r>
              <a:rPr lang="en-US" sz="1300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Your Presentation</a:t>
            </a:r>
            <a:endParaRPr lang="en-US" sz="1300" spc="-12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F210248-DF41-4255-ACD8-756111E42FE1}"/>
              </a:ext>
            </a:extLst>
          </p:cNvPr>
          <p:cNvSpPr txBox="1"/>
          <p:nvPr/>
        </p:nvSpPr>
        <p:spPr>
          <a:xfrm>
            <a:off x="6206178" y="4687988"/>
            <a:ext cx="2579040" cy="9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Info Text to</a:t>
            </a:r>
          </a:p>
          <a:p>
            <a:pPr algn="ctr">
              <a:lnSpc>
                <a:spcPct val="1500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the </a:t>
            </a:r>
            <a:r>
              <a:rPr lang="en-US" sz="1300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Related Topic for</a:t>
            </a:r>
          </a:p>
          <a:p>
            <a:pPr algn="ctr">
              <a:lnSpc>
                <a:spcPct val="150000"/>
              </a:lnSpc>
            </a:pPr>
            <a:r>
              <a:rPr lang="en-US" sz="1300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Your Presentation</a:t>
            </a:r>
            <a:endParaRPr lang="en-US" sz="1300" spc="-12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8B18DF7-AAAB-4E0F-84B3-8BEEF4EDD488}"/>
              </a:ext>
            </a:extLst>
          </p:cNvPr>
          <p:cNvSpPr txBox="1"/>
          <p:nvPr/>
        </p:nvSpPr>
        <p:spPr>
          <a:xfrm>
            <a:off x="9006813" y="4687988"/>
            <a:ext cx="2579040" cy="958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Let’s Add Some Info Text to</a:t>
            </a:r>
          </a:p>
          <a:p>
            <a:pPr algn="ctr">
              <a:lnSpc>
                <a:spcPct val="150000"/>
              </a:lnSpc>
            </a:pPr>
            <a:r>
              <a:rPr lang="en-US" sz="1300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Explain the </a:t>
            </a:r>
            <a:r>
              <a:rPr lang="en-US" sz="1300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Related Topic for</a:t>
            </a:r>
          </a:p>
          <a:p>
            <a:pPr algn="ctr">
              <a:lnSpc>
                <a:spcPct val="150000"/>
              </a:lnSpc>
            </a:pPr>
            <a:r>
              <a:rPr lang="en-US" sz="1300" spc="-12" dirty="0">
                <a:solidFill>
                  <a:srgbClr val="252525"/>
                </a:solidFill>
                <a:latin typeface="Montserrat"/>
                <a:cs typeface="Poppins"/>
                <a:sym typeface="Poppins"/>
                <a:rtl val="0"/>
              </a:rPr>
              <a:t>Your Presentation</a:t>
            </a:r>
            <a:endParaRPr lang="en-US" sz="1300" spc="-12" dirty="0">
              <a:solidFill>
                <a:srgbClr val="2525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6CB9E71F-0378-4045-887D-D94EE2B0D82E}"/>
              </a:ext>
            </a:extLst>
          </p:cNvPr>
          <p:cNvSpPr/>
          <p:nvPr/>
        </p:nvSpPr>
        <p:spPr>
          <a:xfrm>
            <a:off x="-2" y="4286908"/>
            <a:ext cx="500541" cy="421618"/>
          </a:xfrm>
          <a:custGeom>
            <a:avLst/>
            <a:gdLst>
              <a:gd name="connsiteX0" fmla="*/ 0 w 2804922"/>
              <a:gd name="connsiteY0" fmla="*/ 0 h 2194179"/>
              <a:gd name="connsiteX1" fmla="*/ 2804922 w 2804922"/>
              <a:gd name="connsiteY1" fmla="*/ 0 h 2194179"/>
              <a:gd name="connsiteX2" fmla="*/ 2804922 w 2804922"/>
              <a:gd name="connsiteY2" fmla="*/ 2194179 h 2194179"/>
              <a:gd name="connsiteX3" fmla="*/ 0 w 2804922"/>
              <a:gd name="connsiteY3" fmla="*/ 2194179 h 219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4922" h="2194179">
                <a:moveTo>
                  <a:pt x="0" y="0"/>
                </a:moveTo>
                <a:lnTo>
                  <a:pt x="2804922" y="0"/>
                </a:lnTo>
                <a:lnTo>
                  <a:pt x="2804922" y="2194179"/>
                </a:lnTo>
                <a:lnTo>
                  <a:pt x="0" y="21941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A87FDB5-BCE1-48DC-85F3-7E07EAFD67E7}"/>
              </a:ext>
            </a:extLst>
          </p:cNvPr>
          <p:cNvSpPr/>
          <p:nvPr/>
        </p:nvSpPr>
        <p:spPr>
          <a:xfrm>
            <a:off x="6620933" y="-1"/>
            <a:ext cx="239106" cy="590549"/>
          </a:xfrm>
          <a:custGeom>
            <a:avLst/>
            <a:gdLst>
              <a:gd name="connsiteX0" fmla="*/ 0 w 2804922"/>
              <a:gd name="connsiteY0" fmla="*/ 0 h 2194179"/>
              <a:gd name="connsiteX1" fmla="*/ 2804922 w 2804922"/>
              <a:gd name="connsiteY1" fmla="*/ 0 h 2194179"/>
              <a:gd name="connsiteX2" fmla="*/ 2804922 w 2804922"/>
              <a:gd name="connsiteY2" fmla="*/ 2194179 h 2194179"/>
              <a:gd name="connsiteX3" fmla="*/ 0 w 2804922"/>
              <a:gd name="connsiteY3" fmla="*/ 2194179 h 219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4922" h="2194179">
                <a:moveTo>
                  <a:pt x="0" y="0"/>
                </a:moveTo>
                <a:lnTo>
                  <a:pt x="2804922" y="0"/>
                </a:lnTo>
                <a:lnTo>
                  <a:pt x="2804922" y="2194179"/>
                </a:lnTo>
                <a:lnTo>
                  <a:pt x="0" y="21941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45A7650-E8F9-4447-8636-2066AE0ED5C0}"/>
              </a:ext>
            </a:extLst>
          </p:cNvPr>
          <p:cNvSpPr/>
          <p:nvPr/>
        </p:nvSpPr>
        <p:spPr>
          <a:xfrm>
            <a:off x="11264074" y="326384"/>
            <a:ext cx="927925" cy="1278120"/>
          </a:xfrm>
          <a:custGeom>
            <a:avLst/>
            <a:gdLst>
              <a:gd name="connsiteX0" fmla="*/ 0 w 2804922"/>
              <a:gd name="connsiteY0" fmla="*/ 0 h 2194179"/>
              <a:gd name="connsiteX1" fmla="*/ 2804922 w 2804922"/>
              <a:gd name="connsiteY1" fmla="*/ 0 h 2194179"/>
              <a:gd name="connsiteX2" fmla="*/ 2804922 w 2804922"/>
              <a:gd name="connsiteY2" fmla="*/ 2194179 h 2194179"/>
              <a:gd name="connsiteX3" fmla="*/ 0 w 2804922"/>
              <a:gd name="connsiteY3" fmla="*/ 2194179 h 219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4922" h="2194179">
                <a:moveTo>
                  <a:pt x="0" y="0"/>
                </a:moveTo>
                <a:lnTo>
                  <a:pt x="2804922" y="0"/>
                </a:lnTo>
                <a:lnTo>
                  <a:pt x="2804922" y="2194179"/>
                </a:lnTo>
                <a:lnTo>
                  <a:pt x="0" y="21941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0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46667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7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46667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7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7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4" grpId="0"/>
      <p:bldP spid="17" grpId="0"/>
      <p:bldP spid="18" grpId="0"/>
      <p:bldP spid="21" grpId="0"/>
      <p:bldP spid="30" grpId="0"/>
      <p:bldP spid="33" grpId="0"/>
      <p:bldP spid="37" grpId="0"/>
      <p:bldP spid="39" grpId="0" animBg="1"/>
      <p:bldP spid="76" grpId="0"/>
      <p:bldP spid="98" grpId="0" animBg="1"/>
      <p:bldP spid="99" grpId="0"/>
      <p:bldP spid="100" grpId="0"/>
      <p:bldP spid="102" grpId="0"/>
      <p:bldP spid="103" grpId="0"/>
      <p:bldP spid="1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F66C2C63-EFF5-479E-AEAC-4675CB430EBA}"/>
              </a:ext>
            </a:extLst>
          </p:cNvPr>
          <p:cNvSpPr/>
          <p:nvPr/>
        </p:nvSpPr>
        <p:spPr>
          <a:xfrm>
            <a:off x="2744057" y="1278350"/>
            <a:ext cx="3510343" cy="19050"/>
          </a:xfrm>
          <a:custGeom>
            <a:avLst/>
            <a:gdLst>
              <a:gd name="connsiteX0" fmla="*/ 0 w 3510343"/>
              <a:gd name="connsiteY0" fmla="*/ 0 h 19050"/>
              <a:gd name="connsiteX1" fmla="*/ 3510344 w 3510343"/>
              <a:gd name="connsiteY1" fmla="*/ 0 h 19050"/>
              <a:gd name="connsiteX2" fmla="*/ 3510344 w 3510343"/>
              <a:gd name="connsiteY2" fmla="*/ 19050 h 19050"/>
              <a:gd name="connsiteX3" fmla="*/ 0 w 3510343"/>
              <a:gd name="connsiteY3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0343" h="19050">
                <a:moveTo>
                  <a:pt x="0" y="0"/>
                </a:moveTo>
                <a:lnTo>
                  <a:pt x="3510344" y="0"/>
                </a:lnTo>
                <a:lnTo>
                  <a:pt x="3510344" y="19050"/>
                </a:lnTo>
                <a:lnTo>
                  <a:pt x="0" y="19050"/>
                </a:lnTo>
                <a:close/>
              </a:path>
            </a:pathLst>
          </a:custGeom>
          <a:solidFill>
            <a:srgbClr val="2525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F96BC5-C9C8-4D71-861B-3E6EB86EA65D}"/>
              </a:ext>
            </a:extLst>
          </p:cNvPr>
          <p:cNvSpPr/>
          <p:nvPr/>
        </p:nvSpPr>
        <p:spPr>
          <a:xfrm>
            <a:off x="1" y="1021280"/>
            <a:ext cx="2742368" cy="52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E03B8D-868D-4FAE-9910-692515FA7854}"/>
              </a:ext>
            </a:extLst>
          </p:cNvPr>
          <p:cNvSpPr txBox="1"/>
          <p:nvPr/>
        </p:nvSpPr>
        <p:spPr>
          <a:xfrm>
            <a:off x="975264" y="1754790"/>
            <a:ext cx="7601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Serial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B42D95-78C3-4BB8-8CCD-B2F4D23A47FB}"/>
              </a:ext>
            </a:extLst>
          </p:cNvPr>
          <p:cNvSpPr txBox="1"/>
          <p:nvPr/>
        </p:nvSpPr>
        <p:spPr>
          <a:xfrm>
            <a:off x="2739193" y="1754790"/>
            <a:ext cx="154337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-15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Project Name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9D3D3F-05CB-4596-BCF0-71288EF8F366}"/>
              </a:ext>
            </a:extLst>
          </p:cNvPr>
          <p:cNvSpPr txBox="1"/>
          <p:nvPr/>
        </p:nvSpPr>
        <p:spPr>
          <a:xfrm>
            <a:off x="6249066" y="1754790"/>
            <a:ext cx="137730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Description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D041D4-84E1-4989-B96E-71964AAAAB41}"/>
              </a:ext>
            </a:extLst>
          </p:cNvPr>
          <p:cNvSpPr txBox="1"/>
          <p:nvPr/>
        </p:nvSpPr>
        <p:spPr>
          <a:xfrm>
            <a:off x="8847486" y="1754790"/>
            <a:ext cx="21755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Estimated Workers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89B8D08-F6CF-49F7-95CB-766207CEDAF9}"/>
              </a:ext>
            </a:extLst>
          </p:cNvPr>
          <p:cNvSpPr txBox="1"/>
          <p:nvPr/>
        </p:nvSpPr>
        <p:spPr>
          <a:xfrm>
            <a:off x="669988" y="399478"/>
            <a:ext cx="5775940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rgbClr val="252525"/>
                </a:solidFill>
                <a:latin typeface="+mj-lt"/>
                <a:sym typeface="Montserrat"/>
                <a:rtl val="0"/>
              </a:rPr>
              <a:t>List of Your</a:t>
            </a:r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050" spc="0" baseline="0" dirty="0">
                <a:gradFill>
                  <a:gsLst>
                    <a:gs pos="50000">
                      <a:srgbClr val="FF8948"/>
                    </a:gs>
                    <a:gs pos="0">
                      <a:srgbClr val="FF9447"/>
                    </a:gs>
                    <a:gs pos="100000">
                      <a:srgbClr val="FF6E4B"/>
                    </a:gs>
                  </a:gsLst>
                  <a:lin ang="2700000" scaled="1"/>
                </a:gradFill>
                <a:latin typeface="+mj-lt"/>
                <a:sym typeface="Montserrat"/>
                <a:rtl val="0"/>
              </a:rPr>
              <a:t>Projects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DA10B4A-4005-4D43-8098-17DD0ABD8859}"/>
              </a:ext>
            </a:extLst>
          </p:cNvPr>
          <p:cNvSpPr txBox="1"/>
          <p:nvPr/>
        </p:nvSpPr>
        <p:spPr>
          <a:xfrm>
            <a:off x="691705" y="1142809"/>
            <a:ext cx="1983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aseline="0" dirty="0">
                <a:solidFill>
                  <a:srgbClr val="252525"/>
                </a:solidFill>
                <a:latin typeface="Montserrat SemiBold" panose="00000700000000000000" pitchFamily="2" charset="0"/>
                <a:sym typeface="Montserrat"/>
                <a:rtl val="0"/>
              </a:rPr>
              <a:t>Project Mapping Table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C58E82-9986-4A52-BF66-C8838F707976}"/>
              </a:ext>
            </a:extLst>
          </p:cNvPr>
          <p:cNvGrpSpPr/>
          <p:nvPr/>
        </p:nvGrpSpPr>
        <p:grpSpPr>
          <a:xfrm>
            <a:off x="761428" y="2165127"/>
            <a:ext cx="10669142" cy="882110"/>
            <a:chOff x="761428" y="2165127"/>
            <a:chExt cx="10669142" cy="88211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C49AF67-0E11-4C5E-B14D-A7CE6CA30398}"/>
                </a:ext>
              </a:extLst>
            </p:cNvPr>
            <p:cNvSpPr/>
            <p:nvPr/>
          </p:nvSpPr>
          <p:spPr>
            <a:xfrm>
              <a:off x="761428" y="2165127"/>
              <a:ext cx="10669142" cy="882110"/>
            </a:xfrm>
            <a:custGeom>
              <a:avLst/>
              <a:gdLst>
                <a:gd name="connsiteX0" fmla="*/ 0 w 10669142"/>
                <a:gd name="connsiteY0" fmla="*/ 0 h 882110"/>
                <a:gd name="connsiteX1" fmla="*/ 10669144 w 10669142"/>
                <a:gd name="connsiteY1" fmla="*/ 0 h 882110"/>
                <a:gd name="connsiteX2" fmla="*/ 10669144 w 10669142"/>
                <a:gd name="connsiteY2" fmla="*/ 882110 h 882110"/>
                <a:gd name="connsiteX3" fmla="*/ 1 w 10669142"/>
                <a:gd name="connsiteY3" fmla="*/ 882110 h 88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9142" h="882110">
                  <a:moveTo>
                    <a:pt x="0" y="0"/>
                  </a:moveTo>
                  <a:lnTo>
                    <a:pt x="10669144" y="0"/>
                  </a:lnTo>
                  <a:lnTo>
                    <a:pt x="10669144" y="882110"/>
                  </a:lnTo>
                  <a:lnTo>
                    <a:pt x="1" y="882110"/>
                  </a:lnTo>
                  <a:close/>
                </a:path>
              </a:pathLst>
            </a:custGeom>
            <a:solidFill>
              <a:srgbClr val="FFE7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D3736CCE-F90E-447F-BCE9-54C027CC3C86}"/>
                </a:ext>
              </a:extLst>
            </p:cNvPr>
            <p:cNvGrpSpPr/>
            <p:nvPr/>
          </p:nvGrpSpPr>
          <p:grpSpPr>
            <a:xfrm>
              <a:off x="1159930" y="2344572"/>
              <a:ext cx="9402289" cy="523220"/>
              <a:chOff x="1159930" y="2344572"/>
              <a:chExt cx="9402289" cy="523220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51580EB-30A5-4684-AD6D-32B4B9CEC902}"/>
                  </a:ext>
                </a:extLst>
              </p:cNvPr>
              <p:cNvSpPr txBox="1"/>
              <p:nvPr/>
            </p:nvSpPr>
            <p:spPr>
              <a:xfrm>
                <a:off x="2132937" y="2444600"/>
                <a:ext cx="275588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baseline="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Write Your Project Name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075827C-6EA9-4CDA-A1BB-C2D06C8BE070}"/>
                  </a:ext>
                </a:extLst>
              </p:cNvPr>
              <p:cNvSpPr txBox="1"/>
              <p:nvPr/>
            </p:nvSpPr>
            <p:spPr>
              <a:xfrm>
                <a:off x="1159930" y="2444600"/>
                <a:ext cx="39081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01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8D3ECA3-893D-4FC5-80F0-CF4203572A14}"/>
                  </a:ext>
                </a:extLst>
              </p:cNvPr>
              <p:cNvSpPr txBox="1"/>
              <p:nvPr/>
            </p:nvSpPr>
            <p:spPr>
              <a:xfrm>
                <a:off x="9308350" y="2444600"/>
                <a:ext cx="125386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0" baseline="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2700-3200</a:t>
                </a: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50381927-0FCA-43DC-84D1-D37FCF31E050}"/>
                  </a:ext>
                </a:extLst>
              </p:cNvPr>
              <p:cNvSpPr txBox="1"/>
              <p:nvPr/>
            </p:nvSpPr>
            <p:spPr>
              <a:xfrm>
                <a:off x="5497257" y="2344572"/>
                <a:ext cx="28809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50" dirty="0">
                    <a:solidFill>
                      <a:srgbClr val="252525"/>
                    </a:solidFill>
                    <a:latin typeface="Montserrat"/>
                    <a:cs typeface="Poppins"/>
                    <a:sym typeface="Poppins"/>
                    <a:rtl val="0"/>
                  </a:rPr>
                  <a:t>Let’s Write Some Brief Text to</a:t>
                </a:r>
              </a:p>
              <a:p>
                <a:pPr algn="ctr"/>
                <a:r>
                  <a:rPr lang="en-US" sz="1350" dirty="0">
                    <a:solidFill>
                      <a:srgbClr val="252525"/>
                    </a:solidFill>
                    <a:latin typeface="Montserrat"/>
                    <a:cs typeface="Poppins"/>
                    <a:sym typeface="Poppins"/>
                    <a:rtl val="0"/>
                  </a:rPr>
                  <a:t>Explain More Details</a:t>
                </a:r>
                <a:endParaRPr lang="en-US" sz="1350" spc="-12" baseline="0" dirty="0">
                  <a:solidFill>
                    <a:srgbClr val="252525"/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CD846AB-EB2D-4D38-94D9-B7A83DF4277F}"/>
              </a:ext>
            </a:extLst>
          </p:cNvPr>
          <p:cNvGrpSpPr/>
          <p:nvPr/>
        </p:nvGrpSpPr>
        <p:grpSpPr>
          <a:xfrm>
            <a:off x="761428" y="3188112"/>
            <a:ext cx="10669142" cy="882110"/>
            <a:chOff x="761428" y="3188112"/>
            <a:chExt cx="10669142" cy="882110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4E14C09-4744-494E-A1BC-C48FF4065C6E}"/>
                </a:ext>
              </a:extLst>
            </p:cNvPr>
            <p:cNvSpPr/>
            <p:nvPr/>
          </p:nvSpPr>
          <p:spPr>
            <a:xfrm>
              <a:off x="761428" y="3188112"/>
              <a:ext cx="10669142" cy="882110"/>
            </a:xfrm>
            <a:custGeom>
              <a:avLst/>
              <a:gdLst>
                <a:gd name="connsiteX0" fmla="*/ 0 w 10669142"/>
                <a:gd name="connsiteY0" fmla="*/ 0 h 882110"/>
                <a:gd name="connsiteX1" fmla="*/ 10669144 w 10669142"/>
                <a:gd name="connsiteY1" fmla="*/ 0 h 882110"/>
                <a:gd name="connsiteX2" fmla="*/ 10669144 w 10669142"/>
                <a:gd name="connsiteY2" fmla="*/ 882110 h 882110"/>
                <a:gd name="connsiteX3" fmla="*/ 1 w 10669142"/>
                <a:gd name="connsiteY3" fmla="*/ 882110 h 88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9142" h="882110">
                  <a:moveTo>
                    <a:pt x="0" y="0"/>
                  </a:moveTo>
                  <a:lnTo>
                    <a:pt x="10669144" y="0"/>
                  </a:lnTo>
                  <a:lnTo>
                    <a:pt x="10669144" y="882110"/>
                  </a:lnTo>
                  <a:lnTo>
                    <a:pt x="1" y="882110"/>
                  </a:lnTo>
                  <a:close/>
                </a:path>
              </a:pathLst>
            </a:custGeom>
            <a:gradFill>
              <a:gsLst>
                <a:gs pos="50000">
                  <a:srgbClr val="FF8948"/>
                </a:gs>
                <a:gs pos="0">
                  <a:srgbClr val="FF9447"/>
                </a:gs>
                <a:gs pos="100000">
                  <a:srgbClr val="FF6E4B"/>
                </a:gs>
              </a:gsLst>
              <a:lin ang="27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0832464F-5A51-40EB-83B7-A40C2A6D3AFE}"/>
                </a:ext>
              </a:extLst>
            </p:cNvPr>
            <p:cNvGrpSpPr/>
            <p:nvPr/>
          </p:nvGrpSpPr>
          <p:grpSpPr>
            <a:xfrm>
              <a:off x="1141496" y="3367557"/>
              <a:ext cx="9431143" cy="523220"/>
              <a:chOff x="1141496" y="2344572"/>
              <a:chExt cx="9431143" cy="523220"/>
            </a:xfrm>
          </p:grpSpPr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A79A7104-B0EC-4EBD-A240-EEBA7B87C580}"/>
                  </a:ext>
                </a:extLst>
              </p:cNvPr>
              <p:cNvSpPr txBox="1"/>
              <p:nvPr/>
            </p:nvSpPr>
            <p:spPr>
              <a:xfrm>
                <a:off x="2132937" y="2444600"/>
                <a:ext cx="275588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Write Your Project Name</a:t>
                </a:r>
              </a:p>
            </p:txBody>
          </p:sp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FCBA376D-9E4F-41BD-8F94-2AE5D063E729}"/>
                  </a:ext>
                </a:extLst>
              </p:cNvPr>
              <p:cNvSpPr txBox="1"/>
              <p:nvPr/>
            </p:nvSpPr>
            <p:spPr>
              <a:xfrm>
                <a:off x="1141496" y="2444600"/>
                <a:ext cx="427681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02</a:t>
                </a:r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85A8B7C5-1A2D-44B6-81DF-55130EB6A513}"/>
                  </a:ext>
                </a:extLst>
              </p:cNvPr>
              <p:cNvSpPr txBox="1"/>
              <p:nvPr/>
            </p:nvSpPr>
            <p:spPr>
              <a:xfrm>
                <a:off x="9297930" y="2444600"/>
                <a:ext cx="127470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3500-4700</a:t>
                </a:r>
              </a:p>
            </p:txBody>
          </p:sp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164D6B8-DFE0-4D4E-9568-C3C79C7E349D}"/>
                  </a:ext>
                </a:extLst>
              </p:cNvPr>
              <p:cNvSpPr txBox="1"/>
              <p:nvPr/>
            </p:nvSpPr>
            <p:spPr>
              <a:xfrm>
                <a:off x="5497257" y="2344572"/>
                <a:ext cx="28809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50" dirty="0">
                    <a:solidFill>
                      <a:schemeClr val="bg1"/>
                    </a:solidFill>
                    <a:latin typeface="Montserrat"/>
                    <a:cs typeface="Poppins"/>
                    <a:sym typeface="Poppins"/>
                    <a:rtl val="0"/>
                  </a:rPr>
                  <a:t>Let’s Write Some Brief Text to</a:t>
                </a:r>
              </a:p>
              <a:p>
                <a:pPr algn="ctr"/>
                <a:r>
                  <a:rPr lang="en-US" sz="1350" dirty="0">
                    <a:solidFill>
                      <a:schemeClr val="bg1"/>
                    </a:solidFill>
                    <a:latin typeface="Montserrat"/>
                    <a:cs typeface="Poppins"/>
                    <a:sym typeface="Poppins"/>
                    <a:rtl val="0"/>
                  </a:rPr>
                  <a:t>Explain More Details</a:t>
                </a:r>
                <a:endParaRPr lang="en-US" sz="1350" spc="-12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F089850-365F-4994-8273-1A017CA772A7}"/>
              </a:ext>
            </a:extLst>
          </p:cNvPr>
          <p:cNvGrpSpPr/>
          <p:nvPr/>
        </p:nvGrpSpPr>
        <p:grpSpPr>
          <a:xfrm>
            <a:off x="761428" y="4211097"/>
            <a:ext cx="10669142" cy="882110"/>
            <a:chOff x="761428" y="4211097"/>
            <a:chExt cx="10669142" cy="882110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4342FA5-2C26-4314-BF7F-BE6A59C1083B}"/>
                </a:ext>
              </a:extLst>
            </p:cNvPr>
            <p:cNvSpPr/>
            <p:nvPr/>
          </p:nvSpPr>
          <p:spPr>
            <a:xfrm>
              <a:off x="761428" y="4211097"/>
              <a:ext cx="10669142" cy="882110"/>
            </a:xfrm>
            <a:custGeom>
              <a:avLst/>
              <a:gdLst>
                <a:gd name="connsiteX0" fmla="*/ 0 w 10669142"/>
                <a:gd name="connsiteY0" fmla="*/ 0 h 882110"/>
                <a:gd name="connsiteX1" fmla="*/ 10669144 w 10669142"/>
                <a:gd name="connsiteY1" fmla="*/ 0 h 882110"/>
                <a:gd name="connsiteX2" fmla="*/ 10669144 w 10669142"/>
                <a:gd name="connsiteY2" fmla="*/ 882110 h 882110"/>
                <a:gd name="connsiteX3" fmla="*/ 1 w 10669142"/>
                <a:gd name="connsiteY3" fmla="*/ 882110 h 88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9142" h="882110">
                  <a:moveTo>
                    <a:pt x="0" y="0"/>
                  </a:moveTo>
                  <a:lnTo>
                    <a:pt x="10669144" y="0"/>
                  </a:lnTo>
                  <a:lnTo>
                    <a:pt x="10669144" y="882110"/>
                  </a:lnTo>
                  <a:lnTo>
                    <a:pt x="1" y="882110"/>
                  </a:lnTo>
                  <a:close/>
                </a:path>
              </a:pathLst>
            </a:custGeom>
            <a:solidFill>
              <a:srgbClr val="FFE7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87111D06-4FA5-4818-B9FC-23E26F1CC9B2}"/>
                </a:ext>
              </a:extLst>
            </p:cNvPr>
            <p:cNvGrpSpPr/>
            <p:nvPr/>
          </p:nvGrpSpPr>
          <p:grpSpPr>
            <a:xfrm>
              <a:off x="1141496" y="4390542"/>
              <a:ext cx="9428738" cy="523220"/>
              <a:chOff x="1141496" y="2344572"/>
              <a:chExt cx="9428738" cy="523220"/>
            </a:xfrm>
          </p:grpSpPr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F147F6B3-604D-426F-BB46-5D20E29EBD09}"/>
                  </a:ext>
                </a:extLst>
              </p:cNvPr>
              <p:cNvSpPr txBox="1"/>
              <p:nvPr/>
            </p:nvSpPr>
            <p:spPr>
              <a:xfrm>
                <a:off x="2132937" y="2444600"/>
                <a:ext cx="275588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baseline="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Write Your Project Name</a:t>
                </a:r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B6A6F5D2-A9FD-46AD-AD7F-F2773F7F6FE1}"/>
                  </a:ext>
                </a:extLst>
              </p:cNvPr>
              <p:cNvSpPr txBox="1"/>
              <p:nvPr/>
            </p:nvSpPr>
            <p:spPr>
              <a:xfrm>
                <a:off x="1141496" y="2444600"/>
                <a:ext cx="427681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03</a:t>
                </a:r>
              </a:p>
            </p:txBody>
          </p:sp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037FD334-FAF4-4070-8FAF-62FA96575D9F}"/>
                  </a:ext>
                </a:extLst>
              </p:cNvPr>
              <p:cNvSpPr txBox="1"/>
              <p:nvPr/>
            </p:nvSpPr>
            <p:spPr>
              <a:xfrm>
                <a:off x="9300335" y="2444600"/>
                <a:ext cx="126989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0" baseline="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2800-3600</a:t>
                </a:r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5F7BA8B9-F85B-4408-B1C3-9E80B3171F78}"/>
                  </a:ext>
                </a:extLst>
              </p:cNvPr>
              <p:cNvSpPr txBox="1"/>
              <p:nvPr/>
            </p:nvSpPr>
            <p:spPr>
              <a:xfrm>
                <a:off x="5497257" y="2344572"/>
                <a:ext cx="28809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50" dirty="0">
                    <a:solidFill>
                      <a:srgbClr val="252525"/>
                    </a:solidFill>
                    <a:latin typeface="Montserrat"/>
                    <a:cs typeface="Poppins"/>
                    <a:sym typeface="Poppins"/>
                    <a:rtl val="0"/>
                  </a:rPr>
                  <a:t>Let’s Write Some Brief Text to</a:t>
                </a:r>
              </a:p>
              <a:p>
                <a:pPr algn="ctr"/>
                <a:r>
                  <a:rPr lang="en-US" sz="1350" dirty="0">
                    <a:solidFill>
                      <a:srgbClr val="252525"/>
                    </a:solidFill>
                    <a:latin typeface="Montserrat"/>
                    <a:cs typeface="Poppins"/>
                    <a:sym typeface="Poppins"/>
                    <a:rtl val="0"/>
                  </a:rPr>
                  <a:t>Explain More Details</a:t>
                </a:r>
                <a:endParaRPr lang="en-US" sz="1350" spc="-12" baseline="0" dirty="0">
                  <a:solidFill>
                    <a:srgbClr val="252525"/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797FFB4-A226-4FA1-B78D-AB99DCD5F8C4}"/>
              </a:ext>
            </a:extLst>
          </p:cNvPr>
          <p:cNvGrpSpPr/>
          <p:nvPr/>
        </p:nvGrpSpPr>
        <p:grpSpPr>
          <a:xfrm>
            <a:off x="761428" y="5234082"/>
            <a:ext cx="10669142" cy="882110"/>
            <a:chOff x="761428" y="5234082"/>
            <a:chExt cx="10669142" cy="882110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F6E0A7E-D24A-4EA6-A38B-2D7841B73E02}"/>
                </a:ext>
              </a:extLst>
            </p:cNvPr>
            <p:cNvSpPr/>
            <p:nvPr/>
          </p:nvSpPr>
          <p:spPr>
            <a:xfrm>
              <a:off x="761428" y="5234082"/>
              <a:ext cx="10669142" cy="882110"/>
            </a:xfrm>
            <a:custGeom>
              <a:avLst/>
              <a:gdLst>
                <a:gd name="connsiteX0" fmla="*/ 0 w 10669142"/>
                <a:gd name="connsiteY0" fmla="*/ 0 h 882110"/>
                <a:gd name="connsiteX1" fmla="*/ 10669144 w 10669142"/>
                <a:gd name="connsiteY1" fmla="*/ 0 h 882110"/>
                <a:gd name="connsiteX2" fmla="*/ 10669144 w 10669142"/>
                <a:gd name="connsiteY2" fmla="*/ 882110 h 882110"/>
                <a:gd name="connsiteX3" fmla="*/ 1 w 10669142"/>
                <a:gd name="connsiteY3" fmla="*/ 882110 h 882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69142" h="882110">
                  <a:moveTo>
                    <a:pt x="0" y="0"/>
                  </a:moveTo>
                  <a:lnTo>
                    <a:pt x="10669144" y="0"/>
                  </a:lnTo>
                  <a:lnTo>
                    <a:pt x="10669144" y="882110"/>
                  </a:lnTo>
                  <a:lnTo>
                    <a:pt x="1" y="882110"/>
                  </a:lnTo>
                  <a:close/>
                </a:path>
              </a:pathLst>
            </a:custGeom>
            <a:solidFill>
              <a:srgbClr val="FFE7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FD64026A-2B26-4B79-AE64-BB8D7219A5F3}"/>
                </a:ext>
              </a:extLst>
            </p:cNvPr>
            <p:cNvGrpSpPr/>
            <p:nvPr/>
          </p:nvGrpSpPr>
          <p:grpSpPr>
            <a:xfrm>
              <a:off x="1131878" y="5413527"/>
              <a:ext cx="9430341" cy="523220"/>
              <a:chOff x="1131878" y="2344572"/>
              <a:chExt cx="9430341" cy="523220"/>
            </a:xfrm>
          </p:grpSpPr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090D8A40-2CCE-422D-8B4F-AF36155F838C}"/>
                  </a:ext>
                </a:extLst>
              </p:cNvPr>
              <p:cNvSpPr txBox="1"/>
              <p:nvPr/>
            </p:nvSpPr>
            <p:spPr>
              <a:xfrm>
                <a:off x="2132937" y="2444600"/>
                <a:ext cx="2755883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baseline="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Write Your Project Name</a:t>
                </a:r>
              </a:p>
            </p:txBody>
          </p: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2158E92E-D59A-4E21-897F-CD1EF1101847}"/>
                  </a:ext>
                </a:extLst>
              </p:cNvPr>
              <p:cNvSpPr txBox="1"/>
              <p:nvPr/>
            </p:nvSpPr>
            <p:spPr>
              <a:xfrm>
                <a:off x="1131878" y="2444600"/>
                <a:ext cx="446917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spc="-15" baseline="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04</a:t>
                </a:r>
              </a:p>
            </p:txBody>
          </p: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4C5D3775-7E4E-4423-8663-3E90A60516CC}"/>
                  </a:ext>
                </a:extLst>
              </p:cNvPr>
              <p:cNvSpPr txBox="1"/>
              <p:nvPr/>
            </p:nvSpPr>
            <p:spPr>
              <a:xfrm>
                <a:off x="9308350" y="2444600"/>
                <a:ext cx="1253869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50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33</a:t>
                </a:r>
                <a:r>
                  <a:rPr lang="en-US" sz="1500" spc="0" baseline="0" dirty="0">
                    <a:solidFill>
                      <a:srgbClr val="252525"/>
                    </a:solidFill>
                    <a:latin typeface="+mj-lt"/>
                    <a:sym typeface="Montserrat"/>
                    <a:rtl val="0"/>
                  </a:rPr>
                  <a:t>00-3700</a:t>
                </a:r>
              </a:p>
            </p:txBody>
          </p:sp>
          <p:sp>
            <p:nvSpPr>
              <p:cNvPr id="218" name="TextBox 217">
                <a:extLst>
                  <a:ext uri="{FF2B5EF4-FFF2-40B4-BE49-F238E27FC236}">
                    <a16:creationId xmlns:a16="http://schemas.microsoft.com/office/drawing/2014/main" id="{457FFAB7-BB86-4547-A9E6-ACB1F5F7DE72}"/>
                  </a:ext>
                </a:extLst>
              </p:cNvPr>
              <p:cNvSpPr txBox="1"/>
              <p:nvPr/>
            </p:nvSpPr>
            <p:spPr>
              <a:xfrm>
                <a:off x="5497257" y="2344572"/>
                <a:ext cx="28809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50" dirty="0">
                    <a:solidFill>
                      <a:srgbClr val="252525"/>
                    </a:solidFill>
                    <a:latin typeface="Montserrat"/>
                    <a:cs typeface="Poppins"/>
                    <a:sym typeface="Poppins"/>
                    <a:rtl val="0"/>
                  </a:rPr>
                  <a:t>Let’s Write Some Brief Text to</a:t>
                </a:r>
              </a:p>
              <a:p>
                <a:pPr algn="ctr"/>
                <a:r>
                  <a:rPr lang="en-US" sz="1350" dirty="0">
                    <a:solidFill>
                      <a:srgbClr val="252525"/>
                    </a:solidFill>
                    <a:latin typeface="Montserrat"/>
                    <a:cs typeface="Poppins"/>
                    <a:sym typeface="Poppins"/>
                    <a:rtl val="0"/>
                  </a:rPr>
                  <a:t>Explain More Details</a:t>
                </a:r>
                <a:endParaRPr lang="en-US" sz="1350" spc="-12" baseline="0" dirty="0">
                  <a:solidFill>
                    <a:srgbClr val="252525"/>
                  </a:solidFill>
                  <a:latin typeface="Montserrat"/>
                  <a:sym typeface="Montserrat"/>
                  <a:rtl val="0"/>
                </a:endParaRPr>
              </a:p>
            </p:txBody>
          </p: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EDCAB75-5B45-497F-A366-F7B1C96958C7}"/>
              </a:ext>
            </a:extLst>
          </p:cNvPr>
          <p:cNvSpPr/>
          <p:nvPr/>
        </p:nvSpPr>
        <p:spPr>
          <a:xfrm>
            <a:off x="0" y="399478"/>
            <a:ext cx="761428" cy="102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2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6667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46667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46667" fill="hold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5" grpId="0"/>
      <p:bldP spid="8" grpId="0"/>
      <p:bldP spid="15" grpId="0"/>
      <p:bldP spid="18" grpId="0"/>
      <p:bldP spid="156" grpId="0"/>
      <p:bldP spid="16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12407</TotalTime>
  <Words>955</Words>
  <Application>Microsoft Office PowerPoint</Application>
  <PresentationFormat>Widescreen</PresentationFormat>
  <Paragraphs>219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Pacifico</vt:lpstr>
      <vt:lpstr>Montserrat ExtraBold</vt:lpstr>
      <vt:lpstr>Poppins ExtraBold</vt:lpstr>
      <vt:lpstr>Montserrat SemiBold</vt:lpstr>
      <vt:lpstr>Bungee</vt:lpstr>
      <vt:lpstr>Arial</vt:lpstr>
      <vt:lpstr>Akira Expanded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74</cp:revision>
  <dcterms:created xsi:type="dcterms:W3CDTF">2024-02-18T05:14:35Z</dcterms:created>
  <dcterms:modified xsi:type="dcterms:W3CDTF">2026-04-25T11:33:11Z</dcterms:modified>
</cp:coreProperties>
</file>