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8" r:id="rId2"/>
    <p:sldId id="560" r:id="rId3"/>
    <p:sldId id="561" r:id="rId4"/>
    <p:sldId id="549" r:id="rId5"/>
    <p:sldId id="564" r:id="rId6"/>
    <p:sldId id="563" r:id="rId7"/>
    <p:sldId id="547" r:id="rId8"/>
    <p:sldId id="562" r:id="rId9"/>
    <p:sldId id="546" r:id="rId10"/>
    <p:sldId id="266" r:id="rId11"/>
  </p:sldIdLst>
  <p:sldSz cx="12192000" cy="6858000"/>
  <p:notesSz cx="6858000" cy="9144000"/>
  <p:embeddedFontLst>
    <p:embeddedFont>
      <p:font typeface="Akira Expanded" panose="02000800000000000000" pitchFamily="50" charset="0"/>
      <p:bold r:id="rId12"/>
    </p:embeddedFont>
    <p:embeddedFont>
      <p:font typeface="Bungee" pitchFamily="2" charset="0"/>
      <p:regular r:id="rId13"/>
    </p:embeddedFont>
    <p:embeddedFont>
      <p:font typeface="Montserrat" panose="02000505000000020004" pitchFamily="2" charset="0"/>
      <p:regular r:id="rId14"/>
      <p:bold r:id="rId15"/>
      <p:italic r:id="rId16"/>
      <p:boldItalic r:id="rId17"/>
    </p:embeddedFont>
    <p:embeddedFont>
      <p:font typeface="Montserrat ExtraBold" panose="00000900000000000000" pitchFamily="2" charset="0"/>
      <p:bold r:id="rId18"/>
      <p:boldItalic r:id="rId19"/>
    </p:embeddedFont>
    <p:embeddedFont>
      <p:font typeface="Montserrat SemiBold" panose="00000700000000000000" pitchFamily="2" charset="0"/>
      <p:bold r:id="rId20"/>
      <p:boldItalic r:id="rId21"/>
    </p:embeddedFont>
    <p:embeddedFont>
      <p:font typeface="Montserrat-Regular" panose="02000505000000020004" pitchFamily="2" charset="0"/>
      <p:regular r:id="rId22"/>
    </p:embeddedFont>
    <p:embeddedFont>
      <p:font typeface="Pacifico" panose="00000500000000000000" pitchFamily="2" charset="0"/>
      <p:regular r:id="rId23"/>
    </p:embeddedFont>
    <p:embeddedFont>
      <p:font typeface="Poppins ExtraBold" panose="00000900000000000000" pitchFamily="2" charset="0"/>
      <p:bold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9F57"/>
    <a:srgbClr val="79B97C"/>
    <a:srgbClr val="9FCDA1"/>
    <a:srgbClr val="D9EBDA"/>
    <a:srgbClr val="EEF6EE"/>
    <a:srgbClr val="EBF5EB"/>
    <a:srgbClr val="F2F8F2"/>
    <a:srgbClr val="B3D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7" autoAdjust="0"/>
    <p:restoredTop sz="94660"/>
  </p:normalViewPr>
  <p:slideViewPr>
    <p:cSldViewPr snapToGrid="0">
      <p:cViewPr>
        <p:scale>
          <a:sx n="125" d="100"/>
          <a:sy n="125" d="100"/>
        </p:scale>
        <p:origin x="2032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38D33A68-67A3-41F4-B897-92CD2B2B9C0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70152" y="0"/>
            <a:ext cx="10221849" cy="5794058"/>
          </a:xfrm>
          <a:custGeom>
            <a:avLst/>
            <a:gdLst>
              <a:gd name="connsiteX0" fmla="*/ 0 w 10221849"/>
              <a:gd name="connsiteY0" fmla="*/ 0 h 5794058"/>
              <a:gd name="connsiteX1" fmla="*/ 10221849 w 10221849"/>
              <a:gd name="connsiteY1" fmla="*/ 0 h 5794058"/>
              <a:gd name="connsiteX2" fmla="*/ 10221849 w 10221849"/>
              <a:gd name="connsiteY2" fmla="*/ 5794058 h 5794058"/>
              <a:gd name="connsiteX3" fmla="*/ 0 w 10221849"/>
              <a:gd name="connsiteY3" fmla="*/ 5794058 h 579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1849" h="5794058">
                <a:moveTo>
                  <a:pt x="0" y="0"/>
                </a:moveTo>
                <a:lnTo>
                  <a:pt x="10221849" y="0"/>
                </a:lnTo>
                <a:lnTo>
                  <a:pt x="10221849" y="5794058"/>
                </a:lnTo>
                <a:lnTo>
                  <a:pt x="0" y="579405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275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57D6075-8C33-4DAC-8D90-A72492CF86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98490" y="2327624"/>
            <a:ext cx="5993511" cy="3716560"/>
          </a:xfrm>
          <a:custGeom>
            <a:avLst/>
            <a:gdLst>
              <a:gd name="connsiteX0" fmla="*/ 0 w 5993511"/>
              <a:gd name="connsiteY0" fmla="*/ 0 h 3716560"/>
              <a:gd name="connsiteX1" fmla="*/ 5993511 w 5993511"/>
              <a:gd name="connsiteY1" fmla="*/ 0 h 3716560"/>
              <a:gd name="connsiteX2" fmla="*/ 5993511 w 5993511"/>
              <a:gd name="connsiteY2" fmla="*/ 3716560 h 3716560"/>
              <a:gd name="connsiteX3" fmla="*/ 0 w 5993511"/>
              <a:gd name="connsiteY3" fmla="*/ 3716560 h 371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3511" h="3716560">
                <a:moveTo>
                  <a:pt x="0" y="0"/>
                </a:moveTo>
                <a:lnTo>
                  <a:pt x="5993511" y="0"/>
                </a:lnTo>
                <a:lnTo>
                  <a:pt x="5993511" y="3716560"/>
                </a:lnTo>
                <a:lnTo>
                  <a:pt x="0" y="371656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299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Rectangle Image (Right S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7D0E576-4888-4F81-A727-1F9AAC82CD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58758" y="500157"/>
            <a:ext cx="5668995" cy="3695510"/>
          </a:xfrm>
          <a:custGeom>
            <a:avLst/>
            <a:gdLst>
              <a:gd name="connsiteX0" fmla="*/ 0 w 5668995"/>
              <a:gd name="connsiteY0" fmla="*/ 0 h 3695510"/>
              <a:gd name="connsiteX1" fmla="*/ 5668995 w 5668995"/>
              <a:gd name="connsiteY1" fmla="*/ 0 h 3695510"/>
              <a:gd name="connsiteX2" fmla="*/ 5668995 w 5668995"/>
              <a:gd name="connsiteY2" fmla="*/ 3695510 h 3695510"/>
              <a:gd name="connsiteX3" fmla="*/ 0 w 5668995"/>
              <a:gd name="connsiteY3" fmla="*/ 3695510 h 3695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8995" h="3695510">
                <a:moveTo>
                  <a:pt x="0" y="0"/>
                </a:moveTo>
                <a:lnTo>
                  <a:pt x="5668995" y="0"/>
                </a:lnTo>
                <a:lnTo>
                  <a:pt x="5668995" y="3695510"/>
                </a:lnTo>
                <a:lnTo>
                  <a:pt x="0" y="369551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latin typeface="Montserrat" panose="02000505000000020004" pitchFamily="2" charset="0"/>
              </a:defRPr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0610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unded Corner Rectangle Righ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9CBE946-48E6-4C5D-B458-2439E71853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8414" y="942879"/>
            <a:ext cx="4299014" cy="4972145"/>
          </a:xfrm>
          <a:custGeom>
            <a:avLst/>
            <a:gdLst>
              <a:gd name="connsiteX0" fmla="*/ 333375 w 4299014"/>
              <a:gd name="connsiteY0" fmla="*/ 0 h 4972145"/>
              <a:gd name="connsiteX1" fmla="*/ 3965638 w 4299014"/>
              <a:gd name="connsiteY1" fmla="*/ 0 h 4972145"/>
              <a:gd name="connsiteX2" fmla="*/ 4299014 w 4299014"/>
              <a:gd name="connsiteY2" fmla="*/ 333375 h 4972145"/>
              <a:gd name="connsiteX3" fmla="*/ 4299014 w 4299014"/>
              <a:gd name="connsiteY3" fmla="*/ 4638770 h 4972145"/>
              <a:gd name="connsiteX4" fmla="*/ 3965638 w 4299014"/>
              <a:gd name="connsiteY4" fmla="*/ 4972145 h 4972145"/>
              <a:gd name="connsiteX5" fmla="*/ 333375 w 4299014"/>
              <a:gd name="connsiteY5" fmla="*/ 4972145 h 4972145"/>
              <a:gd name="connsiteX6" fmla="*/ 0 w 4299014"/>
              <a:gd name="connsiteY6" fmla="*/ 4638770 h 4972145"/>
              <a:gd name="connsiteX7" fmla="*/ 0 w 4299014"/>
              <a:gd name="connsiteY7" fmla="*/ 333375 h 4972145"/>
              <a:gd name="connsiteX8" fmla="*/ 333375 w 4299014"/>
              <a:gd name="connsiteY8" fmla="*/ 0 h 497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99014" h="4972145">
                <a:moveTo>
                  <a:pt x="333375" y="0"/>
                </a:moveTo>
                <a:lnTo>
                  <a:pt x="3965638" y="0"/>
                </a:lnTo>
                <a:cubicBezTo>
                  <a:pt x="4149756" y="0"/>
                  <a:pt x="4299014" y="149257"/>
                  <a:pt x="4299014" y="333375"/>
                </a:cubicBezTo>
                <a:lnTo>
                  <a:pt x="4299014" y="4638770"/>
                </a:lnTo>
                <a:cubicBezTo>
                  <a:pt x="4299014" y="4822888"/>
                  <a:pt x="4149756" y="4972145"/>
                  <a:pt x="3965638" y="4972145"/>
                </a:cubicBezTo>
                <a:lnTo>
                  <a:pt x="333375" y="4972145"/>
                </a:lnTo>
                <a:cubicBezTo>
                  <a:pt x="149257" y="4972145"/>
                  <a:pt x="0" y="4822888"/>
                  <a:pt x="0" y="4638770"/>
                </a:cubicBezTo>
                <a:lnTo>
                  <a:pt x="0" y="333375"/>
                </a:lnTo>
                <a:cubicBezTo>
                  <a:pt x="0" y="149257"/>
                  <a:pt x="149257" y="0"/>
                  <a:pt x="33337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65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-Step Infographic List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3404DD-CA21-41E1-AB5E-69A3D70B31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68141" y="0"/>
            <a:ext cx="5723858" cy="2974562"/>
          </a:xfrm>
          <a:custGeom>
            <a:avLst/>
            <a:gdLst>
              <a:gd name="connsiteX0" fmla="*/ 0 w 5723858"/>
              <a:gd name="connsiteY0" fmla="*/ 0 h 2974562"/>
              <a:gd name="connsiteX1" fmla="*/ 5723858 w 5723858"/>
              <a:gd name="connsiteY1" fmla="*/ 0 h 2974562"/>
              <a:gd name="connsiteX2" fmla="*/ 5723858 w 5723858"/>
              <a:gd name="connsiteY2" fmla="*/ 2974562 h 2974562"/>
              <a:gd name="connsiteX3" fmla="*/ 0 w 5723858"/>
              <a:gd name="connsiteY3" fmla="*/ 2974562 h 29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23858" h="2974562">
                <a:moveTo>
                  <a:pt x="0" y="0"/>
                </a:moveTo>
                <a:lnTo>
                  <a:pt x="5723858" y="0"/>
                </a:lnTo>
                <a:lnTo>
                  <a:pt x="5723858" y="2974562"/>
                </a:lnTo>
                <a:lnTo>
                  <a:pt x="0" y="297456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07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 Us (Full Image)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6857804-4874-44DA-83AE-04F044BAE5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111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Charts Right Side Squar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FC778E-B02D-40DB-A9FC-E76463DC517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27197" y="1782889"/>
            <a:ext cx="5664803" cy="5075111"/>
          </a:xfrm>
          <a:custGeom>
            <a:avLst/>
            <a:gdLst>
              <a:gd name="connsiteX0" fmla="*/ 0 w 5664803"/>
              <a:gd name="connsiteY0" fmla="*/ 0 h 5075111"/>
              <a:gd name="connsiteX1" fmla="*/ 5664803 w 5664803"/>
              <a:gd name="connsiteY1" fmla="*/ 0 h 5075111"/>
              <a:gd name="connsiteX2" fmla="*/ 5664803 w 5664803"/>
              <a:gd name="connsiteY2" fmla="*/ 5075111 h 5075111"/>
              <a:gd name="connsiteX3" fmla="*/ 0 w 5664803"/>
              <a:gd name="connsiteY3" fmla="*/ 5075111 h 5075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4803" h="5075111">
                <a:moveTo>
                  <a:pt x="0" y="0"/>
                </a:moveTo>
                <a:lnTo>
                  <a:pt x="5664803" y="0"/>
                </a:lnTo>
                <a:lnTo>
                  <a:pt x="5664803" y="5075111"/>
                </a:lnTo>
                <a:lnTo>
                  <a:pt x="0" y="5075111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2907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86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4/25/2026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93CCAD-A924-4830-B103-3CC7291D1B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D2312DC-8BC8-4B91-B480-B076D865DC4B}"/>
              </a:ext>
            </a:extLst>
          </p:cNvPr>
          <p:cNvSpPr/>
          <p:nvPr/>
        </p:nvSpPr>
        <p:spPr>
          <a:xfrm>
            <a:off x="0" y="1810322"/>
            <a:ext cx="7772971" cy="5047678"/>
          </a:xfrm>
          <a:custGeom>
            <a:avLst/>
            <a:gdLst>
              <a:gd name="connsiteX0" fmla="*/ 0 w 7772971"/>
              <a:gd name="connsiteY0" fmla="*/ 0 h 5047678"/>
              <a:gd name="connsiteX1" fmla="*/ 7772972 w 7772971"/>
              <a:gd name="connsiteY1" fmla="*/ 0 h 5047678"/>
              <a:gd name="connsiteX2" fmla="*/ 7772972 w 7772971"/>
              <a:gd name="connsiteY2" fmla="*/ 5047679 h 5047678"/>
              <a:gd name="connsiteX3" fmla="*/ 0 w 7772971"/>
              <a:gd name="connsiteY3" fmla="*/ 5047679 h 5047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2971" h="5047678">
                <a:moveTo>
                  <a:pt x="0" y="0"/>
                </a:moveTo>
                <a:lnTo>
                  <a:pt x="7772972" y="0"/>
                </a:lnTo>
                <a:lnTo>
                  <a:pt x="7772972" y="5047679"/>
                </a:lnTo>
                <a:lnTo>
                  <a:pt x="0" y="5047679"/>
                </a:lnTo>
                <a:close/>
              </a:path>
            </a:pathLst>
          </a:custGeom>
          <a:solidFill>
            <a:srgbClr val="FFFFFF">
              <a:alpha val="7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F95013-101F-4893-BE90-3D6B3630F38A}"/>
              </a:ext>
            </a:extLst>
          </p:cNvPr>
          <p:cNvSpPr txBox="1"/>
          <p:nvPr/>
        </p:nvSpPr>
        <p:spPr>
          <a:xfrm>
            <a:off x="1237746" y="2514790"/>
            <a:ext cx="54314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Let’s </a:t>
            </a:r>
            <a:r>
              <a:rPr lang="en-US" sz="4800" dirty="0">
                <a:solidFill>
                  <a:srgbClr val="539F57"/>
                </a:solidFill>
                <a:latin typeface="Montserrat ExtraBold"/>
                <a:cs typeface="Poppins"/>
                <a:sym typeface="Poppins"/>
                <a:rtl val="0"/>
              </a:rPr>
              <a:t>Welcome</a:t>
            </a:r>
          </a:p>
          <a:p>
            <a:r>
              <a:rPr lang="en-US" sz="4800" dirty="0">
                <a:solidFill>
                  <a:srgbClr val="539F57"/>
                </a:solidFill>
                <a:latin typeface="Montserrat ExtraBold"/>
                <a:cs typeface="Poppins"/>
                <a:sym typeface="Poppins"/>
                <a:rtl val="0"/>
              </a:rPr>
              <a:t>&amp; Introduce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 the</a:t>
            </a:r>
          </a:p>
          <a:p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Topic Details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0C8317-BE07-4144-836D-6C954B6A1AC6}"/>
              </a:ext>
            </a:extLst>
          </p:cNvPr>
          <p:cNvSpPr txBox="1"/>
          <p:nvPr/>
        </p:nvSpPr>
        <p:spPr>
          <a:xfrm>
            <a:off x="1237746" y="4823114"/>
            <a:ext cx="5431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Topic of the Presentation this is Just a Demo Text So Consider Replacing with Your Own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BB41D56C-F62C-49AD-B036-301D17555DE7}"/>
              </a:ext>
            </a:extLst>
          </p:cNvPr>
          <p:cNvSpPr/>
          <p:nvPr/>
        </p:nvSpPr>
        <p:spPr>
          <a:xfrm>
            <a:off x="5558599" y="1520858"/>
            <a:ext cx="505650" cy="578834"/>
          </a:xfrm>
          <a:prstGeom prst="parallelogram">
            <a:avLst>
              <a:gd name="adj" fmla="val 49605"/>
            </a:avLst>
          </a:prstGeom>
          <a:solidFill>
            <a:srgbClr val="539F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1D89A4CD-5415-48E2-BE0F-6CE73479A28F}"/>
              </a:ext>
            </a:extLst>
          </p:cNvPr>
          <p:cNvSpPr/>
          <p:nvPr/>
        </p:nvSpPr>
        <p:spPr>
          <a:xfrm>
            <a:off x="5957950" y="1520858"/>
            <a:ext cx="505650" cy="578834"/>
          </a:xfrm>
          <a:prstGeom prst="parallelogram">
            <a:avLst>
              <a:gd name="adj" fmla="val 49605"/>
            </a:avLst>
          </a:prstGeom>
          <a:solidFill>
            <a:srgbClr val="539F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CDAD88A1-0DF8-4A69-AE73-930046423E18}"/>
              </a:ext>
            </a:extLst>
          </p:cNvPr>
          <p:cNvSpPr/>
          <p:nvPr/>
        </p:nvSpPr>
        <p:spPr>
          <a:xfrm>
            <a:off x="6357301" y="1520858"/>
            <a:ext cx="505650" cy="578834"/>
          </a:xfrm>
          <a:prstGeom prst="parallelogram">
            <a:avLst>
              <a:gd name="adj" fmla="val 49605"/>
            </a:avLst>
          </a:prstGeom>
          <a:solidFill>
            <a:srgbClr val="539F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8954481-512E-4086-8844-B8016F26DFD3}"/>
              </a:ext>
            </a:extLst>
          </p:cNvPr>
          <p:cNvSpPr/>
          <p:nvPr/>
        </p:nvSpPr>
        <p:spPr>
          <a:xfrm>
            <a:off x="1" y="2552033"/>
            <a:ext cx="1049866" cy="3174981"/>
          </a:xfrm>
          <a:custGeom>
            <a:avLst/>
            <a:gdLst>
              <a:gd name="connsiteX0" fmla="*/ 0 w 7772971"/>
              <a:gd name="connsiteY0" fmla="*/ 0 h 5047678"/>
              <a:gd name="connsiteX1" fmla="*/ 7772972 w 7772971"/>
              <a:gd name="connsiteY1" fmla="*/ 0 h 5047678"/>
              <a:gd name="connsiteX2" fmla="*/ 7772972 w 7772971"/>
              <a:gd name="connsiteY2" fmla="*/ 5047679 h 5047678"/>
              <a:gd name="connsiteX3" fmla="*/ 0 w 7772971"/>
              <a:gd name="connsiteY3" fmla="*/ 5047679 h 5047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2971" h="5047678">
                <a:moveTo>
                  <a:pt x="0" y="0"/>
                </a:moveTo>
                <a:lnTo>
                  <a:pt x="7772972" y="0"/>
                </a:lnTo>
                <a:lnTo>
                  <a:pt x="7772972" y="5047679"/>
                </a:lnTo>
                <a:lnTo>
                  <a:pt x="0" y="50476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1FC4332-98C4-4C71-A56A-77CAECE62E00}"/>
              </a:ext>
            </a:extLst>
          </p:cNvPr>
          <p:cNvSpPr/>
          <p:nvPr/>
        </p:nvSpPr>
        <p:spPr>
          <a:xfrm>
            <a:off x="759496" y="2638127"/>
            <a:ext cx="19050" cy="2892647"/>
          </a:xfrm>
          <a:custGeom>
            <a:avLst/>
            <a:gdLst>
              <a:gd name="connsiteX0" fmla="*/ 9525 w 19050"/>
              <a:gd name="connsiteY0" fmla="*/ 2892647 h 2892647"/>
              <a:gd name="connsiteX1" fmla="*/ 0 w 19050"/>
              <a:gd name="connsiteY1" fmla="*/ 2883122 h 2892647"/>
              <a:gd name="connsiteX2" fmla="*/ 0 w 19050"/>
              <a:gd name="connsiteY2" fmla="*/ 9525 h 2892647"/>
              <a:gd name="connsiteX3" fmla="*/ 9525 w 19050"/>
              <a:gd name="connsiteY3" fmla="*/ 0 h 2892647"/>
              <a:gd name="connsiteX4" fmla="*/ 19050 w 19050"/>
              <a:gd name="connsiteY4" fmla="*/ 9525 h 2892647"/>
              <a:gd name="connsiteX5" fmla="*/ 19050 w 19050"/>
              <a:gd name="connsiteY5" fmla="*/ 2883122 h 2892647"/>
              <a:gd name="connsiteX6" fmla="*/ 9525 w 19050"/>
              <a:gd name="connsiteY6" fmla="*/ 2892647 h 2892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50" h="2892647">
                <a:moveTo>
                  <a:pt x="9525" y="2892647"/>
                </a:moveTo>
                <a:cubicBezTo>
                  <a:pt x="4286" y="2892647"/>
                  <a:pt x="0" y="2888361"/>
                  <a:pt x="0" y="2883122"/>
                </a:cubicBezTo>
                <a:lnTo>
                  <a:pt x="0" y="9525"/>
                </a:lnTo>
                <a:cubicBezTo>
                  <a:pt x="0" y="4286"/>
                  <a:pt x="4286" y="0"/>
                  <a:pt x="9525" y="0"/>
                </a:cubicBezTo>
                <a:cubicBezTo>
                  <a:pt x="14764" y="0"/>
                  <a:pt x="19050" y="4286"/>
                  <a:pt x="19050" y="9525"/>
                </a:cubicBezTo>
                <a:lnTo>
                  <a:pt x="19050" y="2883122"/>
                </a:lnTo>
                <a:cubicBezTo>
                  <a:pt x="19050" y="2888361"/>
                  <a:pt x="14764" y="2892647"/>
                  <a:pt x="9525" y="2892647"/>
                </a:cubicBezTo>
                <a:close/>
              </a:path>
            </a:pathLst>
          </a:custGeom>
          <a:solidFill>
            <a:srgbClr val="D9EBD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8B6CBCD-2C0D-4790-A9F4-B921539CED40}"/>
              </a:ext>
            </a:extLst>
          </p:cNvPr>
          <p:cNvSpPr/>
          <p:nvPr/>
        </p:nvSpPr>
        <p:spPr>
          <a:xfrm>
            <a:off x="745208" y="3279826"/>
            <a:ext cx="47625" cy="1609248"/>
          </a:xfrm>
          <a:custGeom>
            <a:avLst/>
            <a:gdLst>
              <a:gd name="connsiteX0" fmla="*/ 23813 w 47625"/>
              <a:gd name="connsiteY0" fmla="*/ 1609249 h 1609248"/>
              <a:gd name="connsiteX1" fmla="*/ 0 w 47625"/>
              <a:gd name="connsiteY1" fmla="*/ 1585436 h 1609248"/>
              <a:gd name="connsiteX2" fmla="*/ 0 w 47625"/>
              <a:gd name="connsiteY2" fmla="*/ 23813 h 1609248"/>
              <a:gd name="connsiteX3" fmla="*/ 23813 w 47625"/>
              <a:gd name="connsiteY3" fmla="*/ 0 h 1609248"/>
              <a:gd name="connsiteX4" fmla="*/ 47625 w 47625"/>
              <a:gd name="connsiteY4" fmla="*/ 23813 h 1609248"/>
              <a:gd name="connsiteX5" fmla="*/ 47625 w 47625"/>
              <a:gd name="connsiteY5" fmla="*/ 1585436 h 1609248"/>
              <a:gd name="connsiteX6" fmla="*/ 23813 w 47625"/>
              <a:gd name="connsiteY6" fmla="*/ 1609249 h 160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625" h="1609248">
                <a:moveTo>
                  <a:pt x="23813" y="1609249"/>
                </a:moveTo>
                <a:cubicBezTo>
                  <a:pt x="10668" y="1609249"/>
                  <a:pt x="0" y="1598581"/>
                  <a:pt x="0" y="1585436"/>
                </a:cubicBezTo>
                <a:lnTo>
                  <a:pt x="0" y="23813"/>
                </a:lnTo>
                <a:cubicBezTo>
                  <a:pt x="0" y="10668"/>
                  <a:pt x="10668" y="0"/>
                  <a:pt x="23813" y="0"/>
                </a:cubicBezTo>
                <a:cubicBezTo>
                  <a:pt x="36957" y="0"/>
                  <a:pt x="47625" y="10668"/>
                  <a:pt x="47625" y="23813"/>
                </a:cubicBezTo>
                <a:lnTo>
                  <a:pt x="47625" y="1585436"/>
                </a:lnTo>
                <a:cubicBezTo>
                  <a:pt x="47625" y="1598581"/>
                  <a:pt x="36957" y="1609249"/>
                  <a:pt x="23813" y="1609249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837CF0B-246E-41DA-8388-22815195C12A}"/>
              </a:ext>
            </a:extLst>
          </p:cNvPr>
          <p:cNvSpPr/>
          <p:nvPr/>
        </p:nvSpPr>
        <p:spPr>
          <a:xfrm>
            <a:off x="0" y="5820238"/>
            <a:ext cx="7753921" cy="1037761"/>
          </a:xfrm>
          <a:custGeom>
            <a:avLst/>
            <a:gdLst>
              <a:gd name="connsiteX0" fmla="*/ 0 w 7772971"/>
              <a:gd name="connsiteY0" fmla="*/ 0 h 5047678"/>
              <a:gd name="connsiteX1" fmla="*/ 7772972 w 7772971"/>
              <a:gd name="connsiteY1" fmla="*/ 0 h 5047678"/>
              <a:gd name="connsiteX2" fmla="*/ 7772972 w 7772971"/>
              <a:gd name="connsiteY2" fmla="*/ 5047679 h 5047678"/>
              <a:gd name="connsiteX3" fmla="*/ 0 w 7772971"/>
              <a:gd name="connsiteY3" fmla="*/ 5047679 h 5047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2971" h="5047678">
                <a:moveTo>
                  <a:pt x="0" y="0"/>
                </a:moveTo>
                <a:lnTo>
                  <a:pt x="7772972" y="0"/>
                </a:lnTo>
                <a:lnTo>
                  <a:pt x="7772972" y="5047679"/>
                </a:lnTo>
                <a:lnTo>
                  <a:pt x="0" y="50476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014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" grpId="0" animBg="1"/>
      <p:bldP spid="10" grpId="0" animBg="1"/>
      <p:bldP spid="11" grpId="0" animBg="1"/>
      <p:bldP spid="21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BFEDD54-CFFC-4AD1-B1CA-75D053DCDACF}"/>
              </a:ext>
            </a:extLst>
          </p:cNvPr>
          <p:cNvSpPr/>
          <p:nvPr/>
        </p:nvSpPr>
        <p:spPr>
          <a:xfrm>
            <a:off x="3105149" y="4477131"/>
            <a:ext cx="2967567" cy="2380869"/>
          </a:xfrm>
          <a:custGeom>
            <a:avLst/>
            <a:gdLst>
              <a:gd name="connsiteX0" fmla="*/ 0 w 2867215"/>
              <a:gd name="connsiteY0" fmla="*/ 0 h 2380869"/>
              <a:gd name="connsiteX1" fmla="*/ 2867215 w 2867215"/>
              <a:gd name="connsiteY1" fmla="*/ 0 h 2380869"/>
              <a:gd name="connsiteX2" fmla="*/ 2867215 w 2867215"/>
              <a:gd name="connsiteY2" fmla="*/ 2380869 h 2380869"/>
              <a:gd name="connsiteX3" fmla="*/ 0 w 2867215"/>
              <a:gd name="connsiteY3" fmla="*/ 2380869 h 238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7215" h="2380869">
                <a:moveTo>
                  <a:pt x="0" y="0"/>
                </a:moveTo>
                <a:lnTo>
                  <a:pt x="2867215" y="0"/>
                </a:lnTo>
                <a:lnTo>
                  <a:pt x="2867215" y="2380869"/>
                </a:lnTo>
                <a:lnTo>
                  <a:pt x="0" y="2380869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6B5F8-DFB9-4947-8FF9-731D28EA7A44}"/>
              </a:ext>
            </a:extLst>
          </p:cNvPr>
          <p:cNvSpPr txBox="1"/>
          <p:nvPr/>
        </p:nvSpPr>
        <p:spPr>
          <a:xfrm>
            <a:off x="300727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4DBCC-4220-4257-863A-1E3553EE13A3}"/>
              </a:ext>
            </a:extLst>
          </p:cNvPr>
          <p:cNvSpPr txBox="1"/>
          <p:nvPr/>
        </p:nvSpPr>
        <p:spPr>
          <a:xfrm>
            <a:off x="300726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3052ACF-A500-4EEC-99B9-445D23933925}"/>
              </a:ext>
            </a:extLst>
          </p:cNvPr>
          <p:cNvSpPr txBox="1"/>
          <p:nvPr/>
        </p:nvSpPr>
        <p:spPr>
          <a:xfrm>
            <a:off x="3251113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86AF5E0-37B7-4CD4-BFE6-B6486861B6C4}"/>
              </a:ext>
            </a:extLst>
          </p:cNvPr>
          <p:cNvSpPr txBox="1"/>
          <p:nvPr/>
        </p:nvSpPr>
        <p:spPr>
          <a:xfrm>
            <a:off x="3251112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1C73A02-275E-4957-83EE-125F11F479CD}"/>
              </a:ext>
            </a:extLst>
          </p:cNvPr>
          <p:cNvSpPr txBox="1"/>
          <p:nvPr/>
        </p:nvSpPr>
        <p:spPr>
          <a:xfrm>
            <a:off x="6201499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DF08F93-24AA-4A0B-9CAB-13AF4776DBEC}"/>
              </a:ext>
            </a:extLst>
          </p:cNvPr>
          <p:cNvSpPr txBox="1"/>
          <p:nvPr/>
        </p:nvSpPr>
        <p:spPr>
          <a:xfrm>
            <a:off x="6201498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1733AFD-E4AE-4073-B7B0-A7B68378F7DB}"/>
              </a:ext>
            </a:extLst>
          </p:cNvPr>
          <p:cNvSpPr txBox="1"/>
          <p:nvPr/>
        </p:nvSpPr>
        <p:spPr>
          <a:xfrm>
            <a:off x="9151886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12F9F92-29F6-4D00-BC99-32893061173C}"/>
              </a:ext>
            </a:extLst>
          </p:cNvPr>
          <p:cNvSpPr txBox="1"/>
          <p:nvPr/>
        </p:nvSpPr>
        <p:spPr>
          <a:xfrm>
            <a:off x="9151885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29" name="Picture Placeholder 128">
            <a:extLst>
              <a:ext uri="{FF2B5EF4-FFF2-40B4-BE49-F238E27FC236}">
                <a16:creationId xmlns:a16="http://schemas.microsoft.com/office/drawing/2014/main" id="{AF2BCD72-96A5-43E3-8FDA-72168AD768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848CD96-FB66-4B5A-ACD5-4555B5E20286}"/>
              </a:ext>
            </a:extLst>
          </p:cNvPr>
          <p:cNvSpPr/>
          <p:nvPr/>
        </p:nvSpPr>
        <p:spPr>
          <a:xfrm>
            <a:off x="0" y="500157"/>
            <a:ext cx="6058757" cy="3695509"/>
          </a:xfrm>
          <a:custGeom>
            <a:avLst/>
            <a:gdLst>
              <a:gd name="connsiteX0" fmla="*/ 0 w 6058757"/>
              <a:gd name="connsiteY0" fmla="*/ 0 h 3695509"/>
              <a:gd name="connsiteX1" fmla="*/ 6058758 w 6058757"/>
              <a:gd name="connsiteY1" fmla="*/ 0 h 3695509"/>
              <a:gd name="connsiteX2" fmla="*/ 6058758 w 6058757"/>
              <a:gd name="connsiteY2" fmla="*/ 3695510 h 3695509"/>
              <a:gd name="connsiteX3" fmla="*/ 0 w 6058757"/>
              <a:gd name="connsiteY3" fmla="*/ 3695510 h 369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8757" h="3695509">
                <a:moveTo>
                  <a:pt x="0" y="0"/>
                </a:moveTo>
                <a:lnTo>
                  <a:pt x="6058758" y="0"/>
                </a:lnTo>
                <a:lnTo>
                  <a:pt x="6058758" y="3695510"/>
                </a:lnTo>
                <a:lnTo>
                  <a:pt x="0" y="3695510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768531-A24E-4473-85AA-73793087F4A0}"/>
              </a:ext>
            </a:extLst>
          </p:cNvPr>
          <p:cNvSpPr txBox="1"/>
          <p:nvPr/>
        </p:nvSpPr>
        <p:spPr>
          <a:xfrm>
            <a:off x="314533" y="1470748"/>
            <a:ext cx="54296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Describe the Goals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and Other Objectives</a:t>
            </a:r>
          </a:p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of Your Business</a:t>
            </a:r>
          </a:p>
        </p:txBody>
      </p:sp>
    </p:spTree>
    <p:extLst>
      <p:ext uri="{BB962C8B-B14F-4D97-AF65-F5344CB8AC3E}">
        <p14:creationId xmlns:p14="http://schemas.microsoft.com/office/powerpoint/2010/main" val="7227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6667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46667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46667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46667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7" grpId="0"/>
      <p:bldP spid="115" grpId="0"/>
      <p:bldP spid="116" grpId="0"/>
      <p:bldP spid="117" grpId="0"/>
      <p:bldP spid="118" grpId="0"/>
      <p:bldP spid="119" grpId="0"/>
      <p:bldP spid="120" grpId="0"/>
      <p:bldP spid="87" grpId="0" animBg="1"/>
      <p:bldP spid="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424D569-BAEF-4184-9610-07AA2E75B329}"/>
              </a:ext>
            </a:extLst>
          </p:cNvPr>
          <p:cNvSpPr/>
          <p:nvPr/>
        </p:nvSpPr>
        <p:spPr>
          <a:xfrm>
            <a:off x="0" y="6625590"/>
            <a:ext cx="12192000" cy="232409"/>
          </a:xfrm>
          <a:custGeom>
            <a:avLst/>
            <a:gdLst>
              <a:gd name="connsiteX0" fmla="*/ 0 w 12192000"/>
              <a:gd name="connsiteY0" fmla="*/ 0 h 232409"/>
              <a:gd name="connsiteX1" fmla="*/ 12192000 w 12192000"/>
              <a:gd name="connsiteY1" fmla="*/ 0 h 232409"/>
              <a:gd name="connsiteX2" fmla="*/ 12192000 w 12192000"/>
              <a:gd name="connsiteY2" fmla="*/ 232410 h 232409"/>
              <a:gd name="connsiteX3" fmla="*/ 0 w 12192000"/>
              <a:gd name="connsiteY3" fmla="*/ 232410 h 232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32409">
                <a:moveTo>
                  <a:pt x="0" y="0"/>
                </a:moveTo>
                <a:lnTo>
                  <a:pt x="12192000" y="0"/>
                </a:lnTo>
                <a:lnTo>
                  <a:pt x="12192000" y="232410"/>
                </a:lnTo>
                <a:lnTo>
                  <a:pt x="0" y="232410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A1506D3-1313-4D7F-A08D-8AC86230310B}"/>
              </a:ext>
            </a:extLst>
          </p:cNvPr>
          <p:cNvSpPr/>
          <p:nvPr/>
        </p:nvSpPr>
        <p:spPr>
          <a:xfrm>
            <a:off x="610552" y="579215"/>
            <a:ext cx="5857589" cy="2395346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9400-7E23-4631-82BB-2D3FB1AD6D4E}"/>
              </a:ext>
            </a:extLst>
          </p:cNvPr>
          <p:cNvSpPr txBox="1"/>
          <p:nvPr/>
        </p:nvSpPr>
        <p:spPr>
          <a:xfrm>
            <a:off x="519112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95A8BCC-A4BA-4646-AD89-613A31463DE5}"/>
              </a:ext>
            </a:extLst>
          </p:cNvPr>
          <p:cNvSpPr/>
          <p:nvPr/>
        </p:nvSpPr>
        <p:spPr>
          <a:xfrm>
            <a:off x="4075461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E7307F94-3642-4A8E-A404-C37E77798916}"/>
              </a:ext>
            </a:extLst>
          </p:cNvPr>
          <p:cNvSpPr/>
          <p:nvPr/>
        </p:nvSpPr>
        <p:spPr>
          <a:xfrm>
            <a:off x="8107013" y="3483387"/>
            <a:ext cx="9525" cy="2691669"/>
          </a:xfrm>
          <a:custGeom>
            <a:avLst/>
            <a:gdLst>
              <a:gd name="connsiteX0" fmla="*/ 0 w 9525"/>
              <a:gd name="connsiteY0" fmla="*/ 0 h 2691669"/>
              <a:gd name="connsiteX1" fmla="*/ 9525 w 9525"/>
              <a:gd name="connsiteY1" fmla="*/ 0 h 2691669"/>
              <a:gd name="connsiteX2" fmla="*/ 9525 w 9525"/>
              <a:gd name="connsiteY2" fmla="*/ 2691670 h 2691669"/>
              <a:gd name="connsiteX3" fmla="*/ 0 w 9525"/>
              <a:gd name="connsiteY3" fmla="*/ 2691670 h 269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2691669">
                <a:moveTo>
                  <a:pt x="0" y="0"/>
                </a:moveTo>
                <a:lnTo>
                  <a:pt x="9525" y="0"/>
                </a:lnTo>
                <a:lnTo>
                  <a:pt x="9525" y="2691670"/>
                </a:lnTo>
                <a:lnTo>
                  <a:pt x="0" y="2691670"/>
                </a:lnTo>
                <a:close/>
              </a:path>
            </a:pathLst>
          </a:custGeom>
          <a:solidFill>
            <a:srgbClr val="40404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3B6E3A-A1FE-4D3E-B69F-0A516071081B}"/>
              </a:ext>
            </a:extLst>
          </p:cNvPr>
          <p:cNvSpPr txBox="1"/>
          <p:nvPr/>
        </p:nvSpPr>
        <p:spPr>
          <a:xfrm>
            <a:off x="878776" y="1307179"/>
            <a:ext cx="52341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405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405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A6CAAE7-FA88-41D7-909B-DD9529F22808}"/>
              </a:ext>
            </a:extLst>
          </p:cNvPr>
          <p:cNvSpPr txBox="1"/>
          <p:nvPr/>
        </p:nvSpPr>
        <p:spPr>
          <a:xfrm>
            <a:off x="878776" y="1984872"/>
            <a:ext cx="52421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534532-0EE3-4A54-9922-070CEF0B73DA}"/>
              </a:ext>
            </a:extLst>
          </p:cNvPr>
          <p:cNvSpPr txBox="1"/>
          <p:nvPr/>
        </p:nvSpPr>
        <p:spPr>
          <a:xfrm>
            <a:off x="878776" y="1024191"/>
            <a:ext cx="250100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Infographic </a:t>
            </a:r>
            <a:r>
              <a:rPr lang="en-US" sz="1350" spc="0" baseline="0" dirty="0">
                <a:solidFill>
                  <a:srgbClr val="539F57"/>
                </a:solidFill>
                <a:latin typeface="Montserrat SemiBold" panose="00000700000000000000" pitchFamily="2" charset="0"/>
                <a:sym typeface="Montserrat"/>
                <a:rtl val="0"/>
              </a:rPr>
              <a:t>List Slide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7C4A443-16D6-447E-8B1F-D40E41025DED}"/>
              </a:ext>
            </a:extLst>
          </p:cNvPr>
          <p:cNvSpPr txBox="1"/>
          <p:nvPr/>
        </p:nvSpPr>
        <p:spPr>
          <a:xfrm>
            <a:off x="519112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A789077-3868-4727-BAC0-B4BE7D0078F3}"/>
              </a:ext>
            </a:extLst>
          </p:cNvPr>
          <p:cNvSpPr txBox="1"/>
          <p:nvPr/>
        </p:nvSpPr>
        <p:spPr>
          <a:xfrm>
            <a:off x="519112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261FE97-0555-4635-AFE9-D46A630FA99C}"/>
              </a:ext>
            </a:extLst>
          </p:cNvPr>
          <p:cNvSpPr txBox="1"/>
          <p:nvPr/>
        </p:nvSpPr>
        <p:spPr>
          <a:xfrm>
            <a:off x="4555670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7DD34CF-AC06-4562-A976-9193149908A9}"/>
              </a:ext>
            </a:extLst>
          </p:cNvPr>
          <p:cNvSpPr txBox="1"/>
          <p:nvPr/>
        </p:nvSpPr>
        <p:spPr>
          <a:xfrm>
            <a:off x="4555670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A51EFDC-0E7B-4585-8F0B-6392CC618F3B}"/>
              </a:ext>
            </a:extLst>
          </p:cNvPr>
          <p:cNvSpPr txBox="1"/>
          <p:nvPr/>
        </p:nvSpPr>
        <p:spPr>
          <a:xfrm>
            <a:off x="4555670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849D6E-A553-4E93-8417-649CBD0396AF}"/>
              </a:ext>
            </a:extLst>
          </p:cNvPr>
          <p:cNvSpPr txBox="1"/>
          <p:nvPr/>
        </p:nvSpPr>
        <p:spPr>
          <a:xfrm>
            <a:off x="8584629" y="3687794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</a:t>
            </a:r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 </a:t>
            </a:r>
            <a:r>
              <a:rPr lang="en-US" sz="180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Features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9CEB365-5A21-448F-B38F-DC4E40A85EA3}"/>
              </a:ext>
            </a:extLst>
          </p:cNvPr>
          <p:cNvSpPr txBox="1"/>
          <p:nvPr/>
        </p:nvSpPr>
        <p:spPr>
          <a:xfrm>
            <a:off x="8584629" y="4241224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50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50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9DE7F88-BD91-4A31-A6FB-73AF58E8E339}"/>
              </a:ext>
            </a:extLst>
          </p:cNvPr>
          <p:cNvSpPr txBox="1"/>
          <p:nvPr/>
        </p:nvSpPr>
        <p:spPr>
          <a:xfrm>
            <a:off x="8584629" y="5038118"/>
            <a:ext cx="3253263" cy="845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Write an Explanatory Text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Discuss the Sub Topic </a:t>
            </a:r>
            <a:r>
              <a:rPr lang="en-US" sz="15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>
              <a:lnSpc>
                <a:spcPts val="2000"/>
              </a:lnSpc>
            </a:pPr>
            <a:r>
              <a:rPr lang="en-US" sz="15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5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6904D63-77C4-43BC-8708-DCDC375B2C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62E72E-D6D3-41CD-BD69-C5F8C2D4F833}"/>
              </a:ext>
            </a:extLst>
          </p:cNvPr>
          <p:cNvSpPr/>
          <p:nvPr/>
        </p:nvSpPr>
        <p:spPr>
          <a:xfrm>
            <a:off x="1" y="-2"/>
            <a:ext cx="610551" cy="3086101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122D8E5-90FD-467E-8FCA-BD7BE00CA267}"/>
              </a:ext>
            </a:extLst>
          </p:cNvPr>
          <p:cNvSpPr/>
          <p:nvPr/>
        </p:nvSpPr>
        <p:spPr>
          <a:xfrm>
            <a:off x="1" y="3498920"/>
            <a:ext cx="61055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7F79F1C-CA6F-416E-AB5F-A13497B6BBDE}"/>
              </a:ext>
            </a:extLst>
          </p:cNvPr>
          <p:cNvSpPr/>
          <p:nvPr/>
        </p:nvSpPr>
        <p:spPr>
          <a:xfrm>
            <a:off x="4105973" y="3498920"/>
            <a:ext cx="543542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1B83E23-17AE-458D-BA25-C68049D8068E}"/>
              </a:ext>
            </a:extLst>
          </p:cNvPr>
          <p:cNvSpPr/>
          <p:nvPr/>
        </p:nvSpPr>
        <p:spPr>
          <a:xfrm>
            <a:off x="8137525" y="3498920"/>
            <a:ext cx="546431" cy="740323"/>
          </a:xfrm>
          <a:custGeom>
            <a:avLst/>
            <a:gdLst>
              <a:gd name="connsiteX0" fmla="*/ 0 w 5857589"/>
              <a:gd name="connsiteY0" fmla="*/ 0 h 2395346"/>
              <a:gd name="connsiteX1" fmla="*/ 5857590 w 5857589"/>
              <a:gd name="connsiteY1" fmla="*/ 0 h 2395346"/>
              <a:gd name="connsiteX2" fmla="*/ 5857590 w 5857589"/>
              <a:gd name="connsiteY2" fmla="*/ 2395347 h 2395346"/>
              <a:gd name="connsiteX3" fmla="*/ 0 w 5857589"/>
              <a:gd name="connsiteY3" fmla="*/ 2395347 h 2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589" h="2395346">
                <a:moveTo>
                  <a:pt x="0" y="0"/>
                </a:moveTo>
                <a:lnTo>
                  <a:pt x="5857590" y="0"/>
                </a:lnTo>
                <a:lnTo>
                  <a:pt x="5857590" y="2395347"/>
                </a:lnTo>
                <a:lnTo>
                  <a:pt x="0" y="23953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6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7" grpId="0" animBg="1"/>
      <p:bldP spid="98" grpId="0" animBg="1"/>
      <p:bldP spid="101" grpId="0"/>
      <p:bldP spid="109" grpId="0"/>
      <p:bldP spid="124" grpId="0"/>
      <p:bldP spid="131" grpId="0"/>
      <p:bldP spid="134" grpId="0"/>
      <p:bldP spid="135" grpId="0"/>
      <p:bldP spid="136" grpId="0"/>
      <p:bldP spid="137" grpId="0"/>
      <p:bldP spid="138" grpId="0"/>
      <p:bldP spid="139" grpId="0"/>
      <p:bldP spid="1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8323882-424F-4820-87F2-CE50CF709B94}"/>
              </a:ext>
            </a:extLst>
          </p:cNvPr>
          <p:cNvSpPr/>
          <p:nvPr/>
        </p:nvSpPr>
        <p:spPr>
          <a:xfrm>
            <a:off x="557498" y="2327624"/>
            <a:ext cx="2605373" cy="3716559"/>
          </a:xfrm>
          <a:custGeom>
            <a:avLst/>
            <a:gdLst>
              <a:gd name="connsiteX0" fmla="*/ 0 w 2605373"/>
              <a:gd name="connsiteY0" fmla="*/ 0 h 3716559"/>
              <a:gd name="connsiteX1" fmla="*/ 2605373 w 2605373"/>
              <a:gd name="connsiteY1" fmla="*/ 0 h 3716559"/>
              <a:gd name="connsiteX2" fmla="*/ 2605373 w 2605373"/>
              <a:gd name="connsiteY2" fmla="*/ 3716560 h 3716559"/>
              <a:gd name="connsiteX3" fmla="*/ 0 w 2605373"/>
              <a:gd name="connsiteY3" fmla="*/ 3716560 h 371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5373" h="3716559">
                <a:moveTo>
                  <a:pt x="0" y="0"/>
                </a:moveTo>
                <a:lnTo>
                  <a:pt x="2605373" y="0"/>
                </a:lnTo>
                <a:lnTo>
                  <a:pt x="2605373" y="3716560"/>
                </a:lnTo>
                <a:lnTo>
                  <a:pt x="0" y="3716560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AEADE-3E39-4003-9ECC-E87F29C2B2EE}"/>
              </a:ext>
            </a:extLst>
          </p:cNvPr>
          <p:cNvSpPr txBox="1"/>
          <p:nvPr/>
        </p:nvSpPr>
        <p:spPr>
          <a:xfrm>
            <a:off x="686421" y="2699575"/>
            <a:ext cx="9236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2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9551D-778C-415E-8225-B17A51D111B6}"/>
              </a:ext>
            </a:extLst>
          </p:cNvPr>
          <p:cNvSpPr txBox="1"/>
          <p:nvPr/>
        </p:nvSpPr>
        <p:spPr>
          <a:xfrm>
            <a:off x="1626774" y="2806541"/>
            <a:ext cx="11705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</a:t>
            </a:r>
          </a:p>
          <a:p>
            <a:pPr algn="l"/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Your Text</a:t>
            </a:r>
            <a:endParaRPr lang="en-US" sz="15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2FDA6C8-FCAC-49FA-BD7A-2F34708888D5}"/>
              </a:ext>
            </a:extLst>
          </p:cNvPr>
          <p:cNvSpPr txBox="1"/>
          <p:nvPr/>
        </p:nvSpPr>
        <p:spPr>
          <a:xfrm>
            <a:off x="686421" y="3630964"/>
            <a:ext cx="2345514" cy="510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Let’s Discuss the Important</a:t>
            </a:r>
            <a:b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</a:b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+mj-lt"/>
                <a:cs typeface="Poppins"/>
                <a:sym typeface="Poppins"/>
                <a:rtl val="0"/>
              </a:rPr>
              <a:t>Details with Brief Heading</a:t>
            </a:r>
            <a:endParaRPr lang="en-US" sz="1150" spc="-12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0579BA8C-C884-4054-9F8D-ED1205D15FF6}"/>
              </a:ext>
            </a:extLst>
          </p:cNvPr>
          <p:cNvSpPr txBox="1"/>
          <p:nvPr/>
        </p:nvSpPr>
        <p:spPr>
          <a:xfrm>
            <a:off x="686421" y="4274245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2">
                  <a:lumMod val="25000"/>
                </a:schemeClr>
              </a:solidFill>
              <a:sym typeface="Montserrat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D7A75726-CEE3-4CBE-806E-099DF6EC2181}"/>
              </a:ext>
            </a:extLst>
          </p:cNvPr>
          <p:cNvSpPr txBox="1"/>
          <p:nvPr/>
        </p:nvSpPr>
        <p:spPr>
          <a:xfrm>
            <a:off x="686421" y="4995342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2">
                    <a:lumMod val="25000"/>
                  </a:schemeClr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2">
                  <a:lumMod val="25000"/>
                </a:schemeClr>
              </a:solidFill>
              <a:sym typeface="Montserrat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7ABABD6-A81F-45E0-AC1E-9D6925FDEEA7}"/>
              </a:ext>
            </a:extLst>
          </p:cNvPr>
          <p:cNvSpPr/>
          <p:nvPr/>
        </p:nvSpPr>
        <p:spPr>
          <a:xfrm>
            <a:off x="3160859" y="2327621"/>
            <a:ext cx="9031142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273D539-967C-40BA-9884-36B26BE1B2E8}"/>
              </a:ext>
            </a:extLst>
          </p:cNvPr>
          <p:cNvSpPr/>
          <p:nvPr/>
        </p:nvSpPr>
        <p:spPr>
          <a:xfrm>
            <a:off x="3378041" y="2327624"/>
            <a:ext cx="2605373" cy="3716559"/>
          </a:xfrm>
          <a:custGeom>
            <a:avLst/>
            <a:gdLst>
              <a:gd name="connsiteX0" fmla="*/ 0 w 2605373"/>
              <a:gd name="connsiteY0" fmla="*/ 0 h 3716559"/>
              <a:gd name="connsiteX1" fmla="*/ 2605373 w 2605373"/>
              <a:gd name="connsiteY1" fmla="*/ 0 h 3716559"/>
              <a:gd name="connsiteX2" fmla="*/ 2605373 w 2605373"/>
              <a:gd name="connsiteY2" fmla="*/ 3716560 h 3716559"/>
              <a:gd name="connsiteX3" fmla="*/ 0 w 2605373"/>
              <a:gd name="connsiteY3" fmla="*/ 3716560 h 3716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5373" h="3716559">
                <a:moveTo>
                  <a:pt x="0" y="0"/>
                </a:moveTo>
                <a:lnTo>
                  <a:pt x="2605373" y="0"/>
                </a:lnTo>
                <a:lnTo>
                  <a:pt x="2605373" y="3716560"/>
                </a:lnTo>
                <a:lnTo>
                  <a:pt x="0" y="3716560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B8AFA0-1346-4294-9153-ACB3D23C94FA}"/>
              </a:ext>
            </a:extLst>
          </p:cNvPr>
          <p:cNvSpPr txBox="1"/>
          <p:nvPr/>
        </p:nvSpPr>
        <p:spPr>
          <a:xfrm>
            <a:off x="3507249" y="2699575"/>
            <a:ext cx="10278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2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1503E47-EB34-41F8-A82D-96DCE5D120FB}"/>
              </a:ext>
            </a:extLst>
          </p:cNvPr>
          <p:cNvSpPr txBox="1"/>
          <p:nvPr/>
        </p:nvSpPr>
        <p:spPr>
          <a:xfrm>
            <a:off x="4447317" y="2806541"/>
            <a:ext cx="11705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Write</a:t>
            </a:r>
          </a:p>
          <a:p>
            <a:pPr algn="l"/>
            <a:r>
              <a:rPr lang="en-US" sz="15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Your Text</a:t>
            </a:r>
            <a:endParaRPr lang="en-US" sz="15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084A258-9962-4AD3-8861-3D9CEAA6A325}"/>
              </a:ext>
            </a:extLst>
          </p:cNvPr>
          <p:cNvSpPr txBox="1"/>
          <p:nvPr/>
        </p:nvSpPr>
        <p:spPr>
          <a:xfrm>
            <a:off x="431387" y="544258"/>
            <a:ext cx="500489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Discuss Our</a:t>
            </a:r>
          </a:p>
          <a:p>
            <a:pPr algn="l"/>
            <a:r>
              <a:rPr lang="en-US" sz="39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390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Missions</a:t>
            </a:r>
            <a:endParaRPr lang="en-US" sz="3900" spc="0" baseline="0" dirty="0">
              <a:solidFill>
                <a:srgbClr val="539F57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824CCA-54E9-41B4-A3C5-11A3A7EF8F0C}"/>
              </a:ext>
            </a:extLst>
          </p:cNvPr>
          <p:cNvSpPr txBox="1"/>
          <p:nvPr/>
        </p:nvSpPr>
        <p:spPr>
          <a:xfrm>
            <a:off x="6107144" y="642138"/>
            <a:ext cx="5783956" cy="10969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Particular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One So Please Consider Replacing this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with Your Own and Try to Write Something that can Easily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Grab the Attention of Your Audience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19ED70A3-49C5-44DC-9E22-D788EB18AA01}"/>
              </a:ext>
            </a:extLst>
          </p:cNvPr>
          <p:cNvSpPr txBox="1"/>
          <p:nvPr/>
        </p:nvSpPr>
        <p:spPr>
          <a:xfrm>
            <a:off x="3507249" y="3630964"/>
            <a:ext cx="2345514" cy="5102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Let’s Discuss the Important</a:t>
            </a:r>
            <a:b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</a:br>
            <a:r>
              <a:rPr lang="en-US" sz="1150" dirty="0">
                <a:solidFill>
                  <a:schemeClr val="bg1"/>
                </a:solidFill>
                <a:latin typeface="+mj-lt"/>
                <a:cs typeface="Poppins"/>
                <a:sym typeface="Poppins"/>
                <a:rtl val="0"/>
              </a:rPr>
              <a:t>Details with Brief Heading</a:t>
            </a:r>
            <a:endParaRPr lang="en-US" sz="1150" spc="-12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15C8980-5363-4A79-8AF5-BEF3AEA11102}"/>
              </a:ext>
            </a:extLst>
          </p:cNvPr>
          <p:cNvSpPr txBox="1"/>
          <p:nvPr/>
        </p:nvSpPr>
        <p:spPr>
          <a:xfrm>
            <a:off x="3507249" y="4274245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1"/>
              </a:solidFill>
              <a:sym typeface="Montserrat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CD71EFE3-DEAA-4D55-9247-A0F41714D703}"/>
              </a:ext>
            </a:extLst>
          </p:cNvPr>
          <p:cNvSpPr txBox="1"/>
          <p:nvPr/>
        </p:nvSpPr>
        <p:spPr>
          <a:xfrm>
            <a:off x="3507249" y="4995342"/>
            <a:ext cx="2337499" cy="6193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900" b="1" spc="0" baseline="0">
                <a:solidFill>
                  <a:srgbClr val="404040"/>
                </a:solidFill>
                <a:latin typeface="Montserrat-Regular"/>
                <a:rtl val="0"/>
              </a:defRPr>
            </a:lvl1pPr>
          </a:lstStyle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Here Write an Explanatory Text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To Discuss the Sub Topic of this</a:t>
            </a:r>
          </a:p>
          <a:p>
            <a:pPr>
              <a:lnSpc>
                <a:spcPts val="1400"/>
              </a:lnSpc>
            </a:pPr>
            <a:r>
              <a:rPr lang="en-US" sz="1050" b="0" dirty="0">
                <a:solidFill>
                  <a:schemeClr val="bg1"/>
                </a:solidFill>
                <a:sym typeface="Poppins"/>
              </a:rPr>
              <a:t>Presentation Content</a:t>
            </a:r>
            <a:endParaRPr lang="en-US" sz="1050" b="0" dirty="0">
              <a:solidFill>
                <a:schemeClr val="bg1"/>
              </a:solidFill>
              <a:sym typeface="Montserrat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49C1CBA-0094-4ADF-B708-FBD17BE27E80}"/>
              </a:ext>
            </a:extLst>
          </p:cNvPr>
          <p:cNvSpPr/>
          <p:nvPr/>
        </p:nvSpPr>
        <p:spPr>
          <a:xfrm>
            <a:off x="1" y="6044183"/>
            <a:ext cx="6095999" cy="813817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BBD6775-2E19-4848-87BA-6C24AAEF685D}"/>
              </a:ext>
            </a:extLst>
          </p:cNvPr>
          <p:cNvSpPr/>
          <p:nvPr/>
        </p:nvSpPr>
        <p:spPr>
          <a:xfrm>
            <a:off x="5981403" y="2327621"/>
            <a:ext cx="785821" cy="3716561"/>
          </a:xfrm>
          <a:custGeom>
            <a:avLst/>
            <a:gdLst>
              <a:gd name="connsiteX0" fmla="*/ 0 w 3679316"/>
              <a:gd name="connsiteY0" fmla="*/ 0 h 3786854"/>
              <a:gd name="connsiteX1" fmla="*/ 3679317 w 3679316"/>
              <a:gd name="connsiteY1" fmla="*/ 0 h 3786854"/>
              <a:gd name="connsiteX2" fmla="*/ 3679317 w 3679316"/>
              <a:gd name="connsiteY2" fmla="*/ 3786854 h 3786854"/>
              <a:gd name="connsiteX3" fmla="*/ 0 w 3679316"/>
              <a:gd name="connsiteY3" fmla="*/ 3786854 h 378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9316" h="3786854">
                <a:moveTo>
                  <a:pt x="0" y="0"/>
                </a:moveTo>
                <a:lnTo>
                  <a:pt x="3679317" y="0"/>
                </a:lnTo>
                <a:lnTo>
                  <a:pt x="3679317" y="3786854"/>
                </a:lnTo>
                <a:lnTo>
                  <a:pt x="0" y="37868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57D68EC-76FC-4E56-B09D-BB5069078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2849985-9FC4-4859-9A40-772E22444EEC}"/>
              </a:ext>
            </a:extLst>
          </p:cNvPr>
          <p:cNvSpPr/>
          <p:nvPr/>
        </p:nvSpPr>
        <p:spPr>
          <a:xfrm>
            <a:off x="6767226" y="3608641"/>
            <a:ext cx="5424773" cy="1154430"/>
          </a:xfrm>
          <a:custGeom>
            <a:avLst/>
            <a:gdLst>
              <a:gd name="connsiteX0" fmla="*/ 0 w 5424773"/>
              <a:gd name="connsiteY0" fmla="*/ 0 h 1154430"/>
              <a:gd name="connsiteX1" fmla="*/ 5424773 w 5424773"/>
              <a:gd name="connsiteY1" fmla="*/ 0 h 1154430"/>
              <a:gd name="connsiteX2" fmla="*/ 5424773 w 5424773"/>
              <a:gd name="connsiteY2" fmla="*/ 1154430 h 1154430"/>
              <a:gd name="connsiteX3" fmla="*/ 0 w 5424773"/>
              <a:gd name="connsiteY3" fmla="*/ 1154430 h 115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4773" h="1154430">
                <a:moveTo>
                  <a:pt x="0" y="0"/>
                </a:moveTo>
                <a:lnTo>
                  <a:pt x="5424773" y="0"/>
                </a:lnTo>
                <a:lnTo>
                  <a:pt x="5424773" y="1154430"/>
                </a:lnTo>
                <a:lnTo>
                  <a:pt x="0" y="1154430"/>
                </a:lnTo>
                <a:close/>
              </a:path>
            </a:pathLst>
          </a:custGeom>
          <a:solidFill>
            <a:srgbClr val="539F57">
              <a:alpha val="9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16AA3CD-0C81-4C4B-914E-C7B4B00A9987}"/>
              </a:ext>
            </a:extLst>
          </p:cNvPr>
          <p:cNvSpPr txBox="1"/>
          <p:nvPr/>
        </p:nvSpPr>
        <p:spPr>
          <a:xfrm>
            <a:off x="6987159" y="3967734"/>
            <a:ext cx="179087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Our Vision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E754D81-B472-4A26-A400-51CAF6B70410}"/>
              </a:ext>
            </a:extLst>
          </p:cNvPr>
          <p:cNvSpPr txBox="1"/>
          <p:nvPr/>
        </p:nvSpPr>
        <p:spPr>
          <a:xfrm>
            <a:off x="8938941" y="3863429"/>
            <a:ext cx="3079690" cy="607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21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Discuss the Business</a:t>
            </a:r>
            <a:b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Mission and Vision Statements</a:t>
            </a:r>
            <a:endParaRPr lang="en-US" sz="1400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71598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3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8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5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5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33333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8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5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5000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141" grpId="0"/>
      <p:bldP spid="142" grpId="0"/>
      <p:bldP spid="143" grpId="0"/>
      <p:bldP spid="49" grpId="0" animBg="1"/>
      <p:bldP spid="50" grpId="0"/>
      <p:bldP spid="53" grpId="0"/>
      <p:bldP spid="105" grpId="0"/>
      <p:bldP spid="113" grpId="0"/>
      <p:bldP spid="144" grpId="0"/>
      <p:bldP spid="145" grpId="0"/>
      <p:bldP spid="146" grpId="0"/>
      <p:bldP spid="95" grpId="0" animBg="1"/>
      <p:bldP spid="96" grpId="0"/>
      <p:bldP spid="1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FAA5D49F-65DC-42DD-BE2E-1336CE323758}"/>
              </a:ext>
            </a:extLst>
          </p:cNvPr>
          <p:cNvSpPr/>
          <p:nvPr/>
        </p:nvSpPr>
        <p:spPr>
          <a:xfrm>
            <a:off x="495871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6AE07D6-7C12-4725-AAB4-628268B10BC2}"/>
              </a:ext>
            </a:extLst>
          </p:cNvPr>
          <p:cNvSpPr/>
          <p:nvPr/>
        </p:nvSpPr>
        <p:spPr>
          <a:xfrm>
            <a:off x="495871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61C5E5D-1ED3-4FFE-AAD1-3889B566DA62}"/>
              </a:ext>
            </a:extLst>
          </p:cNvPr>
          <p:cNvSpPr/>
          <p:nvPr/>
        </p:nvSpPr>
        <p:spPr>
          <a:xfrm>
            <a:off x="495871" y="0"/>
            <a:ext cx="1440846" cy="1968055"/>
          </a:xfrm>
          <a:custGeom>
            <a:avLst/>
            <a:gdLst>
              <a:gd name="connsiteX0" fmla="*/ 0 w 1440846"/>
              <a:gd name="connsiteY0" fmla="*/ 0 h 1968055"/>
              <a:gd name="connsiteX1" fmla="*/ 1440847 w 1440846"/>
              <a:gd name="connsiteY1" fmla="*/ 0 h 1968055"/>
              <a:gd name="connsiteX2" fmla="*/ 1440847 w 1440846"/>
              <a:gd name="connsiteY2" fmla="*/ 1968056 h 1968055"/>
              <a:gd name="connsiteX3" fmla="*/ 0 w 1440846"/>
              <a:gd name="connsiteY3" fmla="*/ 1968056 h 196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846" h="1968055">
                <a:moveTo>
                  <a:pt x="0" y="0"/>
                </a:moveTo>
                <a:lnTo>
                  <a:pt x="1440847" y="0"/>
                </a:lnTo>
                <a:lnTo>
                  <a:pt x="1440847" y="1968056"/>
                </a:lnTo>
                <a:lnTo>
                  <a:pt x="0" y="1968056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592C1B9-AE8D-4FAC-A465-1A2AD9B66D20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C12E6FF-3F90-4F12-A8D3-B0259CCFD132}"/>
              </a:ext>
            </a:extLst>
          </p:cNvPr>
          <p:cNvSpPr txBox="1"/>
          <p:nvPr/>
        </p:nvSpPr>
        <p:spPr>
          <a:xfrm>
            <a:off x="518255" y="695515"/>
            <a:ext cx="506741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Explain Our</a:t>
            </a:r>
          </a:p>
          <a:p>
            <a:pPr algn="l"/>
            <a:r>
              <a:rPr lang="en-US" sz="405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Plan Infographics</a:t>
            </a:r>
            <a:endParaRPr lang="en-US" sz="4050" baseline="0" dirty="0">
              <a:solidFill>
                <a:srgbClr val="539F57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97375E0-1974-4774-B2A2-F86CDD54ABFF}"/>
              </a:ext>
            </a:extLst>
          </p:cNvPr>
          <p:cNvSpPr txBox="1"/>
          <p:nvPr/>
        </p:nvSpPr>
        <p:spPr>
          <a:xfrm>
            <a:off x="6468854" y="810806"/>
            <a:ext cx="5142754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Particular Topic this is Just a Demo So Please Consider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and Try to Write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Something that can Easily Grab the Attention</a:t>
            </a: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C1D68846-FFD1-45B7-8AF5-F0BF642653E8}"/>
              </a:ext>
            </a:extLst>
          </p:cNvPr>
          <p:cNvSpPr/>
          <p:nvPr/>
        </p:nvSpPr>
        <p:spPr>
          <a:xfrm>
            <a:off x="922972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D794E9D-B27E-4E1D-B663-51289DD7777F}"/>
              </a:ext>
            </a:extLst>
          </p:cNvPr>
          <p:cNvSpPr txBox="1"/>
          <p:nvPr/>
        </p:nvSpPr>
        <p:spPr>
          <a:xfrm>
            <a:off x="1218259" y="2926489"/>
            <a:ext cx="457177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1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291CCE5-2C20-47AD-852C-ED17E0EFD345}"/>
              </a:ext>
            </a:extLst>
          </p:cNvPr>
          <p:cNvSpPr/>
          <p:nvPr/>
        </p:nvSpPr>
        <p:spPr>
          <a:xfrm>
            <a:off x="648557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011E0B-D3B2-40C9-8E43-2515CF4CEBF8}"/>
              </a:ext>
            </a:extLst>
          </p:cNvPr>
          <p:cNvSpPr txBox="1"/>
          <p:nvPr/>
        </p:nvSpPr>
        <p:spPr>
          <a:xfrm>
            <a:off x="2082675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EC9107-D17B-4B9B-8FF9-20E17F98A5A7}"/>
              </a:ext>
            </a:extLst>
          </p:cNvPr>
          <p:cNvSpPr txBox="1"/>
          <p:nvPr/>
        </p:nvSpPr>
        <p:spPr>
          <a:xfrm>
            <a:off x="2082675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9CAB4673-6364-4576-A961-DFD3D14C8C5B}"/>
              </a:ext>
            </a:extLst>
          </p:cNvPr>
          <p:cNvSpPr/>
          <p:nvPr/>
        </p:nvSpPr>
        <p:spPr>
          <a:xfrm>
            <a:off x="922972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533606C-00AC-48BA-B158-F7E92CC95E22}"/>
              </a:ext>
            </a:extLst>
          </p:cNvPr>
          <p:cNvSpPr txBox="1"/>
          <p:nvPr/>
        </p:nvSpPr>
        <p:spPr>
          <a:xfrm>
            <a:off x="1152536" y="4793103"/>
            <a:ext cx="588623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2</a:t>
            </a:r>
          </a:p>
        </p:txBody>
      </p: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7C44BFAA-F65E-47D5-9D5F-E17E758EE53B}"/>
              </a:ext>
            </a:extLst>
          </p:cNvPr>
          <p:cNvSpPr/>
          <p:nvPr/>
        </p:nvSpPr>
        <p:spPr>
          <a:xfrm>
            <a:off x="648557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90655163-0447-4E86-9E16-EE541FE09B01}"/>
              </a:ext>
            </a:extLst>
          </p:cNvPr>
          <p:cNvSpPr txBox="1"/>
          <p:nvPr/>
        </p:nvSpPr>
        <p:spPr>
          <a:xfrm>
            <a:off x="2082675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7C8533-9D22-48DB-A3C6-D903F5531F47}"/>
              </a:ext>
            </a:extLst>
          </p:cNvPr>
          <p:cNvSpPr txBox="1"/>
          <p:nvPr/>
        </p:nvSpPr>
        <p:spPr>
          <a:xfrm>
            <a:off x="2082675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0CA0C6D8-232C-4A76-9718-3B6B6DA0DB5F}"/>
              </a:ext>
            </a:extLst>
          </p:cNvPr>
          <p:cNvSpPr/>
          <p:nvPr/>
        </p:nvSpPr>
        <p:spPr>
          <a:xfrm>
            <a:off x="6569106" y="2612040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1182A33B-A404-4265-83EF-CB894A80D41B}"/>
              </a:ext>
            </a:extLst>
          </p:cNvPr>
          <p:cNvSpPr/>
          <p:nvPr/>
        </p:nvSpPr>
        <p:spPr>
          <a:xfrm>
            <a:off x="6996207" y="2852736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F68E119-ABA1-4DBB-BB18-01319D43F344}"/>
              </a:ext>
            </a:extLst>
          </p:cNvPr>
          <p:cNvSpPr txBox="1"/>
          <p:nvPr/>
        </p:nvSpPr>
        <p:spPr>
          <a:xfrm>
            <a:off x="7224970" y="2926489"/>
            <a:ext cx="590226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3</a:t>
            </a:r>
          </a:p>
        </p:txBody>
      </p: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950EFA8F-8857-40D5-A118-2FD87BDDE8ED}"/>
              </a:ext>
            </a:extLst>
          </p:cNvPr>
          <p:cNvSpPr/>
          <p:nvPr/>
        </p:nvSpPr>
        <p:spPr>
          <a:xfrm>
            <a:off x="6721792" y="2943225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A38386-7C34-43A1-8D7A-D4C85A5AD232}"/>
              </a:ext>
            </a:extLst>
          </p:cNvPr>
          <p:cNvSpPr txBox="1"/>
          <p:nvPr/>
        </p:nvSpPr>
        <p:spPr>
          <a:xfrm>
            <a:off x="8155910" y="2937588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7C61C68-4962-42F9-870F-F2AB8509A9B1}"/>
              </a:ext>
            </a:extLst>
          </p:cNvPr>
          <p:cNvSpPr txBox="1"/>
          <p:nvPr/>
        </p:nvSpPr>
        <p:spPr>
          <a:xfrm>
            <a:off x="8155910" y="3289656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E07F8B5D-451B-43F8-9D32-2BDB63FA4FA6}"/>
              </a:ext>
            </a:extLst>
          </p:cNvPr>
          <p:cNvSpPr/>
          <p:nvPr/>
        </p:nvSpPr>
        <p:spPr>
          <a:xfrm>
            <a:off x="6569106" y="4478654"/>
            <a:ext cx="5127021" cy="1529143"/>
          </a:xfrm>
          <a:custGeom>
            <a:avLst/>
            <a:gdLst>
              <a:gd name="connsiteX0" fmla="*/ 0 w 5127021"/>
              <a:gd name="connsiteY0" fmla="*/ 0 h 1529143"/>
              <a:gd name="connsiteX1" fmla="*/ 5127022 w 5127021"/>
              <a:gd name="connsiteY1" fmla="*/ 0 h 1529143"/>
              <a:gd name="connsiteX2" fmla="*/ 5127022 w 5127021"/>
              <a:gd name="connsiteY2" fmla="*/ 1529144 h 1529143"/>
              <a:gd name="connsiteX3" fmla="*/ 0 w 5127021"/>
              <a:gd name="connsiteY3" fmla="*/ 1529144 h 1529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7021" h="1529143">
                <a:moveTo>
                  <a:pt x="0" y="0"/>
                </a:moveTo>
                <a:lnTo>
                  <a:pt x="5127022" y="0"/>
                </a:lnTo>
                <a:lnTo>
                  <a:pt x="5127022" y="1529144"/>
                </a:lnTo>
                <a:lnTo>
                  <a:pt x="0" y="15291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7A1B6A80-F7C3-4ED1-969D-5AB98F41613C}"/>
              </a:ext>
            </a:extLst>
          </p:cNvPr>
          <p:cNvSpPr/>
          <p:nvPr/>
        </p:nvSpPr>
        <p:spPr>
          <a:xfrm>
            <a:off x="6996207" y="4719350"/>
            <a:ext cx="1047750" cy="1047750"/>
          </a:xfrm>
          <a:custGeom>
            <a:avLst/>
            <a:gdLst>
              <a:gd name="connsiteX0" fmla="*/ 1047750 w 1047750"/>
              <a:gd name="connsiteY0" fmla="*/ 523875 h 1047750"/>
              <a:gd name="connsiteX1" fmla="*/ 523875 w 1047750"/>
              <a:gd name="connsiteY1" fmla="*/ 1047750 h 1047750"/>
              <a:gd name="connsiteX2" fmla="*/ 0 w 1047750"/>
              <a:gd name="connsiteY2" fmla="*/ 523875 h 1047750"/>
              <a:gd name="connsiteX3" fmla="*/ 523875 w 1047750"/>
              <a:gd name="connsiteY3" fmla="*/ 0 h 1047750"/>
              <a:gd name="connsiteX4" fmla="*/ 1047750 w 1047750"/>
              <a:gd name="connsiteY4" fmla="*/ 523875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750" h="1047750">
                <a:moveTo>
                  <a:pt x="1047750" y="523875"/>
                </a:moveTo>
                <a:cubicBezTo>
                  <a:pt x="1047750" y="813203"/>
                  <a:pt x="813203" y="1047750"/>
                  <a:pt x="523875" y="1047750"/>
                </a:cubicBezTo>
                <a:cubicBezTo>
                  <a:pt x="234547" y="1047750"/>
                  <a:pt x="0" y="813203"/>
                  <a:pt x="0" y="523875"/>
                </a:cubicBezTo>
                <a:cubicBezTo>
                  <a:pt x="0" y="234547"/>
                  <a:pt x="234547" y="0"/>
                  <a:pt x="523875" y="0"/>
                </a:cubicBezTo>
                <a:cubicBezTo>
                  <a:pt x="813203" y="0"/>
                  <a:pt x="1047750" y="234547"/>
                  <a:pt x="1047750" y="5238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1D3862B-534C-40D7-91C9-9DA5EF2ACA07}"/>
              </a:ext>
            </a:extLst>
          </p:cNvPr>
          <p:cNvSpPr txBox="1"/>
          <p:nvPr/>
        </p:nvSpPr>
        <p:spPr>
          <a:xfrm>
            <a:off x="7192108" y="4793103"/>
            <a:ext cx="65595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25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4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1B502705-D7A8-4518-B802-08EAB71FE2B6}"/>
              </a:ext>
            </a:extLst>
          </p:cNvPr>
          <p:cNvSpPr/>
          <p:nvPr/>
        </p:nvSpPr>
        <p:spPr>
          <a:xfrm>
            <a:off x="6721792" y="4809839"/>
            <a:ext cx="95250" cy="866775"/>
          </a:xfrm>
          <a:custGeom>
            <a:avLst/>
            <a:gdLst>
              <a:gd name="connsiteX0" fmla="*/ 47625 w 95250"/>
              <a:gd name="connsiteY0" fmla="*/ 866775 h 866775"/>
              <a:gd name="connsiteX1" fmla="*/ 0 w 95250"/>
              <a:gd name="connsiteY1" fmla="*/ 819150 h 866775"/>
              <a:gd name="connsiteX2" fmla="*/ 0 w 95250"/>
              <a:gd name="connsiteY2" fmla="*/ 47625 h 866775"/>
              <a:gd name="connsiteX3" fmla="*/ 47625 w 95250"/>
              <a:gd name="connsiteY3" fmla="*/ 0 h 866775"/>
              <a:gd name="connsiteX4" fmla="*/ 95250 w 95250"/>
              <a:gd name="connsiteY4" fmla="*/ 47625 h 866775"/>
              <a:gd name="connsiteX5" fmla="*/ 95250 w 95250"/>
              <a:gd name="connsiteY5" fmla="*/ 819150 h 866775"/>
              <a:gd name="connsiteX6" fmla="*/ 47625 w 95250"/>
              <a:gd name="connsiteY6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250" h="866775">
                <a:moveTo>
                  <a:pt x="47625" y="866775"/>
                </a:moveTo>
                <a:cubicBezTo>
                  <a:pt x="21323" y="866775"/>
                  <a:pt x="0" y="845448"/>
                  <a:pt x="0" y="819150"/>
                </a:cubicBezTo>
                <a:lnTo>
                  <a:pt x="0" y="47625"/>
                </a:lnTo>
                <a:cubicBezTo>
                  <a:pt x="0" y="21327"/>
                  <a:pt x="21323" y="0"/>
                  <a:pt x="47625" y="0"/>
                </a:cubicBezTo>
                <a:cubicBezTo>
                  <a:pt x="73927" y="0"/>
                  <a:pt x="95250" y="21327"/>
                  <a:pt x="95250" y="47625"/>
                </a:cubicBezTo>
                <a:lnTo>
                  <a:pt x="95250" y="819150"/>
                </a:lnTo>
                <a:cubicBezTo>
                  <a:pt x="95250" y="845448"/>
                  <a:pt x="73927" y="866775"/>
                  <a:pt x="47625" y="866775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3D14C6D-21BE-494E-959C-D3E99328DAD3}"/>
              </a:ext>
            </a:extLst>
          </p:cNvPr>
          <p:cNvSpPr txBox="1"/>
          <p:nvPr/>
        </p:nvSpPr>
        <p:spPr>
          <a:xfrm>
            <a:off x="8155910" y="4804202"/>
            <a:ext cx="22733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List Here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2A7C5FE-E760-49D7-89B4-AF5086356BD0}"/>
              </a:ext>
            </a:extLst>
          </p:cNvPr>
          <p:cNvSpPr txBox="1"/>
          <p:nvPr/>
        </p:nvSpPr>
        <p:spPr>
          <a:xfrm>
            <a:off x="8155910" y="5156270"/>
            <a:ext cx="3331361" cy="525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</a:t>
            </a:r>
            <a:r>
              <a: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0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07AC4B3-EBA6-4EC9-A659-FC9C299552DB}"/>
              </a:ext>
            </a:extLst>
          </p:cNvPr>
          <p:cNvSpPr/>
          <p:nvPr/>
        </p:nvSpPr>
        <p:spPr>
          <a:xfrm>
            <a:off x="0" y="0"/>
            <a:ext cx="495871" cy="1968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6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51" grpId="0" animBg="1"/>
      <p:bldP spid="5" grpId="0" animBg="1"/>
      <p:bldP spid="6" grpId="0" animBg="1"/>
      <p:bldP spid="95" grpId="0"/>
      <p:bldP spid="134" grpId="0"/>
      <p:bldP spid="70" grpId="0" animBg="1"/>
      <p:bldP spid="71" grpId="0"/>
      <p:bldP spid="72" grpId="0" animBg="1"/>
      <p:bldP spid="61" grpId="0"/>
      <p:bldP spid="137" grpId="0"/>
      <p:bldP spid="152" grpId="0" animBg="1"/>
      <p:bldP spid="153" grpId="0"/>
      <p:bldP spid="154" grpId="0" animBg="1"/>
      <p:bldP spid="156" grpId="0"/>
      <p:bldP spid="157" grpId="0"/>
      <p:bldP spid="159" grpId="0" animBg="1"/>
      <p:bldP spid="160" grpId="0" animBg="1"/>
      <p:bldP spid="161" grpId="0"/>
      <p:bldP spid="162" grpId="0" animBg="1"/>
      <p:bldP spid="164" grpId="0"/>
      <p:bldP spid="165" grpId="0"/>
      <p:bldP spid="167" grpId="0" animBg="1"/>
      <p:bldP spid="168" grpId="0" animBg="1"/>
      <p:bldP spid="169" grpId="0"/>
      <p:bldP spid="170" grpId="0" animBg="1"/>
      <p:bldP spid="172" grpId="0"/>
      <p:bldP spid="1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4252323-A248-40B1-ABC3-60B06E3836B9}"/>
              </a:ext>
            </a:extLst>
          </p:cNvPr>
          <p:cNvSpPr/>
          <p:nvPr/>
        </p:nvSpPr>
        <p:spPr>
          <a:xfrm>
            <a:off x="0" y="1782889"/>
            <a:ext cx="6527196" cy="5075110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52B428-CA12-439D-8B89-22624F53241A}"/>
              </a:ext>
            </a:extLst>
          </p:cNvPr>
          <p:cNvSpPr/>
          <p:nvPr/>
        </p:nvSpPr>
        <p:spPr>
          <a:xfrm>
            <a:off x="1129950" y="2751677"/>
            <a:ext cx="327183" cy="2006822"/>
          </a:xfrm>
          <a:custGeom>
            <a:avLst/>
            <a:gdLst>
              <a:gd name="connsiteX0" fmla="*/ 0 w 327183"/>
              <a:gd name="connsiteY0" fmla="*/ 0 h 2006822"/>
              <a:gd name="connsiteX1" fmla="*/ 327184 w 327183"/>
              <a:gd name="connsiteY1" fmla="*/ 0 h 2006822"/>
              <a:gd name="connsiteX2" fmla="*/ 327184 w 327183"/>
              <a:gd name="connsiteY2" fmla="*/ 2006822 h 2006822"/>
              <a:gd name="connsiteX3" fmla="*/ 0 w 327183"/>
              <a:gd name="connsiteY3" fmla="*/ 2006822 h 200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006822">
                <a:moveTo>
                  <a:pt x="0" y="0"/>
                </a:moveTo>
                <a:lnTo>
                  <a:pt x="327184" y="0"/>
                </a:lnTo>
                <a:lnTo>
                  <a:pt x="327184" y="2006822"/>
                </a:lnTo>
                <a:lnTo>
                  <a:pt x="0" y="2006822"/>
                </a:lnTo>
                <a:close/>
              </a:path>
            </a:pathLst>
          </a:custGeom>
          <a:solidFill>
            <a:srgbClr val="9FCD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DA02B49-1E80-4DC9-9DA3-BA4ECE1D135F}"/>
              </a:ext>
            </a:extLst>
          </p:cNvPr>
          <p:cNvSpPr/>
          <p:nvPr/>
        </p:nvSpPr>
        <p:spPr>
          <a:xfrm>
            <a:off x="1503711" y="3604450"/>
            <a:ext cx="327183" cy="1154049"/>
          </a:xfrm>
          <a:custGeom>
            <a:avLst/>
            <a:gdLst>
              <a:gd name="connsiteX0" fmla="*/ 0 w 327183"/>
              <a:gd name="connsiteY0" fmla="*/ 0 h 1154049"/>
              <a:gd name="connsiteX1" fmla="*/ 327184 w 327183"/>
              <a:gd name="connsiteY1" fmla="*/ 0 h 1154049"/>
              <a:gd name="connsiteX2" fmla="*/ 327184 w 327183"/>
              <a:gd name="connsiteY2" fmla="*/ 1154049 h 1154049"/>
              <a:gd name="connsiteX3" fmla="*/ 0 w 327183"/>
              <a:gd name="connsiteY3" fmla="*/ 1154049 h 1154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154049">
                <a:moveTo>
                  <a:pt x="0" y="0"/>
                </a:moveTo>
                <a:lnTo>
                  <a:pt x="327184" y="0"/>
                </a:lnTo>
                <a:lnTo>
                  <a:pt x="327184" y="1154049"/>
                </a:lnTo>
                <a:lnTo>
                  <a:pt x="0" y="1154049"/>
                </a:lnTo>
                <a:close/>
              </a:path>
            </a:pathLst>
          </a:custGeom>
          <a:solidFill>
            <a:srgbClr val="79B9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24603DC-1FEA-4635-9B96-D684CDB3BA03}"/>
              </a:ext>
            </a:extLst>
          </p:cNvPr>
          <p:cNvSpPr/>
          <p:nvPr/>
        </p:nvSpPr>
        <p:spPr>
          <a:xfrm>
            <a:off x="1877472" y="3141630"/>
            <a:ext cx="327183" cy="1616868"/>
          </a:xfrm>
          <a:custGeom>
            <a:avLst/>
            <a:gdLst>
              <a:gd name="connsiteX0" fmla="*/ 0 w 327183"/>
              <a:gd name="connsiteY0" fmla="*/ 0 h 1616868"/>
              <a:gd name="connsiteX1" fmla="*/ 327184 w 327183"/>
              <a:gd name="connsiteY1" fmla="*/ 0 h 1616868"/>
              <a:gd name="connsiteX2" fmla="*/ 327184 w 327183"/>
              <a:gd name="connsiteY2" fmla="*/ 1616869 h 1616868"/>
              <a:gd name="connsiteX3" fmla="*/ 0 w 327183"/>
              <a:gd name="connsiteY3" fmla="*/ 1616869 h 1616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616868">
                <a:moveTo>
                  <a:pt x="0" y="0"/>
                </a:moveTo>
                <a:lnTo>
                  <a:pt x="327184" y="0"/>
                </a:lnTo>
                <a:lnTo>
                  <a:pt x="327184" y="1616869"/>
                </a:lnTo>
                <a:lnTo>
                  <a:pt x="0" y="1616869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D2C70A-737C-4B62-B4B9-1726D7DBB0A3}"/>
              </a:ext>
            </a:extLst>
          </p:cNvPr>
          <p:cNvSpPr/>
          <p:nvPr/>
        </p:nvSpPr>
        <p:spPr>
          <a:xfrm>
            <a:off x="2818638" y="3027330"/>
            <a:ext cx="327183" cy="1731168"/>
          </a:xfrm>
          <a:custGeom>
            <a:avLst/>
            <a:gdLst>
              <a:gd name="connsiteX0" fmla="*/ 0 w 327183"/>
              <a:gd name="connsiteY0" fmla="*/ 0 h 1731168"/>
              <a:gd name="connsiteX1" fmla="*/ 327184 w 327183"/>
              <a:gd name="connsiteY1" fmla="*/ 0 h 1731168"/>
              <a:gd name="connsiteX2" fmla="*/ 327184 w 327183"/>
              <a:gd name="connsiteY2" fmla="*/ 1731169 h 1731168"/>
              <a:gd name="connsiteX3" fmla="*/ 0 w 327183"/>
              <a:gd name="connsiteY3" fmla="*/ 1731169 h 173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731168">
                <a:moveTo>
                  <a:pt x="0" y="0"/>
                </a:moveTo>
                <a:lnTo>
                  <a:pt x="327184" y="0"/>
                </a:lnTo>
                <a:lnTo>
                  <a:pt x="327184" y="1731169"/>
                </a:lnTo>
                <a:lnTo>
                  <a:pt x="0" y="1731169"/>
                </a:lnTo>
                <a:close/>
              </a:path>
            </a:pathLst>
          </a:custGeom>
          <a:solidFill>
            <a:srgbClr val="9FCD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A6E65689-CD82-4A2D-8A37-726CD42C7970}"/>
              </a:ext>
            </a:extLst>
          </p:cNvPr>
          <p:cNvSpPr/>
          <p:nvPr/>
        </p:nvSpPr>
        <p:spPr>
          <a:xfrm>
            <a:off x="3192399" y="3867721"/>
            <a:ext cx="327183" cy="890777"/>
          </a:xfrm>
          <a:custGeom>
            <a:avLst/>
            <a:gdLst>
              <a:gd name="connsiteX0" fmla="*/ 0 w 327183"/>
              <a:gd name="connsiteY0" fmla="*/ 0 h 890777"/>
              <a:gd name="connsiteX1" fmla="*/ 327184 w 327183"/>
              <a:gd name="connsiteY1" fmla="*/ 0 h 890777"/>
              <a:gd name="connsiteX2" fmla="*/ 327184 w 327183"/>
              <a:gd name="connsiteY2" fmla="*/ 890778 h 890777"/>
              <a:gd name="connsiteX3" fmla="*/ 0 w 327183"/>
              <a:gd name="connsiteY3" fmla="*/ 890778 h 8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890777">
                <a:moveTo>
                  <a:pt x="0" y="0"/>
                </a:moveTo>
                <a:lnTo>
                  <a:pt x="327184" y="0"/>
                </a:lnTo>
                <a:lnTo>
                  <a:pt x="327184" y="890778"/>
                </a:lnTo>
                <a:lnTo>
                  <a:pt x="0" y="890778"/>
                </a:lnTo>
                <a:close/>
              </a:path>
            </a:pathLst>
          </a:custGeom>
          <a:solidFill>
            <a:srgbClr val="79B9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5E3BB95-5020-439C-8C9B-1A6DE2BE0921}"/>
              </a:ext>
            </a:extLst>
          </p:cNvPr>
          <p:cNvSpPr/>
          <p:nvPr/>
        </p:nvSpPr>
        <p:spPr>
          <a:xfrm>
            <a:off x="3566160" y="3545014"/>
            <a:ext cx="327183" cy="1213485"/>
          </a:xfrm>
          <a:custGeom>
            <a:avLst/>
            <a:gdLst>
              <a:gd name="connsiteX0" fmla="*/ 0 w 327183"/>
              <a:gd name="connsiteY0" fmla="*/ 0 h 1213485"/>
              <a:gd name="connsiteX1" fmla="*/ 327184 w 327183"/>
              <a:gd name="connsiteY1" fmla="*/ 0 h 1213485"/>
              <a:gd name="connsiteX2" fmla="*/ 327184 w 327183"/>
              <a:gd name="connsiteY2" fmla="*/ 1213485 h 1213485"/>
              <a:gd name="connsiteX3" fmla="*/ 0 w 327183"/>
              <a:gd name="connsiteY3" fmla="*/ 1213485 h 121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213485">
                <a:moveTo>
                  <a:pt x="0" y="0"/>
                </a:moveTo>
                <a:lnTo>
                  <a:pt x="327184" y="0"/>
                </a:lnTo>
                <a:lnTo>
                  <a:pt x="327184" y="1213485"/>
                </a:lnTo>
                <a:lnTo>
                  <a:pt x="0" y="1213485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4F09A48-5FC5-4ECA-8AD1-29C4C117218C}"/>
              </a:ext>
            </a:extLst>
          </p:cNvPr>
          <p:cNvSpPr/>
          <p:nvPr/>
        </p:nvSpPr>
        <p:spPr>
          <a:xfrm>
            <a:off x="4507325" y="2925699"/>
            <a:ext cx="327183" cy="1832800"/>
          </a:xfrm>
          <a:custGeom>
            <a:avLst/>
            <a:gdLst>
              <a:gd name="connsiteX0" fmla="*/ 0 w 327183"/>
              <a:gd name="connsiteY0" fmla="*/ 0 h 1832800"/>
              <a:gd name="connsiteX1" fmla="*/ 327184 w 327183"/>
              <a:gd name="connsiteY1" fmla="*/ 0 h 1832800"/>
              <a:gd name="connsiteX2" fmla="*/ 327184 w 327183"/>
              <a:gd name="connsiteY2" fmla="*/ 1832801 h 1832800"/>
              <a:gd name="connsiteX3" fmla="*/ 0 w 327183"/>
              <a:gd name="connsiteY3" fmla="*/ 1832801 h 183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832800">
                <a:moveTo>
                  <a:pt x="0" y="0"/>
                </a:moveTo>
                <a:lnTo>
                  <a:pt x="327184" y="0"/>
                </a:lnTo>
                <a:lnTo>
                  <a:pt x="327184" y="1832801"/>
                </a:lnTo>
                <a:lnTo>
                  <a:pt x="0" y="1832801"/>
                </a:lnTo>
                <a:close/>
              </a:path>
            </a:pathLst>
          </a:custGeom>
          <a:solidFill>
            <a:srgbClr val="9FCD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880C19B7-65D1-41BF-A79A-3D66C848AFCD}"/>
              </a:ext>
            </a:extLst>
          </p:cNvPr>
          <p:cNvSpPr/>
          <p:nvPr/>
        </p:nvSpPr>
        <p:spPr>
          <a:xfrm>
            <a:off x="4881086" y="3419189"/>
            <a:ext cx="327183" cy="1339405"/>
          </a:xfrm>
          <a:custGeom>
            <a:avLst/>
            <a:gdLst>
              <a:gd name="connsiteX0" fmla="*/ 0 w 327183"/>
              <a:gd name="connsiteY0" fmla="*/ 0 h 1339405"/>
              <a:gd name="connsiteX1" fmla="*/ 327184 w 327183"/>
              <a:gd name="connsiteY1" fmla="*/ 0 h 1339405"/>
              <a:gd name="connsiteX2" fmla="*/ 327184 w 327183"/>
              <a:gd name="connsiteY2" fmla="*/ 1339406 h 1339405"/>
              <a:gd name="connsiteX3" fmla="*/ 0 w 327183"/>
              <a:gd name="connsiteY3" fmla="*/ 1339406 h 1339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1339405">
                <a:moveTo>
                  <a:pt x="0" y="0"/>
                </a:moveTo>
                <a:lnTo>
                  <a:pt x="327184" y="0"/>
                </a:lnTo>
                <a:lnTo>
                  <a:pt x="327184" y="1339406"/>
                </a:lnTo>
                <a:lnTo>
                  <a:pt x="0" y="1339406"/>
                </a:lnTo>
                <a:close/>
              </a:path>
            </a:pathLst>
          </a:custGeom>
          <a:solidFill>
            <a:srgbClr val="79B97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DFBDACED-9668-442C-AE70-15BF11B45ABB}"/>
              </a:ext>
            </a:extLst>
          </p:cNvPr>
          <p:cNvSpPr/>
          <p:nvPr/>
        </p:nvSpPr>
        <p:spPr>
          <a:xfrm>
            <a:off x="5254942" y="2563368"/>
            <a:ext cx="327183" cy="2195131"/>
          </a:xfrm>
          <a:custGeom>
            <a:avLst/>
            <a:gdLst>
              <a:gd name="connsiteX0" fmla="*/ 0 w 327183"/>
              <a:gd name="connsiteY0" fmla="*/ 0 h 2195131"/>
              <a:gd name="connsiteX1" fmla="*/ 327184 w 327183"/>
              <a:gd name="connsiteY1" fmla="*/ 0 h 2195131"/>
              <a:gd name="connsiteX2" fmla="*/ 327184 w 327183"/>
              <a:gd name="connsiteY2" fmla="*/ 2195131 h 2195131"/>
              <a:gd name="connsiteX3" fmla="*/ 0 w 327183"/>
              <a:gd name="connsiteY3" fmla="*/ 2195131 h 219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183" h="2195131">
                <a:moveTo>
                  <a:pt x="0" y="0"/>
                </a:moveTo>
                <a:lnTo>
                  <a:pt x="327184" y="0"/>
                </a:lnTo>
                <a:lnTo>
                  <a:pt x="327184" y="2195131"/>
                </a:lnTo>
                <a:lnTo>
                  <a:pt x="0" y="2195131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935BFBA-8A5C-4818-A113-C46714A7C4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3ACD733-6A40-41AA-8EF3-00B077A89B83}"/>
              </a:ext>
            </a:extLst>
          </p:cNvPr>
          <p:cNvSpPr/>
          <p:nvPr/>
        </p:nvSpPr>
        <p:spPr>
          <a:xfrm>
            <a:off x="0" y="0"/>
            <a:ext cx="6527196" cy="1782508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68D0732-211F-41BF-81B0-80A54969148A}"/>
              </a:ext>
            </a:extLst>
          </p:cNvPr>
          <p:cNvSpPr txBox="1"/>
          <p:nvPr/>
        </p:nvSpPr>
        <p:spPr>
          <a:xfrm>
            <a:off x="439673" y="382333"/>
            <a:ext cx="56957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Business Performance</a:t>
            </a:r>
          </a:p>
          <a:p>
            <a:pPr algn="l"/>
            <a:r>
              <a:rPr lang="en-US" sz="330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Statistics with Bar Chart</a:t>
            </a:r>
            <a:endParaRPr lang="en-US" sz="3300" baseline="0" dirty="0">
              <a:solidFill>
                <a:srgbClr val="539F57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389FE57-CB53-45A2-B334-8DAD4BADF95D}"/>
              </a:ext>
            </a:extLst>
          </p:cNvPr>
          <p:cNvSpPr txBox="1"/>
          <p:nvPr/>
        </p:nvSpPr>
        <p:spPr>
          <a:xfrm>
            <a:off x="6429693" y="463221"/>
            <a:ext cx="5363969" cy="9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Above Topic this is Just a Demo So Consider Replacing this</a:t>
            </a:r>
          </a:p>
          <a:p>
            <a:pPr>
              <a:lnSpc>
                <a:spcPts val="23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Dummy Text with Your Own Presentation Content</a:t>
            </a: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94B13401-9A5D-436E-8FBC-42EEB61172E7}"/>
              </a:ext>
            </a:extLst>
          </p:cNvPr>
          <p:cNvSpPr/>
          <p:nvPr/>
        </p:nvSpPr>
        <p:spPr>
          <a:xfrm>
            <a:off x="0" y="4739449"/>
            <a:ext cx="6527196" cy="2118551"/>
          </a:xfrm>
          <a:custGeom>
            <a:avLst/>
            <a:gdLst>
              <a:gd name="connsiteX0" fmla="*/ 0 w 6527196"/>
              <a:gd name="connsiteY0" fmla="*/ 0 h 5075110"/>
              <a:gd name="connsiteX1" fmla="*/ 6527197 w 6527196"/>
              <a:gd name="connsiteY1" fmla="*/ 0 h 5075110"/>
              <a:gd name="connsiteX2" fmla="*/ 6527197 w 6527196"/>
              <a:gd name="connsiteY2" fmla="*/ 5075111 h 5075110"/>
              <a:gd name="connsiteX3" fmla="*/ 0 w 6527196"/>
              <a:gd name="connsiteY3" fmla="*/ 5075111 h 5075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7196" h="5075110">
                <a:moveTo>
                  <a:pt x="0" y="0"/>
                </a:moveTo>
                <a:lnTo>
                  <a:pt x="6527197" y="0"/>
                </a:lnTo>
                <a:lnTo>
                  <a:pt x="6527197" y="5075111"/>
                </a:lnTo>
                <a:lnTo>
                  <a:pt x="0" y="5075111"/>
                </a:lnTo>
                <a:close/>
              </a:path>
            </a:pathLst>
          </a:custGeom>
          <a:solidFill>
            <a:srgbClr val="EEF6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273B99FB-4192-461D-90D5-AD2896AD1005}"/>
              </a:ext>
            </a:extLst>
          </p:cNvPr>
          <p:cNvGrpSpPr/>
          <p:nvPr/>
        </p:nvGrpSpPr>
        <p:grpSpPr>
          <a:xfrm>
            <a:off x="883253" y="5236845"/>
            <a:ext cx="1519185" cy="276999"/>
            <a:chOff x="883253" y="5236845"/>
            <a:chExt cx="1519185" cy="27699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FD7B4FF-4F5E-4A96-A3C1-E2C285E5E704}"/>
                </a:ext>
              </a:extLst>
            </p:cNvPr>
            <p:cNvSpPr/>
            <p:nvPr/>
          </p:nvSpPr>
          <p:spPr>
            <a:xfrm>
              <a:off x="883253" y="5296471"/>
              <a:ext cx="139826" cy="139826"/>
            </a:xfrm>
            <a:custGeom>
              <a:avLst/>
              <a:gdLst>
                <a:gd name="connsiteX0" fmla="*/ 130302 w 139826"/>
                <a:gd name="connsiteY0" fmla="*/ 0 h 139826"/>
                <a:gd name="connsiteX1" fmla="*/ 139827 w 139826"/>
                <a:gd name="connsiteY1" fmla="*/ 0 h 139826"/>
                <a:gd name="connsiteX2" fmla="*/ 139827 w 139826"/>
                <a:gd name="connsiteY2" fmla="*/ 139827 h 139826"/>
                <a:gd name="connsiteX3" fmla="*/ 130302 w 139826"/>
                <a:gd name="connsiteY3" fmla="*/ 139827 h 139826"/>
                <a:gd name="connsiteX4" fmla="*/ 9525 w 139826"/>
                <a:gd name="connsiteY4" fmla="*/ 139827 h 139826"/>
                <a:gd name="connsiteX5" fmla="*/ 0 w 139826"/>
                <a:gd name="connsiteY5" fmla="*/ 139827 h 139826"/>
                <a:gd name="connsiteX6" fmla="*/ 0 w 139826"/>
                <a:gd name="connsiteY6" fmla="*/ 0 h 139826"/>
                <a:gd name="connsiteX7" fmla="*/ 9525 w 139826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6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solidFill>
              <a:srgbClr val="9FCDA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94FE4D-DA3D-4CC4-B9B3-8E506B29A000}"/>
                </a:ext>
              </a:extLst>
            </p:cNvPr>
            <p:cNvSpPr txBox="1"/>
            <p:nvPr/>
          </p:nvSpPr>
          <p:spPr>
            <a:xfrm>
              <a:off x="1002696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77E05583-925E-4C90-8E35-C5162A8D2380}"/>
              </a:ext>
            </a:extLst>
          </p:cNvPr>
          <p:cNvGrpSpPr/>
          <p:nvPr/>
        </p:nvGrpSpPr>
        <p:grpSpPr>
          <a:xfrm>
            <a:off x="2552700" y="5236845"/>
            <a:ext cx="1519280" cy="276999"/>
            <a:chOff x="2552700" y="5236845"/>
            <a:chExt cx="1519280" cy="27699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CA906E-265C-486C-A96C-F40FB4EC0894}"/>
                </a:ext>
              </a:extLst>
            </p:cNvPr>
            <p:cNvSpPr/>
            <p:nvPr/>
          </p:nvSpPr>
          <p:spPr>
            <a:xfrm>
              <a:off x="2552700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2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2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solidFill>
              <a:srgbClr val="79B9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A9FC5F-01EE-41F3-890B-333FF3490303}"/>
                </a:ext>
              </a:extLst>
            </p:cNvPr>
            <p:cNvSpPr txBox="1"/>
            <p:nvPr/>
          </p:nvSpPr>
          <p:spPr>
            <a:xfrm>
              <a:off x="2672238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F12AAD24-79CA-4F98-9AE8-E4BB232C6E64}"/>
              </a:ext>
            </a:extLst>
          </p:cNvPr>
          <p:cNvGrpSpPr/>
          <p:nvPr/>
        </p:nvGrpSpPr>
        <p:grpSpPr>
          <a:xfrm>
            <a:off x="4222146" y="5236845"/>
            <a:ext cx="1519281" cy="276999"/>
            <a:chOff x="4222146" y="5236845"/>
            <a:chExt cx="1519281" cy="27699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ABD364-D4AA-40B0-84EE-2AD44B5B48F5}"/>
                </a:ext>
              </a:extLst>
            </p:cNvPr>
            <p:cNvSpPr/>
            <p:nvPr/>
          </p:nvSpPr>
          <p:spPr>
            <a:xfrm>
              <a:off x="4222146" y="5296471"/>
              <a:ext cx="139827" cy="139826"/>
            </a:xfrm>
            <a:custGeom>
              <a:avLst/>
              <a:gdLst>
                <a:gd name="connsiteX0" fmla="*/ 130302 w 139827"/>
                <a:gd name="connsiteY0" fmla="*/ 0 h 139826"/>
                <a:gd name="connsiteX1" fmla="*/ 139827 w 139827"/>
                <a:gd name="connsiteY1" fmla="*/ 0 h 139826"/>
                <a:gd name="connsiteX2" fmla="*/ 139827 w 139827"/>
                <a:gd name="connsiteY2" fmla="*/ 139827 h 139826"/>
                <a:gd name="connsiteX3" fmla="*/ 130302 w 139827"/>
                <a:gd name="connsiteY3" fmla="*/ 139827 h 139826"/>
                <a:gd name="connsiteX4" fmla="*/ 9525 w 139827"/>
                <a:gd name="connsiteY4" fmla="*/ 139827 h 139826"/>
                <a:gd name="connsiteX5" fmla="*/ 0 w 139827"/>
                <a:gd name="connsiteY5" fmla="*/ 139827 h 139826"/>
                <a:gd name="connsiteX6" fmla="*/ 0 w 139827"/>
                <a:gd name="connsiteY6" fmla="*/ 0 h 139826"/>
                <a:gd name="connsiteX7" fmla="*/ 9525 w 139827"/>
                <a:gd name="connsiteY7" fmla="*/ 0 h 13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9827" h="139826">
                  <a:moveTo>
                    <a:pt x="130302" y="0"/>
                  </a:moveTo>
                  <a:cubicBezTo>
                    <a:pt x="135563" y="0"/>
                    <a:pt x="139827" y="0"/>
                    <a:pt x="139827" y="0"/>
                  </a:cubicBezTo>
                  <a:lnTo>
                    <a:pt x="139827" y="139827"/>
                  </a:lnTo>
                  <a:cubicBezTo>
                    <a:pt x="139827" y="139827"/>
                    <a:pt x="135563" y="139827"/>
                    <a:pt x="130302" y="139827"/>
                  </a:cubicBezTo>
                  <a:lnTo>
                    <a:pt x="9525" y="139827"/>
                  </a:lnTo>
                  <a:cubicBezTo>
                    <a:pt x="4265" y="139827"/>
                    <a:pt x="0" y="139827"/>
                    <a:pt x="0" y="139827"/>
                  </a:cubicBezTo>
                  <a:lnTo>
                    <a:pt x="0" y="0"/>
                  </a:lnTo>
                  <a:cubicBezTo>
                    <a:pt x="0" y="0"/>
                    <a:pt x="4265" y="0"/>
                    <a:pt x="9525" y="0"/>
                  </a:cubicBezTo>
                  <a:close/>
                </a:path>
              </a:pathLst>
            </a:custGeom>
            <a:solidFill>
              <a:srgbClr val="539F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644AFC-5811-4128-B89F-62A0E78762AC}"/>
                </a:ext>
              </a:extLst>
            </p:cNvPr>
            <p:cNvSpPr txBox="1"/>
            <p:nvPr/>
          </p:nvSpPr>
          <p:spPr>
            <a:xfrm>
              <a:off x="4341685" y="5236845"/>
              <a:ext cx="13997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Write Text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1B571A0-936D-4CBB-BD44-9DB6526A7FA8}"/>
              </a:ext>
            </a:extLst>
          </p:cNvPr>
          <p:cNvSpPr txBox="1"/>
          <p:nvPr/>
        </p:nvSpPr>
        <p:spPr>
          <a:xfrm>
            <a:off x="491538" y="4615815"/>
            <a:ext cx="290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4D4C19-38E1-4DBE-894B-2FACAE3650B4}"/>
              </a:ext>
            </a:extLst>
          </p:cNvPr>
          <p:cNvSpPr txBox="1"/>
          <p:nvPr/>
        </p:nvSpPr>
        <p:spPr>
          <a:xfrm>
            <a:off x="441028" y="4027074"/>
            <a:ext cx="381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6F2F41-B015-47A7-A3E8-C1E1D73FA815}"/>
              </a:ext>
            </a:extLst>
          </p:cNvPr>
          <p:cNvSpPr txBox="1"/>
          <p:nvPr/>
        </p:nvSpPr>
        <p:spPr>
          <a:xfrm>
            <a:off x="445473" y="3438334"/>
            <a:ext cx="378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3CC22-F65F-4970-A43A-FD5DD10145A3}"/>
              </a:ext>
            </a:extLst>
          </p:cNvPr>
          <p:cNvSpPr txBox="1"/>
          <p:nvPr/>
        </p:nvSpPr>
        <p:spPr>
          <a:xfrm>
            <a:off x="443364" y="2849594"/>
            <a:ext cx="3866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60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D706D1-B8C4-486A-9CA6-DF8B6EB1FC7B}"/>
              </a:ext>
            </a:extLst>
          </p:cNvPr>
          <p:cNvSpPr txBox="1"/>
          <p:nvPr/>
        </p:nvSpPr>
        <p:spPr>
          <a:xfrm>
            <a:off x="440522" y="2260854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0" baseline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80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848766-1114-4290-8907-E77E3255A48F}"/>
              </a:ext>
            </a:extLst>
          </p:cNvPr>
          <p:cNvSpPr txBox="1"/>
          <p:nvPr/>
        </p:nvSpPr>
        <p:spPr>
          <a:xfrm>
            <a:off x="1351883" y="4803362"/>
            <a:ext cx="638316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F07F7-33DA-4940-BDC7-207A621896BB}"/>
              </a:ext>
            </a:extLst>
          </p:cNvPr>
          <p:cNvSpPr txBox="1"/>
          <p:nvPr/>
        </p:nvSpPr>
        <p:spPr>
          <a:xfrm>
            <a:off x="3036855" y="4803362"/>
            <a:ext cx="646331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02F938-0CEB-4008-9D7A-FD97841B0E40}"/>
              </a:ext>
            </a:extLst>
          </p:cNvPr>
          <p:cNvSpPr txBox="1"/>
          <p:nvPr/>
        </p:nvSpPr>
        <p:spPr>
          <a:xfrm>
            <a:off x="4727162" y="4803362"/>
            <a:ext cx="643125" cy="311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2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86236FE-3723-490B-AFFE-42F084C1580C}"/>
              </a:ext>
            </a:extLst>
          </p:cNvPr>
          <p:cNvSpPr txBox="1"/>
          <p:nvPr/>
        </p:nvSpPr>
        <p:spPr>
          <a:xfrm>
            <a:off x="486727" y="5819489"/>
            <a:ext cx="573746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</a:t>
            </a:r>
          </a:p>
          <a:p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Consider Replacing these Texts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92AF3E6-FD84-46AB-A37A-D7C84B7A6F87}"/>
              </a:ext>
            </a:extLst>
          </p:cNvPr>
          <p:cNvSpPr/>
          <p:nvPr/>
        </p:nvSpPr>
        <p:spPr>
          <a:xfrm>
            <a:off x="883253" y="4739449"/>
            <a:ext cx="5011102" cy="19050"/>
          </a:xfrm>
          <a:custGeom>
            <a:avLst/>
            <a:gdLst>
              <a:gd name="connsiteX0" fmla="*/ 5001578 w 5011102"/>
              <a:gd name="connsiteY0" fmla="*/ 19050 h 19050"/>
              <a:gd name="connsiteX1" fmla="*/ 9525 w 5011102"/>
              <a:gd name="connsiteY1" fmla="*/ 19050 h 19050"/>
              <a:gd name="connsiteX2" fmla="*/ 0 w 5011102"/>
              <a:gd name="connsiteY2" fmla="*/ 9525 h 19050"/>
              <a:gd name="connsiteX3" fmla="*/ 9525 w 5011102"/>
              <a:gd name="connsiteY3" fmla="*/ 0 h 19050"/>
              <a:gd name="connsiteX4" fmla="*/ 5001578 w 5011102"/>
              <a:gd name="connsiteY4" fmla="*/ 0 h 19050"/>
              <a:gd name="connsiteX5" fmla="*/ 5011103 w 5011102"/>
              <a:gd name="connsiteY5" fmla="*/ 9525 h 19050"/>
              <a:gd name="connsiteX6" fmla="*/ 5001578 w 5011102"/>
              <a:gd name="connsiteY6" fmla="*/ 1905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1102" h="19050">
                <a:moveTo>
                  <a:pt x="5001578" y="19050"/>
                </a:moveTo>
                <a:lnTo>
                  <a:pt x="9525" y="19050"/>
                </a:lnTo>
                <a:cubicBezTo>
                  <a:pt x="4264" y="19050"/>
                  <a:pt x="0" y="14783"/>
                  <a:pt x="0" y="9525"/>
                </a:cubicBezTo>
                <a:cubicBezTo>
                  <a:pt x="0" y="4267"/>
                  <a:pt x="4264" y="0"/>
                  <a:pt x="9525" y="0"/>
                </a:cubicBezTo>
                <a:lnTo>
                  <a:pt x="5001578" y="0"/>
                </a:lnTo>
                <a:cubicBezTo>
                  <a:pt x="5006836" y="0"/>
                  <a:pt x="5011103" y="4267"/>
                  <a:pt x="5011103" y="9525"/>
                </a:cubicBezTo>
                <a:cubicBezTo>
                  <a:pt x="5011103" y="14783"/>
                  <a:pt x="5006836" y="19050"/>
                  <a:pt x="5001578" y="19050"/>
                </a:cubicBezTo>
                <a:close/>
              </a:path>
            </a:pathLst>
          </a:custGeom>
          <a:solidFill>
            <a:srgbClr val="D9EBD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" presetClass="entr" presetSubtype="4" decel="46667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46667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46667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8" grpId="0" animBg="1"/>
      <p:bldP spid="29" grpId="0" animBg="1"/>
      <p:bldP spid="34" grpId="0" animBg="1"/>
      <p:bldP spid="35" grpId="0" animBg="1"/>
      <p:bldP spid="36" grpId="0" animBg="1"/>
      <p:bldP spid="41" grpId="0" animBg="1"/>
      <p:bldP spid="42" grpId="0" animBg="1"/>
      <p:bldP spid="43" grpId="0" animBg="1"/>
      <p:bldP spid="60" grpId="0"/>
      <p:bldP spid="92" grpId="0"/>
      <p:bldP spid="98" grpId="0" animBg="1"/>
      <p:bldP spid="18" grpId="0"/>
      <p:bldP spid="19" grpId="0"/>
      <p:bldP spid="20" grpId="0"/>
      <p:bldP spid="21" grpId="0"/>
      <p:bldP spid="22" grpId="0"/>
      <p:bldP spid="24" grpId="0"/>
      <p:bldP spid="30" grpId="0"/>
      <p:bldP spid="37" grpId="0"/>
      <p:bldP spid="44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E02A165-6EB6-4C12-B220-9075ED83C57E}"/>
              </a:ext>
            </a:extLst>
          </p:cNvPr>
          <p:cNvSpPr/>
          <p:nvPr/>
        </p:nvSpPr>
        <p:spPr>
          <a:xfrm>
            <a:off x="764571" y="3829240"/>
            <a:ext cx="5967888" cy="2085879"/>
          </a:xfrm>
          <a:custGeom>
            <a:avLst/>
            <a:gdLst>
              <a:gd name="connsiteX0" fmla="*/ 148400 w 5967888"/>
              <a:gd name="connsiteY0" fmla="*/ 1822800 h 2085879"/>
              <a:gd name="connsiteX1" fmla="*/ 5671090 w 5967888"/>
              <a:gd name="connsiteY1" fmla="*/ 1822800 h 2085879"/>
              <a:gd name="connsiteX2" fmla="*/ 5705189 w 5967888"/>
              <a:gd name="connsiteY2" fmla="*/ 1836420 h 2085879"/>
              <a:gd name="connsiteX3" fmla="*/ 5967889 w 5967888"/>
              <a:gd name="connsiteY3" fmla="*/ 2085880 h 2085879"/>
              <a:gd name="connsiteX4" fmla="*/ 5967889 w 5967888"/>
              <a:gd name="connsiteY4" fmla="*/ 148400 h 2085879"/>
              <a:gd name="connsiteX5" fmla="*/ 5819489 w 5967888"/>
              <a:gd name="connsiteY5" fmla="*/ 0 h 2085879"/>
              <a:gd name="connsiteX6" fmla="*/ 148400 w 5967888"/>
              <a:gd name="connsiteY6" fmla="*/ 0 h 2085879"/>
              <a:gd name="connsiteX7" fmla="*/ 0 w 5967888"/>
              <a:gd name="connsiteY7" fmla="*/ 148400 h 2085879"/>
              <a:gd name="connsiteX8" fmla="*/ 0 w 5967888"/>
              <a:gd name="connsiteY8" fmla="*/ 1674400 h 2085879"/>
              <a:gd name="connsiteX9" fmla="*/ 148400 w 5967888"/>
              <a:gd name="connsiteY9" fmla="*/ 1822800 h 2085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7888" h="2085879">
                <a:moveTo>
                  <a:pt x="148400" y="1822800"/>
                </a:moveTo>
                <a:lnTo>
                  <a:pt x="5671090" y="1822800"/>
                </a:lnTo>
                <a:cubicBezTo>
                  <a:pt x="5683758" y="1822800"/>
                  <a:pt x="5695950" y="1827657"/>
                  <a:pt x="5705189" y="1836420"/>
                </a:cubicBezTo>
                <a:lnTo>
                  <a:pt x="5967889" y="2085880"/>
                </a:lnTo>
                <a:lnTo>
                  <a:pt x="5967889" y="148400"/>
                </a:lnTo>
                <a:cubicBezTo>
                  <a:pt x="5967889" y="66389"/>
                  <a:pt x="5901405" y="0"/>
                  <a:pt x="5819489" y="0"/>
                </a:cubicBezTo>
                <a:lnTo>
                  <a:pt x="148400" y="0"/>
                </a:lnTo>
                <a:cubicBezTo>
                  <a:pt x="66389" y="0"/>
                  <a:pt x="0" y="66485"/>
                  <a:pt x="0" y="148400"/>
                </a:cubicBezTo>
                <a:lnTo>
                  <a:pt x="0" y="1674400"/>
                </a:lnTo>
                <a:cubicBezTo>
                  <a:pt x="0" y="1756410"/>
                  <a:pt x="66485" y="1822800"/>
                  <a:pt x="148400" y="1822800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AB4545-ADA2-43E0-ABC9-6BA0DB0EECEA}"/>
              </a:ext>
            </a:extLst>
          </p:cNvPr>
          <p:cNvSpPr txBox="1"/>
          <p:nvPr/>
        </p:nvSpPr>
        <p:spPr>
          <a:xfrm>
            <a:off x="924560" y="4191230"/>
            <a:ext cx="4409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Write Inspirational Quote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Motivate Your Audience and</a:t>
            </a:r>
            <a:b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20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Keep them Engaged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5C350F-E4F4-432D-A5A1-634C21E32FE1}"/>
              </a:ext>
            </a:extLst>
          </p:cNvPr>
          <p:cNvGrpSpPr/>
          <p:nvPr/>
        </p:nvGrpSpPr>
        <p:grpSpPr>
          <a:xfrm>
            <a:off x="5532405" y="4234338"/>
            <a:ext cx="688086" cy="464724"/>
            <a:chOff x="5532405" y="4234338"/>
            <a:chExt cx="688086" cy="46472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8F5A8C-2E45-4DB5-B531-3438A784F980}"/>
                </a:ext>
              </a:extLst>
            </p:cNvPr>
            <p:cNvSpPr/>
            <p:nvPr/>
          </p:nvSpPr>
          <p:spPr>
            <a:xfrm>
              <a:off x="5532405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70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9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70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9" y="156305"/>
                    <a:pt x="123349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E1575A-3821-46FC-AFB1-2B807A91BF41}"/>
                </a:ext>
              </a:extLst>
            </p:cNvPr>
            <p:cNvSpPr/>
            <p:nvPr/>
          </p:nvSpPr>
          <p:spPr>
            <a:xfrm>
              <a:off x="5944457" y="4234338"/>
              <a:ext cx="276034" cy="464724"/>
            </a:xfrm>
            <a:custGeom>
              <a:avLst/>
              <a:gdLst>
                <a:gd name="connsiteX0" fmla="*/ 123444 w 276034"/>
                <a:gd name="connsiteY0" fmla="*/ 201263 h 464724"/>
                <a:gd name="connsiteX1" fmla="*/ 123444 w 276034"/>
                <a:gd name="connsiteY1" fmla="*/ 251651 h 464724"/>
                <a:gd name="connsiteX2" fmla="*/ 268891 w 276034"/>
                <a:gd name="connsiteY2" fmla="*/ 251651 h 464724"/>
                <a:gd name="connsiteX3" fmla="*/ 276034 w 276034"/>
                <a:gd name="connsiteY3" fmla="*/ 258794 h 464724"/>
                <a:gd name="connsiteX4" fmla="*/ 276034 w 276034"/>
                <a:gd name="connsiteY4" fmla="*/ 457581 h 464724"/>
                <a:gd name="connsiteX5" fmla="*/ 268891 w 276034"/>
                <a:gd name="connsiteY5" fmla="*/ 464725 h 464724"/>
                <a:gd name="connsiteX6" fmla="*/ 7144 w 276034"/>
                <a:gd name="connsiteY6" fmla="*/ 464725 h 464724"/>
                <a:gd name="connsiteX7" fmla="*/ 0 w 276034"/>
                <a:gd name="connsiteY7" fmla="*/ 457581 h 464724"/>
                <a:gd name="connsiteX8" fmla="*/ 0 w 276034"/>
                <a:gd name="connsiteY8" fmla="*/ 213170 h 464724"/>
                <a:gd name="connsiteX9" fmla="*/ 213169 w 276034"/>
                <a:gd name="connsiteY9" fmla="*/ 0 h 464724"/>
                <a:gd name="connsiteX10" fmla="*/ 241935 w 276034"/>
                <a:gd name="connsiteY10" fmla="*/ 0 h 464724"/>
                <a:gd name="connsiteX11" fmla="*/ 241935 w 276034"/>
                <a:gd name="connsiteY11" fmla="*/ 119825 h 464724"/>
                <a:gd name="connsiteX12" fmla="*/ 204788 w 276034"/>
                <a:gd name="connsiteY12" fmla="*/ 119825 h 464724"/>
                <a:gd name="connsiteX13" fmla="*/ 123348 w 276034"/>
                <a:gd name="connsiteY13" fmla="*/ 201263 h 46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6034" h="464724">
                  <a:moveTo>
                    <a:pt x="123444" y="201263"/>
                  </a:moveTo>
                  <a:lnTo>
                    <a:pt x="123444" y="251651"/>
                  </a:lnTo>
                  <a:lnTo>
                    <a:pt x="268891" y="251651"/>
                  </a:lnTo>
                  <a:cubicBezTo>
                    <a:pt x="272796" y="251651"/>
                    <a:pt x="276034" y="254889"/>
                    <a:pt x="276034" y="258794"/>
                  </a:cubicBezTo>
                  <a:lnTo>
                    <a:pt x="276034" y="457581"/>
                  </a:lnTo>
                  <a:cubicBezTo>
                    <a:pt x="276034" y="461486"/>
                    <a:pt x="272796" y="464725"/>
                    <a:pt x="268891" y="464725"/>
                  </a:cubicBezTo>
                  <a:lnTo>
                    <a:pt x="7144" y="464725"/>
                  </a:lnTo>
                  <a:cubicBezTo>
                    <a:pt x="3238" y="464725"/>
                    <a:pt x="0" y="461486"/>
                    <a:pt x="0" y="457581"/>
                  </a:cubicBezTo>
                  <a:lnTo>
                    <a:pt x="0" y="213170"/>
                  </a:lnTo>
                  <a:cubicBezTo>
                    <a:pt x="0" y="95441"/>
                    <a:pt x="95440" y="0"/>
                    <a:pt x="213169" y="0"/>
                  </a:cubicBezTo>
                  <a:lnTo>
                    <a:pt x="241935" y="0"/>
                  </a:lnTo>
                  <a:lnTo>
                    <a:pt x="241935" y="119825"/>
                  </a:lnTo>
                  <a:lnTo>
                    <a:pt x="204788" y="119825"/>
                  </a:lnTo>
                  <a:cubicBezTo>
                    <a:pt x="159829" y="119825"/>
                    <a:pt x="123348" y="156305"/>
                    <a:pt x="123348" y="20126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DFDE21B-7694-461E-B2A2-8FF1B68AEBE2}"/>
              </a:ext>
            </a:extLst>
          </p:cNvPr>
          <p:cNvSpPr/>
          <p:nvPr/>
        </p:nvSpPr>
        <p:spPr>
          <a:xfrm>
            <a:off x="6934200" y="0"/>
            <a:ext cx="5257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931B81-3609-42B6-87B9-EF9A367D85E4}"/>
              </a:ext>
            </a:extLst>
          </p:cNvPr>
          <p:cNvSpPr txBox="1"/>
          <p:nvPr/>
        </p:nvSpPr>
        <p:spPr>
          <a:xfrm>
            <a:off x="673131" y="1418992"/>
            <a:ext cx="56797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Let’s See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Our </a:t>
            </a:r>
            <a:r>
              <a:rPr lang="en-US" sz="4000" dirty="0">
                <a:solidFill>
                  <a:srgbClr val="539F57"/>
                </a:solidFill>
                <a:latin typeface="Montserrat ExtraBold"/>
                <a:cs typeface="Poppins"/>
                <a:sym typeface="Poppins"/>
                <a:rtl val="0"/>
              </a:rPr>
              <a:t>Clients Reviews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222207-1F55-446A-A726-EA99A5579BDB}"/>
              </a:ext>
            </a:extLst>
          </p:cNvPr>
          <p:cNvSpPr txBox="1"/>
          <p:nvPr/>
        </p:nvSpPr>
        <p:spPr>
          <a:xfrm>
            <a:off x="673131" y="1049527"/>
            <a:ext cx="3180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Customers </a:t>
            </a:r>
            <a:r>
              <a:rPr lang="en-US" dirty="0">
                <a:solidFill>
                  <a:srgbClr val="539F57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Overview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06E8AF-2220-46DB-B556-BBB26D6285B9}"/>
              </a:ext>
            </a:extLst>
          </p:cNvPr>
          <p:cNvSpPr txBox="1"/>
          <p:nvPr/>
        </p:nvSpPr>
        <p:spPr>
          <a:xfrm>
            <a:off x="673131" y="2742565"/>
            <a:ext cx="590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A6C766-2D3B-481F-B713-12CFABDCEE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E4C9C3-95E6-4A61-9E96-893351361E2B}"/>
              </a:ext>
            </a:extLst>
          </p:cNvPr>
          <p:cNvSpPr/>
          <p:nvPr/>
        </p:nvSpPr>
        <p:spPr>
          <a:xfrm>
            <a:off x="0" y="0"/>
            <a:ext cx="744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icture Placeholder 88">
            <a:extLst>
              <a:ext uri="{FF2B5EF4-FFF2-40B4-BE49-F238E27FC236}">
                <a16:creationId xmlns:a16="http://schemas.microsoft.com/office/drawing/2014/main" id="{7CF6A7F1-2D96-4468-A114-4796B596DD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43E5AF-0638-4016-B47A-E2E442033B11}"/>
              </a:ext>
            </a:extLst>
          </p:cNvPr>
          <p:cNvSpPr/>
          <p:nvPr/>
        </p:nvSpPr>
        <p:spPr>
          <a:xfrm>
            <a:off x="9097327" y="0"/>
            <a:ext cx="3094672" cy="6858000"/>
          </a:xfrm>
          <a:custGeom>
            <a:avLst/>
            <a:gdLst>
              <a:gd name="connsiteX0" fmla="*/ 0 w 3094672"/>
              <a:gd name="connsiteY0" fmla="*/ 0 h 6858000"/>
              <a:gd name="connsiteX1" fmla="*/ 3094673 w 3094672"/>
              <a:gd name="connsiteY1" fmla="*/ 0 h 6858000"/>
              <a:gd name="connsiteX2" fmla="*/ 3094673 w 3094672"/>
              <a:gd name="connsiteY2" fmla="*/ 6858000 h 6858000"/>
              <a:gd name="connsiteX3" fmla="*/ 0 w 30946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4672" h="6858000">
                <a:moveTo>
                  <a:pt x="0" y="0"/>
                </a:moveTo>
                <a:lnTo>
                  <a:pt x="3094673" y="0"/>
                </a:lnTo>
                <a:lnTo>
                  <a:pt x="309467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E7639CE-C7F2-433C-819F-DF1B03A33722}"/>
              </a:ext>
            </a:extLst>
          </p:cNvPr>
          <p:cNvSpPr/>
          <p:nvPr/>
        </p:nvSpPr>
        <p:spPr>
          <a:xfrm>
            <a:off x="6784562" y="561213"/>
            <a:ext cx="4697539" cy="5735573"/>
          </a:xfrm>
          <a:custGeom>
            <a:avLst/>
            <a:gdLst>
              <a:gd name="connsiteX0" fmla="*/ 0 w 4697539"/>
              <a:gd name="connsiteY0" fmla="*/ 0 h 5735573"/>
              <a:gd name="connsiteX1" fmla="*/ 4697539 w 4697539"/>
              <a:gd name="connsiteY1" fmla="*/ 0 h 5735573"/>
              <a:gd name="connsiteX2" fmla="*/ 4697539 w 4697539"/>
              <a:gd name="connsiteY2" fmla="*/ 5735574 h 5735573"/>
              <a:gd name="connsiteX3" fmla="*/ 0 w 4697539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7539" h="5735573">
                <a:moveTo>
                  <a:pt x="0" y="0"/>
                </a:moveTo>
                <a:lnTo>
                  <a:pt x="4697539" y="0"/>
                </a:lnTo>
                <a:lnTo>
                  <a:pt x="4697539" y="5735574"/>
                </a:lnTo>
                <a:lnTo>
                  <a:pt x="0" y="57355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20356-5A93-47DF-BF87-285F423DED3C}"/>
              </a:ext>
            </a:extLst>
          </p:cNvPr>
          <p:cNvSpPr txBox="1"/>
          <p:nvPr/>
        </p:nvSpPr>
        <p:spPr>
          <a:xfrm>
            <a:off x="7147560" y="1572387"/>
            <a:ext cx="383630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</a:t>
            </a:r>
            <a:r>
              <a:rPr lang="en-US" sz="3900" spc="0" baseline="0" dirty="0">
                <a:solidFill>
                  <a:srgbClr val="539F57"/>
                </a:solidFill>
                <a:latin typeface="+mj-lt"/>
                <a:sym typeface="Montserrat"/>
                <a:rtl val="0"/>
              </a:rPr>
              <a:t>Connect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38A8D8-C626-4825-B04B-02228D62E3E7}"/>
              </a:ext>
            </a:extLst>
          </p:cNvPr>
          <p:cNvSpPr txBox="1"/>
          <p:nvPr/>
        </p:nvSpPr>
        <p:spPr>
          <a:xfrm>
            <a:off x="7174706" y="1331023"/>
            <a:ext cx="23455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Contact Us </a:t>
            </a:r>
            <a:r>
              <a:rPr lang="en-US" sz="1350" baseline="0" dirty="0">
                <a:solidFill>
                  <a:srgbClr val="539F57"/>
                </a:solidFill>
                <a:latin typeface="Montserrat SemiBold" panose="00000700000000000000" pitchFamily="2" charset="0"/>
                <a:sym typeface="Montserrat"/>
                <a:rtl val="0"/>
              </a:rPr>
              <a:t>Information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526AB6-34F7-4CA1-9920-E6F994DD6682}"/>
              </a:ext>
            </a:extLst>
          </p:cNvPr>
          <p:cNvSpPr txBox="1"/>
          <p:nvPr/>
        </p:nvSpPr>
        <p:spPr>
          <a:xfrm>
            <a:off x="8080438" y="3094101"/>
            <a:ext cx="84029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6F625B-5287-42E8-B532-31E7F94ACA67}"/>
              </a:ext>
            </a:extLst>
          </p:cNvPr>
          <p:cNvSpPr txBox="1"/>
          <p:nvPr/>
        </p:nvSpPr>
        <p:spPr>
          <a:xfrm>
            <a:off x="8080438" y="3372993"/>
            <a:ext cx="170431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30" baseline="0" dirty="0">
                <a:solidFill>
                  <a:srgbClr val="539F57"/>
                </a:soli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BF5E853-3CEE-4AC1-9345-48AAFB2F8627}"/>
              </a:ext>
            </a:extLst>
          </p:cNvPr>
          <p:cNvSpPr/>
          <p:nvPr/>
        </p:nvSpPr>
        <p:spPr>
          <a:xfrm>
            <a:off x="7273671" y="307343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BA86D3F-CD9A-461F-9528-0BEBC8DD4158}"/>
              </a:ext>
            </a:extLst>
          </p:cNvPr>
          <p:cNvSpPr txBox="1"/>
          <p:nvPr/>
        </p:nvSpPr>
        <p:spPr>
          <a:xfrm>
            <a:off x="8080438" y="3937254"/>
            <a:ext cx="7505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65EF7E3-33EA-4E00-9D42-F120838C0339}"/>
              </a:ext>
            </a:extLst>
          </p:cNvPr>
          <p:cNvSpPr txBox="1"/>
          <p:nvPr/>
        </p:nvSpPr>
        <p:spPr>
          <a:xfrm>
            <a:off x="8080438" y="4216146"/>
            <a:ext cx="20649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539F57"/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2630145-4CA2-421F-98C7-B138EAF788FC}"/>
              </a:ext>
            </a:extLst>
          </p:cNvPr>
          <p:cNvSpPr/>
          <p:nvPr/>
        </p:nvSpPr>
        <p:spPr>
          <a:xfrm>
            <a:off x="7273671" y="3916203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9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8"/>
                  <a:pt x="661797" y="330899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009812-F17B-4ED0-9762-220EEC6FE974}"/>
              </a:ext>
            </a:extLst>
          </p:cNvPr>
          <p:cNvSpPr txBox="1"/>
          <p:nvPr/>
        </p:nvSpPr>
        <p:spPr>
          <a:xfrm>
            <a:off x="8080438" y="4780121"/>
            <a:ext cx="10086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BC6E9A8-F785-4D07-A1ED-EA9ADBC8E349}"/>
              </a:ext>
            </a:extLst>
          </p:cNvPr>
          <p:cNvSpPr txBox="1"/>
          <p:nvPr/>
        </p:nvSpPr>
        <p:spPr>
          <a:xfrm>
            <a:off x="8080438" y="5059013"/>
            <a:ext cx="217399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539F57"/>
                </a:solidFill>
                <a:latin typeface="Montserrat"/>
                <a:sym typeface="Montserrat"/>
                <a:rtl val="0"/>
              </a:rPr>
              <a:t>24</a:t>
            </a:r>
            <a:r>
              <a:rPr lang="en-US" sz="1500" dirty="0">
                <a:solidFill>
                  <a:srgbClr val="539F57"/>
                </a:solidFill>
                <a:latin typeface="Montserrat"/>
                <a:sym typeface="Montserrat"/>
                <a:rtl val="0"/>
              </a:rPr>
              <a:t>th</a:t>
            </a:r>
            <a:r>
              <a:rPr lang="en-US" sz="1500" baseline="0" dirty="0">
                <a:solidFill>
                  <a:srgbClr val="539F57"/>
                </a:soli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6EEA8E2-B899-45C6-A8B4-C5D72EC5C516}"/>
              </a:ext>
            </a:extLst>
          </p:cNvPr>
          <p:cNvSpPr/>
          <p:nvPr/>
        </p:nvSpPr>
        <p:spPr>
          <a:xfrm>
            <a:off x="7273671" y="4759071"/>
            <a:ext cx="661797" cy="661797"/>
          </a:xfrm>
          <a:custGeom>
            <a:avLst/>
            <a:gdLst>
              <a:gd name="connsiteX0" fmla="*/ 661797 w 661797"/>
              <a:gd name="connsiteY0" fmla="*/ 330899 h 661797"/>
              <a:gd name="connsiteX1" fmla="*/ 330899 w 661797"/>
              <a:gd name="connsiteY1" fmla="*/ 661797 h 661797"/>
              <a:gd name="connsiteX2" fmla="*/ 0 w 661797"/>
              <a:gd name="connsiteY2" fmla="*/ 330899 h 661797"/>
              <a:gd name="connsiteX3" fmla="*/ 330899 w 661797"/>
              <a:gd name="connsiteY3" fmla="*/ 0 h 661797"/>
              <a:gd name="connsiteX4" fmla="*/ 661797 w 661797"/>
              <a:gd name="connsiteY4" fmla="*/ 330899 h 66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797" h="661797">
                <a:moveTo>
                  <a:pt x="661797" y="330899"/>
                </a:moveTo>
                <a:cubicBezTo>
                  <a:pt x="661797" y="513649"/>
                  <a:pt x="513648" y="661797"/>
                  <a:pt x="330899" y="661797"/>
                </a:cubicBezTo>
                <a:cubicBezTo>
                  <a:pt x="148148" y="661797"/>
                  <a:pt x="0" y="513648"/>
                  <a:pt x="0" y="330899"/>
                </a:cubicBezTo>
                <a:cubicBezTo>
                  <a:pt x="0" y="148148"/>
                  <a:pt x="148149" y="0"/>
                  <a:pt x="330899" y="0"/>
                </a:cubicBezTo>
                <a:cubicBezTo>
                  <a:pt x="513649" y="0"/>
                  <a:pt x="661797" y="148149"/>
                  <a:pt x="661797" y="330899"/>
                </a:cubicBez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A7CA8A-CF6C-4786-82BC-3686A4CF6D47}"/>
              </a:ext>
            </a:extLst>
          </p:cNvPr>
          <p:cNvGrpSpPr/>
          <p:nvPr/>
        </p:nvGrpSpPr>
        <p:grpSpPr>
          <a:xfrm>
            <a:off x="7444468" y="3244231"/>
            <a:ext cx="320121" cy="319833"/>
            <a:chOff x="7444468" y="3244231"/>
            <a:chExt cx="320121" cy="319833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9DA566C-3C96-45F1-AE6D-C3D8A3939ABF}"/>
                </a:ext>
              </a:extLst>
            </p:cNvPr>
            <p:cNvSpPr/>
            <p:nvPr/>
          </p:nvSpPr>
          <p:spPr>
            <a:xfrm>
              <a:off x="7444468" y="3244231"/>
              <a:ext cx="320121" cy="319833"/>
            </a:xfrm>
            <a:custGeom>
              <a:avLst/>
              <a:gdLst>
                <a:gd name="connsiteX0" fmla="*/ 305262 w 320121"/>
                <a:gd name="connsiteY0" fmla="*/ 216179 h 319833"/>
                <a:gd name="connsiteX1" fmla="*/ 273544 w 320121"/>
                <a:gd name="connsiteY1" fmla="*/ 184365 h 319833"/>
                <a:gd name="connsiteX2" fmla="*/ 227348 w 320121"/>
                <a:gd name="connsiteY2" fmla="*/ 184365 h 319833"/>
                <a:gd name="connsiteX3" fmla="*/ 184866 w 320121"/>
                <a:gd name="connsiteY3" fmla="*/ 184365 h 319833"/>
                <a:gd name="connsiteX4" fmla="*/ 136289 w 320121"/>
                <a:gd name="connsiteY4" fmla="*/ 135788 h 319833"/>
                <a:gd name="connsiteX5" fmla="*/ 127430 w 320121"/>
                <a:gd name="connsiteY5" fmla="*/ 114547 h 319833"/>
                <a:gd name="connsiteX6" fmla="*/ 136289 w 320121"/>
                <a:gd name="connsiteY6" fmla="*/ 93306 h 319833"/>
                <a:gd name="connsiteX7" fmla="*/ 136289 w 320121"/>
                <a:gd name="connsiteY7" fmla="*/ 93306 h 319833"/>
                <a:gd name="connsiteX8" fmla="*/ 136289 w 320121"/>
                <a:gd name="connsiteY8" fmla="*/ 47110 h 319833"/>
                <a:gd name="connsiteX9" fmla="*/ 104475 w 320121"/>
                <a:gd name="connsiteY9" fmla="*/ 15391 h 319833"/>
                <a:gd name="connsiteX10" fmla="*/ 31418 w 320121"/>
                <a:gd name="connsiteY10" fmla="*/ 15391 h 319833"/>
                <a:gd name="connsiteX11" fmla="*/ 31418 w 320121"/>
                <a:gd name="connsiteY11" fmla="*/ 167791 h 319833"/>
                <a:gd name="connsiteX12" fmla="*/ 152577 w 320121"/>
                <a:gd name="connsiteY12" fmla="*/ 288950 h 319833"/>
                <a:gd name="connsiteX13" fmla="*/ 228777 w 320121"/>
                <a:gd name="connsiteY13" fmla="*/ 320573 h 319833"/>
                <a:gd name="connsiteX14" fmla="*/ 304977 w 320121"/>
                <a:gd name="connsiteY14" fmla="*/ 288950 h 319833"/>
                <a:gd name="connsiteX15" fmla="*/ 320121 w 320121"/>
                <a:gd name="connsiteY15" fmla="*/ 252469 h 319833"/>
                <a:gd name="connsiteX16" fmla="*/ 305262 w 320121"/>
                <a:gd name="connsiteY16" fmla="*/ 216179 h 319833"/>
                <a:gd name="connsiteX17" fmla="*/ 291070 w 320121"/>
                <a:gd name="connsiteY17" fmla="*/ 275043 h 319833"/>
                <a:gd name="connsiteX18" fmla="*/ 167245 w 320121"/>
                <a:gd name="connsiteY18" fmla="*/ 275043 h 319833"/>
                <a:gd name="connsiteX19" fmla="*/ 45610 w 320121"/>
                <a:gd name="connsiteY19" fmla="*/ 153885 h 319833"/>
                <a:gd name="connsiteX20" fmla="*/ 45610 w 320121"/>
                <a:gd name="connsiteY20" fmla="*/ 29489 h 319833"/>
                <a:gd name="connsiteX21" fmla="*/ 67995 w 320121"/>
                <a:gd name="connsiteY21" fmla="*/ 19964 h 319833"/>
                <a:gd name="connsiteX22" fmla="*/ 90283 w 320121"/>
                <a:gd name="connsiteY22" fmla="*/ 29489 h 319833"/>
                <a:gd name="connsiteX23" fmla="*/ 122096 w 320121"/>
                <a:gd name="connsiteY23" fmla="*/ 61302 h 319833"/>
                <a:gd name="connsiteX24" fmla="*/ 122096 w 320121"/>
                <a:gd name="connsiteY24" fmla="*/ 79114 h 319833"/>
                <a:gd name="connsiteX25" fmla="*/ 107428 w 320121"/>
                <a:gd name="connsiteY25" fmla="*/ 114547 h 319833"/>
                <a:gd name="connsiteX26" fmla="*/ 122096 w 320121"/>
                <a:gd name="connsiteY26" fmla="*/ 149980 h 319833"/>
                <a:gd name="connsiteX27" fmla="*/ 170674 w 320121"/>
                <a:gd name="connsiteY27" fmla="*/ 198557 h 319833"/>
                <a:gd name="connsiteX28" fmla="*/ 241444 w 320121"/>
                <a:gd name="connsiteY28" fmla="*/ 198557 h 319833"/>
                <a:gd name="connsiteX29" fmla="*/ 259351 w 320121"/>
                <a:gd name="connsiteY29" fmla="*/ 198557 h 319833"/>
                <a:gd name="connsiteX30" fmla="*/ 291070 w 320121"/>
                <a:gd name="connsiteY30" fmla="*/ 230275 h 319833"/>
                <a:gd name="connsiteX31" fmla="*/ 300595 w 320121"/>
                <a:gd name="connsiteY31" fmla="*/ 252659 h 319833"/>
                <a:gd name="connsiteX32" fmla="*/ 291070 w 320121"/>
                <a:gd name="connsiteY32" fmla="*/ 275043 h 319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20121" h="319833">
                  <a:moveTo>
                    <a:pt x="305262" y="216179"/>
                  </a:moveTo>
                  <a:lnTo>
                    <a:pt x="273544" y="184365"/>
                  </a:lnTo>
                  <a:cubicBezTo>
                    <a:pt x="260742" y="171716"/>
                    <a:pt x="240149" y="171716"/>
                    <a:pt x="227348" y="184365"/>
                  </a:cubicBezTo>
                  <a:cubicBezTo>
                    <a:pt x="215479" y="195757"/>
                    <a:pt x="196734" y="195757"/>
                    <a:pt x="184866" y="184365"/>
                  </a:cubicBezTo>
                  <a:lnTo>
                    <a:pt x="136289" y="135788"/>
                  </a:lnTo>
                  <a:cubicBezTo>
                    <a:pt x="130602" y="130187"/>
                    <a:pt x="127411" y="122529"/>
                    <a:pt x="127430" y="114547"/>
                  </a:cubicBezTo>
                  <a:cubicBezTo>
                    <a:pt x="127421" y="106565"/>
                    <a:pt x="130612" y="98916"/>
                    <a:pt x="136289" y="93306"/>
                  </a:cubicBezTo>
                  <a:lnTo>
                    <a:pt x="136289" y="93306"/>
                  </a:lnTo>
                  <a:cubicBezTo>
                    <a:pt x="148938" y="80504"/>
                    <a:pt x="148938" y="59911"/>
                    <a:pt x="136289" y="47110"/>
                  </a:cubicBezTo>
                  <a:lnTo>
                    <a:pt x="104475" y="15391"/>
                  </a:lnTo>
                  <a:cubicBezTo>
                    <a:pt x="84044" y="-4144"/>
                    <a:pt x="51850" y="-4144"/>
                    <a:pt x="31418" y="15391"/>
                  </a:cubicBezTo>
                  <a:cubicBezTo>
                    <a:pt x="-10473" y="57559"/>
                    <a:pt x="-10473" y="125624"/>
                    <a:pt x="31418" y="167791"/>
                  </a:cubicBezTo>
                  <a:lnTo>
                    <a:pt x="152577" y="288950"/>
                  </a:lnTo>
                  <a:cubicBezTo>
                    <a:pt x="172760" y="309200"/>
                    <a:pt x="200182" y="320582"/>
                    <a:pt x="228777" y="320573"/>
                  </a:cubicBezTo>
                  <a:cubicBezTo>
                    <a:pt x="257380" y="320620"/>
                    <a:pt x="284812" y="309238"/>
                    <a:pt x="304977" y="288950"/>
                  </a:cubicBezTo>
                  <a:cubicBezTo>
                    <a:pt x="314692" y="279291"/>
                    <a:pt x="320140" y="266166"/>
                    <a:pt x="320121" y="252469"/>
                  </a:cubicBezTo>
                  <a:cubicBezTo>
                    <a:pt x="320169" y="238886"/>
                    <a:pt x="314825" y="225837"/>
                    <a:pt x="305262" y="216179"/>
                  </a:cubicBezTo>
                  <a:close/>
                  <a:moveTo>
                    <a:pt x="291070" y="275043"/>
                  </a:moveTo>
                  <a:cubicBezTo>
                    <a:pt x="256799" y="309038"/>
                    <a:pt x="201516" y="309038"/>
                    <a:pt x="167245" y="275043"/>
                  </a:cubicBezTo>
                  <a:lnTo>
                    <a:pt x="45610" y="153885"/>
                  </a:lnTo>
                  <a:cubicBezTo>
                    <a:pt x="11340" y="119500"/>
                    <a:pt x="11340" y="63874"/>
                    <a:pt x="45610" y="29489"/>
                  </a:cubicBezTo>
                  <a:cubicBezTo>
                    <a:pt x="51507" y="23469"/>
                    <a:pt x="59565" y="20040"/>
                    <a:pt x="67995" y="19964"/>
                  </a:cubicBezTo>
                  <a:cubicBezTo>
                    <a:pt x="76395" y="20040"/>
                    <a:pt x="84416" y="23469"/>
                    <a:pt x="90283" y="29489"/>
                  </a:cubicBezTo>
                  <a:lnTo>
                    <a:pt x="122096" y="61302"/>
                  </a:lnTo>
                  <a:cubicBezTo>
                    <a:pt x="126973" y="66236"/>
                    <a:pt x="126973" y="74180"/>
                    <a:pt x="122096" y="79114"/>
                  </a:cubicBezTo>
                  <a:cubicBezTo>
                    <a:pt x="112667" y="88486"/>
                    <a:pt x="107380" y="101250"/>
                    <a:pt x="107428" y="114547"/>
                  </a:cubicBezTo>
                  <a:cubicBezTo>
                    <a:pt x="107351" y="127853"/>
                    <a:pt x="112638" y="140626"/>
                    <a:pt x="122096" y="149980"/>
                  </a:cubicBezTo>
                  <a:lnTo>
                    <a:pt x="170674" y="198557"/>
                  </a:lnTo>
                  <a:cubicBezTo>
                    <a:pt x="190457" y="217512"/>
                    <a:pt x="221661" y="217512"/>
                    <a:pt x="241444" y="198557"/>
                  </a:cubicBezTo>
                  <a:cubicBezTo>
                    <a:pt x="246474" y="193814"/>
                    <a:pt x="254322" y="193814"/>
                    <a:pt x="259351" y="198557"/>
                  </a:cubicBezTo>
                  <a:lnTo>
                    <a:pt x="291070" y="230275"/>
                  </a:lnTo>
                  <a:cubicBezTo>
                    <a:pt x="297118" y="236152"/>
                    <a:pt x="300557" y="244220"/>
                    <a:pt x="300595" y="252659"/>
                  </a:cubicBezTo>
                  <a:cubicBezTo>
                    <a:pt x="300557" y="261099"/>
                    <a:pt x="297118" y="269166"/>
                    <a:pt x="291070" y="2750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E289A4-3555-47A2-A5ED-C38C11FD6DA0}"/>
                </a:ext>
              </a:extLst>
            </p:cNvPr>
            <p:cNvSpPr/>
            <p:nvPr/>
          </p:nvSpPr>
          <p:spPr>
            <a:xfrm>
              <a:off x="7643567" y="3247295"/>
              <a:ext cx="117255" cy="117005"/>
            </a:xfrm>
            <a:custGeom>
              <a:avLst/>
              <a:gdLst>
                <a:gd name="connsiteX0" fmla="*/ 8627 w 117255"/>
                <a:gd name="connsiteY0" fmla="*/ 20234 h 117005"/>
                <a:gd name="connsiteX1" fmla="*/ 65777 w 117255"/>
                <a:gd name="connsiteY1" fmla="*/ 52237 h 117005"/>
                <a:gd name="connsiteX2" fmla="*/ 97686 w 117255"/>
                <a:gd name="connsiteY2" fmla="*/ 109864 h 117005"/>
                <a:gd name="connsiteX3" fmla="*/ 107211 w 117255"/>
                <a:gd name="connsiteY3" fmla="*/ 117674 h 117005"/>
                <a:gd name="connsiteX4" fmla="*/ 109402 w 117255"/>
                <a:gd name="connsiteY4" fmla="*/ 117674 h 117005"/>
                <a:gd name="connsiteX5" fmla="*/ 117022 w 117255"/>
                <a:gd name="connsiteY5" fmla="*/ 105768 h 117005"/>
                <a:gd name="connsiteX6" fmla="*/ 79684 w 117255"/>
                <a:gd name="connsiteY6" fmla="*/ 38331 h 117005"/>
                <a:gd name="connsiteX7" fmla="*/ 12247 w 117255"/>
                <a:gd name="connsiteY7" fmla="*/ 993 h 117005"/>
                <a:gd name="connsiteX8" fmla="*/ 264 w 117255"/>
                <a:gd name="connsiteY8" fmla="*/ 8508 h 117005"/>
                <a:gd name="connsiteX9" fmla="*/ 245 w 117255"/>
                <a:gd name="connsiteY9" fmla="*/ 8613 h 117005"/>
                <a:gd name="connsiteX10" fmla="*/ 7389 w 117255"/>
                <a:gd name="connsiteY10" fmla="*/ 20034 h 117005"/>
                <a:gd name="connsiteX11" fmla="*/ 8627 w 117255"/>
                <a:gd name="connsiteY11" fmla="*/ 20234 h 11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255" h="117005">
                  <a:moveTo>
                    <a:pt x="8627" y="20234"/>
                  </a:moveTo>
                  <a:cubicBezTo>
                    <a:pt x="30306" y="25310"/>
                    <a:pt x="50118" y="36407"/>
                    <a:pt x="65777" y="52237"/>
                  </a:cubicBezTo>
                  <a:cubicBezTo>
                    <a:pt x="81694" y="68011"/>
                    <a:pt x="92762" y="88004"/>
                    <a:pt x="97686" y="109864"/>
                  </a:cubicBezTo>
                  <a:cubicBezTo>
                    <a:pt x="98724" y="114331"/>
                    <a:pt x="102630" y="117531"/>
                    <a:pt x="107211" y="117674"/>
                  </a:cubicBezTo>
                  <a:cubicBezTo>
                    <a:pt x="107935" y="117769"/>
                    <a:pt x="108678" y="117769"/>
                    <a:pt x="109402" y="117674"/>
                  </a:cubicBezTo>
                  <a:cubicBezTo>
                    <a:pt x="114793" y="116483"/>
                    <a:pt x="118203" y="111159"/>
                    <a:pt x="117022" y="105768"/>
                  </a:cubicBezTo>
                  <a:cubicBezTo>
                    <a:pt x="111202" y="80212"/>
                    <a:pt x="98248" y="56828"/>
                    <a:pt x="79684" y="38331"/>
                  </a:cubicBezTo>
                  <a:cubicBezTo>
                    <a:pt x="61167" y="19776"/>
                    <a:pt x="37793" y="6832"/>
                    <a:pt x="12247" y="993"/>
                  </a:cubicBezTo>
                  <a:cubicBezTo>
                    <a:pt x="6865" y="-236"/>
                    <a:pt x="1503" y="3126"/>
                    <a:pt x="264" y="8508"/>
                  </a:cubicBezTo>
                  <a:cubicBezTo>
                    <a:pt x="264" y="8546"/>
                    <a:pt x="255" y="8575"/>
                    <a:pt x="245" y="8613"/>
                  </a:cubicBezTo>
                  <a:cubicBezTo>
                    <a:pt x="-936" y="13737"/>
                    <a:pt x="2264" y="18852"/>
                    <a:pt x="7389" y="20034"/>
                  </a:cubicBezTo>
                  <a:cubicBezTo>
                    <a:pt x="7799" y="20129"/>
                    <a:pt x="8208" y="20195"/>
                    <a:pt x="8627" y="202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3D5A183-EF95-4F3F-888C-29DFCCAB314A}"/>
                </a:ext>
              </a:extLst>
            </p:cNvPr>
            <p:cNvSpPr/>
            <p:nvPr/>
          </p:nvSpPr>
          <p:spPr>
            <a:xfrm>
              <a:off x="7633691" y="3295284"/>
              <a:ext cx="80280" cy="80161"/>
            </a:xfrm>
            <a:custGeom>
              <a:avLst/>
              <a:gdLst>
                <a:gd name="connsiteX0" fmla="*/ 7645 w 80280"/>
                <a:gd name="connsiteY0" fmla="*/ 20060 h 80161"/>
                <a:gd name="connsiteX1" fmla="*/ 41554 w 80280"/>
                <a:gd name="connsiteY1" fmla="*/ 39110 h 80161"/>
                <a:gd name="connsiteX2" fmla="*/ 60604 w 80280"/>
                <a:gd name="connsiteY2" fmla="*/ 72924 h 80161"/>
                <a:gd name="connsiteX3" fmla="*/ 70129 w 80280"/>
                <a:gd name="connsiteY3" fmla="*/ 80829 h 80161"/>
                <a:gd name="connsiteX4" fmla="*/ 72320 w 80280"/>
                <a:gd name="connsiteY4" fmla="*/ 80829 h 80161"/>
                <a:gd name="connsiteX5" fmla="*/ 80149 w 80280"/>
                <a:gd name="connsiteY5" fmla="*/ 69866 h 80161"/>
                <a:gd name="connsiteX6" fmla="*/ 79940 w 80280"/>
                <a:gd name="connsiteY6" fmla="*/ 68923 h 80161"/>
                <a:gd name="connsiteX7" fmla="*/ 55746 w 80280"/>
                <a:gd name="connsiteY7" fmla="*/ 25203 h 80161"/>
                <a:gd name="connsiteX8" fmla="*/ 12122 w 80280"/>
                <a:gd name="connsiteY8" fmla="*/ 1105 h 80161"/>
                <a:gd name="connsiteX9" fmla="*/ 358 w 80280"/>
                <a:gd name="connsiteY9" fmla="*/ 7668 h 80161"/>
                <a:gd name="connsiteX10" fmla="*/ 120 w 80280"/>
                <a:gd name="connsiteY10" fmla="*/ 8725 h 80161"/>
                <a:gd name="connsiteX11" fmla="*/ 7645 w 80280"/>
                <a:gd name="connsiteY11" fmla="*/ 20060 h 80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280" h="80161">
                  <a:moveTo>
                    <a:pt x="7645" y="20060"/>
                  </a:moveTo>
                  <a:cubicBezTo>
                    <a:pt x="20551" y="23013"/>
                    <a:pt x="32324" y="29623"/>
                    <a:pt x="41554" y="39110"/>
                  </a:cubicBezTo>
                  <a:cubicBezTo>
                    <a:pt x="50983" y="48349"/>
                    <a:pt x="57594" y="60074"/>
                    <a:pt x="60604" y="72924"/>
                  </a:cubicBezTo>
                  <a:cubicBezTo>
                    <a:pt x="61566" y="77439"/>
                    <a:pt x="65509" y="80715"/>
                    <a:pt x="70129" y="80829"/>
                  </a:cubicBezTo>
                  <a:cubicBezTo>
                    <a:pt x="70853" y="80925"/>
                    <a:pt x="71596" y="80925"/>
                    <a:pt x="72320" y="80829"/>
                  </a:cubicBezTo>
                  <a:cubicBezTo>
                    <a:pt x="77511" y="79963"/>
                    <a:pt x="81016" y="75057"/>
                    <a:pt x="80149" y="69866"/>
                  </a:cubicBezTo>
                  <a:cubicBezTo>
                    <a:pt x="80092" y="69552"/>
                    <a:pt x="80025" y="69237"/>
                    <a:pt x="79940" y="68923"/>
                  </a:cubicBezTo>
                  <a:cubicBezTo>
                    <a:pt x="76244" y="52331"/>
                    <a:pt x="67843" y="37148"/>
                    <a:pt x="55746" y="25203"/>
                  </a:cubicBezTo>
                  <a:cubicBezTo>
                    <a:pt x="43830" y="13135"/>
                    <a:pt x="28685" y="4763"/>
                    <a:pt x="12122" y="1105"/>
                  </a:cubicBezTo>
                  <a:cubicBezTo>
                    <a:pt x="7064" y="-333"/>
                    <a:pt x="1796" y="2600"/>
                    <a:pt x="358" y="7668"/>
                  </a:cubicBezTo>
                  <a:cubicBezTo>
                    <a:pt x="253" y="8011"/>
                    <a:pt x="177" y="8363"/>
                    <a:pt x="120" y="8725"/>
                  </a:cubicBezTo>
                  <a:cubicBezTo>
                    <a:pt x="-680" y="13878"/>
                    <a:pt x="2587" y="18793"/>
                    <a:pt x="7645" y="20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ED4962-EB22-4CCA-963D-6FAEF0B9AA3B}"/>
              </a:ext>
            </a:extLst>
          </p:cNvPr>
          <p:cNvSpPr/>
          <p:nvPr/>
        </p:nvSpPr>
        <p:spPr>
          <a:xfrm>
            <a:off x="7444358" y="4086891"/>
            <a:ext cx="320516" cy="320135"/>
          </a:xfrm>
          <a:custGeom>
            <a:avLst/>
            <a:gdLst>
              <a:gd name="connsiteX0" fmla="*/ 160211 w 320516"/>
              <a:gd name="connsiteY0" fmla="*/ 740 h 320135"/>
              <a:gd name="connsiteX1" fmla="*/ 0 w 320516"/>
              <a:gd name="connsiteY1" fmla="*/ 160950 h 320135"/>
              <a:gd name="connsiteX2" fmla="*/ 160211 w 320516"/>
              <a:gd name="connsiteY2" fmla="*/ 320875 h 320135"/>
              <a:gd name="connsiteX3" fmla="*/ 235077 w 320516"/>
              <a:gd name="connsiteY3" fmla="*/ 302396 h 320135"/>
              <a:gd name="connsiteX4" fmla="*/ 239268 w 320516"/>
              <a:gd name="connsiteY4" fmla="*/ 288871 h 320135"/>
              <a:gd name="connsiteX5" fmla="*/ 225647 w 320516"/>
              <a:gd name="connsiteY5" fmla="*/ 284680 h 320135"/>
              <a:gd name="connsiteX6" fmla="*/ 160211 w 320516"/>
              <a:gd name="connsiteY6" fmla="*/ 300872 h 320135"/>
              <a:gd name="connsiteX7" fmla="*/ 20002 w 320516"/>
              <a:gd name="connsiteY7" fmla="*/ 160664 h 320135"/>
              <a:gd name="connsiteX8" fmla="*/ 160211 w 320516"/>
              <a:gd name="connsiteY8" fmla="*/ 20456 h 320135"/>
              <a:gd name="connsiteX9" fmla="*/ 300514 w 320516"/>
              <a:gd name="connsiteY9" fmla="*/ 160664 h 320135"/>
              <a:gd name="connsiteX10" fmla="*/ 300514 w 320516"/>
              <a:gd name="connsiteY10" fmla="*/ 190668 h 320135"/>
              <a:gd name="connsiteX11" fmla="*/ 270415 w 320516"/>
              <a:gd name="connsiteY11" fmla="*/ 220767 h 320135"/>
              <a:gd name="connsiteX12" fmla="*/ 240411 w 320516"/>
              <a:gd name="connsiteY12" fmla="*/ 190668 h 320135"/>
              <a:gd name="connsiteX13" fmla="*/ 240411 w 320516"/>
              <a:gd name="connsiteY13" fmla="*/ 160664 h 320135"/>
              <a:gd name="connsiteX14" fmla="*/ 160211 w 320516"/>
              <a:gd name="connsiteY14" fmla="*/ 80559 h 320135"/>
              <a:gd name="connsiteX15" fmla="*/ 80105 w 320516"/>
              <a:gd name="connsiteY15" fmla="*/ 160664 h 320135"/>
              <a:gd name="connsiteX16" fmla="*/ 160211 w 320516"/>
              <a:gd name="connsiteY16" fmla="*/ 240770 h 320135"/>
              <a:gd name="connsiteX17" fmla="*/ 223933 w 320516"/>
              <a:gd name="connsiteY17" fmla="*/ 209051 h 320135"/>
              <a:gd name="connsiteX18" fmla="*/ 270415 w 320516"/>
              <a:gd name="connsiteY18" fmla="*/ 240770 h 320135"/>
              <a:gd name="connsiteX19" fmla="*/ 320516 w 320516"/>
              <a:gd name="connsiteY19" fmla="*/ 190668 h 320135"/>
              <a:gd name="connsiteX20" fmla="*/ 320516 w 320516"/>
              <a:gd name="connsiteY20" fmla="*/ 160664 h 320135"/>
              <a:gd name="connsiteX21" fmla="*/ 160211 w 320516"/>
              <a:gd name="connsiteY21" fmla="*/ 740 h 320135"/>
              <a:gd name="connsiteX22" fmla="*/ 160211 w 320516"/>
              <a:gd name="connsiteY22" fmla="*/ 221053 h 320135"/>
              <a:gd name="connsiteX23" fmla="*/ 100203 w 320516"/>
              <a:gd name="connsiteY23" fmla="*/ 160950 h 320135"/>
              <a:gd name="connsiteX24" fmla="*/ 160211 w 320516"/>
              <a:gd name="connsiteY24" fmla="*/ 100847 h 320135"/>
              <a:gd name="connsiteX25" fmla="*/ 220313 w 320516"/>
              <a:gd name="connsiteY25" fmla="*/ 160950 h 320135"/>
              <a:gd name="connsiteX26" fmla="*/ 160211 w 320516"/>
              <a:gd name="connsiteY26" fmla="*/ 221053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0516" h="320135">
                <a:moveTo>
                  <a:pt x="160211" y="740"/>
                </a:moveTo>
                <a:cubicBezTo>
                  <a:pt x="71771" y="844"/>
                  <a:pt x="105" y="72510"/>
                  <a:pt x="0" y="160950"/>
                </a:cubicBezTo>
                <a:cubicBezTo>
                  <a:pt x="267" y="249275"/>
                  <a:pt x="71885" y="320770"/>
                  <a:pt x="160211" y="320875"/>
                </a:cubicBezTo>
                <a:cubicBezTo>
                  <a:pt x="186300" y="320884"/>
                  <a:pt x="211988" y="314541"/>
                  <a:pt x="235077" y="302396"/>
                </a:cubicBezTo>
                <a:cubicBezTo>
                  <a:pt x="239935" y="299787"/>
                  <a:pt x="241792" y="293767"/>
                  <a:pt x="239268" y="288871"/>
                </a:cubicBezTo>
                <a:cubicBezTo>
                  <a:pt x="236620" y="284004"/>
                  <a:pt x="230572" y="282146"/>
                  <a:pt x="225647" y="284680"/>
                </a:cubicBezTo>
                <a:cubicBezTo>
                  <a:pt x="205474" y="295310"/>
                  <a:pt x="183013" y="300872"/>
                  <a:pt x="160211" y="300872"/>
                </a:cubicBezTo>
                <a:cubicBezTo>
                  <a:pt x="82820" y="300768"/>
                  <a:pt x="20107" y="238055"/>
                  <a:pt x="20002" y="160664"/>
                </a:cubicBezTo>
                <a:cubicBezTo>
                  <a:pt x="20107" y="83274"/>
                  <a:pt x="82820" y="20561"/>
                  <a:pt x="160211" y="20456"/>
                </a:cubicBezTo>
                <a:cubicBezTo>
                  <a:pt x="237639" y="20513"/>
                  <a:pt x="300409" y="83236"/>
                  <a:pt x="300514" y="160664"/>
                </a:cubicBezTo>
                <a:lnTo>
                  <a:pt x="300514" y="190668"/>
                </a:lnTo>
                <a:cubicBezTo>
                  <a:pt x="300457" y="207270"/>
                  <a:pt x="287017" y="220710"/>
                  <a:pt x="270415" y="220767"/>
                </a:cubicBezTo>
                <a:cubicBezTo>
                  <a:pt x="253832" y="220710"/>
                  <a:pt x="240411" y="207251"/>
                  <a:pt x="240411" y="190668"/>
                </a:cubicBezTo>
                <a:lnTo>
                  <a:pt x="240411" y="160664"/>
                </a:lnTo>
                <a:cubicBezTo>
                  <a:pt x="240354" y="116411"/>
                  <a:pt x="204464" y="80559"/>
                  <a:pt x="160211" y="80559"/>
                </a:cubicBezTo>
                <a:cubicBezTo>
                  <a:pt x="115995" y="80616"/>
                  <a:pt x="80163" y="116449"/>
                  <a:pt x="80105" y="160664"/>
                </a:cubicBezTo>
                <a:cubicBezTo>
                  <a:pt x="80163" y="204879"/>
                  <a:pt x="115995" y="240713"/>
                  <a:pt x="160211" y="240770"/>
                </a:cubicBezTo>
                <a:cubicBezTo>
                  <a:pt x="185242" y="240751"/>
                  <a:pt x="208826" y="229006"/>
                  <a:pt x="223933" y="209051"/>
                </a:cubicBezTo>
                <a:cubicBezTo>
                  <a:pt x="231448" y="228168"/>
                  <a:pt x="249879" y="240741"/>
                  <a:pt x="270415" y="240770"/>
                </a:cubicBezTo>
                <a:cubicBezTo>
                  <a:pt x="298066" y="240722"/>
                  <a:pt x="320469" y="218319"/>
                  <a:pt x="320516" y="190668"/>
                </a:cubicBezTo>
                <a:lnTo>
                  <a:pt x="320516" y="160664"/>
                </a:lnTo>
                <a:cubicBezTo>
                  <a:pt x="320250" y="72301"/>
                  <a:pt x="248574" y="787"/>
                  <a:pt x="160211" y="740"/>
                </a:cubicBezTo>
                <a:close/>
                <a:moveTo>
                  <a:pt x="160211" y="221053"/>
                </a:moveTo>
                <a:cubicBezTo>
                  <a:pt x="127054" y="220996"/>
                  <a:pt x="100203" y="194107"/>
                  <a:pt x="100203" y="160950"/>
                </a:cubicBezTo>
                <a:cubicBezTo>
                  <a:pt x="100203" y="127794"/>
                  <a:pt x="127054" y="100905"/>
                  <a:pt x="160211" y="100847"/>
                </a:cubicBezTo>
                <a:cubicBezTo>
                  <a:pt x="193386" y="100895"/>
                  <a:pt x="220266" y="127774"/>
                  <a:pt x="220313" y="160950"/>
                </a:cubicBezTo>
                <a:cubicBezTo>
                  <a:pt x="220266" y="194126"/>
                  <a:pt x="193386" y="220996"/>
                  <a:pt x="160211" y="2210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F9CB9AE-DE97-4029-B27D-82652EAB8FCF}"/>
              </a:ext>
            </a:extLst>
          </p:cNvPr>
          <p:cNvSpPr/>
          <p:nvPr/>
        </p:nvSpPr>
        <p:spPr>
          <a:xfrm>
            <a:off x="7444144" y="4929432"/>
            <a:ext cx="320566" cy="320842"/>
          </a:xfrm>
          <a:custGeom>
            <a:avLst/>
            <a:gdLst>
              <a:gd name="connsiteX0" fmla="*/ 297203 w 320566"/>
              <a:gd name="connsiteY0" fmla="*/ 97459 h 320842"/>
              <a:gd name="connsiteX1" fmla="*/ 200430 w 320566"/>
              <a:gd name="connsiteY1" fmla="*/ 15449 h 320842"/>
              <a:gd name="connsiteX2" fmla="*/ 120515 w 320566"/>
              <a:gd name="connsiteY2" fmla="*/ 15449 h 320842"/>
              <a:gd name="connsiteX3" fmla="*/ 23455 w 320566"/>
              <a:gd name="connsiteY3" fmla="*/ 97459 h 320842"/>
              <a:gd name="connsiteX4" fmla="*/ 23 w 320566"/>
              <a:gd name="connsiteY4" fmla="*/ 148894 h 320842"/>
              <a:gd name="connsiteX5" fmla="*/ 23 w 320566"/>
              <a:gd name="connsiteY5" fmla="*/ 254907 h 320842"/>
              <a:gd name="connsiteX6" fmla="*/ 63232 w 320566"/>
              <a:gd name="connsiteY6" fmla="*/ 321573 h 320842"/>
              <a:gd name="connsiteX7" fmla="*/ 63460 w 320566"/>
              <a:gd name="connsiteY7" fmla="*/ 321582 h 320842"/>
              <a:gd name="connsiteX8" fmla="*/ 257104 w 320566"/>
              <a:gd name="connsiteY8" fmla="*/ 321582 h 320842"/>
              <a:gd name="connsiteX9" fmla="*/ 320549 w 320566"/>
              <a:gd name="connsiteY9" fmla="*/ 255136 h 320842"/>
              <a:gd name="connsiteX10" fmla="*/ 320540 w 320566"/>
              <a:gd name="connsiteY10" fmla="*/ 254907 h 320842"/>
              <a:gd name="connsiteX11" fmla="*/ 320540 w 320566"/>
              <a:gd name="connsiteY11" fmla="*/ 148894 h 320842"/>
              <a:gd name="connsiteX12" fmla="*/ 297203 w 320566"/>
              <a:gd name="connsiteY12" fmla="*/ 97459 h 320842"/>
              <a:gd name="connsiteX13" fmla="*/ 198715 w 320566"/>
              <a:gd name="connsiteY13" fmla="*/ 301484 h 320842"/>
              <a:gd name="connsiteX14" fmla="*/ 122515 w 320566"/>
              <a:gd name="connsiteY14" fmla="*/ 301484 h 320842"/>
              <a:gd name="connsiteX15" fmla="*/ 122515 w 320566"/>
              <a:gd name="connsiteY15" fmla="*/ 200996 h 320842"/>
              <a:gd name="connsiteX16" fmla="*/ 139184 w 320566"/>
              <a:gd name="connsiteY16" fmla="*/ 184327 h 320842"/>
              <a:gd name="connsiteX17" fmla="*/ 182332 w 320566"/>
              <a:gd name="connsiteY17" fmla="*/ 184327 h 320842"/>
              <a:gd name="connsiteX18" fmla="*/ 199001 w 320566"/>
              <a:gd name="connsiteY18" fmla="*/ 200996 h 320842"/>
              <a:gd name="connsiteX19" fmla="*/ 300728 w 320566"/>
              <a:gd name="connsiteY19" fmla="*/ 255193 h 320842"/>
              <a:gd name="connsiteX20" fmla="*/ 257294 w 320566"/>
              <a:gd name="connsiteY20" fmla="*/ 301484 h 320842"/>
              <a:gd name="connsiteX21" fmla="*/ 219194 w 320566"/>
              <a:gd name="connsiteY21" fmla="*/ 301484 h 320842"/>
              <a:gd name="connsiteX22" fmla="*/ 219194 w 320566"/>
              <a:gd name="connsiteY22" fmla="*/ 200996 h 320842"/>
              <a:gd name="connsiteX23" fmla="*/ 182523 w 320566"/>
              <a:gd name="connsiteY23" fmla="*/ 164325 h 320842"/>
              <a:gd name="connsiteX24" fmla="*/ 139374 w 320566"/>
              <a:gd name="connsiteY24" fmla="*/ 164325 h 320842"/>
              <a:gd name="connsiteX25" fmla="*/ 102608 w 320566"/>
              <a:gd name="connsiteY25" fmla="*/ 200996 h 320842"/>
              <a:gd name="connsiteX26" fmla="*/ 102608 w 320566"/>
              <a:gd name="connsiteY26" fmla="*/ 301484 h 320842"/>
              <a:gd name="connsiteX27" fmla="*/ 64508 w 320566"/>
              <a:gd name="connsiteY27" fmla="*/ 301484 h 320842"/>
              <a:gd name="connsiteX28" fmla="*/ 21074 w 320566"/>
              <a:gd name="connsiteY28" fmla="*/ 255193 h 320842"/>
              <a:gd name="connsiteX29" fmla="*/ 21074 w 320566"/>
              <a:gd name="connsiteY29" fmla="*/ 149180 h 320842"/>
              <a:gd name="connsiteX30" fmla="*/ 37457 w 320566"/>
              <a:gd name="connsiteY30" fmla="*/ 112985 h 320842"/>
              <a:gd name="connsiteX31" fmla="*/ 133469 w 320566"/>
              <a:gd name="connsiteY31" fmla="*/ 30784 h 320842"/>
              <a:gd name="connsiteX32" fmla="*/ 160425 w 320566"/>
              <a:gd name="connsiteY32" fmla="*/ 20687 h 320842"/>
              <a:gd name="connsiteX33" fmla="*/ 187475 w 320566"/>
              <a:gd name="connsiteY33" fmla="*/ 30784 h 320842"/>
              <a:gd name="connsiteX34" fmla="*/ 284250 w 320566"/>
              <a:gd name="connsiteY34" fmla="*/ 112794 h 320842"/>
              <a:gd name="connsiteX35" fmla="*/ 300728 w 320566"/>
              <a:gd name="connsiteY35" fmla="*/ 148989 h 32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20566" h="320842">
                <a:moveTo>
                  <a:pt x="297203" y="97459"/>
                </a:moveTo>
                <a:lnTo>
                  <a:pt x="200430" y="15449"/>
                </a:lnTo>
                <a:cubicBezTo>
                  <a:pt x="177398" y="-4163"/>
                  <a:pt x="143546" y="-4163"/>
                  <a:pt x="120515" y="15449"/>
                </a:cubicBezTo>
                <a:lnTo>
                  <a:pt x="23455" y="97459"/>
                </a:lnTo>
                <a:cubicBezTo>
                  <a:pt x="8491" y="110346"/>
                  <a:pt x="-71" y="129149"/>
                  <a:pt x="23" y="148894"/>
                </a:cubicBezTo>
                <a:lnTo>
                  <a:pt x="23" y="254907"/>
                </a:lnTo>
                <a:cubicBezTo>
                  <a:pt x="-929" y="290769"/>
                  <a:pt x="27360" y="320620"/>
                  <a:pt x="63232" y="321573"/>
                </a:cubicBezTo>
                <a:cubicBezTo>
                  <a:pt x="63308" y="321582"/>
                  <a:pt x="63384" y="321582"/>
                  <a:pt x="63460" y="321582"/>
                </a:cubicBezTo>
                <a:lnTo>
                  <a:pt x="257104" y="321582"/>
                </a:lnTo>
                <a:cubicBezTo>
                  <a:pt x="292975" y="320753"/>
                  <a:pt x="321378" y="291007"/>
                  <a:pt x="320549" y="255136"/>
                </a:cubicBezTo>
                <a:cubicBezTo>
                  <a:pt x="320540" y="255060"/>
                  <a:pt x="320540" y="254983"/>
                  <a:pt x="320540" y="254907"/>
                </a:cubicBezTo>
                <a:lnTo>
                  <a:pt x="320540" y="148894"/>
                </a:lnTo>
                <a:cubicBezTo>
                  <a:pt x="320701" y="129149"/>
                  <a:pt x="312167" y="110337"/>
                  <a:pt x="297203" y="97459"/>
                </a:cubicBezTo>
                <a:close/>
                <a:moveTo>
                  <a:pt x="198715" y="301484"/>
                </a:moveTo>
                <a:lnTo>
                  <a:pt x="122515" y="301484"/>
                </a:lnTo>
                <a:lnTo>
                  <a:pt x="122515" y="200996"/>
                </a:lnTo>
                <a:cubicBezTo>
                  <a:pt x="122515" y="191795"/>
                  <a:pt x="129983" y="184327"/>
                  <a:pt x="139184" y="184327"/>
                </a:cubicBezTo>
                <a:lnTo>
                  <a:pt x="182332" y="184327"/>
                </a:lnTo>
                <a:cubicBezTo>
                  <a:pt x="191533" y="184327"/>
                  <a:pt x="199001" y="191795"/>
                  <a:pt x="199001" y="200996"/>
                </a:cubicBezTo>
                <a:close/>
                <a:moveTo>
                  <a:pt x="300728" y="255193"/>
                </a:moveTo>
                <a:cubicBezTo>
                  <a:pt x="301423" y="279939"/>
                  <a:pt x="282030" y="300608"/>
                  <a:pt x="257294" y="301484"/>
                </a:cubicBezTo>
                <a:lnTo>
                  <a:pt x="219194" y="301484"/>
                </a:lnTo>
                <a:lnTo>
                  <a:pt x="219194" y="200996"/>
                </a:lnTo>
                <a:cubicBezTo>
                  <a:pt x="219194" y="180746"/>
                  <a:pt x="202773" y="164325"/>
                  <a:pt x="182523" y="164325"/>
                </a:cubicBezTo>
                <a:lnTo>
                  <a:pt x="139374" y="164325"/>
                </a:lnTo>
                <a:cubicBezTo>
                  <a:pt x="119105" y="164325"/>
                  <a:pt x="102655" y="180727"/>
                  <a:pt x="102608" y="200996"/>
                </a:cubicBezTo>
                <a:lnTo>
                  <a:pt x="102608" y="301484"/>
                </a:lnTo>
                <a:lnTo>
                  <a:pt x="64508" y="301484"/>
                </a:lnTo>
                <a:cubicBezTo>
                  <a:pt x="39772" y="300608"/>
                  <a:pt x="20379" y="279939"/>
                  <a:pt x="21074" y="255193"/>
                </a:cubicBezTo>
                <a:lnTo>
                  <a:pt x="21074" y="149180"/>
                </a:lnTo>
                <a:cubicBezTo>
                  <a:pt x="20998" y="135302"/>
                  <a:pt x="26979" y="122091"/>
                  <a:pt x="37457" y="112985"/>
                </a:cubicBezTo>
                <a:lnTo>
                  <a:pt x="133469" y="30784"/>
                </a:lnTo>
                <a:cubicBezTo>
                  <a:pt x="140955" y="24297"/>
                  <a:pt x="150519" y="20716"/>
                  <a:pt x="160425" y="20687"/>
                </a:cubicBezTo>
                <a:cubicBezTo>
                  <a:pt x="170359" y="20726"/>
                  <a:pt x="179951" y="24307"/>
                  <a:pt x="187475" y="30784"/>
                </a:cubicBezTo>
                <a:lnTo>
                  <a:pt x="284250" y="112794"/>
                </a:lnTo>
                <a:cubicBezTo>
                  <a:pt x="294755" y="121881"/>
                  <a:pt x="300775" y="135102"/>
                  <a:pt x="300728" y="148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AC2B6B1-C2A8-4BBF-A5B2-DD906232C499}"/>
              </a:ext>
            </a:extLst>
          </p:cNvPr>
          <p:cNvSpPr txBox="1"/>
          <p:nvPr/>
        </p:nvSpPr>
        <p:spPr>
          <a:xfrm>
            <a:off x="7166039" y="2179112"/>
            <a:ext cx="3797835" cy="583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Interesting Text Here to</a:t>
            </a:r>
          </a:p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Conclude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 this </a:t>
            </a:r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CF058F-DAFF-4023-9D2A-310A569F8DD8}"/>
              </a:ext>
            </a:extLst>
          </p:cNvPr>
          <p:cNvSpPr/>
          <p:nvPr/>
        </p:nvSpPr>
        <p:spPr>
          <a:xfrm>
            <a:off x="6574059" y="561213"/>
            <a:ext cx="210502" cy="5735573"/>
          </a:xfrm>
          <a:custGeom>
            <a:avLst/>
            <a:gdLst>
              <a:gd name="connsiteX0" fmla="*/ 0 w 210502"/>
              <a:gd name="connsiteY0" fmla="*/ 0 h 5735573"/>
              <a:gd name="connsiteX1" fmla="*/ 210502 w 210502"/>
              <a:gd name="connsiteY1" fmla="*/ 0 h 5735573"/>
              <a:gd name="connsiteX2" fmla="*/ 210502 w 210502"/>
              <a:gd name="connsiteY2" fmla="*/ 5735574 h 5735573"/>
              <a:gd name="connsiteX3" fmla="*/ 0 w 210502"/>
              <a:gd name="connsiteY3" fmla="*/ 5735574 h 573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02" h="5735573">
                <a:moveTo>
                  <a:pt x="0" y="0"/>
                </a:moveTo>
                <a:lnTo>
                  <a:pt x="210502" y="0"/>
                </a:lnTo>
                <a:lnTo>
                  <a:pt x="210502" y="5735574"/>
                </a:lnTo>
                <a:lnTo>
                  <a:pt x="0" y="5735574"/>
                </a:lnTo>
                <a:close/>
              </a:path>
            </a:pathLst>
          </a:custGeom>
          <a:solidFill>
            <a:srgbClr val="539F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5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36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9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29" grpId="0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12177</TotalTime>
  <Words>626</Words>
  <Application>Microsoft Office PowerPoint</Application>
  <PresentationFormat>Widescreen</PresentationFormat>
  <Paragraphs>125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Montserrat SemiBold</vt:lpstr>
      <vt:lpstr>Pacifico</vt:lpstr>
      <vt:lpstr>Montserrat ExtraBold</vt:lpstr>
      <vt:lpstr>Montserrat</vt:lpstr>
      <vt:lpstr>Bungee</vt:lpstr>
      <vt:lpstr>Montserrat-Regular</vt:lpstr>
      <vt:lpstr>Arial</vt:lpstr>
      <vt:lpstr>Poppins ExtraBold</vt:lpstr>
      <vt:lpstr>Akira Expanded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71</cp:revision>
  <dcterms:created xsi:type="dcterms:W3CDTF">2024-02-18T05:14:35Z</dcterms:created>
  <dcterms:modified xsi:type="dcterms:W3CDTF">2026-04-25T16:23:18Z</dcterms:modified>
</cp:coreProperties>
</file>