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52" r:id="rId2"/>
    <p:sldId id="547" r:id="rId3"/>
    <p:sldId id="548" r:id="rId4"/>
    <p:sldId id="553" r:id="rId5"/>
    <p:sldId id="554" r:id="rId6"/>
    <p:sldId id="560" r:id="rId7"/>
    <p:sldId id="556" r:id="rId8"/>
    <p:sldId id="559" r:id="rId9"/>
    <p:sldId id="558" r:id="rId10"/>
    <p:sldId id="557" r:id="rId11"/>
    <p:sldId id="546" r:id="rId12"/>
    <p:sldId id="266" r:id="rId13"/>
  </p:sldIdLst>
  <p:sldSz cx="12192000" cy="6858000"/>
  <p:notesSz cx="6858000" cy="9144000"/>
  <p:embeddedFontLst>
    <p:embeddedFont>
      <p:font typeface="Akira Expanded" panose="02000800000000000000" pitchFamily="50" charset="0"/>
      <p:bold r:id="rId14"/>
    </p:embeddedFont>
    <p:embeddedFont>
      <p:font typeface="Bungee" pitchFamily="2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-Regular" panose="02000505000000020004" pitchFamily="2" charset="0"/>
      <p:regular r:id="rId22"/>
    </p:embeddedFont>
    <p:embeddedFont>
      <p:font typeface="Pacifico" panose="00000500000000000000" pitchFamily="2" charset="0"/>
      <p:regular r:id="rId23"/>
    </p:embeddedFont>
    <p:embeddedFont>
      <p:font typeface="Poppins ExtraBold" panose="00000900000000000000" pitchFamily="2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F"/>
    <a:srgbClr val="E6EEF6"/>
    <a:srgbClr val="0D1B25"/>
    <a:srgbClr val="85B3D5"/>
    <a:srgbClr val="76A9D0"/>
    <a:srgbClr val="E0EAF3"/>
    <a:srgbClr val="FD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38" autoAdjust="0"/>
    <p:restoredTop sz="94660"/>
  </p:normalViewPr>
  <p:slideViewPr>
    <p:cSldViewPr snapToGrid="0">
      <p:cViewPr>
        <p:scale>
          <a:sx n="125" d="100"/>
          <a:sy n="125" d="100"/>
        </p:scale>
        <p:origin x="2332" y="10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Image for 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414C449-A2BA-42B2-A6E5-2589E4D6B7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1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CD2D1ED-C8C2-4323-9FE3-D922744D4F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3085" y="0"/>
            <a:ext cx="6568915" cy="3096768"/>
          </a:xfrm>
          <a:custGeom>
            <a:avLst/>
            <a:gdLst>
              <a:gd name="connsiteX0" fmla="*/ 0 w 6568915"/>
              <a:gd name="connsiteY0" fmla="*/ 0 h 3096768"/>
              <a:gd name="connsiteX1" fmla="*/ 6568915 w 6568915"/>
              <a:gd name="connsiteY1" fmla="*/ 0 h 3096768"/>
              <a:gd name="connsiteX2" fmla="*/ 6568915 w 6568915"/>
              <a:gd name="connsiteY2" fmla="*/ 3096768 h 3096768"/>
              <a:gd name="connsiteX3" fmla="*/ 0 w 6568915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915" h="3096768">
                <a:moveTo>
                  <a:pt x="0" y="0"/>
                </a:moveTo>
                <a:lnTo>
                  <a:pt x="6568915" y="0"/>
                </a:lnTo>
                <a:lnTo>
                  <a:pt x="6568915" y="3096768"/>
                </a:lnTo>
                <a:lnTo>
                  <a:pt x="0" y="309676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8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58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Slide Top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FED45D-6E6E-4D89-83BE-73AD8FF0BC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112675"/>
          </a:xfrm>
          <a:custGeom>
            <a:avLst/>
            <a:gdLst>
              <a:gd name="connsiteX0" fmla="*/ 0 w 12192000"/>
              <a:gd name="connsiteY0" fmla="*/ 0 h 3112675"/>
              <a:gd name="connsiteX1" fmla="*/ 12192000 w 12192000"/>
              <a:gd name="connsiteY1" fmla="*/ 0 h 3112675"/>
              <a:gd name="connsiteX2" fmla="*/ 12192000 w 12192000"/>
              <a:gd name="connsiteY2" fmla="*/ 3112675 h 3112675"/>
              <a:gd name="connsiteX3" fmla="*/ 0 w 12192000"/>
              <a:gd name="connsiteY3" fmla="*/ 3112675 h 31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2675">
                <a:moveTo>
                  <a:pt x="0" y="0"/>
                </a:moveTo>
                <a:lnTo>
                  <a:pt x="12192000" y="0"/>
                </a:lnTo>
                <a:lnTo>
                  <a:pt x="12192000" y="3112675"/>
                </a:lnTo>
                <a:lnTo>
                  <a:pt x="0" y="31126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7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Slide Left S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4905B6-02DF-4996-AEC0-4A8DC0A750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638936"/>
            <a:ext cx="3953161" cy="5580126"/>
          </a:xfrm>
          <a:custGeom>
            <a:avLst/>
            <a:gdLst>
              <a:gd name="connsiteX0" fmla="*/ 0 w 3953161"/>
              <a:gd name="connsiteY0" fmla="*/ 0 h 5580126"/>
              <a:gd name="connsiteX1" fmla="*/ 3953161 w 3953161"/>
              <a:gd name="connsiteY1" fmla="*/ 0 h 5580126"/>
              <a:gd name="connsiteX2" fmla="*/ 3953161 w 3953161"/>
              <a:gd name="connsiteY2" fmla="*/ 5580126 h 5580126"/>
              <a:gd name="connsiteX3" fmla="*/ 0 w 3953161"/>
              <a:gd name="connsiteY3" fmla="*/ 5580126 h 558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161" h="5580126">
                <a:moveTo>
                  <a:pt x="0" y="0"/>
                </a:moveTo>
                <a:lnTo>
                  <a:pt x="3953161" y="0"/>
                </a:lnTo>
                <a:lnTo>
                  <a:pt x="3953161" y="5580126"/>
                </a:lnTo>
                <a:lnTo>
                  <a:pt x="0" y="5580126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41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52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 Full Size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3A7AF2-3E4C-4814-B7CF-DD9450BF99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2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phone Mockup_Device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E9AE6D-3B94-47A7-83EA-C296CA353B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13093" y="587025"/>
            <a:ext cx="2682906" cy="5683853"/>
          </a:xfrm>
          <a:custGeom>
            <a:avLst/>
            <a:gdLst>
              <a:gd name="connsiteX0" fmla="*/ 397419 w 2682906"/>
              <a:gd name="connsiteY0" fmla="*/ 0 h 5683853"/>
              <a:gd name="connsiteX1" fmla="*/ 2285487 w 2682906"/>
              <a:gd name="connsiteY1" fmla="*/ 0 h 5683853"/>
              <a:gd name="connsiteX2" fmla="*/ 2682906 w 2682906"/>
              <a:gd name="connsiteY2" fmla="*/ 397419 h 5683853"/>
              <a:gd name="connsiteX3" fmla="*/ 2682906 w 2682906"/>
              <a:gd name="connsiteY3" fmla="*/ 5286434 h 5683853"/>
              <a:gd name="connsiteX4" fmla="*/ 2285487 w 2682906"/>
              <a:gd name="connsiteY4" fmla="*/ 5683853 h 5683853"/>
              <a:gd name="connsiteX5" fmla="*/ 397419 w 2682906"/>
              <a:gd name="connsiteY5" fmla="*/ 5683853 h 5683853"/>
              <a:gd name="connsiteX6" fmla="*/ 0 w 2682906"/>
              <a:gd name="connsiteY6" fmla="*/ 5286434 h 5683853"/>
              <a:gd name="connsiteX7" fmla="*/ 0 w 2682906"/>
              <a:gd name="connsiteY7" fmla="*/ 397419 h 5683853"/>
              <a:gd name="connsiteX8" fmla="*/ 397419 w 2682906"/>
              <a:gd name="connsiteY8" fmla="*/ 0 h 568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2906" h="5683853">
                <a:moveTo>
                  <a:pt x="397419" y="0"/>
                </a:moveTo>
                <a:lnTo>
                  <a:pt x="2285487" y="0"/>
                </a:lnTo>
                <a:cubicBezTo>
                  <a:pt x="2504975" y="0"/>
                  <a:pt x="2682906" y="177931"/>
                  <a:pt x="2682906" y="397419"/>
                </a:cubicBezTo>
                <a:lnTo>
                  <a:pt x="2682906" y="5286434"/>
                </a:lnTo>
                <a:cubicBezTo>
                  <a:pt x="2682906" y="5505922"/>
                  <a:pt x="2504975" y="5683853"/>
                  <a:pt x="2285487" y="5683853"/>
                </a:cubicBezTo>
                <a:lnTo>
                  <a:pt x="397419" y="5683853"/>
                </a:lnTo>
                <a:cubicBezTo>
                  <a:pt x="177931" y="5683853"/>
                  <a:pt x="0" y="5505922"/>
                  <a:pt x="0" y="5286434"/>
                </a:cubicBezTo>
                <a:lnTo>
                  <a:pt x="0" y="397419"/>
                </a:lnTo>
                <a:cubicBezTo>
                  <a:pt x="0" y="177931"/>
                  <a:pt x="177931" y="0"/>
                  <a:pt x="397419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8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Rectangle Images for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ED4F9C6-2162-45C9-9A45-BA5AC53FB1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57876" y="1953101"/>
            <a:ext cx="3196495" cy="2283714"/>
          </a:xfrm>
          <a:custGeom>
            <a:avLst/>
            <a:gdLst>
              <a:gd name="connsiteX0" fmla="*/ 1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1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EA8F6AF7-05EE-4756-9623-6DF01E67A4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97801" y="1953101"/>
            <a:ext cx="3196495" cy="2283714"/>
          </a:xfrm>
          <a:custGeom>
            <a:avLst/>
            <a:gdLst>
              <a:gd name="connsiteX0" fmla="*/ 0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0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CA77FBC-EEC7-4919-BE16-E983D8D722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7629" y="1953101"/>
            <a:ext cx="3196495" cy="2283714"/>
          </a:xfrm>
          <a:custGeom>
            <a:avLst/>
            <a:gdLst>
              <a:gd name="connsiteX0" fmla="*/ 0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0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67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B5BA82C-7940-409E-ABAC-3E76ACCCAB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DB6F9C-CD11-4608-A4D7-9296B9568F80}"/>
              </a:ext>
            </a:extLst>
          </p:cNvPr>
          <p:cNvSpPr/>
          <p:nvPr/>
        </p:nvSpPr>
        <p:spPr>
          <a:xfrm>
            <a:off x="6316503" y="4592860"/>
            <a:ext cx="5875496" cy="2265140"/>
          </a:xfrm>
          <a:custGeom>
            <a:avLst/>
            <a:gdLst>
              <a:gd name="connsiteX0" fmla="*/ 0 w 5875496"/>
              <a:gd name="connsiteY0" fmla="*/ 0 h 2265140"/>
              <a:gd name="connsiteX1" fmla="*/ 5875496 w 5875496"/>
              <a:gd name="connsiteY1" fmla="*/ 0 h 2265140"/>
              <a:gd name="connsiteX2" fmla="*/ 5875496 w 5875496"/>
              <a:gd name="connsiteY2" fmla="*/ 2265140 h 2265140"/>
              <a:gd name="connsiteX3" fmla="*/ 0 w 5875496"/>
              <a:gd name="connsiteY3" fmla="*/ 2265140 h 226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5496" h="2265140">
                <a:moveTo>
                  <a:pt x="0" y="0"/>
                </a:moveTo>
                <a:lnTo>
                  <a:pt x="5875496" y="0"/>
                </a:lnTo>
                <a:lnTo>
                  <a:pt x="5875496" y="2265140"/>
                </a:lnTo>
                <a:lnTo>
                  <a:pt x="0" y="2265140"/>
                </a:lnTo>
                <a:close/>
              </a:path>
            </a:pathLst>
          </a:custGeom>
          <a:solidFill>
            <a:srgbClr val="418A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F69685-A0B0-4C60-BCFF-BBB11CACF9B6}"/>
              </a:ext>
            </a:extLst>
          </p:cNvPr>
          <p:cNvSpPr/>
          <p:nvPr/>
        </p:nvSpPr>
        <p:spPr>
          <a:xfrm>
            <a:off x="0" y="2030826"/>
            <a:ext cx="6316503" cy="4827174"/>
          </a:xfrm>
          <a:custGeom>
            <a:avLst/>
            <a:gdLst>
              <a:gd name="connsiteX0" fmla="*/ 0 w 6316503"/>
              <a:gd name="connsiteY0" fmla="*/ 0 h 4827174"/>
              <a:gd name="connsiteX1" fmla="*/ 5459254 w 6316503"/>
              <a:gd name="connsiteY1" fmla="*/ 0 h 4827174"/>
              <a:gd name="connsiteX2" fmla="*/ 6316504 w 6316503"/>
              <a:gd name="connsiteY2" fmla="*/ 857250 h 4827174"/>
              <a:gd name="connsiteX3" fmla="*/ 6316504 w 6316503"/>
              <a:gd name="connsiteY3" fmla="*/ 4827175 h 4827174"/>
              <a:gd name="connsiteX4" fmla="*/ 0 w 6316503"/>
              <a:gd name="connsiteY4" fmla="*/ 4827175 h 4827174"/>
              <a:gd name="connsiteX5" fmla="*/ 0 w 6316503"/>
              <a:gd name="connsiteY5" fmla="*/ 0 h 482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503" h="4827174">
                <a:moveTo>
                  <a:pt x="0" y="0"/>
                </a:moveTo>
                <a:lnTo>
                  <a:pt x="5459254" y="0"/>
                </a:lnTo>
                <a:cubicBezTo>
                  <a:pt x="5932742" y="0"/>
                  <a:pt x="6316504" y="383762"/>
                  <a:pt x="6316504" y="857250"/>
                </a:cubicBezTo>
                <a:lnTo>
                  <a:pt x="6316504" y="4827175"/>
                </a:lnTo>
                <a:lnTo>
                  <a:pt x="0" y="4827175"/>
                </a:lnTo>
                <a:lnTo>
                  <a:pt x="0" y="0"/>
                </a:lnTo>
                <a:close/>
              </a:path>
            </a:pathLst>
          </a:custGeom>
          <a:solidFill>
            <a:srgbClr val="E6EEF6">
              <a:alpha val="8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8CA6CA-C615-496F-9E44-A0C9452226F7}"/>
              </a:ext>
            </a:extLst>
          </p:cNvPr>
          <p:cNvSpPr/>
          <p:nvPr/>
        </p:nvSpPr>
        <p:spPr>
          <a:xfrm>
            <a:off x="6830448" y="4960524"/>
            <a:ext cx="485584" cy="346995"/>
          </a:xfrm>
          <a:custGeom>
            <a:avLst/>
            <a:gdLst>
              <a:gd name="connsiteX0" fmla="*/ 184690 w 485584"/>
              <a:gd name="connsiteY0" fmla="*/ 200406 h 346995"/>
              <a:gd name="connsiteX1" fmla="*/ 184690 w 485584"/>
              <a:gd name="connsiteY1" fmla="*/ 334613 h 346995"/>
              <a:gd name="connsiteX2" fmla="*/ 172308 w 485584"/>
              <a:gd name="connsiteY2" fmla="*/ 346996 h 346995"/>
              <a:gd name="connsiteX3" fmla="*/ 12383 w 485584"/>
              <a:gd name="connsiteY3" fmla="*/ 346996 h 346995"/>
              <a:gd name="connsiteX4" fmla="*/ 0 w 485584"/>
              <a:gd name="connsiteY4" fmla="*/ 334613 h 346995"/>
              <a:gd name="connsiteX5" fmla="*/ 0 w 485584"/>
              <a:gd name="connsiteY5" fmla="*/ 159258 h 346995"/>
              <a:gd name="connsiteX6" fmla="*/ 159258 w 485584"/>
              <a:gd name="connsiteY6" fmla="*/ 0 h 346995"/>
              <a:gd name="connsiteX7" fmla="*/ 180690 w 485584"/>
              <a:gd name="connsiteY7" fmla="*/ 0 h 346995"/>
              <a:gd name="connsiteX8" fmla="*/ 180690 w 485584"/>
              <a:gd name="connsiteY8" fmla="*/ 89440 h 346995"/>
              <a:gd name="connsiteX9" fmla="*/ 152971 w 485584"/>
              <a:gd name="connsiteY9" fmla="*/ 89440 h 346995"/>
              <a:gd name="connsiteX10" fmla="*/ 92203 w 485584"/>
              <a:gd name="connsiteY10" fmla="*/ 150304 h 346995"/>
              <a:gd name="connsiteX11" fmla="*/ 92203 w 485584"/>
              <a:gd name="connsiteY11" fmla="*/ 188023 h 346995"/>
              <a:gd name="connsiteX12" fmla="*/ 172308 w 485584"/>
              <a:gd name="connsiteY12" fmla="*/ 188023 h 346995"/>
              <a:gd name="connsiteX13" fmla="*/ 184690 w 485584"/>
              <a:gd name="connsiteY13" fmla="*/ 200406 h 346995"/>
              <a:gd name="connsiteX14" fmla="*/ 473203 w 485584"/>
              <a:gd name="connsiteY14" fmla="*/ 188023 h 346995"/>
              <a:gd name="connsiteX15" fmla="*/ 393097 w 485584"/>
              <a:gd name="connsiteY15" fmla="*/ 188023 h 346995"/>
              <a:gd name="connsiteX16" fmla="*/ 393097 w 485584"/>
              <a:gd name="connsiteY16" fmla="*/ 150304 h 346995"/>
              <a:gd name="connsiteX17" fmla="*/ 453866 w 485584"/>
              <a:gd name="connsiteY17" fmla="*/ 89440 h 346995"/>
              <a:gd name="connsiteX18" fmla="*/ 481584 w 485584"/>
              <a:gd name="connsiteY18" fmla="*/ 89440 h 346995"/>
              <a:gd name="connsiteX19" fmla="*/ 481584 w 485584"/>
              <a:gd name="connsiteY19" fmla="*/ 0 h 346995"/>
              <a:gd name="connsiteX20" fmla="*/ 460153 w 485584"/>
              <a:gd name="connsiteY20" fmla="*/ 0 h 346995"/>
              <a:gd name="connsiteX21" fmla="*/ 300895 w 485584"/>
              <a:gd name="connsiteY21" fmla="*/ 159258 h 346995"/>
              <a:gd name="connsiteX22" fmla="*/ 300895 w 485584"/>
              <a:gd name="connsiteY22" fmla="*/ 334613 h 346995"/>
              <a:gd name="connsiteX23" fmla="*/ 313277 w 485584"/>
              <a:gd name="connsiteY23" fmla="*/ 346996 h 346995"/>
              <a:gd name="connsiteX24" fmla="*/ 473203 w 485584"/>
              <a:gd name="connsiteY24" fmla="*/ 346996 h 346995"/>
              <a:gd name="connsiteX25" fmla="*/ 485585 w 485584"/>
              <a:gd name="connsiteY25" fmla="*/ 334613 h 346995"/>
              <a:gd name="connsiteX26" fmla="*/ 485585 w 485584"/>
              <a:gd name="connsiteY26" fmla="*/ 200406 h 346995"/>
              <a:gd name="connsiteX27" fmla="*/ 473203 w 485584"/>
              <a:gd name="connsiteY27" fmla="*/ 188023 h 34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5584" h="346995">
                <a:moveTo>
                  <a:pt x="184690" y="200406"/>
                </a:moveTo>
                <a:lnTo>
                  <a:pt x="184690" y="334613"/>
                </a:lnTo>
                <a:cubicBezTo>
                  <a:pt x="184690" y="341471"/>
                  <a:pt x="179165" y="346996"/>
                  <a:pt x="172308" y="346996"/>
                </a:cubicBezTo>
                <a:lnTo>
                  <a:pt x="12383" y="346996"/>
                </a:lnTo>
                <a:cubicBezTo>
                  <a:pt x="5525" y="346996"/>
                  <a:pt x="0" y="341471"/>
                  <a:pt x="0" y="334613"/>
                </a:cubicBezTo>
                <a:lnTo>
                  <a:pt x="0" y="159258"/>
                </a:lnTo>
                <a:cubicBezTo>
                  <a:pt x="0" y="71342"/>
                  <a:pt x="71343" y="0"/>
                  <a:pt x="159258" y="0"/>
                </a:cubicBezTo>
                <a:lnTo>
                  <a:pt x="180690" y="0"/>
                </a:lnTo>
                <a:lnTo>
                  <a:pt x="180690" y="89440"/>
                </a:lnTo>
                <a:lnTo>
                  <a:pt x="152971" y="89440"/>
                </a:lnTo>
                <a:cubicBezTo>
                  <a:pt x="119539" y="89440"/>
                  <a:pt x="92203" y="116681"/>
                  <a:pt x="92203" y="150304"/>
                </a:cubicBezTo>
                <a:lnTo>
                  <a:pt x="92203" y="188023"/>
                </a:lnTo>
                <a:lnTo>
                  <a:pt x="172308" y="188023"/>
                </a:lnTo>
                <a:cubicBezTo>
                  <a:pt x="179165" y="188023"/>
                  <a:pt x="184690" y="193548"/>
                  <a:pt x="184690" y="200406"/>
                </a:cubicBezTo>
                <a:close/>
                <a:moveTo>
                  <a:pt x="473203" y="188023"/>
                </a:moveTo>
                <a:lnTo>
                  <a:pt x="393097" y="188023"/>
                </a:lnTo>
                <a:lnTo>
                  <a:pt x="393097" y="150304"/>
                </a:lnTo>
                <a:cubicBezTo>
                  <a:pt x="393097" y="116681"/>
                  <a:pt x="420338" y="89440"/>
                  <a:pt x="453866" y="89440"/>
                </a:cubicBezTo>
                <a:lnTo>
                  <a:pt x="481584" y="89440"/>
                </a:lnTo>
                <a:lnTo>
                  <a:pt x="481584" y="0"/>
                </a:lnTo>
                <a:lnTo>
                  <a:pt x="460153" y="0"/>
                </a:lnTo>
                <a:cubicBezTo>
                  <a:pt x="372237" y="0"/>
                  <a:pt x="300895" y="71342"/>
                  <a:pt x="300895" y="159258"/>
                </a:cubicBezTo>
                <a:lnTo>
                  <a:pt x="300895" y="334613"/>
                </a:lnTo>
                <a:cubicBezTo>
                  <a:pt x="300895" y="341471"/>
                  <a:pt x="306420" y="346996"/>
                  <a:pt x="313277" y="346996"/>
                </a:cubicBezTo>
                <a:lnTo>
                  <a:pt x="473203" y="346996"/>
                </a:lnTo>
                <a:cubicBezTo>
                  <a:pt x="480060" y="346996"/>
                  <a:pt x="485585" y="341471"/>
                  <a:pt x="485585" y="334613"/>
                </a:cubicBezTo>
                <a:lnTo>
                  <a:pt x="485585" y="200406"/>
                </a:lnTo>
                <a:cubicBezTo>
                  <a:pt x="485585" y="193548"/>
                  <a:pt x="480060" y="188023"/>
                  <a:pt x="473203" y="1880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C0A42-B2D1-4B4E-A359-5E32559B29FB}"/>
              </a:ext>
            </a:extLst>
          </p:cNvPr>
          <p:cNvSpPr txBox="1"/>
          <p:nvPr/>
        </p:nvSpPr>
        <p:spPr>
          <a:xfrm>
            <a:off x="6730958" y="5509051"/>
            <a:ext cx="502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2C626E-8DD7-43C9-8F72-9766A78E049A}"/>
              </a:ext>
            </a:extLst>
          </p:cNvPr>
          <p:cNvGrpSpPr/>
          <p:nvPr/>
        </p:nvGrpSpPr>
        <p:grpSpPr>
          <a:xfrm>
            <a:off x="591287" y="2036763"/>
            <a:ext cx="1305877" cy="1447704"/>
            <a:chOff x="591287" y="2036763"/>
            <a:chExt cx="1305877" cy="144770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8C2DAF-F221-42B2-9DC1-6E969EE1C76F}"/>
                </a:ext>
              </a:extLst>
            </p:cNvPr>
            <p:cNvSpPr/>
            <p:nvPr/>
          </p:nvSpPr>
          <p:spPr>
            <a:xfrm>
              <a:off x="591287" y="2036763"/>
              <a:ext cx="1305877" cy="1447704"/>
            </a:xfrm>
            <a:custGeom>
              <a:avLst/>
              <a:gdLst>
                <a:gd name="connsiteX0" fmla="*/ 898112 w 1305877"/>
                <a:gd name="connsiteY0" fmla="*/ 1447705 h 1447704"/>
                <a:gd name="connsiteX1" fmla="*/ 0 w 1305877"/>
                <a:gd name="connsiteY1" fmla="*/ 1447705 h 1447704"/>
                <a:gd name="connsiteX2" fmla="*/ 0 w 1305877"/>
                <a:gd name="connsiteY2" fmla="*/ 0 h 1447704"/>
                <a:gd name="connsiteX3" fmla="*/ 1305877 w 1305877"/>
                <a:gd name="connsiteY3" fmla="*/ 0 h 1447704"/>
                <a:gd name="connsiteX4" fmla="*/ 1305877 w 1305877"/>
                <a:gd name="connsiteY4" fmla="*/ 1039844 h 1447704"/>
                <a:gd name="connsiteX5" fmla="*/ 898112 w 1305877"/>
                <a:gd name="connsiteY5" fmla="*/ 1447610 h 144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877" h="1447704">
                  <a:moveTo>
                    <a:pt x="898112" y="1447705"/>
                  </a:moveTo>
                  <a:lnTo>
                    <a:pt x="0" y="1447705"/>
                  </a:lnTo>
                  <a:lnTo>
                    <a:pt x="0" y="0"/>
                  </a:lnTo>
                  <a:lnTo>
                    <a:pt x="1305877" y="0"/>
                  </a:lnTo>
                  <a:lnTo>
                    <a:pt x="1305877" y="1039844"/>
                  </a:lnTo>
                  <a:cubicBezTo>
                    <a:pt x="1305877" y="1265015"/>
                    <a:pt x="1123283" y="1447610"/>
                    <a:pt x="898112" y="1447610"/>
                  </a:cubicBez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994825-C873-4A5A-AE2B-CDDE19EA675F}"/>
                </a:ext>
              </a:extLst>
            </p:cNvPr>
            <p:cNvSpPr txBox="1"/>
            <p:nvPr/>
          </p:nvSpPr>
          <p:spPr>
            <a:xfrm>
              <a:off x="640733" y="2116409"/>
              <a:ext cx="11913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01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380BAD-0D59-4034-BE08-B112680F3062}"/>
              </a:ext>
            </a:extLst>
          </p:cNvPr>
          <p:cNvSpPr txBox="1"/>
          <p:nvPr/>
        </p:nvSpPr>
        <p:spPr>
          <a:xfrm>
            <a:off x="487731" y="4083584"/>
            <a:ext cx="49119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Welcome to Our</a:t>
            </a:r>
            <a:b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200" dirty="0">
                <a:solidFill>
                  <a:srgbClr val="418ABF"/>
                </a:solidFill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2BEA95-4FA5-42F5-B1E0-9C13F1BCCF1E}"/>
              </a:ext>
            </a:extLst>
          </p:cNvPr>
          <p:cNvSpPr txBox="1"/>
          <p:nvPr/>
        </p:nvSpPr>
        <p:spPr>
          <a:xfrm>
            <a:off x="487731" y="3752544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D1B25"/>
                </a:solidFill>
                <a:cs typeface="Poppins"/>
                <a:sym typeface="Poppins"/>
                <a:rtl val="0"/>
              </a:rPr>
              <a:t>Company Name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1A803E-04EA-46FC-8CE8-D0CFECA7093F}"/>
              </a:ext>
            </a:extLst>
          </p:cNvPr>
          <p:cNvSpPr txBox="1"/>
          <p:nvPr/>
        </p:nvSpPr>
        <p:spPr>
          <a:xfrm>
            <a:off x="487731" y="5461066"/>
            <a:ext cx="5240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D1B25"/>
                </a:solidFill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Content</a:t>
            </a:r>
          </a:p>
        </p:txBody>
      </p:sp>
    </p:spTree>
    <p:extLst>
      <p:ext uri="{BB962C8B-B14F-4D97-AF65-F5344CB8AC3E}">
        <p14:creationId xmlns:p14="http://schemas.microsoft.com/office/powerpoint/2010/main" val="4665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7AB00B0-2B8C-4C3E-AF9C-CFD24600CF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918270F-A4A9-4952-AFF4-F6F14C2CF77A}"/>
              </a:ext>
            </a:extLst>
          </p:cNvPr>
          <p:cNvSpPr/>
          <p:nvPr/>
        </p:nvSpPr>
        <p:spPr>
          <a:xfrm>
            <a:off x="0" y="4713732"/>
            <a:ext cx="12192000" cy="2144268"/>
          </a:xfrm>
          <a:custGeom>
            <a:avLst/>
            <a:gdLst>
              <a:gd name="connsiteX0" fmla="*/ 0 w 12192000"/>
              <a:gd name="connsiteY0" fmla="*/ 0 h 2144268"/>
              <a:gd name="connsiteX1" fmla="*/ 12192000 w 12192000"/>
              <a:gd name="connsiteY1" fmla="*/ 0 h 2144268"/>
              <a:gd name="connsiteX2" fmla="*/ 12192000 w 12192000"/>
              <a:gd name="connsiteY2" fmla="*/ 2144268 h 2144268"/>
              <a:gd name="connsiteX3" fmla="*/ 0 w 12192000"/>
              <a:gd name="connsiteY3" fmla="*/ 2144268 h 214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44268">
                <a:moveTo>
                  <a:pt x="0" y="0"/>
                </a:moveTo>
                <a:lnTo>
                  <a:pt x="12192000" y="0"/>
                </a:lnTo>
                <a:lnTo>
                  <a:pt x="12192000" y="2144268"/>
                </a:lnTo>
                <a:lnTo>
                  <a:pt x="0" y="2144268"/>
                </a:lnTo>
                <a:close/>
              </a:path>
            </a:pathLst>
          </a:custGeom>
          <a:solidFill>
            <a:srgbClr val="85B3D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B9F8CB-08E2-4661-A16C-FF57565A4705}"/>
              </a:ext>
            </a:extLst>
          </p:cNvPr>
          <p:cNvSpPr/>
          <p:nvPr/>
        </p:nvSpPr>
        <p:spPr>
          <a:xfrm>
            <a:off x="826580" y="649890"/>
            <a:ext cx="6961156" cy="5475732"/>
          </a:xfrm>
          <a:custGeom>
            <a:avLst/>
            <a:gdLst>
              <a:gd name="connsiteX0" fmla="*/ 0 w 10538841"/>
              <a:gd name="connsiteY0" fmla="*/ 0 h 5475732"/>
              <a:gd name="connsiteX1" fmla="*/ 10538841 w 10538841"/>
              <a:gd name="connsiteY1" fmla="*/ 0 h 5475732"/>
              <a:gd name="connsiteX2" fmla="*/ 10538841 w 10538841"/>
              <a:gd name="connsiteY2" fmla="*/ 5475732 h 5475732"/>
              <a:gd name="connsiteX3" fmla="*/ 0 w 10538841"/>
              <a:gd name="connsiteY3" fmla="*/ 5475732 h 547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8841" h="5475732">
                <a:moveTo>
                  <a:pt x="0" y="0"/>
                </a:moveTo>
                <a:lnTo>
                  <a:pt x="10538841" y="0"/>
                </a:lnTo>
                <a:lnTo>
                  <a:pt x="10538841" y="5475732"/>
                </a:lnTo>
                <a:lnTo>
                  <a:pt x="0" y="547573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3D6AF-A867-48E4-9F73-3BBF254D7373}"/>
              </a:ext>
            </a:extLst>
          </p:cNvPr>
          <p:cNvSpPr txBox="1"/>
          <p:nvPr/>
        </p:nvSpPr>
        <p:spPr>
          <a:xfrm>
            <a:off x="1342663" y="2185447"/>
            <a:ext cx="5378395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000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Thank </a:t>
            </a:r>
            <a:r>
              <a:rPr lang="en-US" sz="50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you!</a:t>
            </a:r>
          </a:p>
          <a:p>
            <a:pPr algn="l"/>
            <a:r>
              <a:rPr lang="en-US" sz="50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for Listening to</a:t>
            </a:r>
          </a:p>
          <a:p>
            <a:pPr algn="l"/>
            <a:r>
              <a:rPr lang="en-US" sz="50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Our Words.</a:t>
            </a:r>
            <a:endParaRPr lang="en-US" sz="500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36" name="Rectangle: Single Corner Rounded 35">
            <a:extLst>
              <a:ext uri="{FF2B5EF4-FFF2-40B4-BE49-F238E27FC236}">
                <a16:creationId xmlns:a16="http://schemas.microsoft.com/office/drawing/2014/main" id="{FAEAE7A7-7674-4B79-8854-508DB75C365B}"/>
              </a:ext>
            </a:extLst>
          </p:cNvPr>
          <p:cNvSpPr/>
          <p:nvPr/>
        </p:nvSpPr>
        <p:spPr>
          <a:xfrm>
            <a:off x="1429607" y="1660715"/>
            <a:ext cx="2719292" cy="397859"/>
          </a:xfrm>
          <a:prstGeom prst="round1Rect">
            <a:avLst>
              <a:gd name="adj" fmla="val 27839"/>
            </a:avLst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47D9E0-86CB-4223-B9E7-2C0DCC5CB7A3}"/>
              </a:ext>
            </a:extLst>
          </p:cNvPr>
          <p:cNvSpPr txBox="1"/>
          <p:nvPr/>
        </p:nvSpPr>
        <p:spPr>
          <a:xfrm>
            <a:off x="1454801" y="1699624"/>
            <a:ext cx="2668905" cy="3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Questions &amp; Discussions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443A23F-EC55-4A8F-8A32-1D9431453BF6}"/>
              </a:ext>
            </a:extLst>
          </p:cNvPr>
          <p:cNvSpPr/>
          <p:nvPr/>
        </p:nvSpPr>
        <p:spPr>
          <a:xfrm>
            <a:off x="7787735" y="649890"/>
            <a:ext cx="3577685" cy="5475732"/>
          </a:xfrm>
          <a:custGeom>
            <a:avLst/>
            <a:gdLst>
              <a:gd name="connsiteX0" fmla="*/ 0 w 3577685"/>
              <a:gd name="connsiteY0" fmla="*/ 0 h 5475732"/>
              <a:gd name="connsiteX1" fmla="*/ 3577685 w 3577685"/>
              <a:gd name="connsiteY1" fmla="*/ 0 h 5475732"/>
              <a:gd name="connsiteX2" fmla="*/ 3577685 w 3577685"/>
              <a:gd name="connsiteY2" fmla="*/ 5475732 h 5475732"/>
              <a:gd name="connsiteX3" fmla="*/ 0 w 3577685"/>
              <a:gd name="connsiteY3" fmla="*/ 5475732 h 547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685" h="5475732">
                <a:moveTo>
                  <a:pt x="0" y="0"/>
                </a:moveTo>
                <a:lnTo>
                  <a:pt x="3577685" y="0"/>
                </a:lnTo>
                <a:lnTo>
                  <a:pt x="3577685" y="5475732"/>
                </a:lnTo>
                <a:lnTo>
                  <a:pt x="0" y="5475732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A2CC96-E4FE-4487-BB66-A6C8692EDE27}"/>
              </a:ext>
            </a:extLst>
          </p:cNvPr>
          <p:cNvSpPr txBox="1"/>
          <p:nvPr/>
        </p:nvSpPr>
        <p:spPr>
          <a:xfrm>
            <a:off x="8928925" y="2945892"/>
            <a:ext cx="739305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="1" spc="0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Phone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7742FA-85AF-4A52-AD9B-CD10AA9A3BD4}"/>
              </a:ext>
            </a:extLst>
          </p:cNvPr>
          <p:cNvSpPr txBox="1"/>
          <p:nvPr/>
        </p:nvSpPr>
        <p:spPr>
          <a:xfrm>
            <a:off x="8928925" y="3188208"/>
            <a:ext cx="152798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+12-345-678-910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F5F47D-68B7-4AB8-8BE1-3E2097DD78CF}"/>
              </a:ext>
            </a:extLst>
          </p:cNvPr>
          <p:cNvSpPr/>
          <p:nvPr/>
        </p:nvSpPr>
        <p:spPr>
          <a:xfrm>
            <a:off x="8240077" y="2929128"/>
            <a:ext cx="574928" cy="57492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BAF10C-D928-440D-8413-6C9543A07382}"/>
              </a:ext>
            </a:extLst>
          </p:cNvPr>
          <p:cNvSpPr txBox="1"/>
          <p:nvPr/>
        </p:nvSpPr>
        <p:spPr>
          <a:xfrm>
            <a:off x="8928925" y="3678364"/>
            <a:ext cx="665567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="1" spc="0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Email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7F69A9-5540-48E4-BA76-C9E5D0BD4470}"/>
              </a:ext>
            </a:extLst>
          </p:cNvPr>
          <p:cNvSpPr txBox="1"/>
          <p:nvPr/>
        </p:nvSpPr>
        <p:spPr>
          <a:xfrm>
            <a:off x="8928925" y="392068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06414BB-1150-4FDF-8156-EBD6AC5A1E47}"/>
              </a:ext>
            </a:extLst>
          </p:cNvPr>
          <p:cNvSpPr/>
          <p:nvPr/>
        </p:nvSpPr>
        <p:spPr>
          <a:xfrm>
            <a:off x="8240077" y="3661314"/>
            <a:ext cx="574928" cy="57492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8CE9DB2-0E60-49A7-ABB1-E5DB2551275D}"/>
              </a:ext>
            </a:extLst>
          </p:cNvPr>
          <p:cNvSpPr txBox="1"/>
          <p:nvPr/>
        </p:nvSpPr>
        <p:spPr>
          <a:xfrm>
            <a:off x="8928925" y="4410551"/>
            <a:ext cx="883575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="1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Address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9BC2B5-8BE4-4282-932D-12FFCE87FC51}"/>
              </a:ext>
            </a:extLst>
          </p:cNvPr>
          <p:cNvSpPr txBox="1"/>
          <p:nvPr/>
        </p:nvSpPr>
        <p:spPr>
          <a:xfrm>
            <a:off x="8928925" y="4652772"/>
            <a:ext cx="187423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24</a:t>
            </a:r>
            <a:r>
              <a:rPr lang="en-US" sz="1275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th</a:t>
            </a:r>
            <a:r>
              <a:rPr lang="en-US" sz="1275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 Street, CA, USA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3F2D8EB-B3F5-46E2-B321-6DF93BE765CD}"/>
              </a:ext>
            </a:extLst>
          </p:cNvPr>
          <p:cNvSpPr/>
          <p:nvPr/>
        </p:nvSpPr>
        <p:spPr>
          <a:xfrm>
            <a:off x="8240077" y="4393406"/>
            <a:ext cx="574928" cy="57492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0EA77C1-0D05-4051-9EBE-3B2393D85E69}"/>
              </a:ext>
            </a:extLst>
          </p:cNvPr>
          <p:cNvGrpSpPr/>
          <p:nvPr/>
        </p:nvGrpSpPr>
        <p:grpSpPr>
          <a:xfrm>
            <a:off x="8388365" y="3077575"/>
            <a:ext cx="279194" cy="277990"/>
            <a:chOff x="8388365" y="3077575"/>
            <a:chExt cx="279194" cy="277990"/>
          </a:xfrm>
          <a:solidFill>
            <a:schemeClr val="bg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B0A74DE-1B92-4087-9EE2-B36B2E753F60}"/>
                </a:ext>
              </a:extLst>
            </p:cNvPr>
            <p:cNvSpPr/>
            <p:nvPr/>
          </p:nvSpPr>
          <p:spPr>
            <a:xfrm>
              <a:off x="8388365" y="3077575"/>
              <a:ext cx="279194" cy="277990"/>
            </a:xfrm>
            <a:custGeom>
              <a:avLst/>
              <a:gdLst>
                <a:gd name="connsiteX0" fmla="*/ 265288 w 279194"/>
                <a:gd name="connsiteY0" fmla="*/ 187859 h 277990"/>
                <a:gd name="connsiteX1" fmla="*/ 237665 w 279194"/>
                <a:gd name="connsiteY1" fmla="*/ 160236 h 277990"/>
                <a:gd name="connsiteX2" fmla="*/ 197565 w 279194"/>
                <a:gd name="connsiteY2" fmla="*/ 160236 h 277990"/>
                <a:gd name="connsiteX3" fmla="*/ 160609 w 279194"/>
                <a:gd name="connsiteY3" fmla="*/ 160236 h 277990"/>
                <a:gd name="connsiteX4" fmla="*/ 118412 w 279194"/>
                <a:gd name="connsiteY4" fmla="*/ 118040 h 277990"/>
                <a:gd name="connsiteX5" fmla="*/ 110792 w 279194"/>
                <a:gd name="connsiteY5" fmla="*/ 99562 h 277990"/>
                <a:gd name="connsiteX6" fmla="*/ 118412 w 279194"/>
                <a:gd name="connsiteY6" fmla="*/ 81178 h 277990"/>
                <a:gd name="connsiteX7" fmla="*/ 118412 w 279194"/>
                <a:gd name="connsiteY7" fmla="*/ 81178 h 277990"/>
                <a:gd name="connsiteX8" fmla="*/ 118412 w 279194"/>
                <a:gd name="connsiteY8" fmla="*/ 41078 h 277990"/>
                <a:gd name="connsiteX9" fmla="*/ 90790 w 279194"/>
                <a:gd name="connsiteY9" fmla="*/ 13456 h 277990"/>
                <a:gd name="connsiteX10" fmla="*/ 27353 w 279194"/>
                <a:gd name="connsiteY10" fmla="*/ 13456 h 277990"/>
                <a:gd name="connsiteX11" fmla="*/ 27353 w 279194"/>
                <a:gd name="connsiteY11" fmla="*/ 146044 h 277990"/>
                <a:gd name="connsiteX12" fmla="*/ 132700 w 279194"/>
                <a:gd name="connsiteY12" fmla="*/ 251295 h 277990"/>
                <a:gd name="connsiteX13" fmla="*/ 199375 w 279194"/>
                <a:gd name="connsiteY13" fmla="*/ 278727 h 277990"/>
                <a:gd name="connsiteX14" fmla="*/ 266050 w 279194"/>
                <a:gd name="connsiteY14" fmla="*/ 251295 h 277990"/>
                <a:gd name="connsiteX15" fmla="*/ 279194 w 279194"/>
                <a:gd name="connsiteY15" fmla="*/ 219577 h 277990"/>
                <a:gd name="connsiteX16" fmla="*/ 265288 w 279194"/>
                <a:gd name="connsiteY16" fmla="*/ 187859 h 277990"/>
                <a:gd name="connsiteX17" fmla="*/ 252905 w 279194"/>
                <a:gd name="connsiteY17" fmla="*/ 239008 h 277990"/>
                <a:gd name="connsiteX18" fmla="*/ 145140 w 279194"/>
                <a:gd name="connsiteY18" fmla="*/ 239160 h 277990"/>
                <a:gd name="connsiteX19" fmla="*/ 144987 w 279194"/>
                <a:gd name="connsiteY19" fmla="*/ 239008 h 277990"/>
                <a:gd name="connsiteX20" fmla="*/ 40212 w 279194"/>
                <a:gd name="connsiteY20" fmla="*/ 133757 h 277990"/>
                <a:gd name="connsiteX21" fmla="*/ 39965 w 279194"/>
                <a:gd name="connsiteY21" fmla="*/ 25991 h 277990"/>
                <a:gd name="connsiteX22" fmla="*/ 40212 w 279194"/>
                <a:gd name="connsiteY22" fmla="*/ 25743 h 277990"/>
                <a:gd name="connsiteX23" fmla="*/ 59262 w 279194"/>
                <a:gd name="connsiteY23" fmla="*/ 17742 h 277990"/>
                <a:gd name="connsiteX24" fmla="*/ 78312 w 279194"/>
                <a:gd name="connsiteY24" fmla="*/ 25743 h 277990"/>
                <a:gd name="connsiteX25" fmla="*/ 105935 w 279194"/>
                <a:gd name="connsiteY25" fmla="*/ 53366 h 277990"/>
                <a:gd name="connsiteX26" fmla="*/ 105973 w 279194"/>
                <a:gd name="connsiteY26" fmla="*/ 68853 h 277990"/>
                <a:gd name="connsiteX27" fmla="*/ 105935 w 279194"/>
                <a:gd name="connsiteY27" fmla="*/ 68891 h 277990"/>
                <a:gd name="connsiteX28" fmla="*/ 93171 w 279194"/>
                <a:gd name="connsiteY28" fmla="*/ 99562 h 277990"/>
                <a:gd name="connsiteX29" fmla="*/ 105935 w 279194"/>
                <a:gd name="connsiteY29" fmla="*/ 130327 h 277990"/>
                <a:gd name="connsiteX30" fmla="*/ 148130 w 279194"/>
                <a:gd name="connsiteY30" fmla="*/ 172523 h 277990"/>
                <a:gd name="connsiteX31" fmla="*/ 209662 w 279194"/>
                <a:gd name="connsiteY31" fmla="*/ 172523 h 277990"/>
                <a:gd name="connsiteX32" fmla="*/ 225188 w 279194"/>
                <a:gd name="connsiteY32" fmla="*/ 172523 h 277990"/>
                <a:gd name="connsiteX33" fmla="*/ 252715 w 279194"/>
                <a:gd name="connsiteY33" fmla="*/ 200146 h 277990"/>
                <a:gd name="connsiteX34" fmla="*/ 260811 w 279194"/>
                <a:gd name="connsiteY34" fmla="*/ 219196 h 277990"/>
                <a:gd name="connsiteX35" fmla="*/ 252905 w 279194"/>
                <a:gd name="connsiteY35" fmla="*/ 239008 h 27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9194" h="277990">
                  <a:moveTo>
                    <a:pt x="265288" y="187859"/>
                  </a:moveTo>
                  <a:lnTo>
                    <a:pt x="237665" y="160236"/>
                  </a:lnTo>
                  <a:cubicBezTo>
                    <a:pt x="226541" y="149282"/>
                    <a:pt x="208690" y="149282"/>
                    <a:pt x="197565" y="160236"/>
                  </a:cubicBezTo>
                  <a:cubicBezTo>
                    <a:pt x="187240" y="170151"/>
                    <a:pt x="170933" y="170151"/>
                    <a:pt x="160609" y="160236"/>
                  </a:cubicBezTo>
                  <a:lnTo>
                    <a:pt x="118412" y="118040"/>
                  </a:lnTo>
                  <a:cubicBezTo>
                    <a:pt x="113478" y="113163"/>
                    <a:pt x="110726" y="106496"/>
                    <a:pt x="110792" y="99562"/>
                  </a:cubicBezTo>
                  <a:cubicBezTo>
                    <a:pt x="110745" y="92656"/>
                    <a:pt x="113488" y="86027"/>
                    <a:pt x="118412" y="81178"/>
                  </a:cubicBezTo>
                  <a:lnTo>
                    <a:pt x="118412" y="81178"/>
                  </a:lnTo>
                  <a:cubicBezTo>
                    <a:pt x="129366" y="70053"/>
                    <a:pt x="129366" y="52203"/>
                    <a:pt x="118412" y="41078"/>
                  </a:cubicBezTo>
                  <a:lnTo>
                    <a:pt x="90790" y="13456"/>
                  </a:lnTo>
                  <a:cubicBezTo>
                    <a:pt x="73045" y="-3499"/>
                    <a:pt x="45099" y="-3499"/>
                    <a:pt x="27353" y="13456"/>
                  </a:cubicBezTo>
                  <a:cubicBezTo>
                    <a:pt x="-9118" y="50127"/>
                    <a:pt x="-9118" y="109373"/>
                    <a:pt x="27353" y="146044"/>
                  </a:cubicBezTo>
                  <a:lnTo>
                    <a:pt x="132700" y="251295"/>
                  </a:lnTo>
                  <a:cubicBezTo>
                    <a:pt x="150321" y="269050"/>
                    <a:pt x="174362" y="278937"/>
                    <a:pt x="199375" y="278727"/>
                  </a:cubicBezTo>
                  <a:cubicBezTo>
                    <a:pt x="224388" y="278918"/>
                    <a:pt x="248410" y="269031"/>
                    <a:pt x="266050" y="251295"/>
                  </a:cubicBezTo>
                  <a:cubicBezTo>
                    <a:pt x="274499" y="242903"/>
                    <a:pt x="279233" y="231483"/>
                    <a:pt x="279194" y="219577"/>
                  </a:cubicBezTo>
                  <a:cubicBezTo>
                    <a:pt x="279033" y="207556"/>
                    <a:pt x="274023" y="196117"/>
                    <a:pt x="265288" y="187859"/>
                  </a:cubicBezTo>
                  <a:close/>
                  <a:moveTo>
                    <a:pt x="252905" y="239008"/>
                  </a:moveTo>
                  <a:cubicBezTo>
                    <a:pt x="223187" y="268811"/>
                    <a:pt x="174943" y="268878"/>
                    <a:pt x="145140" y="239160"/>
                  </a:cubicBezTo>
                  <a:cubicBezTo>
                    <a:pt x="145092" y="239113"/>
                    <a:pt x="145035" y="239055"/>
                    <a:pt x="144987" y="239008"/>
                  </a:cubicBezTo>
                  <a:lnTo>
                    <a:pt x="40212" y="133757"/>
                  </a:lnTo>
                  <a:cubicBezTo>
                    <a:pt x="10389" y="104067"/>
                    <a:pt x="10275" y="55823"/>
                    <a:pt x="39965" y="25991"/>
                  </a:cubicBezTo>
                  <a:cubicBezTo>
                    <a:pt x="40041" y="25915"/>
                    <a:pt x="40126" y="25829"/>
                    <a:pt x="40212" y="25743"/>
                  </a:cubicBezTo>
                  <a:cubicBezTo>
                    <a:pt x="45260" y="20666"/>
                    <a:pt x="52109" y="17790"/>
                    <a:pt x="59262" y="17742"/>
                  </a:cubicBezTo>
                  <a:cubicBezTo>
                    <a:pt x="66415" y="17818"/>
                    <a:pt x="73255" y="20685"/>
                    <a:pt x="78312" y="25743"/>
                  </a:cubicBezTo>
                  <a:lnTo>
                    <a:pt x="105935" y="53366"/>
                  </a:lnTo>
                  <a:cubicBezTo>
                    <a:pt x="110221" y="57633"/>
                    <a:pt x="110240" y="64567"/>
                    <a:pt x="105973" y="68853"/>
                  </a:cubicBezTo>
                  <a:cubicBezTo>
                    <a:pt x="105954" y="68872"/>
                    <a:pt x="105944" y="68882"/>
                    <a:pt x="105935" y="68891"/>
                  </a:cubicBezTo>
                  <a:cubicBezTo>
                    <a:pt x="97753" y="76997"/>
                    <a:pt x="93152" y="88046"/>
                    <a:pt x="93171" y="99562"/>
                  </a:cubicBezTo>
                  <a:cubicBezTo>
                    <a:pt x="93161" y="111106"/>
                    <a:pt x="97753" y="122184"/>
                    <a:pt x="105935" y="130327"/>
                  </a:cubicBezTo>
                  <a:lnTo>
                    <a:pt x="148130" y="172523"/>
                  </a:lnTo>
                  <a:cubicBezTo>
                    <a:pt x="165333" y="189001"/>
                    <a:pt x="192460" y="189001"/>
                    <a:pt x="209662" y="172523"/>
                  </a:cubicBezTo>
                  <a:cubicBezTo>
                    <a:pt x="214024" y="168427"/>
                    <a:pt x="220825" y="168427"/>
                    <a:pt x="225188" y="172523"/>
                  </a:cubicBezTo>
                  <a:lnTo>
                    <a:pt x="252715" y="200146"/>
                  </a:lnTo>
                  <a:cubicBezTo>
                    <a:pt x="257811" y="205185"/>
                    <a:pt x="260726" y="212023"/>
                    <a:pt x="260811" y="219196"/>
                  </a:cubicBezTo>
                  <a:cubicBezTo>
                    <a:pt x="260983" y="226597"/>
                    <a:pt x="258125" y="233750"/>
                    <a:pt x="252905" y="239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A583B05-A90D-4B92-AB15-F14BFF329F89}"/>
                </a:ext>
              </a:extLst>
            </p:cNvPr>
            <p:cNvSpPr/>
            <p:nvPr/>
          </p:nvSpPr>
          <p:spPr>
            <a:xfrm>
              <a:off x="8562145" y="3080168"/>
              <a:ext cx="101727" cy="101657"/>
            </a:xfrm>
            <a:custGeom>
              <a:avLst/>
              <a:gdLst>
                <a:gd name="connsiteX0" fmla="*/ 6735 w 101727"/>
                <a:gd name="connsiteY0" fmla="*/ 17815 h 101657"/>
                <a:gd name="connsiteX1" fmla="*/ 56836 w 101727"/>
                <a:gd name="connsiteY1" fmla="*/ 45533 h 101657"/>
                <a:gd name="connsiteX2" fmla="*/ 84554 w 101727"/>
                <a:gd name="connsiteY2" fmla="*/ 95635 h 101657"/>
                <a:gd name="connsiteX3" fmla="*/ 93031 w 101727"/>
                <a:gd name="connsiteY3" fmla="*/ 102397 h 101657"/>
                <a:gd name="connsiteX4" fmla="*/ 94937 w 101727"/>
                <a:gd name="connsiteY4" fmla="*/ 102397 h 101657"/>
                <a:gd name="connsiteX5" fmla="*/ 101509 w 101727"/>
                <a:gd name="connsiteY5" fmla="*/ 91920 h 101657"/>
                <a:gd name="connsiteX6" fmla="*/ 69124 w 101727"/>
                <a:gd name="connsiteY6" fmla="*/ 33436 h 101657"/>
                <a:gd name="connsiteX7" fmla="*/ 10545 w 101727"/>
                <a:gd name="connsiteY7" fmla="*/ 956 h 101657"/>
                <a:gd name="connsiteX8" fmla="*/ 173 w 101727"/>
                <a:gd name="connsiteY8" fmla="*/ 7490 h 101657"/>
                <a:gd name="connsiteX9" fmla="*/ 163 w 101727"/>
                <a:gd name="connsiteY9" fmla="*/ 7528 h 101657"/>
                <a:gd name="connsiteX10" fmla="*/ 6735 w 101727"/>
                <a:gd name="connsiteY10" fmla="*/ 17815 h 1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727" h="101657">
                  <a:moveTo>
                    <a:pt x="6735" y="17815"/>
                  </a:moveTo>
                  <a:cubicBezTo>
                    <a:pt x="25737" y="22102"/>
                    <a:pt x="43111" y="31712"/>
                    <a:pt x="56836" y="45533"/>
                  </a:cubicBezTo>
                  <a:cubicBezTo>
                    <a:pt x="70629" y="59278"/>
                    <a:pt x="80239" y="76651"/>
                    <a:pt x="84554" y="95635"/>
                  </a:cubicBezTo>
                  <a:cubicBezTo>
                    <a:pt x="85478" y="99578"/>
                    <a:pt x="88983" y="102369"/>
                    <a:pt x="93031" y="102397"/>
                  </a:cubicBezTo>
                  <a:lnTo>
                    <a:pt x="94937" y="102397"/>
                  </a:lnTo>
                  <a:cubicBezTo>
                    <a:pt x="99642" y="101312"/>
                    <a:pt x="102576" y="96625"/>
                    <a:pt x="101509" y="91920"/>
                  </a:cubicBezTo>
                  <a:cubicBezTo>
                    <a:pt x="96489" y="69746"/>
                    <a:pt x="85249" y="49457"/>
                    <a:pt x="69124" y="33436"/>
                  </a:cubicBezTo>
                  <a:cubicBezTo>
                    <a:pt x="53065" y="17282"/>
                    <a:pt x="32757" y="6014"/>
                    <a:pt x="10545" y="956"/>
                  </a:cubicBezTo>
                  <a:cubicBezTo>
                    <a:pt x="5878" y="-101"/>
                    <a:pt x="1229" y="2823"/>
                    <a:pt x="173" y="7490"/>
                  </a:cubicBezTo>
                  <a:cubicBezTo>
                    <a:pt x="173" y="7500"/>
                    <a:pt x="163" y="7519"/>
                    <a:pt x="163" y="7528"/>
                  </a:cubicBezTo>
                  <a:cubicBezTo>
                    <a:pt x="-733" y="12157"/>
                    <a:pt x="2153" y="16682"/>
                    <a:pt x="6735" y="17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41C611-644F-43C4-AD18-04830D28D770}"/>
                </a:ext>
              </a:extLst>
            </p:cNvPr>
            <p:cNvSpPr/>
            <p:nvPr/>
          </p:nvSpPr>
          <p:spPr>
            <a:xfrm>
              <a:off x="8552498" y="3121602"/>
              <a:ext cx="69900" cy="69653"/>
            </a:xfrm>
            <a:custGeom>
              <a:avLst/>
              <a:gdLst>
                <a:gd name="connsiteX0" fmla="*/ 6952 w 69900"/>
                <a:gd name="connsiteY0" fmla="*/ 17815 h 69653"/>
                <a:gd name="connsiteX1" fmla="*/ 36384 w 69900"/>
                <a:gd name="connsiteY1" fmla="*/ 34103 h 69653"/>
                <a:gd name="connsiteX2" fmla="*/ 52672 w 69900"/>
                <a:gd name="connsiteY2" fmla="*/ 63535 h 69653"/>
                <a:gd name="connsiteX3" fmla="*/ 61149 w 69900"/>
                <a:gd name="connsiteY3" fmla="*/ 70393 h 69653"/>
                <a:gd name="connsiteX4" fmla="*/ 63054 w 69900"/>
                <a:gd name="connsiteY4" fmla="*/ 70393 h 69653"/>
                <a:gd name="connsiteX5" fmla="*/ 69721 w 69900"/>
                <a:gd name="connsiteY5" fmla="*/ 60011 h 69653"/>
                <a:gd name="connsiteX6" fmla="*/ 48672 w 69900"/>
                <a:gd name="connsiteY6" fmla="*/ 21911 h 69653"/>
                <a:gd name="connsiteX7" fmla="*/ 10572 w 69900"/>
                <a:gd name="connsiteY7" fmla="*/ 956 h 69653"/>
                <a:gd name="connsiteX8" fmla="*/ 199 w 69900"/>
                <a:gd name="connsiteY8" fmla="*/ 7490 h 69653"/>
                <a:gd name="connsiteX9" fmla="*/ 189 w 69900"/>
                <a:gd name="connsiteY9" fmla="*/ 7528 h 69653"/>
                <a:gd name="connsiteX10" fmla="*/ 6876 w 69900"/>
                <a:gd name="connsiteY10" fmla="*/ 17796 h 69653"/>
                <a:gd name="connsiteX11" fmla="*/ 6952 w 69900"/>
                <a:gd name="connsiteY11" fmla="*/ 17815 h 6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00" h="69653">
                  <a:moveTo>
                    <a:pt x="6952" y="17815"/>
                  </a:moveTo>
                  <a:cubicBezTo>
                    <a:pt x="18106" y="20358"/>
                    <a:pt x="28307" y="26007"/>
                    <a:pt x="36384" y="34103"/>
                  </a:cubicBezTo>
                  <a:cubicBezTo>
                    <a:pt x="44528" y="42152"/>
                    <a:pt x="50177" y="52362"/>
                    <a:pt x="52672" y="63535"/>
                  </a:cubicBezTo>
                  <a:cubicBezTo>
                    <a:pt x="53558" y="67517"/>
                    <a:pt x="57073" y="70355"/>
                    <a:pt x="61149" y="70393"/>
                  </a:cubicBezTo>
                  <a:lnTo>
                    <a:pt x="63054" y="70393"/>
                  </a:lnTo>
                  <a:cubicBezTo>
                    <a:pt x="67722" y="69307"/>
                    <a:pt x="70674" y="64707"/>
                    <a:pt x="69721" y="60011"/>
                  </a:cubicBezTo>
                  <a:cubicBezTo>
                    <a:pt x="66512" y="45552"/>
                    <a:pt x="59206" y="32322"/>
                    <a:pt x="48672" y="21911"/>
                  </a:cubicBezTo>
                  <a:cubicBezTo>
                    <a:pt x="38232" y="11424"/>
                    <a:pt x="25011" y="4156"/>
                    <a:pt x="10572" y="956"/>
                  </a:cubicBezTo>
                  <a:cubicBezTo>
                    <a:pt x="5904" y="-101"/>
                    <a:pt x="1256" y="2823"/>
                    <a:pt x="199" y="7490"/>
                  </a:cubicBezTo>
                  <a:cubicBezTo>
                    <a:pt x="199" y="7500"/>
                    <a:pt x="189" y="7519"/>
                    <a:pt x="189" y="7528"/>
                  </a:cubicBezTo>
                  <a:cubicBezTo>
                    <a:pt x="-802" y="12215"/>
                    <a:pt x="2199" y="16815"/>
                    <a:pt x="6876" y="17796"/>
                  </a:cubicBezTo>
                  <a:cubicBezTo>
                    <a:pt x="6904" y="17806"/>
                    <a:pt x="6924" y="17806"/>
                    <a:pt x="6952" y="17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720C4F3-21FC-499A-A7CF-6784988E4A66}"/>
              </a:ext>
            </a:extLst>
          </p:cNvPr>
          <p:cNvSpPr/>
          <p:nvPr/>
        </p:nvSpPr>
        <p:spPr>
          <a:xfrm>
            <a:off x="8388381" y="3809428"/>
            <a:ext cx="278130" cy="278415"/>
          </a:xfrm>
          <a:custGeom>
            <a:avLst/>
            <a:gdLst>
              <a:gd name="connsiteX0" fmla="*/ 139161 w 278130"/>
              <a:gd name="connsiteY0" fmla="*/ 740 h 278415"/>
              <a:gd name="connsiteX1" fmla="*/ 0 w 278130"/>
              <a:gd name="connsiteY1" fmla="*/ 139995 h 278415"/>
              <a:gd name="connsiteX2" fmla="*/ 139161 w 278130"/>
              <a:gd name="connsiteY2" fmla="*/ 279156 h 278415"/>
              <a:gd name="connsiteX3" fmla="*/ 204121 w 278130"/>
              <a:gd name="connsiteY3" fmla="*/ 263059 h 278415"/>
              <a:gd name="connsiteX4" fmla="*/ 207836 w 278130"/>
              <a:gd name="connsiteY4" fmla="*/ 251514 h 278415"/>
              <a:gd name="connsiteX5" fmla="*/ 207740 w 278130"/>
              <a:gd name="connsiteY5" fmla="*/ 251343 h 278415"/>
              <a:gd name="connsiteX6" fmla="*/ 196196 w 278130"/>
              <a:gd name="connsiteY6" fmla="*/ 247628 h 278415"/>
              <a:gd name="connsiteX7" fmla="*/ 196025 w 278130"/>
              <a:gd name="connsiteY7" fmla="*/ 247723 h 278415"/>
              <a:gd name="connsiteX8" fmla="*/ 138875 w 278130"/>
              <a:gd name="connsiteY8" fmla="*/ 261725 h 278415"/>
              <a:gd name="connsiteX9" fmla="*/ 17050 w 278130"/>
              <a:gd name="connsiteY9" fmla="*/ 139995 h 278415"/>
              <a:gd name="connsiteX10" fmla="*/ 138875 w 278130"/>
              <a:gd name="connsiteY10" fmla="*/ 18171 h 278415"/>
              <a:gd name="connsiteX11" fmla="*/ 260699 w 278130"/>
              <a:gd name="connsiteY11" fmla="*/ 139995 h 278415"/>
              <a:gd name="connsiteX12" fmla="*/ 260699 w 278130"/>
              <a:gd name="connsiteY12" fmla="*/ 166094 h 278415"/>
              <a:gd name="connsiteX13" fmla="*/ 234601 w 278130"/>
              <a:gd name="connsiteY13" fmla="*/ 192193 h 278415"/>
              <a:gd name="connsiteX14" fmla="*/ 208502 w 278130"/>
              <a:gd name="connsiteY14" fmla="*/ 166094 h 278415"/>
              <a:gd name="connsiteX15" fmla="*/ 208502 w 278130"/>
              <a:gd name="connsiteY15" fmla="*/ 139995 h 278415"/>
              <a:gd name="connsiteX16" fmla="*/ 138875 w 278130"/>
              <a:gd name="connsiteY16" fmla="*/ 70368 h 278415"/>
              <a:gd name="connsiteX17" fmla="*/ 69247 w 278130"/>
              <a:gd name="connsiteY17" fmla="*/ 139995 h 278415"/>
              <a:gd name="connsiteX18" fmla="*/ 138875 w 278130"/>
              <a:gd name="connsiteY18" fmla="*/ 209528 h 278415"/>
              <a:gd name="connsiteX19" fmla="*/ 194215 w 278130"/>
              <a:gd name="connsiteY19" fmla="*/ 182001 h 278415"/>
              <a:gd name="connsiteX20" fmla="*/ 234601 w 278130"/>
              <a:gd name="connsiteY20" fmla="*/ 209528 h 278415"/>
              <a:gd name="connsiteX21" fmla="*/ 278130 w 278130"/>
              <a:gd name="connsiteY21" fmla="*/ 166094 h 278415"/>
              <a:gd name="connsiteX22" fmla="*/ 278130 w 278130"/>
              <a:gd name="connsiteY22" fmla="*/ 139995 h 278415"/>
              <a:gd name="connsiteX23" fmla="*/ 139161 w 278130"/>
              <a:gd name="connsiteY23" fmla="*/ 740 h 278415"/>
              <a:gd name="connsiteX24" fmla="*/ 139161 w 278130"/>
              <a:gd name="connsiteY24" fmla="*/ 192193 h 278415"/>
              <a:gd name="connsiteX25" fmla="*/ 86963 w 278130"/>
              <a:gd name="connsiteY25" fmla="*/ 139995 h 278415"/>
              <a:gd name="connsiteX26" fmla="*/ 139161 w 278130"/>
              <a:gd name="connsiteY26" fmla="*/ 87703 h 278415"/>
              <a:gd name="connsiteX27" fmla="*/ 191358 w 278130"/>
              <a:gd name="connsiteY27" fmla="*/ 139995 h 278415"/>
              <a:gd name="connsiteX28" fmla="*/ 139161 w 278130"/>
              <a:gd name="connsiteY28" fmla="*/ 192288 h 27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8130" h="278415">
                <a:moveTo>
                  <a:pt x="139161" y="740"/>
                </a:moveTo>
                <a:cubicBezTo>
                  <a:pt x="62312" y="845"/>
                  <a:pt x="58" y="63148"/>
                  <a:pt x="0" y="139995"/>
                </a:cubicBezTo>
                <a:cubicBezTo>
                  <a:pt x="105" y="216805"/>
                  <a:pt x="62351" y="279051"/>
                  <a:pt x="139161" y="279156"/>
                </a:cubicBezTo>
                <a:cubicBezTo>
                  <a:pt x="161801" y="279184"/>
                  <a:pt x="184109" y="273660"/>
                  <a:pt x="204121" y="263059"/>
                </a:cubicBezTo>
                <a:cubicBezTo>
                  <a:pt x="208331" y="260896"/>
                  <a:pt x="209998" y="255734"/>
                  <a:pt x="207836" y="251514"/>
                </a:cubicBezTo>
                <a:cubicBezTo>
                  <a:pt x="207807" y="251457"/>
                  <a:pt x="207769" y="251400"/>
                  <a:pt x="207740" y="251343"/>
                </a:cubicBezTo>
                <a:cubicBezTo>
                  <a:pt x="205578" y="247133"/>
                  <a:pt x="200416" y="245466"/>
                  <a:pt x="196196" y="247628"/>
                </a:cubicBezTo>
                <a:cubicBezTo>
                  <a:pt x="196139" y="247657"/>
                  <a:pt x="196082" y="247695"/>
                  <a:pt x="196025" y="247723"/>
                </a:cubicBezTo>
                <a:cubicBezTo>
                  <a:pt x="178394" y="256953"/>
                  <a:pt x="158782" y="261763"/>
                  <a:pt x="138875" y="261725"/>
                </a:cubicBezTo>
                <a:cubicBezTo>
                  <a:pt x="71647" y="261668"/>
                  <a:pt x="17155" y="207213"/>
                  <a:pt x="17050" y="139995"/>
                </a:cubicBezTo>
                <a:cubicBezTo>
                  <a:pt x="17107" y="72739"/>
                  <a:pt x="71619" y="18218"/>
                  <a:pt x="138875" y="18171"/>
                </a:cubicBezTo>
                <a:cubicBezTo>
                  <a:pt x="206130" y="18218"/>
                  <a:pt x="260642" y="72739"/>
                  <a:pt x="260699" y="139995"/>
                </a:cubicBezTo>
                <a:lnTo>
                  <a:pt x="260699" y="166094"/>
                </a:lnTo>
                <a:cubicBezTo>
                  <a:pt x="260699" y="180505"/>
                  <a:pt x="249012" y="192193"/>
                  <a:pt x="234601" y="192193"/>
                </a:cubicBezTo>
                <a:cubicBezTo>
                  <a:pt x="220189" y="192193"/>
                  <a:pt x="208502" y="180505"/>
                  <a:pt x="208502" y="166094"/>
                </a:cubicBezTo>
                <a:lnTo>
                  <a:pt x="208502" y="139995"/>
                </a:lnTo>
                <a:cubicBezTo>
                  <a:pt x="208455" y="101562"/>
                  <a:pt x="177308" y="70415"/>
                  <a:pt x="138875" y="70368"/>
                </a:cubicBezTo>
                <a:cubicBezTo>
                  <a:pt x="100442" y="70425"/>
                  <a:pt x="69295" y="101562"/>
                  <a:pt x="69247" y="139995"/>
                </a:cubicBezTo>
                <a:cubicBezTo>
                  <a:pt x="69352" y="178391"/>
                  <a:pt x="100479" y="209471"/>
                  <a:pt x="138875" y="209528"/>
                </a:cubicBezTo>
                <a:cubicBezTo>
                  <a:pt x="160611" y="209490"/>
                  <a:pt x="181070" y="199307"/>
                  <a:pt x="194215" y="182001"/>
                </a:cubicBezTo>
                <a:cubicBezTo>
                  <a:pt x="200749" y="198603"/>
                  <a:pt x="216761" y="209518"/>
                  <a:pt x="234601" y="209528"/>
                </a:cubicBezTo>
                <a:cubicBezTo>
                  <a:pt x="258604" y="209528"/>
                  <a:pt x="278082" y="190097"/>
                  <a:pt x="278130" y="166094"/>
                </a:cubicBezTo>
                <a:lnTo>
                  <a:pt x="278130" y="139995"/>
                </a:lnTo>
                <a:cubicBezTo>
                  <a:pt x="278025" y="63243"/>
                  <a:pt x="215913" y="997"/>
                  <a:pt x="139161" y="740"/>
                </a:cubicBezTo>
                <a:close/>
                <a:moveTo>
                  <a:pt x="139161" y="192193"/>
                </a:moveTo>
                <a:cubicBezTo>
                  <a:pt x="110357" y="192145"/>
                  <a:pt x="87021" y="168799"/>
                  <a:pt x="86963" y="139995"/>
                </a:cubicBezTo>
                <a:cubicBezTo>
                  <a:pt x="86963" y="111154"/>
                  <a:pt x="110319" y="87751"/>
                  <a:pt x="139161" y="87703"/>
                </a:cubicBezTo>
                <a:cubicBezTo>
                  <a:pt x="168002" y="87760"/>
                  <a:pt x="191358" y="111154"/>
                  <a:pt x="191358" y="139995"/>
                </a:cubicBezTo>
                <a:cubicBezTo>
                  <a:pt x="191358" y="168837"/>
                  <a:pt x="168002" y="192231"/>
                  <a:pt x="139161" y="1922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FD52A7E-0848-49E8-94FF-90C07CAED234}"/>
              </a:ext>
            </a:extLst>
          </p:cNvPr>
          <p:cNvSpPr/>
          <p:nvPr/>
        </p:nvSpPr>
        <p:spPr>
          <a:xfrm>
            <a:off x="8388369" y="4541701"/>
            <a:ext cx="278438" cy="278425"/>
          </a:xfrm>
          <a:custGeom>
            <a:avLst/>
            <a:gdLst>
              <a:gd name="connsiteX0" fmla="*/ 257949 w 278438"/>
              <a:gd name="connsiteY0" fmla="*/ 84760 h 278425"/>
              <a:gd name="connsiteX1" fmla="*/ 173843 w 278438"/>
              <a:gd name="connsiteY1" fmla="*/ 13513 h 278425"/>
              <a:gd name="connsiteX2" fmla="*/ 104502 w 278438"/>
              <a:gd name="connsiteY2" fmla="*/ 13513 h 278425"/>
              <a:gd name="connsiteX3" fmla="*/ 20396 w 278438"/>
              <a:gd name="connsiteY3" fmla="*/ 84760 h 278425"/>
              <a:gd name="connsiteX4" fmla="*/ 12 w 278438"/>
              <a:gd name="connsiteY4" fmla="*/ 129432 h 278425"/>
              <a:gd name="connsiteX5" fmla="*/ 12 w 278438"/>
              <a:gd name="connsiteY5" fmla="*/ 221539 h 278425"/>
              <a:gd name="connsiteX6" fmla="*/ 55067 w 278438"/>
              <a:gd name="connsiteY6" fmla="*/ 279165 h 278425"/>
              <a:gd name="connsiteX7" fmla="*/ 223278 w 278438"/>
              <a:gd name="connsiteY7" fmla="*/ 279165 h 278425"/>
              <a:gd name="connsiteX8" fmla="*/ 278428 w 278438"/>
              <a:gd name="connsiteY8" fmla="*/ 221539 h 278425"/>
              <a:gd name="connsiteX9" fmla="*/ 278428 w 278438"/>
              <a:gd name="connsiteY9" fmla="*/ 129432 h 278425"/>
              <a:gd name="connsiteX10" fmla="*/ 257949 w 278438"/>
              <a:gd name="connsiteY10" fmla="*/ 84760 h 278425"/>
              <a:gd name="connsiteX11" fmla="*/ 172224 w 278438"/>
              <a:gd name="connsiteY11" fmla="*/ 261734 h 278425"/>
              <a:gd name="connsiteX12" fmla="*/ 105549 w 278438"/>
              <a:gd name="connsiteY12" fmla="*/ 261734 h 278425"/>
              <a:gd name="connsiteX13" fmla="*/ 105549 w 278438"/>
              <a:gd name="connsiteY13" fmla="*/ 174485 h 278425"/>
              <a:gd name="connsiteX14" fmla="*/ 120027 w 278438"/>
              <a:gd name="connsiteY14" fmla="*/ 160007 h 278425"/>
              <a:gd name="connsiteX15" fmla="*/ 157556 w 278438"/>
              <a:gd name="connsiteY15" fmla="*/ 160007 h 278425"/>
              <a:gd name="connsiteX16" fmla="*/ 172034 w 278438"/>
              <a:gd name="connsiteY16" fmla="*/ 174485 h 278425"/>
              <a:gd name="connsiteX17" fmla="*/ 260807 w 278438"/>
              <a:gd name="connsiteY17" fmla="*/ 221539 h 278425"/>
              <a:gd name="connsiteX18" fmla="*/ 222926 w 278438"/>
              <a:gd name="connsiteY18" fmla="*/ 261725 h 278425"/>
              <a:gd name="connsiteX19" fmla="*/ 222707 w 278438"/>
              <a:gd name="connsiteY19" fmla="*/ 261734 h 278425"/>
              <a:gd name="connsiteX20" fmla="*/ 189845 w 278438"/>
              <a:gd name="connsiteY20" fmla="*/ 261734 h 278425"/>
              <a:gd name="connsiteX21" fmla="*/ 189845 w 278438"/>
              <a:gd name="connsiteY21" fmla="*/ 174485 h 278425"/>
              <a:gd name="connsiteX22" fmla="*/ 157937 w 278438"/>
              <a:gd name="connsiteY22" fmla="*/ 142577 h 278425"/>
              <a:gd name="connsiteX23" fmla="*/ 120408 w 278438"/>
              <a:gd name="connsiteY23" fmla="*/ 142577 h 278425"/>
              <a:gd name="connsiteX24" fmla="*/ 88500 w 278438"/>
              <a:gd name="connsiteY24" fmla="*/ 174485 h 278425"/>
              <a:gd name="connsiteX25" fmla="*/ 88500 w 278438"/>
              <a:gd name="connsiteY25" fmla="*/ 261734 h 278425"/>
              <a:gd name="connsiteX26" fmla="*/ 55067 w 278438"/>
              <a:gd name="connsiteY26" fmla="*/ 261734 h 278425"/>
              <a:gd name="connsiteX27" fmla="*/ 16957 w 278438"/>
              <a:gd name="connsiteY27" fmla="*/ 221758 h 278425"/>
              <a:gd name="connsiteX28" fmla="*/ 16967 w 278438"/>
              <a:gd name="connsiteY28" fmla="*/ 221539 h 278425"/>
              <a:gd name="connsiteX29" fmla="*/ 16967 w 278438"/>
              <a:gd name="connsiteY29" fmla="*/ 129432 h 278425"/>
              <a:gd name="connsiteX30" fmla="*/ 31254 w 278438"/>
              <a:gd name="connsiteY30" fmla="*/ 98000 h 278425"/>
              <a:gd name="connsiteX31" fmla="*/ 115360 w 278438"/>
              <a:gd name="connsiteY31" fmla="*/ 26753 h 278425"/>
              <a:gd name="connsiteX32" fmla="*/ 138791 w 278438"/>
              <a:gd name="connsiteY32" fmla="*/ 17990 h 278425"/>
              <a:gd name="connsiteX33" fmla="*/ 162223 w 278438"/>
              <a:gd name="connsiteY33" fmla="*/ 26753 h 278425"/>
              <a:gd name="connsiteX34" fmla="*/ 246329 w 278438"/>
              <a:gd name="connsiteY34" fmla="*/ 98000 h 278425"/>
              <a:gd name="connsiteX35" fmla="*/ 260617 w 278438"/>
              <a:gd name="connsiteY35" fmla="*/ 129432 h 2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8438" h="278425">
                <a:moveTo>
                  <a:pt x="257949" y="84760"/>
                </a:moveTo>
                <a:lnTo>
                  <a:pt x="173843" y="13513"/>
                </a:lnTo>
                <a:cubicBezTo>
                  <a:pt x="153870" y="-3518"/>
                  <a:pt x="124475" y="-3518"/>
                  <a:pt x="104502" y="13513"/>
                </a:cubicBezTo>
                <a:lnTo>
                  <a:pt x="20396" y="84760"/>
                </a:lnTo>
                <a:cubicBezTo>
                  <a:pt x="7347" y="95914"/>
                  <a:pt x="-112" y="112268"/>
                  <a:pt x="12" y="129432"/>
                </a:cubicBezTo>
                <a:lnTo>
                  <a:pt x="12" y="221539"/>
                </a:lnTo>
                <a:cubicBezTo>
                  <a:pt x="-626" y="252629"/>
                  <a:pt x="23977" y="278384"/>
                  <a:pt x="55067" y="279165"/>
                </a:cubicBezTo>
                <a:lnTo>
                  <a:pt x="223278" y="279165"/>
                </a:lnTo>
                <a:cubicBezTo>
                  <a:pt x="254377" y="278384"/>
                  <a:pt x="279009" y="252648"/>
                  <a:pt x="278428" y="221539"/>
                </a:cubicBezTo>
                <a:lnTo>
                  <a:pt x="278428" y="129432"/>
                </a:lnTo>
                <a:cubicBezTo>
                  <a:pt x="278561" y="112240"/>
                  <a:pt x="271055" y="95885"/>
                  <a:pt x="257949" y="84760"/>
                </a:cubicBezTo>
                <a:close/>
                <a:moveTo>
                  <a:pt x="172224" y="261734"/>
                </a:moveTo>
                <a:lnTo>
                  <a:pt x="105549" y="261734"/>
                </a:lnTo>
                <a:lnTo>
                  <a:pt x="105549" y="174485"/>
                </a:lnTo>
                <a:cubicBezTo>
                  <a:pt x="105549" y="166494"/>
                  <a:pt x="112036" y="160007"/>
                  <a:pt x="120027" y="160007"/>
                </a:cubicBezTo>
                <a:lnTo>
                  <a:pt x="157556" y="160007"/>
                </a:lnTo>
                <a:cubicBezTo>
                  <a:pt x="165547" y="160007"/>
                  <a:pt x="172034" y="166494"/>
                  <a:pt x="172034" y="174485"/>
                </a:cubicBezTo>
                <a:close/>
                <a:moveTo>
                  <a:pt x="260807" y="221539"/>
                </a:moveTo>
                <a:cubicBezTo>
                  <a:pt x="261445" y="243094"/>
                  <a:pt x="244481" y="261087"/>
                  <a:pt x="222926" y="261725"/>
                </a:cubicBezTo>
                <a:cubicBezTo>
                  <a:pt x="222850" y="261734"/>
                  <a:pt x="222783" y="261734"/>
                  <a:pt x="222707" y="261734"/>
                </a:cubicBezTo>
                <a:lnTo>
                  <a:pt x="189845" y="261734"/>
                </a:lnTo>
                <a:lnTo>
                  <a:pt x="189845" y="174485"/>
                </a:lnTo>
                <a:cubicBezTo>
                  <a:pt x="189845" y="156864"/>
                  <a:pt x="175558" y="142577"/>
                  <a:pt x="157937" y="142577"/>
                </a:cubicBezTo>
                <a:lnTo>
                  <a:pt x="120408" y="142577"/>
                </a:lnTo>
                <a:cubicBezTo>
                  <a:pt x="102806" y="142624"/>
                  <a:pt x="88557" y="156883"/>
                  <a:pt x="88500" y="174485"/>
                </a:cubicBezTo>
                <a:lnTo>
                  <a:pt x="88500" y="261734"/>
                </a:lnTo>
                <a:lnTo>
                  <a:pt x="55067" y="261734"/>
                </a:lnTo>
                <a:cubicBezTo>
                  <a:pt x="33502" y="261220"/>
                  <a:pt x="16443" y="243323"/>
                  <a:pt x="16957" y="221758"/>
                </a:cubicBezTo>
                <a:cubicBezTo>
                  <a:pt x="16967" y="221682"/>
                  <a:pt x="16967" y="221615"/>
                  <a:pt x="16967" y="221539"/>
                </a:cubicBezTo>
                <a:lnTo>
                  <a:pt x="16967" y="129432"/>
                </a:lnTo>
                <a:cubicBezTo>
                  <a:pt x="16891" y="117364"/>
                  <a:pt x="22110" y="105877"/>
                  <a:pt x="31254" y="98000"/>
                </a:cubicBezTo>
                <a:lnTo>
                  <a:pt x="115360" y="26753"/>
                </a:lnTo>
                <a:cubicBezTo>
                  <a:pt x="121885" y="21142"/>
                  <a:pt x="130190" y="18037"/>
                  <a:pt x="138791" y="17990"/>
                </a:cubicBezTo>
                <a:cubicBezTo>
                  <a:pt x="147393" y="18037"/>
                  <a:pt x="155699" y="21142"/>
                  <a:pt x="162223" y="26753"/>
                </a:cubicBezTo>
                <a:lnTo>
                  <a:pt x="246329" y="98000"/>
                </a:lnTo>
                <a:cubicBezTo>
                  <a:pt x="255473" y="105877"/>
                  <a:pt x="260693" y="117364"/>
                  <a:pt x="260617" y="1294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7B3D6E-CC3B-400A-82F2-ABA26EE54EC3}"/>
              </a:ext>
            </a:extLst>
          </p:cNvPr>
          <p:cNvSpPr txBox="1"/>
          <p:nvPr/>
        </p:nvSpPr>
        <p:spPr>
          <a:xfrm>
            <a:off x="8150637" y="1736788"/>
            <a:ext cx="27719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50" b="1" spc="0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Let’s Get </a:t>
            </a:r>
            <a:r>
              <a:rPr lang="en-US" sz="1850" b="1" spc="0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Connected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407269B-AC74-46D8-AAA0-E2E3EDEB38F4}"/>
              </a:ext>
            </a:extLst>
          </p:cNvPr>
          <p:cNvSpPr txBox="1"/>
          <p:nvPr/>
        </p:nvSpPr>
        <p:spPr>
          <a:xfrm>
            <a:off x="8148637" y="2070208"/>
            <a:ext cx="27879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Some Brief Text to</a:t>
            </a:r>
          </a:p>
          <a:p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Contents</a:t>
            </a:r>
            <a:endParaRPr lang="en-US" sz="135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D67276E-7F93-4755-A5CD-4396E6E3C04D}"/>
              </a:ext>
            </a:extLst>
          </p:cNvPr>
          <p:cNvSpPr txBox="1"/>
          <p:nvPr/>
        </p:nvSpPr>
        <p:spPr>
          <a:xfrm>
            <a:off x="1342663" y="4599863"/>
            <a:ext cx="5501827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8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 Above</a:t>
            </a:r>
          </a:p>
          <a:p>
            <a:pPr>
              <a:lnSpc>
                <a:spcPts val="1800"/>
              </a:lnSpc>
            </a:pPr>
            <a:r>
              <a:rPr lang="en-US" sz="128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Topic this is Just a Demo So Consider Replacing</a:t>
            </a:r>
          </a:p>
        </p:txBody>
      </p:sp>
    </p:spTree>
    <p:extLst>
      <p:ext uri="{BB962C8B-B14F-4D97-AF65-F5344CB8AC3E}">
        <p14:creationId xmlns:p14="http://schemas.microsoft.com/office/powerpoint/2010/main" val="22790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6" grpId="0" animBg="1"/>
      <p:bldP spid="37" grpId="0"/>
      <p:bldP spid="38" grpId="0" animBg="1"/>
      <p:bldP spid="39" grpId="0"/>
      <p:bldP spid="44" grpId="0"/>
      <p:bldP spid="57" grpId="0" animBg="1"/>
      <p:bldP spid="58" grpId="0"/>
      <p:bldP spid="59" grpId="0"/>
      <p:bldP spid="67" grpId="0" animBg="1"/>
      <p:bldP spid="68" grpId="0"/>
      <p:bldP spid="72" grpId="0"/>
      <p:bldP spid="82" grpId="0" animBg="1"/>
      <p:bldP spid="86" grpId="0" animBg="1"/>
      <p:bldP spid="87" grpId="0" animBg="1"/>
      <p:bldP spid="88" grpId="0"/>
      <p:bldP spid="10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6D0DAEA-0B93-4DD3-B3A3-6E835377F6A1}"/>
              </a:ext>
            </a:extLst>
          </p:cNvPr>
          <p:cNvSpPr txBox="1"/>
          <p:nvPr/>
        </p:nvSpPr>
        <p:spPr>
          <a:xfrm>
            <a:off x="8203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9585C-E1EC-417C-AB7F-F48CB1070121}"/>
              </a:ext>
            </a:extLst>
          </p:cNvPr>
          <p:cNvSpPr txBox="1"/>
          <p:nvPr/>
        </p:nvSpPr>
        <p:spPr>
          <a:xfrm>
            <a:off x="51656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9E0673-F5ED-4C08-9565-0AD867F64BCF}"/>
              </a:ext>
            </a:extLst>
          </p:cNvPr>
          <p:cNvSpPr/>
          <p:nvPr/>
        </p:nvSpPr>
        <p:spPr>
          <a:xfrm>
            <a:off x="9101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020DA-AB19-4AB1-836D-CE00A0D05E51}"/>
              </a:ext>
            </a:extLst>
          </p:cNvPr>
          <p:cNvSpPr txBox="1"/>
          <p:nvPr/>
        </p:nvSpPr>
        <p:spPr>
          <a:xfrm>
            <a:off x="8203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AC49C-ED24-4930-904F-44A9FF8536E7}"/>
              </a:ext>
            </a:extLst>
          </p:cNvPr>
          <p:cNvSpPr txBox="1"/>
          <p:nvPr/>
        </p:nvSpPr>
        <p:spPr>
          <a:xfrm>
            <a:off x="51656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F7321C-AD23-4AA4-940D-1CAC4046BC82}"/>
              </a:ext>
            </a:extLst>
          </p:cNvPr>
          <p:cNvSpPr/>
          <p:nvPr/>
        </p:nvSpPr>
        <p:spPr>
          <a:xfrm>
            <a:off x="9101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95C12-7068-49BE-9E4C-EE608BFBA955}"/>
              </a:ext>
            </a:extLst>
          </p:cNvPr>
          <p:cNvSpPr txBox="1"/>
          <p:nvPr/>
        </p:nvSpPr>
        <p:spPr>
          <a:xfrm>
            <a:off x="8203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600F0-BD95-4010-9C27-A8A60690C995}"/>
              </a:ext>
            </a:extLst>
          </p:cNvPr>
          <p:cNvSpPr txBox="1"/>
          <p:nvPr/>
        </p:nvSpPr>
        <p:spPr>
          <a:xfrm>
            <a:off x="51656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38B6F-4309-4F58-940F-EB7978240EC3}"/>
              </a:ext>
            </a:extLst>
          </p:cNvPr>
          <p:cNvSpPr/>
          <p:nvPr/>
        </p:nvSpPr>
        <p:spPr>
          <a:xfrm>
            <a:off x="9101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494E5-1A99-4095-AA18-71E08CEB165D}"/>
              </a:ext>
            </a:extLst>
          </p:cNvPr>
          <p:cNvSpPr txBox="1"/>
          <p:nvPr/>
        </p:nvSpPr>
        <p:spPr>
          <a:xfrm>
            <a:off x="8203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869B3C-2B32-4AB3-BCF5-89AFB1498937}"/>
              </a:ext>
            </a:extLst>
          </p:cNvPr>
          <p:cNvSpPr txBox="1"/>
          <p:nvPr/>
        </p:nvSpPr>
        <p:spPr>
          <a:xfrm>
            <a:off x="51656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C75A9C-06A2-4666-8024-83B794C0F6B4}"/>
              </a:ext>
            </a:extLst>
          </p:cNvPr>
          <p:cNvSpPr/>
          <p:nvPr/>
        </p:nvSpPr>
        <p:spPr>
          <a:xfrm>
            <a:off x="9101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DA454-E494-4E59-BAE7-3AD7E1582B21}"/>
              </a:ext>
            </a:extLst>
          </p:cNvPr>
          <p:cNvSpPr txBox="1"/>
          <p:nvPr/>
        </p:nvSpPr>
        <p:spPr>
          <a:xfrm>
            <a:off x="66648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B620A-45D9-4C51-8B6B-D76227F2B469}"/>
              </a:ext>
            </a:extLst>
          </p:cNvPr>
          <p:cNvSpPr txBox="1"/>
          <p:nvPr/>
        </p:nvSpPr>
        <p:spPr>
          <a:xfrm>
            <a:off x="110101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C95D9C-816E-4A25-B35F-C4B9F8DC7481}"/>
              </a:ext>
            </a:extLst>
          </p:cNvPr>
          <p:cNvSpPr/>
          <p:nvPr/>
        </p:nvSpPr>
        <p:spPr>
          <a:xfrm>
            <a:off x="67547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8CC69-64F8-4CC8-8EFB-77DEBE62A0C9}"/>
              </a:ext>
            </a:extLst>
          </p:cNvPr>
          <p:cNvSpPr txBox="1"/>
          <p:nvPr/>
        </p:nvSpPr>
        <p:spPr>
          <a:xfrm>
            <a:off x="66648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4F4C7-F92F-4575-8C1A-22B8776CEC1F}"/>
              </a:ext>
            </a:extLst>
          </p:cNvPr>
          <p:cNvSpPr txBox="1"/>
          <p:nvPr/>
        </p:nvSpPr>
        <p:spPr>
          <a:xfrm>
            <a:off x="110101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569100-5B5C-4C18-A657-C0AFDCC8FE12}"/>
              </a:ext>
            </a:extLst>
          </p:cNvPr>
          <p:cNvSpPr/>
          <p:nvPr/>
        </p:nvSpPr>
        <p:spPr>
          <a:xfrm>
            <a:off x="67547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5B56F-1AFA-4452-8462-33BF04CD3FD5}"/>
              </a:ext>
            </a:extLst>
          </p:cNvPr>
          <p:cNvSpPr txBox="1"/>
          <p:nvPr/>
        </p:nvSpPr>
        <p:spPr>
          <a:xfrm>
            <a:off x="66648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3D298A-0C97-43BB-9DC8-2A127DD72302}"/>
              </a:ext>
            </a:extLst>
          </p:cNvPr>
          <p:cNvSpPr txBox="1"/>
          <p:nvPr/>
        </p:nvSpPr>
        <p:spPr>
          <a:xfrm>
            <a:off x="110101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F1C0A5E-7329-46F2-9F09-567BF94E907E}"/>
              </a:ext>
            </a:extLst>
          </p:cNvPr>
          <p:cNvSpPr/>
          <p:nvPr/>
        </p:nvSpPr>
        <p:spPr>
          <a:xfrm>
            <a:off x="67547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3751E-A64D-4251-9A12-D3BAD908398B}"/>
              </a:ext>
            </a:extLst>
          </p:cNvPr>
          <p:cNvSpPr txBox="1"/>
          <p:nvPr/>
        </p:nvSpPr>
        <p:spPr>
          <a:xfrm>
            <a:off x="66648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D1B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C7348-7F10-4850-AD59-6F4A56BB3A41}"/>
              </a:ext>
            </a:extLst>
          </p:cNvPr>
          <p:cNvSpPr txBox="1"/>
          <p:nvPr/>
        </p:nvSpPr>
        <p:spPr>
          <a:xfrm>
            <a:off x="110101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D919E53-5857-46A9-B554-C2DE2B6CA3A8}"/>
              </a:ext>
            </a:extLst>
          </p:cNvPr>
          <p:cNvSpPr/>
          <p:nvPr/>
        </p:nvSpPr>
        <p:spPr>
          <a:xfrm>
            <a:off x="67547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0D1B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52728F3-8D1B-447E-9A6A-3B116000F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7D674B2-F0EB-426B-9E71-E3B4541EA2FF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795618-547A-468E-B0B0-1F40BF6C0D80}"/>
              </a:ext>
            </a:extLst>
          </p:cNvPr>
          <p:cNvSpPr txBox="1"/>
          <p:nvPr/>
        </p:nvSpPr>
        <p:spPr>
          <a:xfrm>
            <a:off x="590416" y="469990"/>
            <a:ext cx="4315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Make a List of</a:t>
            </a:r>
          </a:p>
          <a:p>
            <a:r>
              <a:rPr lang="en-US" sz="420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Your</a:t>
            </a:r>
            <a:r>
              <a:rPr lang="en-US" sz="4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 </a:t>
            </a:r>
            <a:r>
              <a:rPr lang="en-US" sz="4200" dirty="0">
                <a:solidFill>
                  <a:srgbClr val="418ABF"/>
                </a:soli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08CD48-5241-4659-9E15-49FB7F3862EC}"/>
              </a:ext>
            </a:extLst>
          </p:cNvPr>
          <p:cNvSpPr txBox="1"/>
          <p:nvPr/>
        </p:nvSpPr>
        <p:spPr>
          <a:xfrm>
            <a:off x="590417" y="1772624"/>
            <a:ext cx="438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</a:t>
            </a:r>
            <a:b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This is Just a Demo So Consider Replacing it with Your</a:t>
            </a:r>
            <a:b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Own Content &amp; Write Something Creative to Engage</a:t>
            </a:r>
            <a:b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Your Audience throughout the Presentation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892D85-8F4F-4C12-A0B1-7E3F845370B3}"/>
              </a:ext>
            </a:extLst>
          </p:cNvPr>
          <p:cNvSpPr/>
          <p:nvPr/>
        </p:nvSpPr>
        <p:spPr>
          <a:xfrm>
            <a:off x="101600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C0FB16-2295-4526-8FA8-0283B5FB41DF}"/>
              </a:ext>
            </a:extLst>
          </p:cNvPr>
          <p:cNvSpPr/>
          <p:nvPr/>
        </p:nvSpPr>
        <p:spPr>
          <a:xfrm>
            <a:off x="5949519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4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D4CFD25B-C899-46C0-BA7D-432C91057AB0}"/>
              </a:ext>
            </a:extLst>
          </p:cNvPr>
          <p:cNvSpPr txBox="1"/>
          <p:nvPr/>
        </p:nvSpPr>
        <p:spPr>
          <a:xfrm>
            <a:off x="1013519" y="383762"/>
            <a:ext cx="10164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Business Overviews</a:t>
            </a:r>
          </a:p>
          <a:p>
            <a:pPr algn="ctr"/>
            <a:r>
              <a:rPr lang="en-US" sz="3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Explaining the </a:t>
            </a:r>
            <a:r>
              <a:rPr lang="en-US" sz="3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Historical Developments</a:t>
            </a:r>
            <a:endParaRPr lang="en-US" sz="3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B8F7E0-5B6D-4E5F-8063-50DFA21630ED}"/>
              </a:ext>
            </a:extLst>
          </p:cNvPr>
          <p:cNvSpPr/>
          <p:nvPr/>
        </p:nvSpPr>
        <p:spPr>
          <a:xfrm>
            <a:off x="573024" y="2831306"/>
            <a:ext cx="3528631" cy="3012090"/>
          </a:xfrm>
          <a:prstGeom prst="roundRect">
            <a:avLst>
              <a:gd name="adj" fmla="val 4650"/>
            </a:avLst>
          </a:pr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95A1A-6EE3-4795-9F0D-C5BFFA81A666}"/>
              </a:ext>
            </a:extLst>
          </p:cNvPr>
          <p:cNvSpPr txBox="1"/>
          <p:nvPr/>
        </p:nvSpPr>
        <p:spPr>
          <a:xfrm>
            <a:off x="771045" y="3662806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450" b="1" spc="-12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982369-6AEF-45AA-BC98-774184EE35E7}"/>
              </a:ext>
            </a:extLst>
          </p:cNvPr>
          <p:cNvSpPr txBox="1"/>
          <p:nvPr/>
        </p:nvSpPr>
        <p:spPr>
          <a:xfrm>
            <a:off x="771045" y="3174206"/>
            <a:ext cx="195758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5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2027 – 2028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3457564-E246-4A06-98B7-ACDFFE955BCC}"/>
              </a:ext>
            </a:extLst>
          </p:cNvPr>
          <p:cNvSpPr txBox="1"/>
          <p:nvPr/>
        </p:nvSpPr>
        <p:spPr>
          <a:xfrm>
            <a:off x="771045" y="4283008"/>
            <a:ext cx="3132589" cy="1194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Info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the Topics this is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Just a Demo Consider Replacing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These with Your Own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0E365247-7BAB-441B-9C81-2EAB5FFE95D7}"/>
              </a:ext>
            </a:extLst>
          </p:cNvPr>
          <p:cNvSpPr/>
          <p:nvPr/>
        </p:nvSpPr>
        <p:spPr>
          <a:xfrm>
            <a:off x="4331684" y="2831306"/>
            <a:ext cx="3528631" cy="3012090"/>
          </a:xfrm>
          <a:prstGeom prst="roundRect">
            <a:avLst>
              <a:gd name="adj" fmla="val 4650"/>
            </a:avLst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154FC8E-113E-44D2-8104-6B9CE04444DF}"/>
              </a:ext>
            </a:extLst>
          </p:cNvPr>
          <p:cNvSpPr txBox="1"/>
          <p:nvPr/>
        </p:nvSpPr>
        <p:spPr>
          <a:xfrm>
            <a:off x="4529705" y="3662806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5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45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5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450" b="1" spc="-12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2E1625F-71ED-4DFD-ADAC-92DD928D380E}"/>
              </a:ext>
            </a:extLst>
          </p:cNvPr>
          <p:cNvSpPr txBox="1"/>
          <p:nvPr/>
        </p:nvSpPr>
        <p:spPr>
          <a:xfrm>
            <a:off x="4529705" y="3174206"/>
            <a:ext cx="196239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5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2028 – 2029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7E0AEA1E-9517-4171-BA42-EAAD0412D69F}"/>
              </a:ext>
            </a:extLst>
          </p:cNvPr>
          <p:cNvSpPr txBox="1"/>
          <p:nvPr/>
        </p:nvSpPr>
        <p:spPr>
          <a:xfrm>
            <a:off x="4529705" y="4283008"/>
            <a:ext cx="3132589" cy="1194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Info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Text to Explain the Topics this is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Just a Demo Consider Replacing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These with Your Own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1A808F2-0C27-421D-AABC-BC132E31F2FF}"/>
              </a:ext>
            </a:extLst>
          </p:cNvPr>
          <p:cNvSpPr/>
          <p:nvPr/>
        </p:nvSpPr>
        <p:spPr>
          <a:xfrm>
            <a:off x="8090344" y="2831306"/>
            <a:ext cx="3528631" cy="3012090"/>
          </a:xfrm>
          <a:prstGeom prst="roundRect">
            <a:avLst>
              <a:gd name="adj" fmla="val 4650"/>
            </a:avLst>
          </a:pr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56983E0-3C35-4505-958A-30A22813E338}"/>
              </a:ext>
            </a:extLst>
          </p:cNvPr>
          <p:cNvSpPr txBox="1"/>
          <p:nvPr/>
        </p:nvSpPr>
        <p:spPr>
          <a:xfrm>
            <a:off x="8288365" y="3662806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50" b="1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450" b="1" spc="-12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3033D063-8AA9-468A-88C8-1D522E98E795}"/>
              </a:ext>
            </a:extLst>
          </p:cNvPr>
          <p:cNvSpPr txBox="1"/>
          <p:nvPr/>
        </p:nvSpPr>
        <p:spPr>
          <a:xfrm>
            <a:off x="8288365" y="3174206"/>
            <a:ext cx="196880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5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2029 – 2030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B2D3543-E9FA-4E7F-B789-D34495A4AE87}"/>
              </a:ext>
            </a:extLst>
          </p:cNvPr>
          <p:cNvSpPr txBox="1"/>
          <p:nvPr/>
        </p:nvSpPr>
        <p:spPr>
          <a:xfrm>
            <a:off x="8288365" y="4283008"/>
            <a:ext cx="3132589" cy="1194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Info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the Topics this is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Just a Demo Consider Replacing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These with Your Own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6DCE3E8-EF37-4DA2-8375-889D9C38EB5D}"/>
              </a:ext>
            </a:extLst>
          </p:cNvPr>
          <p:cNvSpPr txBox="1"/>
          <p:nvPr/>
        </p:nvSpPr>
        <p:spPr>
          <a:xfrm>
            <a:off x="1132141" y="1541207"/>
            <a:ext cx="9927718" cy="633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 Above Topic this is Just a Demo So Please</a:t>
            </a:r>
          </a:p>
          <a:p>
            <a:pPr algn="ctr">
              <a:lnSpc>
                <a:spcPts val="22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Consider Replacing these Dummy Info Texts with Your Own Presentation Contents</a:t>
            </a:r>
          </a:p>
        </p:txBody>
      </p:sp>
    </p:spTree>
    <p:extLst>
      <p:ext uri="{BB962C8B-B14F-4D97-AF65-F5344CB8AC3E}">
        <p14:creationId xmlns:p14="http://schemas.microsoft.com/office/powerpoint/2010/main" val="8397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5333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53333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5" grpId="0" animBg="1"/>
      <p:bldP spid="22" grpId="0"/>
      <p:bldP spid="35" grpId="0"/>
      <p:bldP spid="168" grpId="0"/>
      <p:bldP spid="186" grpId="0" animBg="1"/>
      <p:bldP spid="172" grpId="0"/>
      <p:bldP spid="173" grpId="0"/>
      <p:bldP spid="174" grpId="0"/>
      <p:bldP spid="187" grpId="0" animBg="1"/>
      <p:bldP spid="181" grpId="0"/>
      <p:bldP spid="182" grpId="0"/>
      <p:bldP spid="183" grpId="0"/>
      <p:bldP spid="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icture Placeholder 116">
            <a:extLst>
              <a:ext uri="{FF2B5EF4-FFF2-40B4-BE49-F238E27FC236}">
                <a16:creationId xmlns:a16="http://schemas.microsoft.com/office/drawing/2014/main" id="{3250DEC7-19DD-4421-8A9C-27651504A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D23DE7-AC04-48CE-A0A0-AF9496BE218D}"/>
              </a:ext>
            </a:extLst>
          </p:cNvPr>
          <p:cNvSpPr/>
          <p:nvPr/>
        </p:nvSpPr>
        <p:spPr>
          <a:xfrm>
            <a:off x="444055" y="4025455"/>
            <a:ext cx="6238779" cy="155447"/>
          </a:xfrm>
          <a:custGeom>
            <a:avLst/>
            <a:gdLst>
              <a:gd name="connsiteX0" fmla="*/ 0 w 6238779"/>
              <a:gd name="connsiteY0" fmla="*/ 0 h 155447"/>
              <a:gd name="connsiteX1" fmla="*/ 6238780 w 6238779"/>
              <a:gd name="connsiteY1" fmla="*/ 0 h 155447"/>
              <a:gd name="connsiteX2" fmla="*/ 6238780 w 6238779"/>
              <a:gd name="connsiteY2" fmla="*/ 155448 h 155447"/>
              <a:gd name="connsiteX3" fmla="*/ 0 w 6238779"/>
              <a:gd name="connsiteY3" fmla="*/ 155448 h 15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8779" h="155447">
                <a:moveTo>
                  <a:pt x="0" y="0"/>
                </a:moveTo>
                <a:lnTo>
                  <a:pt x="6238780" y="0"/>
                </a:lnTo>
                <a:lnTo>
                  <a:pt x="6238780" y="155448"/>
                </a:lnTo>
                <a:lnTo>
                  <a:pt x="0" y="155448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E6EEF6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351850-74F1-4A8A-9A14-D7531B696016}"/>
              </a:ext>
            </a:extLst>
          </p:cNvPr>
          <p:cNvSpPr txBox="1"/>
          <p:nvPr/>
        </p:nvSpPr>
        <p:spPr>
          <a:xfrm>
            <a:off x="416528" y="3638550"/>
            <a:ext cx="63594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Let’s See </a:t>
            </a:r>
            <a:r>
              <a:rPr lang="en-US" sz="3300" spc="0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What We Do Best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5383550-FD23-4329-B5B6-DCF901427A68}"/>
              </a:ext>
            </a:extLst>
          </p:cNvPr>
          <p:cNvSpPr/>
          <p:nvPr/>
        </p:nvSpPr>
        <p:spPr>
          <a:xfrm>
            <a:off x="537305" y="3475958"/>
            <a:ext cx="668655" cy="63627"/>
          </a:xfrm>
          <a:custGeom>
            <a:avLst/>
            <a:gdLst>
              <a:gd name="connsiteX0" fmla="*/ 0 w 668655"/>
              <a:gd name="connsiteY0" fmla="*/ 0 h 63627"/>
              <a:gd name="connsiteX1" fmla="*/ 668655 w 668655"/>
              <a:gd name="connsiteY1" fmla="*/ 0 h 63627"/>
              <a:gd name="connsiteX2" fmla="*/ 668655 w 668655"/>
              <a:gd name="connsiteY2" fmla="*/ 63627 h 63627"/>
              <a:gd name="connsiteX3" fmla="*/ 0 w 668655"/>
              <a:gd name="connsiteY3" fmla="*/ 63627 h 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55" h="63627">
                <a:moveTo>
                  <a:pt x="0" y="0"/>
                </a:moveTo>
                <a:lnTo>
                  <a:pt x="668655" y="0"/>
                </a:lnTo>
                <a:lnTo>
                  <a:pt x="668655" y="63627"/>
                </a:lnTo>
                <a:lnTo>
                  <a:pt x="0" y="63627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3B3E0-1F45-45FD-A8B7-CDF83FF514AB}"/>
              </a:ext>
            </a:extLst>
          </p:cNvPr>
          <p:cNvSpPr txBox="1"/>
          <p:nvPr/>
        </p:nvSpPr>
        <p:spPr>
          <a:xfrm>
            <a:off x="1301027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55EE44-592E-42D2-AECD-8DD5458B21B9}"/>
              </a:ext>
            </a:extLst>
          </p:cNvPr>
          <p:cNvSpPr txBox="1"/>
          <p:nvPr/>
        </p:nvSpPr>
        <p:spPr>
          <a:xfrm>
            <a:off x="1301027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FDB6486-ED91-44D7-84E8-E693A7C6BE23}"/>
              </a:ext>
            </a:extLst>
          </p:cNvPr>
          <p:cNvSpPr/>
          <p:nvPr/>
        </p:nvSpPr>
        <p:spPr>
          <a:xfrm>
            <a:off x="4402075" y="5214709"/>
            <a:ext cx="712279" cy="71227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B1D0AA9-2180-43DD-A9BE-20AC9AE51D25}"/>
              </a:ext>
            </a:extLst>
          </p:cNvPr>
          <p:cNvSpPr txBox="1"/>
          <p:nvPr/>
        </p:nvSpPr>
        <p:spPr>
          <a:xfrm>
            <a:off x="4447328" y="5316933"/>
            <a:ext cx="6217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C517073-07DE-41AE-AC18-C301D224BA41}"/>
              </a:ext>
            </a:extLst>
          </p:cNvPr>
          <p:cNvSpPr txBox="1"/>
          <p:nvPr/>
        </p:nvSpPr>
        <p:spPr>
          <a:xfrm>
            <a:off x="5164845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98DC741-184F-44C5-AE36-A77E9866B1D4}"/>
              </a:ext>
            </a:extLst>
          </p:cNvPr>
          <p:cNvSpPr txBox="1"/>
          <p:nvPr/>
        </p:nvSpPr>
        <p:spPr>
          <a:xfrm>
            <a:off x="5164845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BF7271C-F442-4E7B-87F2-E2826481B5C9}"/>
              </a:ext>
            </a:extLst>
          </p:cNvPr>
          <p:cNvSpPr/>
          <p:nvPr/>
        </p:nvSpPr>
        <p:spPr>
          <a:xfrm>
            <a:off x="8268747" y="5214709"/>
            <a:ext cx="712279" cy="71227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18A88A-D60F-466D-9E2B-809C418F909F}"/>
              </a:ext>
            </a:extLst>
          </p:cNvPr>
          <p:cNvSpPr txBox="1"/>
          <p:nvPr/>
        </p:nvSpPr>
        <p:spPr>
          <a:xfrm>
            <a:off x="8313198" y="5316933"/>
            <a:ext cx="6233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85DA5A4-989C-4A14-AA27-776C98010C7B}"/>
              </a:ext>
            </a:extLst>
          </p:cNvPr>
          <p:cNvSpPr txBox="1"/>
          <p:nvPr/>
        </p:nvSpPr>
        <p:spPr>
          <a:xfrm>
            <a:off x="9031517" y="5161502"/>
            <a:ext cx="22605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Features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D32FFE6-A696-44C6-A00F-6C12AF6FEDA0}"/>
              </a:ext>
            </a:extLst>
          </p:cNvPr>
          <p:cNvSpPr txBox="1"/>
          <p:nvPr/>
        </p:nvSpPr>
        <p:spPr>
          <a:xfrm>
            <a:off x="9031517" y="5445882"/>
            <a:ext cx="2686954" cy="534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Add Some Info Text to Talk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About the Highlighted Points</a:t>
            </a:r>
            <a:endParaRPr lang="en-US" sz="12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48E6317-AAED-41C1-804D-F85FC64CEC24}"/>
              </a:ext>
            </a:extLst>
          </p:cNvPr>
          <p:cNvSpPr txBox="1"/>
          <p:nvPr/>
        </p:nvSpPr>
        <p:spPr>
          <a:xfrm>
            <a:off x="416528" y="4219951"/>
            <a:ext cx="11303094" cy="62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 Above Topic this is Just a Demo So Please Consider Replacing these </a:t>
            </a:r>
          </a:p>
          <a:p>
            <a:pPr>
              <a:lnSpc>
                <a:spcPts val="2100"/>
              </a:lnSpc>
            </a:pPr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Dummy Texts with Your Own Content and Try to Make It More Interesting and Engaging for Presentation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53DA91-A119-47EF-89D7-63267278372A}"/>
              </a:ext>
            </a:extLst>
          </p:cNvPr>
          <p:cNvSpPr/>
          <p:nvPr/>
        </p:nvSpPr>
        <p:spPr>
          <a:xfrm>
            <a:off x="-1" y="3425174"/>
            <a:ext cx="537305" cy="171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593079-DBE1-40F8-8C72-A017DD2C0100}"/>
              </a:ext>
            </a:extLst>
          </p:cNvPr>
          <p:cNvSpPr/>
          <p:nvPr/>
        </p:nvSpPr>
        <p:spPr>
          <a:xfrm>
            <a:off x="0" y="3724275"/>
            <a:ext cx="444055" cy="109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5AC37D-974F-4A28-941B-19CCE2A49D72}"/>
              </a:ext>
            </a:extLst>
          </p:cNvPr>
          <p:cNvSpPr/>
          <p:nvPr/>
        </p:nvSpPr>
        <p:spPr>
          <a:xfrm>
            <a:off x="538257" y="5214709"/>
            <a:ext cx="712279" cy="712279"/>
          </a:xfrm>
          <a:prstGeom prst="roundRect">
            <a:avLst/>
          </a:pr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B9433-74E6-4636-B2A6-4510B1DF455F}"/>
              </a:ext>
            </a:extLst>
          </p:cNvPr>
          <p:cNvSpPr txBox="1"/>
          <p:nvPr/>
        </p:nvSpPr>
        <p:spPr>
          <a:xfrm>
            <a:off x="619577" y="5316933"/>
            <a:ext cx="5496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146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/>
      <p:bldP spid="95" grpId="0" animBg="1"/>
      <p:bldP spid="7" grpId="0"/>
      <p:bldP spid="97" grpId="0"/>
      <p:bldP spid="106" grpId="0" animBg="1"/>
      <p:bldP spid="107" grpId="0"/>
      <p:bldP spid="109" grpId="0"/>
      <p:bldP spid="110" grpId="0"/>
      <p:bldP spid="111" grpId="0" animBg="1"/>
      <p:bldP spid="112" grpId="0"/>
      <p:bldP spid="114" grpId="0"/>
      <p:bldP spid="115" grpId="0"/>
      <p:bldP spid="116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547477F0-6E4E-459E-B043-D95E96D97936}"/>
              </a:ext>
            </a:extLst>
          </p:cNvPr>
          <p:cNvSpPr txBox="1"/>
          <p:nvPr/>
        </p:nvSpPr>
        <p:spPr>
          <a:xfrm>
            <a:off x="4212907" y="818078"/>
            <a:ext cx="727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List of Our Business </a:t>
            </a:r>
            <a:r>
              <a:rPr lang="en-US" sz="3600" spc="0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Services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CB616F8-C486-482C-A130-AB8D66422BD4}"/>
              </a:ext>
            </a:extLst>
          </p:cNvPr>
          <p:cNvSpPr txBox="1"/>
          <p:nvPr/>
        </p:nvSpPr>
        <p:spPr>
          <a:xfrm>
            <a:off x="4212907" y="564769"/>
            <a:ext cx="31822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baseline="0" dirty="0">
                <a:solidFill>
                  <a:srgbClr val="0D1B25"/>
                </a:solidFill>
                <a:latin typeface="Montserrat"/>
                <a:sym typeface="Montserrat"/>
                <a:rtl val="0"/>
              </a:rPr>
              <a:t>Know What Our</a:t>
            </a:r>
            <a:r>
              <a:rPr lang="en-US" sz="1350" b="1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50" b="1" baseline="0" dirty="0">
                <a:solidFill>
                  <a:srgbClr val="418ABF"/>
                </a:solidFill>
                <a:latin typeface="Montserrat"/>
                <a:sym typeface="Montserrat"/>
                <a:rtl val="0"/>
              </a:rPr>
              <a:t>Company Offers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880EF6A-3871-4420-BFFB-D262D9C76125}"/>
              </a:ext>
            </a:extLst>
          </p:cNvPr>
          <p:cNvSpPr txBox="1"/>
          <p:nvPr/>
        </p:nvSpPr>
        <p:spPr>
          <a:xfrm>
            <a:off x="4212907" y="1417637"/>
            <a:ext cx="73228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Brief Text to Explain the Above Presentation Topic this is Just</a:t>
            </a:r>
          </a:p>
          <a:p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 Demo So Please Consider Replacing these Dummy Text with Your Own</a:t>
            </a:r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FF6D9792-5598-4867-92EF-D38FA2B8E6FF}"/>
              </a:ext>
            </a:extLst>
          </p:cNvPr>
          <p:cNvSpPr/>
          <p:nvPr/>
        </p:nvSpPr>
        <p:spPr>
          <a:xfrm>
            <a:off x="4124160" y="1882778"/>
            <a:ext cx="8067839" cy="906210"/>
          </a:xfrm>
          <a:custGeom>
            <a:avLst/>
            <a:gdLst>
              <a:gd name="connsiteX0" fmla="*/ 0 w 3882294"/>
              <a:gd name="connsiteY0" fmla="*/ 0 h 3815429"/>
              <a:gd name="connsiteX1" fmla="*/ 3882295 w 3882294"/>
              <a:gd name="connsiteY1" fmla="*/ 0 h 3815429"/>
              <a:gd name="connsiteX2" fmla="*/ 3882295 w 3882294"/>
              <a:gd name="connsiteY2" fmla="*/ 3815429 h 3815429"/>
              <a:gd name="connsiteX3" fmla="*/ 0 w 3882294"/>
              <a:gd name="connsiteY3" fmla="*/ 3815429 h 38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294" h="3815429">
                <a:moveTo>
                  <a:pt x="0" y="0"/>
                </a:moveTo>
                <a:lnTo>
                  <a:pt x="3882295" y="0"/>
                </a:lnTo>
                <a:lnTo>
                  <a:pt x="3882295" y="3815429"/>
                </a:lnTo>
                <a:lnTo>
                  <a:pt x="0" y="38154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91A172AC-9D86-4C01-A081-0C9C4E144390}"/>
              </a:ext>
            </a:extLst>
          </p:cNvPr>
          <p:cNvSpPr/>
          <p:nvPr/>
        </p:nvSpPr>
        <p:spPr>
          <a:xfrm>
            <a:off x="0" y="1"/>
            <a:ext cx="4256914" cy="2048778"/>
          </a:xfrm>
          <a:custGeom>
            <a:avLst/>
            <a:gdLst>
              <a:gd name="connsiteX0" fmla="*/ 0 w 3882294"/>
              <a:gd name="connsiteY0" fmla="*/ 0 h 3815429"/>
              <a:gd name="connsiteX1" fmla="*/ 3882295 w 3882294"/>
              <a:gd name="connsiteY1" fmla="*/ 0 h 3815429"/>
              <a:gd name="connsiteX2" fmla="*/ 3882295 w 3882294"/>
              <a:gd name="connsiteY2" fmla="*/ 3815429 h 3815429"/>
              <a:gd name="connsiteX3" fmla="*/ 0 w 3882294"/>
              <a:gd name="connsiteY3" fmla="*/ 3815429 h 38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294" h="3815429">
                <a:moveTo>
                  <a:pt x="0" y="0"/>
                </a:moveTo>
                <a:lnTo>
                  <a:pt x="3882295" y="0"/>
                </a:lnTo>
                <a:lnTo>
                  <a:pt x="3882295" y="3815429"/>
                </a:lnTo>
                <a:lnTo>
                  <a:pt x="0" y="38154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F8C8A42-D99C-4CE9-B437-1A78FC326CF9}"/>
              </a:ext>
            </a:extLst>
          </p:cNvPr>
          <p:cNvSpPr/>
          <p:nvPr/>
        </p:nvSpPr>
        <p:spPr>
          <a:xfrm>
            <a:off x="7935087" y="2403633"/>
            <a:ext cx="3882294" cy="3815429"/>
          </a:xfrm>
          <a:custGeom>
            <a:avLst/>
            <a:gdLst>
              <a:gd name="connsiteX0" fmla="*/ 0 w 3882294"/>
              <a:gd name="connsiteY0" fmla="*/ 0 h 3815429"/>
              <a:gd name="connsiteX1" fmla="*/ 3882295 w 3882294"/>
              <a:gd name="connsiteY1" fmla="*/ 0 h 3815429"/>
              <a:gd name="connsiteX2" fmla="*/ 3882295 w 3882294"/>
              <a:gd name="connsiteY2" fmla="*/ 3815429 h 3815429"/>
              <a:gd name="connsiteX3" fmla="*/ 0 w 3882294"/>
              <a:gd name="connsiteY3" fmla="*/ 3815429 h 38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294" h="3815429">
                <a:moveTo>
                  <a:pt x="0" y="0"/>
                </a:moveTo>
                <a:lnTo>
                  <a:pt x="3882295" y="0"/>
                </a:lnTo>
                <a:lnTo>
                  <a:pt x="3882295" y="3815429"/>
                </a:lnTo>
                <a:lnTo>
                  <a:pt x="0" y="3815429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68" name="Picture Placeholder 167">
            <a:extLst>
              <a:ext uri="{FF2B5EF4-FFF2-40B4-BE49-F238E27FC236}">
                <a16:creationId xmlns:a16="http://schemas.microsoft.com/office/drawing/2014/main" id="{B0F5CAB0-582F-42C4-9EA5-4E2EFEA09A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6AD33-A110-482C-9780-FA84E145C9CA}"/>
              </a:ext>
            </a:extLst>
          </p:cNvPr>
          <p:cNvSpPr txBox="1"/>
          <p:nvPr/>
        </p:nvSpPr>
        <p:spPr>
          <a:xfrm>
            <a:off x="4213892" y="2706243"/>
            <a:ext cx="30203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Service Name</a:t>
            </a:r>
            <a:endParaRPr lang="en-US" sz="165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25291EF-2BCF-4463-B533-A0EAB6755CD9}"/>
              </a:ext>
            </a:extLst>
          </p:cNvPr>
          <p:cNvSpPr txBox="1"/>
          <p:nvPr/>
        </p:nvSpPr>
        <p:spPr>
          <a:xfrm>
            <a:off x="4213892" y="3056997"/>
            <a:ext cx="3546164" cy="90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Discuss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Demo Please Consider Replacing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D037C14-B3F1-4ACC-9254-655C047EBBB4}"/>
              </a:ext>
            </a:extLst>
          </p:cNvPr>
          <p:cNvSpPr txBox="1"/>
          <p:nvPr/>
        </p:nvSpPr>
        <p:spPr>
          <a:xfrm>
            <a:off x="4213892" y="4620672"/>
            <a:ext cx="30203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Service Name</a:t>
            </a:r>
            <a:endParaRPr lang="en-US" sz="165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C04B667-3F32-4E36-866C-23F86F7096F1}"/>
              </a:ext>
            </a:extLst>
          </p:cNvPr>
          <p:cNvSpPr txBox="1"/>
          <p:nvPr/>
        </p:nvSpPr>
        <p:spPr>
          <a:xfrm>
            <a:off x="4213892" y="4971426"/>
            <a:ext cx="3546164" cy="90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Discuss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Demo Please Consider Replacing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F716220-5F12-43DD-884B-610BE48FF30C}"/>
              </a:ext>
            </a:extLst>
          </p:cNvPr>
          <p:cNvSpPr txBox="1"/>
          <p:nvPr/>
        </p:nvSpPr>
        <p:spPr>
          <a:xfrm>
            <a:off x="8106086" y="2706243"/>
            <a:ext cx="30203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Service Name</a:t>
            </a:r>
            <a:endParaRPr lang="en-US" sz="165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1608A9E-3128-4249-AB25-9C070377993D}"/>
              </a:ext>
            </a:extLst>
          </p:cNvPr>
          <p:cNvSpPr txBox="1"/>
          <p:nvPr/>
        </p:nvSpPr>
        <p:spPr>
          <a:xfrm>
            <a:off x="8106086" y="3056997"/>
            <a:ext cx="3546164" cy="90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Discuss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Demo Please Consider Replacing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22A7D1BC-96EF-42B9-90AF-72C3E982FFA6}"/>
              </a:ext>
            </a:extLst>
          </p:cNvPr>
          <p:cNvSpPr txBox="1"/>
          <p:nvPr/>
        </p:nvSpPr>
        <p:spPr>
          <a:xfrm>
            <a:off x="8106086" y="4620672"/>
            <a:ext cx="30203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Write Your Service Name</a:t>
            </a:r>
            <a:endParaRPr lang="en-US" sz="1650" baseline="0" dirty="0">
              <a:solidFill>
                <a:srgbClr val="0D1B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B26C083-4BCC-44E7-BA80-67B07ACA76F5}"/>
              </a:ext>
            </a:extLst>
          </p:cNvPr>
          <p:cNvSpPr txBox="1"/>
          <p:nvPr/>
        </p:nvSpPr>
        <p:spPr>
          <a:xfrm>
            <a:off x="8106086" y="4971426"/>
            <a:ext cx="3546164" cy="90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Explainer Text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Discuss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2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Demo Please Consider Replacing</a:t>
            </a:r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2C7DDE27-6B60-46D0-84FB-2B7E7819AD96}"/>
              </a:ext>
            </a:extLst>
          </p:cNvPr>
          <p:cNvSpPr/>
          <p:nvPr/>
        </p:nvSpPr>
        <p:spPr>
          <a:xfrm>
            <a:off x="7760056" y="6219062"/>
            <a:ext cx="4431944" cy="638938"/>
          </a:xfrm>
          <a:custGeom>
            <a:avLst/>
            <a:gdLst>
              <a:gd name="connsiteX0" fmla="*/ 0 w 3882294"/>
              <a:gd name="connsiteY0" fmla="*/ 0 h 3815429"/>
              <a:gd name="connsiteX1" fmla="*/ 3882295 w 3882294"/>
              <a:gd name="connsiteY1" fmla="*/ 0 h 3815429"/>
              <a:gd name="connsiteX2" fmla="*/ 3882295 w 3882294"/>
              <a:gd name="connsiteY2" fmla="*/ 3815429 h 3815429"/>
              <a:gd name="connsiteX3" fmla="*/ 0 w 3882294"/>
              <a:gd name="connsiteY3" fmla="*/ 3815429 h 381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2294" h="3815429">
                <a:moveTo>
                  <a:pt x="0" y="0"/>
                </a:moveTo>
                <a:lnTo>
                  <a:pt x="3882295" y="0"/>
                </a:lnTo>
                <a:lnTo>
                  <a:pt x="3882295" y="3815429"/>
                </a:lnTo>
                <a:lnTo>
                  <a:pt x="0" y="38154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9" grpId="0"/>
      <p:bldP spid="154" grpId="0"/>
      <p:bldP spid="5" grpId="0" animBg="1"/>
      <p:bldP spid="24" grpId="0"/>
      <p:bldP spid="169" grpId="0"/>
      <p:bldP spid="172" grpId="0"/>
      <p:bldP spid="173" grpId="0"/>
      <p:bldP spid="175" grpId="0"/>
      <p:bldP spid="176" grpId="0"/>
      <p:bldP spid="178" grpId="0"/>
      <p:bldP spid="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3CEBAF-76C2-4428-8908-22ECF190B1BC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E4F-E12F-4976-B867-F541E5F55C2A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236E8-F241-4C99-A890-5A27FF9D35D3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CB0FE2A-DBD4-472C-8D3A-77CBE3340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2DDECA-F977-439B-82A4-2B5AC02BD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F2DC8D-3323-4336-91E3-2565C88EBB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CB1426-0BBE-44A9-B647-B7C5AFAE8B2E}"/>
              </a:ext>
            </a:extLst>
          </p:cNvPr>
          <p:cNvSpPr/>
          <p:nvPr/>
        </p:nvSpPr>
        <p:spPr>
          <a:xfrm>
            <a:off x="0" y="4252118"/>
            <a:ext cx="12192000" cy="2665149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23D233-B574-495A-8059-9B50384B7D6E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207BD-FC8C-45A6-B994-A5E4A4D9BE84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78A48-6079-4956-B6C6-B0D9B615D8CE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302C6-D9DD-4B5E-BC74-EF2F21CD9331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C6BDCF-D324-4570-9952-3E4EBEC04E4C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340B80-2CC5-4BB4-B76B-B0118D0009F9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56DFA-C887-458D-9103-13DC6886CB7B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9F005E-0E2D-42DC-ACEC-9035DF484A04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76199C-B2C9-4E4B-B9A4-FB55E075060F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40D17-F6E7-449F-AD50-806A1064AD90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E88C3B3-F6DE-4DAE-A07D-2693FB442DF0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032034-AEAE-43CB-9BB9-F9ECC829F429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C44A9-DB2D-49B5-9A3A-8D413D428850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rgbClr val="0D1B25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E729BD-1276-4E7E-9E0B-653FE8C979CB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rgbClr val="418ABF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6AC9A7-43D1-4A92-8283-22971311A279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9AD73CA-2492-4926-B54B-1EAA375E426A}"/>
              </a:ext>
            </a:extLst>
          </p:cNvPr>
          <p:cNvSpPr/>
          <p:nvPr/>
        </p:nvSpPr>
        <p:spPr>
          <a:xfrm>
            <a:off x="0" y="6388704"/>
            <a:ext cx="12192000" cy="528563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06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41" grpId="0"/>
      <p:bldP spid="44" grpId="0" animBg="1"/>
      <p:bldP spid="45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967FC272-73AA-4EF9-82AF-781233B5BCAA}"/>
              </a:ext>
            </a:extLst>
          </p:cNvPr>
          <p:cNvSpPr txBox="1"/>
          <p:nvPr/>
        </p:nvSpPr>
        <p:spPr>
          <a:xfrm>
            <a:off x="861234" y="341852"/>
            <a:ext cx="10469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Explore these Infographic List that Makes</a:t>
            </a:r>
          </a:p>
          <a:p>
            <a:pPr algn="ctr"/>
            <a:r>
              <a:rPr lang="en-US" sz="3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Our Business </a:t>
            </a:r>
            <a:r>
              <a:rPr lang="en-US" sz="3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Different from Others</a:t>
            </a:r>
            <a:endParaRPr lang="en-US" sz="3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0A0FD82-5EAB-4DAC-8714-D7906499DCDD}"/>
              </a:ext>
            </a:extLst>
          </p:cNvPr>
          <p:cNvSpPr txBox="1"/>
          <p:nvPr/>
        </p:nvSpPr>
        <p:spPr>
          <a:xfrm>
            <a:off x="623188" y="1489429"/>
            <a:ext cx="10945625" cy="633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 Above Topic this is Just a Demo So Please Consider</a:t>
            </a:r>
          </a:p>
          <a:p>
            <a:pPr algn="ctr">
              <a:lnSpc>
                <a:spcPts val="22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Replacing these Dummy Texts with Your Own Content and Try to Make It Interesting and Engaging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90284E-9F25-4F8F-A986-EED0A27AAE43}"/>
              </a:ext>
            </a:extLst>
          </p:cNvPr>
          <p:cNvSpPr/>
          <p:nvPr/>
        </p:nvSpPr>
        <p:spPr>
          <a:xfrm>
            <a:off x="533977" y="2587180"/>
            <a:ext cx="2630614" cy="3410140"/>
          </a:xfrm>
          <a:prstGeom prst="roundRect">
            <a:avLst>
              <a:gd name="adj" fmla="val 585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79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E3CBD-124D-4558-BA6A-D30EC80D7A2E}"/>
              </a:ext>
            </a:extLst>
          </p:cNvPr>
          <p:cNvSpPr txBox="1"/>
          <p:nvPr/>
        </p:nvSpPr>
        <p:spPr>
          <a:xfrm>
            <a:off x="723816" y="4088607"/>
            <a:ext cx="2119491" cy="59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Creative </a:t>
            </a:r>
            <a:r>
              <a:rPr lang="en-US" sz="1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Features</a:t>
            </a:r>
            <a:endParaRPr lang="en-US" sz="1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25EA98-DDA7-4D35-8469-492C2348CC6F}"/>
              </a:ext>
            </a:extLst>
          </p:cNvPr>
          <p:cNvSpPr/>
          <p:nvPr/>
        </p:nvSpPr>
        <p:spPr>
          <a:xfrm>
            <a:off x="823754" y="3159253"/>
            <a:ext cx="768286" cy="768286"/>
          </a:xfrm>
          <a:custGeom>
            <a:avLst/>
            <a:gdLst>
              <a:gd name="connsiteX0" fmla="*/ 768286 w 768286"/>
              <a:gd name="connsiteY0" fmla="*/ 384143 h 768286"/>
              <a:gd name="connsiteX1" fmla="*/ 384143 w 768286"/>
              <a:gd name="connsiteY1" fmla="*/ 768286 h 768286"/>
              <a:gd name="connsiteX2" fmla="*/ 0 w 768286"/>
              <a:gd name="connsiteY2" fmla="*/ 384143 h 768286"/>
              <a:gd name="connsiteX3" fmla="*/ 384143 w 768286"/>
              <a:gd name="connsiteY3" fmla="*/ 0 h 768286"/>
              <a:gd name="connsiteX4" fmla="*/ 768286 w 768286"/>
              <a:gd name="connsiteY4" fmla="*/ 384143 h 7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86" h="768286">
                <a:moveTo>
                  <a:pt x="768286" y="384143"/>
                </a:moveTo>
                <a:cubicBezTo>
                  <a:pt x="768286" y="596300"/>
                  <a:pt x="596300" y="768286"/>
                  <a:pt x="384143" y="768286"/>
                </a:cubicBezTo>
                <a:cubicBezTo>
                  <a:pt x="171987" y="768286"/>
                  <a:pt x="0" y="596299"/>
                  <a:pt x="0" y="384143"/>
                </a:cubicBezTo>
                <a:cubicBezTo>
                  <a:pt x="0" y="171987"/>
                  <a:pt x="171987" y="0"/>
                  <a:pt x="384143" y="0"/>
                </a:cubicBezTo>
                <a:cubicBezTo>
                  <a:pt x="596300" y="0"/>
                  <a:pt x="768286" y="171987"/>
                  <a:pt x="768286" y="384143"/>
                </a:cubicBez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3F283D-9500-4DBE-9C04-9AC36B8DC115}"/>
              </a:ext>
            </a:extLst>
          </p:cNvPr>
          <p:cNvSpPr txBox="1"/>
          <p:nvPr/>
        </p:nvSpPr>
        <p:spPr>
          <a:xfrm>
            <a:off x="920383" y="3277939"/>
            <a:ext cx="575029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spc="-2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7EBA65F-6B00-471D-A90F-5F3E198121D1}"/>
              </a:ext>
            </a:extLst>
          </p:cNvPr>
          <p:cNvSpPr txBox="1"/>
          <p:nvPr/>
        </p:nvSpPr>
        <p:spPr>
          <a:xfrm>
            <a:off x="723816" y="4732751"/>
            <a:ext cx="22509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Write Some Text to</a:t>
            </a:r>
          </a:p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Points </a:t>
            </a:r>
            <a:r>
              <a:rPr lang="en-US" sz="130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r>
              <a:rPr lang="en-US" sz="130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Slide</a:t>
            </a:r>
            <a:endParaRPr lang="en-US" sz="13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5EDCD6AE-1422-4C50-A34B-BA3F97EF9E68}"/>
              </a:ext>
            </a:extLst>
          </p:cNvPr>
          <p:cNvSpPr/>
          <p:nvPr/>
        </p:nvSpPr>
        <p:spPr>
          <a:xfrm>
            <a:off x="3365121" y="2587180"/>
            <a:ext cx="2630614" cy="3410140"/>
          </a:xfrm>
          <a:prstGeom prst="roundRect">
            <a:avLst>
              <a:gd name="adj" fmla="val 5852"/>
            </a:avLst>
          </a:prstGeom>
          <a:solidFill>
            <a:srgbClr val="41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5F750D4-728B-49A1-877B-ED109B1F4195}"/>
              </a:ext>
            </a:extLst>
          </p:cNvPr>
          <p:cNvSpPr txBox="1"/>
          <p:nvPr/>
        </p:nvSpPr>
        <p:spPr>
          <a:xfrm>
            <a:off x="3554960" y="4088607"/>
            <a:ext cx="2119491" cy="59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Creative Features</a:t>
            </a:r>
            <a:endParaRPr lang="en-US" sz="1600" baseline="0" dirty="0">
              <a:solidFill>
                <a:schemeClr val="bg1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849DBF7E-B866-4FA8-B444-D5FDA9906693}"/>
              </a:ext>
            </a:extLst>
          </p:cNvPr>
          <p:cNvSpPr/>
          <p:nvPr/>
        </p:nvSpPr>
        <p:spPr>
          <a:xfrm>
            <a:off x="3654898" y="3159253"/>
            <a:ext cx="768286" cy="768286"/>
          </a:xfrm>
          <a:custGeom>
            <a:avLst/>
            <a:gdLst>
              <a:gd name="connsiteX0" fmla="*/ 768286 w 768286"/>
              <a:gd name="connsiteY0" fmla="*/ 384143 h 768286"/>
              <a:gd name="connsiteX1" fmla="*/ 384143 w 768286"/>
              <a:gd name="connsiteY1" fmla="*/ 768286 h 768286"/>
              <a:gd name="connsiteX2" fmla="*/ 0 w 768286"/>
              <a:gd name="connsiteY2" fmla="*/ 384143 h 768286"/>
              <a:gd name="connsiteX3" fmla="*/ 384143 w 768286"/>
              <a:gd name="connsiteY3" fmla="*/ 0 h 768286"/>
              <a:gd name="connsiteX4" fmla="*/ 768286 w 768286"/>
              <a:gd name="connsiteY4" fmla="*/ 384143 h 7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86" h="768286">
                <a:moveTo>
                  <a:pt x="768286" y="384143"/>
                </a:moveTo>
                <a:cubicBezTo>
                  <a:pt x="768286" y="596300"/>
                  <a:pt x="596300" y="768286"/>
                  <a:pt x="384143" y="768286"/>
                </a:cubicBezTo>
                <a:cubicBezTo>
                  <a:pt x="171987" y="768286"/>
                  <a:pt x="0" y="596299"/>
                  <a:pt x="0" y="384143"/>
                </a:cubicBezTo>
                <a:cubicBezTo>
                  <a:pt x="0" y="171987"/>
                  <a:pt x="171987" y="0"/>
                  <a:pt x="384143" y="0"/>
                </a:cubicBezTo>
                <a:cubicBezTo>
                  <a:pt x="596300" y="0"/>
                  <a:pt x="768286" y="171987"/>
                  <a:pt x="768286" y="3841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CEDE16F-65EB-4726-99B3-ABFCFE3D7AE4}"/>
              </a:ext>
            </a:extLst>
          </p:cNvPr>
          <p:cNvSpPr txBox="1"/>
          <p:nvPr/>
        </p:nvSpPr>
        <p:spPr>
          <a:xfrm>
            <a:off x="3715459" y="3277939"/>
            <a:ext cx="64716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spc="-2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9AB173F-0D27-44AC-997F-CE7DBDA1BE9A}"/>
              </a:ext>
            </a:extLst>
          </p:cNvPr>
          <p:cNvSpPr txBox="1"/>
          <p:nvPr/>
        </p:nvSpPr>
        <p:spPr>
          <a:xfrm>
            <a:off x="3554960" y="4732751"/>
            <a:ext cx="22509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Write Some Text to</a:t>
            </a:r>
          </a:p>
          <a:p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Explain the Points </a:t>
            </a:r>
            <a:r>
              <a:rPr lang="en-US" sz="1300" spc="-12" baseline="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r>
              <a:rPr lang="en-US" sz="1300" spc="-12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Presentation Slide</a:t>
            </a:r>
            <a:endParaRPr lang="en-US" sz="1300" spc="-12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F1CE6F47-4AE6-430A-A4AD-E040D03262FE}"/>
              </a:ext>
            </a:extLst>
          </p:cNvPr>
          <p:cNvSpPr/>
          <p:nvPr/>
        </p:nvSpPr>
        <p:spPr>
          <a:xfrm>
            <a:off x="6196265" y="2587180"/>
            <a:ext cx="2630614" cy="3410140"/>
          </a:xfrm>
          <a:prstGeom prst="roundRect">
            <a:avLst>
              <a:gd name="adj" fmla="val 585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79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4AA1FC-BE02-4EB4-AEDD-BDE5DD614B08}"/>
              </a:ext>
            </a:extLst>
          </p:cNvPr>
          <p:cNvSpPr txBox="1"/>
          <p:nvPr/>
        </p:nvSpPr>
        <p:spPr>
          <a:xfrm>
            <a:off x="6386104" y="4088607"/>
            <a:ext cx="2119491" cy="59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Creative </a:t>
            </a:r>
            <a:r>
              <a:rPr lang="en-US" sz="1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Features</a:t>
            </a:r>
            <a:endParaRPr lang="en-US" sz="1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3792D2ED-103A-417C-B34E-6B247044283C}"/>
              </a:ext>
            </a:extLst>
          </p:cNvPr>
          <p:cNvSpPr/>
          <p:nvPr/>
        </p:nvSpPr>
        <p:spPr>
          <a:xfrm>
            <a:off x="6486042" y="3159253"/>
            <a:ext cx="768286" cy="768286"/>
          </a:xfrm>
          <a:custGeom>
            <a:avLst/>
            <a:gdLst>
              <a:gd name="connsiteX0" fmla="*/ 768286 w 768286"/>
              <a:gd name="connsiteY0" fmla="*/ 384143 h 768286"/>
              <a:gd name="connsiteX1" fmla="*/ 384143 w 768286"/>
              <a:gd name="connsiteY1" fmla="*/ 768286 h 768286"/>
              <a:gd name="connsiteX2" fmla="*/ 0 w 768286"/>
              <a:gd name="connsiteY2" fmla="*/ 384143 h 768286"/>
              <a:gd name="connsiteX3" fmla="*/ 384143 w 768286"/>
              <a:gd name="connsiteY3" fmla="*/ 0 h 768286"/>
              <a:gd name="connsiteX4" fmla="*/ 768286 w 768286"/>
              <a:gd name="connsiteY4" fmla="*/ 384143 h 7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86" h="768286">
                <a:moveTo>
                  <a:pt x="768286" y="384143"/>
                </a:moveTo>
                <a:cubicBezTo>
                  <a:pt x="768286" y="596300"/>
                  <a:pt x="596300" y="768286"/>
                  <a:pt x="384143" y="768286"/>
                </a:cubicBezTo>
                <a:cubicBezTo>
                  <a:pt x="171987" y="768286"/>
                  <a:pt x="0" y="596299"/>
                  <a:pt x="0" y="384143"/>
                </a:cubicBezTo>
                <a:cubicBezTo>
                  <a:pt x="0" y="171987"/>
                  <a:pt x="171987" y="0"/>
                  <a:pt x="384143" y="0"/>
                </a:cubicBezTo>
                <a:cubicBezTo>
                  <a:pt x="596300" y="0"/>
                  <a:pt x="768286" y="171987"/>
                  <a:pt x="768286" y="384143"/>
                </a:cubicBez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4867C70-796C-418C-9013-AC0B94716165}"/>
              </a:ext>
            </a:extLst>
          </p:cNvPr>
          <p:cNvSpPr txBox="1"/>
          <p:nvPr/>
        </p:nvSpPr>
        <p:spPr>
          <a:xfrm>
            <a:off x="6546603" y="3277939"/>
            <a:ext cx="64716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spc="-2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C136F48-90BA-471A-8F96-6E57D599B45F}"/>
              </a:ext>
            </a:extLst>
          </p:cNvPr>
          <p:cNvSpPr txBox="1"/>
          <p:nvPr/>
        </p:nvSpPr>
        <p:spPr>
          <a:xfrm>
            <a:off x="6386104" y="4732751"/>
            <a:ext cx="22509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Write Some Text to</a:t>
            </a:r>
          </a:p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Points </a:t>
            </a:r>
            <a:r>
              <a:rPr lang="en-US" sz="130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r>
              <a:rPr lang="en-US" sz="130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Slide</a:t>
            </a:r>
            <a:endParaRPr lang="en-US" sz="13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472A684F-C419-41A4-AB8C-35AE38134F86}"/>
              </a:ext>
            </a:extLst>
          </p:cNvPr>
          <p:cNvSpPr/>
          <p:nvPr/>
        </p:nvSpPr>
        <p:spPr>
          <a:xfrm>
            <a:off x="9027409" y="2587180"/>
            <a:ext cx="2630614" cy="3410140"/>
          </a:xfrm>
          <a:prstGeom prst="roundRect">
            <a:avLst>
              <a:gd name="adj" fmla="val 5852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79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2439E23E-E91C-4958-A2AF-F36DE421B341}"/>
              </a:ext>
            </a:extLst>
          </p:cNvPr>
          <p:cNvSpPr txBox="1"/>
          <p:nvPr/>
        </p:nvSpPr>
        <p:spPr>
          <a:xfrm>
            <a:off x="9217248" y="4088607"/>
            <a:ext cx="2119491" cy="59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60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Creative </a:t>
            </a:r>
            <a:r>
              <a:rPr lang="en-US" sz="160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Features</a:t>
            </a:r>
            <a:endParaRPr lang="en-US" sz="160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D6726A3D-314B-4E26-A67E-631AA3690DB2}"/>
              </a:ext>
            </a:extLst>
          </p:cNvPr>
          <p:cNvSpPr/>
          <p:nvPr/>
        </p:nvSpPr>
        <p:spPr>
          <a:xfrm>
            <a:off x="9317186" y="3159253"/>
            <a:ext cx="768286" cy="768286"/>
          </a:xfrm>
          <a:custGeom>
            <a:avLst/>
            <a:gdLst>
              <a:gd name="connsiteX0" fmla="*/ 768286 w 768286"/>
              <a:gd name="connsiteY0" fmla="*/ 384143 h 768286"/>
              <a:gd name="connsiteX1" fmla="*/ 384143 w 768286"/>
              <a:gd name="connsiteY1" fmla="*/ 768286 h 768286"/>
              <a:gd name="connsiteX2" fmla="*/ 0 w 768286"/>
              <a:gd name="connsiteY2" fmla="*/ 384143 h 768286"/>
              <a:gd name="connsiteX3" fmla="*/ 384143 w 768286"/>
              <a:gd name="connsiteY3" fmla="*/ 0 h 768286"/>
              <a:gd name="connsiteX4" fmla="*/ 768286 w 768286"/>
              <a:gd name="connsiteY4" fmla="*/ 384143 h 7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86" h="768286">
                <a:moveTo>
                  <a:pt x="768286" y="384143"/>
                </a:moveTo>
                <a:cubicBezTo>
                  <a:pt x="768286" y="596300"/>
                  <a:pt x="596300" y="768286"/>
                  <a:pt x="384143" y="768286"/>
                </a:cubicBezTo>
                <a:cubicBezTo>
                  <a:pt x="171987" y="768286"/>
                  <a:pt x="0" y="596299"/>
                  <a:pt x="0" y="384143"/>
                </a:cubicBezTo>
                <a:cubicBezTo>
                  <a:pt x="0" y="171987"/>
                  <a:pt x="171987" y="0"/>
                  <a:pt x="384143" y="0"/>
                </a:cubicBezTo>
                <a:cubicBezTo>
                  <a:pt x="596300" y="0"/>
                  <a:pt x="768286" y="171987"/>
                  <a:pt x="768286" y="384143"/>
                </a:cubicBez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8272817B-AD57-42B2-B49F-B2BC10C49130}"/>
              </a:ext>
            </a:extLst>
          </p:cNvPr>
          <p:cNvSpPr txBox="1"/>
          <p:nvPr/>
        </p:nvSpPr>
        <p:spPr>
          <a:xfrm>
            <a:off x="9359313" y="3277939"/>
            <a:ext cx="684033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spc="-2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DF14230-6011-42DC-86C7-DAF1781D15C5}"/>
              </a:ext>
            </a:extLst>
          </p:cNvPr>
          <p:cNvSpPr txBox="1"/>
          <p:nvPr/>
        </p:nvSpPr>
        <p:spPr>
          <a:xfrm>
            <a:off x="9217248" y="4732751"/>
            <a:ext cx="22509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Write Some Text to</a:t>
            </a:r>
          </a:p>
          <a:p>
            <a:r>
              <a:rPr lang="en-US" sz="13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Points </a:t>
            </a:r>
            <a:r>
              <a:rPr lang="en-US" sz="130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r>
              <a:rPr lang="en-US" sz="130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Slide</a:t>
            </a:r>
            <a:endParaRPr lang="en-US" sz="130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393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90" grpId="0"/>
      <p:bldP spid="5" grpId="0" animBg="1"/>
      <p:bldP spid="15" grpId="0"/>
      <p:bldP spid="36" grpId="0" animBg="1"/>
      <p:bldP spid="37" grpId="0"/>
      <p:bldP spid="192" grpId="0"/>
      <p:bldP spid="197" grpId="0" animBg="1"/>
      <p:bldP spid="199" grpId="0"/>
      <p:bldP spid="200" grpId="0" animBg="1"/>
      <p:bldP spid="201" grpId="0"/>
      <p:bldP spid="202" grpId="0"/>
      <p:bldP spid="204" grpId="0" animBg="1"/>
      <p:bldP spid="206" grpId="0"/>
      <p:bldP spid="207" grpId="0" animBg="1"/>
      <p:bldP spid="208" grpId="0"/>
      <p:bldP spid="209" grpId="0"/>
      <p:bldP spid="211" grpId="0" animBg="1"/>
      <p:bldP spid="213" grpId="0"/>
      <p:bldP spid="214" grpId="0" animBg="1"/>
      <p:bldP spid="215" grpId="0"/>
      <p:bldP spid="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B02535-D2DD-4E3B-BF4A-8A87305EC764}"/>
              </a:ext>
            </a:extLst>
          </p:cNvPr>
          <p:cNvSpPr/>
          <p:nvPr/>
        </p:nvSpPr>
        <p:spPr>
          <a:xfrm>
            <a:off x="2901029" y="1947767"/>
            <a:ext cx="8701182" cy="4319016"/>
          </a:xfrm>
          <a:custGeom>
            <a:avLst/>
            <a:gdLst>
              <a:gd name="connsiteX0" fmla="*/ 0 w 8701182"/>
              <a:gd name="connsiteY0" fmla="*/ 0 h 4319016"/>
              <a:gd name="connsiteX1" fmla="*/ 8701182 w 8701182"/>
              <a:gd name="connsiteY1" fmla="*/ 0 h 4319016"/>
              <a:gd name="connsiteX2" fmla="*/ 8701182 w 8701182"/>
              <a:gd name="connsiteY2" fmla="*/ 4319016 h 4319016"/>
              <a:gd name="connsiteX3" fmla="*/ -1 w 8701182"/>
              <a:gd name="connsiteY3" fmla="*/ 4319016 h 431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1182" h="4319016">
                <a:moveTo>
                  <a:pt x="0" y="0"/>
                </a:moveTo>
                <a:lnTo>
                  <a:pt x="8701182" y="0"/>
                </a:lnTo>
                <a:lnTo>
                  <a:pt x="8701182" y="4319016"/>
                </a:lnTo>
                <a:lnTo>
                  <a:pt x="-1" y="4319016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F31F51-6CD5-44FF-A292-E810008688AC}"/>
              </a:ext>
            </a:extLst>
          </p:cNvPr>
          <p:cNvSpPr txBox="1"/>
          <p:nvPr/>
        </p:nvSpPr>
        <p:spPr>
          <a:xfrm>
            <a:off x="4047009" y="2175129"/>
            <a:ext cx="7232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Date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A8AC74-2F3A-4B85-B527-CB804C008F5D}"/>
              </a:ext>
            </a:extLst>
          </p:cNvPr>
          <p:cNvSpPr txBox="1"/>
          <p:nvPr/>
        </p:nvSpPr>
        <p:spPr>
          <a:xfrm>
            <a:off x="6748760" y="2175129"/>
            <a:ext cx="102143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Budget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1B076B-9378-4B9A-836D-E58F606A075B}"/>
              </a:ext>
            </a:extLst>
          </p:cNvPr>
          <p:cNvSpPr txBox="1"/>
          <p:nvPr/>
        </p:nvSpPr>
        <p:spPr>
          <a:xfrm>
            <a:off x="9544393" y="2175129"/>
            <a:ext cx="116570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Location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FDD501-040E-433F-8D8E-B064DB7C79B1}"/>
              </a:ext>
            </a:extLst>
          </p:cNvPr>
          <p:cNvSpPr/>
          <p:nvPr/>
        </p:nvSpPr>
        <p:spPr>
          <a:xfrm>
            <a:off x="2736850" y="0"/>
            <a:ext cx="9455150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632352D-BEF0-4687-A00C-A959CD4EB796}"/>
              </a:ext>
            </a:extLst>
          </p:cNvPr>
          <p:cNvSpPr/>
          <p:nvPr/>
        </p:nvSpPr>
        <p:spPr>
          <a:xfrm>
            <a:off x="7198328" y="555928"/>
            <a:ext cx="76200" cy="870966"/>
          </a:xfrm>
          <a:custGeom>
            <a:avLst/>
            <a:gdLst>
              <a:gd name="connsiteX0" fmla="*/ 0 w 76200"/>
              <a:gd name="connsiteY0" fmla="*/ 0 h 870966"/>
              <a:gd name="connsiteX1" fmla="*/ 76200 w 76200"/>
              <a:gd name="connsiteY1" fmla="*/ 0 h 870966"/>
              <a:gd name="connsiteX2" fmla="*/ 76200 w 76200"/>
              <a:gd name="connsiteY2" fmla="*/ 870966 h 870966"/>
              <a:gd name="connsiteX3" fmla="*/ 0 w 76200"/>
              <a:gd name="connsiteY3" fmla="*/ 870966 h 87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870966">
                <a:moveTo>
                  <a:pt x="0" y="0"/>
                </a:moveTo>
                <a:lnTo>
                  <a:pt x="76200" y="0"/>
                </a:lnTo>
                <a:lnTo>
                  <a:pt x="76200" y="870966"/>
                </a:lnTo>
                <a:lnTo>
                  <a:pt x="0" y="870966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9D2A1BD-5054-4A0D-852E-EC88F5FD221D}"/>
              </a:ext>
            </a:extLst>
          </p:cNvPr>
          <p:cNvSpPr/>
          <p:nvPr/>
        </p:nvSpPr>
        <p:spPr>
          <a:xfrm>
            <a:off x="589788" y="0"/>
            <a:ext cx="1416462" cy="1661826"/>
          </a:xfrm>
          <a:custGeom>
            <a:avLst/>
            <a:gdLst>
              <a:gd name="connsiteX0" fmla="*/ 0 w 1416462"/>
              <a:gd name="connsiteY0" fmla="*/ 0 h 1661826"/>
              <a:gd name="connsiteX1" fmla="*/ 1416463 w 1416462"/>
              <a:gd name="connsiteY1" fmla="*/ 0 h 1661826"/>
              <a:gd name="connsiteX2" fmla="*/ 1416463 w 1416462"/>
              <a:gd name="connsiteY2" fmla="*/ 1661827 h 1661826"/>
              <a:gd name="connsiteX3" fmla="*/ 0 w 1416462"/>
              <a:gd name="connsiteY3" fmla="*/ 1661827 h 16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462" h="1661826">
                <a:moveTo>
                  <a:pt x="0" y="0"/>
                </a:moveTo>
                <a:lnTo>
                  <a:pt x="1416463" y="0"/>
                </a:lnTo>
                <a:lnTo>
                  <a:pt x="1416463" y="1661827"/>
                </a:lnTo>
                <a:lnTo>
                  <a:pt x="0" y="1661827"/>
                </a:lnTo>
                <a:close/>
              </a:path>
            </a:pathLst>
          </a:custGeom>
          <a:solidFill>
            <a:srgbClr val="E6EEF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502CC5-D67C-413F-AB36-E68070F7E1AC}"/>
              </a:ext>
            </a:extLst>
          </p:cNvPr>
          <p:cNvGrpSpPr/>
          <p:nvPr/>
        </p:nvGrpSpPr>
        <p:grpSpPr>
          <a:xfrm>
            <a:off x="589787" y="2684525"/>
            <a:ext cx="11012424" cy="652462"/>
            <a:chOff x="589787" y="2684525"/>
            <a:chExt cx="11012424" cy="65246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0E087D-7649-4F69-8DCF-14938D372AB2}"/>
                </a:ext>
              </a:extLst>
            </p:cNvPr>
            <p:cNvSpPr/>
            <p:nvPr/>
          </p:nvSpPr>
          <p:spPr>
            <a:xfrm>
              <a:off x="589787" y="2684525"/>
              <a:ext cx="11012424" cy="652462"/>
            </a:xfrm>
            <a:custGeom>
              <a:avLst/>
              <a:gdLst>
                <a:gd name="connsiteX0" fmla="*/ 0 w 11012424"/>
                <a:gd name="connsiteY0" fmla="*/ 0 h 652462"/>
                <a:gd name="connsiteX1" fmla="*/ 11012424 w 11012424"/>
                <a:gd name="connsiteY1" fmla="*/ 0 h 652462"/>
                <a:gd name="connsiteX2" fmla="*/ 11012424 w 11012424"/>
                <a:gd name="connsiteY2" fmla="*/ 652462 h 652462"/>
                <a:gd name="connsiteX3" fmla="*/ 0 w 11012424"/>
                <a:gd name="connsiteY3" fmla="*/ 652462 h 65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2424" h="652462">
                  <a:moveTo>
                    <a:pt x="0" y="0"/>
                  </a:moveTo>
                  <a:lnTo>
                    <a:pt x="11012424" y="0"/>
                  </a:lnTo>
                  <a:lnTo>
                    <a:pt x="11012424" y="652462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66327E-F6BF-47DA-936F-2E22F6E75076}"/>
                </a:ext>
              </a:extLst>
            </p:cNvPr>
            <p:cNvSpPr txBox="1"/>
            <p:nvPr/>
          </p:nvSpPr>
          <p:spPr>
            <a:xfrm>
              <a:off x="719328" y="2837632"/>
              <a:ext cx="172996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spc="0" baseline="0" dirty="0">
                  <a:solidFill>
                    <a:schemeClr val="bg1"/>
                  </a:solidFill>
                  <a:sym typeface="Montserrat-Regular"/>
                  <a:rtl val="0"/>
                </a:rPr>
                <a:t>Project no : 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32E4F6-E76B-4381-9DD2-7944E0ED9188}"/>
                </a:ext>
              </a:extLst>
            </p:cNvPr>
            <p:cNvSpPr txBox="1"/>
            <p:nvPr/>
          </p:nvSpPr>
          <p:spPr>
            <a:xfrm>
              <a:off x="3604068" y="2837632"/>
              <a:ext cx="16091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-17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J</a:t>
              </a:r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anuary 2026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761C15-3C9C-42B9-A5B2-2FAC56B8202F}"/>
                </a:ext>
              </a:extLst>
            </p:cNvPr>
            <p:cNvSpPr txBox="1"/>
            <p:nvPr/>
          </p:nvSpPr>
          <p:spPr>
            <a:xfrm>
              <a:off x="6564415" y="2837632"/>
              <a:ext cx="139012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25000 USD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313BE8-8EB3-4276-8BB7-0CD5A4F4B431}"/>
                </a:ext>
              </a:extLst>
            </p:cNvPr>
            <p:cNvSpPr txBox="1"/>
            <p:nvPr/>
          </p:nvSpPr>
          <p:spPr>
            <a:xfrm>
              <a:off x="9625345" y="2837632"/>
              <a:ext cx="100380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Nevada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D6C73B5-CED3-47D6-BF8A-5F9E178949AC}"/>
              </a:ext>
            </a:extLst>
          </p:cNvPr>
          <p:cNvSpPr txBox="1"/>
          <p:nvPr/>
        </p:nvSpPr>
        <p:spPr>
          <a:xfrm>
            <a:off x="649128" y="356615"/>
            <a:ext cx="488948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75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Let’s Explore Our</a:t>
            </a:r>
          </a:p>
          <a:p>
            <a:pPr algn="l"/>
            <a:r>
              <a:rPr lang="en-US" sz="375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Project </a:t>
            </a:r>
            <a:r>
              <a:rPr lang="en-US" sz="375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Overviews</a:t>
            </a:r>
            <a:endParaRPr lang="en-US" sz="375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BD72DA1-1D54-4FBE-8C80-F1BB72216437}"/>
              </a:ext>
            </a:extLst>
          </p:cNvPr>
          <p:cNvSpPr txBox="1"/>
          <p:nvPr/>
        </p:nvSpPr>
        <p:spPr>
          <a:xfrm>
            <a:off x="7365597" y="455258"/>
            <a:ext cx="4466287" cy="1021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</a:t>
            </a:r>
          </a:p>
          <a:p>
            <a:pPr>
              <a:lnSpc>
                <a:spcPts val="25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Please</a:t>
            </a:r>
          </a:p>
          <a:p>
            <a:pPr>
              <a:lnSpc>
                <a:spcPts val="2500"/>
              </a:lnSpc>
            </a:pPr>
            <a:r>
              <a:rPr lang="en-US" sz="150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Consider Replacing it with Your Own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22F679-3485-45C6-9AE4-EA18AC50565A}"/>
              </a:ext>
            </a:extLst>
          </p:cNvPr>
          <p:cNvGrpSpPr/>
          <p:nvPr/>
        </p:nvGrpSpPr>
        <p:grpSpPr>
          <a:xfrm>
            <a:off x="589787" y="3661124"/>
            <a:ext cx="11012424" cy="652462"/>
            <a:chOff x="589787" y="3661124"/>
            <a:chExt cx="11012424" cy="65246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A06400-ED13-4A8B-B26B-2324C43F1CAB}"/>
                </a:ext>
              </a:extLst>
            </p:cNvPr>
            <p:cNvSpPr/>
            <p:nvPr/>
          </p:nvSpPr>
          <p:spPr>
            <a:xfrm>
              <a:off x="589787" y="3661124"/>
              <a:ext cx="11012424" cy="652462"/>
            </a:xfrm>
            <a:custGeom>
              <a:avLst/>
              <a:gdLst>
                <a:gd name="connsiteX0" fmla="*/ 0 w 11012424"/>
                <a:gd name="connsiteY0" fmla="*/ 0 h 652462"/>
                <a:gd name="connsiteX1" fmla="*/ 11012424 w 11012424"/>
                <a:gd name="connsiteY1" fmla="*/ 0 h 652462"/>
                <a:gd name="connsiteX2" fmla="*/ 11012424 w 11012424"/>
                <a:gd name="connsiteY2" fmla="*/ 652462 h 652462"/>
                <a:gd name="connsiteX3" fmla="*/ 0 w 11012424"/>
                <a:gd name="connsiteY3" fmla="*/ 652462 h 65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2424" h="652462">
                  <a:moveTo>
                    <a:pt x="0" y="0"/>
                  </a:moveTo>
                  <a:lnTo>
                    <a:pt x="11012424" y="0"/>
                  </a:lnTo>
                  <a:lnTo>
                    <a:pt x="11012424" y="652462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9E0BA31-9130-4F78-AD02-74861AB950B1}"/>
                </a:ext>
              </a:extLst>
            </p:cNvPr>
            <p:cNvSpPr txBox="1"/>
            <p:nvPr/>
          </p:nvSpPr>
          <p:spPr>
            <a:xfrm>
              <a:off x="719328" y="3814230"/>
              <a:ext cx="177163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spc="0" baseline="0" dirty="0">
                  <a:solidFill>
                    <a:schemeClr val="bg1"/>
                  </a:solidFill>
                  <a:sym typeface="Montserrat-Regular"/>
                  <a:rtl val="0"/>
                </a:rPr>
                <a:t>Project no : 02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781DEDD-A301-4B81-A2DD-8601A5AB82B0}"/>
                </a:ext>
              </a:extLst>
            </p:cNvPr>
            <p:cNvSpPr txBox="1"/>
            <p:nvPr/>
          </p:nvSpPr>
          <p:spPr>
            <a:xfrm>
              <a:off x="3587364" y="3814230"/>
              <a:ext cx="164256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-17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October</a:t>
              </a:r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 2028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22E5E1-3226-4649-92B6-90464B92CF4A}"/>
                </a:ext>
              </a:extLst>
            </p:cNvPr>
            <p:cNvSpPr txBox="1"/>
            <p:nvPr/>
          </p:nvSpPr>
          <p:spPr>
            <a:xfrm>
              <a:off x="6564415" y="3814230"/>
              <a:ext cx="139012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65000 USD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5DE3D43-D611-49A3-9033-18812DD5A4C3}"/>
                </a:ext>
              </a:extLst>
            </p:cNvPr>
            <p:cNvSpPr txBox="1"/>
            <p:nvPr/>
          </p:nvSpPr>
          <p:spPr>
            <a:xfrm>
              <a:off x="9392912" y="3814230"/>
              <a:ext cx="146867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Washington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ECC9A5-2164-4DB8-B9B8-4CEAB4CE3425}"/>
              </a:ext>
            </a:extLst>
          </p:cNvPr>
          <p:cNvGrpSpPr/>
          <p:nvPr/>
        </p:nvGrpSpPr>
        <p:grpSpPr>
          <a:xfrm>
            <a:off x="589787" y="4637722"/>
            <a:ext cx="11012424" cy="652462"/>
            <a:chOff x="589787" y="4637722"/>
            <a:chExt cx="11012424" cy="65246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BCA6AC-1530-4A36-AE49-9DDD476B0A8C}"/>
                </a:ext>
              </a:extLst>
            </p:cNvPr>
            <p:cNvSpPr/>
            <p:nvPr/>
          </p:nvSpPr>
          <p:spPr>
            <a:xfrm>
              <a:off x="589787" y="4637722"/>
              <a:ext cx="11012424" cy="652462"/>
            </a:xfrm>
            <a:custGeom>
              <a:avLst/>
              <a:gdLst>
                <a:gd name="connsiteX0" fmla="*/ 0 w 11012424"/>
                <a:gd name="connsiteY0" fmla="*/ 0 h 652462"/>
                <a:gd name="connsiteX1" fmla="*/ 11012424 w 11012424"/>
                <a:gd name="connsiteY1" fmla="*/ 0 h 652462"/>
                <a:gd name="connsiteX2" fmla="*/ 11012424 w 11012424"/>
                <a:gd name="connsiteY2" fmla="*/ 652463 h 652462"/>
                <a:gd name="connsiteX3" fmla="*/ 0 w 11012424"/>
                <a:gd name="connsiteY3" fmla="*/ 652463 h 65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2424" h="652462">
                  <a:moveTo>
                    <a:pt x="0" y="0"/>
                  </a:moveTo>
                  <a:lnTo>
                    <a:pt x="11012424" y="0"/>
                  </a:lnTo>
                  <a:lnTo>
                    <a:pt x="11012424" y="652463"/>
                  </a:lnTo>
                  <a:lnTo>
                    <a:pt x="0" y="652463"/>
                  </a:ln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282CA04-3BA3-4BA6-A701-62F401E699F2}"/>
                </a:ext>
              </a:extLst>
            </p:cNvPr>
            <p:cNvSpPr txBox="1"/>
            <p:nvPr/>
          </p:nvSpPr>
          <p:spPr>
            <a:xfrm>
              <a:off x="719328" y="4790828"/>
              <a:ext cx="177163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spc="0" baseline="0" dirty="0">
                  <a:solidFill>
                    <a:schemeClr val="bg1"/>
                  </a:solidFill>
                  <a:sym typeface="Montserrat-Regular"/>
                  <a:rtl val="0"/>
                </a:rPr>
                <a:t>Project no : 03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28DA45A-3347-4FA4-B440-EEE1B80DD628}"/>
                </a:ext>
              </a:extLst>
            </p:cNvPr>
            <p:cNvSpPr txBox="1"/>
            <p:nvPr/>
          </p:nvSpPr>
          <p:spPr>
            <a:xfrm>
              <a:off x="3690983" y="4790828"/>
              <a:ext cx="14353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-17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March</a:t>
              </a:r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 2029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17104FE-217E-4E68-8DF1-B441A64F8A1B}"/>
                </a:ext>
              </a:extLst>
            </p:cNvPr>
            <p:cNvSpPr txBox="1"/>
            <p:nvPr/>
          </p:nvSpPr>
          <p:spPr>
            <a:xfrm>
              <a:off x="6560407" y="4790828"/>
              <a:ext cx="139814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38000 USD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1D74283-84D1-48E2-A3B1-4267402D6D67}"/>
                </a:ext>
              </a:extLst>
            </p:cNvPr>
            <p:cNvSpPr txBox="1"/>
            <p:nvPr/>
          </p:nvSpPr>
          <p:spPr>
            <a:xfrm>
              <a:off x="9525159" y="4790828"/>
              <a:ext cx="120417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California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5F15BD-BFC3-4C94-925D-79D6DB2DB109}"/>
              </a:ext>
            </a:extLst>
          </p:cNvPr>
          <p:cNvGrpSpPr/>
          <p:nvPr/>
        </p:nvGrpSpPr>
        <p:grpSpPr>
          <a:xfrm>
            <a:off x="589787" y="5614416"/>
            <a:ext cx="11012424" cy="652462"/>
            <a:chOff x="589787" y="5614416"/>
            <a:chExt cx="11012424" cy="652462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719DFD-F44D-4D36-B90D-0FD11E1A16C8}"/>
                </a:ext>
              </a:extLst>
            </p:cNvPr>
            <p:cNvSpPr/>
            <p:nvPr/>
          </p:nvSpPr>
          <p:spPr>
            <a:xfrm>
              <a:off x="589787" y="5614416"/>
              <a:ext cx="11012424" cy="652462"/>
            </a:xfrm>
            <a:custGeom>
              <a:avLst/>
              <a:gdLst>
                <a:gd name="connsiteX0" fmla="*/ 0 w 11012424"/>
                <a:gd name="connsiteY0" fmla="*/ 0 h 652462"/>
                <a:gd name="connsiteX1" fmla="*/ 11012424 w 11012424"/>
                <a:gd name="connsiteY1" fmla="*/ 0 h 652462"/>
                <a:gd name="connsiteX2" fmla="*/ 11012424 w 11012424"/>
                <a:gd name="connsiteY2" fmla="*/ 652463 h 652462"/>
                <a:gd name="connsiteX3" fmla="*/ 0 w 11012424"/>
                <a:gd name="connsiteY3" fmla="*/ 652463 h 65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2424" h="652462">
                  <a:moveTo>
                    <a:pt x="0" y="0"/>
                  </a:moveTo>
                  <a:lnTo>
                    <a:pt x="11012424" y="0"/>
                  </a:lnTo>
                  <a:lnTo>
                    <a:pt x="11012424" y="652463"/>
                  </a:lnTo>
                  <a:lnTo>
                    <a:pt x="0" y="652463"/>
                  </a:lnTo>
                  <a:close/>
                </a:path>
              </a:pathLst>
            </a:custGeom>
            <a:solidFill>
              <a:srgbClr val="418A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3242E30-7E77-40FF-A39D-AF9FAD7E8412}"/>
                </a:ext>
              </a:extLst>
            </p:cNvPr>
            <p:cNvSpPr txBox="1"/>
            <p:nvPr/>
          </p:nvSpPr>
          <p:spPr>
            <a:xfrm>
              <a:off x="719328" y="5767522"/>
              <a:ext cx="179247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spc="0" baseline="0" dirty="0">
                  <a:solidFill>
                    <a:schemeClr val="bg1"/>
                  </a:solidFill>
                  <a:sym typeface="Montserrat-Regular"/>
                  <a:rtl val="0"/>
                </a:rPr>
                <a:t>Project no : 04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1E53285-9FBA-4F6B-A05C-FFDADA306428}"/>
                </a:ext>
              </a:extLst>
            </p:cNvPr>
            <p:cNvSpPr txBox="1"/>
            <p:nvPr/>
          </p:nvSpPr>
          <p:spPr>
            <a:xfrm>
              <a:off x="3456207" y="5767522"/>
              <a:ext cx="190488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-17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November</a:t>
              </a:r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 2030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D04E26B-B6A5-4664-A43A-44B1D8283023}"/>
                </a:ext>
              </a:extLst>
            </p:cNvPr>
            <p:cNvSpPr txBox="1"/>
            <p:nvPr/>
          </p:nvSpPr>
          <p:spPr>
            <a:xfrm>
              <a:off x="6566018" y="5767522"/>
              <a:ext cx="138691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72000 USD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B3D0EF3-8B0B-4D0B-808D-AEC61BB23737}"/>
                </a:ext>
              </a:extLst>
            </p:cNvPr>
            <p:cNvSpPr txBox="1"/>
            <p:nvPr/>
          </p:nvSpPr>
          <p:spPr>
            <a:xfrm>
              <a:off x="9527563" y="5767522"/>
              <a:ext cx="119936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spc="0" baseline="0" dirty="0">
                  <a:solidFill>
                    <a:schemeClr val="bg1"/>
                  </a:solidFill>
                  <a:latin typeface="Montserrat-Regular"/>
                  <a:sym typeface="Montserrat-Regular"/>
                  <a:rtl val="0"/>
                </a:rPr>
                <a:t>Delaware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DF4E397-81FE-4015-BEED-064DEC379930}"/>
              </a:ext>
            </a:extLst>
          </p:cNvPr>
          <p:cNvSpPr/>
          <p:nvPr/>
        </p:nvSpPr>
        <p:spPr>
          <a:xfrm>
            <a:off x="0" y="0"/>
            <a:ext cx="589787" cy="184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BBB6A-FF5F-42F5-92F5-462239B7E865}"/>
              </a:ext>
            </a:extLst>
          </p:cNvPr>
          <p:cNvSpPr/>
          <p:nvPr/>
        </p:nvSpPr>
        <p:spPr>
          <a:xfrm>
            <a:off x="7061803" y="0"/>
            <a:ext cx="349250" cy="555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F001EE-223A-4B1A-BCE4-93674760A90E}"/>
              </a:ext>
            </a:extLst>
          </p:cNvPr>
          <p:cNvSpPr/>
          <p:nvPr/>
        </p:nvSpPr>
        <p:spPr>
          <a:xfrm>
            <a:off x="-1" y="2521378"/>
            <a:ext cx="589787" cy="386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6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4666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4666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45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1" grpId="0"/>
      <p:bldP spid="22" grpId="0"/>
      <p:bldP spid="110" grpId="0" animBg="1"/>
      <p:bldP spid="5" grpId="0" animBg="1"/>
      <p:bldP spid="79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E464E0-6487-49AA-B02A-07416FCA3A4D}"/>
              </a:ext>
            </a:extLst>
          </p:cNvPr>
          <p:cNvSpPr txBox="1"/>
          <p:nvPr/>
        </p:nvSpPr>
        <p:spPr>
          <a:xfrm>
            <a:off x="6560248" y="788606"/>
            <a:ext cx="29979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0D1B25"/>
                </a:solidFill>
                <a:latin typeface="Montserrat-Regular"/>
                <a:sym typeface="Montserrat-Regular"/>
                <a:rtl val="0"/>
              </a:rPr>
              <a:t>Mobile Application </a:t>
            </a:r>
            <a:r>
              <a:rPr lang="en-US" sz="1500" spc="0" baseline="0" dirty="0">
                <a:solidFill>
                  <a:srgbClr val="418ABF"/>
                </a:solidFill>
                <a:latin typeface="Montserrat-Regular"/>
                <a:sym typeface="Montserrat-Regular"/>
                <a:rtl val="0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13A9E-F41A-4E86-AFD6-304D699EE753}"/>
              </a:ext>
            </a:extLst>
          </p:cNvPr>
          <p:cNvSpPr txBox="1"/>
          <p:nvPr/>
        </p:nvSpPr>
        <p:spPr>
          <a:xfrm>
            <a:off x="6560248" y="1134306"/>
            <a:ext cx="46362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Statistics of Our</a:t>
            </a:r>
          </a:p>
          <a:p>
            <a:pPr algn="l"/>
            <a:r>
              <a:rPr lang="en-US" sz="405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Monthly User</a:t>
            </a:r>
            <a:endParaRPr lang="en-US" sz="4050" baseline="0" dirty="0">
              <a:solidFill>
                <a:srgbClr val="418ABF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3C0EF-2F23-41C3-B02E-ACA7936597A6}"/>
              </a:ext>
            </a:extLst>
          </p:cNvPr>
          <p:cNvSpPr txBox="1"/>
          <p:nvPr/>
        </p:nvSpPr>
        <p:spPr>
          <a:xfrm>
            <a:off x="6560248" y="2495669"/>
            <a:ext cx="4674678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Here You Can Write Interesting Texts to Explain the</a:t>
            </a:r>
          </a:p>
          <a:p>
            <a:pPr>
              <a:lnSpc>
                <a:spcPts val="1800"/>
              </a:lnSpc>
            </a:pPr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Topic this is Just a Demo Consider Replacing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0966FF5D-467E-43D3-B8E7-60CCD729E862}"/>
              </a:ext>
            </a:extLst>
          </p:cNvPr>
          <p:cNvSpPr/>
          <p:nvPr/>
        </p:nvSpPr>
        <p:spPr>
          <a:xfrm>
            <a:off x="1" y="266801"/>
            <a:ext cx="6645274" cy="3057614"/>
          </a:xfrm>
          <a:custGeom>
            <a:avLst/>
            <a:gdLst>
              <a:gd name="connsiteX0" fmla="*/ 0 w 388334"/>
              <a:gd name="connsiteY0" fmla="*/ 0 h 657701"/>
              <a:gd name="connsiteX1" fmla="*/ 388335 w 388334"/>
              <a:gd name="connsiteY1" fmla="*/ 0 h 657701"/>
              <a:gd name="connsiteX2" fmla="*/ 388335 w 388334"/>
              <a:gd name="connsiteY2" fmla="*/ 657701 h 657701"/>
              <a:gd name="connsiteX3" fmla="*/ 0 w 388334"/>
              <a:gd name="connsiteY3" fmla="*/ 657701 h 6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657701">
                <a:moveTo>
                  <a:pt x="0" y="0"/>
                </a:moveTo>
                <a:lnTo>
                  <a:pt x="388335" y="0"/>
                </a:lnTo>
                <a:lnTo>
                  <a:pt x="388335" y="657701"/>
                </a:lnTo>
                <a:lnTo>
                  <a:pt x="0" y="65770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D91F3221-DC7C-4A4D-BBA9-5926C164C3EA}"/>
              </a:ext>
            </a:extLst>
          </p:cNvPr>
          <p:cNvSpPr/>
          <p:nvPr/>
        </p:nvSpPr>
        <p:spPr>
          <a:xfrm>
            <a:off x="2226087" y="1472565"/>
            <a:ext cx="609790" cy="553688"/>
          </a:xfrm>
          <a:prstGeom prst="roundRect">
            <a:avLst>
              <a:gd name="adj" fmla="val 18579"/>
            </a:avLst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sx="102000" sy="1020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527C5E2-083D-4D1A-B7C0-79A0C2F281D2}"/>
              </a:ext>
            </a:extLst>
          </p:cNvPr>
          <p:cNvSpPr/>
          <p:nvPr/>
        </p:nvSpPr>
        <p:spPr>
          <a:xfrm>
            <a:off x="6940391" y="4160043"/>
            <a:ext cx="388334" cy="657701"/>
          </a:xfrm>
          <a:custGeom>
            <a:avLst/>
            <a:gdLst>
              <a:gd name="connsiteX0" fmla="*/ 0 w 388334"/>
              <a:gd name="connsiteY0" fmla="*/ 0 h 657701"/>
              <a:gd name="connsiteX1" fmla="*/ 388335 w 388334"/>
              <a:gd name="connsiteY1" fmla="*/ 0 h 657701"/>
              <a:gd name="connsiteX2" fmla="*/ 388335 w 388334"/>
              <a:gd name="connsiteY2" fmla="*/ 657701 h 657701"/>
              <a:gd name="connsiteX3" fmla="*/ 0 w 388334"/>
              <a:gd name="connsiteY3" fmla="*/ 657701 h 6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657701">
                <a:moveTo>
                  <a:pt x="0" y="0"/>
                </a:moveTo>
                <a:lnTo>
                  <a:pt x="388335" y="0"/>
                </a:lnTo>
                <a:lnTo>
                  <a:pt x="388335" y="657701"/>
                </a:lnTo>
                <a:lnTo>
                  <a:pt x="0" y="657701"/>
                </a:lnTo>
                <a:close/>
              </a:path>
            </a:pathLst>
          </a:custGeom>
          <a:solidFill>
            <a:srgbClr val="76A9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F1223F9-A5AE-4965-8DF8-46088B2FDC8D}"/>
              </a:ext>
            </a:extLst>
          </p:cNvPr>
          <p:cNvSpPr/>
          <p:nvPr/>
        </p:nvSpPr>
        <p:spPr>
          <a:xfrm>
            <a:off x="7328725" y="3684079"/>
            <a:ext cx="388334" cy="1133760"/>
          </a:xfrm>
          <a:custGeom>
            <a:avLst/>
            <a:gdLst>
              <a:gd name="connsiteX0" fmla="*/ 0 w 388334"/>
              <a:gd name="connsiteY0" fmla="*/ 0 h 1133760"/>
              <a:gd name="connsiteX1" fmla="*/ 388334 w 388334"/>
              <a:gd name="connsiteY1" fmla="*/ 0 h 1133760"/>
              <a:gd name="connsiteX2" fmla="*/ 388334 w 388334"/>
              <a:gd name="connsiteY2" fmla="*/ 1133761 h 1133760"/>
              <a:gd name="connsiteX3" fmla="*/ 0 w 388334"/>
              <a:gd name="connsiteY3" fmla="*/ 1133761 h 113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1133760">
                <a:moveTo>
                  <a:pt x="0" y="0"/>
                </a:moveTo>
                <a:lnTo>
                  <a:pt x="388334" y="0"/>
                </a:lnTo>
                <a:lnTo>
                  <a:pt x="388334" y="1133761"/>
                </a:lnTo>
                <a:lnTo>
                  <a:pt x="0" y="1133761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5D2DFE1-5844-434B-BACE-B068038B3ECD}"/>
              </a:ext>
            </a:extLst>
          </p:cNvPr>
          <p:cNvSpPr/>
          <p:nvPr/>
        </p:nvSpPr>
        <p:spPr>
          <a:xfrm>
            <a:off x="8668321" y="4048125"/>
            <a:ext cx="388334" cy="769715"/>
          </a:xfrm>
          <a:custGeom>
            <a:avLst/>
            <a:gdLst>
              <a:gd name="connsiteX0" fmla="*/ 0 w 388334"/>
              <a:gd name="connsiteY0" fmla="*/ 0 h 769715"/>
              <a:gd name="connsiteX1" fmla="*/ 388334 w 388334"/>
              <a:gd name="connsiteY1" fmla="*/ 0 h 769715"/>
              <a:gd name="connsiteX2" fmla="*/ 388334 w 388334"/>
              <a:gd name="connsiteY2" fmla="*/ 769715 h 769715"/>
              <a:gd name="connsiteX3" fmla="*/ 0 w 388334"/>
              <a:gd name="connsiteY3" fmla="*/ 769715 h 7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769715">
                <a:moveTo>
                  <a:pt x="0" y="0"/>
                </a:moveTo>
                <a:lnTo>
                  <a:pt x="388334" y="0"/>
                </a:lnTo>
                <a:lnTo>
                  <a:pt x="388334" y="769715"/>
                </a:lnTo>
                <a:lnTo>
                  <a:pt x="0" y="769715"/>
                </a:lnTo>
                <a:close/>
              </a:path>
            </a:pathLst>
          </a:custGeom>
          <a:solidFill>
            <a:srgbClr val="76A9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88430D1-2AAE-4C8D-B6F2-66B01C0161EF}"/>
              </a:ext>
            </a:extLst>
          </p:cNvPr>
          <p:cNvSpPr/>
          <p:nvPr/>
        </p:nvSpPr>
        <p:spPr>
          <a:xfrm>
            <a:off x="9056655" y="3429000"/>
            <a:ext cx="388334" cy="1388840"/>
          </a:xfrm>
          <a:custGeom>
            <a:avLst/>
            <a:gdLst>
              <a:gd name="connsiteX0" fmla="*/ 0 w 388334"/>
              <a:gd name="connsiteY0" fmla="*/ 0 h 1388840"/>
              <a:gd name="connsiteX1" fmla="*/ 388335 w 388334"/>
              <a:gd name="connsiteY1" fmla="*/ 0 h 1388840"/>
              <a:gd name="connsiteX2" fmla="*/ 388335 w 388334"/>
              <a:gd name="connsiteY2" fmla="*/ 1388840 h 1388840"/>
              <a:gd name="connsiteX3" fmla="*/ 0 w 388334"/>
              <a:gd name="connsiteY3" fmla="*/ 1388840 h 13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1388840">
                <a:moveTo>
                  <a:pt x="0" y="0"/>
                </a:moveTo>
                <a:lnTo>
                  <a:pt x="388335" y="0"/>
                </a:lnTo>
                <a:lnTo>
                  <a:pt x="388335" y="1388840"/>
                </a:lnTo>
                <a:lnTo>
                  <a:pt x="0" y="1388840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EB171DC-9BAE-40E0-81E7-51FDBC896622}"/>
              </a:ext>
            </a:extLst>
          </p:cNvPr>
          <p:cNvSpPr/>
          <p:nvPr/>
        </p:nvSpPr>
        <p:spPr>
          <a:xfrm>
            <a:off x="10396251" y="4310634"/>
            <a:ext cx="388334" cy="507206"/>
          </a:xfrm>
          <a:custGeom>
            <a:avLst/>
            <a:gdLst>
              <a:gd name="connsiteX0" fmla="*/ 0 w 388334"/>
              <a:gd name="connsiteY0" fmla="*/ 0 h 507206"/>
              <a:gd name="connsiteX1" fmla="*/ 388334 w 388334"/>
              <a:gd name="connsiteY1" fmla="*/ 0 h 507206"/>
              <a:gd name="connsiteX2" fmla="*/ 388334 w 388334"/>
              <a:gd name="connsiteY2" fmla="*/ 507206 h 507206"/>
              <a:gd name="connsiteX3" fmla="*/ 0 w 388334"/>
              <a:gd name="connsiteY3" fmla="*/ 507206 h 5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507206">
                <a:moveTo>
                  <a:pt x="0" y="0"/>
                </a:moveTo>
                <a:lnTo>
                  <a:pt x="388334" y="0"/>
                </a:lnTo>
                <a:lnTo>
                  <a:pt x="388334" y="507206"/>
                </a:lnTo>
                <a:lnTo>
                  <a:pt x="0" y="507206"/>
                </a:lnTo>
                <a:close/>
              </a:path>
            </a:pathLst>
          </a:custGeom>
          <a:solidFill>
            <a:srgbClr val="76A9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438ED79-DBEC-4698-9F59-E689C32BFC04}"/>
              </a:ext>
            </a:extLst>
          </p:cNvPr>
          <p:cNvSpPr/>
          <p:nvPr/>
        </p:nvSpPr>
        <p:spPr>
          <a:xfrm>
            <a:off x="10784586" y="3548634"/>
            <a:ext cx="388334" cy="1269206"/>
          </a:xfrm>
          <a:custGeom>
            <a:avLst/>
            <a:gdLst>
              <a:gd name="connsiteX0" fmla="*/ 0 w 388334"/>
              <a:gd name="connsiteY0" fmla="*/ 0 h 1269206"/>
              <a:gd name="connsiteX1" fmla="*/ 388334 w 388334"/>
              <a:gd name="connsiteY1" fmla="*/ 0 h 1269206"/>
              <a:gd name="connsiteX2" fmla="*/ 388334 w 388334"/>
              <a:gd name="connsiteY2" fmla="*/ 1269206 h 1269206"/>
              <a:gd name="connsiteX3" fmla="*/ 0 w 388334"/>
              <a:gd name="connsiteY3" fmla="*/ 1269206 h 12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1269206">
                <a:moveTo>
                  <a:pt x="0" y="0"/>
                </a:moveTo>
                <a:lnTo>
                  <a:pt x="388334" y="0"/>
                </a:lnTo>
                <a:lnTo>
                  <a:pt x="388334" y="1269206"/>
                </a:lnTo>
                <a:lnTo>
                  <a:pt x="0" y="1269206"/>
                </a:lnTo>
                <a:close/>
              </a:path>
            </a:pathLst>
          </a:custGeom>
          <a:solidFill>
            <a:srgbClr val="418AB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E99385F-B94A-4D52-B0E9-2A3D57CFBEEB}"/>
              </a:ext>
            </a:extLst>
          </p:cNvPr>
          <p:cNvSpPr/>
          <p:nvPr/>
        </p:nvSpPr>
        <p:spPr>
          <a:xfrm>
            <a:off x="2226087" y="3728275"/>
            <a:ext cx="609790" cy="553688"/>
          </a:xfrm>
          <a:prstGeom prst="roundRect">
            <a:avLst>
              <a:gd name="adj" fmla="val 18579"/>
            </a:avLst>
          </a:prstGeom>
          <a:solidFill>
            <a:srgbClr val="85B3D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A74B4A-35B2-4EDB-84DA-D3B045FD3971}"/>
              </a:ext>
            </a:extLst>
          </p:cNvPr>
          <p:cNvSpPr txBox="1"/>
          <p:nvPr/>
        </p:nvSpPr>
        <p:spPr>
          <a:xfrm>
            <a:off x="2294283" y="3820453"/>
            <a:ext cx="47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0F99FC-58D3-4E8C-BAAC-BA1A9124EFDD}"/>
              </a:ext>
            </a:extLst>
          </p:cNvPr>
          <p:cNvSpPr txBox="1"/>
          <p:nvPr/>
        </p:nvSpPr>
        <p:spPr>
          <a:xfrm>
            <a:off x="1168241" y="4386548"/>
            <a:ext cx="178125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Feature Name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56EF916-2854-4404-BFBE-4979545399F8}"/>
              </a:ext>
            </a:extLst>
          </p:cNvPr>
          <p:cNvSpPr txBox="1"/>
          <p:nvPr/>
        </p:nvSpPr>
        <p:spPr>
          <a:xfrm>
            <a:off x="287743" y="4718564"/>
            <a:ext cx="266175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Some Texts to</a:t>
            </a:r>
          </a:p>
          <a:p>
            <a:pPr algn="r"/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Sub Topic </a:t>
            </a:r>
            <a:r>
              <a:rPr lang="en-US" sz="135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pPr algn="r"/>
            <a:r>
              <a:rPr lang="en-US" sz="135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Content</a:t>
            </a:r>
            <a:endParaRPr lang="en-US" sz="135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88C5F4A-1415-43FB-B16A-B24D257C1408}"/>
              </a:ext>
            </a:extLst>
          </p:cNvPr>
          <p:cNvSpPr txBox="1"/>
          <p:nvPr/>
        </p:nvSpPr>
        <p:spPr>
          <a:xfrm>
            <a:off x="2315122" y="1564743"/>
            <a:ext cx="4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418ABF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B7704F-BF91-4AA0-BF6D-A1B6D5C896AF}"/>
              </a:ext>
            </a:extLst>
          </p:cNvPr>
          <p:cNvSpPr txBox="1"/>
          <p:nvPr/>
        </p:nvSpPr>
        <p:spPr>
          <a:xfrm>
            <a:off x="1168241" y="2130838"/>
            <a:ext cx="178125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5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Feature Name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C8D7603-C8F2-4A23-9408-3FBF20844605}"/>
              </a:ext>
            </a:extLst>
          </p:cNvPr>
          <p:cNvSpPr txBox="1"/>
          <p:nvPr/>
        </p:nvSpPr>
        <p:spPr>
          <a:xfrm>
            <a:off x="287743" y="2462854"/>
            <a:ext cx="266175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Some Texts to</a:t>
            </a:r>
          </a:p>
          <a:p>
            <a:pPr algn="r"/>
            <a:r>
              <a:rPr lang="en-US" sz="13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Explain the Sub Topic </a:t>
            </a:r>
            <a:r>
              <a:rPr lang="en-US" sz="1350" spc="-12" baseline="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pPr algn="r"/>
            <a:r>
              <a:rPr lang="en-US" sz="1350" spc="-12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Presentation Content</a:t>
            </a:r>
            <a:endParaRPr lang="en-US" sz="1350" spc="-12" baseline="0" dirty="0">
              <a:solidFill>
                <a:srgbClr val="0D1B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61287C4C-87F5-4293-98E3-72ED3764A0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70B1E3BC-6CBC-4A57-BC1D-EF89C17E7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20" y="533121"/>
            <a:ext cx="2875530" cy="5791660"/>
          </a:xfrm>
          <a:prstGeom prst="rect">
            <a:avLst/>
          </a:prstGeom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892B788E-102A-4603-89DF-DA9730D50A4C}"/>
              </a:ext>
            </a:extLst>
          </p:cNvPr>
          <p:cNvSpPr/>
          <p:nvPr/>
        </p:nvSpPr>
        <p:spPr>
          <a:xfrm>
            <a:off x="6510866" y="4817744"/>
            <a:ext cx="5681133" cy="2040256"/>
          </a:xfrm>
          <a:custGeom>
            <a:avLst/>
            <a:gdLst>
              <a:gd name="connsiteX0" fmla="*/ 0 w 388334"/>
              <a:gd name="connsiteY0" fmla="*/ 0 h 657701"/>
              <a:gd name="connsiteX1" fmla="*/ 388335 w 388334"/>
              <a:gd name="connsiteY1" fmla="*/ 0 h 657701"/>
              <a:gd name="connsiteX2" fmla="*/ 388335 w 388334"/>
              <a:gd name="connsiteY2" fmla="*/ 657701 h 657701"/>
              <a:gd name="connsiteX3" fmla="*/ 0 w 388334"/>
              <a:gd name="connsiteY3" fmla="*/ 657701 h 6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34" h="657701">
                <a:moveTo>
                  <a:pt x="0" y="0"/>
                </a:moveTo>
                <a:lnTo>
                  <a:pt x="388335" y="0"/>
                </a:lnTo>
                <a:lnTo>
                  <a:pt x="388335" y="657701"/>
                </a:lnTo>
                <a:lnTo>
                  <a:pt x="0" y="65770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4C580-42E7-40F1-8F23-03CB2202205F}"/>
              </a:ext>
            </a:extLst>
          </p:cNvPr>
          <p:cNvSpPr txBox="1"/>
          <p:nvPr/>
        </p:nvSpPr>
        <p:spPr>
          <a:xfrm>
            <a:off x="7022973" y="4987290"/>
            <a:ext cx="611505" cy="367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Jan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105BFB-6D45-4601-9F7E-A88B06FBD18A}"/>
              </a:ext>
            </a:extLst>
          </p:cNvPr>
          <p:cNvSpPr txBox="1"/>
          <p:nvPr/>
        </p:nvSpPr>
        <p:spPr>
          <a:xfrm>
            <a:off x="6531070" y="5369750"/>
            <a:ext cx="1595310" cy="728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Info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this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Item In Short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3BE030-2515-48EE-93AD-027C257AB929}"/>
              </a:ext>
            </a:extLst>
          </p:cNvPr>
          <p:cNvSpPr txBox="1"/>
          <p:nvPr/>
        </p:nvSpPr>
        <p:spPr>
          <a:xfrm>
            <a:off x="8741761" y="4987290"/>
            <a:ext cx="6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Feb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B2C6FAB-D0C4-4442-B067-2BBB8106BDC8}"/>
              </a:ext>
            </a:extLst>
          </p:cNvPr>
          <p:cNvSpPr txBox="1"/>
          <p:nvPr/>
        </p:nvSpPr>
        <p:spPr>
          <a:xfrm>
            <a:off x="10459015" y="498729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0" baseline="0" dirty="0">
                <a:solidFill>
                  <a:srgbClr val="0D1B25"/>
                </a:solidFill>
                <a:latin typeface="+mj-lt"/>
                <a:sym typeface="Montserrat"/>
                <a:rtl val="0"/>
              </a:rPr>
              <a:t>Mar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05E4CE7-C379-45C8-9C79-909C9E033CB1}"/>
              </a:ext>
            </a:extLst>
          </p:cNvPr>
          <p:cNvSpPr txBox="1"/>
          <p:nvPr/>
        </p:nvSpPr>
        <p:spPr>
          <a:xfrm>
            <a:off x="8259000" y="5369750"/>
            <a:ext cx="1595310" cy="728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Info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this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Item In Short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840F90-E8DC-46E6-B121-6F48DB0F2195}"/>
              </a:ext>
            </a:extLst>
          </p:cNvPr>
          <p:cNvSpPr txBox="1"/>
          <p:nvPr/>
        </p:nvSpPr>
        <p:spPr>
          <a:xfrm>
            <a:off x="9986930" y="5369750"/>
            <a:ext cx="1595310" cy="728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Let’s Write Info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Text to Explain this</a:t>
            </a:r>
          </a:p>
          <a:p>
            <a:pPr algn="ctr">
              <a:lnSpc>
                <a:spcPts val="1700"/>
              </a:lnSpc>
            </a:pPr>
            <a:r>
              <a:rPr lang="en-US" sz="1150" dirty="0">
                <a:solidFill>
                  <a:srgbClr val="0D1B25"/>
                </a:solidFill>
                <a:latin typeface="Montserrat"/>
                <a:cs typeface="Poppins"/>
                <a:sym typeface="Poppins"/>
                <a:rtl val="0"/>
              </a:rPr>
              <a:t>Item In Short</a:t>
            </a:r>
          </a:p>
        </p:txBody>
      </p:sp>
    </p:spTree>
    <p:extLst>
      <p:ext uri="{BB962C8B-B14F-4D97-AF65-F5344CB8AC3E}">
        <p14:creationId xmlns:p14="http://schemas.microsoft.com/office/powerpoint/2010/main" val="40386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0" grpId="0" animBg="1"/>
      <p:bldP spid="65" grpId="0" animBg="1"/>
      <p:bldP spid="66" grpId="0" animBg="1"/>
      <p:bldP spid="78" grpId="0" animBg="1"/>
      <p:bldP spid="79" grpId="0" animBg="1"/>
      <p:bldP spid="92" grpId="0" animBg="1"/>
      <p:bldP spid="93" grpId="0" animBg="1"/>
      <p:bldP spid="45" grpId="0" animBg="1"/>
      <p:bldP spid="46" grpId="0"/>
      <p:bldP spid="48" grpId="0"/>
      <p:bldP spid="121" grpId="0"/>
      <p:bldP spid="131" grpId="0"/>
      <p:bldP spid="132" grpId="0"/>
      <p:bldP spid="133" grpId="0"/>
      <p:bldP spid="67" grpId="0"/>
      <p:bldP spid="68" grpId="0"/>
      <p:bldP spid="80" grpId="0"/>
      <p:bldP spid="94" grpId="0"/>
      <p:bldP spid="117" grpId="0"/>
      <p:bldP spid="1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13122</TotalTime>
  <Words>908</Words>
  <Application>Microsoft Office PowerPoint</Application>
  <PresentationFormat>Widescreen</PresentationFormat>
  <Paragraphs>189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Poppins ExtraBold</vt:lpstr>
      <vt:lpstr>Arial</vt:lpstr>
      <vt:lpstr>Bungee</vt:lpstr>
      <vt:lpstr>Pacifico</vt:lpstr>
      <vt:lpstr>Montserrat</vt:lpstr>
      <vt:lpstr>Montserrat-Regular</vt:lpstr>
      <vt:lpstr>Akira Expanded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76</cp:revision>
  <dcterms:created xsi:type="dcterms:W3CDTF">2024-02-18T05:14:35Z</dcterms:created>
  <dcterms:modified xsi:type="dcterms:W3CDTF">2026-04-25T18:07:30Z</dcterms:modified>
</cp:coreProperties>
</file>